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ink/ink1.xml" ContentType="application/inkml+xml"/>
  <Override PartName="/ppt/ink/ink2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0" r:id="rId2"/>
  </p:sldMasterIdLst>
  <p:notesMasterIdLst>
    <p:notesMasterId r:id="rId15"/>
  </p:notesMasterIdLst>
  <p:sldIdLst>
    <p:sldId id="262" r:id="rId3"/>
    <p:sldId id="379" r:id="rId4"/>
    <p:sldId id="380" r:id="rId5"/>
    <p:sldId id="381" r:id="rId6"/>
    <p:sldId id="382" r:id="rId7"/>
    <p:sldId id="387" r:id="rId8"/>
    <p:sldId id="291" r:id="rId9"/>
    <p:sldId id="292" r:id="rId10"/>
    <p:sldId id="261" r:id="rId11"/>
    <p:sldId id="285" r:id="rId12"/>
    <p:sldId id="396" r:id="rId13"/>
    <p:sldId id="294" r:id="rId14"/>
  </p:sldIdLst>
  <p:sldSz cx="12192000" cy="6858000"/>
  <p:notesSz cx="6858000" cy="9144000"/>
  <p:custDataLst>
    <p:tags r:id="rId16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84" d="100"/>
          <a:sy n="84" d="100"/>
        </p:scale>
        <p:origin x="610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tags" Target="tags/tag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3-13T07:11:35.00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24575,'4'0'0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3-13T07:11:36.31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24575,'5'0'0,"5"0"0,1 0-8191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>2024/3/13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2024/3/13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2024/3/13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2024/3/13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2024/3/13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2024/3/13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2024/3/13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2024/3/13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2024/3/13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2024/3/13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2024/3/13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2024/3/13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2024/3/13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572556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2024/3/13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35360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2024/3/13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124398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2024/3/13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533898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2024/3/13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433770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2024/3/13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371036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2024/3/13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8856755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2024/3/13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8056439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2024/3/13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4659623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2024/3/13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035339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2024/3/13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989015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>2024/3/13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>2024/3/13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075927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.xml"/><Relationship Id="rId3" Type="http://schemas.openxmlformats.org/officeDocument/2006/relationships/tags" Target="../tags/tag4.xml"/><Relationship Id="rId7" Type="http://schemas.openxmlformats.org/officeDocument/2006/relationships/tags" Target="../tags/tag8.xml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tags" Target="../tags/tag7.xml"/><Relationship Id="rId5" Type="http://schemas.openxmlformats.org/officeDocument/2006/relationships/tags" Target="../tags/tag6.xml"/><Relationship Id="rId4" Type="http://schemas.openxmlformats.org/officeDocument/2006/relationships/tags" Target="../tags/tag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tags" Target="../tags/tag16.xml"/><Relationship Id="rId13" Type="http://schemas.openxmlformats.org/officeDocument/2006/relationships/slideLayout" Target="../slideLayouts/slideLayout1.xml"/><Relationship Id="rId3" Type="http://schemas.openxmlformats.org/officeDocument/2006/relationships/tags" Target="../tags/tag11.xml"/><Relationship Id="rId7" Type="http://schemas.openxmlformats.org/officeDocument/2006/relationships/tags" Target="../tags/tag15.xml"/><Relationship Id="rId12" Type="http://schemas.openxmlformats.org/officeDocument/2006/relationships/tags" Target="../tags/tag20.xml"/><Relationship Id="rId2" Type="http://schemas.openxmlformats.org/officeDocument/2006/relationships/tags" Target="../tags/tag10.xml"/><Relationship Id="rId1" Type="http://schemas.openxmlformats.org/officeDocument/2006/relationships/tags" Target="../tags/tag9.xml"/><Relationship Id="rId6" Type="http://schemas.openxmlformats.org/officeDocument/2006/relationships/tags" Target="../tags/tag14.xml"/><Relationship Id="rId11" Type="http://schemas.openxmlformats.org/officeDocument/2006/relationships/tags" Target="../tags/tag19.xml"/><Relationship Id="rId5" Type="http://schemas.openxmlformats.org/officeDocument/2006/relationships/tags" Target="../tags/tag13.xml"/><Relationship Id="rId10" Type="http://schemas.openxmlformats.org/officeDocument/2006/relationships/tags" Target="../tags/tag18.xml"/><Relationship Id="rId4" Type="http://schemas.openxmlformats.org/officeDocument/2006/relationships/tags" Target="../tags/tag12.xml"/><Relationship Id="rId9" Type="http://schemas.openxmlformats.org/officeDocument/2006/relationships/tags" Target="../tags/tag1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tags" Target="../tags/tag28.xml"/><Relationship Id="rId13" Type="http://schemas.openxmlformats.org/officeDocument/2006/relationships/slideLayout" Target="../slideLayouts/slideLayout1.xml"/><Relationship Id="rId3" Type="http://schemas.openxmlformats.org/officeDocument/2006/relationships/tags" Target="../tags/tag23.xml"/><Relationship Id="rId7" Type="http://schemas.openxmlformats.org/officeDocument/2006/relationships/tags" Target="../tags/tag27.xml"/><Relationship Id="rId12" Type="http://schemas.openxmlformats.org/officeDocument/2006/relationships/tags" Target="../tags/tag32.xml"/><Relationship Id="rId2" Type="http://schemas.openxmlformats.org/officeDocument/2006/relationships/tags" Target="../tags/tag22.xml"/><Relationship Id="rId1" Type="http://schemas.openxmlformats.org/officeDocument/2006/relationships/tags" Target="../tags/tag21.xml"/><Relationship Id="rId6" Type="http://schemas.openxmlformats.org/officeDocument/2006/relationships/tags" Target="../tags/tag26.xml"/><Relationship Id="rId11" Type="http://schemas.openxmlformats.org/officeDocument/2006/relationships/tags" Target="../tags/tag31.xml"/><Relationship Id="rId5" Type="http://schemas.openxmlformats.org/officeDocument/2006/relationships/tags" Target="../tags/tag25.xml"/><Relationship Id="rId10" Type="http://schemas.openxmlformats.org/officeDocument/2006/relationships/tags" Target="../tags/tag30.xml"/><Relationship Id="rId4" Type="http://schemas.openxmlformats.org/officeDocument/2006/relationships/tags" Target="../tags/tag24.xml"/><Relationship Id="rId9" Type="http://schemas.openxmlformats.org/officeDocument/2006/relationships/tags" Target="../tags/tag2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customXml" Target="../ink/ink2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zh-CN" altLang="en-US"/>
              <a:t>旋变传感器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zh-CN" altLang="en-US"/>
              <a:t>楚玉青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组合 4"/>
          <p:cNvGrpSpPr/>
          <p:nvPr/>
        </p:nvGrpSpPr>
        <p:grpSpPr>
          <a:xfrm rot="1980000">
            <a:off x="5138908" y="1084210"/>
            <a:ext cx="1189131" cy="4901763"/>
            <a:chOff x="10124" y="998"/>
            <a:chExt cx="2096" cy="8640"/>
          </a:xfrm>
        </p:grpSpPr>
        <p:sp>
          <p:nvSpPr>
            <p:cNvPr id="8" name="立方体 7"/>
            <p:cNvSpPr/>
            <p:nvPr/>
          </p:nvSpPr>
          <p:spPr>
            <a:xfrm>
              <a:off x="10212" y="8198"/>
              <a:ext cx="2009" cy="1440"/>
            </a:xfrm>
            <a:prstGeom prst="cube">
              <a:avLst/>
            </a:prstGeom>
            <a:gradFill>
              <a:gsLst>
                <a:gs pos="0">
                  <a:srgbClr val="E30000"/>
                </a:gs>
                <a:gs pos="100000">
                  <a:srgbClr val="760303"/>
                </a:gs>
              </a:gsLst>
              <a:lin ang="5400000" scaled="0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536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微软雅黑" panose="020B0503020204020204" pitchFamily="34" charset="-122"/>
                  <a:cs typeface="+mn-cs"/>
                </a:rPr>
                <a:t>S</a:t>
              </a:r>
            </a:p>
          </p:txBody>
        </p:sp>
        <p:sp>
          <p:nvSpPr>
            <p:cNvPr id="9" name="立方体 8"/>
            <p:cNvSpPr/>
            <p:nvPr/>
          </p:nvSpPr>
          <p:spPr>
            <a:xfrm>
              <a:off x="10124" y="998"/>
              <a:ext cx="2009" cy="1398"/>
            </a:xfrm>
            <a:prstGeom prst="cube">
              <a:avLst/>
            </a:prstGeom>
            <a:gradFill>
              <a:gsLst>
                <a:gs pos="0">
                  <a:srgbClr val="007BD3"/>
                </a:gs>
                <a:gs pos="100000">
                  <a:srgbClr val="034373"/>
                </a:gs>
              </a:gsLst>
              <a:lin ang="5400000" scaled="0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536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微软雅黑" panose="020B0503020204020204" pitchFamily="34" charset="-122"/>
                  <a:cs typeface="+mn-cs"/>
                </a:rPr>
                <a:t>N</a:t>
              </a:r>
            </a:p>
          </p:txBody>
        </p:sp>
      </p:grpSp>
      <p:sp>
        <p:nvSpPr>
          <p:cNvPr id="6" name="矩形 5"/>
          <p:cNvSpPr/>
          <p:nvPr/>
        </p:nvSpPr>
        <p:spPr>
          <a:xfrm>
            <a:off x="222701" y="480426"/>
            <a:ext cx="2895063" cy="5790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6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 panose="020B0503020204020204" pitchFamily="34" charset="-122"/>
                <a:cs typeface="+mn-cs"/>
              </a:rPr>
              <a:t>电机原理</a:t>
            </a:r>
          </a:p>
        </p:txBody>
      </p:sp>
      <p:grpSp>
        <p:nvGrpSpPr>
          <p:cNvPr id="4" name="组合 3"/>
          <p:cNvGrpSpPr/>
          <p:nvPr/>
        </p:nvGrpSpPr>
        <p:grpSpPr>
          <a:xfrm>
            <a:off x="5094656" y="2418011"/>
            <a:ext cx="1012123" cy="2124664"/>
            <a:chOff x="1990" y="2579"/>
            <a:chExt cx="928" cy="1756"/>
          </a:xfrm>
        </p:grpSpPr>
        <p:sp>
          <p:nvSpPr>
            <p:cNvPr id="2" name="立方体 1"/>
            <p:cNvSpPr/>
            <p:nvPr/>
          </p:nvSpPr>
          <p:spPr>
            <a:xfrm>
              <a:off x="1990" y="3363"/>
              <a:ext cx="929" cy="973"/>
            </a:xfrm>
            <a:prstGeom prst="cube">
              <a:avLst/>
            </a:prstGeom>
            <a:gradFill>
              <a:gsLst>
                <a:gs pos="0">
                  <a:srgbClr val="007BD3"/>
                </a:gs>
                <a:gs pos="100000">
                  <a:srgbClr val="034373"/>
                </a:gs>
              </a:gsLst>
              <a:lin ang="5400000" scaled="0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536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微软雅黑" panose="020B0503020204020204" pitchFamily="34" charset="-122"/>
                  <a:cs typeface="+mn-cs"/>
                </a:rPr>
                <a:t>N</a:t>
              </a:r>
            </a:p>
          </p:txBody>
        </p:sp>
        <p:sp>
          <p:nvSpPr>
            <p:cNvPr id="3" name="立方体 2"/>
            <p:cNvSpPr/>
            <p:nvPr/>
          </p:nvSpPr>
          <p:spPr>
            <a:xfrm>
              <a:off x="1990" y="2579"/>
              <a:ext cx="929" cy="1002"/>
            </a:xfrm>
            <a:prstGeom prst="cube">
              <a:avLst/>
            </a:prstGeom>
            <a:gradFill>
              <a:gsLst>
                <a:gs pos="0">
                  <a:srgbClr val="E30000"/>
                </a:gs>
                <a:gs pos="100000">
                  <a:srgbClr val="760303"/>
                </a:gs>
              </a:gsLst>
              <a:lin ang="5400000" scaled="0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536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微软雅黑" panose="020B0503020204020204" pitchFamily="34" charset="-122"/>
                  <a:cs typeface="+mn-cs"/>
                </a:rPr>
                <a:t>S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800000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800000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800000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7" presetID="8" presetClass="emph" presetSubtype="0" repeatCount="indefinite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组合 4"/>
          <p:cNvGrpSpPr/>
          <p:nvPr/>
        </p:nvGrpSpPr>
        <p:grpSpPr>
          <a:xfrm rot="20100000">
            <a:off x="5138908" y="1084210"/>
            <a:ext cx="1189131" cy="4901763"/>
            <a:chOff x="10124" y="998"/>
            <a:chExt cx="2096" cy="8640"/>
          </a:xfrm>
        </p:grpSpPr>
        <p:sp>
          <p:nvSpPr>
            <p:cNvPr id="8" name="立方体 7"/>
            <p:cNvSpPr/>
            <p:nvPr/>
          </p:nvSpPr>
          <p:spPr>
            <a:xfrm>
              <a:off x="10212" y="8198"/>
              <a:ext cx="2009" cy="1440"/>
            </a:xfrm>
            <a:prstGeom prst="cube">
              <a:avLst/>
            </a:prstGeom>
            <a:gradFill>
              <a:gsLst>
                <a:gs pos="0">
                  <a:srgbClr val="E30000"/>
                </a:gs>
                <a:gs pos="100000">
                  <a:srgbClr val="760303"/>
                </a:gs>
              </a:gsLst>
              <a:lin ang="5400000" scaled="0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536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微软雅黑" panose="020B0503020204020204" pitchFamily="34" charset="-122"/>
                  <a:cs typeface="+mn-cs"/>
                </a:rPr>
                <a:t>S</a:t>
              </a:r>
            </a:p>
          </p:txBody>
        </p:sp>
        <p:sp>
          <p:nvSpPr>
            <p:cNvPr id="9" name="立方体 8"/>
            <p:cNvSpPr/>
            <p:nvPr/>
          </p:nvSpPr>
          <p:spPr>
            <a:xfrm>
              <a:off x="10124" y="998"/>
              <a:ext cx="2009" cy="1398"/>
            </a:xfrm>
            <a:prstGeom prst="cube">
              <a:avLst/>
            </a:prstGeom>
            <a:gradFill>
              <a:gsLst>
                <a:gs pos="0">
                  <a:srgbClr val="007BD3"/>
                </a:gs>
                <a:gs pos="100000">
                  <a:srgbClr val="034373"/>
                </a:gs>
              </a:gsLst>
              <a:lin ang="5400000" scaled="0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536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微软雅黑" panose="020B0503020204020204" pitchFamily="34" charset="-122"/>
                  <a:cs typeface="+mn-cs"/>
                </a:rPr>
                <a:t>N</a:t>
              </a:r>
            </a:p>
          </p:txBody>
        </p:sp>
      </p:grpSp>
      <p:sp>
        <p:nvSpPr>
          <p:cNvPr id="6" name="矩形 5"/>
          <p:cNvSpPr/>
          <p:nvPr/>
        </p:nvSpPr>
        <p:spPr>
          <a:xfrm>
            <a:off x="222701" y="480426"/>
            <a:ext cx="2895063" cy="5790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6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 panose="020B0503020204020204" pitchFamily="34" charset="-122"/>
                <a:cs typeface="+mn-cs"/>
              </a:rPr>
              <a:t>电机原理</a:t>
            </a:r>
          </a:p>
        </p:txBody>
      </p:sp>
      <p:grpSp>
        <p:nvGrpSpPr>
          <p:cNvPr id="4" name="组合 3"/>
          <p:cNvGrpSpPr/>
          <p:nvPr/>
        </p:nvGrpSpPr>
        <p:grpSpPr>
          <a:xfrm>
            <a:off x="5094656" y="2418011"/>
            <a:ext cx="1012123" cy="2124664"/>
            <a:chOff x="1990" y="2579"/>
            <a:chExt cx="928" cy="1756"/>
          </a:xfrm>
        </p:grpSpPr>
        <p:sp>
          <p:nvSpPr>
            <p:cNvPr id="2" name="立方体 1"/>
            <p:cNvSpPr/>
            <p:nvPr/>
          </p:nvSpPr>
          <p:spPr>
            <a:xfrm>
              <a:off x="1990" y="3363"/>
              <a:ext cx="929" cy="973"/>
            </a:xfrm>
            <a:prstGeom prst="cube">
              <a:avLst/>
            </a:prstGeom>
            <a:gradFill>
              <a:gsLst>
                <a:gs pos="0">
                  <a:srgbClr val="007BD3"/>
                </a:gs>
                <a:gs pos="100000">
                  <a:srgbClr val="034373"/>
                </a:gs>
              </a:gsLst>
              <a:lin ang="5400000" scaled="0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536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微软雅黑" panose="020B0503020204020204" pitchFamily="34" charset="-122"/>
                  <a:cs typeface="+mn-cs"/>
                </a:rPr>
                <a:t>N</a:t>
              </a:r>
            </a:p>
          </p:txBody>
        </p:sp>
        <p:sp>
          <p:nvSpPr>
            <p:cNvPr id="3" name="立方体 2"/>
            <p:cNvSpPr/>
            <p:nvPr/>
          </p:nvSpPr>
          <p:spPr>
            <a:xfrm>
              <a:off x="1990" y="2579"/>
              <a:ext cx="929" cy="1002"/>
            </a:xfrm>
            <a:prstGeom prst="cube">
              <a:avLst/>
            </a:prstGeom>
            <a:gradFill>
              <a:gsLst>
                <a:gs pos="0">
                  <a:srgbClr val="E30000"/>
                </a:gs>
                <a:gs pos="100000">
                  <a:srgbClr val="760303"/>
                </a:gs>
              </a:gsLst>
              <a:lin ang="5400000" scaled="0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536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微软雅黑" panose="020B0503020204020204" pitchFamily="34" charset="-122"/>
                  <a:cs typeface="+mn-cs"/>
                </a:rPr>
                <a:t>S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-1800000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-1800000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-1800000">
                                      <p:cBhvr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8" presetID="8" presetClass="emph" presetSubtype="0" repeatCount="indefinite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animRot by="-21600000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组合 4"/>
          <p:cNvGrpSpPr/>
          <p:nvPr/>
        </p:nvGrpSpPr>
        <p:grpSpPr>
          <a:xfrm rot="4740000">
            <a:off x="5138908" y="1084210"/>
            <a:ext cx="1189131" cy="4901763"/>
            <a:chOff x="10124" y="998"/>
            <a:chExt cx="2096" cy="8640"/>
          </a:xfrm>
        </p:grpSpPr>
        <p:sp>
          <p:nvSpPr>
            <p:cNvPr id="8" name="立方体 7"/>
            <p:cNvSpPr/>
            <p:nvPr/>
          </p:nvSpPr>
          <p:spPr>
            <a:xfrm>
              <a:off x="10212" y="8198"/>
              <a:ext cx="2009" cy="1440"/>
            </a:xfrm>
            <a:prstGeom prst="cube">
              <a:avLst/>
            </a:prstGeom>
            <a:gradFill>
              <a:gsLst>
                <a:gs pos="0">
                  <a:srgbClr val="E30000"/>
                </a:gs>
                <a:gs pos="100000">
                  <a:srgbClr val="760303"/>
                </a:gs>
              </a:gsLst>
              <a:lin ang="5400000" scaled="0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536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微软雅黑" panose="020B0503020204020204" pitchFamily="34" charset="-122"/>
                  <a:cs typeface="+mn-cs"/>
                </a:rPr>
                <a:t>S</a:t>
              </a:r>
            </a:p>
          </p:txBody>
        </p:sp>
        <p:sp>
          <p:nvSpPr>
            <p:cNvPr id="9" name="立方体 8"/>
            <p:cNvSpPr/>
            <p:nvPr/>
          </p:nvSpPr>
          <p:spPr>
            <a:xfrm>
              <a:off x="10124" y="998"/>
              <a:ext cx="2009" cy="1398"/>
            </a:xfrm>
            <a:prstGeom prst="cube">
              <a:avLst/>
            </a:prstGeom>
            <a:gradFill>
              <a:gsLst>
                <a:gs pos="0">
                  <a:srgbClr val="007BD3"/>
                </a:gs>
                <a:gs pos="100000">
                  <a:srgbClr val="034373"/>
                </a:gs>
              </a:gsLst>
              <a:lin ang="5400000" scaled="0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536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微软雅黑" panose="020B0503020204020204" pitchFamily="34" charset="-122"/>
                  <a:cs typeface="+mn-cs"/>
                </a:rPr>
                <a:t>N</a:t>
              </a:r>
            </a:p>
          </p:txBody>
        </p:sp>
      </p:grpSp>
      <p:sp>
        <p:nvSpPr>
          <p:cNvPr id="6" name="矩形 5"/>
          <p:cNvSpPr/>
          <p:nvPr/>
        </p:nvSpPr>
        <p:spPr>
          <a:xfrm>
            <a:off x="222701" y="480426"/>
            <a:ext cx="2895063" cy="5790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6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 panose="020B0503020204020204" pitchFamily="34" charset="-122"/>
                <a:cs typeface="+mn-cs"/>
              </a:rPr>
              <a:t>电机原理</a:t>
            </a:r>
          </a:p>
        </p:txBody>
      </p:sp>
      <p:grpSp>
        <p:nvGrpSpPr>
          <p:cNvPr id="4" name="组合 3"/>
          <p:cNvGrpSpPr/>
          <p:nvPr/>
        </p:nvGrpSpPr>
        <p:grpSpPr>
          <a:xfrm rot="2400000">
            <a:off x="5094656" y="2418011"/>
            <a:ext cx="1012123" cy="2124664"/>
            <a:chOff x="1990" y="2579"/>
            <a:chExt cx="928" cy="1756"/>
          </a:xfrm>
        </p:grpSpPr>
        <p:sp>
          <p:nvSpPr>
            <p:cNvPr id="2" name="立方体 1"/>
            <p:cNvSpPr/>
            <p:nvPr/>
          </p:nvSpPr>
          <p:spPr>
            <a:xfrm>
              <a:off x="1990" y="3363"/>
              <a:ext cx="929" cy="973"/>
            </a:xfrm>
            <a:prstGeom prst="cube">
              <a:avLst/>
            </a:prstGeom>
            <a:gradFill>
              <a:gsLst>
                <a:gs pos="0">
                  <a:srgbClr val="007BD3"/>
                </a:gs>
                <a:gs pos="100000">
                  <a:srgbClr val="034373"/>
                </a:gs>
              </a:gsLst>
              <a:lin ang="5400000" scaled="0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536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微软雅黑" panose="020B0503020204020204" pitchFamily="34" charset="-122"/>
                  <a:cs typeface="+mn-cs"/>
                </a:rPr>
                <a:t>N</a:t>
              </a:r>
            </a:p>
          </p:txBody>
        </p:sp>
        <p:sp>
          <p:nvSpPr>
            <p:cNvPr id="3" name="立方体 2"/>
            <p:cNvSpPr/>
            <p:nvPr/>
          </p:nvSpPr>
          <p:spPr>
            <a:xfrm>
              <a:off x="1990" y="2579"/>
              <a:ext cx="929" cy="1002"/>
            </a:xfrm>
            <a:prstGeom prst="cube">
              <a:avLst/>
            </a:prstGeom>
            <a:gradFill>
              <a:gsLst>
                <a:gs pos="0">
                  <a:srgbClr val="E30000"/>
                </a:gs>
                <a:gs pos="100000">
                  <a:srgbClr val="760303"/>
                </a:gs>
              </a:gsLst>
              <a:lin ang="5400000" scaled="0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536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微软雅黑" panose="020B0503020204020204" pitchFamily="34" charset="-122"/>
                  <a:cs typeface="+mn-cs"/>
                </a:rPr>
                <a:t>S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800000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800000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800000">
                                      <p:cBhvr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8" presetID="8" presetClass="emph" presetSubtype="0" repeatCount="indefinite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animRot by="21600000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组合 4"/>
          <p:cNvGrpSpPr/>
          <p:nvPr/>
        </p:nvGrpSpPr>
        <p:grpSpPr>
          <a:xfrm rot="7800000">
            <a:off x="5138908" y="1084210"/>
            <a:ext cx="1189131" cy="4901763"/>
            <a:chOff x="10124" y="998"/>
            <a:chExt cx="2096" cy="8640"/>
          </a:xfrm>
        </p:grpSpPr>
        <p:sp>
          <p:nvSpPr>
            <p:cNvPr id="8" name="立方体 7"/>
            <p:cNvSpPr/>
            <p:nvPr/>
          </p:nvSpPr>
          <p:spPr>
            <a:xfrm>
              <a:off x="10212" y="8198"/>
              <a:ext cx="2009" cy="1440"/>
            </a:xfrm>
            <a:prstGeom prst="cube">
              <a:avLst/>
            </a:prstGeom>
            <a:gradFill>
              <a:gsLst>
                <a:gs pos="0">
                  <a:srgbClr val="E30000"/>
                </a:gs>
                <a:gs pos="100000">
                  <a:srgbClr val="760303"/>
                </a:gs>
              </a:gsLst>
              <a:lin ang="5400000" scaled="0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536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微软雅黑" panose="020B0503020204020204" pitchFamily="34" charset="-122"/>
                  <a:cs typeface="+mn-cs"/>
                </a:rPr>
                <a:t>S</a:t>
              </a:r>
            </a:p>
          </p:txBody>
        </p:sp>
        <p:sp>
          <p:nvSpPr>
            <p:cNvPr id="9" name="立方体 8"/>
            <p:cNvSpPr/>
            <p:nvPr/>
          </p:nvSpPr>
          <p:spPr>
            <a:xfrm>
              <a:off x="10124" y="998"/>
              <a:ext cx="2009" cy="1398"/>
            </a:xfrm>
            <a:prstGeom prst="cube">
              <a:avLst/>
            </a:prstGeom>
            <a:gradFill>
              <a:gsLst>
                <a:gs pos="0">
                  <a:srgbClr val="007BD3"/>
                </a:gs>
                <a:gs pos="100000">
                  <a:srgbClr val="034373"/>
                </a:gs>
              </a:gsLst>
              <a:lin ang="5400000" scaled="0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536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微软雅黑" panose="020B0503020204020204" pitchFamily="34" charset="-122"/>
                  <a:cs typeface="+mn-cs"/>
                </a:rPr>
                <a:t>N</a:t>
              </a:r>
            </a:p>
          </p:txBody>
        </p:sp>
      </p:grpSp>
      <p:sp>
        <p:nvSpPr>
          <p:cNvPr id="6" name="矩形 5"/>
          <p:cNvSpPr/>
          <p:nvPr/>
        </p:nvSpPr>
        <p:spPr>
          <a:xfrm>
            <a:off x="222701" y="480426"/>
            <a:ext cx="2895063" cy="5790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6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 panose="020B0503020204020204" pitchFamily="34" charset="-122"/>
                <a:cs typeface="+mn-cs"/>
              </a:rPr>
              <a:t>电机原理</a:t>
            </a:r>
          </a:p>
        </p:txBody>
      </p:sp>
      <p:grpSp>
        <p:nvGrpSpPr>
          <p:cNvPr id="4" name="组合 3"/>
          <p:cNvGrpSpPr/>
          <p:nvPr/>
        </p:nvGrpSpPr>
        <p:grpSpPr>
          <a:xfrm rot="5880000">
            <a:off x="5094656" y="2418011"/>
            <a:ext cx="1012123" cy="2124664"/>
            <a:chOff x="1990" y="2579"/>
            <a:chExt cx="928" cy="1756"/>
          </a:xfrm>
        </p:grpSpPr>
        <p:sp>
          <p:nvSpPr>
            <p:cNvPr id="2" name="立方体 1"/>
            <p:cNvSpPr/>
            <p:nvPr/>
          </p:nvSpPr>
          <p:spPr>
            <a:xfrm>
              <a:off x="1990" y="3363"/>
              <a:ext cx="929" cy="973"/>
            </a:xfrm>
            <a:prstGeom prst="cube">
              <a:avLst/>
            </a:prstGeom>
            <a:gradFill>
              <a:gsLst>
                <a:gs pos="0">
                  <a:srgbClr val="007BD3"/>
                </a:gs>
                <a:gs pos="100000">
                  <a:srgbClr val="034373"/>
                </a:gs>
              </a:gsLst>
              <a:lin ang="5400000" scaled="0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536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微软雅黑" panose="020B0503020204020204" pitchFamily="34" charset="-122"/>
                  <a:cs typeface="+mn-cs"/>
                </a:rPr>
                <a:t>N</a:t>
              </a:r>
            </a:p>
          </p:txBody>
        </p:sp>
        <p:sp>
          <p:nvSpPr>
            <p:cNvPr id="3" name="立方体 2"/>
            <p:cNvSpPr/>
            <p:nvPr/>
          </p:nvSpPr>
          <p:spPr>
            <a:xfrm>
              <a:off x="1990" y="2579"/>
              <a:ext cx="929" cy="1002"/>
            </a:xfrm>
            <a:prstGeom prst="cube">
              <a:avLst/>
            </a:prstGeom>
            <a:gradFill>
              <a:gsLst>
                <a:gs pos="0">
                  <a:srgbClr val="E30000"/>
                </a:gs>
                <a:gs pos="100000">
                  <a:srgbClr val="760303"/>
                </a:gs>
              </a:gsLst>
              <a:lin ang="5400000" scaled="0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536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微软雅黑" panose="020B0503020204020204" pitchFamily="34" charset="-122"/>
                  <a:cs typeface="+mn-cs"/>
                </a:rPr>
                <a:t>S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800000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800000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800000">
                                      <p:cBhvr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8" presetID="8" presetClass="emph" presetSubtype="0" repeatCount="indefinite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animRot by="21600000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文本框 13"/>
          <p:cNvSpPr txBox="1"/>
          <p:nvPr/>
        </p:nvSpPr>
        <p:spPr>
          <a:xfrm>
            <a:off x="7911468" y="630343"/>
            <a:ext cx="3923679" cy="586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3215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+mn-cs"/>
              </a:rPr>
              <a:t>三相交流同步电机</a:t>
            </a:r>
          </a:p>
        </p:txBody>
      </p:sp>
      <p:cxnSp>
        <p:nvCxnSpPr>
          <p:cNvPr id="43" name="直接连接符 42"/>
          <p:cNvCxnSpPr>
            <a:cxnSpLocks/>
          </p:cNvCxnSpPr>
          <p:nvPr/>
        </p:nvCxnSpPr>
        <p:spPr>
          <a:xfrm>
            <a:off x="6334908" y="4052418"/>
            <a:ext cx="926308" cy="15400"/>
          </a:xfrm>
          <a:prstGeom prst="line">
            <a:avLst/>
          </a:prstGeom>
          <a:solidFill>
            <a:schemeClr val="tx1"/>
          </a:solidFill>
          <a:ln w="53975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直接连接符 49"/>
          <p:cNvCxnSpPr/>
          <p:nvPr/>
        </p:nvCxnSpPr>
        <p:spPr>
          <a:xfrm>
            <a:off x="6369455" y="3168027"/>
            <a:ext cx="948582" cy="3404"/>
          </a:xfrm>
          <a:prstGeom prst="line">
            <a:avLst/>
          </a:prstGeom>
          <a:solidFill>
            <a:schemeClr val="tx1"/>
          </a:solidFill>
          <a:ln w="53975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直接连接符 50"/>
          <p:cNvCxnSpPr>
            <a:cxnSpLocks/>
          </p:cNvCxnSpPr>
          <p:nvPr/>
        </p:nvCxnSpPr>
        <p:spPr>
          <a:xfrm>
            <a:off x="6384773" y="3573283"/>
            <a:ext cx="1126724" cy="1"/>
          </a:xfrm>
          <a:prstGeom prst="line">
            <a:avLst/>
          </a:prstGeom>
          <a:solidFill>
            <a:schemeClr val="tx1"/>
          </a:solidFill>
          <a:ln w="53975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4" name="组合 23"/>
          <p:cNvGrpSpPr/>
          <p:nvPr/>
        </p:nvGrpSpPr>
        <p:grpSpPr>
          <a:xfrm>
            <a:off x="9000748" y="1828552"/>
            <a:ext cx="1188564" cy="830576"/>
            <a:chOff x="8931" y="2565"/>
            <a:chExt cx="2095" cy="1464"/>
          </a:xfrm>
        </p:grpSpPr>
        <p:sp>
          <p:nvSpPr>
            <p:cNvPr id="61" name="椭圆 60"/>
            <p:cNvSpPr/>
            <p:nvPr/>
          </p:nvSpPr>
          <p:spPr>
            <a:xfrm>
              <a:off x="8974" y="2678"/>
              <a:ext cx="2052" cy="681"/>
            </a:xfrm>
            <a:prstGeom prst="ellipse">
              <a:avLst/>
            </a:prstGeom>
            <a:no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61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62" name="椭圆 61"/>
            <p:cNvSpPr/>
            <p:nvPr/>
          </p:nvSpPr>
          <p:spPr>
            <a:xfrm>
              <a:off x="8974" y="2565"/>
              <a:ext cx="2052" cy="681"/>
            </a:xfrm>
            <a:prstGeom prst="ellipse">
              <a:avLst/>
            </a:prstGeom>
            <a:no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61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63" name="椭圆 62"/>
            <p:cNvSpPr/>
            <p:nvPr/>
          </p:nvSpPr>
          <p:spPr>
            <a:xfrm>
              <a:off x="8931" y="2894"/>
              <a:ext cx="2052" cy="681"/>
            </a:xfrm>
            <a:prstGeom prst="ellipse">
              <a:avLst/>
            </a:prstGeom>
            <a:no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61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64" name="椭圆 63"/>
            <p:cNvSpPr/>
            <p:nvPr/>
          </p:nvSpPr>
          <p:spPr>
            <a:xfrm>
              <a:off x="8931" y="3067"/>
              <a:ext cx="2052" cy="681"/>
            </a:xfrm>
            <a:prstGeom prst="ellipse">
              <a:avLst/>
            </a:prstGeom>
            <a:no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61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65" name="椭圆 64"/>
            <p:cNvSpPr/>
            <p:nvPr/>
          </p:nvSpPr>
          <p:spPr>
            <a:xfrm>
              <a:off x="8931" y="3246"/>
              <a:ext cx="2052" cy="681"/>
            </a:xfrm>
            <a:prstGeom prst="ellipse">
              <a:avLst/>
            </a:prstGeom>
            <a:no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61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66" name="椭圆 65"/>
            <p:cNvSpPr/>
            <p:nvPr/>
          </p:nvSpPr>
          <p:spPr>
            <a:xfrm>
              <a:off x="8931" y="2781"/>
              <a:ext cx="2052" cy="681"/>
            </a:xfrm>
            <a:prstGeom prst="ellipse">
              <a:avLst/>
            </a:prstGeom>
            <a:no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61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68" name="椭圆 67"/>
            <p:cNvSpPr/>
            <p:nvPr/>
          </p:nvSpPr>
          <p:spPr>
            <a:xfrm>
              <a:off x="8974" y="3349"/>
              <a:ext cx="2052" cy="681"/>
            </a:xfrm>
            <a:prstGeom prst="ellipse">
              <a:avLst/>
            </a:prstGeom>
            <a:no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61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 panose="020B0503020204020204" pitchFamily="34" charset="-122"/>
                <a:cs typeface="+mn-cs"/>
              </a:endParaRPr>
            </a:p>
          </p:txBody>
        </p:sp>
      </p:grpSp>
      <p:grpSp>
        <p:nvGrpSpPr>
          <p:cNvPr id="70" name="组合 69"/>
          <p:cNvGrpSpPr/>
          <p:nvPr/>
        </p:nvGrpSpPr>
        <p:grpSpPr>
          <a:xfrm rot="8100000">
            <a:off x="10542761" y="3907830"/>
            <a:ext cx="1188564" cy="830576"/>
            <a:chOff x="8931" y="2565"/>
            <a:chExt cx="2095" cy="1464"/>
          </a:xfrm>
        </p:grpSpPr>
        <p:sp>
          <p:nvSpPr>
            <p:cNvPr id="73" name="椭圆 72"/>
            <p:cNvSpPr/>
            <p:nvPr/>
          </p:nvSpPr>
          <p:spPr>
            <a:xfrm>
              <a:off x="8974" y="2678"/>
              <a:ext cx="2052" cy="681"/>
            </a:xfrm>
            <a:prstGeom prst="ellipse">
              <a:avLst/>
            </a:prstGeom>
            <a:no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61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74" name="椭圆 73"/>
            <p:cNvSpPr/>
            <p:nvPr/>
          </p:nvSpPr>
          <p:spPr>
            <a:xfrm>
              <a:off x="8974" y="2565"/>
              <a:ext cx="2052" cy="681"/>
            </a:xfrm>
            <a:prstGeom prst="ellipse">
              <a:avLst/>
            </a:prstGeom>
            <a:no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61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75" name="椭圆 74"/>
            <p:cNvSpPr/>
            <p:nvPr/>
          </p:nvSpPr>
          <p:spPr>
            <a:xfrm>
              <a:off x="8931" y="2894"/>
              <a:ext cx="2052" cy="681"/>
            </a:xfrm>
            <a:prstGeom prst="ellipse">
              <a:avLst/>
            </a:prstGeom>
            <a:no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61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76" name="椭圆 75"/>
            <p:cNvSpPr/>
            <p:nvPr/>
          </p:nvSpPr>
          <p:spPr>
            <a:xfrm>
              <a:off x="8931" y="3067"/>
              <a:ext cx="2052" cy="681"/>
            </a:xfrm>
            <a:prstGeom prst="ellipse">
              <a:avLst/>
            </a:prstGeom>
            <a:no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61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77" name="椭圆 76"/>
            <p:cNvSpPr/>
            <p:nvPr/>
          </p:nvSpPr>
          <p:spPr>
            <a:xfrm>
              <a:off x="8931" y="3246"/>
              <a:ext cx="2052" cy="681"/>
            </a:xfrm>
            <a:prstGeom prst="ellipse">
              <a:avLst/>
            </a:prstGeom>
            <a:no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61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78" name="椭圆 77"/>
            <p:cNvSpPr/>
            <p:nvPr/>
          </p:nvSpPr>
          <p:spPr>
            <a:xfrm>
              <a:off x="8931" y="2781"/>
              <a:ext cx="2052" cy="681"/>
            </a:xfrm>
            <a:prstGeom prst="ellipse">
              <a:avLst/>
            </a:prstGeom>
            <a:no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61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79" name="椭圆 78"/>
            <p:cNvSpPr/>
            <p:nvPr/>
          </p:nvSpPr>
          <p:spPr>
            <a:xfrm>
              <a:off x="8974" y="3349"/>
              <a:ext cx="2052" cy="681"/>
            </a:xfrm>
            <a:prstGeom prst="ellipse">
              <a:avLst/>
            </a:prstGeom>
            <a:no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61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 panose="020B0503020204020204" pitchFamily="34" charset="-122"/>
                <a:cs typeface="+mn-cs"/>
              </a:endParaRPr>
            </a:p>
          </p:txBody>
        </p:sp>
      </p:grpSp>
      <p:grpSp>
        <p:nvGrpSpPr>
          <p:cNvPr id="80" name="组合 79"/>
          <p:cNvGrpSpPr/>
          <p:nvPr/>
        </p:nvGrpSpPr>
        <p:grpSpPr>
          <a:xfrm rot="2400000">
            <a:off x="7808780" y="4114339"/>
            <a:ext cx="1188564" cy="830576"/>
            <a:chOff x="8931" y="2565"/>
            <a:chExt cx="2095" cy="1464"/>
          </a:xfrm>
        </p:grpSpPr>
        <p:sp>
          <p:nvSpPr>
            <p:cNvPr id="81" name="椭圆 80"/>
            <p:cNvSpPr/>
            <p:nvPr/>
          </p:nvSpPr>
          <p:spPr>
            <a:xfrm>
              <a:off x="8974" y="2678"/>
              <a:ext cx="2052" cy="681"/>
            </a:xfrm>
            <a:prstGeom prst="ellips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61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82" name="椭圆 81"/>
            <p:cNvSpPr/>
            <p:nvPr/>
          </p:nvSpPr>
          <p:spPr>
            <a:xfrm>
              <a:off x="8974" y="2565"/>
              <a:ext cx="2052" cy="681"/>
            </a:xfrm>
            <a:prstGeom prst="ellips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61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83" name="椭圆 82"/>
            <p:cNvSpPr/>
            <p:nvPr/>
          </p:nvSpPr>
          <p:spPr>
            <a:xfrm>
              <a:off x="8931" y="2894"/>
              <a:ext cx="2052" cy="681"/>
            </a:xfrm>
            <a:prstGeom prst="ellips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61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84" name="椭圆 83"/>
            <p:cNvSpPr/>
            <p:nvPr/>
          </p:nvSpPr>
          <p:spPr>
            <a:xfrm>
              <a:off x="8931" y="3067"/>
              <a:ext cx="2052" cy="681"/>
            </a:xfrm>
            <a:prstGeom prst="ellips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61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85" name="椭圆 84"/>
            <p:cNvSpPr/>
            <p:nvPr/>
          </p:nvSpPr>
          <p:spPr>
            <a:xfrm>
              <a:off x="8931" y="3246"/>
              <a:ext cx="2052" cy="681"/>
            </a:xfrm>
            <a:prstGeom prst="ellips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61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86" name="椭圆 85"/>
            <p:cNvSpPr/>
            <p:nvPr/>
          </p:nvSpPr>
          <p:spPr>
            <a:xfrm>
              <a:off x="8931" y="2781"/>
              <a:ext cx="2052" cy="681"/>
            </a:xfrm>
            <a:prstGeom prst="ellips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61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87" name="椭圆 86"/>
            <p:cNvSpPr/>
            <p:nvPr/>
          </p:nvSpPr>
          <p:spPr>
            <a:xfrm>
              <a:off x="8974" y="3349"/>
              <a:ext cx="2052" cy="681"/>
            </a:xfrm>
            <a:prstGeom prst="ellips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61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 panose="020B0503020204020204" pitchFamily="34" charset="-122"/>
                <a:cs typeface="+mn-cs"/>
              </a:endParaRPr>
            </a:p>
          </p:txBody>
        </p:sp>
      </p:grpSp>
      <p:cxnSp>
        <p:nvCxnSpPr>
          <p:cNvPr id="88" name="直接连接符 87"/>
          <p:cNvCxnSpPr/>
          <p:nvPr/>
        </p:nvCxnSpPr>
        <p:spPr>
          <a:xfrm flipV="1">
            <a:off x="7318037" y="1820609"/>
            <a:ext cx="0" cy="1350821"/>
          </a:xfrm>
          <a:prstGeom prst="line">
            <a:avLst/>
          </a:prstGeom>
          <a:solidFill>
            <a:schemeClr val="tx1"/>
          </a:solidFill>
          <a:ln w="53975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直接连接符 88"/>
          <p:cNvCxnSpPr/>
          <p:nvPr/>
        </p:nvCxnSpPr>
        <p:spPr>
          <a:xfrm>
            <a:off x="7299882" y="1828552"/>
            <a:ext cx="2316423" cy="0"/>
          </a:xfrm>
          <a:prstGeom prst="line">
            <a:avLst/>
          </a:prstGeom>
          <a:solidFill>
            <a:schemeClr val="tx1"/>
          </a:solidFill>
          <a:ln w="53975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直接连接符 89"/>
          <p:cNvCxnSpPr/>
          <p:nvPr/>
        </p:nvCxnSpPr>
        <p:spPr>
          <a:xfrm flipV="1">
            <a:off x="7253928" y="5680747"/>
            <a:ext cx="4181816" cy="64109"/>
          </a:xfrm>
          <a:prstGeom prst="line">
            <a:avLst/>
          </a:prstGeom>
          <a:solidFill>
            <a:schemeClr val="tx1"/>
          </a:solidFill>
          <a:ln w="53975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直接连接符 90"/>
          <p:cNvCxnSpPr/>
          <p:nvPr/>
        </p:nvCxnSpPr>
        <p:spPr>
          <a:xfrm flipH="1" flipV="1">
            <a:off x="11426667" y="4588630"/>
            <a:ext cx="9077" cy="1092117"/>
          </a:xfrm>
          <a:prstGeom prst="line">
            <a:avLst/>
          </a:prstGeom>
          <a:solidFill>
            <a:schemeClr val="tx1"/>
          </a:solidFill>
          <a:ln w="53975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/>
        </p:nvCxnSpPr>
        <p:spPr>
          <a:xfrm flipV="1">
            <a:off x="7253928" y="4072356"/>
            <a:ext cx="0" cy="1672500"/>
          </a:xfrm>
          <a:prstGeom prst="line">
            <a:avLst/>
          </a:prstGeom>
          <a:solidFill>
            <a:schemeClr val="tx1"/>
          </a:solidFill>
          <a:ln w="53975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直接连接符 93"/>
          <p:cNvCxnSpPr/>
          <p:nvPr/>
        </p:nvCxnSpPr>
        <p:spPr>
          <a:xfrm>
            <a:off x="7511497" y="4843930"/>
            <a:ext cx="643356" cy="0"/>
          </a:xfrm>
          <a:prstGeom prst="line">
            <a:avLst/>
          </a:prstGeom>
          <a:solidFill>
            <a:schemeClr val="tx1"/>
          </a:solidFill>
          <a:ln w="53975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直接连接符 94"/>
          <p:cNvCxnSpPr/>
          <p:nvPr/>
        </p:nvCxnSpPr>
        <p:spPr>
          <a:xfrm flipV="1">
            <a:off x="7511497" y="3557785"/>
            <a:ext cx="0" cy="1286145"/>
          </a:xfrm>
          <a:prstGeom prst="line">
            <a:avLst/>
          </a:prstGeom>
          <a:solidFill>
            <a:schemeClr val="tx1"/>
          </a:solidFill>
          <a:ln w="53975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直接连接符 95"/>
          <p:cNvCxnSpPr>
            <a:stCxn id="86" idx="7"/>
            <a:endCxn id="79" idx="6"/>
          </p:cNvCxnSpPr>
          <p:nvPr/>
        </p:nvCxnSpPr>
        <p:spPr>
          <a:xfrm flipV="1">
            <a:off x="8860617" y="4585793"/>
            <a:ext cx="1698597" cy="19857"/>
          </a:xfrm>
          <a:prstGeom prst="line">
            <a:avLst/>
          </a:prstGeom>
          <a:solidFill>
            <a:schemeClr val="tx1"/>
          </a:solidFill>
          <a:ln w="53975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/>
        </p:nvCxnSpPr>
        <p:spPr>
          <a:xfrm>
            <a:off x="10084923" y="2528074"/>
            <a:ext cx="449896" cy="0"/>
          </a:xfrm>
          <a:prstGeom prst="line">
            <a:avLst/>
          </a:prstGeom>
          <a:solidFill>
            <a:schemeClr val="tx1"/>
          </a:solidFill>
          <a:ln w="53975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直接连接符 97"/>
          <p:cNvCxnSpPr/>
          <p:nvPr/>
        </p:nvCxnSpPr>
        <p:spPr>
          <a:xfrm flipH="1" flipV="1">
            <a:off x="10534818" y="2528074"/>
            <a:ext cx="18155" cy="2035026"/>
          </a:xfrm>
          <a:prstGeom prst="line">
            <a:avLst/>
          </a:prstGeom>
          <a:solidFill>
            <a:schemeClr val="tx1"/>
          </a:solidFill>
          <a:ln w="53975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组合 2"/>
          <p:cNvGrpSpPr/>
          <p:nvPr/>
        </p:nvGrpSpPr>
        <p:grpSpPr>
          <a:xfrm rot="420000">
            <a:off x="9060886" y="1951096"/>
            <a:ext cx="1139773" cy="3183876"/>
            <a:chOff x="10124" y="998"/>
            <a:chExt cx="2096" cy="8640"/>
          </a:xfrm>
        </p:grpSpPr>
        <p:sp>
          <p:nvSpPr>
            <p:cNvPr id="13" name="立方体 12"/>
            <p:cNvSpPr/>
            <p:nvPr/>
          </p:nvSpPr>
          <p:spPr>
            <a:xfrm>
              <a:off x="10212" y="8198"/>
              <a:ext cx="2009" cy="1440"/>
            </a:xfrm>
            <a:prstGeom prst="cube">
              <a:avLst/>
            </a:prstGeom>
            <a:gradFill>
              <a:gsLst>
                <a:gs pos="0">
                  <a:srgbClr val="E30000"/>
                </a:gs>
                <a:gs pos="100000">
                  <a:srgbClr val="760303"/>
                </a:gs>
              </a:gsLst>
              <a:lin ang="5400000" scaled="0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3575" b="0" i="0" u="sng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微软雅黑" panose="020B0503020204020204" pitchFamily="34" charset="-122"/>
                  <a:cs typeface="+mn-cs"/>
                </a:rPr>
                <a:t>S</a:t>
              </a:r>
            </a:p>
          </p:txBody>
        </p:sp>
        <p:sp>
          <p:nvSpPr>
            <p:cNvPr id="15" name="立方体 14"/>
            <p:cNvSpPr/>
            <p:nvPr/>
          </p:nvSpPr>
          <p:spPr>
            <a:xfrm>
              <a:off x="10124" y="998"/>
              <a:ext cx="2009" cy="1398"/>
            </a:xfrm>
            <a:prstGeom prst="cube">
              <a:avLst/>
            </a:prstGeom>
            <a:gradFill>
              <a:gsLst>
                <a:gs pos="0">
                  <a:srgbClr val="007BD3"/>
                </a:gs>
                <a:gs pos="100000">
                  <a:srgbClr val="034373"/>
                </a:gs>
              </a:gsLst>
              <a:lin ang="5400000" scaled="0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3575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微软雅黑" panose="020B0503020204020204" pitchFamily="34" charset="-122"/>
                  <a:cs typeface="+mn-cs"/>
                </a:rPr>
                <a:t>N</a:t>
              </a:r>
            </a:p>
          </p:txBody>
        </p:sp>
      </p:grpSp>
      <p:grpSp>
        <p:nvGrpSpPr>
          <p:cNvPr id="18" name="组合 17"/>
          <p:cNvGrpSpPr/>
          <p:nvPr/>
        </p:nvGrpSpPr>
        <p:grpSpPr>
          <a:xfrm>
            <a:off x="9356466" y="2979672"/>
            <a:ext cx="596268" cy="1126725"/>
            <a:chOff x="1990" y="2579"/>
            <a:chExt cx="928" cy="1756"/>
          </a:xfrm>
        </p:grpSpPr>
        <p:sp>
          <p:nvSpPr>
            <p:cNvPr id="21" name="立方体 20"/>
            <p:cNvSpPr/>
            <p:nvPr/>
          </p:nvSpPr>
          <p:spPr>
            <a:xfrm>
              <a:off x="1990" y="3363"/>
              <a:ext cx="929" cy="973"/>
            </a:xfrm>
            <a:prstGeom prst="cube">
              <a:avLst/>
            </a:prstGeom>
            <a:gradFill>
              <a:gsLst>
                <a:gs pos="0">
                  <a:srgbClr val="007BD3"/>
                </a:gs>
                <a:gs pos="100000">
                  <a:srgbClr val="034373"/>
                </a:gs>
              </a:gsLst>
              <a:lin ang="5400000" scaled="0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3215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微软雅黑" panose="020B0503020204020204" pitchFamily="34" charset="-122"/>
                  <a:cs typeface="+mn-cs"/>
                </a:rPr>
                <a:t>N</a:t>
              </a:r>
            </a:p>
          </p:txBody>
        </p:sp>
        <p:sp>
          <p:nvSpPr>
            <p:cNvPr id="22" name="立方体 21"/>
            <p:cNvSpPr/>
            <p:nvPr/>
          </p:nvSpPr>
          <p:spPr>
            <a:xfrm>
              <a:off x="1990" y="2579"/>
              <a:ext cx="929" cy="1002"/>
            </a:xfrm>
            <a:prstGeom prst="cube">
              <a:avLst/>
            </a:prstGeom>
            <a:gradFill>
              <a:gsLst>
                <a:gs pos="0">
                  <a:srgbClr val="E30000"/>
                </a:gs>
                <a:gs pos="100000">
                  <a:srgbClr val="760303"/>
                </a:gs>
              </a:gsLst>
              <a:lin ang="5400000" scaled="0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3215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微软雅黑" panose="020B0503020204020204" pitchFamily="34" charset="-122"/>
                  <a:cs typeface="+mn-cs"/>
                </a:rPr>
                <a:t>S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2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26" presetClass="emph" presetSubtype="0" repeatCount="indefinite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7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26" presetClass="emph" presetSubtype="0" repeatCount="indefinite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8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8" presetClass="emph" presetSubtype="0" repeatCount="indefinite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8" presetClass="emph" presetSubtype="0" repeatCount="indefinite" fill="hold" nodeType="withEffect">
                                  <p:stCondLst>
                                    <p:cond delay="70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3609" y="0"/>
            <a:ext cx="11384781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 descr="1f178a82b9014a9009350109c5001e14b21beefd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6820" y="0"/>
            <a:ext cx="9738360" cy="6860471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组合 2"/>
          <p:cNvGrpSpPr/>
          <p:nvPr/>
        </p:nvGrpSpPr>
        <p:grpSpPr>
          <a:xfrm>
            <a:off x="4176300" y="1527238"/>
            <a:ext cx="3839400" cy="3803523"/>
            <a:chOff x="6734" y="2957"/>
            <a:chExt cx="3923" cy="3858"/>
          </a:xfrm>
        </p:grpSpPr>
        <p:sp>
          <p:nvSpPr>
            <p:cNvPr id="2" name="椭圆 1"/>
            <p:cNvSpPr/>
            <p:nvPr>
              <p:custDataLst>
                <p:tags r:id="rId1"/>
              </p:custDataLst>
            </p:nvPr>
          </p:nvSpPr>
          <p:spPr>
            <a:xfrm rot="16200000">
              <a:off x="6629" y="3990"/>
              <a:ext cx="2056" cy="1847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8" name="椭圆 17"/>
            <p:cNvSpPr/>
            <p:nvPr>
              <p:custDataLst>
                <p:tags r:id="rId2"/>
              </p:custDataLst>
            </p:nvPr>
          </p:nvSpPr>
          <p:spPr>
            <a:xfrm>
              <a:off x="6993" y="3180"/>
              <a:ext cx="3465" cy="3376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0" name="椭圆 19"/>
            <p:cNvSpPr/>
            <p:nvPr>
              <p:custDataLst>
                <p:tags r:id="rId3"/>
              </p:custDataLst>
            </p:nvPr>
          </p:nvSpPr>
          <p:spPr>
            <a:xfrm>
              <a:off x="7637" y="2957"/>
              <a:ext cx="2164" cy="1884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1" name="椭圆 20"/>
            <p:cNvSpPr/>
            <p:nvPr>
              <p:custDataLst>
                <p:tags r:id="rId4"/>
              </p:custDataLst>
            </p:nvPr>
          </p:nvSpPr>
          <p:spPr>
            <a:xfrm rot="16200000">
              <a:off x="8706" y="3990"/>
              <a:ext cx="2056" cy="1847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0" name="椭圆 29"/>
            <p:cNvSpPr/>
            <p:nvPr>
              <p:custDataLst>
                <p:tags r:id="rId5"/>
              </p:custDataLst>
            </p:nvPr>
          </p:nvSpPr>
          <p:spPr>
            <a:xfrm>
              <a:off x="7637" y="4931"/>
              <a:ext cx="2164" cy="1884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5" name="流程图: 联系 54"/>
            <p:cNvSpPr/>
            <p:nvPr>
              <p:custDataLst>
                <p:tags r:id="rId6"/>
              </p:custDataLst>
            </p:nvPr>
          </p:nvSpPr>
          <p:spPr>
            <a:xfrm>
              <a:off x="7909" y="4111"/>
              <a:ext cx="1620" cy="1606"/>
            </a:xfrm>
            <a:prstGeom prst="flowChartConnector">
              <a:avLst/>
            </a:prstGeom>
            <a:solidFill>
              <a:schemeClr val="tx2">
                <a:lumMod val="20000"/>
                <a:lumOff val="80000"/>
              </a:schemeClr>
            </a:solidFill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6" name="矩形 55"/>
            <p:cNvSpPr/>
            <p:nvPr>
              <p:custDataLst>
                <p:tags r:id="rId7"/>
              </p:custDataLst>
            </p:nvPr>
          </p:nvSpPr>
          <p:spPr>
            <a:xfrm>
              <a:off x="7818" y="4844"/>
              <a:ext cx="1802" cy="139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椭圆 4"/>
          <p:cNvSpPr/>
          <p:nvPr/>
        </p:nvSpPr>
        <p:spPr>
          <a:xfrm>
            <a:off x="3856355" y="1189355"/>
            <a:ext cx="4453255" cy="4453255"/>
          </a:xfrm>
          <a:prstGeom prst="ellipse">
            <a:avLst/>
          </a:prstGeom>
          <a:noFill/>
          <a:ln w="203200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/>
        </p:nvGrpSpPr>
        <p:grpSpPr>
          <a:xfrm>
            <a:off x="5851589" y="1236980"/>
            <a:ext cx="462786" cy="4359910"/>
            <a:chOff x="6698" y="2148"/>
            <a:chExt cx="964" cy="6512"/>
          </a:xfrm>
        </p:grpSpPr>
        <p:sp>
          <p:nvSpPr>
            <p:cNvPr id="16" name="梯形 15"/>
            <p:cNvSpPr/>
            <p:nvPr/>
          </p:nvSpPr>
          <p:spPr>
            <a:xfrm>
              <a:off x="6698" y="2148"/>
              <a:ext cx="964" cy="1211"/>
            </a:xfrm>
            <a:prstGeom prst="trapezoid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7" name="梯形 16"/>
            <p:cNvSpPr/>
            <p:nvPr>
              <p:custDataLst>
                <p:tags r:id="rId12"/>
              </p:custDataLst>
            </p:nvPr>
          </p:nvSpPr>
          <p:spPr>
            <a:xfrm rot="10800000">
              <a:off x="6698" y="7449"/>
              <a:ext cx="964" cy="1211"/>
            </a:xfrm>
            <a:prstGeom prst="trapezoid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107" name="TextBox 106"/>
          <p:cNvSpPr txBox="1"/>
          <p:nvPr/>
        </p:nvSpPr>
        <p:spPr>
          <a:xfrm>
            <a:off x="2300881" y="1700808"/>
            <a:ext cx="995680" cy="3371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1600" dirty="0">
                <a:latin typeface="微软雅黑" panose="020B0503020204020204" charset="-122"/>
                <a:ea typeface="微软雅黑" panose="020B0503020204020204" charset="-122"/>
              </a:rPr>
              <a:t>励磁线圈</a:t>
            </a:r>
          </a:p>
        </p:txBody>
      </p:sp>
      <p:grpSp>
        <p:nvGrpSpPr>
          <p:cNvPr id="108" name="组合 107"/>
          <p:cNvGrpSpPr/>
          <p:nvPr/>
        </p:nvGrpSpPr>
        <p:grpSpPr>
          <a:xfrm rot="19492946">
            <a:off x="5862387" y="1253253"/>
            <a:ext cx="516554" cy="4377316"/>
            <a:chOff x="6586" y="2122"/>
            <a:chExt cx="1076" cy="6538"/>
          </a:xfrm>
        </p:grpSpPr>
        <p:sp>
          <p:nvSpPr>
            <p:cNvPr id="109" name="梯形 108"/>
            <p:cNvSpPr/>
            <p:nvPr/>
          </p:nvSpPr>
          <p:spPr>
            <a:xfrm>
              <a:off x="6586" y="2122"/>
              <a:ext cx="964" cy="1211"/>
            </a:xfrm>
            <a:prstGeom prst="trapezoid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10" name="梯形 109"/>
            <p:cNvSpPr/>
            <p:nvPr>
              <p:custDataLst>
                <p:tags r:id="rId11"/>
              </p:custDataLst>
            </p:nvPr>
          </p:nvSpPr>
          <p:spPr>
            <a:xfrm rot="10800000">
              <a:off x="6698" y="7449"/>
              <a:ext cx="964" cy="1211"/>
            </a:xfrm>
            <a:prstGeom prst="trapezoid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111" name="组合 110"/>
          <p:cNvGrpSpPr/>
          <p:nvPr/>
        </p:nvGrpSpPr>
        <p:grpSpPr>
          <a:xfrm rot="17434635">
            <a:off x="5844528" y="1256926"/>
            <a:ext cx="509351" cy="4359238"/>
            <a:chOff x="6601" y="2149"/>
            <a:chExt cx="1061" cy="6511"/>
          </a:xfrm>
        </p:grpSpPr>
        <p:sp>
          <p:nvSpPr>
            <p:cNvPr id="112" name="梯形 111"/>
            <p:cNvSpPr/>
            <p:nvPr/>
          </p:nvSpPr>
          <p:spPr>
            <a:xfrm>
              <a:off x="6601" y="2149"/>
              <a:ext cx="964" cy="1211"/>
            </a:xfrm>
            <a:prstGeom prst="trapezoid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13" name="梯形 112"/>
            <p:cNvSpPr/>
            <p:nvPr>
              <p:custDataLst>
                <p:tags r:id="rId10"/>
              </p:custDataLst>
            </p:nvPr>
          </p:nvSpPr>
          <p:spPr>
            <a:xfrm rot="10800000">
              <a:off x="6698" y="7449"/>
              <a:ext cx="964" cy="1211"/>
            </a:xfrm>
            <a:prstGeom prst="trapezoid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114" name="组合 113"/>
          <p:cNvGrpSpPr/>
          <p:nvPr/>
        </p:nvGrpSpPr>
        <p:grpSpPr>
          <a:xfrm rot="15182144">
            <a:off x="5846260" y="1258382"/>
            <a:ext cx="499750" cy="4357902"/>
            <a:chOff x="6698" y="2151"/>
            <a:chExt cx="1041" cy="6509"/>
          </a:xfrm>
        </p:grpSpPr>
        <p:sp>
          <p:nvSpPr>
            <p:cNvPr id="115" name="梯形 114"/>
            <p:cNvSpPr/>
            <p:nvPr/>
          </p:nvSpPr>
          <p:spPr>
            <a:xfrm>
              <a:off x="6775" y="2151"/>
              <a:ext cx="964" cy="1211"/>
            </a:xfrm>
            <a:prstGeom prst="trapezoid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16" name="梯形 115"/>
            <p:cNvSpPr/>
            <p:nvPr>
              <p:custDataLst>
                <p:tags r:id="rId9"/>
              </p:custDataLst>
            </p:nvPr>
          </p:nvSpPr>
          <p:spPr>
            <a:xfrm rot="10800000">
              <a:off x="6698" y="7449"/>
              <a:ext cx="964" cy="1211"/>
            </a:xfrm>
            <a:prstGeom prst="trapezoid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117" name="组合 116"/>
          <p:cNvGrpSpPr/>
          <p:nvPr/>
        </p:nvGrpSpPr>
        <p:grpSpPr>
          <a:xfrm rot="13164055">
            <a:off x="5874224" y="1258745"/>
            <a:ext cx="493511" cy="4350537"/>
            <a:chOff x="6698" y="2162"/>
            <a:chExt cx="1028" cy="6498"/>
          </a:xfrm>
        </p:grpSpPr>
        <p:sp>
          <p:nvSpPr>
            <p:cNvPr id="118" name="梯形 117"/>
            <p:cNvSpPr/>
            <p:nvPr/>
          </p:nvSpPr>
          <p:spPr>
            <a:xfrm>
              <a:off x="6762" y="2162"/>
              <a:ext cx="964" cy="1211"/>
            </a:xfrm>
            <a:prstGeom prst="trapezoid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19" name="梯形 118"/>
            <p:cNvSpPr/>
            <p:nvPr>
              <p:custDataLst>
                <p:tags r:id="rId8"/>
              </p:custDataLst>
            </p:nvPr>
          </p:nvSpPr>
          <p:spPr>
            <a:xfrm rot="10800000">
              <a:off x="6698" y="7449"/>
              <a:ext cx="964" cy="1211"/>
            </a:xfrm>
            <a:prstGeom prst="trapezoid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140" name="组合 139"/>
          <p:cNvGrpSpPr/>
          <p:nvPr/>
        </p:nvGrpSpPr>
        <p:grpSpPr>
          <a:xfrm rot="5246056">
            <a:off x="7117398" y="1743208"/>
            <a:ext cx="359587" cy="542028"/>
            <a:chOff x="3066377" y="1779094"/>
            <a:chExt cx="520068" cy="783931"/>
          </a:xfrm>
        </p:grpSpPr>
        <p:grpSp>
          <p:nvGrpSpPr>
            <p:cNvPr id="141" name="组合 140"/>
            <p:cNvGrpSpPr/>
            <p:nvPr/>
          </p:nvGrpSpPr>
          <p:grpSpPr>
            <a:xfrm rot="5811537" flipV="1">
              <a:off x="2934445" y="1911026"/>
              <a:ext cx="783931" cy="520068"/>
              <a:chOff x="1386480" y="1639600"/>
              <a:chExt cx="918295" cy="522368"/>
            </a:xfrm>
          </p:grpSpPr>
          <p:grpSp>
            <p:nvGrpSpPr>
              <p:cNvPr id="143" name="组合 142"/>
              <p:cNvGrpSpPr/>
              <p:nvPr/>
            </p:nvGrpSpPr>
            <p:grpSpPr>
              <a:xfrm rot="14162040" flipV="1">
                <a:off x="1755887" y="1613080"/>
                <a:ext cx="336269" cy="761507"/>
                <a:chOff x="3272537" y="2308003"/>
                <a:chExt cx="444645" cy="719624"/>
              </a:xfrm>
            </p:grpSpPr>
            <p:sp>
              <p:nvSpPr>
                <p:cNvPr id="146" name="任意多边形: 形状 26"/>
                <p:cNvSpPr/>
                <p:nvPr/>
              </p:nvSpPr>
              <p:spPr>
                <a:xfrm rot="16200000">
                  <a:off x="2968103" y="2612437"/>
                  <a:ext cx="719624" cy="110756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7103 w 692188"/>
                    <a:gd name="connsiteY0-2" fmla="*/ 0 h 218209"/>
                    <a:gd name="connsiteX1-3" fmla="*/ 90230 w 692188"/>
                    <a:gd name="connsiteY1-4" fmla="*/ 135082 h 218209"/>
                    <a:gd name="connsiteX2-5" fmla="*/ 666418 w 692188"/>
                    <a:gd name="connsiteY2-6" fmla="*/ 158137 h 218209"/>
                    <a:gd name="connsiteX3-7" fmla="*/ 599385 w 692188"/>
                    <a:gd name="connsiteY3-8" fmla="*/ 218209 h 218209"/>
                    <a:gd name="connsiteX4-9" fmla="*/ 599385 w 692188"/>
                    <a:gd name="connsiteY4-10" fmla="*/ 218209 h 218209"/>
                    <a:gd name="connsiteX0-11" fmla="*/ 7103 w 804262"/>
                    <a:gd name="connsiteY0-12" fmla="*/ 0 h 418066"/>
                    <a:gd name="connsiteX1-13" fmla="*/ 90230 w 804262"/>
                    <a:gd name="connsiteY1-14" fmla="*/ 135082 h 418066"/>
                    <a:gd name="connsiteX2-15" fmla="*/ 666418 w 804262"/>
                    <a:gd name="connsiteY2-16" fmla="*/ 158137 h 418066"/>
                    <a:gd name="connsiteX3-17" fmla="*/ 599385 w 804262"/>
                    <a:gd name="connsiteY3-18" fmla="*/ 218209 h 418066"/>
                    <a:gd name="connsiteX4-19" fmla="*/ 804262 w 804262"/>
                    <a:gd name="connsiteY4-20" fmla="*/ 418065 h 418066"/>
                    <a:gd name="connsiteX0-21" fmla="*/ 7103 w 804262"/>
                    <a:gd name="connsiteY0-22" fmla="*/ 0 h 418064"/>
                    <a:gd name="connsiteX1-23" fmla="*/ 90230 w 804262"/>
                    <a:gd name="connsiteY1-24" fmla="*/ 135082 h 418064"/>
                    <a:gd name="connsiteX2-25" fmla="*/ 666418 w 804262"/>
                    <a:gd name="connsiteY2-26" fmla="*/ 158137 h 418064"/>
                    <a:gd name="connsiteX3-27" fmla="*/ 649061 w 804262"/>
                    <a:gd name="connsiteY3-28" fmla="*/ 234353 h 418064"/>
                    <a:gd name="connsiteX4-29" fmla="*/ 804262 w 804262"/>
                    <a:gd name="connsiteY4-30" fmla="*/ 418065 h 418064"/>
                    <a:gd name="connsiteX0-31" fmla="*/ 7103 w 703746"/>
                    <a:gd name="connsiteY0-32" fmla="*/ 0 h 234354"/>
                    <a:gd name="connsiteX1-33" fmla="*/ 90230 w 703746"/>
                    <a:gd name="connsiteY1-34" fmla="*/ 135082 h 234354"/>
                    <a:gd name="connsiteX2-35" fmla="*/ 666418 w 703746"/>
                    <a:gd name="connsiteY2-36" fmla="*/ 158137 h 234354"/>
                    <a:gd name="connsiteX3-37" fmla="*/ 649061 w 703746"/>
                    <a:gd name="connsiteY3-38" fmla="*/ 234353 h 234354"/>
                    <a:gd name="connsiteX0-39" fmla="*/ 7103 w 708469"/>
                    <a:gd name="connsiteY0-40" fmla="*/ 0 h 249688"/>
                    <a:gd name="connsiteX1-41" fmla="*/ 90230 w 708469"/>
                    <a:gd name="connsiteY1-42" fmla="*/ 135082 h 249688"/>
                    <a:gd name="connsiteX2-43" fmla="*/ 666418 w 708469"/>
                    <a:gd name="connsiteY2-44" fmla="*/ 158137 h 249688"/>
                    <a:gd name="connsiteX3-45" fmla="*/ 664513 w 708469"/>
                    <a:gd name="connsiteY3-46" fmla="*/ 249688 h 249688"/>
                    <a:gd name="connsiteX0-47" fmla="*/ 1435 w 767430"/>
                    <a:gd name="connsiteY0-48" fmla="*/ -1 h 200383"/>
                    <a:gd name="connsiteX1-49" fmla="*/ 149191 w 767430"/>
                    <a:gd name="connsiteY1-50" fmla="*/ 85777 h 200383"/>
                    <a:gd name="connsiteX2-51" fmla="*/ 725379 w 767430"/>
                    <a:gd name="connsiteY2-52" fmla="*/ 108832 h 200383"/>
                    <a:gd name="connsiteX3-53" fmla="*/ 723474 w 767430"/>
                    <a:gd name="connsiteY3-54" fmla="*/ 200383 h 200383"/>
                    <a:gd name="connsiteX0-55" fmla="*/ 1067 w 787985"/>
                    <a:gd name="connsiteY0-56" fmla="*/ 0 h 182754"/>
                    <a:gd name="connsiteX1-57" fmla="*/ 169746 w 787985"/>
                    <a:gd name="connsiteY1-58" fmla="*/ 68148 h 182754"/>
                    <a:gd name="connsiteX2-59" fmla="*/ 745934 w 787985"/>
                    <a:gd name="connsiteY2-60" fmla="*/ 91203 h 182754"/>
                    <a:gd name="connsiteX3-61" fmla="*/ 744029 w 787985"/>
                    <a:gd name="connsiteY3-62" fmla="*/ 182754 h 182754"/>
                    <a:gd name="connsiteX0-63" fmla="*/ 0 w 786918"/>
                    <a:gd name="connsiteY0-64" fmla="*/ 0 h 182754"/>
                    <a:gd name="connsiteX1-65" fmla="*/ 168679 w 786918"/>
                    <a:gd name="connsiteY1-66" fmla="*/ 68148 h 182754"/>
                    <a:gd name="connsiteX2-67" fmla="*/ 744867 w 786918"/>
                    <a:gd name="connsiteY2-68" fmla="*/ 91203 h 182754"/>
                    <a:gd name="connsiteX3-69" fmla="*/ 742962 w 786918"/>
                    <a:gd name="connsiteY3-70" fmla="*/ 182754 h 182754"/>
                    <a:gd name="connsiteX0-71" fmla="*/ 0 w 786918"/>
                    <a:gd name="connsiteY0-72" fmla="*/ 110 h 182864"/>
                    <a:gd name="connsiteX1-73" fmla="*/ 168679 w 786918"/>
                    <a:gd name="connsiteY1-74" fmla="*/ 68258 h 182864"/>
                    <a:gd name="connsiteX2-75" fmla="*/ 744867 w 786918"/>
                    <a:gd name="connsiteY2-76" fmla="*/ 91313 h 182864"/>
                    <a:gd name="connsiteX3-77" fmla="*/ 742962 w 786918"/>
                    <a:gd name="connsiteY3-78" fmla="*/ 182864 h 182864"/>
                    <a:gd name="connsiteX0-79" fmla="*/ 0 w 786918"/>
                    <a:gd name="connsiteY0-80" fmla="*/ 0 h 182754"/>
                    <a:gd name="connsiteX1-81" fmla="*/ 168679 w 786918"/>
                    <a:gd name="connsiteY1-82" fmla="*/ 68148 h 182754"/>
                    <a:gd name="connsiteX2-83" fmla="*/ 744867 w 786918"/>
                    <a:gd name="connsiteY2-84" fmla="*/ 91203 h 182754"/>
                    <a:gd name="connsiteX3-85" fmla="*/ 742962 w 786918"/>
                    <a:gd name="connsiteY3-86" fmla="*/ 182754 h 182754"/>
                    <a:gd name="connsiteX0-87" fmla="*/ 0 w 787244"/>
                    <a:gd name="connsiteY0-88" fmla="*/ 0 h 182754"/>
                    <a:gd name="connsiteX1-89" fmla="*/ 164274 w 787244"/>
                    <a:gd name="connsiteY1-90" fmla="*/ 30614 h 182754"/>
                    <a:gd name="connsiteX2-91" fmla="*/ 744867 w 787244"/>
                    <a:gd name="connsiteY2-92" fmla="*/ 91203 h 182754"/>
                    <a:gd name="connsiteX3-93" fmla="*/ 742962 w 787244"/>
                    <a:gd name="connsiteY3-94" fmla="*/ 182754 h 182754"/>
                    <a:gd name="connsiteX0-95" fmla="*/ 0 w 622970"/>
                    <a:gd name="connsiteY0-96" fmla="*/ 0 h 152140"/>
                    <a:gd name="connsiteX1-97" fmla="*/ 580593 w 622970"/>
                    <a:gd name="connsiteY1-98" fmla="*/ 60589 h 152140"/>
                    <a:gd name="connsiteX2-99" fmla="*/ 578688 w 622970"/>
                    <a:gd name="connsiteY2-100" fmla="*/ 152140 h 152140"/>
                    <a:gd name="connsiteX0-101" fmla="*/ 0 w 775994"/>
                    <a:gd name="connsiteY0-102" fmla="*/ -1 h 166133"/>
                    <a:gd name="connsiteX1-103" fmla="*/ 723065 w 775994"/>
                    <a:gd name="connsiteY1-104" fmla="*/ 74582 h 166133"/>
                    <a:gd name="connsiteX2-105" fmla="*/ 721160 w 775994"/>
                    <a:gd name="connsiteY2-106" fmla="*/ 166133 h 16613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</a:cxnLst>
                  <a:rect l="l" t="t" r="r" b="b"/>
                  <a:pathLst>
                    <a:path w="775994" h="166133">
                      <a:moveTo>
                        <a:pt x="0" y="-1"/>
                      </a:moveTo>
                      <a:cubicBezTo>
                        <a:pt x="124144" y="15199"/>
                        <a:pt x="602872" y="46893"/>
                        <a:pt x="723065" y="74582"/>
                      </a:cubicBezTo>
                      <a:cubicBezTo>
                        <a:pt x="843258" y="102271"/>
                        <a:pt x="721160" y="166133"/>
                        <a:pt x="721160" y="166133"/>
                      </a:cubicBez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147" name="任意多边形: 形状 26"/>
                <p:cNvSpPr/>
                <p:nvPr/>
              </p:nvSpPr>
              <p:spPr>
                <a:xfrm rot="16200000">
                  <a:off x="3099371" y="2585162"/>
                  <a:ext cx="650389" cy="173829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5562 w 687495"/>
                    <a:gd name="connsiteY0-2" fmla="*/ 0 h 218209"/>
                    <a:gd name="connsiteX1-3" fmla="*/ 88689 w 687495"/>
                    <a:gd name="connsiteY1-4" fmla="*/ 135082 h 218209"/>
                    <a:gd name="connsiteX2-5" fmla="*/ 618626 w 687495"/>
                    <a:gd name="connsiteY2-6" fmla="*/ 155864 h 218209"/>
                    <a:gd name="connsiteX3-7" fmla="*/ 678732 w 687495"/>
                    <a:gd name="connsiteY3-8" fmla="*/ 199374 h 218209"/>
                    <a:gd name="connsiteX4-9" fmla="*/ 597844 w 687495"/>
                    <a:gd name="connsiteY4-10" fmla="*/ 218209 h 218209"/>
                    <a:gd name="connsiteX5" fmla="*/ 597844 w 687495"/>
                    <a:gd name="connsiteY5" fmla="*/ 218209 h 218209"/>
                    <a:gd name="connsiteX0-11" fmla="*/ 5562 w 687494"/>
                    <a:gd name="connsiteY0-12" fmla="*/ 0 h 246265"/>
                    <a:gd name="connsiteX1-13" fmla="*/ 88689 w 687494"/>
                    <a:gd name="connsiteY1-14" fmla="*/ 135082 h 246265"/>
                    <a:gd name="connsiteX2-15" fmla="*/ 618626 w 687494"/>
                    <a:gd name="connsiteY2-16" fmla="*/ 155864 h 246265"/>
                    <a:gd name="connsiteX3-17" fmla="*/ 678732 w 687494"/>
                    <a:gd name="connsiteY3-18" fmla="*/ 199374 h 246265"/>
                    <a:gd name="connsiteX4-19" fmla="*/ 597844 w 687494"/>
                    <a:gd name="connsiteY4-20" fmla="*/ 218209 h 246265"/>
                    <a:gd name="connsiteX5-21" fmla="*/ 634907 w 687494"/>
                    <a:gd name="connsiteY5-22" fmla="*/ 246266 h 246265"/>
                    <a:gd name="connsiteX0-23" fmla="*/ 5562 w 687494"/>
                    <a:gd name="connsiteY0-24" fmla="*/ 0 h 218209"/>
                    <a:gd name="connsiteX1-25" fmla="*/ 88689 w 687494"/>
                    <a:gd name="connsiteY1-26" fmla="*/ 135082 h 218209"/>
                    <a:gd name="connsiteX2-27" fmla="*/ 618626 w 687494"/>
                    <a:gd name="connsiteY2-28" fmla="*/ 155864 h 218209"/>
                    <a:gd name="connsiteX3-29" fmla="*/ 678732 w 687494"/>
                    <a:gd name="connsiteY3-30" fmla="*/ 199374 h 218209"/>
                    <a:gd name="connsiteX4-31" fmla="*/ 597844 w 687494"/>
                    <a:gd name="connsiteY4-32" fmla="*/ 218209 h 218209"/>
                    <a:gd name="connsiteX0-33" fmla="*/ 5562 w 687494"/>
                    <a:gd name="connsiteY0-34" fmla="*/ 0 h 232885"/>
                    <a:gd name="connsiteX1-35" fmla="*/ 88689 w 687494"/>
                    <a:gd name="connsiteY1-36" fmla="*/ 135082 h 232885"/>
                    <a:gd name="connsiteX2-37" fmla="*/ 618626 w 687494"/>
                    <a:gd name="connsiteY2-38" fmla="*/ 155864 h 232885"/>
                    <a:gd name="connsiteX3-39" fmla="*/ 678732 w 687494"/>
                    <a:gd name="connsiteY3-40" fmla="*/ 199374 h 232885"/>
                    <a:gd name="connsiteX4-41" fmla="*/ 635491 w 687494"/>
                    <a:gd name="connsiteY4-42" fmla="*/ 232886 h 232885"/>
                    <a:gd name="connsiteX0-43" fmla="*/ 5562 w 684304"/>
                    <a:gd name="connsiteY0-44" fmla="*/ 0 h 232887"/>
                    <a:gd name="connsiteX1-45" fmla="*/ 88689 w 684304"/>
                    <a:gd name="connsiteY1-46" fmla="*/ 135082 h 232887"/>
                    <a:gd name="connsiteX2-47" fmla="*/ 618626 w 684304"/>
                    <a:gd name="connsiteY2-48" fmla="*/ 155864 h 232887"/>
                    <a:gd name="connsiteX3-49" fmla="*/ 673743 w 684304"/>
                    <a:gd name="connsiteY3-50" fmla="*/ 175223 h 232887"/>
                    <a:gd name="connsiteX4-51" fmla="*/ 635491 w 684304"/>
                    <a:gd name="connsiteY4-52" fmla="*/ 232886 h 232887"/>
                    <a:gd name="connsiteX0-53" fmla="*/ 5562 w 684305"/>
                    <a:gd name="connsiteY0-54" fmla="*/ 0 h 247245"/>
                    <a:gd name="connsiteX1-55" fmla="*/ 88689 w 684305"/>
                    <a:gd name="connsiteY1-56" fmla="*/ 135082 h 247245"/>
                    <a:gd name="connsiteX2-57" fmla="*/ 618626 w 684305"/>
                    <a:gd name="connsiteY2-58" fmla="*/ 155864 h 247245"/>
                    <a:gd name="connsiteX3-59" fmla="*/ 673743 w 684305"/>
                    <a:gd name="connsiteY3-60" fmla="*/ 175223 h 247245"/>
                    <a:gd name="connsiteX4-61" fmla="*/ 642924 w 684305"/>
                    <a:gd name="connsiteY4-62" fmla="*/ 247244 h 247245"/>
                    <a:gd name="connsiteX0-63" fmla="*/ 5562 w 694353"/>
                    <a:gd name="connsiteY0-64" fmla="*/ 0 h 247243"/>
                    <a:gd name="connsiteX1-65" fmla="*/ 88689 w 694353"/>
                    <a:gd name="connsiteY1-66" fmla="*/ 135082 h 247243"/>
                    <a:gd name="connsiteX2-67" fmla="*/ 618626 w 694353"/>
                    <a:gd name="connsiteY2-68" fmla="*/ 155864 h 247243"/>
                    <a:gd name="connsiteX3-69" fmla="*/ 688610 w 694353"/>
                    <a:gd name="connsiteY3-70" fmla="*/ 203941 h 247243"/>
                    <a:gd name="connsiteX4-71" fmla="*/ 642924 w 694353"/>
                    <a:gd name="connsiteY4-72" fmla="*/ 247244 h 247243"/>
                    <a:gd name="connsiteX0-73" fmla="*/ 5562 w 688656"/>
                    <a:gd name="connsiteY0-74" fmla="*/ 0 h 247245"/>
                    <a:gd name="connsiteX1-75" fmla="*/ 88689 w 688656"/>
                    <a:gd name="connsiteY1-76" fmla="*/ 135082 h 247245"/>
                    <a:gd name="connsiteX2-77" fmla="*/ 618626 w 688656"/>
                    <a:gd name="connsiteY2-78" fmla="*/ 155864 h 247245"/>
                    <a:gd name="connsiteX3-79" fmla="*/ 688610 w 688656"/>
                    <a:gd name="connsiteY3-80" fmla="*/ 203941 h 247245"/>
                    <a:gd name="connsiteX4-81" fmla="*/ 642924 w 688656"/>
                    <a:gd name="connsiteY4-82" fmla="*/ 247244 h 247245"/>
                    <a:gd name="connsiteX0-83" fmla="*/ 5562 w 688655"/>
                    <a:gd name="connsiteY0-84" fmla="*/ 0 h 247243"/>
                    <a:gd name="connsiteX1-85" fmla="*/ 88689 w 688655"/>
                    <a:gd name="connsiteY1-86" fmla="*/ 135082 h 247243"/>
                    <a:gd name="connsiteX2-87" fmla="*/ 618626 w 688655"/>
                    <a:gd name="connsiteY2-88" fmla="*/ 155864 h 247243"/>
                    <a:gd name="connsiteX3-89" fmla="*/ 688610 w 688655"/>
                    <a:gd name="connsiteY3-90" fmla="*/ 203941 h 247243"/>
                    <a:gd name="connsiteX4-91" fmla="*/ 642924 w 688655"/>
                    <a:gd name="connsiteY4-92" fmla="*/ 247244 h 247243"/>
                    <a:gd name="connsiteX0-93" fmla="*/ 5562 w 688655"/>
                    <a:gd name="connsiteY0-94" fmla="*/ 0 h 203941"/>
                    <a:gd name="connsiteX1-95" fmla="*/ 88689 w 688655"/>
                    <a:gd name="connsiteY1-96" fmla="*/ 135082 h 203941"/>
                    <a:gd name="connsiteX2-97" fmla="*/ 618626 w 688655"/>
                    <a:gd name="connsiteY2-98" fmla="*/ 155864 h 203941"/>
                    <a:gd name="connsiteX3-99" fmla="*/ 688610 w 688655"/>
                    <a:gd name="connsiteY3-100" fmla="*/ 203941 h 203941"/>
                    <a:gd name="connsiteX0-101" fmla="*/ 5562 w 677530"/>
                    <a:gd name="connsiteY0-102" fmla="*/ 0 h 242131"/>
                    <a:gd name="connsiteX1-103" fmla="*/ 88689 w 677530"/>
                    <a:gd name="connsiteY1-104" fmla="*/ 135082 h 242131"/>
                    <a:gd name="connsiteX2-105" fmla="*/ 618626 w 677530"/>
                    <a:gd name="connsiteY2-106" fmla="*/ 155864 h 242131"/>
                    <a:gd name="connsiteX3-107" fmla="*/ 670817 w 677530"/>
                    <a:gd name="connsiteY3-108" fmla="*/ 242131 h 242131"/>
                    <a:gd name="connsiteX0-109" fmla="*/ 5562 w 664333"/>
                    <a:gd name="connsiteY0-110" fmla="*/ 0 h 238712"/>
                    <a:gd name="connsiteX1-111" fmla="*/ 88689 w 664333"/>
                    <a:gd name="connsiteY1-112" fmla="*/ 135082 h 238712"/>
                    <a:gd name="connsiteX2-113" fmla="*/ 618626 w 664333"/>
                    <a:gd name="connsiteY2-114" fmla="*/ 155864 h 238712"/>
                    <a:gd name="connsiteX3-115" fmla="*/ 642752 w 664333"/>
                    <a:gd name="connsiteY3-116" fmla="*/ 238712 h 238712"/>
                    <a:gd name="connsiteX0-117" fmla="*/ 5562 w 711991"/>
                    <a:gd name="connsiteY0-118" fmla="*/ 0 h 314413"/>
                    <a:gd name="connsiteX1-119" fmla="*/ 88689 w 711991"/>
                    <a:gd name="connsiteY1-120" fmla="*/ 135082 h 314413"/>
                    <a:gd name="connsiteX2-121" fmla="*/ 618626 w 711991"/>
                    <a:gd name="connsiteY2-122" fmla="*/ 155864 h 314413"/>
                    <a:gd name="connsiteX3-123" fmla="*/ 711991 w 711991"/>
                    <a:gd name="connsiteY3-124" fmla="*/ 314414 h 314413"/>
                    <a:gd name="connsiteX0-125" fmla="*/ 5562 w 665363"/>
                    <a:gd name="connsiteY0-126" fmla="*/ 0 h 272655"/>
                    <a:gd name="connsiteX1-127" fmla="*/ 88689 w 665363"/>
                    <a:gd name="connsiteY1-128" fmla="*/ 135082 h 272655"/>
                    <a:gd name="connsiteX2-129" fmla="*/ 618626 w 665363"/>
                    <a:gd name="connsiteY2-130" fmla="*/ 155864 h 272655"/>
                    <a:gd name="connsiteX3-131" fmla="*/ 645298 w 665363"/>
                    <a:gd name="connsiteY3-132" fmla="*/ 272656 h 272655"/>
                    <a:gd name="connsiteX0-133" fmla="*/ 5562 w 676446"/>
                    <a:gd name="connsiteY0-134" fmla="*/ 0 h 272657"/>
                    <a:gd name="connsiteX1-135" fmla="*/ 88689 w 676446"/>
                    <a:gd name="connsiteY1-136" fmla="*/ 135082 h 272657"/>
                    <a:gd name="connsiteX2-137" fmla="*/ 618626 w 676446"/>
                    <a:gd name="connsiteY2-138" fmla="*/ 155864 h 272657"/>
                    <a:gd name="connsiteX3-139" fmla="*/ 645298 w 676446"/>
                    <a:gd name="connsiteY3-140" fmla="*/ 272656 h 272657"/>
                    <a:gd name="connsiteX0-141" fmla="*/ 20123 w 691007"/>
                    <a:gd name="connsiteY0-142" fmla="*/ 0 h 272655"/>
                    <a:gd name="connsiteX1-143" fmla="*/ 103250 w 691007"/>
                    <a:gd name="connsiteY1-144" fmla="*/ 135082 h 272655"/>
                    <a:gd name="connsiteX2-145" fmla="*/ 633187 w 691007"/>
                    <a:gd name="connsiteY2-146" fmla="*/ 155864 h 272655"/>
                    <a:gd name="connsiteX3-147" fmla="*/ 659859 w 691007"/>
                    <a:gd name="connsiteY3-148" fmla="*/ 272656 h 272655"/>
                    <a:gd name="connsiteX0-149" fmla="*/ 17841 w 701337"/>
                    <a:gd name="connsiteY0-150" fmla="*/ 1 h 260740"/>
                    <a:gd name="connsiteX1-151" fmla="*/ 113580 w 701337"/>
                    <a:gd name="connsiteY1-152" fmla="*/ 123165 h 260740"/>
                    <a:gd name="connsiteX2-153" fmla="*/ 643517 w 701337"/>
                    <a:gd name="connsiteY2-154" fmla="*/ 143947 h 260740"/>
                    <a:gd name="connsiteX3-155" fmla="*/ 670189 w 701337"/>
                    <a:gd name="connsiteY3-156" fmla="*/ 260739 h 260740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</a:cxnLst>
                  <a:rect l="l" t="t" r="r" b="b"/>
                  <a:pathLst>
                    <a:path w="701337" h="260740">
                      <a:moveTo>
                        <a:pt x="17841" y="1"/>
                      </a:moveTo>
                      <a:cubicBezTo>
                        <a:pt x="-24636" y="70720"/>
                        <a:pt x="9301" y="99174"/>
                        <a:pt x="113580" y="123165"/>
                      </a:cubicBezTo>
                      <a:cubicBezTo>
                        <a:pt x="217859" y="147156"/>
                        <a:pt x="525421" y="101115"/>
                        <a:pt x="643517" y="143947"/>
                      </a:cubicBezTo>
                      <a:cubicBezTo>
                        <a:pt x="761613" y="186779"/>
                        <a:pt x="660646" y="225217"/>
                        <a:pt x="670189" y="260739"/>
                      </a:cubicBez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148" name="任意多边形: 形状 26"/>
                <p:cNvSpPr/>
                <p:nvPr/>
              </p:nvSpPr>
              <p:spPr>
                <a:xfrm rot="16200000">
                  <a:off x="3227403" y="2605742"/>
                  <a:ext cx="618185" cy="145474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20556 w 666610"/>
                    <a:gd name="connsiteY0-2" fmla="*/ 0 h 218209"/>
                    <a:gd name="connsiteX1-3" fmla="*/ 103683 w 666610"/>
                    <a:gd name="connsiteY1-4" fmla="*/ 135082 h 218209"/>
                    <a:gd name="connsiteX2-5" fmla="*/ 633620 w 666610"/>
                    <a:gd name="connsiteY2-6" fmla="*/ 155864 h 218209"/>
                    <a:gd name="connsiteX3-7" fmla="*/ 612838 w 666610"/>
                    <a:gd name="connsiteY3-8" fmla="*/ 218209 h 218209"/>
                    <a:gd name="connsiteX4-9" fmla="*/ 612838 w 666610"/>
                    <a:gd name="connsiteY4-10" fmla="*/ 218209 h 218209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</a:cxnLst>
                  <a:rect l="l" t="t" r="r" b="b"/>
                  <a:pathLst>
                    <a:path w="666610" h="218209">
                      <a:moveTo>
                        <a:pt x="20556" y="0"/>
                      </a:moveTo>
                      <a:cubicBezTo>
                        <a:pt x="-22901" y="47056"/>
                        <a:pt x="1506" y="109105"/>
                        <a:pt x="103683" y="135082"/>
                      </a:cubicBezTo>
                      <a:cubicBezTo>
                        <a:pt x="205860" y="161059"/>
                        <a:pt x="548761" y="142010"/>
                        <a:pt x="633620" y="155864"/>
                      </a:cubicBezTo>
                      <a:cubicBezTo>
                        <a:pt x="718479" y="169718"/>
                        <a:pt x="612838" y="218209"/>
                        <a:pt x="612838" y="218209"/>
                      </a:cubicBezTo>
                      <a:lnTo>
                        <a:pt x="612838" y="218209"/>
                      </a:ln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149" name="任意多边形: 形状 26"/>
                <p:cNvSpPr/>
                <p:nvPr/>
              </p:nvSpPr>
              <p:spPr>
                <a:xfrm rot="16200000">
                  <a:off x="3355558" y="2615772"/>
                  <a:ext cx="583211" cy="140036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4572 w 623888"/>
                    <a:gd name="connsiteY0-2" fmla="*/ 0 h 218209"/>
                    <a:gd name="connsiteX1-3" fmla="*/ 87699 w 623888"/>
                    <a:gd name="connsiteY1-4" fmla="*/ 135082 h 218209"/>
                    <a:gd name="connsiteX2-5" fmla="*/ 581846 w 623888"/>
                    <a:gd name="connsiteY2-6" fmla="*/ 144776 h 218209"/>
                    <a:gd name="connsiteX3-7" fmla="*/ 596854 w 623888"/>
                    <a:gd name="connsiteY3-8" fmla="*/ 218209 h 218209"/>
                    <a:gd name="connsiteX4-9" fmla="*/ 596854 w 623888"/>
                    <a:gd name="connsiteY4-10" fmla="*/ 218209 h 218209"/>
                    <a:gd name="connsiteX0-11" fmla="*/ 4572 w 623887"/>
                    <a:gd name="connsiteY0-12" fmla="*/ 0 h 218209"/>
                    <a:gd name="connsiteX1-13" fmla="*/ 87699 w 623887"/>
                    <a:gd name="connsiteY1-14" fmla="*/ 135082 h 218209"/>
                    <a:gd name="connsiteX2-15" fmla="*/ 581846 w 623887"/>
                    <a:gd name="connsiteY2-16" fmla="*/ 144776 h 218209"/>
                    <a:gd name="connsiteX3-17" fmla="*/ 596854 w 623887"/>
                    <a:gd name="connsiteY3-18" fmla="*/ 218209 h 218209"/>
                    <a:gd name="connsiteX4-19" fmla="*/ 585412 w 623887"/>
                    <a:gd name="connsiteY4-20" fmla="*/ 203364 h 218209"/>
                    <a:gd name="connsiteX0-21" fmla="*/ 18961 w 638276"/>
                    <a:gd name="connsiteY0-22" fmla="*/ 0 h 218209"/>
                    <a:gd name="connsiteX1-23" fmla="*/ 102088 w 638276"/>
                    <a:gd name="connsiteY1-24" fmla="*/ 135082 h 218209"/>
                    <a:gd name="connsiteX2-25" fmla="*/ 596235 w 638276"/>
                    <a:gd name="connsiteY2-26" fmla="*/ 144776 h 218209"/>
                    <a:gd name="connsiteX3-27" fmla="*/ 611243 w 638276"/>
                    <a:gd name="connsiteY3-28" fmla="*/ 218209 h 218209"/>
                    <a:gd name="connsiteX4-29" fmla="*/ 599801 w 638276"/>
                    <a:gd name="connsiteY4-30" fmla="*/ 203364 h 218209"/>
                    <a:gd name="connsiteX0-31" fmla="*/ 21317 w 628897"/>
                    <a:gd name="connsiteY0-32" fmla="*/ 1 h 210053"/>
                    <a:gd name="connsiteX1-33" fmla="*/ 92709 w 628897"/>
                    <a:gd name="connsiteY1-34" fmla="*/ 126926 h 210053"/>
                    <a:gd name="connsiteX2-35" fmla="*/ 586856 w 628897"/>
                    <a:gd name="connsiteY2-36" fmla="*/ 136620 h 210053"/>
                    <a:gd name="connsiteX3-37" fmla="*/ 601864 w 628897"/>
                    <a:gd name="connsiteY3-38" fmla="*/ 210053 h 210053"/>
                    <a:gd name="connsiteX4-39" fmla="*/ 590422 w 628897"/>
                    <a:gd name="connsiteY4-40" fmla="*/ 195208 h 21005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</a:cxnLst>
                  <a:rect l="l" t="t" r="r" b="b"/>
                  <a:pathLst>
                    <a:path w="628897" h="210053">
                      <a:moveTo>
                        <a:pt x="21317" y="1"/>
                      </a:moveTo>
                      <a:cubicBezTo>
                        <a:pt x="-21161" y="70718"/>
                        <a:pt x="-1547" y="104156"/>
                        <a:pt x="92709" y="126926"/>
                      </a:cubicBezTo>
                      <a:cubicBezTo>
                        <a:pt x="186965" y="149696"/>
                        <a:pt x="501997" y="122766"/>
                        <a:pt x="586856" y="136620"/>
                      </a:cubicBezTo>
                      <a:cubicBezTo>
                        <a:pt x="671715" y="150474"/>
                        <a:pt x="601864" y="210053"/>
                        <a:pt x="601864" y="210053"/>
                      </a:cubicBezTo>
                      <a:lnTo>
                        <a:pt x="590422" y="195208"/>
                      </a:ln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</p:grpSp>
          <p:sp>
            <p:nvSpPr>
              <p:cNvPr id="144" name="任意多边形: 形状 26"/>
              <p:cNvSpPr/>
              <p:nvPr/>
            </p:nvSpPr>
            <p:spPr>
              <a:xfrm rot="19562040" flipV="1">
                <a:off x="1431678" y="1701125"/>
                <a:ext cx="554926" cy="119410"/>
              </a:xfrm>
              <a:custGeom>
                <a:avLst/>
                <a:gdLst>
                  <a:gd name="connsiteX0" fmla="*/ 5562 w 651616"/>
                  <a:gd name="connsiteY0" fmla="*/ 0 h 218209"/>
                  <a:gd name="connsiteX1" fmla="*/ 88689 w 651616"/>
                  <a:gd name="connsiteY1" fmla="*/ 135082 h 218209"/>
                  <a:gd name="connsiteX2" fmla="*/ 618626 w 651616"/>
                  <a:gd name="connsiteY2" fmla="*/ 155864 h 218209"/>
                  <a:gd name="connsiteX3" fmla="*/ 597844 w 651616"/>
                  <a:gd name="connsiteY3" fmla="*/ 218209 h 218209"/>
                  <a:gd name="connsiteX4" fmla="*/ 597844 w 651616"/>
                  <a:gd name="connsiteY4" fmla="*/ 218209 h 218209"/>
                  <a:gd name="connsiteX0-1" fmla="*/ 3356 w 596372"/>
                  <a:gd name="connsiteY0-2" fmla="*/ 0 h 218209"/>
                  <a:gd name="connsiteX1-3" fmla="*/ 86483 w 596372"/>
                  <a:gd name="connsiteY1-4" fmla="*/ 135082 h 218209"/>
                  <a:gd name="connsiteX2-5" fmla="*/ 523917 w 596372"/>
                  <a:gd name="connsiteY2-6" fmla="*/ 151322 h 218209"/>
                  <a:gd name="connsiteX3-7" fmla="*/ 595638 w 596372"/>
                  <a:gd name="connsiteY3-8" fmla="*/ 218209 h 218209"/>
                  <a:gd name="connsiteX4-9" fmla="*/ 595638 w 596372"/>
                  <a:gd name="connsiteY4-10" fmla="*/ 218209 h 218209"/>
                  <a:gd name="connsiteX0-11" fmla="*/ 3356 w 596372"/>
                  <a:gd name="connsiteY0-12" fmla="*/ 0 h 238308"/>
                  <a:gd name="connsiteX1-13" fmla="*/ 86483 w 596372"/>
                  <a:gd name="connsiteY1-14" fmla="*/ 135082 h 238308"/>
                  <a:gd name="connsiteX2-15" fmla="*/ 523917 w 596372"/>
                  <a:gd name="connsiteY2-16" fmla="*/ 151322 h 238308"/>
                  <a:gd name="connsiteX3-17" fmla="*/ 595638 w 596372"/>
                  <a:gd name="connsiteY3-18" fmla="*/ 218209 h 238308"/>
                  <a:gd name="connsiteX4-19" fmla="*/ 512131 w 596372"/>
                  <a:gd name="connsiteY4-20" fmla="*/ 238308 h 238308"/>
                  <a:gd name="connsiteX0-21" fmla="*/ 3356 w 563184"/>
                  <a:gd name="connsiteY0-22" fmla="*/ 0 h 238308"/>
                  <a:gd name="connsiteX1-23" fmla="*/ 86483 w 563184"/>
                  <a:gd name="connsiteY1-24" fmla="*/ 135082 h 238308"/>
                  <a:gd name="connsiteX2-25" fmla="*/ 523917 w 563184"/>
                  <a:gd name="connsiteY2-26" fmla="*/ 151322 h 238308"/>
                  <a:gd name="connsiteX3-27" fmla="*/ 542246 w 563184"/>
                  <a:gd name="connsiteY3-28" fmla="*/ 194886 h 238308"/>
                  <a:gd name="connsiteX4-29" fmla="*/ 512131 w 563184"/>
                  <a:gd name="connsiteY4-30" fmla="*/ 238308 h 238308"/>
                  <a:gd name="connsiteX0-31" fmla="*/ 3356 w 563184"/>
                  <a:gd name="connsiteY0-32" fmla="*/ 0 h 236842"/>
                  <a:gd name="connsiteX1-33" fmla="*/ 86483 w 563184"/>
                  <a:gd name="connsiteY1-34" fmla="*/ 135082 h 236842"/>
                  <a:gd name="connsiteX2-35" fmla="*/ 523917 w 563184"/>
                  <a:gd name="connsiteY2-36" fmla="*/ 151322 h 236842"/>
                  <a:gd name="connsiteX3-37" fmla="*/ 542246 w 563184"/>
                  <a:gd name="connsiteY3-38" fmla="*/ 194886 h 236842"/>
                  <a:gd name="connsiteX4-39" fmla="*/ 500104 w 563184"/>
                  <a:gd name="connsiteY4-40" fmla="*/ 236842 h 236842"/>
                  <a:gd name="connsiteX0-41" fmla="*/ 3356 w 565483"/>
                  <a:gd name="connsiteY0-42" fmla="*/ 0 h 236842"/>
                  <a:gd name="connsiteX1-43" fmla="*/ 86483 w 565483"/>
                  <a:gd name="connsiteY1-44" fmla="*/ 135082 h 236842"/>
                  <a:gd name="connsiteX2-45" fmla="*/ 523917 w 565483"/>
                  <a:gd name="connsiteY2-46" fmla="*/ 151322 h 236842"/>
                  <a:gd name="connsiteX3-47" fmla="*/ 547529 w 565483"/>
                  <a:gd name="connsiteY3-48" fmla="*/ 212346 h 236842"/>
                  <a:gd name="connsiteX4-49" fmla="*/ 500104 w 565483"/>
                  <a:gd name="connsiteY4-50" fmla="*/ 236842 h 236842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</a:cxnLst>
                <a:rect l="l" t="t" r="r" b="b"/>
                <a:pathLst>
                  <a:path w="565483" h="236842">
                    <a:moveTo>
                      <a:pt x="3356" y="0"/>
                    </a:moveTo>
                    <a:cubicBezTo>
                      <a:pt x="-6169" y="54552"/>
                      <a:pt x="-277" y="109862"/>
                      <a:pt x="86483" y="135082"/>
                    </a:cubicBezTo>
                    <a:cubicBezTo>
                      <a:pt x="173243" y="160302"/>
                      <a:pt x="447076" y="138445"/>
                      <a:pt x="523917" y="151322"/>
                    </a:cubicBezTo>
                    <a:cubicBezTo>
                      <a:pt x="600758" y="164199"/>
                      <a:pt x="547529" y="212346"/>
                      <a:pt x="547529" y="212346"/>
                    </a:cubicBezTo>
                    <a:lnTo>
                      <a:pt x="500104" y="236842"/>
                    </a:lnTo>
                  </a:path>
                </a:pathLst>
              </a:custGeom>
              <a:noFill/>
              <a:ln w="31750">
                <a:solidFill>
                  <a:schemeClr val="accent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145" name="任意多边形: 形状 26"/>
              <p:cNvSpPr/>
              <p:nvPr/>
            </p:nvSpPr>
            <p:spPr>
              <a:xfrm rot="19562040" flipV="1">
                <a:off x="1386480" y="1639600"/>
                <a:ext cx="632065" cy="79830"/>
              </a:xfrm>
              <a:custGeom>
                <a:avLst/>
                <a:gdLst>
                  <a:gd name="connsiteX0" fmla="*/ 5562 w 651616"/>
                  <a:gd name="connsiteY0" fmla="*/ 0 h 218209"/>
                  <a:gd name="connsiteX1" fmla="*/ 88689 w 651616"/>
                  <a:gd name="connsiteY1" fmla="*/ 135082 h 218209"/>
                  <a:gd name="connsiteX2" fmla="*/ 618626 w 651616"/>
                  <a:gd name="connsiteY2" fmla="*/ 155864 h 218209"/>
                  <a:gd name="connsiteX3" fmla="*/ 597844 w 651616"/>
                  <a:gd name="connsiteY3" fmla="*/ 218209 h 218209"/>
                  <a:gd name="connsiteX4" fmla="*/ 597844 w 651616"/>
                  <a:gd name="connsiteY4" fmla="*/ 218209 h 218209"/>
                  <a:gd name="connsiteX0-1" fmla="*/ 5562 w 651616"/>
                  <a:gd name="connsiteY0-2" fmla="*/ 0 h 218209"/>
                  <a:gd name="connsiteX1-3" fmla="*/ 88689 w 651616"/>
                  <a:gd name="connsiteY1-4" fmla="*/ 135082 h 218209"/>
                  <a:gd name="connsiteX2-5" fmla="*/ 618626 w 651616"/>
                  <a:gd name="connsiteY2-6" fmla="*/ 155864 h 218209"/>
                  <a:gd name="connsiteX3-7" fmla="*/ 597844 w 651616"/>
                  <a:gd name="connsiteY3-8" fmla="*/ 218209 h 218209"/>
                  <a:gd name="connsiteX0-9" fmla="*/ 5562 w 618626"/>
                  <a:gd name="connsiteY0-10" fmla="*/ 0 h 155864"/>
                  <a:gd name="connsiteX1-11" fmla="*/ 88689 w 618626"/>
                  <a:gd name="connsiteY1-12" fmla="*/ 135082 h 155864"/>
                  <a:gd name="connsiteX2-13" fmla="*/ 618626 w 618626"/>
                  <a:gd name="connsiteY2-14" fmla="*/ 155864 h 155864"/>
                  <a:gd name="connsiteX0-15" fmla="*/ 6349 w 644090"/>
                  <a:gd name="connsiteY0-16" fmla="*/ 0 h 158337"/>
                  <a:gd name="connsiteX1-17" fmla="*/ 89476 w 644090"/>
                  <a:gd name="connsiteY1-18" fmla="*/ 135082 h 158337"/>
                  <a:gd name="connsiteX2-19" fmla="*/ 644090 w 644090"/>
                  <a:gd name="connsiteY2-20" fmla="*/ 158337 h 158337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</a:cxnLst>
                <a:rect l="l" t="t" r="r" b="b"/>
                <a:pathLst>
                  <a:path w="644090" h="158337">
                    <a:moveTo>
                      <a:pt x="6349" y="0"/>
                    </a:moveTo>
                    <a:cubicBezTo>
                      <a:pt x="-3176" y="54552"/>
                      <a:pt x="-16814" y="108692"/>
                      <a:pt x="89476" y="135082"/>
                    </a:cubicBezTo>
                    <a:cubicBezTo>
                      <a:pt x="195766" y="161472"/>
                      <a:pt x="559231" y="144483"/>
                      <a:pt x="644090" y="158337"/>
                    </a:cubicBezTo>
                  </a:path>
                </a:pathLst>
              </a:custGeom>
              <a:noFill/>
              <a:ln w="31750">
                <a:solidFill>
                  <a:schemeClr val="accent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142" name="任意多边形: 形状 26"/>
            <p:cNvSpPr/>
            <p:nvPr/>
          </p:nvSpPr>
          <p:spPr>
            <a:xfrm rot="7849497">
              <a:off x="3018865" y="2047237"/>
              <a:ext cx="497771" cy="111014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3356 w 596372"/>
                <a:gd name="connsiteY0-2" fmla="*/ 0 h 218209"/>
                <a:gd name="connsiteX1-3" fmla="*/ 86483 w 596372"/>
                <a:gd name="connsiteY1-4" fmla="*/ 135082 h 218209"/>
                <a:gd name="connsiteX2-5" fmla="*/ 523917 w 596372"/>
                <a:gd name="connsiteY2-6" fmla="*/ 151322 h 218209"/>
                <a:gd name="connsiteX3-7" fmla="*/ 595638 w 596372"/>
                <a:gd name="connsiteY3-8" fmla="*/ 218209 h 218209"/>
                <a:gd name="connsiteX4-9" fmla="*/ 595638 w 596372"/>
                <a:gd name="connsiteY4-10" fmla="*/ 218209 h 218209"/>
                <a:gd name="connsiteX0-11" fmla="*/ 3356 w 596372"/>
                <a:gd name="connsiteY0-12" fmla="*/ 0 h 238308"/>
                <a:gd name="connsiteX1-13" fmla="*/ 86483 w 596372"/>
                <a:gd name="connsiteY1-14" fmla="*/ 135082 h 238308"/>
                <a:gd name="connsiteX2-15" fmla="*/ 523917 w 596372"/>
                <a:gd name="connsiteY2-16" fmla="*/ 151322 h 238308"/>
                <a:gd name="connsiteX3-17" fmla="*/ 595638 w 596372"/>
                <a:gd name="connsiteY3-18" fmla="*/ 218209 h 238308"/>
                <a:gd name="connsiteX4-19" fmla="*/ 512131 w 596372"/>
                <a:gd name="connsiteY4-20" fmla="*/ 238308 h 238308"/>
                <a:gd name="connsiteX0-21" fmla="*/ 3356 w 563184"/>
                <a:gd name="connsiteY0-22" fmla="*/ 0 h 238308"/>
                <a:gd name="connsiteX1-23" fmla="*/ 86483 w 563184"/>
                <a:gd name="connsiteY1-24" fmla="*/ 135082 h 238308"/>
                <a:gd name="connsiteX2-25" fmla="*/ 523917 w 563184"/>
                <a:gd name="connsiteY2-26" fmla="*/ 151322 h 238308"/>
                <a:gd name="connsiteX3-27" fmla="*/ 542246 w 563184"/>
                <a:gd name="connsiteY3-28" fmla="*/ 194886 h 238308"/>
                <a:gd name="connsiteX4-29" fmla="*/ 512131 w 563184"/>
                <a:gd name="connsiteY4-30" fmla="*/ 238308 h 238308"/>
                <a:gd name="connsiteX0-31" fmla="*/ 3356 w 563184"/>
                <a:gd name="connsiteY0-32" fmla="*/ 0 h 236842"/>
                <a:gd name="connsiteX1-33" fmla="*/ 86483 w 563184"/>
                <a:gd name="connsiteY1-34" fmla="*/ 135082 h 236842"/>
                <a:gd name="connsiteX2-35" fmla="*/ 523917 w 563184"/>
                <a:gd name="connsiteY2-36" fmla="*/ 151322 h 236842"/>
                <a:gd name="connsiteX3-37" fmla="*/ 542246 w 563184"/>
                <a:gd name="connsiteY3-38" fmla="*/ 194886 h 236842"/>
                <a:gd name="connsiteX4-39" fmla="*/ 500104 w 563184"/>
                <a:gd name="connsiteY4-40" fmla="*/ 236842 h 236842"/>
                <a:gd name="connsiteX0-41" fmla="*/ 3356 w 565483"/>
                <a:gd name="connsiteY0-42" fmla="*/ 0 h 236842"/>
                <a:gd name="connsiteX1-43" fmla="*/ 86483 w 565483"/>
                <a:gd name="connsiteY1-44" fmla="*/ 135082 h 236842"/>
                <a:gd name="connsiteX2-45" fmla="*/ 523917 w 565483"/>
                <a:gd name="connsiteY2-46" fmla="*/ 151322 h 236842"/>
                <a:gd name="connsiteX3-47" fmla="*/ 547529 w 565483"/>
                <a:gd name="connsiteY3-48" fmla="*/ 212346 h 236842"/>
                <a:gd name="connsiteX4-49" fmla="*/ 500104 w 565483"/>
                <a:gd name="connsiteY4-50" fmla="*/ 236842 h 236842"/>
                <a:gd name="connsiteX0-51" fmla="*/ 3356 w 587996"/>
                <a:gd name="connsiteY0-52" fmla="*/ 0 h 236842"/>
                <a:gd name="connsiteX1-53" fmla="*/ 86483 w 587996"/>
                <a:gd name="connsiteY1-54" fmla="*/ 135082 h 236842"/>
                <a:gd name="connsiteX2-55" fmla="*/ 523917 w 587996"/>
                <a:gd name="connsiteY2-56" fmla="*/ 151322 h 236842"/>
                <a:gd name="connsiteX3-57" fmla="*/ 585469 w 587996"/>
                <a:gd name="connsiteY3-58" fmla="*/ 220330 h 236842"/>
                <a:gd name="connsiteX4-59" fmla="*/ 500104 w 587996"/>
                <a:gd name="connsiteY4-60" fmla="*/ 236842 h 236842"/>
                <a:gd name="connsiteX0-61" fmla="*/ 3356 w 587996"/>
                <a:gd name="connsiteY0-62" fmla="*/ 0 h 244339"/>
                <a:gd name="connsiteX1-63" fmla="*/ 86483 w 587996"/>
                <a:gd name="connsiteY1-64" fmla="*/ 135082 h 244339"/>
                <a:gd name="connsiteX2-65" fmla="*/ 523917 w 587996"/>
                <a:gd name="connsiteY2-66" fmla="*/ 151322 h 244339"/>
                <a:gd name="connsiteX3-67" fmla="*/ 585469 w 587996"/>
                <a:gd name="connsiteY3-68" fmla="*/ 220330 h 244339"/>
                <a:gd name="connsiteX4-69" fmla="*/ 534036 w 587996"/>
                <a:gd name="connsiteY4-70" fmla="*/ 244339 h 244339"/>
                <a:gd name="connsiteX0-71" fmla="*/ 3559 w 591992"/>
                <a:gd name="connsiteY0-72" fmla="*/ 0 h 244339"/>
                <a:gd name="connsiteX1-73" fmla="*/ 86686 w 591992"/>
                <a:gd name="connsiteY1-74" fmla="*/ 135082 h 244339"/>
                <a:gd name="connsiteX2-75" fmla="*/ 535168 w 591992"/>
                <a:gd name="connsiteY2-76" fmla="*/ 129124 h 244339"/>
                <a:gd name="connsiteX3-77" fmla="*/ 585672 w 591992"/>
                <a:gd name="connsiteY3-78" fmla="*/ 220330 h 244339"/>
                <a:gd name="connsiteX4-79" fmla="*/ 534239 w 591992"/>
                <a:gd name="connsiteY4-80" fmla="*/ 244339 h 244339"/>
                <a:gd name="connsiteX0-81" fmla="*/ 3559 w 594181"/>
                <a:gd name="connsiteY0-82" fmla="*/ 0 h 244339"/>
                <a:gd name="connsiteX1-83" fmla="*/ 86686 w 594181"/>
                <a:gd name="connsiteY1-84" fmla="*/ 135082 h 244339"/>
                <a:gd name="connsiteX2-85" fmla="*/ 535168 w 594181"/>
                <a:gd name="connsiteY2-86" fmla="*/ 129124 h 244339"/>
                <a:gd name="connsiteX3-87" fmla="*/ 588993 w 594181"/>
                <a:gd name="connsiteY3-88" fmla="*/ 190464 h 244339"/>
                <a:gd name="connsiteX4-89" fmla="*/ 534239 w 594181"/>
                <a:gd name="connsiteY4-90" fmla="*/ 244339 h 244339"/>
                <a:gd name="connsiteX0-91" fmla="*/ 3559 w 594181"/>
                <a:gd name="connsiteY0-92" fmla="*/ 0 h 221164"/>
                <a:gd name="connsiteX1-93" fmla="*/ 86686 w 594181"/>
                <a:gd name="connsiteY1-94" fmla="*/ 135082 h 221164"/>
                <a:gd name="connsiteX2-95" fmla="*/ 535168 w 594181"/>
                <a:gd name="connsiteY2-96" fmla="*/ 129124 h 221164"/>
                <a:gd name="connsiteX3-97" fmla="*/ 588993 w 594181"/>
                <a:gd name="connsiteY3-98" fmla="*/ 190464 h 221164"/>
                <a:gd name="connsiteX4-99" fmla="*/ 537268 w 594181"/>
                <a:gd name="connsiteY4-100" fmla="*/ 221163 h 221164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594181" h="221164">
                  <a:moveTo>
                    <a:pt x="3559" y="0"/>
                  </a:moveTo>
                  <a:cubicBezTo>
                    <a:pt x="-5966" y="54552"/>
                    <a:pt x="-1915" y="113561"/>
                    <a:pt x="86686" y="135082"/>
                  </a:cubicBezTo>
                  <a:cubicBezTo>
                    <a:pt x="175287" y="156603"/>
                    <a:pt x="451450" y="119894"/>
                    <a:pt x="535168" y="129124"/>
                  </a:cubicBezTo>
                  <a:cubicBezTo>
                    <a:pt x="618886" y="138354"/>
                    <a:pt x="588993" y="190464"/>
                    <a:pt x="588993" y="190464"/>
                  </a:cubicBezTo>
                  <a:lnTo>
                    <a:pt x="537268" y="221163"/>
                  </a:lnTo>
                </a:path>
              </a:pathLst>
            </a:custGeom>
            <a:noFill/>
            <a:ln w="31750"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cxnSp>
        <p:nvCxnSpPr>
          <p:cNvPr id="200" name="直接连接符 199"/>
          <p:cNvCxnSpPr/>
          <p:nvPr/>
        </p:nvCxnSpPr>
        <p:spPr>
          <a:xfrm>
            <a:off x="3228749" y="1901840"/>
            <a:ext cx="1526994" cy="0"/>
          </a:xfrm>
          <a:prstGeom prst="line">
            <a:avLst/>
          </a:prstGeom>
          <a:noFill/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209" name="组合 208"/>
          <p:cNvGrpSpPr/>
          <p:nvPr/>
        </p:nvGrpSpPr>
        <p:grpSpPr>
          <a:xfrm rot="2690552">
            <a:off x="5893661" y="1316502"/>
            <a:ext cx="359587" cy="542028"/>
            <a:chOff x="3066377" y="1779094"/>
            <a:chExt cx="520068" cy="783931"/>
          </a:xfrm>
        </p:grpSpPr>
        <p:grpSp>
          <p:nvGrpSpPr>
            <p:cNvPr id="210" name="组合 209"/>
            <p:cNvGrpSpPr/>
            <p:nvPr/>
          </p:nvGrpSpPr>
          <p:grpSpPr>
            <a:xfrm rot="5811537" flipV="1">
              <a:off x="2934445" y="1911026"/>
              <a:ext cx="783931" cy="520068"/>
              <a:chOff x="1386480" y="1639600"/>
              <a:chExt cx="918295" cy="522368"/>
            </a:xfrm>
          </p:grpSpPr>
          <p:grpSp>
            <p:nvGrpSpPr>
              <p:cNvPr id="212" name="组合 211"/>
              <p:cNvGrpSpPr/>
              <p:nvPr/>
            </p:nvGrpSpPr>
            <p:grpSpPr>
              <a:xfrm rot="14162040" flipV="1">
                <a:off x="1755887" y="1613080"/>
                <a:ext cx="336269" cy="761507"/>
                <a:chOff x="3272537" y="2308003"/>
                <a:chExt cx="444645" cy="719624"/>
              </a:xfrm>
            </p:grpSpPr>
            <p:sp>
              <p:nvSpPr>
                <p:cNvPr id="215" name="任意多边形: 形状 26"/>
                <p:cNvSpPr/>
                <p:nvPr/>
              </p:nvSpPr>
              <p:spPr>
                <a:xfrm rot="16200000">
                  <a:off x="2968103" y="2612437"/>
                  <a:ext cx="719624" cy="110756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7103 w 692188"/>
                    <a:gd name="connsiteY0-2" fmla="*/ 0 h 218209"/>
                    <a:gd name="connsiteX1-3" fmla="*/ 90230 w 692188"/>
                    <a:gd name="connsiteY1-4" fmla="*/ 135082 h 218209"/>
                    <a:gd name="connsiteX2-5" fmla="*/ 666418 w 692188"/>
                    <a:gd name="connsiteY2-6" fmla="*/ 158137 h 218209"/>
                    <a:gd name="connsiteX3-7" fmla="*/ 599385 w 692188"/>
                    <a:gd name="connsiteY3-8" fmla="*/ 218209 h 218209"/>
                    <a:gd name="connsiteX4-9" fmla="*/ 599385 w 692188"/>
                    <a:gd name="connsiteY4-10" fmla="*/ 218209 h 218209"/>
                    <a:gd name="connsiteX0-11" fmla="*/ 7103 w 804262"/>
                    <a:gd name="connsiteY0-12" fmla="*/ 0 h 418066"/>
                    <a:gd name="connsiteX1-13" fmla="*/ 90230 w 804262"/>
                    <a:gd name="connsiteY1-14" fmla="*/ 135082 h 418066"/>
                    <a:gd name="connsiteX2-15" fmla="*/ 666418 w 804262"/>
                    <a:gd name="connsiteY2-16" fmla="*/ 158137 h 418066"/>
                    <a:gd name="connsiteX3-17" fmla="*/ 599385 w 804262"/>
                    <a:gd name="connsiteY3-18" fmla="*/ 218209 h 418066"/>
                    <a:gd name="connsiteX4-19" fmla="*/ 804262 w 804262"/>
                    <a:gd name="connsiteY4-20" fmla="*/ 418065 h 418066"/>
                    <a:gd name="connsiteX0-21" fmla="*/ 7103 w 804262"/>
                    <a:gd name="connsiteY0-22" fmla="*/ 0 h 418064"/>
                    <a:gd name="connsiteX1-23" fmla="*/ 90230 w 804262"/>
                    <a:gd name="connsiteY1-24" fmla="*/ 135082 h 418064"/>
                    <a:gd name="connsiteX2-25" fmla="*/ 666418 w 804262"/>
                    <a:gd name="connsiteY2-26" fmla="*/ 158137 h 418064"/>
                    <a:gd name="connsiteX3-27" fmla="*/ 649061 w 804262"/>
                    <a:gd name="connsiteY3-28" fmla="*/ 234353 h 418064"/>
                    <a:gd name="connsiteX4-29" fmla="*/ 804262 w 804262"/>
                    <a:gd name="connsiteY4-30" fmla="*/ 418065 h 418064"/>
                    <a:gd name="connsiteX0-31" fmla="*/ 7103 w 703746"/>
                    <a:gd name="connsiteY0-32" fmla="*/ 0 h 234354"/>
                    <a:gd name="connsiteX1-33" fmla="*/ 90230 w 703746"/>
                    <a:gd name="connsiteY1-34" fmla="*/ 135082 h 234354"/>
                    <a:gd name="connsiteX2-35" fmla="*/ 666418 w 703746"/>
                    <a:gd name="connsiteY2-36" fmla="*/ 158137 h 234354"/>
                    <a:gd name="connsiteX3-37" fmla="*/ 649061 w 703746"/>
                    <a:gd name="connsiteY3-38" fmla="*/ 234353 h 234354"/>
                    <a:gd name="connsiteX0-39" fmla="*/ 7103 w 708469"/>
                    <a:gd name="connsiteY0-40" fmla="*/ 0 h 249688"/>
                    <a:gd name="connsiteX1-41" fmla="*/ 90230 w 708469"/>
                    <a:gd name="connsiteY1-42" fmla="*/ 135082 h 249688"/>
                    <a:gd name="connsiteX2-43" fmla="*/ 666418 w 708469"/>
                    <a:gd name="connsiteY2-44" fmla="*/ 158137 h 249688"/>
                    <a:gd name="connsiteX3-45" fmla="*/ 664513 w 708469"/>
                    <a:gd name="connsiteY3-46" fmla="*/ 249688 h 249688"/>
                    <a:gd name="connsiteX0-47" fmla="*/ 1435 w 767430"/>
                    <a:gd name="connsiteY0-48" fmla="*/ -1 h 200383"/>
                    <a:gd name="connsiteX1-49" fmla="*/ 149191 w 767430"/>
                    <a:gd name="connsiteY1-50" fmla="*/ 85777 h 200383"/>
                    <a:gd name="connsiteX2-51" fmla="*/ 725379 w 767430"/>
                    <a:gd name="connsiteY2-52" fmla="*/ 108832 h 200383"/>
                    <a:gd name="connsiteX3-53" fmla="*/ 723474 w 767430"/>
                    <a:gd name="connsiteY3-54" fmla="*/ 200383 h 200383"/>
                    <a:gd name="connsiteX0-55" fmla="*/ 1067 w 787985"/>
                    <a:gd name="connsiteY0-56" fmla="*/ 0 h 182754"/>
                    <a:gd name="connsiteX1-57" fmla="*/ 169746 w 787985"/>
                    <a:gd name="connsiteY1-58" fmla="*/ 68148 h 182754"/>
                    <a:gd name="connsiteX2-59" fmla="*/ 745934 w 787985"/>
                    <a:gd name="connsiteY2-60" fmla="*/ 91203 h 182754"/>
                    <a:gd name="connsiteX3-61" fmla="*/ 744029 w 787985"/>
                    <a:gd name="connsiteY3-62" fmla="*/ 182754 h 182754"/>
                    <a:gd name="connsiteX0-63" fmla="*/ 0 w 786918"/>
                    <a:gd name="connsiteY0-64" fmla="*/ 0 h 182754"/>
                    <a:gd name="connsiteX1-65" fmla="*/ 168679 w 786918"/>
                    <a:gd name="connsiteY1-66" fmla="*/ 68148 h 182754"/>
                    <a:gd name="connsiteX2-67" fmla="*/ 744867 w 786918"/>
                    <a:gd name="connsiteY2-68" fmla="*/ 91203 h 182754"/>
                    <a:gd name="connsiteX3-69" fmla="*/ 742962 w 786918"/>
                    <a:gd name="connsiteY3-70" fmla="*/ 182754 h 182754"/>
                    <a:gd name="connsiteX0-71" fmla="*/ 0 w 786918"/>
                    <a:gd name="connsiteY0-72" fmla="*/ 110 h 182864"/>
                    <a:gd name="connsiteX1-73" fmla="*/ 168679 w 786918"/>
                    <a:gd name="connsiteY1-74" fmla="*/ 68258 h 182864"/>
                    <a:gd name="connsiteX2-75" fmla="*/ 744867 w 786918"/>
                    <a:gd name="connsiteY2-76" fmla="*/ 91313 h 182864"/>
                    <a:gd name="connsiteX3-77" fmla="*/ 742962 w 786918"/>
                    <a:gd name="connsiteY3-78" fmla="*/ 182864 h 182864"/>
                    <a:gd name="connsiteX0-79" fmla="*/ 0 w 786918"/>
                    <a:gd name="connsiteY0-80" fmla="*/ 0 h 182754"/>
                    <a:gd name="connsiteX1-81" fmla="*/ 168679 w 786918"/>
                    <a:gd name="connsiteY1-82" fmla="*/ 68148 h 182754"/>
                    <a:gd name="connsiteX2-83" fmla="*/ 744867 w 786918"/>
                    <a:gd name="connsiteY2-84" fmla="*/ 91203 h 182754"/>
                    <a:gd name="connsiteX3-85" fmla="*/ 742962 w 786918"/>
                    <a:gd name="connsiteY3-86" fmla="*/ 182754 h 182754"/>
                    <a:gd name="connsiteX0-87" fmla="*/ 0 w 787244"/>
                    <a:gd name="connsiteY0-88" fmla="*/ 0 h 182754"/>
                    <a:gd name="connsiteX1-89" fmla="*/ 164274 w 787244"/>
                    <a:gd name="connsiteY1-90" fmla="*/ 30614 h 182754"/>
                    <a:gd name="connsiteX2-91" fmla="*/ 744867 w 787244"/>
                    <a:gd name="connsiteY2-92" fmla="*/ 91203 h 182754"/>
                    <a:gd name="connsiteX3-93" fmla="*/ 742962 w 787244"/>
                    <a:gd name="connsiteY3-94" fmla="*/ 182754 h 182754"/>
                    <a:gd name="connsiteX0-95" fmla="*/ 0 w 622970"/>
                    <a:gd name="connsiteY0-96" fmla="*/ 0 h 152140"/>
                    <a:gd name="connsiteX1-97" fmla="*/ 580593 w 622970"/>
                    <a:gd name="connsiteY1-98" fmla="*/ 60589 h 152140"/>
                    <a:gd name="connsiteX2-99" fmla="*/ 578688 w 622970"/>
                    <a:gd name="connsiteY2-100" fmla="*/ 152140 h 152140"/>
                    <a:gd name="connsiteX0-101" fmla="*/ 0 w 775994"/>
                    <a:gd name="connsiteY0-102" fmla="*/ -1 h 166133"/>
                    <a:gd name="connsiteX1-103" fmla="*/ 723065 w 775994"/>
                    <a:gd name="connsiteY1-104" fmla="*/ 74582 h 166133"/>
                    <a:gd name="connsiteX2-105" fmla="*/ 721160 w 775994"/>
                    <a:gd name="connsiteY2-106" fmla="*/ 166133 h 16613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</a:cxnLst>
                  <a:rect l="l" t="t" r="r" b="b"/>
                  <a:pathLst>
                    <a:path w="775994" h="166133">
                      <a:moveTo>
                        <a:pt x="0" y="-1"/>
                      </a:moveTo>
                      <a:cubicBezTo>
                        <a:pt x="124144" y="15199"/>
                        <a:pt x="602872" y="46893"/>
                        <a:pt x="723065" y="74582"/>
                      </a:cubicBezTo>
                      <a:cubicBezTo>
                        <a:pt x="843258" y="102271"/>
                        <a:pt x="721160" y="166133"/>
                        <a:pt x="721160" y="166133"/>
                      </a:cubicBez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16" name="任意多边形: 形状 26"/>
                <p:cNvSpPr/>
                <p:nvPr/>
              </p:nvSpPr>
              <p:spPr>
                <a:xfrm rot="16200000">
                  <a:off x="3099371" y="2585162"/>
                  <a:ext cx="650389" cy="173829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5562 w 687495"/>
                    <a:gd name="connsiteY0-2" fmla="*/ 0 h 218209"/>
                    <a:gd name="connsiteX1-3" fmla="*/ 88689 w 687495"/>
                    <a:gd name="connsiteY1-4" fmla="*/ 135082 h 218209"/>
                    <a:gd name="connsiteX2-5" fmla="*/ 618626 w 687495"/>
                    <a:gd name="connsiteY2-6" fmla="*/ 155864 h 218209"/>
                    <a:gd name="connsiteX3-7" fmla="*/ 678732 w 687495"/>
                    <a:gd name="connsiteY3-8" fmla="*/ 199374 h 218209"/>
                    <a:gd name="connsiteX4-9" fmla="*/ 597844 w 687495"/>
                    <a:gd name="connsiteY4-10" fmla="*/ 218209 h 218209"/>
                    <a:gd name="connsiteX5" fmla="*/ 597844 w 687495"/>
                    <a:gd name="connsiteY5" fmla="*/ 218209 h 218209"/>
                    <a:gd name="connsiteX0-11" fmla="*/ 5562 w 687494"/>
                    <a:gd name="connsiteY0-12" fmla="*/ 0 h 246265"/>
                    <a:gd name="connsiteX1-13" fmla="*/ 88689 w 687494"/>
                    <a:gd name="connsiteY1-14" fmla="*/ 135082 h 246265"/>
                    <a:gd name="connsiteX2-15" fmla="*/ 618626 w 687494"/>
                    <a:gd name="connsiteY2-16" fmla="*/ 155864 h 246265"/>
                    <a:gd name="connsiteX3-17" fmla="*/ 678732 w 687494"/>
                    <a:gd name="connsiteY3-18" fmla="*/ 199374 h 246265"/>
                    <a:gd name="connsiteX4-19" fmla="*/ 597844 w 687494"/>
                    <a:gd name="connsiteY4-20" fmla="*/ 218209 h 246265"/>
                    <a:gd name="connsiteX5-21" fmla="*/ 634907 w 687494"/>
                    <a:gd name="connsiteY5-22" fmla="*/ 246266 h 246265"/>
                    <a:gd name="connsiteX0-23" fmla="*/ 5562 w 687494"/>
                    <a:gd name="connsiteY0-24" fmla="*/ 0 h 218209"/>
                    <a:gd name="connsiteX1-25" fmla="*/ 88689 w 687494"/>
                    <a:gd name="connsiteY1-26" fmla="*/ 135082 h 218209"/>
                    <a:gd name="connsiteX2-27" fmla="*/ 618626 w 687494"/>
                    <a:gd name="connsiteY2-28" fmla="*/ 155864 h 218209"/>
                    <a:gd name="connsiteX3-29" fmla="*/ 678732 w 687494"/>
                    <a:gd name="connsiteY3-30" fmla="*/ 199374 h 218209"/>
                    <a:gd name="connsiteX4-31" fmla="*/ 597844 w 687494"/>
                    <a:gd name="connsiteY4-32" fmla="*/ 218209 h 218209"/>
                    <a:gd name="connsiteX0-33" fmla="*/ 5562 w 687494"/>
                    <a:gd name="connsiteY0-34" fmla="*/ 0 h 232885"/>
                    <a:gd name="connsiteX1-35" fmla="*/ 88689 w 687494"/>
                    <a:gd name="connsiteY1-36" fmla="*/ 135082 h 232885"/>
                    <a:gd name="connsiteX2-37" fmla="*/ 618626 w 687494"/>
                    <a:gd name="connsiteY2-38" fmla="*/ 155864 h 232885"/>
                    <a:gd name="connsiteX3-39" fmla="*/ 678732 w 687494"/>
                    <a:gd name="connsiteY3-40" fmla="*/ 199374 h 232885"/>
                    <a:gd name="connsiteX4-41" fmla="*/ 635491 w 687494"/>
                    <a:gd name="connsiteY4-42" fmla="*/ 232886 h 232885"/>
                    <a:gd name="connsiteX0-43" fmla="*/ 5562 w 684304"/>
                    <a:gd name="connsiteY0-44" fmla="*/ 0 h 232887"/>
                    <a:gd name="connsiteX1-45" fmla="*/ 88689 w 684304"/>
                    <a:gd name="connsiteY1-46" fmla="*/ 135082 h 232887"/>
                    <a:gd name="connsiteX2-47" fmla="*/ 618626 w 684304"/>
                    <a:gd name="connsiteY2-48" fmla="*/ 155864 h 232887"/>
                    <a:gd name="connsiteX3-49" fmla="*/ 673743 w 684304"/>
                    <a:gd name="connsiteY3-50" fmla="*/ 175223 h 232887"/>
                    <a:gd name="connsiteX4-51" fmla="*/ 635491 w 684304"/>
                    <a:gd name="connsiteY4-52" fmla="*/ 232886 h 232887"/>
                    <a:gd name="connsiteX0-53" fmla="*/ 5562 w 684305"/>
                    <a:gd name="connsiteY0-54" fmla="*/ 0 h 247245"/>
                    <a:gd name="connsiteX1-55" fmla="*/ 88689 w 684305"/>
                    <a:gd name="connsiteY1-56" fmla="*/ 135082 h 247245"/>
                    <a:gd name="connsiteX2-57" fmla="*/ 618626 w 684305"/>
                    <a:gd name="connsiteY2-58" fmla="*/ 155864 h 247245"/>
                    <a:gd name="connsiteX3-59" fmla="*/ 673743 w 684305"/>
                    <a:gd name="connsiteY3-60" fmla="*/ 175223 h 247245"/>
                    <a:gd name="connsiteX4-61" fmla="*/ 642924 w 684305"/>
                    <a:gd name="connsiteY4-62" fmla="*/ 247244 h 247245"/>
                    <a:gd name="connsiteX0-63" fmla="*/ 5562 w 694353"/>
                    <a:gd name="connsiteY0-64" fmla="*/ 0 h 247243"/>
                    <a:gd name="connsiteX1-65" fmla="*/ 88689 w 694353"/>
                    <a:gd name="connsiteY1-66" fmla="*/ 135082 h 247243"/>
                    <a:gd name="connsiteX2-67" fmla="*/ 618626 w 694353"/>
                    <a:gd name="connsiteY2-68" fmla="*/ 155864 h 247243"/>
                    <a:gd name="connsiteX3-69" fmla="*/ 688610 w 694353"/>
                    <a:gd name="connsiteY3-70" fmla="*/ 203941 h 247243"/>
                    <a:gd name="connsiteX4-71" fmla="*/ 642924 w 694353"/>
                    <a:gd name="connsiteY4-72" fmla="*/ 247244 h 247243"/>
                    <a:gd name="connsiteX0-73" fmla="*/ 5562 w 688656"/>
                    <a:gd name="connsiteY0-74" fmla="*/ 0 h 247245"/>
                    <a:gd name="connsiteX1-75" fmla="*/ 88689 w 688656"/>
                    <a:gd name="connsiteY1-76" fmla="*/ 135082 h 247245"/>
                    <a:gd name="connsiteX2-77" fmla="*/ 618626 w 688656"/>
                    <a:gd name="connsiteY2-78" fmla="*/ 155864 h 247245"/>
                    <a:gd name="connsiteX3-79" fmla="*/ 688610 w 688656"/>
                    <a:gd name="connsiteY3-80" fmla="*/ 203941 h 247245"/>
                    <a:gd name="connsiteX4-81" fmla="*/ 642924 w 688656"/>
                    <a:gd name="connsiteY4-82" fmla="*/ 247244 h 247245"/>
                    <a:gd name="connsiteX0-83" fmla="*/ 5562 w 688655"/>
                    <a:gd name="connsiteY0-84" fmla="*/ 0 h 247243"/>
                    <a:gd name="connsiteX1-85" fmla="*/ 88689 w 688655"/>
                    <a:gd name="connsiteY1-86" fmla="*/ 135082 h 247243"/>
                    <a:gd name="connsiteX2-87" fmla="*/ 618626 w 688655"/>
                    <a:gd name="connsiteY2-88" fmla="*/ 155864 h 247243"/>
                    <a:gd name="connsiteX3-89" fmla="*/ 688610 w 688655"/>
                    <a:gd name="connsiteY3-90" fmla="*/ 203941 h 247243"/>
                    <a:gd name="connsiteX4-91" fmla="*/ 642924 w 688655"/>
                    <a:gd name="connsiteY4-92" fmla="*/ 247244 h 247243"/>
                    <a:gd name="connsiteX0-93" fmla="*/ 5562 w 688655"/>
                    <a:gd name="connsiteY0-94" fmla="*/ 0 h 203941"/>
                    <a:gd name="connsiteX1-95" fmla="*/ 88689 w 688655"/>
                    <a:gd name="connsiteY1-96" fmla="*/ 135082 h 203941"/>
                    <a:gd name="connsiteX2-97" fmla="*/ 618626 w 688655"/>
                    <a:gd name="connsiteY2-98" fmla="*/ 155864 h 203941"/>
                    <a:gd name="connsiteX3-99" fmla="*/ 688610 w 688655"/>
                    <a:gd name="connsiteY3-100" fmla="*/ 203941 h 203941"/>
                    <a:gd name="connsiteX0-101" fmla="*/ 5562 w 677530"/>
                    <a:gd name="connsiteY0-102" fmla="*/ 0 h 242131"/>
                    <a:gd name="connsiteX1-103" fmla="*/ 88689 w 677530"/>
                    <a:gd name="connsiteY1-104" fmla="*/ 135082 h 242131"/>
                    <a:gd name="connsiteX2-105" fmla="*/ 618626 w 677530"/>
                    <a:gd name="connsiteY2-106" fmla="*/ 155864 h 242131"/>
                    <a:gd name="connsiteX3-107" fmla="*/ 670817 w 677530"/>
                    <a:gd name="connsiteY3-108" fmla="*/ 242131 h 242131"/>
                    <a:gd name="connsiteX0-109" fmla="*/ 5562 w 664333"/>
                    <a:gd name="connsiteY0-110" fmla="*/ 0 h 238712"/>
                    <a:gd name="connsiteX1-111" fmla="*/ 88689 w 664333"/>
                    <a:gd name="connsiteY1-112" fmla="*/ 135082 h 238712"/>
                    <a:gd name="connsiteX2-113" fmla="*/ 618626 w 664333"/>
                    <a:gd name="connsiteY2-114" fmla="*/ 155864 h 238712"/>
                    <a:gd name="connsiteX3-115" fmla="*/ 642752 w 664333"/>
                    <a:gd name="connsiteY3-116" fmla="*/ 238712 h 238712"/>
                    <a:gd name="connsiteX0-117" fmla="*/ 5562 w 711991"/>
                    <a:gd name="connsiteY0-118" fmla="*/ 0 h 314413"/>
                    <a:gd name="connsiteX1-119" fmla="*/ 88689 w 711991"/>
                    <a:gd name="connsiteY1-120" fmla="*/ 135082 h 314413"/>
                    <a:gd name="connsiteX2-121" fmla="*/ 618626 w 711991"/>
                    <a:gd name="connsiteY2-122" fmla="*/ 155864 h 314413"/>
                    <a:gd name="connsiteX3-123" fmla="*/ 711991 w 711991"/>
                    <a:gd name="connsiteY3-124" fmla="*/ 314414 h 314413"/>
                    <a:gd name="connsiteX0-125" fmla="*/ 5562 w 665363"/>
                    <a:gd name="connsiteY0-126" fmla="*/ 0 h 272655"/>
                    <a:gd name="connsiteX1-127" fmla="*/ 88689 w 665363"/>
                    <a:gd name="connsiteY1-128" fmla="*/ 135082 h 272655"/>
                    <a:gd name="connsiteX2-129" fmla="*/ 618626 w 665363"/>
                    <a:gd name="connsiteY2-130" fmla="*/ 155864 h 272655"/>
                    <a:gd name="connsiteX3-131" fmla="*/ 645298 w 665363"/>
                    <a:gd name="connsiteY3-132" fmla="*/ 272656 h 272655"/>
                    <a:gd name="connsiteX0-133" fmla="*/ 5562 w 676446"/>
                    <a:gd name="connsiteY0-134" fmla="*/ 0 h 272657"/>
                    <a:gd name="connsiteX1-135" fmla="*/ 88689 w 676446"/>
                    <a:gd name="connsiteY1-136" fmla="*/ 135082 h 272657"/>
                    <a:gd name="connsiteX2-137" fmla="*/ 618626 w 676446"/>
                    <a:gd name="connsiteY2-138" fmla="*/ 155864 h 272657"/>
                    <a:gd name="connsiteX3-139" fmla="*/ 645298 w 676446"/>
                    <a:gd name="connsiteY3-140" fmla="*/ 272656 h 272657"/>
                    <a:gd name="connsiteX0-141" fmla="*/ 20123 w 691007"/>
                    <a:gd name="connsiteY0-142" fmla="*/ 0 h 272655"/>
                    <a:gd name="connsiteX1-143" fmla="*/ 103250 w 691007"/>
                    <a:gd name="connsiteY1-144" fmla="*/ 135082 h 272655"/>
                    <a:gd name="connsiteX2-145" fmla="*/ 633187 w 691007"/>
                    <a:gd name="connsiteY2-146" fmla="*/ 155864 h 272655"/>
                    <a:gd name="connsiteX3-147" fmla="*/ 659859 w 691007"/>
                    <a:gd name="connsiteY3-148" fmla="*/ 272656 h 272655"/>
                    <a:gd name="connsiteX0-149" fmla="*/ 17841 w 701337"/>
                    <a:gd name="connsiteY0-150" fmla="*/ 1 h 260740"/>
                    <a:gd name="connsiteX1-151" fmla="*/ 113580 w 701337"/>
                    <a:gd name="connsiteY1-152" fmla="*/ 123165 h 260740"/>
                    <a:gd name="connsiteX2-153" fmla="*/ 643517 w 701337"/>
                    <a:gd name="connsiteY2-154" fmla="*/ 143947 h 260740"/>
                    <a:gd name="connsiteX3-155" fmla="*/ 670189 w 701337"/>
                    <a:gd name="connsiteY3-156" fmla="*/ 260739 h 260740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</a:cxnLst>
                  <a:rect l="l" t="t" r="r" b="b"/>
                  <a:pathLst>
                    <a:path w="701337" h="260740">
                      <a:moveTo>
                        <a:pt x="17841" y="1"/>
                      </a:moveTo>
                      <a:cubicBezTo>
                        <a:pt x="-24636" y="70720"/>
                        <a:pt x="9301" y="99174"/>
                        <a:pt x="113580" y="123165"/>
                      </a:cubicBezTo>
                      <a:cubicBezTo>
                        <a:pt x="217859" y="147156"/>
                        <a:pt x="525421" y="101115"/>
                        <a:pt x="643517" y="143947"/>
                      </a:cubicBezTo>
                      <a:cubicBezTo>
                        <a:pt x="761613" y="186779"/>
                        <a:pt x="660646" y="225217"/>
                        <a:pt x="670189" y="260739"/>
                      </a:cubicBez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17" name="任意多边形: 形状 26"/>
                <p:cNvSpPr/>
                <p:nvPr/>
              </p:nvSpPr>
              <p:spPr>
                <a:xfrm rot="16200000">
                  <a:off x="3227403" y="2605742"/>
                  <a:ext cx="618185" cy="145474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20556 w 666610"/>
                    <a:gd name="connsiteY0-2" fmla="*/ 0 h 218209"/>
                    <a:gd name="connsiteX1-3" fmla="*/ 103683 w 666610"/>
                    <a:gd name="connsiteY1-4" fmla="*/ 135082 h 218209"/>
                    <a:gd name="connsiteX2-5" fmla="*/ 633620 w 666610"/>
                    <a:gd name="connsiteY2-6" fmla="*/ 155864 h 218209"/>
                    <a:gd name="connsiteX3-7" fmla="*/ 612838 w 666610"/>
                    <a:gd name="connsiteY3-8" fmla="*/ 218209 h 218209"/>
                    <a:gd name="connsiteX4-9" fmla="*/ 612838 w 666610"/>
                    <a:gd name="connsiteY4-10" fmla="*/ 218209 h 218209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</a:cxnLst>
                  <a:rect l="l" t="t" r="r" b="b"/>
                  <a:pathLst>
                    <a:path w="666610" h="218209">
                      <a:moveTo>
                        <a:pt x="20556" y="0"/>
                      </a:moveTo>
                      <a:cubicBezTo>
                        <a:pt x="-22901" y="47056"/>
                        <a:pt x="1506" y="109105"/>
                        <a:pt x="103683" y="135082"/>
                      </a:cubicBezTo>
                      <a:cubicBezTo>
                        <a:pt x="205860" y="161059"/>
                        <a:pt x="548761" y="142010"/>
                        <a:pt x="633620" y="155864"/>
                      </a:cubicBezTo>
                      <a:cubicBezTo>
                        <a:pt x="718479" y="169718"/>
                        <a:pt x="612838" y="218209"/>
                        <a:pt x="612838" y="218209"/>
                      </a:cubicBezTo>
                      <a:lnTo>
                        <a:pt x="612838" y="218209"/>
                      </a:ln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18" name="任意多边形: 形状 26"/>
                <p:cNvSpPr/>
                <p:nvPr/>
              </p:nvSpPr>
              <p:spPr>
                <a:xfrm rot="16200000">
                  <a:off x="3355558" y="2615772"/>
                  <a:ext cx="583211" cy="140036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4572 w 623888"/>
                    <a:gd name="connsiteY0-2" fmla="*/ 0 h 218209"/>
                    <a:gd name="connsiteX1-3" fmla="*/ 87699 w 623888"/>
                    <a:gd name="connsiteY1-4" fmla="*/ 135082 h 218209"/>
                    <a:gd name="connsiteX2-5" fmla="*/ 581846 w 623888"/>
                    <a:gd name="connsiteY2-6" fmla="*/ 144776 h 218209"/>
                    <a:gd name="connsiteX3-7" fmla="*/ 596854 w 623888"/>
                    <a:gd name="connsiteY3-8" fmla="*/ 218209 h 218209"/>
                    <a:gd name="connsiteX4-9" fmla="*/ 596854 w 623888"/>
                    <a:gd name="connsiteY4-10" fmla="*/ 218209 h 218209"/>
                    <a:gd name="connsiteX0-11" fmla="*/ 4572 w 623887"/>
                    <a:gd name="connsiteY0-12" fmla="*/ 0 h 218209"/>
                    <a:gd name="connsiteX1-13" fmla="*/ 87699 w 623887"/>
                    <a:gd name="connsiteY1-14" fmla="*/ 135082 h 218209"/>
                    <a:gd name="connsiteX2-15" fmla="*/ 581846 w 623887"/>
                    <a:gd name="connsiteY2-16" fmla="*/ 144776 h 218209"/>
                    <a:gd name="connsiteX3-17" fmla="*/ 596854 w 623887"/>
                    <a:gd name="connsiteY3-18" fmla="*/ 218209 h 218209"/>
                    <a:gd name="connsiteX4-19" fmla="*/ 585412 w 623887"/>
                    <a:gd name="connsiteY4-20" fmla="*/ 203364 h 218209"/>
                    <a:gd name="connsiteX0-21" fmla="*/ 18961 w 638276"/>
                    <a:gd name="connsiteY0-22" fmla="*/ 0 h 218209"/>
                    <a:gd name="connsiteX1-23" fmla="*/ 102088 w 638276"/>
                    <a:gd name="connsiteY1-24" fmla="*/ 135082 h 218209"/>
                    <a:gd name="connsiteX2-25" fmla="*/ 596235 w 638276"/>
                    <a:gd name="connsiteY2-26" fmla="*/ 144776 h 218209"/>
                    <a:gd name="connsiteX3-27" fmla="*/ 611243 w 638276"/>
                    <a:gd name="connsiteY3-28" fmla="*/ 218209 h 218209"/>
                    <a:gd name="connsiteX4-29" fmla="*/ 599801 w 638276"/>
                    <a:gd name="connsiteY4-30" fmla="*/ 203364 h 218209"/>
                    <a:gd name="connsiteX0-31" fmla="*/ 21317 w 628897"/>
                    <a:gd name="connsiteY0-32" fmla="*/ 1 h 210053"/>
                    <a:gd name="connsiteX1-33" fmla="*/ 92709 w 628897"/>
                    <a:gd name="connsiteY1-34" fmla="*/ 126926 h 210053"/>
                    <a:gd name="connsiteX2-35" fmla="*/ 586856 w 628897"/>
                    <a:gd name="connsiteY2-36" fmla="*/ 136620 h 210053"/>
                    <a:gd name="connsiteX3-37" fmla="*/ 601864 w 628897"/>
                    <a:gd name="connsiteY3-38" fmla="*/ 210053 h 210053"/>
                    <a:gd name="connsiteX4-39" fmla="*/ 590422 w 628897"/>
                    <a:gd name="connsiteY4-40" fmla="*/ 195208 h 21005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</a:cxnLst>
                  <a:rect l="l" t="t" r="r" b="b"/>
                  <a:pathLst>
                    <a:path w="628897" h="210053">
                      <a:moveTo>
                        <a:pt x="21317" y="1"/>
                      </a:moveTo>
                      <a:cubicBezTo>
                        <a:pt x="-21161" y="70718"/>
                        <a:pt x="-1547" y="104156"/>
                        <a:pt x="92709" y="126926"/>
                      </a:cubicBezTo>
                      <a:cubicBezTo>
                        <a:pt x="186965" y="149696"/>
                        <a:pt x="501997" y="122766"/>
                        <a:pt x="586856" y="136620"/>
                      </a:cubicBezTo>
                      <a:cubicBezTo>
                        <a:pt x="671715" y="150474"/>
                        <a:pt x="601864" y="210053"/>
                        <a:pt x="601864" y="210053"/>
                      </a:cubicBezTo>
                      <a:lnTo>
                        <a:pt x="590422" y="195208"/>
                      </a:ln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</p:grpSp>
          <p:sp>
            <p:nvSpPr>
              <p:cNvPr id="213" name="任意多边形: 形状 26"/>
              <p:cNvSpPr/>
              <p:nvPr/>
            </p:nvSpPr>
            <p:spPr>
              <a:xfrm rot="19562040" flipV="1">
                <a:off x="1431678" y="1701125"/>
                <a:ext cx="554926" cy="119410"/>
              </a:xfrm>
              <a:custGeom>
                <a:avLst/>
                <a:gdLst>
                  <a:gd name="connsiteX0" fmla="*/ 5562 w 651616"/>
                  <a:gd name="connsiteY0" fmla="*/ 0 h 218209"/>
                  <a:gd name="connsiteX1" fmla="*/ 88689 w 651616"/>
                  <a:gd name="connsiteY1" fmla="*/ 135082 h 218209"/>
                  <a:gd name="connsiteX2" fmla="*/ 618626 w 651616"/>
                  <a:gd name="connsiteY2" fmla="*/ 155864 h 218209"/>
                  <a:gd name="connsiteX3" fmla="*/ 597844 w 651616"/>
                  <a:gd name="connsiteY3" fmla="*/ 218209 h 218209"/>
                  <a:gd name="connsiteX4" fmla="*/ 597844 w 651616"/>
                  <a:gd name="connsiteY4" fmla="*/ 218209 h 218209"/>
                  <a:gd name="connsiteX0-1" fmla="*/ 3356 w 596372"/>
                  <a:gd name="connsiteY0-2" fmla="*/ 0 h 218209"/>
                  <a:gd name="connsiteX1-3" fmla="*/ 86483 w 596372"/>
                  <a:gd name="connsiteY1-4" fmla="*/ 135082 h 218209"/>
                  <a:gd name="connsiteX2-5" fmla="*/ 523917 w 596372"/>
                  <a:gd name="connsiteY2-6" fmla="*/ 151322 h 218209"/>
                  <a:gd name="connsiteX3-7" fmla="*/ 595638 w 596372"/>
                  <a:gd name="connsiteY3-8" fmla="*/ 218209 h 218209"/>
                  <a:gd name="connsiteX4-9" fmla="*/ 595638 w 596372"/>
                  <a:gd name="connsiteY4-10" fmla="*/ 218209 h 218209"/>
                  <a:gd name="connsiteX0-11" fmla="*/ 3356 w 596372"/>
                  <a:gd name="connsiteY0-12" fmla="*/ 0 h 238308"/>
                  <a:gd name="connsiteX1-13" fmla="*/ 86483 w 596372"/>
                  <a:gd name="connsiteY1-14" fmla="*/ 135082 h 238308"/>
                  <a:gd name="connsiteX2-15" fmla="*/ 523917 w 596372"/>
                  <a:gd name="connsiteY2-16" fmla="*/ 151322 h 238308"/>
                  <a:gd name="connsiteX3-17" fmla="*/ 595638 w 596372"/>
                  <a:gd name="connsiteY3-18" fmla="*/ 218209 h 238308"/>
                  <a:gd name="connsiteX4-19" fmla="*/ 512131 w 596372"/>
                  <a:gd name="connsiteY4-20" fmla="*/ 238308 h 238308"/>
                  <a:gd name="connsiteX0-21" fmla="*/ 3356 w 563184"/>
                  <a:gd name="connsiteY0-22" fmla="*/ 0 h 238308"/>
                  <a:gd name="connsiteX1-23" fmla="*/ 86483 w 563184"/>
                  <a:gd name="connsiteY1-24" fmla="*/ 135082 h 238308"/>
                  <a:gd name="connsiteX2-25" fmla="*/ 523917 w 563184"/>
                  <a:gd name="connsiteY2-26" fmla="*/ 151322 h 238308"/>
                  <a:gd name="connsiteX3-27" fmla="*/ 542246 w 563184"/>
                  <a:gd name="connsiteY3-28" fmla="*/ 194886 h 238308"/>
                  <a:gd name="connsiteX4-29" fmla="*/ 512131 w 563184"/>
                  <a:gd name="connsiteY4-30" fmla="*/ 238308 h 238308"/>
                  <a:gd name="connsiteX0-31" fmla="*/ 3356 w 563184"/>
                  <a:gd name="connsiteY0-32" fmla="*/ 0 h 236842"/>
                  <a:gd name="connsiteX1-33" fmla="*/ 86483 w 563184"/>
                  <a:gd name="connsiteY1-34" fmla="*/ 135082 h 236842"/>
                  <a:gd name="connsiteX2-35" fmla="*/ 523917 w 563184"/>
                  <a:gd name="connsiteY2-36" fmla="*/ 151322 h 236842"/>
                  <a:gd name="connsiteX3-37" fmla="*/ 542246 w 563184"/>
                  <a:gd name="connsiteY3-38" fmla="*/ 194886 h 236842"/>
                  <a:gd name="connsiteX4-39" fmla="*/ 500104 w 563184"/>
                  <a:gd name="connsiteY4-40" fmla="*/ 236842 h 236842"/>
                  <a:gd name="connsiteX0-41" fmla="*/ 3356 w 565483"/>
                  <a:gd name="connsiteY0-42" fmla="*/ 0 h 236842"/>
                  <a:gd name="connsiteX1-43" fmla="*/ 86483 w 565483"/>
                  <a:gd name="connsiteY1-44" fmla="*/ 135082 h 236842"/>
                  <a:gd name="connsiteX2-45" fmla="*/ 523917 w 565483"/>
                  <a:gd name="connsiteY2-46" fmla="*/ 151322 h 236842"/>
                  <a:gd name="connsiteX3-47" fmla="*/ 547529 w 565483"/>
                  <a:gd name="connsiteY3-48" fmla="*/ 212346 h 236842"/>
                  <a:gd name="connsiteX4-49" fmla="*/ 500104 w 565483"/>
                  <a:gd name="connsiteY4-50" fmla="*/ 236842 h 236842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</a:cxnLst>
                <a:rect l="l" t="t" r="r" b="b"/>
                <a:pathLst>
                  <a:path w="565483" h="236842">
                    <a:moveTo>
                      <a:pt x="3356" y="0"/>
                    </a:moveTo>
                    <a:cubicBezTo>
                      <a:pt x="-6169" y="54552"/>
                      <a:pt x="-277" y="109862"/>
                      <a:pt x="86483" y="135082"/>
                    </a:cubicBezTo>
                    <a:cubicBezTo>
                      <a:pt x="173243" y="160302"/>
                      <a:pt x="447076" y="138445"/>
                      <a:pt x="523917" y="151322"/>
                    </a:cubicBezTo>
                    <a:cubicBezTo>
                      <a:pt x="600758" y="164199"/>
                      <a:pt x="547529" y="212346"/>
                      <a:pt x="547529" y="212346"/>
                    </a:cubicBezTo>
                    <a:lnTo>
                      <a:pt x="500104" y="236842"/>
                    </a:lnTo>
                  </a:path>
                </a:pathLst>
              </a:custGeom>
              <a:noFill/>
              <a:ln w="31750">
                <a:solidFill>
                  <a:schemeClr val="accent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14" name="任意多边形: 形状 26"/>
              <p:cNvSpPr/>
              <p:nvPr/>
            </p:nvSpPr>
            <p:spPr>
              <a:xfrm rot="19562040" flipV="1">
                <a:off x="1386480" y="1639600"/>
                <a:ext cx="632065" cy="79830"/>
              </a:xfrm>
              <a:custGeom>
                <a:avLst/>
                <a:gdLst>
                  <a:gd name="connsiteX0" fmla="*/ 5562 w 651616"/>
                  <a:gd name="connsiteY0" fmla="*/ 0 h 218209"/>
                  <a:gd name="connsiteX1" fmla="*/ 88689 w 651616"/>
                  <a:gd name="connsiteY1" fmla="*/ 135082 h 218209"/>
                  <a:gd name="connsiteX2" fmla="*/ 618626 w 651616"/>
                  <a:gd name="connsiteY2" fmla="*/ 155864 h 218209"/>
                  <a:gd name="connsiteX3" fmla="*/ 597844 w 651616"/>
                  <a:gd name="connsiteY3" fmla="*/ 218209 h 218209"/>
                  <a:gd name="connsiteX4" fmla="*/ 597844 w 651616"/>
                  <a:gd name="connsiteY4" fmla="*/ 218209 h 218209"/>
                  <a:gd name="connsiteX0-1" fmla="*/ 5562 w 651616"/>
                  <a:gd name="connsiteY0-2" fmla="*/ 0 h 218209"/>
                  <a:gd name="connsiteX1-3" fmla="*/ 88689 w 651616"/>
                  <a:gd name="connsiteY1-4" fmla="*/ 135082 h 218209"/>
                  <a:gd name="connsiteX2-5" fmla="*/ 618626 w 651616"/>
                  <a:gd name="connsiteY2-6" fmla="*/ 155864 h 218209"/>
                  <a:gd name="connsiteX3-7" fmla="*/ 597844 w 651616"/>
                  <a:gd name="connsiteY3-8" fmla="*/ 218209 h 218209"/>
                  <a:gd name="connsiteX0-9" fmla="*/ 5562 w 618626"/>
                  <a:gd name="connsiteY0-10" fmla="*/ 0 h 155864"/>
                  <a:gd name="connsiteX1-11" fmla="*/ 88689 w 618626"/>
                  <a:gd name="connsiteY1-12" fmla="*/ 135082 h 155864"/>
                  <a:gd name="connsiteX2-13" fmla="*/ 618626 w 618626"/>
                  <a:gd name="connsiteY2-14" fmla="*/ 155864 h 155864"/>
                  <a:gd name="connsiteX0-15" fmla="*/ 6349 w 644090"/>
                  <a:gd name="connsiteY0-16" fmla="*/ 0 h 158337"/>
                  <a:gd name="connsiteX1-17" fmla="*/ 89476 w 644090"/>
                  <a:gd name="connsiteY1-18" fmla="*/ 135082 h 158337"/>
                  <a:gd name="connsiteX2-19" fmla="*/ 644090 w 644090"/>
                  <a:gd name="connsiteY2-20" fmla="*/ 158337 h 158337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</a:cxnLst>
                <a:rect l="l" t="t" r="r" b="b"/>
                <a:pathLst>
                  <a:path w="644090" h="158337">
                    <a:moveTo>
                      <a:pt x="6349" y="0"/>
                    </a:moveTo>
                    <a:cubicBezTo>
                      <a:pt x="-3176" y="54552"/>
                      <a:pt x="-16814" y="108692"/>
                      <a:pt x="89476" y="135082"/>
                    </a:cubicBezTo>
                    <a:cubicBezTo>
                      <a:pt x="195766" y="161472"/>
                      <a:pt x="559231" y="144483"/>
                      <a:pt x="644090" y="158337"/>
                    </a:cubicBezTo>
                  </a:path>
                </a:pathLst>
              </a:custGeom>
              <a:noFill/>
              <a:ln w="31750">
                <a:solidFill>
                  <a:schemeClr val="accent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211" name="任意多边形: 形状 26"/>
            <p:cNvSpPr/>
            <p:nvPr/>
          </p:nvSpPr>
          <p:spPr>
            <a:xfrm rot="7849497">
              <a:off x="3018865" y="2047237"/>
              <a:ext cx="497771" cy="111014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3356 w 596372"/>
                <a:gd name="connsiteY0-2" fmla="*/ 0 h 218209"/>
                <a:gd name="connsiteX1-3" fmla="*/ 86483 w 596372"/>
                <a:gd name="connsiteY1-4" fmla="*/ 135082 h 218209"/>
                <a:gd name="connsiteX2-5" fmla="*/ 523917 w 596372"/>
                <a:gd name="connsiteY2-6" fmla="*/ 151322 h 218209"/>
                <a:gd name="connsiteX3-7" fmla="*/ 595638 w 596372"/>
                <a:gd name="connsiteY3-8" fmla="*/ 218209 h 218209"/>
                <a:gd name="connsiteX4-9" fmla="*/ 595638 w 596372"/>
                <a:gd name="connsiteY4-10" fmla="*/ 218209 h 218209"/>
                <a:gd name="connsiteX0-11" fmla="*/ 3356 w 596372"/>
                <a:gd name="connsiteY0-12" fmla="*/ 0 h 238308"/>
                <a:gd name="connsiteX1-13" fmla="*/ 86483 w 596372"/>
                <a:gd name="connsiteY1-14" fmla="*/ 135082 h 238308"/>
                <a:gd name="connsiteX2-15" fmla="*/ 523917 w 596372"/>
                <a:gd name="connsiteY2-16" fmla="*/ 151322 h 238308"/>
                <a:gd name="connsiteX3-17" fmla="*/ 595638 w 596372"/>
                <a:gd name="connsiteY3-18" fmla="*/ 218209 h 238308"/>
                <a:gd name="connsiteX4-19" fmla="*/ 512131 w 596372"/>
                <a:gd name="connsiteY4-20" fmla="*/ 238308 h 238308"/>
                <a:gd name="connsiteX0-21" fmla="*/ 3356 w 563184"/>
                <a:gd name="connsiteY0-22" fmla="*/ 0 h 238308"/>
                <a:gd name="connsiteX1-23" fmla="*/ 86483 w 563184"/>
                <a:gd name="connsiteY1-24" fmla="*/ 135082 h 238308"/>
                <a:gd name="connsiteX2-25" fmla="*/ 523917 w 563184"/>
                <a:gd name="connsiteY2-26" fmla="*/ 151322 h 238308"/>
                <a:gd name="connsiteX3-27" fmla="*/ 542246 w 563184"/>
                <a:gd name="connsiteY3-28" fmla="*/ 194886 h 238308"/>
                <a:gd name="connsiteX4-29" fmla="*/ 512131 w 563184"/>
                <a:gd name="connsiteY4-30" fmla="*/ 238308 h 238308"/>
                <a:gd name="connsiteX0-31" fmla="*/ 3356 w 563184"/>
                <a:gd name="connsiteY0-32" fmla="*/ 0 h 236842"/>
                <a:gd name="connsiteX1-33" fmla="*/ 86483 w 563184"/>
                <a:gd name="connsiteY1-34" fmla="*/ 135082 h 236842"/>
                <a:gd name="connsiteX2-35" fmla="*/ 523917 w 563184"/>
                <a:gd name="connsiteY2-36" fmla="*/ 151322 h 236842"/>
                <a:gd name="connsiteX3-37" fmla="*/ 542246 w 563184"/>
                <a:gd name="connsiteY3-38" fmla="*/ 194886 h 236842"/>
                <a:gd name="connsiteX4-39" fmla="*/ 500104 w 563184"/>
                <a:gd name="connsiteY4-40" fmla="*/ 236842 h 236842"/>
                <a:gd name="connsiteX0-41" fmla="*/ 3356 w 565483"/>
                <a:gd name="connsiteY0-42" fmla="*/ 0 h 236842"/>
                <a:gd name="connsiteX1-43" fmla="*/ 86483 w 565483"/>
                <a:gd name="connsiteY1-44" fmla="*/ 135082 h 236842"/>
                <a:gd name="connsiteX2-45" fmla="*/ 523917 w 565483"/>
                <a:gd name="connsiteY2-46" fmla="*/ 151322 h 236842"/>
                <a:gd name="connsiteX3-47" fmla="*/ 547529 w 565483"/>
                <a:gd name="connsiteY3-48" fmla="*/ 212346 h 236842"/>
                <a:gd name="connsiteX4-49" fmla="*/ 500104 w 565483"/>
                <a:gd name="connsiteY4-50" fmla="*/ 236842 h 236842"/>
                <a:gd name="connsiteX0-51" fmla="*/ 3356 w 587996"/>
                <a:gd name="connsiteY0-52" fmla="*/ 0 h 236842"/>
                <a:gd name="connsiteX1-53" fmla="*/ 86483 w 587996"/>
                <a:gd name="connsiteY1-54" fmla="*/ 135082 h 236842"/>
                <a:gd name="connsiteX2-55" fmla="*/ 523917 w 587996"/>
                <a:gd name="connsiteY2-56" fmla="*/ 151322 h 236842"/>
                <a:gd name="connsiteX3-57" fmla="*/ 585469 w 587996"/>
                <a:gd name="connsiteY3-58" fmla="*/ 220330 h 236842"/>
                <a:gd name="connsiteX4-59" fmla="*/ 500104 w 587996"/>
                <a:gd name="connsiteY4-60" fmla="*/ 236842 h 236842"/>
                <a:gd name="connsiteX0-61" fmla="*/ 3356 w 587996"/>
                <a:gd name="connsiteY0-62" fmla="*/ 0 h 244339"/>
                <a:gd name="connsiteX1-63" fmla="*/ 86483 w 587996"/>
                <a:gd name="connsiteY1-64" fmla="*/ 135082 h 244339"/>
                <a:gd name="connsiteX2-65" fmla="*/ 523917 w 587996"/>
                <a:gd name="connsiteY2-66" fmla="*/ 151322 h 244339"/>
                <a:gd name="connsiteX3-67" fmla="*/ 585469 w 587996"/>
                <a:gd name="connsiteY3-68" fmla="*/ 220330 h 244339"/>
                <a:gd name="connsiteX4-69" fmla="*/ 534036 w 587996"/>
                <a:gd name="connsiteY4-70" fmla="*/ 244339 h 244339"/>
                <a:gd name="connsiteX0-71" fmla="*/ 3559 w 591992"/>
                <a:gd name="connsiteY0-72" fmla="*/ 0 h 244339"/>
                <a:gd name="connsiteX1-73" fmla="*/ 86686 w 591992"/>
                <a:gd name="connsiteY1-74" fmla="*/ 135082 h 244339"/>
                <a:gd name="connsiteX2-75" fmla="*/ 535168 w 591992"/>
                <a:gd name="connsiteY2-76" fmla="*/ 129124 h 244339"/>
                <a:gd name="connsiteX3-77" fmla="*/ 585672 w 591992"/>
                <a:gd name="connsiteY3-78" fmla="*/ 220330 h 244339"/>
                <a:gd name="connsiteX4-79" fmla="*/ 534239 w 591992"/>
                <a:gd name="connsiteY4-80" fmla="*/ 244339 h 244339"/>
                <a:gd name="connsiteX0-81" fmla="*/ 3559 w 594181"/>
                <a:gd name="connsiteY0-82" fmla="*/ 0 h 244339"/>
                <a:gd name="connsiteX1-83" fmla="*/ 86686 w 594181"/>
                <a:gd name="connsiteY1-84" fmla="*/ 135082 h 244339"/>
                <a:gd name="connsiteX2-85" fmla="*/ 535168 w 594181"/>
                <a:gd name="connsiteY2-86" fmla="*/ 129124 h 244339"/>
                <a:gd name="connsiteX3-87" fmla="*/ 588993 w 594181"/>
                <a:gd name="connsiteY3-88" fmla="*/ 190464 h 244339"/>
                <a:gd name="connsiteX4-89" fmla="*/ 534239 w 594181"/>
                <a:gd name="connsiteY4-90" fmla="*/ 244339 h 244339"/>
                <a:gd name="connsiteX0-91" fmla="*/ 3559 w 594181"/>
                <a:gd name="connsiteY0-92" fmla="*/ 0 h 221164"/>
                <a:gd name="connsiteX1-93" fmla="*/ 86686 w 594181"/>
                <a:gd name="connsiteY1-94" fmla="*/ 135082 h 221164"/>
                <a:gd name="connsiteX2-95" fmla="*/ 535168 w 594181"/>
                <a:gd name="connsiteY2-96" fmla="*/ 129124 h 221164"/>
                <a:gd name="connsiteX3-97" fmla="*/ 588993 w 594181"/>
                <a:gd name="connsiteY3-98" fmla="*/ 190464 h 221164"/>
                <a:gd name="connsiteX4-99" fmla="*/ 537268 w 594181"/>
                <a:gd name="connsiteY4-100" fmla="*/ 221163 h 221164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594181" h="221164">
                  <a:moveTo>
                    <a:pt x="3559" y="0"/>
                  </a:moveTo>
                  <a:cubicBezTo>
                    <a:pt x="-5966" y="54552"/>
                    <a:pt x="-1915" y="113561"/>
                    <a:pt x="86686" y="135082"/>
                  </a:cubicBezTo>
                  <a:cubicBezTo>
                    <a:pt x="175287" y="156603"/>
                    <a:pt x="451450" y="119894"/>
                    <a:pt x="535168" y="129124"/>
                  </a:cubicBezTo>
                  <a:cubicBezTo>
                    <a:pt x="618886" y="138354"/>
                    <a:pt x="588993" y="190464"/>
                    <a:pt x="588993" y="190464"/>
                  </a:cubicBezTo>
                  <a:lnTo>
                    <a:pt x="537268" y="221163"/>
                  </a:lnTo>
                </a:path>
              </a:pathLst>
            </a:custGeom>
            <a:noFill/>
            <a:ln w="31750"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219" name="组合 218"/>
          <p:cNvGrpSpPr/>
          <p:nvPr/>
        </p:nvGrpSpPr>
        <p:grpSpPr>
          <a:xfrm rot="7394862">
            <a:off x="7684886" y="2638066"/>
            <a:ext cx="359587" cy="542028"/>
            <a:chOff x="3066377" y="1779094"/>
            <a:chExt cx="520068" cy="783931"/>
          </a:xfrm>
        </p:grpSpPr>
        <p:grpSp>
          <p:nvGrpSpPr>
            <p:cNvPr id="220" name="组合 219"/>
            <p:cNvGrpSpPr/>
            <p:nvPr/>
          </p:nvGrpSpPr>
          <p:grpSpPr>
            <a:xfrm rot="5811537" flipV="1">
              <a:off x="2934445" y="1911026"/>
              <a:ext cx="783931" cy="520068"/>
              <a:chOff x="1386480" y="1639600"/>
              <a:chExt cx="918295" cy="522368"/>
            </a:xfrm>
          </p:grpSpPr>
          <p:grpSp>
            <p:nvGrpSpPr>
              <p:cNvPr id="222" name="组合 221"/>
              <p:cNvGrpSpPr/>
              <p:nvPr/>
            </p:nvGrpSpPr>
            <p:grpSpPr>
              <a:xfrm rot="14162040" flipV="1">
                <a:off x="1755887" y="1613080"/>
                <a:ext cx="336269" cy="761507"/>
                <a:chOff x="3272537" y="2308003"/>
                <a:chExt cx="444645" cy="719624"/>
              </a:xfrm>
            </p:grpSpPr>
            <p:sp>
              <p:nvSpPr>
                <p:cNvPr id="225" name="任意多边形: 形状 26"/>
                <p:cNvSpPr/>
                <p:nvPr/>
              </p:nvSpPr>
              <p:spPr>
                <a:xfrm rot="16200000">
                  <a:off x="2968103" y="2612437"/>
                  <a:ext cx="719624" cy="110756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7103 w 692188"/>
                    <a:gd name="connsiteY0-2" fmla="*/ 0 h 218209"/>
                    <a:gd name="connsiteX1-3" fmla="*/ 90230 w 692188"/>
                    <a:gd name="connsiteY1-4" fmla="*/ 135082 h 218209"/>
                    <a:gd name="connsiteX2-5" fmla="*/ 666418 w 692188"/>
                    <a:gd name="connsiteY2-6" fmla="*/ 158137 h 218209"/>
                    <a:gd name="connsiteX3-7" fmla="*/ 599385 w 692188"/>
                    <a:gd name="connsiteY3-8" fmla="*/ 218209 h 218209"/>
                    <a:gd name="connsiteX4-9" fmla="*/ 599385 w 692188"/>
                    <a:gd name="connsiteY4-10" fmla="*/ 218209 h 218209"/>
                    <a:gd name="connsiteX0-11" fmla="*/ 7103 w 804262"/>
                    <a:gd name="connsiteY0-12" fmla="*/ 0 h 418066"/>
                    <a:gd name="connsiteX1-13" fmla="*/ 90230 w 804262"/>
                    <a:gd name="connsiteY1-14" fmla="*/ 135082 h 418066"/>
                    <a:gd name="connsiteX2-15" fmla="*/ 666418 w 804262"/>
                    <a:gd name="connsiteY2-16" fmla="*/ 158137 h 418066"/>
                    <a:gd name="connsiteX3-17" fmla="*/ 599385 w 804262"/>
                    <a:gd name="connsiteY3-18" fmla="*/ 218209 h 418066"/>
                    <a:gd name="connsiteX4-19" fmla="*/ 804262 w 804262"/>
                    <a:gd name="connsiteY4-20" fmla="*/ 418065 h 418066"/>
                    <a:gd name="connsiteX0-21" fmla="*/ 7103 w 804262"/>
                    <a:gd name="connsiteY0-22" fmla="*/ 0 h 418064"/>
                    <a:gd name="connsiteX1-23" fmla="*/ 90230 w 804262"/>
                    <a:gd name="connsiteY1-24" fmla="*/ 135082 h 418064"/>
                    <a:gd name="connsiteX2-25" fmla="*/ 666418 w 804262"/>
                    <a:gd name="connsiteY2-26" fmla="*/ 158137 h 418064"/>
                    <a:gd name="connsiteX3-27" fmla="*/ 649061 w 804262"/>
                    <a:gd name="connsiteY3-28" fmla="*/ 234353 h 418064"/>
                    <a:gd name="connsiteX4-29" fmla="*/ 804262 w 804262"/>
                    <a:gd name="connsiteY4-30" fmla="*/ 418065 h 418064"/>
                    <a:gd name="connsiteX0-31" fmla="*/ 7103 w 703746"/>
                    <a:gd name="connsiteY0-32" fmla="*/ 0 h 234354"/>
                    <a:gd name="connsiteX1-33" fmla="*/ 90230 w 703746"/>
                    <a:gd name="connsiteY1-34" fmla="*/ 135082 h 234354"/>
                    <a:gd name="connsiteX2-35" fmla="*/ 666418 w 703746"/>
                    <a:gd name="connsiteY2-36" fmla="*/ 158137 h 234354"/>
                    <a:gd name="connsiteX3-37" fmla="*/ 649061 w 703746"/>
                    <a:gd name="connsiteY3-38" fmla="*/ 234353 h 234354"/>
                    <a:gd name="connsiteX0-39" fmla="*/ 7103 w 708469"/>
                    <a:gd name="connsiteY0-40" fmla="*/ 0 h 249688"/>
                    <a:gd name="connsiteX1-41" fmla="*/ 90230 w 708469"/>
                    <a:gd name="connsiteY1-42" fmla="*/ 135082 h 249688"/>
                    <a:gd name="connsiteX2-43" fmla="*/ 666418 w 708469"/>
                    <a:gd name="connsiteY2-44" fmla="*/ 158137 h 249688"/>
                    <a:gd name="connsiteX3-45" fmla="*/ 664513 w 708469"/>
                    <a:gd name="connsiteY3-46" fmla="*/ 249688 h 249688"/>
                    <a:gd name="connsiteX0-47" fmla="*/ 1435 w 767430"/>
                    <a:gd name="connsiteY0-48" fmla="*/ -1 h 200383"/>
                    <a:gd name="connsiteX1-49" fmla="*/ 149191 w 767430"/>
                    <a:gd name="connsiteY1-50" fmla="*/ 85777 h 200383"/>
                    <a:gd name="connsiteX2-51" fmla="*/ 725379 w 767430"/>
                    <a:gd name="connsiteY2-52" fmla="*/ 108832 h 200383"/>
                    <a:gd name="connsiteX3-53" fmla="*/ 723474 w 767430"/>
                    <a:gd name="connsiteY3-54" fmla="*/ 200383 h 200383"/>
                    <a:gd name="connsiteX0-55" fmla="*/ 1067 w 787985"/>
                    <a:gd name="connsiteY0-56" fmla="*/ 0 h 182754"/>
                    <a:gd name="connsiteX1-57" fmla="*/ 169746 w 787985"/>
                    <a:gd name="connsiteY1-58" fmla="*/ 68148 h 182754"/>
                    <a:gd name="connsiteX2-59" fmla="*/ 745934 w 787985"/>
                    <a:gd name="connsiteY2-60" fmla="*/ 91203 h 182754"/>
                    <a:gd name="connsiteX3-61" fmla="*/ 744029 w 787985"/>
                    <a:gd name="connsiteY3-62" fmla="*/ 182754 h 182754"/>
                    <a:gd name="connsiteX0-63" fmla="*/ 0 w 786918"/>
                    <a:gd name="connsiteY0-64" fmla="*/ 0 h 182754"/>
                    <a:gd name="connsiteX1-65" fmla="*/ 168679 w 786918"/>
                    <a:gd name="connsiteY1-66" fmla="*/ 68148 h 182754"/>
                    <a:gd name="connsiteX2-67" fmla="*/ 744867 w 786918"/>
                    <a:gd name="connsiteY2-68" fmla="*/ 91203 h 182754"/>
                    <a:gd name="connsiteX3-69" fmla="*/ 742962 w 786918"/>
                    <a:gd name="connsiteY3-70" fmla="*/ 182754 h 182754"/>
                    <a:gd name="connsiteX0-71" fmla="*/ 0 w 786918"/>
                    <a:gd name="connsiteY0-72" fmla="*/ 110 h 182864"/>
                    <a:gd name="connsiteX1-73" fmla="*/ 168679 w 786918"/>
                    <a:gd name="connsiteY1-74" fmla="*/ 68258 h 182864"/>
                    <a:gd name="connsiteX2-75" fmla="*/ 744867 w 786918"/>
                    <a:gd name="connsiteY2-76" fmla="*/ 91313 h 182864"/>
                    <a:gd name="connsiteX3-77" fmla="*/ 742962 w 786918"/>
                    <a:gd name="connsiteY3-78" fmla="*/ 182864 h 182864"/>
                    <a:gd name="connsiteX0-79" fmla="*/ 0 w 786918"/>
                    <a:gd name="connsiteY0-80" fmla="*/ 0 h 182754"/>
                    <a:gd name="connsiteX1-81" fmla="*/ 168679 w 786918"/>
                    <a:gd name="connsiteY1-82" fmla="*/ 68148 h 182754"/>
                    <a:gd name="connsiteX2-83" fmla="*/ 744867 w 786918"/>
                    <a:gd name="connsiteY2-84" fmla="*/ 91203 h 182754"/>
                    <a:gd name="connsiteX3-85" fmla="*/ 742962 w 786918"/>
                    <a:gd name="connsiteY3-86" fmla="*/ 182754 h 182754"/>
                    <a:gd name="connsiteX0-87" fmla="*/ 0 w 787244"/>
                    <a:gd name="connsiteY0-88" fmla="*/ 0 h 182754"/>
                    <a:gd name="connsiteX1-89" fmla="*/ 164274 w 787244"/>
                    <a:gd name="connsiteY1-90" fmla="*/ 30614 h 182754"/>
                    <a:gd name="connsiteX2-91" fmla="*/ 744867 w 787244"/>
                    <a:gd name="connsiteY2-92" fmla="*/ 91203 h 182754"/>
                    <a:gd name="connsiteX3-93" fmla="*/ 742962 w 787244"/>
                    <a:gd name="connsiteY3-94" fmla="*/ 182754 h 182754"/>
                    <a:gd name="connsiteX0-95" fmla="*/ 0 w 622970"/>
                    <a:gd name="connsiteY0-96" fmla="*/ 0 h 152140"/>
                    <a:gd name="connsiteX1-97" fmla="*/ 580593 w 622970"/>
                    <a:gd name="connsiteY1-98" fmla="*/ 60589 h 152140"/>
                    <a:gd name="connsiteX2-99" fmla="*/ 578688 w 622970"/>
                    <a:gd name="connsiteY2-100" fmla="*/ 152140 h 152140"/>
                    <a:gd name="connsiteX0-101" fmla="*/ 0 w 775994"/>
                    <a:gd name="connsiteY0-102" fmla="*/ -1 h 166133"/>
                    <a:gd name="connsiteX1-103" fmla="*/ 723065 w 775994"/>
                    <a:gd name="connsiteY1-104" fmla="*/ 74582 h 166133"/>
                    <a:gd name="connsiteX2-105" fmla="*/ 721160 w 775994"/>
                    <a:gd name="connsiteY2-106" fmla="*/ 166133 h 16613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</a:cxnLst>
                  <a:rect l="l" t="t" r="r" b="b"/>
                  <a:pathLst>
                    <a:path w="775994" h="166133">
                      <a:moveTo>
                        <a:pt x="0" y="-1"/>
                      </a:moveTo>
                      <a:cubicBezTo>
                        <a:pt x="124144" y="15199"/>
                        <a:pt x="602872" y="46893"/>
                        <a:pt x="723065" y="74582"/>
                      </a:cubicBezTo>
                      <a:cubicBezTo>
                        <a:pt x="843258" y="102271"/>
                        <a:pt x="721160" y="166133"/>
                        <a:pt x="721160" y="166133"/>
                      </a:cubicBez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26" name="任意多边形: 形状 26"/>
                <p:cNvSpPr/>
                <p:nvPr/>
              </p:nvSpPr>
              <p:spPr>
                <a:xfrm rot="16200000">
                  <a:off x="3099371" y="2585162"/>
                  <a:ext cx="650389" cy="173829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5562 w 687495"/>
                    <a:gd name="connsiteY0-2" fmla="*/ 0 h 218209"/>
                    <a:gd name="connsiteX1-3" fmla="*/ 88689 w 687495"/>
                    <a:gd name="connsiteY1-4" fmla="*/ 135082 h 218209"/>
                    <a:gd name="connsiteX2-5" fmla="*/ 618626 w 687495"/>
                    <a:gd name="connsiteY2-6" fmla="*/ 155864 h 218209"/>
                    <a:gd name="connsiteX3-7" fmla="*/ 678732 w 687495"/>
                    <a:gd name="connsiteY3-8" fmla="*/ 199374 h 218209"/>
                    <a:gd name="connsiteX4-9" fmla="*/ 597844 w 687495"/>
                    <a:gd name="connsiteY4-10" fmla="*/ 218209 h 218209"/>
                    <a:gd name="connsiteX5" fmla="*/ 597844 w 687495"/>
                    <a:gd name="connsiteY5" fmla="*/ 218209 h 218209"/>
                    <a:gd name="connsiteX0-11" fmla="*/ 5562 w 687494"/>
                    <a:gd name="connsiteY0-12" fmla="*/ 0 h 246265"/>
                    <a:gd name="connsiteX1-13" fmla="*/ 88689 w 687494"/>
                    <a:gd name="connsiteY1-14" fmla="*/ 135082 h 246265"/>
                    <a:gd name="connsiteX2-15" fmla="*/ 618626 w 687494"/>
                    <a:gd name="connsiteY2-16" fmla="*/ 155864 h 246265"/>
                    <a:gd name="connsiteX3-17" fmla="*/ 678732 w 687494"/>
                    <a:gd name="connsiteY3-18" fmla="*/ 199374 h 246265"/>
                    <a:gd name="connsiteX4-19" fmla="*/ 597844 w 687494"/>
                    <a:gd name="connsiteY4-20" fmla="*/ 218209 h 246265"/>
                    <a:gd name="connsiteX5-21" fmla="*/ 634907 w 687494"/>
                    <a:gd name="connsiteY5-22" fmla="*/ 246266 h 246265"/>
                    <a:gd name="connsiteX0-23" fmla="*/ 5562 w 687494"/>
                    <a:gd name="connsiteY0-24" fmla="*/ 0 h 218209"/>
                    <a:gd name="connsiteX1-25" fmla="*/ 88689 w 687494"/>
                    <a:gd name="connsiteY1-26" fmla="*/ 135082 h 218209"/>
                    <a:gd name="connsiteX2-27" fmla="*/ 618626 w 687494"/>
                    <a:gd name="connsiteY2-28" fmla="*/ 155864 h 218209"/>
                    <a:gd name="connsiteX3-29" fmla="*/ 678732 w 687494"/>
                    <a:gd name="connsiteY3-30" fmla="*/ 199374 h 218209"/>
                    <a:gd name="connsiteX4-31" fmla="*/ 597844 w 687494"/>
                    <a:gd name="connsiteY4-32" fmla="*/ 218209 h 218209"/>
                    <a:gd name="connsiteX0-33" fmla="*/ 5562 w 687494"/>
                    <a:gd name="connsiteY0-34" fmla="*/ 0 h 232885"/>
                    <a:gd name="connsiteX1-35" fmla="*/ 88689 w 687494"/>
                    <a:gd name="connsiteY1-36" fmla="*/ 135082 h 232885"/>
                    <a:gd name="connsiteX2-37" fmla="*/ 618626 w 687494"/>
                    <a:gd name="connsiteY2-38" fmla="*/ 155864 h 232885"/>
                    <a:gd name="connsiteX3-39" fmla="*/ 678732 w 687494"/>
                    <a:gd name="connsiteY3-40" fmla="*/ 199374 h 232885"/>
                    <a:gd name="connsiteX4-41" fmla="*/ 635491 w 687494"/>
                    <a:gd name="connsiteY4-42" fmla="*/ 232886 h 232885"/>
                    <a:gd name="connsiteX0-43" fmla="*/ 5562 w 684304"/>
                    <a:gd name="connsiteY0-44" fmla="*/ 0 h 232887"/>
                    <a:gd name="connsiteX1-45" fmla="*/ 88689 w 684304"/>
                    <a:gd name="connsiteY1-46" fmla="*/ 135082 h 232887"/>
                    <a:gd name="connsiteX2-47" fmla="*/ 618626 w 684304"/>
                    <a:gd name="connsiteY2-48" fmla="*/ 155864 h 232887"/>
                    <a:gd name="connsiteX3-49" fmla="*/ 673743 w 684304"/>
                    <a:gd name="connsiteY3-50" fmla="*/ 175223 h 232887"/>
                    <a:gd name="connsiteX4-51" fmla="*/ 635491 w 684304"/>
                    <a:gd name="connsiteY4-52" fmla="*/ 232886 h 232887"/>
                    <a:gd name="connsiteX0-53" fmla="*/ 5562 w 684305"/>
                    <a:gd name="connsiteY0-54" fmla="*/ 0 h 247245"/>
                    <a:gd name="connsiteX1-55" fmla="*/ 88689 w 684305"/>
                    <a:gd name="connsiteY1-56" fmla="*/ 135082 h 247245"/>
                    <a:gd name="connsiteX2-57" fmla="*/ 618626 w 684305"/>
                    <a:gd name="connsiteY2-58" fmla="*/ 155864 h 247245"/>
                    <a:gd name="connsiteX3-59" fmla="*/ 673743 w 684305"/>
                    <a:gd name="connsiteY3-60" fmla="*/ 175223 h 247245"/>
                    <a:gd name="connsiteX4-61" fmla="*/ 642924 w 684305"/>
                    <a:gd name="connsiteY4-62" fmla="*/ 247244 h 247245"/>
                    <a:gd name="connsiteX0-63" fmla="*/ 5562 w 694353"/>
                    <a:gd name="connsiteY0-64" fmla="*/ 0 h 247243"/>
                    <a:gd name="connsiteX1-65" fmla="*/ 88689 w 694353"/>
                    <a:gd name="connsiteY1-66" fmla="*/ 135082 h 247243"/>
                    <a:gd name="connsiteX2-67" fmla="*/ 618626 w 694353"/>
                    <a:gd name="connsiteY2-68" fmla="*/ 155864 h 247243"/>
                    <a:gd name="connsiteX3-69" fmla="*/ 688610 w 694353"/>
                    <a:gd name="connsiteY3-70" fmla="*/ 203941 h 247243"/>
                    <a:gd name="connsiteX4-71" fmla="*/ 642924 w 694353"/>
                    <a:gd name="connsiteY4-72" fmla="*/ 247244 h 247243"/>
                    <a:gd name="connsiteX0-73" fmla="*/ 5562 w 688656"/>
                    <a:gd name="connsiteY0-74" fmla="*/ 0 h 247245"/>
                    <a:gd name="connsiteX1-75" fmla="*/ 88689 w 688656"/>
                    <a:gd name="connsiteY1-76" fmla="*/ 135082 h 247245"/>
                    <a:gd name="connsiteX2-77" fmla="*/ 618626 w 688656"/>
                    <a:gd name="connsiteY2-78" fmla="*/ 155864 h 247245"/>
                    <a:gd name="connsiteX3-79" fmla="*/ 688610 w 688656"/>
                    <a:gd name="connsiteY3-80" fmla="*/ 203941 h 247245"/>
                    <a:gd name="connsiteX4-81" fmla="*/ 642924 w 688656"/>
                    <a:gd name="connsiteY4-82" fmla="*/ 247244 h 247245"/>
                    <a:gd name="connsiteX0-83" fmla="*/ 5562 w 688655"/>
                    <a:gd name="connsiteY0-84" fmla="*/ 0 h 247243"/>
                    <a:gd name="connsiteX1-85" fmla="*/ 88689 w 688655"/>
                    <a:gd name="connsiteY1-86" fmla="*/ 135082 h 247243"/>
                    <a:gd name="connsiteX2-87" fmla="*/ 618626 w 688655"/>
                    <a:gd name="connsiteY2-88" fmla="*/ 155864 h 247243"/>
                    <a:gd name="connsiteX3-89" fmla="*/ 688610 w 688655"/>
                    <a:gd name="connsiteY3-90" fmla="*/ 203941 h 247243"/>
                    <a:gd name="connsiteX4-91" fmla="*/ 642924 w 688655"/>
                    <a:gd name="connsiteY4-92" fmla="*/ 247244 h 247243"/>
                    <a:gd name="connsiteX0-93" fmla="*/ 5562 w 688655"/>
                    <a:gd name="connsiteY0-94" fmla="*/ 0 h 203941"/>
                    <a:gd name="connsiteX1-95" fmla="*/ 88689 w 688655"/>
                    <a:gd name="connsiteY1-96" fmla="*/ 135082 h 203941"/>
                    <a:gd name="connsiteX2-97" fmla="*/ 618626 w 688655"/>
                    <a:gd name="connsiteY2-98" fmla="*/ 155864 h 203941"/>
                    <a:gd name="connsiteX3-99" fmla="*/ 688610 w 688655"/>
                    <a:gd name="connsiteY3-100" fmla="*/ 203941 h 203941"/>
                    <a:gd name="connsiteX0-101" fmla="*/ 5562 w 677530"/>
                    <a:gd name="connsiteY0-102" fmla="*/ 0 h 242131"/>
                    <a:gd name="connsiteX1-103" fmla="*/ 88689 w 677530"/>
                    <a:gd name="connsiteY1-104" fmla="*/ 135082 h 242131"/>
                    <a:gd name="connsiteX2-105" fmla="*/ 618626 w 677530"/>
                    <a:gd name="connsiteY2-106" fmla="*/ 155864 h 242131"/>
                    <a:gd name="connsiteX3-107" fmla="*/ 670817 w 677530"/>
                    <a:gd name="connsiteY3-108" fmla="*/ 242131 h 242131"/>
                    <a:gd name="connsiteX0-109" fmla="*/ 5562 w 664333"/>
                    <a:gd name="connsiteY0-110" fmla="*/ 0 h 238712"/>
                    <a:gd name="connsiteX1-111" fmla="*/ 88689 w 664333"/>
                    <a:gd name="connsiteY1-112" fmla="*/ 135082 h 238712"/>
                    <a:gd name="connsiteX2-113" fmla="*/ 618626 w 664333"/>
                    <a:gd name="connsiteY2-114" fmla="*/ 155864 h 238712"/>
                    <a:gd name="connsiteX3-115" fmla="*/ 642752 w 664333"/>
                    <a:gd name="connsiteY3-116" fmla="*/ 238712 h 238712"/>
                    <a:gd name="connsiteX0-117" fmla="*/ 5562 w 711991"/>
                    <a:gd name="connsiteY0-118" fmla="*/ 0 h 314413"/>
                    <a:gd name="connsiteX1-119" fmla="*/ 88689 w 711991"/>
                    <a:gd name="connsiteY1-120" fmla="*/ 135082 h 314413"/>
                    <a:gd name="connsiteX2-121" fmla="*/ 618626 w 711991"/>
                    <a:gd name="connsiteY2-122" fmla="*/ 155864 h 314413"/>
                    <a:gd name="connsiteX3-123" fmla="*/ 711991 w 711991"/>
                    <a:gd name="connsiteY3-124" fmla="*/ 314414 h 314413"/>
                    <a:gd name="connsiteX0-125" fmla="*/ 5562 w 665363"/>
                    <a:gd name="connsiteY0-126" fmla="*/ 0 h 272655"/>
                    <a:gd name="connsiteX1-127" fmla="*/ 88689 w 665363"/>
                    <a:gd name="connsiteY1-128" fmla="*/ 135082 h 272655"/>
                    <a:gd name="connsiteX2-129" fmla="*/ 618626 w 665363"/>
                    <a:gd name="connsiteY2-130" fmla="*/ 155864 h 272655"/>
                    <a:gd name="connsiteX3-131" fmla="*/ 645298 w 665363"/>
                    <a:gd name="connsiteY3-132" fmla="*/ 272656 h 272655"/>
                    <a:gd name="connsiteX0-133" fmla="*/ 5562 w 676446"/>
                    <a:gd name="connsiteY0-134" fmla="*/ 0 h 272657"/>
                    <a:gd name="connsiteX1-135" fmla="*/ 88689 w 676446"/>
                    <a:gd name="connsiteY1-136" fmla="*/ 135082 h 272657"/>
                    <a:gd name="connsiteX2-137" fmla="*/ 618626 w 676446"/>
                    <a:gd name="connsiteY2-138" fmla="*/ 155864 h 272657"/>
                    <a:gd name="connsiteX3-139" fmla="*/ 645298 w 676446"/>
                    <a:gd name="connsiteY3-140" fmla="*/ 272656 h 272657"/>
                    <a:gd name="connsiteX0-141" fmla="*/ 20123 w 691007"/>
                    <a:gd name="connsiteY0-142" fmla="*/ 0 h 272655"/>
                    <a:gd name="connsiteX1-143" fmla="*/ 103250 w 691007"/>
                    <a:gd name="connsiteY1-144" fmla="*/ 135082 h 272655"/>
                    <a:gd name="connsiteX2-145" fmla="*/ 633187 w 691007"/>
                    <a:gd name="connsiteY2-146" fmla="*/ 155864 h 272655"/>
                    <a:gd name="connsiteX3-147" fmla="*/ 659859 w 691007"/>
                    <a:gd name="connsiteY3-148" fmla="*/ 272656 h 272655"/>
                    <a:gd name="connsiteX0-149" fmla="*/ 17841 w 701337"/>
                    <a:gd name="connsiteY0-150" fmla="*/ 1 h 260740"/>
                    <a:gd name="connsiteX1-151" fmla="*/ 113580 w 701337"/>
                    <a:gd name="connsiteY1-152" fmla="*/ 123165 h 260740"/>
                    <a:gd name="connsiteX2-153" fmla="*/ 643517 w 701337"/>
                    <a:gd name="connsiteY2-154" fmla="*/ 143947 h 260740"/>
                    <a:gd name="connsiteX3-155" fmla="*/ 670189 w 701337"/>
                    <a:gd name="connsiteY3-156" fmla="*/ 260739 h 260740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</a:cxnLst>
                  <a:rect l="l" t="t" r="r" b="b"/>
                  <a:pathLst>
                    <a:path w="701337" h="260740">
                      <a:moveTo>
                        <a:pt x="17841" y="1"/>
                      </a:moveTo>
                      <a:cubicBezTo>
                        <a:pt x="-24636" y="70720"/>
                        <a:pt x="9301" y="99174"/>
                        <a:pt x="113580" y="123165"/>
                      </a:cubicBezTo>
                      <a:cubicBezTo>
                        <a:pt x="217859" y="147156"/>
                        <a:pt x="525421" y="101115"/>
                        <a:pt x="643517" y="143947"/>
                      </a:cubicBezTo>
                      <a:cubicBezTo>
                        <a:pt x="761613" y="186779"/>
                        <a:pt x="660646" y="225217"/>
                        <a:pt x="670189" y="260739"/>
                      </a:cubicBez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27" name="任意多边形: 形状 26"/>
                <p:cNvSpPr/>
                <p:nvPr/>
              </p:nvSpPr>
              <p:spPr>
                <a:xfrm rot="16200000">
                  <a:off x="3227403" y="2605742"/>
                  <a:ext cx="618185" cy="145474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20556 w 666610"/>
                    <a:gd name="connsiteY0-2" fmla="*/ 0 h 218209"/>
                    <a:gd name="connsiteX1-3" fmla="*/ 103683 w 666610"/>
                    <a:gd name="connsiteY1-4" fmla="*/ 135082 h 218209"/>
                    <a:gd name="connsiteX2-5" fmla="*/ 633620 w 666610"/>
                    <a:gd name="connsiteY2-6" fmla="*/ 155864 h 218209"/>
                    <a:gd name="connsiteX3-7" fmla="*/ 612838 w 666610"/>
                    <a:gd name="connsiteY3-8" fmla="*/ 218209 h 218209"/>
                    <a:gd name="connsiteX4-9" fmla="*/ 612838 w 666610"/>
                    <a:gd name="connsiteY4-10" fmla="*/ 218209 h 218209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</a:cxnLst>
                  <a:rect l="l" t="t" r="r" b="b"/>
                  <a:pathLst>
                    <a:path w="666610" h="218209">
                      <a:moveTo>
                        <a:pt x="20556" y="0"/>
                      </a:moveTo>
                      <a:cubicBezTo>
                        <a:pt x="-22901" y="47056"/>
                        <a:pt x="1506" y="109105"/>
                        <a:pt x="103683" y="135082"/>
                      </a:cubicBezTo>
                      <a:cubicBezTo>
                        <a:pt x="205860" y="161059"/>
                        <a:pt x="548761" y="142010"/>
                        <a:pt x="633620" y="155864"/>
                      </a:cubicBezTo>
                      <a:cubicBezTo>
                        <a:pt x="718479" y="169718"/>
                        <a:pt x="612838" y="218209"/>
                        <a:pt x="612838" y="218209"/>
                      </a:cubicBezTo>
                      <a:lnTo>
                        <a:pt x="612838" y="218209"/>
                      </a:ln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28" name="任意多边形: 形状 26"/>
                <p:cNvSpPr/>
                <p:nvPr/>
              </p:nvSpPr>
              <p:spPr>
                <a:xfrm rot="16200000">
                  <a:off x="3355558" y="2615772"/>
                  <a:ext cx="583211" cy="140036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4572 w 623888"/>
                    <a:gd name="connsiteY0-2" fmla="*/ 0 h 218209"/>
                    <a:gd name="connsiteX1-3" fmla="*/ 87699 w 623888"/>
                    <a:gd name="connsiteY1-4" fmla="*/ 135082 h 218209"/>
                    <a:gd name="connsiteX2-5" fmla="*/ 581846 w 623888"/>
                    <a:gd name="connsiteY2-6" fmla="*/ 144776 h 218209"/>
                    <a:gd name="connsiteX3-7" fmla="*/ 596854 w 623888"/>
                    <a:gd name="connsiteY3-8" fmla="*/ 218209 h 218209"/>
                    <a:gd name="connsiteX4-9" fmla="*/ 596854 w 623888"/>
                    <a:gd name="connsiteY4-10" fmla="*/ 218209 h 218209"/>
                    <a:gd name="connsiteX0-11" fmla="*/ 4572 w 623887"/>
                    <a:gd name="connsiteY0-12" fmla="*/ 0 h 218209"/>
                    <a:gd name="connsiteX1-13" fmla="*/ 87699 w 623887"/>
                    <a:gd name="connsiteY1-14" fmla="*/ 135082 h 218209"/>
                    <a:gd name="connsiteX2-15" fmla="*/ 581846 w 623887"/>
                    <a:gd name="connsiteY2-16" fmla="*/ 144776 h 218209"/>
                    <a:gd name="connsiteX3-17" fmla="*/ 596854 w 623887"/>
                    <a:gd name="connsiteY3-18" fmla="*/ 218209 h 218209"/>
                    <a:gd name="connsiteX4-19" fmla="*/ 585412 w 623887"/>
                    <a:gd name="connsiteY4-20" fmla="*/ 203364 h 218209"/>
                    <a:gd name="connsiteX0-21" fmla="*/ 18961 w 638276"/>
                    <a:gd name="connsiteY0-22" fmla="*/ 0 h 218209"/>
                    <a:gd name="connsiteX1-23" fmla="*/ 102088 w 638276"/>
                    <a:gd name="connsiteY1-24" fmla="*/ 135082 h 218209"/>
                    <a:gd name="connsiteX2-25" fmla="*/ 596235 w 638276"/>
                    <a:gd name="connsiteY2-26" fmla="*/ 144776 h 218209"/>
                    <a:gd name="connsiteX3-27" fmla="*/ 611243 w 638276"/>
                    <a:gd name="connsiteY3-28" fmla="*/ 218209 h 218209"/>
                    <a:gd name="connsiteX4-29" fmla="*/ 599801 w 638276"/>
                    <a:gd name="connsiteY4-30" fmla="*/ 203364 h 218209"/>
                    <a:gd name="connsiteX0-31" fmla="*/ 21317 w 628897"/>
                    <a:gd name="connsiteY0-32" fmla="*/ 1 h 210053"/>
                    <a:gd name="connsiteX1-33" fmla="*/ 92709 w 628897"/>
                    <a:gd name="connsiteY1-34" fmla="*/ 126926 h 210053"/>
                    <a:gd name="connsiteX2-35" fmla="*/ 586856 w 628897"/>
                    <a:gd name="connsiteY2-36" fmla="*/ 136620 h 210053"/>
                    <a:gd name="connsiteX3-37" fmla="*/ 601864 w 628897"/>
                    <a:gd name="connsiteY3-38" fmla="*/ 210053 h 210053"/>
                    <a:gd name="connsiteX4-39" fmla="*/ 590422 w 628897"/>
                    <a:gd name="connsiteY4-40" fmla="*/ 195208 h 21005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</a:cxnLst>
                  <a:rect l="l" t="t" r="r" b="b"/>
                  <a:pathLst>
                    <a:path w="628897" h="210053">
                      <a:moveTo>
                        <a:pt x="21317" y="1"/>
                      </a:moveTo>
                      <a:cubicBezTo>
                        <a:pt x="-21161" y="70718"/>
                        <a:pt x="-1547" y="104156"/>
                        <a:pt x="92709" y="126926"/>
                      </a:cubicBezTo>
                      <a:cubicBezTo>
                        <a:pt x="186965" y="149696"/>
                        <a:pt x="501997" y="122766"/>
                        <a:pt x="586856" y="136620"/>
                      </a:cubicBezTo>
                      <a:cubicBezTo>
                        <a:pt x="671715" y="150474"/>
                        <a:pt x="601864" y="210053"/>
                        <a:pt x="601864" y="210053"/>
                      </a:cubicBezTo>
                      <a:lnTo>
                        <a:pt x="590422" y="195208"/>
                      </a:ln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</p:grpSp>
          <p:sp>
            <p:nvSpPr>
              <p:cNvPr id="223" name="任意多边形: 形状 26"/>
              <p:cNvSpPr/>
              <p:nvPr/>
            </p:nvSpPr>
            <p:spPr>
              <a:xfrm rot="19562040" flipV="1">
                <a:off x="1431678" y="1701125"/>
                <a:ext cx="554926" cy="119410"/>
              </a:xfrm>
              <a:custGeom>
                <a:avLst/>
                <a:gdLst>
                  <a:gd name="connsiteX0" fmla="*/ 5562 w 651616"/>
                  <a:gd name="connsiteY0" fmla="*/ 0 h 218209"/>
                  <a:gd name="connsiteX1" fmla="*/ 88689 w 651616"/>
                  <a:gd name="connsiteY1" fmla="*/ 135082 h 218209"/>
                  <a:gd name="connsiteX2" fmla="*/ 618626 w 651616"/>
                  <a:gd name="connsiteY2" fmla="*/ 155864 h 218209"/>
                  <a:gd name="connsiteX3" fmla="*/ 597844 w 651616"/>
                  <a:gd name="connsiteY3" fmla="*/ 218209 h 218209"/>
                  <a:gd name="connsiteX4" fmla="*/ 597844 w 651616"/>
                  <a:gd name="connsiteY4" fmla="*/ 218209 h 218209"/>
                  <a:gd name="connsiteX0-1" fmla="*/ 3356 w 596372"/>
                  <a:gd name="connsiteY0-2" fmla="*/ 0 h 218209"/>
                  <a:gd name="connsiteX1-3" fmla="*/ 86483 w 596372"/>
                  <a:gd name="connsiteY1-4" fmla="*/ 135082 h 218209"/>
                  <a:gd name="connsiteX2-5" fmla="*/ 523917 w 596372"/>
                  <a:gd name="connsiteY2-6" fmla="*/ 151322 h 218209"/>
                  <a:gd name="connsiteX3-7" fmla="*/ 595638 w 596372"/>
                  <a:gd name="connsiteY3-8" fmla="*/ 218209 h 218209"/>
                  <a:gd name="connsiteX4-9" fmla="*/ 595638 w 596372"/>
                  <a:gd name="connsiteY4-10" fmla="*/ 218209 h 218209"/>
                  <a:gd name="connsiteX0-11" fmla="*/ 3356 w 596372"/>
                  <a:gd name="connsiteY0-12" fmla="*/ 0 h 238308"/>
                  <a:gd name="connsiteX1-13" fmla="*/ 86483 w 596372"/>
                  <a:gd name="connsiteY1-14" fmla="*/ 135082 h 238308"/>
                  <a:gd name="connsiteX2-15" fmla="*/ 523917 w 596372"/>
                  <a:gd name="connsiteY2-16" fmla="*/ 151322 h 238308"/>
                  <a:gd name="connsiteX3-17" fmla="*/ 595638 w 596372"/>
                  <a:gd name="connsiteY3-18" fmla="*/ 218209 h 238308"/>
                  <a:gd name="connsiteX4-19" fmla="*/ 512131 w 596372"/>
                  <a:gd name="connsiteY4-20" fmla="*/ 238308 h 238308"/>
                  <a:gd name="connsiteX0-21" fmla="*/ 3356 w 563184"/>
                  <a:gd name="connsiteY0-22" fmla="*/ 0 h 238308"/>
                  <a:gd name="connsiteX1-23" fmla="*/ 86483 w 563184"/>
                  <a:gd name="connsiteY1-24" fmla="*/ 135082 h 238308"/>
                  <a:gd name="connsiteX2-25" fmla="*/ 523917 w 563184"/>
                  <a:gd name="connsiteY2-26" fmla="*/ 151322 h 238308"/>
                  <a:gd name="connsiteX3-27" fmla="*/ 542246 w 563184"/>
                  <a:gd name="connsiteY3-28" fmla="*/ 194886 h 238308"/>
                  <a:gd name="connsiteX4-29" fmla="*/ 512131 w 563184"/>
                  <a:gd name="connsiteY4-30" fmla="*/ 238308 h 238308"/>
                  <a:gd name="connsiteX0-31" fmla="*/ 3356 w 563184"/>
                  <a:gd name="connsiteY0-32" fmla="*/ 0 h 236842"/>
                  <a:gd name="connsiteX1-33" fmla="*/ 86483 w 563184"/>
                  <a:gd name="connsiteY1-34" fmla="*/ 135082 h 236842"/>
                  <a:gd name="connsiteX2-35" fmla="*/ 523917 w 563184"/>
                  <a:gd name="connsiteY2-36" fmla="*/ 151322 h 236842"/>
                  <a:gd name="connsiteX3-37" fmla="*/ 542246 w 563184"/>
                  <a:gd name="connsiteY3-38" fmla="*/ 194886 h 236842"/>
                  <a:gd name="connsiteX4-39" fmla="*/ 500104 w 563184"/>
                  <a:gd name="connsiteY4-40" fmla="*/ 236842 h 236842"/>
                  <a:gd name="connsiteX0-41" fmla="*/ 3356 w 565483"/>
                  <a:gd name="connsiteY0-42" fmla="*/ 0 h 236842"/>
                  <a:gd name="connsiteX1-43" fmla="*/ 86483 w 565483"/>
                  <a:gd name="connsiteY1-44" fmla="*/ 135082 h 236842"/>
                  <a:gd name="connsiteX2-45" fmla="*/ 523917 w 565483"/>
                  <a:gd name="connsiteY2-46" fmla="*/ 151322 h 236842"/>
                  <a:gd name="connsiteX3-47" fmla="*/ 547529 w 565483"/>
                  <a:gd name="connsiteY3-48" fmla="*/ 212346 h 236842"/>
                  <a:gd name="connsiteX4-49" fmla="*/ 500104 w 565483"/>
                  <a:gd name="connsiteY4-50" fmla="*/ 236842 h 236842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</a:cxnLst>
                <a:rect l="l" t="t" r="r" b="b"/>
                <a:pathLst>
                  <a:path w="565483" h="236842">
                    <a:moveTo>
                      <a:pt x="3356" y="0"/>
                    </a:moveTo>
                    <a:cubicBezTo>
                      <a:pt x="-6169" y="54552"/>
                      <a:pt x="-277" y="109862"/>
                      <a:pt x="86483" y="135082"/>
                    </a:cubicBezTo>
                    <a:cubicBezTo>
                      <a:pt x="173243" y="160302"/>
                      <a:pt x="447076" y="138445"/>
                      <a:pt x="523917" y="151322"/>
                    </a:cubicBezTo>
                    <a:cubicBezTo>
                      <a:pt x="600758" y="164199"/>
                      <a:pt x="547529" y="212346"/>
                      <a:pt x="547529" y="212346"/>
                    </a:cubicBezTo>
                    <a:lnTo>
                      <a:pt x="500104" y="236842"/>
                    </a:lnTo>
                  </a:path>
                </a:pathLst>
              </a:custGeom>
              <a:noFill/>
              <a:ln w="31750">
                <a:solidFill>
                  <a:schemeClr val="accent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24" name="任意多边形: 形状 26"/>
              <p:cNvSpPr/>
              <p:nvPr/>
            </p:nvSpPr>
            <p:spPr>
              <a:xfrm rot="19562040" flipV="1">
                <a:off x="1386480" y="1639600"/>
                <a:ext cx="632065" cy="79830"/>
              </a:xfrm>
              <a:custGeom>
                <a:avLst/>
                <a:gdLst>
                  <a:gd name="connsiteX0" fmla="*/ 5562 w 651616"/>
                  <a:gd name="connsiteY0" fmla="*/ 0 h 218209"/>
                  <a:gd name="connsiteX1" fmla="*/ 88689 w 651616"/>
                  <a:gd name="connsiteY1" fmla="*/ 135082 h 218209"/>
                  <a:gd name="connsiteX2" fmla="*/ 618626 w 651616"/>
                  <a:gd name="connsiteY2" fmla="*/ 155864 h 218209"/>
                  <a:gd name="connsiteX3" fmla="*/ 597844 w 651616"/>
                  <a:gd name="connsiteY3" fmla="*/ 218209 h 218209"/>
                  <a:gd name="connsiteX4" fmla="*/ 597844 w 651616"/>
                  <a:gd name="connsiteY4" fmla="*/ 218209 h 218209"/>
                  <a:gd name="connsiteX0-1" fmla="*/ 5562 w 651616"/>
                  <a:gd name="connsiteY0-2" fmla="*/ 0 h 218209"/>
                  <a:gd name="connsiteX1-3" fmla="*/ 88689 w 651616"/>
                  <a:gd name="connsiteY1-4" fmla="*/ 135082 h 218209"/>
                  <a:gd name="connsiteX2-5" fmla="*/ 618626 w 651616"/>
                  <a:gd name="connsiteY2-6" fmla="*/ 155864 h 218209"/>
                  <a:gd name="connsiteX3-7" fmla="*/ 597844 w 651616"/>
                  <a:gd name="connsiteY3-8" fmla="*/ 218209 h 218209"/>
                  <a:gd name="connsiteX0-9" fmla="*/ 5562 w 618626"/>
                  <a:gd name="connsiteY0-10" fmla="*/ 0 h 155864"/>
                  <a:gd name="connsiteX1-11" fmla="*/ 88689 w 618626"/>
                  <a:gd name="connsiteY1-12" fmla="*/ 135082 h 155864"/>
                  <a:gd name="connsiteX2-13" fmla="*/ 618626 w 618626"/>
                  <a:gd name="connsiteY2-14" fmla="*/ 155864 h 155864"/>
                  <a:gd name="connsiteX0-15" fmla="*/ 6349 w 644090"/>
                  <a:gd name="connsiteY0-16" fmla="*/ 0 h 158337"/>
                  <a:gd name="connsiteX1-17" fmla="*/ 89476 w 644090"/>
                  <a:gd name="connsiteY1-18" fmla="*/ 135082 h 158337"/>
                  <a:gd name="connsiteX2-19" fmla="*/ 644090 w 644090"/>
                  <a:gd name="connsiteY2-20" fmla="*/ 158337 h 158337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</a:cxnLst>
                <a:rect l="l" t="t" r="r" b="b"/>
                <a:pathLst>
                  <a:path w="644090" h="158337">
                    <a:moveTo>
                      <a:pt x="6349" y="0"/>
                    </a:moveTo>
                    <a:cubicBezTo>
                      <a:pt x="-3176" y="54552"/>
                      <a:pt x="-16814" y="108692"/>
                      <a:pt x="89476" y="135082"/>
                    </a:cubicBezTo>
                    <a:cubicBezTo>
                      <a:pt x="195766" y="161472"/>
                      <a:pt x="559231" y="144483"/>
                      <a:pt x="644090" y="158337"/>
                    </a:cubicBezTo>
                  </a:path>
                </a:pathLst>
              </a:custGeom>
              <a:noFill/>
              <a:ln w="31750">
                <a:solidFill>
                  <a:schemeClr val="accent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221" name="任意多边形: 形状 26"/>
            <p:cNvSpPr/>
            <p:nvPr/>
          </p:nvSpPr>
          <p:spPr>
            <a:xfrm rot="7849497">
              <a:off x="3018865" y="2047237"/>
              <a:ext cx="497771" cy="111014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3356 w 596372"/>
                <a:gd name="connsiteY0-2" fmla="*/ 0 h 218209"/>
                <a:gd name="connsiteX1-3" fmla="*/ 86483 w 596372"/>
                <a:gd name="connsiteY1-4" fmla="*/ 135082 h 218209"/>
                <a:gd name="connsiteX2-5" fmla="*/ 523917 w 596372"/>
                <a:gd name="connsiteY2-6" fmla="*/ 151322 h 218209"/>
                <a:gd name="connsiteX3-7" fmla="*/ 595638 w 596372"/>
                <a:gd name="connsiteY3-8" fmla="*/ 218209 h 218209"/>
                <a:gd name="connsiteX4-9" fmla="*/ 595638 w 596372"/>
                <a:gd name="connsiteY4-10" fmla="*/ 218209 h 218209"/>
                <a:gd name="connsiteX0-11" fmla="*/ 3356 w 596372"/>
                <a:gd name="connsiteY0-12" fmla="*/ 0 h 238308"/>
                <a:gd name="connsiteX1-13" fmla="*/ 86483 w 596372"/>
                <a:gd name="connsiteY1-14" fmla="*/ 135082 h 238308"/>
                <a:gd name="connsiteX2-15" fmla="*/ 523917 w 596372"/>
                <a:gd name="connsiteY2-16" fmla="*/ 151322 h 238308"/>
                <a:gd name="connsiteX3-17" fmla="*/ 595638 w 596372"/>
                <a:gd name="connsiteY3-18" fmla="*/ 218209 h 238308"/>
                <a:gd name="connsiteX4-19" fmla="*/ 512131 w 596372"/>
                <a:gd name="connsiteY4-20" fmla="*/ 238308 h 238308"/>
                <a:gd name="connsiteX0-21" fmla="*/ 3356 w 563184"/>
                <a:gd name="connsiteY0-22" fmla="*/ 0 h 238308"/>
                <a:gd name="connsiteX1-23" fmla="*/ 86483 w 563184"/>
                <a:gd name="connsiteY1-24" fmla="*/ 135082 h 238308"/>
                <a:gd name="connsiteX2-25" fmla="*/ 523917 w 563184"/>
                <a:gd name="connsiteY2-26" fmla="*/ 151322 h 238308"/>
                <a:gd name="connsiteX3-27" fmla="*/ 542246 w 563184"/>
                <a:gd name="connsiteY3-28" fmla="*/ 194886 h 238308"/>
                <a:gd name="connsiteX4-29" fmla="*/ 512131 w 563184"/>
                <a:gd name="connsiteY4-30" fmla="*/ 238308 h 238308"/>
                <a:gd name="connsiteX0-31" fmla="*/ 3356 w 563184"/>
                <a:gd name="connsiteY0-32" fmla="*/ 0 h 236842"/>
                <a:gd name="connsiteX1-33" fmla="*/ 86483 w 563184"/>
                <a:gd name="connsiteY1-34" fmla="*/ 135082 h 236842"/>
                <a:gd name="connsiteX2-35" fmla="*/ 523917 w 563184"/>
                <a:gd name="connsiteY2-36" fmla="*/ 151322 h 236842"/>
                <a:gd name="connsiteX3-37" fmla="*/ 542246 w 563184"/>
                <a:gd name="connsiteY3-38" fmla="*/ 194886 h 236842"/>
                <a:gd name="connsiteX4-39" fmla="*/ 500104 w 563184"/>
                <a:gd name="connsiteY4-40" fmla="*/ 236842 h 236842"/>
                <a:gd name="connsiteX0-41" fmla="*/ 3356 w 565483"/>
                <a:gd name="connsiteY0-42" fmla="*/ 0 h 236842"/>
                <a:gd name="connsiteX1-43" fmla="*/ 86483 w 565483"/>
                <a:gd name="connsiteY1-44" fmla="*/ 135082 h 236842"/>
                <a:gd name="connsiteX2-45" fmla="*/ 523917 w 565483"/>
                <a:gd name="connsiteY2-46" fmla="*/ 151322 h 236842"/>
                <a:gd name="connsiteX3-47" fmla="*/ 547529 w 565483"/>
                <a:gd name="connsiteY3-48" fmla="*/ 212346 h 236842"/>
                <a:gd name="connsiteX4-49" fmla="*/ 500104 w 565483"/>
                <a:gd name="connsiteY4-50" fmla="*/ 236842 h 236842"/>
                <a:gd name="connsiteX0-51" fmla="*/ 3356 w 587996"/>
                <a:gd name="connsiteY0-52" fmla="*/ 0 h 236842"/>
                <a:gd name="connsiteX1-53" fmla="*/ 86483 w 587996"/>
                <a:gd name="connsiteY1-54" fmla="*/ 135082 h 236842"/>
                <a:gd name="connsiteX2-55" fmla="*/ 523917 w 587996"/>
                <a:gd name="connsiteY2-56" fmla="*/ 151322 h 236842"/>
                <a:gd name="connsiteX3-57" fmla="*/ 585469 w 587996"/>
                <a:gd name="connsiteY3-58" fmla="*/ 220330 h 236842"/>
                <a:gd name="connsiteX4-59" fmla="*/ 500104 w 587996"/>
                <a:gd name="connsiteY4-60" fmla="*/ 236842 h 236842"/>
                <a:gd name="connsiteX0-61" fmla="*/ 3356 w 587996"/>
                <a:gd name="connsiteY0-62" fmla="*/ 0 h 244339"/>
                <a:gd name="connsiteX1-63" fmla="*/ 86483 w 587996"/>
                <a:gd name="connsiteY1-64" fmla="*/ 135082 h 244339"/>
                <a:gd name="connsiteX2-65" fmla="*/ 523917 w 587996"/>
                <a:gd name="connsiteY2-66" fmla="*/ 151322 h 244339"/>
                <a:gd name="connsiteX3-67" fmla="*/ 585469 w 587996"/>
                <a:gd name="connsiteY3-68" fmla="*/ 220330 h 244339"/>
                <a:gd name="connsiteX4-69" fmla="*/ 534036 w 587996"/>
                <a:gd name="connsiteY4-70" fmla="*/ 244339 h 244339"/>
                <a:gd name="connsiteX0-71" fmla="*/ 3559 w 591992"/>
                <a:gd name="connsiteY0-72" fmla="*/ 0 h 244339"/>
                <a:gd name="connsiteX1-73" fmla="*/ 86686 w 591992"/>
                <a:gd name="connsiteY1-74" fmla="*/ 135082 h 244339"/>
                <a:gd name="connsiteX2-75" fmla="*/ 535168 w 591992"/>
                <a:gd name="connsiteY2-76" fmla="*/ 129124 h 244339"/>
                <a:gd name="connsiteX3-77" fmla="*/ 585672 w 591992"/>
                <a:gd name="connsiteY3-78" fmla="*/ 220330 h 244339"/>
                <a:gd name="connsiteX4-79" fmla="*/ 534239 w 591992"/>
                <a:gd name="connsiteY4-80" fmla="*/ 244339 h 244339"/>
                <a:gd name="connsiteX0-81" fmla="*/ 3559 w 594181"/>
                <a:gd name="connsiteY0-82" fmla="*/ 0 h 244339"/>
                <a:gd name="connsiteX1-83" fmla="*/ 86686 w 594181"/>
                <a:gd name="connsiteY1-84" fmla="*/ 135082 h 244339"/>
                <a:gd name="connsiteX2-85" fmla="*/ 535168 w 594181"/>
                <a:gd name="connsiteY2-86" fmla="*/ 129124 h 244339"/>
                <a:gd name="connsiteX3-87" fmla="*/ 588993 w 594181"/>
                <a:gd name="connsiteY3-88" fmla="*/ 190464 h 244339"/>
                <a:gd name="connsiteX4-89" fmla="*/ 534239 w 594181"/>
                <a:gd name="connsiteY4-90" fmla="*/ 244339 h 244339"/>
                <a:gd name="connsiteX0-91" fmla="*/ 3559 w 594181"/>
                <a:gd name="connsiteY0-92" fmla="*/ 0 h 221164"/>
                <a:gd name="connsiteX1-93" fmla="*/ 86686 w 594181"/>
                <a:gd name="connsiteY1-94" fmla="*/ 135082 h 221164"/>
                <a:gd name="connsiteX2-95" fmla="*/ 535168 w 594181"/>
                <a:gd name="connsiteY2-96" fmla="*/ 129124 h 221164"/>
                <a:gd name="connsiteX3-97" fmla="*/ 588993 w 594181"/>
                <a:gd name="connsiteY3-98" fmla="*/ 190464 h 221164"/>
                <a:gd name="connsiteX4-99" fmla="*/ 537268 w 594181"/>
                <a:gd name="connsiteY4-100" fmla="*/ 221163 h 221164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594181" h="221164">
                  <a:moveTo>
                    <a:pt x="3559" y="0"/>
                  </a:moveTo>
                  <a:cubicBezTo>
                    <a:pt x="-5966" y="54552"/>
                    <a:pt x="-1915" y="113561"/>
                    <a:pt x="86686" y="135082"/>
                  </a:cubicBezTo>
                  <a:cubicBezTo>
                    <a:pt x="175287" y="156603"/>
                    <a:pt x="451450" y="119894"/>
                    <a:pt x="535168" y="129124"/>
                  </a:cubicBezTo>
                  <a:cubicBezTo>
                    <a:pt x="618886" y="138354"/>
                    <a:pt x="588993" y="190464"/>
                    <a:pt x="588993" y="190464"/>
                  </a:cubicBezTo>
                  <a:lnTo>
                    <a:pt x="537268" y="221163"/>
                  </a:lnTo>
                </a:path>
              </a:pathLst>
            </a:custGeom>
            <a:noFill/>
            <a:ln w="31750"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229" name="组合 228"/>
          <p:cNvGrpSpPr/>
          <p:nvPr/>
        </p:nvGrpSpPr>
        <p:grpSpPr>
          <a:xfrm rot="9508359">
            <a:off x="7640196" y="3777374"/>
            <a:ext cx="359587" cy="542028"/>
            <a:chOff x="3066377" y="1779094"/>
            <a:chExt cx="520068" cy="783931"/>
          </a:xfrm>
        </p:grpSpPr>
        <p:grpSp>
          <p:nvGrpSpPr>
            <p:cNvPr id="230" name="组合 229"/>
            <p:cNvGrpSpPr/>
            <p:nvPr/>
          </p:nvGrpSpPr>
          <p:grpSpPr>
            <a:xfrm rot="5811537" flipV="1">
              <a:off x="2934445" y="1911026"/>
              <a:ext cx="783931" cy="520068"/>
              <a:chOff x="1386480" y="1639600"/>
              <a:chExt cx="918295" cy="522368"/>
            </a:xfrm>
          </p:grpSpPr>
          <p:grpSp>
            <p:nvGrpSpPr>
              <p:cNvPr id="232" name="组合 231"/>
              <p:cNvGrpSpPr/>
              <p:nvPr/>
            </p:nvGrpSpPr>
            <p:grpSpPr>
              <a:xfrm rot="14162040" flipV="1">
                <a:off x="1755887" y="1613080"/>
                <a:ext cx="336269" cy="761507"/>
                <a:chOff x="3272537" y="2308003"/>
                <a:chExt cx="444645" cy="719624"/>
              </a:xfrm>
            </p:grpSpPr>
            <p:sp>
              <p:nvSpPr>
                <p:cNvPr id="235" name="任意多边形: 形状 26"/>
                <p:cNvSpPr/>
                <p:nvPr/>
              </p:nvSpPr>
              <p:spPr>
                <a:xfrm rot="16200000">
                  <a:off x="2968103" y="2612437"/>
                  <a:ext cx="719624" cy="110756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7103 w 692188"/>
                    <a:gd name="connsiteY0-2" fmla="*/ 0 h 218209"/>
                    <a:gd name="connsiteX1-3" fmla="*/ 90230 w 692188"/>
                    <a:gd name="connsiteY1-4" fmla="*/ 135082 h 218209"/>
                    <a:gd name="connsiteX2-5" fmla="*/ 666418 w 692188"/>
                    <a:gd name="connsiteY2-6" fmla="*/ 158137 h 218209"/>
                    <a:gd name="connsiteX3-7" fmla="*/ 599385 w 692188"/>
                    <a:gd name="connsiteY3-8" fmla="*/ 218209 h 218209"/>
                    <a:gd name="connsiteX4-9" fmla="*/ 599385 w 692188"/>
                    <a:gd name="connsiteY4-10" fmla="*/ 218209 h 218209"/>
                    <a:gd name="connsiteX0-11" fmla="*/ 7103 w 804262"/>
                    <a:gd name="connsiteY0-12" fmla="*/ 0 h 418066"/>
                    <a:gd name="connsiteX1-13" fmla="*/ 90230 w 804262"/>
                    <a:gd name="connsiteY1-14" fmla="*/ 135082 h 418066"/>
                    <a:gd name="connsiteX2-15" fmla="*/ 666418 w 804262"/>
                    <a:gd name="connsiteY2-16" fmla="*/ 158137 h 418066"/>
                    <a:gd name="connsiteX3-17" fmla="*/ 599385 w 804262"/>
                    <a:gd name="connsiteY3-18" fmla="*/ 218209 h 418066"/>
                    <a:gd name="connsiteX4-19" fmla="*/ 804262 w 804262"/>
                    <a:gd name="connsiteY4-20" fmla="*/ 418065 h 418066"/>
                    <a:gd name="connsiteX0-21" fmla="*/ 7103 w 804262"/>
                    <a:gd name="connsiteY0-22" fmla="*/ 0 h 418064"/>
                    <a:gd name="connsiteX1-23" fmla="*/ 90230 w 804262"/>
                    <a:gd name="connsiteY1-24" fmla="*/ 135082 h 418064"/>
                    <a:gd name="connsiteX2-25" fmla="*/ 666418 w 804262"/>
                    <a:gd name="connsiteY2-26" fmla="*/ 158137 h 418064"/>
                    <a:gd name="connsiteX3-27" fmla="*/ 649061 w 804262"/>
                    <a:gd name="connsiteY3-28" fmla="*/ 234353 h 418064"/>
                    <a:gd name="connsiteX4-29" fmla="*/ 804262 w 804262"/>
                    <a:gd name="connsiteY4-30" fmla="*/ 418065 h 418064"/>
                    <a:gd name="connsiteX0-31" fmla="*/ 7103 w 703746"/>
                    <a:gd name="connsiteY0-32" fmla="*/ 0 h 234354"/>
                    <a:gd name="connsiteX1-33" fmla="*/ 90230 w 703746"/>
                    <a:gd name="connsiteY1-34" fmla="*/ 135082 h 234354"/>
                    <a:gd name="connsiteX2-35" fmla="*/ 666418 w 703746"/>
                    <a:gd name="connsiteY2-36" fmla="*/ 158137 h 234354"/>
                    <a:gd name="connsiteX3-37" fmla="*/ 649061 w 703746"/>
                    <a:gd name="connsiteY3-38" fmla="*/ 234353 h 234354"/>
                    <a:gd name="connsiteX0-39" fmla="*/ 7103 w 708469"/>
                    <a:gd name="connsiteY0-40" fmla="*/ 0 h 249688"/>
                    <a:gd name="connsiteX1-41" fmla="*/ 90230 w 708469"/>
                    <a:gd name="connsiteY1-42" fmla="*/ 135082 h 249688"/>
                    <a:gd name="connsiteX2-43" fmla="*/ 666418 w 708469"/>
                    <a:gd name="connsiteY2-44" fmla="*/ 158137 h 249688"/>
                    <a:gd name="connsiteX3-45" fmla="*/ 664513 w 708469"/>
                    <a:gd name="connsiteY3-46" fmla="*/ 249688 h 249688"/>
                    <a:gd name="connsiteX0-47" fmla="*/ 1435 w 767430"/>
                    <a:gd name="connsiteY0-48" fmla="*/ -1 h 200383"/>
                    <a:gd name="connsiteX1-49" fmla="*/ 149191 w 767430"/>
                    <a:gd name="connsiteY1-50" fmla="*/ 85777 h 200383"/>
                    <a:gd name="connsiteX2-51" fmla="*/ 725379 w 767430"/>
                    <a:gd name="connsiteY2-52" fmla="*/ 108832 h 200383"/>
                    <a:gd name="connsiteX3-53" fmla="*/ 723474 w 767430"/>
                    <a:gd name="connsiteY3-54" fmla="*/ 200383 h 200383"/>
                    <a:gd name="connsiteX0-55" fmla="*/ 1067 w 787985"/>
                    <a:gd name="connsiteY0-56" fmla="*/ 0 h 182754"/>
                    <a:gd name="connsiteX1-57" fmla="*/ 169746 w 787985"/>
                    <a:gd name="connsiteY1-58" fmla="*/ 68148 h 182754"/>
                    <a:gd name="connsiteX2-59" fmla="*/ 745934 w 787985"/>
                    <a:gd name="connsiteY2-60" fmla="*/ 91203 h 182754"/>
                    <a:gd name="connsiteX3-61" fmla="*/ 744029 w 787985"/>
                    <a:gd name="connsiteY3-62" fmla="*/ 182754 h 182754"/>
                    <a:gd name="connsiteX0-63" fmla="*/ 0 w 786918"/>
                    <a:gd name="connsiteY0-64" fmla="*/ 0 h 182754"/>
                    <a:gd name="connsiteX1-65" fmla="*/ 168679 w 786918"/>
                    <a:gd name="connsiteY1-66" fmla="*/ 68148 h 182754"/>
                    <a:gd name="connsiteX2-67" fmla="*/ 744867 w 786918"/>
                    <a:gd name="connsiteY2-68" fmla="*/ 91203 h 182754"/>
                    <a:gd name="connsiteX3-69" fmla="*/ 742962 w 786918"/>
                    <a:gd name="connsiteY3-70" fmla="*/ 182754 h 182754"/>
                    <a:gd name="connsiteX0-71" fmla="*/ 0 w 786918"/>
                    <a:gd name="connsiteY0-72" fmla="*/ 110 h 182864"/>
                    <a:gd name="connsiteX1-73" fmla="*/ 168679 w 786918"/>
                    <a:gd name="connsiteY1-74" fmla="*/ 68258 h 182864"/>
                    <a:gd name="connsiteX2-75" fmla="*/ 744867 w 786918"/>
                    <a:gd name="connsiteY2-76" fmla="*/ 91313 h 182864"/>
                    <a:gd name="connsiteX3-77" fmla="*/ 742962 w 786918"/>
                    <a:gd name="connsiteY3-78" fmla="*/ 182864 h 182864"/>
                    <a:gd name="connsiteX0-79" fmla="*/ 0 w 786918"/>
                    <a:gd name="connsiteY0-80" fmla="*/ 0 h 182754"/>
                    <a:gd name="connsiteX1-81" fmla="*/ 168679 w 786918"/>
                    <a:gd name="connsiteY1-82" fmla="*/ 68148 h 182754"/>
                    <a:gd name="connsiteX2-83" fmla="*/ 744867 w 786918"/>
                    <a:gd name="connsiteY2-84" fmla="*/ 91203 h 182754"/>
                    <a:gd name="connsiteX3-85" fmla="*/ 742962 w 786918"/>
                    <a:gd name="connsiteY3-86" fmla="*/ 182754 h 182754"/>
                    <a:gd name="connsiteX0-87" fmla="*/ 0 w 787244"/>
                    <a:gd name="connsiteY0-88" fmla="*/ 0 h 182754"/>
                    <a:gd name="connsiteX1-89" fmla="*/ 164274 w 787244"/>
                    <a:gd name="connsiteY1-90" fmla="*/ 30614 h 182754"/>
                    <a:gd name="connsiteX2-91" fmla="*/ 744867 w 787244"/>
                    <a:gd name="connsiteY2-92" fmla="*/ 91203 h 182754"/>
                    <a:gd name="connsiteX3-93" fmla="*/ 742962 w 787244"/>
                    <a:gd name="connsiteY3-94" fmla="*/ 182754 h 182754"/>
                    <a:gd name="connsiteX0-95" fmla="*/ 0 w 622970"/>
                    <a:gd name="connsiteY0-96" fmla="*/ 0 h 152140"/>
                    <a:gd name="connsiteX1-97" fmla="*/ 580593 w 622970"/>
                    <a:gd name="connsiteY1-98" fmla="*/ 60589 h 152140"/>
                    <a:gd name="connsiteX2-99" fmla="*/ 578688 w 622970"/>
                    <a:gd name="connsiteY2-100" fmla="*/ 152140 h 152140"/>
                    <a:gd name="connsiteX0-101" fmla="*/ 0 w 775994"/>
                    <a:gd name="connsiteY0-102" fmla="*/ -1 h 166133"/>
                    <a:gd name="connsiteX1-103" fmla="*/ 723065 w 775994"/>
                    <a:gd name="connsiteY1-104" fmla="*/ 74582 h 166133"/>
                    <a:gd name="connsiteX2-105" fmla="*/ 721160 w 775994"/>
                    <a:gd name="connsiteY2-106" fmla="*/ 166133 h 16613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</a:cxnLst>
                  <a:rect l="l" t="t" r="r" b="b"/>
                  <a:pathLst>
                    <a:path w="775994" h="166133">
                      <a:moveTo>
                        <a:pt x="0" y="-1"/>
                      </a:moveTo>
                      <a:cubicBezTo>
                        <a:pt x="124144" y="15199"/>
                        <a:pt x="602872" y="46893"/>
                        <a:pt x="723065" y="74582"/>
                      </a:cubicBezTo>
                      <a:cubicBezTo>
                        <a:pt x="843258" y="102271"/>
                        <a:pt x="721160" y="166133"/>
                        <a:pt x="721160" y="166133"/>
                      </a:cubicBez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36" name="任意多边形: 形状 26"/>
                <p:cNvSpPr/>
                <p:nvPr/>
              </p:nvSpPr>
              <p:spPr>
                <a:xfrm rot="16200000">
                  <a:off x="3099371" y="2585162"/>
                  <a:ext cx="650389" cy="173829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5562 w 687495"/>
                    <a:gd name="connsiteY0-2" fmla="*/ 0 h 218209"/>
                    <a:gd name="connsiteX1-3" fmla="*/ 88689 w 687495"/>
                    <a:gd name="connsiteY1-4" fmla="*/ 135082 h 218209"/>
                    <a:gd name="connsiteX2-5" fmla="*/ 618626 w 687495"/>
                    <a:gd name="connsiteY2-6" fmla="*/ 155864 h 218209"/>
                    <a:gd name="connsiteX3-7" fmla="*/ 678732 w 687495"/>
                    <a:gd name="connsiteY3-8" fmla="*/ 199374 h 218209"/>
                    <a:gd name="connsiteX4-9" fmla="*/ 597844 w 687495"/>
                    <a:gd name="connsiteY4-10" fmla="*/ 218209 h 218209"/>
                    <a:gd name="connsiteX5" fmla="*/ 597844 w 687495"/>
                    <a:gd name="connsiteY5" fmla="*/ 218209 h 218209"/>
                    <a:gd name="connsiteX0-11" fmla="*/ 5562 w 687494"/>
                    <a:gd name="connsiteY0-12" fmla="*/ 0 h 246265"/>
                    <a:gd name="connsiteX1-13" fmla="*/ 88689 w 687494"/>
                    <a:gd name="connsiteY1-14" fmla="*/ 135082 h 246265"/>
                    <a:gd name="connsiteX2-15" fmla="*/ 618626 w 687494"/>
                    <a:gd name="connsiteY2-16" fmla="*/ 155864 h 246265"/>
                    <a:gd name="connsiteX3-17" fmla="*/ 678732 w 687494"/>
                    <a:gd name="connsiteY3-18" fmla="*/ 199374 h 246265"/>
                    <a:gd name="connsiteX4-19" fmla="*/ 597844 w 687494"/>
                    <a:gd name="connsiteY4-20" fmla="*/ 218209 h 246265"/>
                    <a:gd name="connsiteX5-21" fmla="*/ 634907 w 687494"/>
                    <a:gd name="connsiteY5-22" fmla="*/ 246266 h 246265"/>
                    <a:gd name="connsiteX0-23" fmla="*/ 5562 w 687494"/>
                    <a:gd name="connsiteY0-24" fmla="*/ 0 h 218209"/>
                    <a:gd name="connsiteX1-25" fmla="*/ 88689 w 687494"/>
                    <a:gd name="connsiteY1-26" fmla="*/ 135082 h 218209"/>
                    <a:gd name="connsiteX2-27" fmla="*/ 618626 w 687494"/>
                    <a:gd name="connsiteY2-28" fmla="*/ 155864 h 218209"/>
                    <a:gd name="connsiteX3-29" fmla="*/ 678732 w 687494"/>
                    <a:gd name="connsiteY3-30" fmla="*/ 199374 h 218209"/>
                    <a:gd name="connsiteX4-31" fmla="*/ 597844 w 687494"/>
                    <a:gd name="connsiteY4-32" fmla="*/ 218209 h 218209"/>
                    <a:gd name="connsiteX0-33" fmla="*/ 5562 w 687494"/>
                    <a:gd name="connsiteY0-34" fmla="*/ 0 h 232885"/>
                    <a:gd name="connsiteX1-35" fmla="*/ 88689 w 687494"/>
                    <a:gd name="connsiteY1-36" fmla="*/ 135082 h 232885"/>
                    <a:gd name="connsiteX2-37" fmla="*/ 618626 w 687494"/>
                    <a:gd name="connsiteY2-38" fmla="*/ 155864 h 232885"/>
                    <a:gd name="connsiteX3-39" fmla="*/ 678732 w 687494"/>
                    <a:gd name="connsiteY3-40" fmla="*/ 199374 h 232885"/>
                    <a:gd name="connsiteX4-41" fmla="*/ 635491 w 687494"/>
                    <a:gd name="connsiteY4-42" fmla="*/ 232886 h 232885"/>
                    <a:gd name="connsiteX0-43" fmla="*/ 5562 w 684304"/>
                    <a:gd name="connsiteY0-44" fmla="*/ 0 h 232887"/>
                    <a:gd name="connsiteX1-45" fmla="*/ 88689 w 684304"/>
                    <a:gd name="connsiteY1-46" fmla="*/ 135082 h 232887"/>
                    <a:gd name="connsiteX2-47" fmla="*/ 618626 w 684304"/>
                    <a:gd name="connsiteY2-48" fmla="*/ 155864 h 232887"/>
                    <a:gd name="connsiteX3-49" fmla="*/ 673743 w 684304"/>
                    <a:gd name="connsiteY3-50" fmla="*/ 175223 h 232887"/>
                    <a:gd name="connsiteX4-51" fmla="*/ 635491 w 684304"/>
                    <a:gd name="connsiteY4-52" fmla="*/ 232886 h 232887"/>
                    <a:gd name="connsiteX0-53" fmla="*/ 5562 w 684305"/>
                    <a:gd name="connsiteY0-54" fmla="*/ 0 h 247245"/>
                    <a:gd name="connsiteX1-55" fmla="*/ 88689 w 684305"/>
                    <a:gd name="connsiteY1-56" fmla="*/ 135082 h 247245"/>
                    <a:gd name="connsiteX2-57" fmla="*/ 618626 w 684305"/>
                    <a:gd name="connsiteY2-58" fmla="*/ 155864 h 247245"/>
                    <a:gd name="connsiteX3-59" fmla="*/ 673743 w 684305"/>
                    <a:gd name="connsiteY3-60" fmla="*/ 175223 h 247245"/>
                    <a:gd name="connsiteX4-61" fmla="*/ 642924 w 684305"/>
                    <a:gd name="connsiteY4-62" fmla="*/ 247244 h 247245"/>
                    <a:gd name="connsiteX0-63" fmla="*/ 5562 w 694353"/>
                    <a:gd name="connsiteY0-64" fmla="*/ 0 h 247243"/>
                    <a:gd name="connsiteX1-65" fmla="*/ 88689 w 694353"/>
                    <a:gd name="connsiteY1-66" fmla="*/ 135082 h 247243"/>
                    <a:gd name="connsiteX2-67" fmla="*/ 618626 w 694353"/>
                    <a:gd name="connsiteY2-68" fmla="*/ 155864 h 247243"/>
                    <a:gd name="connsiteX3-69" fmla="*/ 688610 w 694353"/>
                    <a:gd name="connsiteY3-70" fmla="*/ 203941 h 247243"/>
                    <a:gd name="connsiteX4-71" fmla="*/ 642924 w 694353"/>
                    <a:gd name="connsiteY4-72" fmla="*/ 247244 h 247243"/>
                    <a:gd name="connsiteX0-73" fmla="*/ 5562 w 688656"/>
                    <a:gd name="connsiteY0-74" fmla="*/ 0 h 247245"/>
                    <a:gd name="connsiteX1-75" fmla="*/ 88689 w 688656"/>
                    <a:gd name="connsiteY1-76" fmla="*/ 135082 h 247245"/>
                    <a:gd name="connsiteX2-77" fmla="*/ 618626 w 688656"/>
                    <a:gd name="connsiteY2-78" fmla="*/ 155864 h 247245"/>
                    <a:gd name="connsiteX3-79" fmla="*/ 688610 w 688656"/>
                    <a:gd name="connsiteY3-80" fmla="*/ 203941 h 247245"/>
                    <a:gd name="connsiteX4-81" fmla="*/ 642924 w 688656"/>
                    <a:gd name="connsiteY4-82" fmla="*/ 247244 h 247245"/>
                    <a:gd name="connsiteX0-83" fmla="*/ 5562 w 688655"/>
                    <a:gd name="connsiteY0-84" fmla="*/ 0 h 247243"/>
                    <a:gd name="connsiteX1-85" fmla="*/ 88689 w 688655"/>
                    <a:gd name="connsiteY1-86" fmla="*/ 135082 h 247243"/>
                    <a:gd name="connsiteX2-87" fmla="*/ 618626 w 688655"/>
                    <a:gd name="connsiteY2-88" fmla="*/ 155864 h 247243"/>
                    <a:gd name="connsiteX3-89" fmla="*/ 688610 w 688655"/>
                    <a:gd name="connsiteY3-90" fmla="*/ 203941 h 247243"/>
                    <a:gd name="connsiteX4-91" fmla="*/ 642924 w 688655"/>
                    <a:gd name="connsiteY4-92" fmla="*/ 247244 h 247243"/>
                    <a:gd name="connsiteX0-93" fmla="*/ 5562 w 688655"/>
                    <a:gd name="connsiteY0-94" fmla="*/ 0 h 203941"/>
                    <a:gd name="connsiteX1-95" fmla="*/ 88689 w 688655"/>
                    <a:gd name="connsiteY1-96" fmla="*/ 135082 h 203941"/>
                    <a:gd name="connsiteX2-97" fmla="*/ 618626 w 688655"/>
                    <a:gd name="connsiteY2-98" fmla="*/ 155864 h 203941"/>
                    <a:gd name="connsiteX3-99" fmla="*/ 688610 w 688655"/>
                    <a:gd name="connsiteY3-100" fmla="*/ 203941 h 203941"/>
                    <a:gd name="connsiteX0-101" fmla="*/ 5562 w 677530"/>
                    <a:gd name="connsiteY0-102" fmla="*/ 0 h 242131"/>
                    <a:gd name="connsiteX1-103" fmla="*/ 88689 w 677530"/>
                    <a:gd name="connsiteY1-104" fmla="*/ 135082 h 242131"/>
                    <a:gd name="connsiteX2-105" fmla="*/ 618626 w 677530"/>
                    <a:gd name="connsiteY2-106" fmla="*/ 155864 h 242131"/>
                    <a:gd name="connsiteX3-107" fmla="*/ 670817 w 677530"/>
                    <a:gd name="connsiteY3-108" fmla="*/ 242131 h 242131"/>
                    <a:gd name="connsiteX0-109" fmla="*/ 5562 w 664333"/>
                    <a:gd name="connsiteY0-110" fmla="*/ 0 h 238712"/>
                    <a:gd name="connsiteX1-111" fmla="*/ 88689 w 664333"/>
                    <a:gd name="connsiteY1-112" fmla="*/ 135082 h 238712"/>
                    <a:gd name="connsiteX2-113" fmla="*/ 618626 w 664333"/>
                    <a:gd name="connsiteY2-114" fmla="*/ 155864 h 238712"/>
                    <a:gd name="connsiteX3-115" fmla="*/ 642752 w 664333"/>
                    <a:gd name="connsiteY3-116" fmla="*/ 238712 h 238712"/>
                    <a:gd name="connsiteX0-117" fmla="*/ 5562 w 711991"/>
                    <a:gd name="connsiteY0-118" fmla="*/ 0 h 314413"/>
                    <a:gd name="connsiteX1-119" fmla="*/ 88689 w 711991"/>
                    <a:gd name="connsiteY1-120" fmla="*/ 135082 h 314413"/>
                    <a:gd name="connsiteX2-121" fmla="*/ 618626 w 711991"/>
                    <a:gd name="connsiteY2-122" fmla="*/ 155864 h 314413"/>
                    <a:gd name="connsiteX3-123" fmla="*/ 711991 w 711991"/>
                    <a:gd name="connsiteY3-124" fmla="*/ 314414 h 314413"/>
                    <a:gd name="connsiteX0-125" fmla="*/ 5562 w 665363"/>
                    <a:gd name="connsiteY0-126" fmla="*/ 0 h 272655"/>
                    <a:gd name="connsiteX1-127" fmla="*/ 88689 w 665363"/>
                    <a:gd name="connsiteY1-128" fmla="*/ 135082 h 272655"/>
                    <a:gd name="connsiteX2-129" fmla="*/ 618626 w 665363"/>
                    <a:gd name="connsiteY2-130" fmla="*/ 155864 h 272655"/>
                    <a:gd name="connsiteX3-131" fmla="*/ 645298 w 665363"/>
                    <a:gd name="connsiteY3-132" fmla="*/ 272656 h 272655"/>
                    <a:gd name="connsiteX0-133" fmla="*/ 5562 w 676446"/>
                    <a:gd name="connsiteY0-134" fmla="*/ 0 h 272657"/>
                    <a:gd name="connsiteX1-135" fmla="*/ 88689 w 676446"/>
                    <a:gd name="connsiteY1-136" fmla="*/ 135082 h 272657"/>
                    <a:gd name="connsiteX2-137" fmla="*/ 618626 w 676446"/>
                    <a:gd name="connsiteY2-138" fmla="*/ 155864 h 272657"/>
                    <a:gd name="connsiteX3-139" fmla="*/ 645298 w 676446"/>
                    <a:gd name="connsiteY3-140" fmla="*/ 272656 h 272657"/>
                    <a:gd name="connsiteX0-141" fmla="*/ 20123 w 691007"/>
                    <a:gd name="connsiteY0-142" fmla="*/ 0 h 272655"/>
                    <a:gd name="connsiteX1-143" fmla="*/ 103250 w 691007"/>
                    <a:gd name="connsiteY1-144" fmla="*/ 135082 h 272655"/>
                    <a:gd name="connsiteX2-145" fmla="*/ 633187 w 691007"/>
                    <a:gd name="connsiteY2-146" fmla="*/ 155864 h 272655"/>
                    <a:gd name="connsiteX3-147" fmla="*/ 659859 w 691007"/>
                    <a:gd name="connsiteY3-148" fmla="*/ 272656 h 272655"/>
                    <a:gd name="connsiteX0-149" fmla="*/ 17841 w 701337"/>
                    <a:gd name="connsiteY0-150" fmla="*/ 1 h 260740"/>
                    <a:gd name="connsiteX1-151" fmla="*/ 113580 w 701337"/>
                    <a:gd name="connsiteY1-152" fmla="*/ 123165 h 260740"/>
                    <a:gd name="connsiteX2-153" fmla="*/ 643517 w 701337"/>
                    <a:gd name="connsiteY2-154" fmla="*/ 143947 h 260740"/>
                    <a:gd name="connsiteX3-155" fmla="*/ 670189 w 701337"/>
                    <a:gd name="connsiteY3-156" fmla="*/ 260739 h 260740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</a:cxnLst>
                  <a:rect l="l" t="t" r="r" b="b"/>
                  <a:pathLst>
                    <a:path w="701337" h="260740">
                      <a:moveTo>
                        <a:pt x="17841" y="1"/>
                      </a:moveTo>
                      <a:cubicBezTo>
                        <a:pt x="-24636" y="70720"/>
                        <a:pt x="9301" y="99174"/>
                        <a:pt x="113580" y="123165"/>
                      </a:cubicBezTo>
                      <a:cubicBezTo>
                        <a:pt x="217859" y="147156"/>
                        <a:pt x="525421" y="101115"/>
                        <a:pt x="643517" y="143947"/>
                      </a:cubicBezTo>
                      <a:cubicBezTo>
                        <a:pt x="761613" y="186779"/>
                        <a:pt x="660646" y="225217"/>
                        <a:pt x="670189" y="260739"/>
                      </a:cubicBez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37" name="任意多边形: 形状 26"/>
                <p:cNvSpPr/>
                <p:nvPr/>
              </p:nvSpPr>
              <p:spPr>
                <a:xfrm rot="16200000">
                  <a:off x="3227403" y="2605742"/>
                  <a:ext cx="618185" cy="145474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20556 w 666610"/>
                    <a:gd name="connsiteY0-2" fmla="*/ 0 h 218209"/>
                    <a:gd name="connsiteX1-3" fmla="*/ 103683 w 666610"/>
                    <a:gd name="connsiteY1-4" fmla="*/ 135082 h 218209"/>
                    <a:gd name="connsiteX2-5" fmla="*/ 633620 w 666610"/>
                    <a:gd name="connsiteY2-6" fmla="*/ 155864 h 218209"/>
                    <a:gd name="connsiteX3-7" fmla="*/ 612838 w 666610"/>
                    <a:gd name="connsiteY3-8" fmla="*/ 218209 h 218209"/>
                    <a:gd name="connsiteX4-9" fmla="*/ 612838 w 666610"/>
                    <a:gd name="connsiteY4-10" fmla="*/ 218209 h 218209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</a:cxnLst>
                  <a:rect l="l" t="t" r="r" b="b"/>
                  <a:pathLst>
                    <a:path w="666610" h="218209">
                      <a:moveTo>
                        <a:pt x="20556" y="0"/>
                      </a:moveTo>
                      <a:cubicBezTo>
                        <a:pt x="-22901" y="47056"/>
                        <a:pt x="1506" y="109105"/>
                        <a:pt x="103683" y="135082"/>
                      </a:cubicBezTo>
                      <a:cubicBezTo>
                        <a:pt x="205860" y="161059"/>
                        <a:pt x="548761" y="142010"/>
                        <a:pt x="633620" y="155864"/>
                      </a:cubicBezTo>
                      <a:cubicBezTo>
                        <a:pt x="718479" y="169718"/>
                        <a:pt x="612838" y="218209"/>
                        <a:pt x="612838" y="218209"/>
                      </a:cubicBezTo>
                      <a:lnTo>
                        <a:pt x="612838" y="218209"/>
                      </a:ln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38" name="任意多边形: 形状 26"/>
                <p:cNvSpPr/>
                <p:nvPr/>
              </p:nvSpPr>
              <p:spPr>
                <a:xfrm rot="16200000">
                  <a:off x="3355558" y="2615772"/>
                  <a:ext cx="583211" cy="140036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4572 w 623888"/>
                    <a:gd name="connsiteY0-2" fmla="*/ 0 h 218209"/>
                    <a:gd name="connsiteX1-3" fmla="*/ 87699 w 623888"/>
                    <a:gd name="connsiteY1-4" fmla="*/ 135082 h 218209"/>
                    <a:gd name="connsiteX2-5" fmla="*/ 581846 w 623888"/>
                    <a:gd name="connsiteY2-6" fmla="*/ 144776 h 218209"/>
                    <a:gd name="connsiteX3-7" fmla="*/ 596854 w 623888"/>
                    <a:gd name="connsiteY3-8" fmla="*/ 218209 h 218209"/>
                    <a:gd name="connsiteX4-9" fmla="*/ 596854 w 623888"/>
                    <a:gd name="connsiteY4-10" fmla="*/ 218209 h 218209"/>
                    <a:gd name="connsiteX0-11" fmla="*/ 4572 w 623887"/>
                    <a:gd name="connsiteY0-12" fmla="*/ 0 h 218209"/>
                    <a:gd name="connsiteX1-13" fmla="*/ 87699 w 623887"/>
                    <a:gd name="connsiteY1-14" fmla="*/ 135082 h 218209"/>
                    <a:gd name="connsiteX2-15" fmla="*/ 581846 w 623887"/>
                    <a:gd name="connsiteY2-16" fmla="*/ 144776 h 218209"/>
                    <a:gd name="connsiteX3-17" fmla="*/ 596854 w 623887"/>
                    <a:gd name="connsiteY3-18" fmla="*/ 218209 h 218209"/>
                    <a:gd name="connsiteX4-19" fmla="*/ 585412 w 623887"/>
                    <a:gd name="connsiteY4-20" fmla="*/ 203364 h 218209"/>
                    <a:gd name="connsiteX0-21" fmla="*/ 18961 w 638276"/>
                    <a:gd name="connsiteY0-22" fmla="*/ 0 h 218209"/>
                    <a:gd name="connsiteX1-23" fmla="*/ 102088 w 638276"/>
                    <a:gd name="connsiteY1-24" fmla="*/ 135082 h 218209"/>
                    <a:gd name="connsiteX2-25" fmla="*/ 596235 w 638276"/>
                    <a:gd name="connsiteY2-26" fmla="*/ 144776 h 218209"/>
                    <a:gd name="connsiteX3-27" fmla="*/ 611243 w 638276"/>
                    <a:gd name="connsiteY3-28" fmla="*/ 218209 h 218209"/>
                    <a:gd name="connsiteX4-29" fmla="*/ 599801 w 638276"/>
                    <a:gd name="connsiteY4-30" fmla="*/ 203364 h 218209"/>
                    <a:gd name="connsiteX0-31" fmla="*/ 21317 w 628897"/>
                    <a:gd name="connsiteY0-32" fmla="*/ 1 h 210053"/>
                    <a:gd name="connsiteX1-33" fmla="*/ 92709 w 628897"/>
                    <a:gd name="connsiteY1-34" fmla="*/ 126926 h 210053"/>
                    <a:gd name="connsiteX2-35" fmla="*/ 586856 w 628897"/>
                    <a:gd name="connsiteY2-36" fmla="*/ 136620 h 210053"/>
                    <a:gd name="connsiteX3-37" fmla="*/ 601864 w 628897"/>
                    <a:gd name="connsiteY3-38" fmla="*/ 210053 h 210053"/>
                    <a:gd name="connsiteX4-39" fmla="*/ 590422 w 628897"/>
                    <a:gd name="connsiteY4-40" fmla="*/ 195208 h 21005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</a:cxnLst>
                  <a:rect l="l" t="t" r="r" b="b"/>
                  <a:pathLst>
                    <a:path w="628897" h="210053">
                      <a:moveTo>
                        <a:pt x="21317" y="1"/>
                      </a:moveTo>
                      <a:cubicBezTo>
                        <a:pt x="-21161" y="70718"/>
                        <a:pt x="-1547" y="104156"/>
                        <a:pt x="92709" y="126926"/>
                      </a:cubicBezTo>
                      <a:cubicBezTo>
                        <a:pt x="186965" y="149696"/>
                        <a:pt x="501997" y="122766"/>
                        <a:pt x="586856" y="136620"/>
                      </a:cubicBezTo>
                      <a:cubicBezTo>
                        <a:pt x="671715" y="150474"/>
                        <a:pt x="601864" y="210053"/>
                        <a:pt x="601864" y="210053"/>
                      </a:cubicBezTo>
                      <a:lnTo>
                        <a:pt x="590422" y="195208"/>
                      </a:ln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</p:grpSp>
          <p:sp>
            <p:nvSpPr>
              <p:cNvPr id="233" name="任意多边形: 形状 26"/>
              <p:cNvSpPr/>
              <p:nvPr/>
            </p:nvSpPr>
            <p:spPr>
              <a:xfrm rot="19562040" flipV="1">
                <a:off x="1431678" y="1701125"/>
                <a:ext cx="554926" cy="119410"/>
              </a:xfrm>
              <a:custGeom>
                <a:avLst/>
                <a:gdLst>
                  <a:gd name="connsiteX0" fmla="*/ 5562 w 651616"/>
                  <a:gd name="connsiteY0" fmla="*/ 0 h 218209"/>
                  <a:gd name="connsiteX1" fmla="*/ 88689 w 651616"/>
                  <a:gd name="connsiteY1" fmla="*/ 135082 h 218209"/>
                  <a:gd name="connsiteX2" fmla="*/ 618626 w 651616"/>
                  <a:gd name="connsiteY2" fmla="*/ 155864 h 218209"/>
                  <a:gd name="connsiteX3" fmla="*/ 597844 w 651616"/>
                  <a:gd name="connsiteY3" fmla="*/ 218209 h 218209"/>
                  <a:gd name="connsiteX4" fmla="*/ 597844 w 651616"/>
                  <a:gd name="connsiteY4" fmla="*/ 218209 h 218209"/>
                  <a:gd name="connsiteX0-1" fmla="*/ 3356 w 596372"/>
                  <a:gd name="connsiteY0-2" fmla="*/ 0 h 218209"/>
                  <a:gd name="connsiteX1-3" fmla="*/ 86483 w 596372"/>
                  <a:gd name="connsiteY1-4" fmla="*/ 135082 h 218209"/>
                  <a:gd name="connsiteX2-5" fmla="*/ 523917 w 596372"/>
                  <a:gd name="connsiteY2-6" fmla="*/ 151322 h 218209"/>
                  <a:gd name="connsiteX3-7" fmla="*/ 595638 w 596372"/>
                  <a:gd name="connsiteY3-8" fmla="*/ 218209 h 218209"/>
                  <a:gd name="connsiteX4-9" fmla="*/ 595638 w 596372"/>
                  <a:gd name="connsiteY4-10" fmla="*/ 218209 h 218209"/>
                  <a:gd name="connsiteX0-11" fmla="*/ 3356 w 596372"/>
                  <a:gd name="connsiteY0-12" fmla="*/ 0 h 238308"/>
                  <a:gd name="connsiteX1-13" fmla="*/ 86483 w 596372"/>
                  <a:gd name="connsiteY1-14" fmla="*/ 135082 h 238308"/>
                  <a:gd name="connsiteX2-15" fmla="*/ 523917 w 596372"/>
                  <a:gd name="connsiteY2-16" fmla="*/ 151322 h 238308"/>
                  <a:gd name="connsiteX3-17" fmla="*/ 595638 w 596372"/>
                  <a:gd name="connsiteY3-18" fmla="*/ 218209 h 238308"/>
                  <a:gd name="connsiteX4-19" fmla="*/ 512131 w 596372"/>
                  <a:gd name="connsiteY4-20" fmla="*/ 238308 h 238308"/>
                  <a:gd name="connsiteX0-21" fmla="*/ 3356 w 563184"/>
                  <a:gd name="connsiteY0-22" fmla="*/ 0 h 238308"/>
                  <a:gd name="connsiteX1-23" fmla="*/ 86483 w 563184"/>
                  <a:gd name="connsiteY1-24" fmla="*/ 135082 h 238308"/>
                  <a:gd name="connsiteX2-25" fmla="*/ 523917 w 563184"/>
                  <a:gd name="connsiteY2-26" fmla="*/ 151322 h 238308"/>
                  <a:gd name="connsiteX3-27" fmla="*/ 542246 w 563184"/>
                  <a:gd name="connsiteY3-28" fmla="*/ 194886 h 238308"/>
                  <a:gd name="connsiteX4-29" fmla="*/ 512131 w 563184"/>
                  <a:gd name="connsiteY4-30" fmla="*/ 238308 h 238308"/>
                  <a:gd name="connsiteX0-31" fmla="*/ 3356 w 563184"/>
                  <a:gd name="connsiteY0-32" fmla="*/ 0 h 236842"/>
                  <a:gd name="connsiteX1-33" fmla="*/ 86483 w 563184"/>
                  <a:gd name="connsiteY1-34" fmla="*/ 135082 h 236842"/>
                  <a:gd name="connsiteX2-35" fmla="*/ 523917 w 563184"/>
                  <a:gd name="connsiteY2-36" fmla="*/ 151322 h 236842"/>
                  <a:gd name="connsiteX3-37" fmla="*/ 542246 w 563184"/>
                  <a:gd name="connsiteY3-38" fmla="*/ 194886 h 236842"/>
                  <a:gd name="connsiteX4-39" fmla="*/ 500104 w 563184"/>
                  <a:gd name="connsiteY4-40" fmla="*/ 236842 h 236842"/>
                  <a:gd name="connsiteX0-41" fmla="*/ 3356 w 565483"/>
                  <a:gd name="connsiteY0-42" fmla="*/ 0 h 236842"/>
                  <a:gd name="connsiteX1-43" fmla="*/ 86483 w 565483"/>
                  <a:gd name="connsiteY1-44" fmla="*/ 135082 h 236842"/>
                  <a:gd name="connsiteX2-45" fmla="*/ 523917 w 565483"/>
                  <a:gd name="connsiteY2-46" fmla="*/ 151322 h 236842"/>
                  <a:gd name="connsiteX3-47" fmla="*/ 547529 w 565483"/>
                  <a:gd name="connsiteY3-48" fmla="*/ 212346 h 236842"/>
                  <a:gd name="connsiteX4-49" fmla="*/ 500104 w 565483"/>
                  <a:gd name="connsiteY4-50" fmla="*/ 236842 h 236842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</a:cxnLst>
                <a:rect l="l" t="t" r="r" b="b"/>
                <a:pathLst>
                  <a:path w="565483" h="236842">
                    <a:moveTo>
                      <a:pt x="3356" y="0"/>
                    </a:moveTo>
                    <a:cubicBezTo>
                      <a:pt x="-6169" y="54552"/>
                      <a:pt x="-277" y="109862"/>
                      <a:pt x="86483" y="135082"/>
                    </a:cubicBezTo>
                    <a:cubicBezTo>
                      <a:pt x="173243" y="160302"/>
                      <a:pt x="447076" y="138445"/>
                      <a:pt x="523917" y="151322"/>
                    </a:cubicBezTo>
                    <a:cubicBezTo>
                      <a:pt x="600758" y="164199"/>
                      <a:pt x="547529" y="212346"/>
                      <a:pt x="547529" y="212346"/>
                    </a:cubicBezTo>
                    <a:lnTo>
                      <a:pt x="500104" y="236842"/>
                    </a:lnTo>
                  </a:path>
                </a:pathLst>
              </a:custGeom>
              <a:noFill/>
              <a:ln w="31750">
                <a:solidFill>
                  <a:schemeClr val="accent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34" name="任意多边形: 形状 26"/>
              <p:cNvSpPr/>
              <p:nvPr/>
            </p:nvSpPr>
            <p:spPr>
              <a:xfrm rot="19562040" flipV="1">
                <a:off x="1386480" y="1639600"/>
                <a:ext cx="632065" cy="79830"/>
              </a:xfrm>
              <a:custGeom>
                <a:avLst/>
                <a:gdLst>
                  <a:gd name="connsiteX0" fmla="*/ 5562 w 651616"/>
                  <a:gd name="connsiteY0" fmla="*/ 0 h 218209"/>
                  <a:gd name="connsiteX1" fmla="*/ 88689 w 651616"/>
                  <a:gd name="connsiteY1" fmla="*/ 135082 h 218209"/>
                  <a:gd name="connsiteX2" fmla="*/ 618626 w 651616"/>
                  <a:gd name="connsiteY2" fmla="*/ 155864 h 218209"/>
                  <a:gd name="connsiteX3" fmla="*/ 597844 w 651616"/>
                  <a:gd name="connsiteY3" fmla="*/ 218209 h 218209"/>
                  <a:gd name="connsiteX4" fmla="*/ 597844 w 651616"/>
                  <a:gd name="connsiteY4" fmla="*/ 218209 h 218209"/>
                  <a:gd name="connsiteX0-1" fmla="*/ 5562 w 651616"/>
                  <a:gd name="connsiteY0-2" fmla="*/ 0 h 218209"/>
                  <a:gd name="connsiteX1-3" fmla="*/ 88689 w 651616"/>
                  <a:gd name="connsiteY1-4" fmla="*/ 135082 h 218209"/>
                  <a:gd name="connsiteX2-5" fmla="*/ 618626 w 651616"/>
                  <a:gd name="connsiteY2-6" fmla="*/ 155864 h 218209"/>
                  <a:gd name="connsiteX3-7" fmla="*/ 597844 w 651616"/>
                  <a:gd name="connsiteY3-8" fmla="*/ 218209 h 218209"/>
                  <a:gd name="connsiteX0-9" fmla="*/ 5562 w 618626"/>
                  <a:gd name="connsiteY0-10" fmla="*/ 0 h 155864"/>
                  <a:gd name="connsiteX1-11" fmla="*/ 88689 w 618626"/>
                  <a:gd name="connsiteY1-12" fmla="*/ 135082 h 155864"/>
                  <a:gd name="connsiteX2-13" fmla="*/ 618626 w 618626"/>
                  <a:gd name="connsiteY2-14" fmla="*/ 155864 h 155864"/>
                  <a:gd name="connsiteX0-15" fmla="*/ 6349 w 644090"/>
                  <a:gd name="connsiteY0-16" fmla="*/ 0 h 158337"/>
                  <a:gd name="connsiteX1-17" fmla="*/ 89476 w 644090"/>
                  <a:gd name="connsiteY1-18" fmla="*/ 135082 h 158337"/>
                  <a:gd name="connsiteX2-19" fmla="*/ 644090 w 644090"/>
                  <a:gd name="connsiteY2-20" fmla="*/ 158337 h 158337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</a:cxnLst>
                <a:rect l="l" t="t" r="r" b="b"/>
                <a:pathLst>
                  <a:path w="644090" h="158337">
                    <a:moveTo>
                      <a:pt x="6349" y="0"/>
                    </a:moveTo>
                    <a:cubicBezTo>
                      <a:pt x="-3176" y="54552"/>
                      <a:pt x="-16814" y="108692"/>
                      <a:pt x="89476" y="135082"/>
                    </a:cubicBezTo>
                    <a:cubicBezTo>
                      <a:pt x="195766" y="161472"/>
                      <a:pt x="559231" y="144483"/>
                      <a:pt x="644090" y="158337"/>
                    </a:cubicBezTo>
                  </a:path>
                </a:pathLst>
              </a:custGeom>
              <a:noFill/>
              <a:ln w="31750">
                <a:solidFill>
                  <a:schemeClr val="accent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231" name="任意多边形: 形状 26"/>
            <p:cNvSpPr/>
            <p:nvPr/>
          </p:nvSpPr>
          <p:spPr>
            <a:xfrm rot="7849497">
              <a:off x="3018865" y="2047237"/>
              <a:ext cx="497771" cy="111014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3356 w 596372"/>
                <a:gd name="connsiteY0-2" fmla="*/ 0 h 218209"/>
                <a:gd name="connsiteX1-3" fmla="*/ 86483 w 596372"/>
                <a:gd name="connsiteY1-4" fmla="*/ 135082 h 218209"/>
                <a:gd name="connsiteX2-5" fmla="*/ 523917 w 596372"/>
                <a:gd name="connsiteY2-6" fmla="*/ 151322 h 218209"/>
                <a:gd name="connsiteX3-7" fmla="*/ 595638 w 596372"/>
                <a:gd name="connsiteY3-8" fmla="*/ 218209 h 218209"/>
                <a:gd name="connsiteX4-9" fmla="*/ 595638 w 596372"/>
                <a:gd name="connsiteY4-10" fmla="*/ 218209 h 218209"/>
                <a:gd name="connsiteX0-11" fmla="*/ 3356 w 596372"/>
                <a:gd name="connsiteY0-12" fmla="*/ 0 h 238308"/>
                <a:gd name="connsiteX1-13" fmla="*/ 86483 w 596372"/>
                <a:gd name="connsiteY1-14" fmla="*/ 135082 h 238308"/>
                <a:gd name="connsiteX2-15" fmla="*/ 523917 w 596372"/>
                <a:gd name="connsiteY2-16" fmla="*/ 151322 h 238308"/>
                <a:gd name="connsiteX3-17" fmla="*/ 595638 w 596372"/>
                <a:gd name="connsiteY3-18" fmla="*/ 218209 h 238308"/>
                <a:gd name="connsiteX4-19" fmla="*/ 512131 w 596372"/>
                <a:gd name="connsiteY4-20" fmla="*/ 238308 h 238308"/>
                <a:gd name="connsiteX0-21" fmla="*/ 3356 w 563184"/>
                <a:gd name="connsiteY0-22" fmla="*/ 0 h 238308"/>
                <a:gd name="connsiteX1-23" fmla="*/ 86483 w 563184"/>
                <a:gd name="connsiteY1-24" fmla="*/ 135082 h 238308"/>
                <a:gd name="connsiteX2-25" fmla="*/ 523917 w 563184"/>
                <a:gd name="connsiteY2-26" fmla="*/ 151322 h 238308"/>
                <a:gd name="connsiteX3-27" fmla="*/ 542246 w 563184"/>
                <a:gd name="connsiteY3-28" fmla="*/ 194886 h 238308"/>
                <a:gd name="connsiteX4-29" fmla="*/ 512131 w 563184"/>
                <a:gd name="connsiteY4-30" fmla="*/ 238308 h 238308"/>
                <a:gd name="connsiteX0-31" fmla="*/ 3356 w 563184"/>
                <a:gd name="connsiteY0-32" fmla="*/ 0 h 236842"/>
                <a:gd name="connsiteX1-33" fmla="*/ 86483 w 563184"/>
                <a:gd name="connsiteY1-34" fmla="*/ 135082 h 236842"/>
                <a:gd name="connsiteX2-35" fmla="*/ 523917 w 563184"/>
                <a:gd name="connsiteY2-36" fmla="*/ 151322 h 236842"/>
                <a:gd name="connsiteX3-37" fmla="*/ 542246 w 563184"/>
                <a:gd name="connsiteY3-38" fmla="*/ 194886 h 236842"/>
                <a:gd name="connsiteX4-39" fmla="*/ 500104 w 563184"/>
                <a:gd name="connsiteY4-40" fmla="*/ 236842 h 236842"/>
                <a:gd name="connsiteX0-41" fmla="*/ 3356 w 565483"/>
                <a:gd name="connsiteY0-42" fmla="*/ 0 h 236842"/>
                <a:gd name="connsiteX1-43" fmla="*/ 86483 w 565483"/>
                <a:gd name="connsiteY1-44" fmla="*/ 135082 h 236842"/>
                <a:gd name="connsiteX2-45" fmla="*/ 523917 w 565483"/>
                <a:gd name="connsiteY2-46" fmla="*/ 151322 h 236842"/>
                <a:gd name="connsiteX3-47" fmla="*/ 547529 w 565483"/>
                <a:gd name="connsiteY3-48" fmla="*/ 212346 h 236842"/>
                <a:gd name="connsiteX4-49" fmla="*/ 500104 w 565483"/>
                <a:gd name="connsiteY4-50" fmla="*/ 236842 h 236842"/>
                <a:gd name="connsiteX0-51" fmla="*/ 3356 w 587996"/>
                <a:gd name="connsiteY0-52" fmla="*/ 0 h 236842"/>
                <a:gd name="connsiteX1-53" fmla="*/ 86483 w 587996"/>
                <a:gd name="connsiteY1-54" fmla="*/ 135082 h 236842"/>
                <a:gd name="connsiteX2-55" fmla="*/ 523917 w 587996"/>
                <a:gd name="connsiteY2-56" fmla="*/ 151322 h 236842"/>
                <a:gd name="connsiteX3-57" fmla="*/ 585469 w 587996"/>
                <a:gd name="connsiteY3-58" fmla="*/ 220330 h 236842"/>
                <a:gd name="connsiteX4-59" fmla="*/ 500104 w 587996"/>
                <a:gd name="connsiteY4-60" fmla="*/ 236842 h 236842"/>
                <a:gd name="connsiteX0-61" fmla="*/ 3356 w 587996"/>
                <a:gd name="connsiteY0-62" fmla="*/ 0 h 244339"/>
                <a:gd name="connsiteX1-63" fmla="*/ 86483 w 587996"/>
                <a:gd name="connsiteY1-64" fmla="*/ 135082 h 244339"/>
                <a:gd name="connsiteX2-65" fmla="*/ 523917 w 587996"/>
                <a:gd name="connsiteY2-66" fmla="*/ 151322 h 244339"/>
                <a:gd name="connsiteX3-67" fmla="*/ 585469 w 587996"/>
                <a:gd name="connsiteY3-68" fmla="*/ 220330 h 244339"/>
                <a:gd name="connsiteX4-69" fmla="*/ 534036 w 587996"/>
                <a:gd name="connsiteY4-70" fmla="*/ 244339 h 244339"/>
                <a:gd name="connsiteX0-71" fmla="*/ 3559 w 591992"/>
                <a:gd name="connsiteY0-72" fmla="*/ 0 h 244339"/>
                <a:gd name="connsiteX1-73" fmla="*/ 86686 w 591992"/>
                <a:gd name="connsiteY1-74" fmla="*/ 135082 h 244339"/>
                <a:gd name="connsiteX2-75" fmla="*/ 535168 w 591992"/>
                <a:gd name="connsiteY2-76" fmla="*/ 129124 h 244339"/>
                <a:gd name="connsiteX3-77" fmla="*/ 585672 w 591992"/>
                <a:gd name="connsiteY3-78" fmla="*/ 220330 h 244339"/>
                <a:gd name="connsiteX4-79" fmla="*/ 534239 w 591992"/>
                <a:gd name="connsiteY4-80" fmla="*/ 244339 h 244339"/>
                <a:gd name="connsiteX0-81" fmla="*/ 3559 w 594181"/>
                <a:gd name="connsiteY0-82" fmla="*/ 0 h 244339"/>
                <a:gd name="connsiteX1-83" fmla="*/ 86686 w 594181"/>
                <a:gd name="connsiteY1-84" fmla="*/ 135082 h 244339"/>
                <a:gd name="connsiteX2-85" fmla="*/ 535168 w 594181"/>
                <a:gd name="connsiteY2-86" fmla="*/ 129124 h 244339"/>
                <a:gd name="connsiteX3-87" fmla="*/ 588993 w 594181"/>
                <a:gd name="connsiteY3-88" fmla="*/ 190464 h 244339"/>
                <a:gd name="connsiteX4-89" fmla="*/ 534239 w 594181"/>
                <a:gd name="connsiteY4-90" fmla="*/ 244339 h 244339"/>
                <a:gd name="connsiteX0-91" fmla="*/ 3559 w 594181"/>
                <a:gd name="connsiteY0-92" fmla="*/ 0 h 221164"/>
                <a:gd name="connsiteX1-93" fmla="*/ 86686 w 594181"/>
                <a:gd name="connsiteY1-94" fmla="*/ 135082 h 221164"/>
                <a:gd name="connsiteX2-95" fmla="*/ 535168 w 594181"/>
                <a:gd name="connsiteY2-96" fmla="*/ 129124 h 221164"/>
                <a:gd name="connsiteX3-97" fmla="*/ 588993 w 594181"/>
                <a:gd name="connsiteY3-98" fmla="*/ 190464 h 221164"/>
                <a:gd name="connsiteX4-99" fmla="*/ 537268 w 594181"/>
                <a:gd name="connsiteY4-100" fmla="*/ 221163 h 221164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594181" h="221164">
                  <a:moveTo>
                    <a:pt x="3559" y="0"/>
                  </a:moveTo>
                  <a:cubicBezTo>
                    <a:pt x="-5966" y="54552"/>
                    <a:pt x="-1915" y="113561"/>
                    <a:pt x="86686" y="135082"/>
                  </a:cubicBezTo>
                  <a:cubicBezTo>
                    <a:pt x="175287" y="156603"/>
                    <a:pt x="451450" y="119894"/>
                    <a:pt x="535168" y="129124"/>
                  </a:cubicBezTo>
                  <a:cubicBezTo>
                    <a:pt x="618886" y="138354"/>
                    <a:pt x="588993" y="190464"/>
                    <a:pt x="588993" y="190464"/>
                  </a:cubicBezTo>
                  <a:lnTo>
                    <a:pt x="537268" y="221163"/>
                  </a:lnTo>
                </a:path>
              </a:pathLst>
            </a:custGeom>
            <a:noFill/>
            <a:ln w="31750"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239" name="组合 238"/>
          <p:cNvGrpSpPr/>
          <p:nvPr/>
        </p:nvGrpSpPr>
        <p:grpSpPr>
          <a:xfrm rot="11482404">
            <a:off x="7003879" y="4618858"/>
            <a:ext cx="359587" cy="542028"/>
            <a:chOff x="3066377" y="1779094"/>
            <a:chExt cx="520068" cy="783931"/>
          </a:xfrm>
        </p:grpSpPr>
        <p:grpSp>
          <p:nvGrpSpPr>
            <p:cNvPr id="240" name="组合 239"/>
            <p:cNvGrpSpPr/>
            <p:nvPr/>
          </p:nvGrpSpPr>
          <p:grpSpPr>
            <a:xfrm rot="5811537" flipV="1">
              <a:off x="2934445" y="1911026"/>
              <a:ext cx="783931" cy="520068"/>
              <a:chOff x="1386480" y="1639600"/>
              <a:chExt cx="918295" cy="522368"/>
            </a:xfrm>
          </p:grpSpPr>
          <p:grpSp>
            <p:nvGrpSpPr>
              <p:cNvPr id="242" name="组合 241"/>
              <p:cNvGrpSpPr/>
              <p:nvPr/>
            </p:nvGrpSpPr>
            <p:grpSpPr>
              <a:xfrm rot="14162040" flipV="1">
                <a:off x="1755887" y="1613080"/>
                <a:ext cx="336269" cy="761507"/>
                <a:chOff x="3272537" y="2308003"/>
                <a:chExt cx="444645" cy="719624"/>
              </a:xfrm>
            </p:grpSpPr>
            <p:sp>
              <p:nvSpPr>
                <p:cNvPr id="245" name="任意多边形: 形状 26"/>
                <p:cNvSpPr/>
                <p:nvPr/>
              </p:nvSpPr>
              <p:spPr>
                <a:xfrm rot="16200000">
                  <a:off x="2968103" y="2612437"/>
                  <a:ext cx="719624" cy="110756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7103 w 692188"/>
                    <a:gd name="connsiteY0-2" fmla="*/ 0 h 218209"/>
                    <a:gd name="connsiteX1-3" fmla="*/ 90230 w 692188"/>
                    <a:gd name="connsiteY1-4" fmla="*/ 135082 h 218209"/>
                    <a:gd name="connsiteX2-5" fmla="*/ 666418 w 692188"/>
                    <a:gd name="connsiteY2-6" fmla="*/ 158137 h 218209"/>
                    <a:gd name="connsiteX3-7" fmla="*/ 599385 w 692188"/>
                    <a:gd name="connsiteY3-8" fmla="*/ 218209 h 218209"/>
                    <a:gd name="connsiteX4-9" fmla="*/ 599385 w 692188"/>
                    <a:gd name="connsiteY4-10" fmla="*/ 218209 h 218209"/>
                    <a:gd name="connsiteX0-11" fmla="*/ 7103 w 804262"/>
                    <a:gd name="connsiteY0-12" fmla="*/ 0 h 418066"/>
                    <a:gd name="connsiteX1-13" fmla="*/ 90230 w 804262"/>
                    <a:gd name="connsiteY1-14" fmla="*/ 135082 h 418066"/>
                    <a:gd name="connsiteX2-15" fmla="*/ 666418 w 804262"/>
                    <a:gd name="connsiteY2-16" fmla="*/ 158137 h 418066"/>
                    <a:gd name="connsiteX3-17" fmla="*/ 599385 w 804262"/>
                    <a:gd name="connsiteY3-18" fmla="*/ 218209 h 418066"/>
                    <a:gd name="connsiteX4-19" fmla="*/ 804262 w 804262"/>
                    <a:gd name="connsiteY4-20" fmla="*/ 418065 h 418066"/>
                    <a:gd name="connsiteX0-21" fmla="*/ 7103 w 804262"/>
                    <a:gd name="connsiteY0-22" fmla="*/ 0 h 418064"/>
                    <a:gd name="connsiteX1-23" fmla="*/ 90230 w 804262"/>
                    <a:gd name="connsiteY1-24" fmla="*/ 135082 h 418064"/>
                    <a:gd name="connsiteX2-25" fmla="*/ 666418 w 804262"/>
                    <a:gd name="connsiteY2-26" fmla="*/ 158137 h 418064"/>
                    <a:gd name="connsiteX3-27" fmla="*/ 649061 w 804262"/>
                    <a:gd name="connsiteY3-28" fmla="*/ 234353 h 418064"/>
                    <a:gd name="connsiteX4-29" fmla="*/ 804262 w 804262"/>
                    <a:gd name="connsiteY4-30" fmla="*/ 418065 h 418064"/>
                    <a:gd name="connsiteX0-31" fmla="*/ 7103 w 703746"/>
                    <a:gd name="connsiteY0-32" fmla="*/ 0 h 234354"/>
                    <a:gd name="connsiteX1-33" fmla="*/ 90230 w 703746"/>
                    <a:gd name="connsiteY1-34" fmla="*/ 135082 h 234354"/>
                    <a:gd name="connsiteX2-35" fmla="*/ 666418 w 703746"/>
                    <a:gd name="connsiteY2-36" fmla="*/ 158137 h 234354"/>
                    <a:gd name="connsiteX3-37" fmla="*/ 649061 w 703746"/>
                    <a:gd name="connsiteY3-38" fmla="*/ 234353 h 234354"/>
                    <a:gd name="connsiteX0-39" fmla="*/ 7103 w 708469"/>
                    <a:gd name="connsiteY0-40" fmla="*/ 0 h 249688"/>
                    <a:gd name="connsiteX1-41" fmla="*/ 90230 w 708469"/>
                    <a:gd name="connsiteY1-42" fmla="*/ 135082 h 249688"/>
                    <a:gd name="connsiteX2-43" fmla="*/ 666418 w 708469"/>
                    <a:gd name="connsiteY2-44" fmla="*/ 158137 h 249688"/>
                    <a:gd name="connsiteX3-45" fmla="*/ 664513 w 708469"/>
                    <a:gd name="connsiteY3-46" fmla="*/ 249688 h 249688"/>
                    <a:gd name="connsiteX0-47" fmla="*/ 1435 w 767430"/>
                    <a:gd name="connsiteY0-48" fmla="*/ -1 h 200383"/>
                    <a:gd name="connsiteX1-49" fmla="*/ 149191 w 767430"/>
                    <a:gd name="connsiteY1-50" fmla="*/ 85777 h 200383"/>
                    <a:gd name="connsiteX2-51" fmla="*/ 725379 w 767430"/>
                    <a:gd name="connsiteY2-52" fmla="*/ 108832 h 200383"/>
                    <a:gd name="connsiteX3-53" fmla="*/ 723474 w 767430"/>
                    <a:gd name="connsiteY3-54" fmla="*/ 200383 h 200383"/>
                    <a:gd name="connsiteX0-55" fmla="*/ 1067 w 787985"/>
                    <a:gd name="connsiteY0-56" fmla="*/ 0 h 182754"/>
                    <a:gd name="connsiteX1-57" fmla="*/ 169746 w 787985"/>
                    <a:gd name="connsiteY1-58" fmla="*/ 68148 h 182754"/>
                    <a:gd name="connsiteX2-59" fmla="*/ 745934 w 787985"/>
                    <a:gd name="connsiteY2-60" fmla="*/ 91203 h 182754"/>
                    <a:gd name="connsiteX3-61" fmla="*/ 744029 w 787985"/>
                    <a:gd name="connsiteY3-62" fmla="*/ 182754 h 182754"/>
                    <a:gd name="connsiteX0-63" fmla="*/ 0 w 786918"/>
                    <a:gd name="connsiteY0-64" fmla="*/ 0 h 182754"/>
                    <a:gd name="connsiteX1-65" fmla="*/ 168679 w 786918"/>
                    <a:gd name="connsiteY1-66" fmla="*/ 68148 h 182754"/>
                    <a:gd name="connsiteX2-67" fmla="*/ 744867 w 786918"/>
                    <a:gd name="connsiteY2-68" fmla="*/ 91203 h 182754"/>
                    <a:gd name="connsiteX3-69" fmla="*/ 742962 w 786918"/>
                    <a:gd name="connsiteY3-70" fmla="*/ 182754 h 182754"/>
                    <a:gd name="connsiteX0-71" fmla="*/ 0 w 786918"/>
                    <a:gd name="connsiteY0-72" fmla="*/ 110 h 182864"/>
                    <a:gd name="connsiteX1-73" fmla="*/ 168679 w 786918"/>
                    <a:gd name="connsiteY1-74" fmla="*/ 68258 h 182864"/>
                    <a:gd name="connsiteX2-75" fmla="*/ 744867 w 786918"/>
                    <a:gd name="connsiteY2-76" fmla="*/ 91313 h 182864"/>
                    <a:gd name="connsiteX3-77" fmla="*/ 742962 w 786918"/>
                    <a:gd name="connsiteY3-78" fmla="*/ 182864 h 182864"/>
                    <a:gd name="connsiteX0-79" fmla="*/ 0 w 786918"/>
                    <a:gd name="connsiteY0-80" fmla="*/ 0 h 182754"/>
                    <a:gd name="connsiteX1-81" fmla="*/ 168679 w 786918"/>
                    <a:gd name="connsiteY1-82" fmla="*/ 68148 h 182754"/>
                    <a:gd name="connsiteX2-83" fmla="*/ 744867 w 786918"/>
                    <a:gd name="connsiteY2-84" fmla="*/ 91203 h 182754"/>
                    <a:gd name="connsiteX3-85" fmla="*/ 742962 w 786918"/>
                    <a:gd name="connsiteY3-86" fmla="*/ 182754 h 182754"/>
                    <a:gd name="connsiteX0-87" fmla="*/ 0 w 787244"/>
                    <a:gd name="connsiteY0-88" fmla="*/ 0 h 182754"/>
                    <a:gd name="connsiteX1-89" fmla="*/ 164274 w 787244"/>
                    <a:gd name="connsiteY1-90" fmla="*/ 30614 h 182754"/>
                    <a:gd name="connsiteX2-91" fmla="*/ 744867 w 787244"/>
                    <a:gd name="connsiteY2-92" fmla="*/ 91203 h 182754"/>
                    <a:gd name="connsiteX3-93" fmla="*/ 742962 w 787244"/>
                    <a:gd name="connsiteY3-94" fmla="*/ 182754 h 182754"/>
                    <a:gd name="connsiteX0-95" fmla="*/ 0 w 622970"/>
                    <a:gd name="connsiteY0-96" fmla="*/ 0 h 152140"/>
                    <a:gd name="connsiteX1-97" fmla="*/ 580593 w 622970"/>
                    <a:gd name="connsiteY1-98" fmla="*/ 60589 h 152140"/>
                    <a:gd name="connsiteX2-99" fmla="*/ 578688 w 622970"/>
                    <a:gd name="connsiteY2-100" fmla="*/ 152140 h 152140"/>
                    <a:gd name="connsiteX0-101" fmla="*/ 0 w 775994"/>
                    <a:gd name="connsiteY0-102" fmla="*/ -1 h 166133"/>
                    <a:gd name="connsiteX1-103" fmla="*/ 723065 w 775994"/>
                    <a:gd name="connsiteY1-104" fmla="*/ 74582 h 166133"/>
                    <a:gd name="connsiteX2-105" fmla="*/ 721160 w 775994"/>
                    <a:gd name="connsiteY2-106" fmla="*/ 166133 h 16613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</a:cxnLst>
                  <a:rect l="l" t="t" r="r" b="b"/>
                  <a:pathLst>
                    <a:path w="775994" h="166133">
                      <a:moveTo>
                        <a:pt x="0" y="-1"/>
                      </a:moveTo>
                      <a:cubicBezTo>
                        <a:pt x="124144" y="15199"/>
                        <a:pt x="602872" y="46893"/>
                        <a:pt x="723065" y="74582"/>
                      </a:cubicBezTo>
                      <a:cubicBezTo>
                        <a:pt x="843258" y="102271"/>
                        <a:pt x="721160" y="166133"/>
                        <a:pt x="721160" y="166133"/>
                      </a:cubicBez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46" name="任意多边形: 形状 26"/>
                <p:cNvSpPr/>
                <p:nvPr/>
              </p:nvSpPr>
              <p:spPr>
                <a:xfrm rot="16200000">
                  <a:off x="3099371" y="2585162"/>
                  <a:ext cx="650389" cy="173829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5562 w 687495"/>
                    <a:gd name="connsiteY0-2" fmla="*/ 0 h 218209"/>
                    <a:gd name="connsiteX1-3" fmla="*/ 88689 w 687495"/>
                    <a:gd name="connsiteY1-4" fmla="*/ 135082 h 218209"/>
                    <a:gd name="connsiteX2-5" fmla="*/ 618626 w 687495"/>
                    <a:gd name="connsiteY2-6" fmla="*/ 155864 h 218209"/>
                    <a:gd name="connsiteX3-7" fmla="*/ 678732 w 687495"/>
                    <a:gd name="connsiteY3-8" fmla="*/ 199374 h 218209"/>
                    <a:gd name="connsiteX4-9" fmla="*/ 597844 w 687495"/>
                    <a:gd name="connsiteY4-10" fmla="*/ 218209 h 218209"/>
                    <a:gd name="connsiteX5" fmla="*/ 597844 w 687495"/>
                    <a:gd name="connsiteY5" fmla="*/ 218209 h 218209"/>
                    <a:gd name="connsiteX0-11" fmla="*/ 5562 w 687494"/>
                    <a:gd name="connsiteY0-12" fmla="*/ 0 h 246265"/>
                    <a:gd name="connsiteX1-13" fmla="*/ 88689 w 687494"/>
                    <a:gd name="connsiteY1-14" fmla="*/ 135082 h 246265"/>
                    <a:gd name="connsiteX2-15" fmla="*/ 618626 w 687494"/>
                    <a:gd name="connsiteY2-16" fmla="*/ 155864 h 246265"/>
                    <a:gd name="connsiteX3-17" fmla="*/ 678732 w 687494"/>
                    <a:gd name="connsiteY3-18" fmla="*/ 199374 h 246265"/>
                    <a:gd name="connsiteX4-19" fmla="*/ 597844 w 687494"/>
                    <a:gd name="connsiteY4-20" fmla="*/ 218209 h 246265"/>
                    <a:gd name="connsiteX5-21" fmla="*/ 634907 w 687494"/>
                    <a:gd name="connsiteY5-22" fmla="*/ 246266 h 246265"/>
                    <a:gd name="connsiteX0-23" fmla="*/ 5562 w 687494"/>
                    <a:gd name="connsiteY0-24" fmla="*/ 0 h 218209"/>
                    <a:gd name="connsiteX1-25" fmla="*/ 88689 w 687494"/>
                    <a:gd name="connsiteY1-26" fmla="*/ 135082 h 218209"/>
                    <a:gd name="connsiteX2-27" fmla="*/ 618626 w 687494"/>
                    <a:gd name="connsiteY2-28" fmla="*/ 155864 h 218209"/>
                    <a:gd name="connsiteX3-29" fmla="*/ 678732 w 687494"/>
                    <a:gd name="connsiteY3-30" fmla="*/ 199374 h 218209"/>
                    <a:gd name="connsiteX4-31" fmla="*/ 597844 w 687494"/>
                    <a:gd name="connsiteY4-32" fmla="*/ 218209 h 218209"/>
                    <a:gd name="connsiteX0-33" fmla="*/ 5562 w 687494"/>
                    <a:gd name="connsiteY0-34" fmla="*/ 0 h 232885"/>
                    <a:gd name="connsiteX1-35" fmla="*/ 88689 w 687494"/>
                    <a:gd name="connsiteY1-36" fmla="*/ 135082 h 232885"/>
                    <a:gd name="connsiteX2-37" fmla="*/ 618626 w 687494"/>
                    <a:gd name="connsiteY2-38" fmla="*/ 155864 h 232885"/>
                    <a:gd name="connsiteX3-39" fmla="*/ 678732 w 687494"/>
                    <a:gd name="connsiteY3-40" fmla="*/ 199374 h 232885"/>
                    <a:gd name="connsiteX4-41" fmla="*/ 635491 w 687494"/>
                    <a:gd name="connsiteY4-42" fmla="*/ 232886 h 232885"/>
                    <a:gd name="connsiteX0-43" fmla="*/ 5562 w 684304"/>
                    <a:gd name="connsiteY0-44" fmla="*/ 0 h 232887"/>
                    <a:gd name="connsiteX1-45" fmla="*/ 88689 w 684304"/>
                    <a:gd name="connsiteY1-46" fmla="*/ 135082 h 232887"/>
                    <a:gd name="connsiteX2-47" fmla="*/ 618626 w 684304"/>
                    <a:gd name="connsiteY2-48" fmla="*/ 155864 h 232887"/>
                    <a:gd name="connsiteX3-49" fmla="*/ 673743 w 684304"/>
                    <a:gd name="connsiteY3-50" fmla="*/ 175223 h 232887"/>
                    <a:gd name="connsiteX4-51" fmla="*/ 635491 w 684304"/>
                    <a:gd name="connsiteY4-52" fmla="*/ 232886 h 232887"/>
                    <a:gd name="connsiteX0-53" fmla="*/ 5562 w 684305"/>
                    <a:gd name="connsiteY0-54" fmla="*/ 0 h 247245"/>
                    <a:gd name="connsiteX1-55" fmla="*/ 88689 w 684305"/>
                    <a:gd name="connsiteY1-56" fmla="*/ 135082 h 247245"/>
                    <a:gd name="connsiteX2-57" fmla="*/ 618626 w 684305"/>
                    <a:gd name="connsiteY2-58" fmla="*/ 155864 h 247245"/>
                    <a:gd name="connsiteX3-59" fmla="*/ 673743 w 684305"/>
                    <a:gd name="connsiteY3-60" fmla="*/ 175223 h 247245"/>
                    <a:gd name="connsiteX4-61" fmla="*/ 642924 w 684305"/>
                    <a:gd name="connsiteY4-62" fmla="*/ 247244 h 247245"/>
                    <a:gd name="connsiteX0-63" fmla="*/ 5562 w 694353"/>
                    <a:gd name="connsiteY0-64" fmla="*/ 0 h 247243"/>
                    <a:gd name="connsiteX1-65" fmla="*/ 88689 w 694353"/>
                    <a:gd name="connsiteY1-66" fmla="*/ 135082 h 247243"/>
                    <a:gd name="connsiteX2-67" fmla="*/ 618626 w 694353"/>
                    <a:gd name="connsiteY2-68" fmla="*/ 155864 h 247243"/>
                    <a:gd name="connsiteX3-69" fmla="*/ 688610 w 694353"/>
                    <a:gd name="connsiteY3-70" fmla="*/ 203941 h 247243"/>
                    <a:gd name="connsiteX4-71" fmla="*/ 642924 w 694353"/>
                    <a:gd name="connsiteY4-72" fmla="*/ 247244 h 247243"/>
                    <a:gd name="connsiteX0-73" fmla="*/ 5562 w 688656"/>
                    <a:gd name="connsiteY0-74" fmla="*/ 0 h 247245"/>
                    <a:gd name="connsiteX1-75" fmla="*/ 88689 w 688656"/>
                    <a:gd name="connsiteY1-76" fmla="*/ 135082 h 247245"/>
                    <a:gd name="connsiteX2-77" fmla="*/ 618626 w 688656"/>
                    <a:gd name="connsiteY2-78" fmla="*/ 155864 h 247245"/>
                    <a:gd name="connsiteX3-79" fmla="*/ 688610 w 688656"/>
                    <a:gd name="connsiteY3-80" fmla="*/ 203941 h 247245"/>
                    <a:gd name="connsiteX4-81" fmla="*/ 642924 w 688656"/>
                    <a:gd name="connsiteY4-82" fmla="*/ 247244 h 247245"/>
                    <a:gd name="connsiteX0-83" fmla="*/ 5562 w 688655"/>
                    <a:gd name="connsiteY0-84" fmla="*/ 0 h 247243"/>
                    <a:gd name="connsiteX1-85" fmla="*/ 88689 w 688655"/>
                    <a:gd name="connsiteY1-86" fmla="*/ 135082 h 247243"/>
                    <a:gd name="connsiteX2-87" fmla="*/ 618626 w 688655"/>
                    <a:gd name="connsiteY2-88" fmla="*/ 155864 h 247243"/>
                    <a:gd name="connsiteX3-89" fmla="*/ 688610 w 688655"/>
                    <a:gd name="connsiteY3-90" fmla="*/ 203941 h 247243"/>
                    <a:gd name="connsiteX4-91" fmla="*/ 642924 w 688655"/>
                    <a:gd name="connsiteY4-92" fmla="*/ 247244 h 247243"/>
                    <a:gd name="connsiteX0-93" fmla="*/ 5562 w 688655"/>
                    <a:gd name="connsiteY0-94" fmla="*/ 0 h 203941"/>
                    <a:gd name="connsiteX1-95" fmla="*/ 88689 w 688655"/>
                    <a:gd name="connsiteY1-96" fmla="*/ 135082 h 203941"/>
                    <a:gd name="connsiteX2-97" fmla="*/ 618626 w 688655"/>
                    <a:gd name="connsiteY2-98" fmla="*/ 155864 h 203941"/>
                    <a:gd name="connsiteX3-99" fmla="*/ 688610 w 688655"/>
                    <a:gd name="connsiteY3-100" fmla="*/ 203941 h 203941"/>
                    <a:gd name="connsiteX0-101" fmla="*/ 5562 w 677530"/>
                    <a:gd name="connsiteY0-102" fmla="*/ 0 h 242131"/>
                    <a:gd name="connsiteX1-103" fmla="*/ 88689 w 677530"/>
                    <a:gd name="connsiteY1-104" fmla="*/ 135082 h 242131"/>
                    <a:gd name="connsiteX2-105" fmla="*/ 618626 w 677530"/>
                    <a:gd name="connsiteY2-106" fmla="*/ 155864 h 242131"/>
                    <a:gd name="connsiteX3-107" fmla="*/ 670817 w 677530"/>
                    <a:gd name="connsiteY3-108" fmla="*/ 242131 h 242131"/>
                    <a:gd name="connsiteX0-109" fmla="*/ 5562 w 664333"/>
                    <a:gd name="connsiteY0-110" fmla="*/ 0 h 238712"/>
                    <a:gd name="connsiteX1-111" fmla="*/ 88689 w 664333"/>
                    <a:gd name="connsiteY1-112" fmla="*/ 135082 h 238712"/>
                    <a:gd name="connsiteX2-113" fmla="*/ 618626 w 664333"/>
                    <a:gd name="connsiteY2-114" fmla="*/ 155864 h 238712"/>
                    <a:gd name="connsiteX3-115" fmla="*/ 642752 w 664333"/>
                    <a:gd name="connsiteY3-116" fmla="*/ 238712 h 238712"/>
                    <a:gd name="connsiteX0-117" fmla="*/ 5562 w 711991"/>
                    <a:gd name="connsiteY0-118" fmla="*/ 0 h 314413"/>
                    <a:gd name="connsiteX1-119" fmla="*/ 88689 w 711991"/>
                    <a:gd name="connsiteY1-120" fmla="*/ 135082 h 314413"/>
                    <a:gd name="connsiteX2-121" fmla="*/ 618626 w 711991"/>
                    <a:gd name="connsiteY2-122" fmla="*/ 155864 h 314413"/>
                    <a:gd name="connsiteX3-123" fmla="*/ 711991 w 711991"/>
                    <a:gd name="connsiteY3-124" fmla="*/ 314414 h 314413"/>
                    <a:gd name="connsiteX0-125" fmla="*/ 5562 w 665363"/>
                    <a:gd name="connsiteY0-126" fmla="*/ 0 h 272655"/>
                    <a:gd name="connsiteX1-127" fmla="*/ 88689 w 665363"/>
                    <a:gd name="connsiteY1-128" fmla="*/ 135082 h 272655"/>
                    <a:gd name="connsiteX2-129" fmla="*/ 618626 w 665363"/>
                    <a:gd name="connsiteY2-130" fmla="*/ 155864 h 272655"/>
                    <a:gd name="connsiteX3-131" fmla="*/ 645298 w 665363"/>
                    <a:gd name="connsiteY3-132" fmla="*/ 272656 h 272655"/>
                    <a:gd name="connsiteX0-133" fmla="*/ 5562 w 676446"/>
                    <a:gd name="connsiteY0-134" fmla="*/ 0 h 272657"/>
                    <a:gd name="connsiteX1-135" fmla="*/ 88689 w 676446"/>
                    <a:gd name="connsiteY1-136" fmla="*/ 135082 h 272657"/>
                    <a:gd name="connsiteX2-137" fmla="*/ 618626 w 676446"/>
                    <a:gd name="connsiteY2-138" fmla="*/ 155864 h 272657"/>
                    <a:gd name="connsiteX3-139" fmla="*/ 645298 w 676446"/>
                    <a:gd name="connsiteY3-140" fmla="*/ 272656 h 272657"/>
                    <a:gd name="connsiteX0-141" fmla="*/ 20123 w 691007"/>
                    <a:gd name="connsiteY0-142" fmla="*/ 0 h 272655"/>
                    <a:gd name="connsiteX1-143" fmla="*/ 103250 w 691007"/>
                    <a:gd name="connsiteY1-144" fmla="*/ 135082 h 272655"/>
                    <a:gd name="connsiteX2-145" fmla="*/ 633187 w 691007"/>
                    <a:gd name="connsiteY2-146" fmla="*/ 155864 h 272655"/>
                    <a:gd name="connsiteX3-147" fmla="*/ 659859 w 691007"/>
                    <a:gd name="connsiteY3-148" fmla="*/ 272656 h 272655"/>
                    <a:gd name="connsiteX0-149" fmla="*/ 17841 w 701337"/>
                    <a:gd name="connsiteY0-150" fmla="*/ 1 h 260740"/>
                    <a:gd name="connsiteX1-151" fmla="*/ 113580 w 701337"/>
                    <a:gd name="connsiteY1-152" fmla="*/ 123165 h 260740"/>
                    <a:gd name="connsiteX2-153" fmla="*/ 643517 w 701337"/>
                    <a:gd name="connsiteY2-154" fmla="*/ 143947 h 260740"/>
                    <a:gd name="connsiteX3-155" fmla="*/ 670189 w 701337"/>
                    <a:gd name="connsiteY3-156" fmla="*/ 260739 h 260740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</a:cxnLst>
                  <a:rect l="l" t="t" r="r" b="b"/>
                  <a:pathLst>
                    <a:path w="701337" h="260740">
                      <a:moveTo>
                        <a:pt x="17841" y="1"/>
                      </a:moveTo>
                      <a:cubicBezTo>
                        <a:pt x="-24636" y="70720"/>
                        <a:pt x="9301" y="99174"/>
                        <a:pt x="113580" y="123165"/>
                      </a:cubicBezTo>
                      <a:cubicBezTo>
                        <a:pt x="217859" y="147156"/>
                        <a:pt x="525421" y="101115"/>
                        <a:pt x="643517" y="143947"/>
                      </a:cubicBezTo>
                      <a:cubicBezTo>
                        <a:pt x="761613" y="186779"/>
                        <a:pt x="660646" y="225217"/>
                        <a:pt x="670189" y="260739"/>
                      </a:cubicBez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47" name="任意多边形: 形状 26"/>
                <p:cNvSpPr/>
                <p:nvPr/>
              </p:nvSpPr>
              <p:spPr>
                <a:xfrm rot="16200000">
                  <a:off x="3227403" y="2605742"/>
                  <a:ext cx="618185" cy="145474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20556 w 666610"/>
                    <a:gd name="connsiteY0-2" fmla="*/ 0 h 218209"/>
                    <a:gd name="connsiteX1-3" fmla="*/ 103683 w 666610"/>
                    <a:gd name="connsiteY1-4" fmla="*/ 135082 h 218209"/>
                    <a:gd name="connsiteX2-5" fmla="*/ 633620 w 666610"/>
                    <a:gd name="connsiteY2-6" fmla="*/ 155864 h 218209"/>
                    <a:gd name="connsiteX3-7" fmla="*/ 612838 w 666610"/>
                    <a:gd name="connsiteY3-8" fmla="*/ 218209 h 218209"/>
                    <a:gd name="connsiteX4-9" fmla="*/ 612838 w 666610"/>
                    <a:gd name="connsiteY4-10" fmla="*/ 218209 h 218209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</a:cxnLst>
                  <a:rect l="l" t="t" r="r" b="b"/>
                  <a:pathLst>
                    <a:path w="666610" h="218209">
                      <a:moveTo>
                        <a:pt x="20556" y="0"/>
                      </a:moveTo>
                      <a:cubicBezTo>
                        <a:pt x="-22901" y="47056"/>
                        <a:pt x="1506" y="109105"/>
                        <a:pt x="103683" y="135082"/>
                      </a:cubicBezTo>
                      <a:cubicBezTo>
                        <a:pt x="205860" y="161059"/>
                        <a:pt x="548761" y="142010"/>
                        <a:pt x="633620" y="155864"/>
                      </a:cubicBezTo>
                      <a:cubicBezTo>
                        <a:pt x="718479" y="169718"/>
                        <a:pt x="612838" y="218209"/>
                        <a:pt x="612838" y="218209"/>
                      </a:cubicBezTo>
                      <a:lnTo>
                        <a:pt x="612838" y="218209"/>
                      </a:ln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48" name="任意多边形: 形状 26"/>
                <p:cNvSpPr/>
                <p:nvPr/>
              </p:nvSpPr>
              <p:spPr>
                <a:xfrm rot="16200000">
                  <a:off x="3355558" y="2615772"/>
                  <a:ext cx="583211" cy="140036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4572 w 623888"/>
                    <a:gd name="connsiteY0-2" fmla="*/ 0 h 218209"/>
                    <a:gd name="connsiteX1-3" fmla="*/ 87699 w 623888"/>
                    <a:gd name="connsiteY1-4" fmla="*/ 135082 h 218209"/>
                    <a:gd name="connsiteX2-5" fmla="*/ 581846 w 623888"/>
                    <a:gd name="connsiteY2-6" fmla="*/ 144776 h 218209"/>
                    <a:gd name="connsiteX3-7" fmla="*/ 596854 w 623888"/>
                    <a:gd name="connsiteY3-8" fmla="*/ 218209 h 218209"/>
                    <a:gd name="connsiteX4-9" fmla="*/ 596854 w 623888"/>
                    <a:gd name="connsiteY4-10" fmla="*/ 218209 h 218209"/>
                    <a:gd name="connsiteX0-11" fmla="*/ 4572 w 623887"/>
                    <a:gd name="connsiteY0-12" fmla="*/ 0 h 218209"/>
                    <a:gd name="connsiteX1-13" fmla="*/ 87699 w 623887"/>
                    <a:gd name="connsiteY1-14" fmla="*/ 135082 h 218209"/>
                    <a:gd name="connsiteX2-15" fmla="*/ 581846 w 623887"/>
                    <a:gd name="connsiteY2-16" fmla="*/ 144776 h 218209"/>
                    <a:gd name="connsiteX3-17" fmla="*/ 596854 w 623887"/>
                    <a:gd name="connsiteY3-18" fmla="*/ 218209 h 218209"/>
                    <a:gd name="connsiteX4-19" fmla="*/ 585412 w 623887"/>
                    <a:gd name="connsiteY4-20" fmla="*/ 203364 h 218209"/>
                    <a:gd name="connsiteX0-21" fmla="*/ 18961 w 638276"/>
                    <a:gd name="connsiteY0-22" fmla="*/ 0 h 218209"/>
                    <a:gd name="connsiteX1-23" fmla="*/ 102088 w 638276"/>
                    <a:gd name="connsiteY1-24" fmla="*/ 135082 h 218209"/>
                    <a:gd name="connsiteX2-25" fmla="*/ 596235 w 638276"/>
                    <a:gd name="connsiteY2-26" fmla="*/ 144776 h 218209"/>
                    <a:gd name="connsiteX3-27" fmla="*/ 611243 w 638276"/>
                    <a:gd name="connsiteY3-28" fmla="*/ 218209 h 218209"/>
                    <a:gd name="connsiteX4-29" fmla="*/ 599801 w 638276"/>
                    <a:gd name="connsiteY4-30" fmla="*/ 203364 h 218209"/>
                    <a:gd name="connsiteX0-31" fmla="*/ 21317 w 628897"/>
                    <a:gd name="connsiteY0-32" fmla="*/ 1 h 210053"/>
                    <a:gd name="connsiteX1-33" fmla="*/ 92709 w 628897"/>
                    <a:gd name="connsiteY1-34" fmla="*/ 126926 h 210053"/>
                    <a:gd name="connsiteX2-35" fmla="*/ 586856 w 628897"/>
                    <a:gd name="connsiteY2-36" fmla="*/ 136620 h 210053"/>
                    <a:gd name="connsiteX3-37" fmla="*/ 601864 w 628897"/>
                    <a:gd name="connsiteY3-38" fmla="*/ 210053 h 210053"/>
                    <a:gd name="connsiteX4-39" fmla="*/ 590422 w 628897"/>
                    <a:gd name="connsiteY4-40" fmla="*/ 195208 h 21005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</a:cxnLst>
                  <a:rect l="l" t="t" r="r" b="b"/>
                  <a:pathLst>
                    <a:path w="628897" h="210053">
                      <a:moveTo>
                        <a:pt x="21317" y="1"/>
                      </a:moveTo>
                      <a:cubicBezTo>
                        <a:pt x="-21161" y="70718"/>
                        <a:pt x="-1547" y="104156"/>
                        <a:pt x="92709" y="126926"/>
                      </a:cubicBezTo>
                      <a:cubicBezTo>
                        <a:pt x="186965" y="149696"/>
                        <a:pt x="501997" y="122766"/>
                        <a:pt x="586856" y="136620"/>
                      </a:cubicBezTo>
                      <a:cubicBezTo>
                        <a:pt x="671715" y="150474"/>
                        <a:pt x="601864" y="210053"/>
                        <a:pt x="601864" y="210053"/>
                      </a:cubicBezTo>
                      <a:lnTo>
                        <a:pt x="590422" y="195208"/>
                      </a:ln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</p:grpSp>
          <p:sp>
            <p:nvSpPr>
              <p:cNvPr id="243" name="任意多边形: 形状 26"/>
              <p:cNvSpPr/>
              <p:nvPr/>
            </p:nvSpPr>
            <p:spPr>
              <a:xfrm rot="19562040" flipV="1">
                <a:off x="1431678" y="1701125"/>
                <a:ext cx="554926" cy="119410"/>
              </a:xfrm>
              <a:custGeom>
                <a:avLst/>
                <a:gdLst>
                  <a:gd name="connsiteX0" fmla="*/ 5562 w 651616"/>
                  <a:gd name="connsiteY0" fmla="*/ 0 h 218209"/>
                  <a:gd name="connsiteX1" fmla="*/ 88689 w 651616"/>
                  <a:gd name="connsiteY1" fmla="*/ 135082 h 218209"/>
                  <a:gd name="connsiteX2" fmla="*/ 618626 w 651616"/>
                  <a:gd name="connsiteY2" fmla="*/ 155864 h 218209"/>
                  <a:gd name="connsiteX3" fmla="*/ 597844 w 651616"/>
                  <a:gd name="connsiteY3" fmla="*/ 218209 h 218209"/>
                  <a:gd name="connsiteX4" fmla="*/ 597844 w 651616"/>
                  <a:gd name="connsiteY4" fmla="*/ 218209 h 218209"/>
                  <a:gd name="connsiteX0-1" fmla="*/ 3356 w 596372"/>
                  <a:gd name="connsiteY0-2" fmla="*/ 0 h 218209"/>
                  <a:gd name="connsiteX1-3" fmla="*/ 86483 w 596372"/>
                  <a:gd name="connsiteY1-4" fmla="*/ 135082 h 218209"/>
                  <a:gd name="connsiteX2-5" fmla="*/ 523917 w 596372"/>
                  <a:gd name="connsiteY2-6" fmla="*/ 151322 h 218209"/>
                  <a:gd name="connsiteX3-7" fmla="*/ 595638 w 596372"/>
                  <a:gd name="connsiteY3-8" fmla="*/ 218209 h 218209"/>
                  <a:gd name="connsiteX4-9" fmla="*/ 595638 w 596372"/>
                  <a:gd name="connsiteY4-10" fmla="*/ 218209 h 218209"/>
                  <a:gd name="connsiteX0-11" fmla="*/ 3356 w 596372"/>
                  <a:gd name="connsiteY0-12" fmla="*/ 0 h 238308"/>
                  <a:gd name="connsiteX1-13" fmla="*/ 86483 w 596372"/>
                  <a:gd name="connsiteY1-14" fmla="*/ 135082 h 238308"/>
                  <a:gd name="connsiteX2-15" fmla="*/ 523917 w 596372"/>
                  <a:gd name="connsiteY2-16" fmla="*/ 151322 h 238308"/>
                  <a:gd name="connsiteX3-17" fmla="*/ 595638 w 596372"/>
                  <a:gd name="connsiteY3-18" fmla="*/ 218209 h 238308"/>
                  <a:gd name="connsiteX4-19" fmla="*/ 512131 w 596372"/>
                  <a:gd name="connsiteY4-20" fmla="*/ 238308 h 238308"/>
                  <a:gd name="connsiteX0-21" fmla="*/ 3356 w 563184"/>
                  <a:gd name="connsiteY0-22" fmla="*/ 0 h 238308"/>
                  <a:gd name="connsiteX1-23" fmla="*/ 86483 w 563184"/>
                  <a:gd name="connsiteY1-24" fmla="*/ 135082 h 238308"/>
                  <a:gd name="connsiteX2-25" fmla="*/ 523917 w 563184"/>
                  <a:gd name="connsiteY2-26" fmla="*/ 151322 h 238308"/>
                  <a:gd name="connsiteX3-27" fmla="*/ 542246 w 563184"/>
                  <a:gd name="connsiteY3-28" fmla="*/ 194886 h 238308"/>
                  <a:gd name="connsiteX4-29" fmla="*/ 512131 w 563184"/>
                  <a:gd name="connsiteY4-30" fmla="*/ 238308 h 238308"/>
                  <a:gd name="connsiteX0-31" fmla="*/ 3356 w 563184"/>
                  <a:gd name="connsiteY0-32" fmla="*/ 0 h 236842"/>
                  <a:gd name="connsiteX1-33" fmla="*/ 86483 w 563184"/>
                  <a:gd name="connsiteY1-34" fmla="*/ 135082 h 236842"/>
                  <a:gd name="connsiteX2-35" fmla="*/ 523917 w 563184"/>
                  <a:gd name="connsiteY2-36" fmla="*/ 151322 h 236842"/>
                  <a:gd name="connsiteX3-37" fmla="*/ 542246 w 563184"/>
                  <a:gd name="connsiteY3-38" fmla="*/ 194886 h 236842"/>
                  <a:gd name="connsiteX4-39" fmla="*/ 500104 w 563184"/>
                  <a:gd name="connsiteY4-40" fmla="*/ 236842 h 236842"/>
                  <a:gd name="connsiteX0-41" fmla="*/ 3356 w 565483"/>
                  <a:gd name="connsiteY0-42" fmla="*/ 0 h 236842"/>
                  <a:gd name="connsiteX1-43" fmla="*/ 86483 w 565483"/>
                  <a:gd name="connsiteY1-44" fmla="*/ 135082 h 236842"/>
                  <a:gd name="connsiteX2-45" fmla="*/ 523917 w 565483"/>
                  <a:gd name="connsiteY2-46" fmla="*/ 151322 h 236842"/>
                  <a:gd name="connsiteX3-47" fmla="*/ 547529 w 565483"/>
                  <a:gd name="connsiteY3-48" fmla="*/ 212346 h 236842"/>
                  <a:gd name="connsiteX4-49" fmla="*/ 500104 w 565483"/>
                  <a:gd name="connsiteY4-50" fmla="*/ 236842 h 236842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</a:cxnLst>
                <a:rect l="l" t="t" r="r" b="b"/>
                <a:pathLst>
                  <a:path w="565483" h="236842">
                    <a:moveTo>
                      <a:pt x="3356" y="0"/>
                    </a:moveTo>
                    <a:cubicBezTo>
                      <a:pt x="-6169" y="54552"/>
                      <a:pt x="-277" y="109862"/>
                      <a:pt x="86483" y="135082"/>
                    </a:cubicBezTo>
                    <a:cubicBezTo>
                      <a:pt x="173243" y="160302"/>
                      <a:pt x="447076" y="138445"/>
                      <a:pt x="523917" y="151322"/>
                    </a:cubicBezTo>
                    <a:cubicBezTo>
                      <a:pt x="600758" y="164199"/>
                      <a:pt x="547529" y="212346"/>
                      <a:pt x="547529" y="212346"/>
                    </a:cubicBezTo>
                    <a:lnTo>
                      <a:pt x="500104" y="236842"/>
                    </a:lnTo>
                  </a:path>
                </a:pathLst>
              </a:custGeom>
              <a:noFill/>
              <a:ln w="31750">
                <a:solidFill>
                  <a:schemeClr val="accent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44" name="任意多边形: 形状 26"/>
              <p:cNvSpPr/>
              <p:nvPr/>
            </p:nvSpPr>
            <p:spPr>
              <a:xfrm rot="19562040" flipV="1">
                <a:off x="1386480" y="1639600"/>
                <a:ext cx="632065" cy="79830"/>
              </a:xfrm>
              <a:custGeom>
                <a:avLst/>
                <a:gdLst>
                  <a:gd name="connsiteX0" fmla="*/ 5562 w 651616"/>
                  <a:gd name="connsiteY0" fmla="*/ 0 h 218209"/>
                  <a:gd name="connsiteX1" fmla="*/ 88689 w 651616"/>
                  <a:gd name="connsiteY1" fmla="*/ 135082 h 218209"/>
                  <a:gd name="connsiteX2" fmla="*/ 618626 w 651616"/>
                  <a:gd name="connsiteY2" fmla="*/ 155864 h 218209"/>
                  <a:gd name="connsiteX3" fmla="*/ 597844 w 651616"/>
                  <a:gd name="connsiteY3" fmla="*/ 218209 h 218209"/>
                  <a:gd name="connsiteX4" fmla="*/ 597844 w 651616"/>
                  <a:gd name="connsiteY4" fmla="*/ 218209 h 218209"/>
                  <a:gd name="connsiteX0-1" fmla="*/ 5562 w 651616"/>
                  <a:gd name="connsiteY0-2" fmla="*/ 0 h 218209"/>
                  <a:gd name="connsiteX1-3" fmla="*/ 88689 w 651616"/>
                  <a:gd name="connsiteY1-4" fmla="*/ 135082 h 218209"/>
                  <a:gd name="connsiteX2-5" fmla="*/ 618626 w 651616"/>
                  <a:gd name="connsiteY2-6" fmla="*/ 155864 h 218209"/>
                  <a:gd name="connsiteX3-7" fmla="*/ 597844 w 651616"/>
                  <a:gd name="connsiteY3-8" fmla="*/ 218209 h 218209"/>
                  <a:gd name="connsiteX0-9" fmla="*/ 5562 w 618626"/>
                  <a:gd name="connsiteY0-10" fmla="*/ 0 h 155864"/>
                  <a:gd name="connsiteX1-11" fmla="*/ 88689 w 618626"/>
                  <a:gd name="connsiteY1-12" fmla="*/ 135082 h 155864"/>
                  <a:gd name="connsiteX2-13" fmla="*/ 618626 w 618626"/>
                  <a:gd name="connsiteY2-14" fmla="*/ 155864 h 155864"/>
                  <a:gd name="connsiteX0-15" fmla="*/ 6349 w 644090"/>
                  <a:gd name="connsiteY0-16" fmla="*/ 0 h 158337"/>
                  <a:gd name="connsiteX1-17" fmla="*/ 89476 w 644090"/>
                  <a:gd name="connsiteY1-18" fmla="*/ 135082 h 158337"/>
                  <a:gd name="connsiteX2-19" fmla="*/ 644090 w 644090"/>
                  <a:gd name="connsiteY2-20" fmla="*/ 158337 h 158337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</a:cxnLst>
                <a:rect l="l" t="t" r="r" b="b"/>
                <a:pathLst>
                  <a:path w="644090" h="158337">
                    <a:moveTo>
                      <a:pt x="6349" y="0"/>
                    </a:moveTo>
                    <a:cubicBezTo>
                      <a:pt x="-3176" y="54552"/>
                      <a:pt x="-16814" y="108692"/>
                      <a:pt x="89476" y="135082"/>
                    </a:cubicBezTo>
                    <a:cubicBezTo>
                      <a:pt x="195766" y="161472"/>
                      <a:pt x="559231" y="144483"/>
                      <a:pt x="644090" y="158337"/>
                    </a:cubicBezTo>
                  </a:path>
                </a:pathLst>
              </a:custGeom>
              <a:noFill/>
              <a:ln w="31750">
                <a:solidFill>
                  <a:schemeClr val="accent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241" name="任意多边形: 形状 26"/>
            <p:cNvSpPr/>
            <p:nvPr/>
          </p:nvSpPr>
          <p:spPr>
            <a:xfrm rot="7849497">
              <a:off x="3018865" y="2047237"/>
              <a:ext cx="497771" cy="111014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3356 w 596372"/>
                <a:gd name="connsiteY0-2" fmla="*/ 0 h 218209"/>
                <a:gd name="connsiteX1-3" fmla="*/ 86483 w 596372"/>
                <a:gd name="connsiteY1-4" fmla="*/ 135082 h 218209"/>
                <a:gd name="connsiteX2-5" fmla="*/ 523917 w 596372"/>
                <a:gd name="connsiteY2-6" fmla="*/ 151322 h 218209"/>
                <a:gd name="connsiteX3-7" fmla="*/ 595638 w 596372"/>
                <a:gd name="connsiteY3-8" fmla="*/ 218209 h 218209"/>
                <a:gd name="connsiteX4-9" fmla="*/ 595638 w 596372"/>
                <a:gd name="connsiteY4-10" fmla="*/ 218209 h 218209"/>
                <a:gd name="connsiteX0-11" fmla="*/ 3356 w 596372"/>
                <a:gd name="connsiteY0-12" fmla="*/ 0 h 238308"/>
                <a:gd name="connsiteX1-13" fmla="*/ 86483 w 596372"/>
                <a:gd name="connsiteY1-14" fmla="*/ 135082 h 238308"/>
                <a:gd name="connsiteX2-15" fmla="*/ 523917 w 596372"/>
                <a:gd name="connsiteY2-16" fmla="*/ 151322 h 238308"/>
                <a:gd name="connsiteX3-17" fmla="*/ 595638 w 596372"/>
                <a:gd name="connsiteY3-18" fmla="*/ 218209 h 238308"/>
                <a:gd name="connsiteX4-19" fmla="*/ 512131 w 596372"/>
                <a:gd name="connsiteY4-20" fmla="*/ 238308 h 238308"/>
                <a:gd name="connsiteX0-21" fmla="*/ 3356 w 563184"/>
                <a:gd name="connsiteY0-22" fmla="*/ 0 h 238308"/>
                <a:gd name="connsiteX1-23" fmla="*/ 86483 w 563184"/>
                <a:gd name="connsiteY1-24" fmla="*/ 135082 h 238308"/>
                <a:gd name="connsiteX2-25" fmla="*/ 523917 w 563184"/>
                <a:gd name="connsiteY2-26" fmla="*/ 151322 h 238308"/>
                <a:gd name="connsiteX3-27" fmla="*/ 542246 w 563184"/>
                <a:gd name="connsiteY3-28" fmla="*/ 194886 h 238308"/>
                <a:gd name="connsiteX4-29" fmla="*/ 512131 w 563184"/>
                <a:gd name="connsiteY4-30" fmla="*/ 238308 h 238308"/>
                <a:gd name="connsiteX0-31" fmla="*/ 3356 w 563184"/>
                <a:gd name="connsiteY0-32" fmla="*/ 0 h 236842"/>
                <a:gd name="connsiteX1-33" fmla="*/ 86483 w 563184"/>
                <a:gd name="connsiteY1-34" fmla="*/ 135082 h 236842"/>
                <a:gd name="connsiteX2-35" fmla="*/ 523917 w 563184"/>
                <a:gd name="connsiteY2-36" fmla="*/ 151322 h 236842"/>
                <a:gd name="connsiteX3-37" fmla="*/ 542246 w 563184"/>
                <a:gd name="connsiteY3-38" fmla="*/ 194886 h 236842"/>
                <a:gd name="connsiteX4-39" fmla="*/ 500104 w 563184"/>
                <a:gd name="connsiteY4-40" fmla="*/ 236842 h 236842"/>
                <a:gd name="connsiteX0-41" fmla="*/ 3356 w 565483"/>
                <a:gd name="connsiteY0-42" fmla="*/ 0 h 236842"/>
                <a:gd name="connsiteX1-43" fmla="*/ 86483 w 565483"/>
                <a:gd name="connsiteY1-44" fmla="*/ 135082 h 236842"/>
                <a:gd name="connsiteX2-45" fmla="*/ 523917 w 565483"/>
                <a:gd name="connsiteY2-46" fmla="*/ 151322 h 236842"/>
                <a:gd name="connsiteX3-47" fmla="*/ 547529 w 565483"/>
                <a:gd name="connsiteY3-48" fmla="*/ 212346 h 236842"/>
                <a:gd name="connsiteX4-49" fmla="*/ 500104 w 565483"/>
                <a:gd name="connsiteY4-50" fmla="*/ 236842 h 236842"/>
                <a:gd name="connsiteX0-51" fmla="*/ 3356 w 587996"/>
                <a:gd name="connsiteY0-52" fmla="*/ 0 h 236842"/>
                <a:gd name="connsiteX1-53" fmla="*/ 86483 w 587996"/>
                <a:gd name="connsiteY1-54" fmla="*/ 135082 h 236842"/>
                <a:gd name="connsiteX2-55" fmla="*/ 523917 w 587996"/>
                <a:gd name="connsiteY2-56" fmla="*/ 151322 h 236842"/>
                <a:gd name="connsiteX3-57" fmla="*/ 585469 w 587996"/>
                <a:gd name="connsiteY3-58" fmla="*/ 220330 h 236842"/>
                <a:gd name="connsiteX4-59" fmla="*/ 500104 w 587996"/>
                <a:gd name="connsiteY4-60" fmla="*/ 236842 h 236842"/>
                <a:gd name="connsiteX0-61" fmla="*/ 3356 w 587996"/>
                <a:gd name="connsiteY0-62" fmla="*/ 0 h 244339"/>
                <a:gd name="connsiteX1-63" fmla="*/ 86483 w 587996"/>
                <a:gd name="connsiteY1-64" fmla="*/ 135082 h 244339"/>
                <a:gd name="connsiteX2-65" fmla="*/ 523917 w 587996"/>
                <a:gd name="connsiteY2-66" fmla="*/ 151322 h 244339"/>
                <a:gd name="connsiteX3-67" fmla="*/ 585469 w 587996"/>
                <a:gd name="connsiteY3-68" fmla="*/ 220330 h 244339"/>
                <a:gd name="connsiteX4-69" fmla="*/ 534036 w 587996"/>
                <a:gd name="connsiteY4-70" fmla="*/ 244339 h 244339"/>
                <a:gd name="connsiteX0-71" fmla="*/ 3559 w 591992"/>
                <a:gd name="connsiteY0-72" fmla="*/ 0 h 244339"/>
                <a:gd name="connsiteX1-73" fmla="*/ 86686 w 591992"/>
                <a:gd name="connsiteY1-74" fmla="*/ 135082 h 244339"/>
                <a:gd name="connsiteX2-75" fmla="*/ 535168 w 591992"/>
                <a:gd name="connsiteY2-76" fmla="*/ 129124 h 244339"/>
                <a:gd name="connsiteX3-77" fmla="*/ 585672 w 591992"/>
                <a:gd name="connsiteY3-78" fmla="*/ 220330 h 244339"/>
                <a:gd name="connsiteX4-79" fmla="*/ 534239 w 591992"/>
                <a:gd name="connsiteY4-80" fmla="*/ 244339 h 244339"/>
                <a:gd name="connsiteX0-81" fmla="*/ 3559 w 594181"/>
                <a:gd name="connsiteY0-82" fmla="*/ 0 h 244339"/>
                <a:gd name="connsiteX1-83" fmla="*/ 86686 w 594181"/>
                <a:gd name="connsiteY1-84" fmla="*/ 135082 h 244339"/>
                <a:gd name="connsiteX2-85" fmla="*/ 535168 w 594181"/>
                <a:gd name="connsiteY2-86" fmla="*/ 129124 h 244339"/>
                <a:gd name="connsiteX3-87" fmla="*/ 588993 w 594181"/>
                <a:gd name="connsiteY3-88" fmla="*/ 190464 h 244339"/>
                <a:gd name="connsiteX4-89" fmla="*/ 534239 w 594181"/>
                <a:gd name="connsiteY4-90" fmla="*/ 244339 h 244339"/>
                <a:gd name="connsiteX0-91" fmla="*/ 3559 w 594181"/>
                <a:gd name="connsiteY0-92" fmla="*/ 0 h 221164"/>
                <a:gd name="connsiteX1-93" fmla="*/ 86686 w 594181"/>
                <a:gd name="connsiteY1-94" fmla="*/ 135082 h 221164"/>
                <a:gd name="connsiteX2-95" fmla="*/ 535168 w 594181"/>
                <a:gd name="connsiteY2-96" fmla="*/ 129124 h 221164"/>
                <a:gd name="connsiteX3-97" fmla="*/ 588993 w 594181"/>
                <a:gd name="connsiteY3-98" fmla="*/ 190464 h 221164"/>
                <a:gd name="connsiteX4-99" fmla="*/ 537268 w 594181"/>
                <a:gd name="connsiteY4-100" fmla="*/ 221163 h 221164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594181" h="221164">
                  <a:moveTo>
                    <a:pt x="3559" y="0"/>
                  </a:moveTo>
                  <a:cubicBezTo>
                    <a:pt x="-5966" y="54552"/>
                    <a:pt x="-1915" y="113561"/>
                    <a:pt x="86686" y="135082"/>
                  </a:cubicBezTo>
                  <a:cubicBezTo>
                    <a:pt x="175287" y="156603"/>
                    <a:pt x="451450" y="119894"/>
                    <a:pt x="535168" y="129124"/>
                  </a:cubicBezTo>
                  <a:cubicBezTo>
                    <a:pt x="618886" y="138354"/>
                    <a:pt x="588993" y="190464"/>
                    <a:pt x="588993" y="190464"/>
                  </a:cubicBezTo>
                  <a:lnTo>
                    <a:pt x="537268" y="221163"/>
                  </a:lnTo>
                </a:path>
              </a:pathLst>
            </a:custGeom>
            <a:noFill/>
            <a:ln w="31750"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249" name="组合 248"/>
          <p:cNvGrpSpPr/>
          <p:nvPr/>
        </p:nvGrpSpPr>
        <p:grpSpPr>
          <a:xfrm rot="13591047">
            <a:off x="5912500" y="4954124"/>
            <a:ext cx="359587" cy="542028"/>
            <a:chOff x="3066377" y="1779094"/>
            <a:chExt cx="520068" cy="783931"/>
          </a:xfrm>
        </p:grpSpPr>
        <p:grpSp>
          <p:nvGrpSpPr>
            <p:cNvPr id="250" name="组合 249"/>
            <p:cNvGrpSpPr/>
            <p:nvPr/>
          </p:nvGrpSpPr>
          <p:grpSpPr>
            <a:xfrm rot="5811537" flipV="1">
              <a:off x="2934445" y="1911026"/>
              <a:ext cx="783931" cy="520068"/>
              <a:chOff x="1386480" y="1639600"/>
              <a:chExt cx="918295" cy="522368"/>
            </a:xfrm>
          </p:grpSpPr>
          <p:grpSp>
            <p:nvGrpSpPr>
              <p:cNvPr id="252" name="组合 251"/>
              <p:cNvGrpSpPr/>
              <p:nvPr/>
            </p:nvGrpSpPr>
            <p:grpSpPr>
              <a:xfrm rot="14162040" flipV="1">
                <a:off x="1755887" y="1613080"/>
                <a:ext cx="336269" cy="761507"/>
                <a:chOff x="3272537" y="2308003"/>
                <a:chExt cx="444645" cy="719624"/>
              </a:xfrm>
            </p:grpSpPr>
            <p:sp>
              <p:nvSpPr>
                <p:cNvPr id="255" name="任意多边形: 形状 26"/>
                <p:cNvSpPr/>
                <p:nvPr/>
              </p:nvSpPr>
              <p:spPr>
                <a:xfrm rot="16200000">
                  <a:off x="2968103" y="2612437"/>
                  <a:ext cx="719624" cy="110756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7103 w 692188"/>
                    <a:gd name="connsiteY0-2" fmla="*/ 0 h 218209"/>
                    <a:gd name="connsiteX1-3" fmla="*/ 90230 w 692188"/>
                    <a:gd name="connsiteY1-4" fmla="*/ 135082 h 218209"/>
                    <a:gd name="connsiteX2-5" fmla="*/ 666418 w 692188"/>
                    <a:gd name="connsiteY2-6" fmla="*/ 158137 h 218209"/>
                    <a:gd name="connsiteX3-7" fmla="*/ 599385 w 692188"/>
                    <a:gd name="connsiteY3-8" fmla="*/ 218209 h 218209"/>
                    <a:gd name="connsiteX4-9" fmla="*/ 599385 w 692188"/>
                    <a:gd name="connsiteY4-10" fmla="*/ 218209 h 218209"/>
                    <a:gd name="connsiteX0-11" fmla="*/ 7103 w 804262"/>
                    <a:gd name="connsiteY0-12" fmla="*/ 0 h 418066"/>
                    <a:gd name="connsiteX1-13" fmla="*/ 90230 w 804262"/>
                    <a:gd name="connsiteY1-14" fmla="*/ 135082 h 418066"/>
                    <a:gd name="connsiteX2-15" fmla="*/ 666418 w 804262"/>
                    <a:gd name="connsiteY2-16" fmla="*/ 158137 h 418066"/>
                    <a:gd name="connsiteX3-17" fmla="*/ 599385 w 804262"/>
                    <a:gd name="connsiteY3-18" fmla="*/ 218209 h 418066"/>
                    <a:gd name="connsiteX4-19" fmla="*/ 804262 w 804262"/>
                    <a:gd name="connsiteY4-20" fmla="*/ 418065 h 418066"/>
                    <a:gd name="connsiteX0-21" fmla="*/ 7103 w 804262"/>
                    <a:gd name="connsiteY0-22" fmla="*/ 0 h 418064"/>
                    <a:gd name="connsiteX1-23" fmla="*/ 90230 w 804262"/>
                    <a:gd name="connsiteY1-24" fmla="*/ 135082 h 418064"/>
                    <a:gd name="connsiteX2-25" fmla="*/ 666418 w 804262"/>
                    <a:gd name="connsiteY2-26" fmla="*/ 158137 h 418064"/>
                    <a:gd name="connsiteX3-27" fmla="*/ 649061 w 804262"/>
                    <a:gd name="connsiteY3-28" fmla="*/ 234353 h 418064"/>
                    <a:gd name="connsiteX4-29" fmla="*/ 804262 w 804262"/>
                    <a:gd name="connsiteY4-30" fmla="*/ 418065 h 418064"/>
                    <a:gd name="connsiteX0-31" fmla="*/ 7103 w 703746"/>
                    <a:gd name="connsiteY0-32" fmla="*/ 0 h 234354"/>
                    <a:gd name="connsiteX1-33" fmla="*/ 90230 w 703746"/>
                    <a:gd name="connsiteY1-34" fmla="*/ 135082 h 234354"/>
                    <a:gd name="connsiteX2-35" fmla="*/ 666418 w 703746"/>
                    <a:gd name="connsiteY2-36" fmla="*/ 158137 h 234354"/>
                    <a:gd name="connsiteX3-37" fmla="*/ 649061 w 703746"/>
                    <a:gd name="connsiteY3-38" fmla="*/ 234353 h 234354"/>
                    <a:gd name="connsiteX0-39" fmla="*/ 7103 w 708469"/>
                    <a:gd name="connsiteY0-40" fmla="*/ 0 h 249688"/>
                    <a:gd name="connsiteX1-41" fmla="*/ 90230 w 708469"/>
                    <a:gd name="connsiteY1-42" fmla="*/ 135082 h 249688"/>
                    <a:gd name="connsiteX2-43" fmla="*/ 666418 w 708469"/>
                    <a:gd name="connsiteY2-44" fmla="*/ 158137 h 249688"/>
                    <a:gd name="connsiteX3-45" fmla="*/ 664513 w 708469"/>
                    <a:gd name="connsiteY3-46" fmla="*/ 249688 h 249688"/>
                    <a:gd name="connsiteX0-47" fmla="*/ 1435 w 767430"/>
                    <a:gd name="connsiteY0-48" fmla="*/ -1 h 200383"/>
                    <a:gd name="connsiteX1-49" fmla="*/ 149191 w 767430"/>
                    <a:gd name="connsiteY1-50" fmla="*/ 85777 h 200383"/>
                    <a:gd name="connsiteX2-51" fmla="*/ 725379 w 767430"/>
                    <a:gd name="connsiteY2-52" fmla="*/ 108832 h 200383"/>
                    <a:gd name="connsiteX3-53" fmla="*/ 723474 w 767430"/>
                    <a:gd name="connsiteY3-54" fmla="*/ 200383 h 200383"/>
                    <a:gd name="connsiteX0-55" fmla="*/ 1067 w 787985"/>
                    <a:gd name="connsiteY0-56" fmla="*/ 0 h 182754"/>
                    <a:gd name="connsiteX1-57" fmla="*/ 169746 w 787985"/>
                    <a:gd name="connsiteY1-58" fmla="*/ 68148 h 182754"/>
                    <a:gd name="connsiteX2-59" fmla="*/ 745934 w 787985"/>
                    <a:gd name="connsiteY2-60" fmla="*/ 91203 h 182754"/>
                    <a:gd name="connsiteX3-61" fmla="*/ 744029 w 787985"/>
                    <a:gd name="connsiteY3-62" fmla="*/ 182754 h 182754"/>
                    <a:gd name="connsiteX0-63" fmla="*/ 0 w 786918"/>
                    <a:gd name="connsiteY0-64" fmla="*/ 0 h 182754"/>
                    <a:gd name="connsiteX1-65" fmla="*/ 168679 w 786918"/>
                    <a:gd name="connsiteY1-66" fmla="*/ 68148 h 182754"/>
                    <a:gd name="connsiteX2-67" fmla="*/ 744867 w 786918"/>
                    <a:gd name="connsiteY2-68" fmla="*/ 91203 h 182754"/>
                    <a:gd name="connsiteX3-69" fmla="*/ 742962 w 786918"/>
                    <a:gd name="connsiteY3-70" fmla="*/ 182754 h 182754"/>
                    <a:gd name="connsiteX0-71" fmla="*/ 0 w 786918"/>
                    <a:gd name="connsiteY0-72" fmla="*/ 110 h 182864"/>
                    <a:gd name="connsiteX1-73" fmla="*/ 168679 w 786918"/>
                    <a:gd name="connsiteY1-74" fmla="*/ 68258 h 182864"/>
                    <a:gd name="connsiteX2-75" fmla="*/ 744867 w 786918"/>
                    <a:gd name="connsiteY2-76" fmla="*/ 91313 h 182864"/>
                    <a:gd name="connsiteX3-77" fmla="*/ 742962 w 786918"/>
                    <a:gd name="connsiteY3-78" fmla="*/ 182864 h 182864"/>
                    <a:gd name="connsiteX0-79" fmla="*/ 0 w 786918"/>
                    <a:gd name="connsiteY0-80" fmla="*/ 0 h 182754"/>
                    <a:gd name="connsiteX1-81" fmla="*/ 168679 w 786918"/>
                    <a:gd name="connsiteY1-82" fmla="*/ 68148 h 182754"/>
                    <a:gd name="connsiteX2-83" fmla="*/ 744867 w 786918"/>
                    <a:gd name="connsiteY2-84" fmla="*/ 91203 h 182754"/>
                    <a:gd name="connsiteX3-85" fmla="*/ 742962 w 786918"/>
                    <a:gd name="connsiteY3-86" fmla="*/ 182754 h 182754"/>
                    <a:gd name="connsiteX0-87" fmla="*/ 0 w 787244"/>
                    <a:gd name="connsiteY0-88" fmla="*/ 0 h 182754"/>
                    <a:gd name="connsiteX1-89" fmla="*/ 164274 w 787244"/>
                    <a:gd name="connsiteY1-90" fmla="*/ 30614 h 182754"/>
                    <a:gd name="connsiteX2-91" fmla="*/ 744867 w 787244"/>
                    <a:gd name="connsiteY2-92" fmla="*/ 91203 h 182754"/>
                    <a:gd name="connsiteX3-93" fmla="*/ 742962 w 787244"/>
                    <a:gd name="connsiteY3-94" fmla="*/ 182754 h 182754"/>
                    <a:gd name="connsiteX0-95" fmla="*/ 0 w 622970"/>
                    <a:gd name="connsiteY0-96" fmla="*/ 0 h 152140"/>
                    <a:gd name="connsiteX1-97" fmla="*/ 580593 w 622970"/>
                    <a:gd name="connsiteY1-98" fmla="*/ 60589 h 152140"/>
                    <a:gd name="connsiteX2-99" fmla="*/ 578688 w 622970"/>
                    <a:gd name="connsiteY2-100" fmla="*/ 152140 h 152140"/>
                    <a:gd name="connsiteX0-101" fmla="*/ 0 w 775994"/>
                    <a:gd name="connsiteY0-102" fmla="*/ -1 h 166133"/>
                    <a:gd name="connsiteX1-103" fmla="*/ 723065 w 775994"/>
                    <a:gd name="connsiteY1-104" fmla="*/ 74582 h 166133"/>
                    <a:gd name="connsiteX2-105" fmla="*/ 721160 w 775994"/>
                    <a:gd name="connsiteY2-106" fmla="*/ 166133 h 16613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</a:cxnLst>
                  <a:rect l="l" t="t" r="r" b="b"/>
                  <a:pathLst>
                    <a:path w="775994" h="166133">
                      <a:moveTo>
                        <a:pt x="0" y="-1"/>
                      </a:moveTo>
                      <a:cubicBezTo>
                        <a:pt x="124144" y="15199"/>
                        <a:pt x="602872" y="46893"/>
                        <a:pt x="723065" y="74582"/>
                      </a:cubicBezTo>
                      <a:cubicBezTo>
                        <a:pt x="843258" y="102271"/>
                        <a:pt x="721160" y="166133"/>
                        <a:pt x="721160" y="166133"/>
                      </a:cubicBez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56" name="任意多边形: 形状 26"/>
                <p:cNvSpPr/>
                <p:nvPr/>
              </p:nvSpPr>
              <p:spPr>
                <a:xfrm rot="16200000">
                  <a:off x="3099371" y="2585162"/>
                  <a:ext cx="650389" cy="173829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5562 w 687495"/>
                    <a:gd name="connsiteY0-2" fmla="*/ 0 h 218209"/>
                    <a:gd name="connsiteX1-3" fmla="*/ 88689 w 687495"/>
                    <a:gd name="connsiteY1-4" fmla="*/ 135082 h 218209"/>
                    <a:gd name="connsiteX2-5" fmla="*/ 618626 w 687495"/>
                    <a:gd name="connsiteY2-6" fmla="*/ 155864 h 218209"/>
                    <a:gd name="connsiteX3-7" fmla="*/ 678732 w 687495"/>
                    <a:gd name="connsiteY3-8" fmla="*/ 199374 h 218209"/>
                    <a:gd name="connsiteX4-9" fmla="*/ 597844 w 687495"/>
                    <a:gd name="connsiteY4-10" fmla="*/ 218209 h 218209"/>
                    <a:gd name="connsiteX5" fmla="*/ 597844 w 687495"/>
                    <a:gd name="connsiteY5" fmla="*/ 218209 h 218209"/>
                    <a:gd name="connsiteX0-11" fmla="*/ 5562 w 687494"/>
                    <a:gd name="connsiteY0-12" fmla="*/ 0 h 246265"/>
                    <a:gd name="connsiteX1-13" fmla="*/ 88689 w 687494"/>
                    <a:gd name="connsiteY1-14" fmla="*/ 135082 h 246265"/>
                    <a:gd name="connsiteX2-15" fmla="*/ 618626 w 687494"/>
                    <a:gd name="connsiteY2-16" fmla="*/ 155864 h 246265"/>
                    <a:gd name="connsiteX3-17" fmla="*/ 678732 w 687494"/>
                    <a:gd name="connsiteY3-18" fmla="*/ 199374 h 246265"/>
                    <a:gd name="connsiteX4-19" fmla="*/ 597844 w 687494"/>
                    <a:gd name="connsiteY4-20" fmla="*/ 218209 h 246265"/>
                    <a:gd name="connsiteX5-21" fmla="*/ 634907 w 687494"/>
                    <a:gd name="connsiteY5-22" fmla="*/ 246266 h 246265"/>
                    <a:gd name="connsiteX0-23" fmla="*/ 5562 w 687494"/>
                    <a:gd name="connsiteY0-24" fmla="*/ 0 h 218209"/>
                    <a:gd name="connsiteX1-25" fmla="*/ 88689 w 687494"/>
                    <a:gd name="connsiteY1-26" fmla="*/ 135082 h 218209"/>
                    <a:gd name="connsiteX2-27" fmla="*/ 618626 w 687494"/>
                    <a:gd name="connsiteY2-28" fmla="*/ 155864 h 218209"/>
                    <a:gd name="connsiteX3-29" fmla="*/ 678732 w 687494"/>
                    <a:gd name="connsiteY3-30" fmla="*/ 199374 h 218209"/>
                    <a:gd name="connsiteX4-31" fmla="*/ 597844 w 687494"/>
                    <a:gd name="connsiteY4-32" fmla="*/ 218209 h 218209"/>
                    <a:gd name="connsiteX0-33" fmla="*/ 5562 w 687494"/>
                    <a:gd name="connsiteY0-34" fmla="*/ 0 h 232885"/>
                    <a:gd name="connsiteX1-35" fmla="*/ 88689 w 687494"/>
                    <a:gd name="connsiteY1-36" fmla="*/ 135082 h 232885"/>
                    <a:gd name="connsiteX2-37" fmla="*/ 618626 w 687494"/>
                    <a:gd name="connsiteY2-38" fmla="*/ 155864 h 232885"/>
                    <a:gd name="connsiteX3-39" fmla="*/ 678732 w 687494"/>
                    <a:gd name="connsiteY3-40" fmla="*/ 199374 h 232885"/>
                    <a:gd name="connsiteX4-41" fmla="*/ 635491 w 687494"/>
                    <a:gd name="connsiteY4-42" fmla="*/ 232886 h 232885"/>
                    <a:gd name="connsiteX0-43" fmla="*/ 5562 w 684304"/>
                    <a:gd name="connsiteY0-44" fmla="*/ 0 h 232887"/>
                    <a:gd name="connsiteX1-45" fmla="*/ 88689 w 684304"/>
                    <a:gd name="connsiteY1-46" fmla="*/ 135082 h 232887"/>
                    <a:gd name="connsiteX2-47" fmla="*/ 618626 w 684304"/>
                    <a:gd name="connsiteY2-48" fmla="*/ 155864 h 232887"/>
                    <a:gd name="connsiteX3-49" fmla="*/ 673743 w 684304"/>
                    <a:gd name="connsiteY3-50" fmla="*/ 175223 h 232887"/>
                    <a:gd name="connsiteX4-51" fmla="*/ 635491 w 684304"/>
                    <a:gd name="connsiteY4-52" fmla="*/ 232886 h 232887"/>
                    <a:gd name="connsiteX0-53" fmla="*/ 5562 w 684305"/>
                    <a:gd name="connsiteY0-54" fmla="*/ 0 h 247245"/>
                    <a:gd name="connsiteX1-55" fmla="*/ 88689 w 684305"/>
                    <a:gd name="connsiteY1-56" fmla="*/ 135082 h 247245"/>
                    <a:gd name="connsiteX2-57" fmla="*/ 618626 w 684305"/>
                    <a:gd name="connsiteY2-58" fmla="*/ 155864 h 247245"/>
                    <a:gd name="connsiteX3-59" fmla="*/ 673743 w 684305"/>
                    <a:gd name="connsiteY3-60" fmla="*/ 175223 h 247245"/>
                    <a:gd name="connsiteX4-61" fmla="*/ 642924 w 684305"/>
                    <a:gd name="connsiteY4-62" fmla="*/ 247244 h 247245"/>
                    <a:gd name="connsiteX0-63" fmla="*/ 5562 w 694353"/>
                    <a:gd name="connsiteY0-64" fmla="*/ 0 h 247243"/>
                    <a:gd name="connsiteX1-65" fmla="*/ 88689 w 694353"/>
                    <a:gd name="connsiteY1-66" fmla="*/ 135082 h 247243"/>
                    <a:gd name="connsiteX2-67" fmla="*/ 618626 w 694353"/>
                    <a:gd name="connsiteY2-68" fmla="*/ 155864 h 247243"/>
                    <a:gd name="connsiteX3-69" fmla="*/ 688610 w 694353"/>
                    <a:gd name="connsiteY3-70" fmla="*/ 203941 h 247243"/>
                    <a:gd name="connsiteX4-71" fmla="*/ 642924 w 694353"/>
                    <a:gd name="connsiteY4-72" fmla="*/ 247244 h 247243"/>
                    <a:gd name="connsiteX0-73" fmla="*/ 5562 w 688656"/>
                    <a:gd name="connsiteY0-74" fmla="*/ 0 h 247245"/>
                    <a:gd name="connsiteX1-75" fmla="*/ 88689 w 688656"/>
                    <a:gd name="connsiteY1-76" fmla="*/ 135082 h 247245"/>
                    <a:gd name="connsiteX2-77" fmla="*/ 618626 w 688656"/>
                    <a:gd name="connsiteY2-78" fmla="*/ 155864 h 247245"/>
                    <a:gd name="connsiteX3-79" fmla="*/ 688610 w 688656"/>
                    <a:gd name="connsiteY3-80" fmla="*/ 203941 h 247245"/>
                    <a:gd name="connsiteX4-81" fmla="*/ 642924 w 688656"/>
                    <a:gd name="connsiteY4-82" fmla="*/ 247244 h 247245"/>
                    <a:gd name="connsiteX0-83" fmla="*/ 5562 w 688655"/>
                    <a:gd name="connsiteY0-84" fmla="*/ 0 h 247243"/>
                    <a:gd name="connsiteX1-85" fmla="*/ 88689 w 688655"/>
                    <a:gd name="connsiteY1-86" fmla="*/ 135082 h 247243"/>
                    <a:gd name="connsiteX2-87" fmla="*/ 618626 w 688655"/>
                    <a:gd name="connsiteY2-88" fmla="*/ 155864 h 247243"/>
                    <a:gd name="connsiteX3-89" fmla="*/ 688610 w 688655"/>
                    <a:gd name="connsiteY3-90" fmla="*/ 203941 h 247243"/>
                    <a:gd name="connsiteX4-91" fmla="*/ 642924 w 688655"/>
                    <a:gd name="connsiteY4-92" fmla="*/ 247244 h 247243"/>
                    <a:gd name="connsiteX0-93" fmla="*/ 5562 w 688655"/>
                    <a:gd name="connsiteY0-94" fmla="*/ 0 h 203941"/>
                    <a:gd name="connsiteX1-95" fmla="*/ 88689 w 688655"/>
                    <a:gd name="connsiteY1-96" fmla="*/ 135082 h 203941"/>
                    <a:gd name="connsiteX2-97" fmla="*/ 618626 w 688655"/>
                    <a:gd name="connsiteY2-98" fmla="*/ 155864 h 203941"/>
                    <a:gd name="connsiteX3-99" fmla="*/ 688610 w 688655"/>
                    <a:gd name="connsiteY3-100" fmla="*/ 203941 h 203941"/>
                    <a:gd name="connsiteX0-101" fmla="*/ 5562 w 677530"/>
                    <a:gd name="connsiteY0-102" fmla="*/ 0 h 242131"/>
                    <a:gd name="connsiteX1-103" fmla="*/ 88689 w 677530"/>
                    <a:gd name="connsiteY1-104" fmla="*/ 135082 h 242131"/>
                    <a:gd name="connsiteX2-105" fmla="*/ 618626 w 677530"/>
                    <a:gd name="connsiteY2-106" fmla="*/ 155864 h 242131"/>
                    <a:gd name="connsiteX3-107" fmla="*/ 670817 w 677530"/>
                    <a:gd name="connsiteY3-108" fmla="*/ 242131 h 242131"/>
                    <a:gd name="connsiteX0-109" fmla="*/ 5562 w 664333"/>
                    <a:gd name="connsiteY0-110" fmla="*/ 0 h 238712"/>
                    <a:gd name="connsiteX1-111" fmla="*/ 88689 w 664333"/>
                    <a:gd name="connsiteY1-112" fmla="*/ 135082 h 238712"/>
                    <a:gd name="connsiteX2-113" fmla="*/ 618626 w 664333"/>
                    <a:gd name="connsiteY2-114" fmla="*/ 155864 h 238712"/>
                    <a:gd name="connsiteX3-115" fmla="*/ 642752 w 664333"/>
                    <a:gd name="connsiteY3-116" fmla="*/ 238712 h 238712"/>
                    <a:gd name="connsiteX0-117" fmla="*/ 5562 w 711991"/>
                    <a:gd name="connsiteY0-118" fmla="*/ 0 h 314413"/>
                    <a:gd name="connsiteX1-119" fmla="*/ 88689 w 711991"/>
                    <a:gd name="connsiteY1-120" fmla="*/ 135082 h 314413"/>
                    <a:gd name="connsiteX2-121" fmla="*/ 618626 w 711991"/>
                    <a:gd name="connsiteY2-122" fmla="*/ 155864 h 314413"/>
                    <a:gd name="connsiteX3-123" fmla="*/ 711991 w 711991"/>
                    <a:gd name="connsiteY3-124" fmla="*/ 314414 h 314413"/>
                    <a:gd name="connsiteX0-125" fmla="*/ 5562 w 665363"/>
                    <a:gd name="connsiteY0-126" fmla="*/ 0 h 272655"/>
                    <a:gd name="connsiteX1-127" fmla="*/ 88689 w 665363"/>
                    <a:gd name="connsiteY1-128" fmla="*/ 135082 h 272655"/>
                    <a:gd name="connsiteX2-129" fmla="*/ 618626 w 665363"/>
                    <a:gd name="connsiteY2-130" fmla="*/ 155864 h 272655"/>
                    <a:gd name="connsiteX3-131" fmla="*/ 645298 w 665363"/>
                    <a:gd name="connsiteY3-132" fmla="*/ 272656 h 272655"/>
                    <a:gd name="connsiteX0-133" fmla="*/ 5562 w 676446"/>
                    <a:gd name="connsiteY0-134" fmla="*/ 0 h 272657"/>
                    <a:gd name="connsiteX1-135" fmla="*/ 88689 w 676446"/>
                    <a:gd name="connsiteY1-136" fmla="*/ 135082 h 272657"/>
                    <a:gd name="connsiteX2-137" fmla="*/ 618626 w 676446"/>
                    <a:gd name="connsiteY2-138" fmla="*/ 155864 h 272657"/>
                    <a:gd name="connsiteX3-139" fmla="*/ 645298 w 676446"/>
                    <a:gd name="connsiteY3-140" fmla="*/ 272656 h 272657"/>
                    <a:gd name="connsiteX0-141" fmla="*/ 20123 w 691007"/>
                    <a:gd name="connsiteY0-142" fmla="*/ 0 h 272655"/>
                    <a:gd name="connsiteX1-143" fmla="*/ 103250 w 691007"/>
                    <a:gd name="connsiteY1-144" fmla="*/ 135082 h 272655"/>
                    <a:gd name="connsiteX2-145" fmla="*/ 633187 w 691007"/>
                    <a:gd name="connsiteY2-146" fmla="*/ 155864 h 272655"/>
                    <a:gd name="connsiteX3-147" fmla="*/ 659859 w 691007"/>
                    <a:gd name="connsiteY3-148" fmla="*/ 272656 h 272655"/>
                    <a:gd name="connsiteX0-149" fmla="*/ 17841 w 701337"/>
                    <a:gd name="connsiteY0-150" fmla="*/ 1 h 260740"/>
                    <a:gd name="connsiteX1-151" fmla="*/ 113580 w 701337"/>
                    <a:gd name="connsiteY1-152" fmla="*/ 123165 h 260740"/>
                    <a:gd name="connsiteX2-153" fmla="*/ 643517 w 701337"/>
                    <a:gd name="connsiteY2-154" fmla="*/ 143947 h 260740"/>
                    <a:gd name="connsiteX3-155" fmla="*/ 670189 w 701337"/>
                    <a:gd name="connsiteY3-156" fmla="*/ 260739 h 260740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</a:cxnLst>
                  <a:rect l="l" t="t" r="r" b="b"/>
                  <a:pathLst>
                    <a:path w="701337" h="260740">
                      <a:moveTo>
                        <a:pt x="17841" y="1"/>
                      </a:moveTo>
                      <a:cubicBezTo>
                        <a:pt x="-24636" y="70720"/>
                        <a:pt x="9301" y="99174"/>
                        <a:pt x="113580" y="123165"/>
                      </a:cubicBezTo>
                      <a:cubicBezTo>
                        <a:pt x="217859" y="147156"/>
                        <a:pt x="525421" y="101115"/>
                        <a:pt x="643517" y="143947"/>
                      </a:cubicBezTo>
                      <a:cubicBezTo>
                        <a:pt x="761613" y="186779"/>
                        <a:pt x="660646" y="225217"/>
                        <a:pt x="670189" y="260739"/>
                      </a:cubicBez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57" name="任意多边形: 形状 26"/>
                <p:cNvSpPr/>
                <p:nvPr/>
              </p:nvSpPr>
              <p:spPr>
                <a:xfrm rot="16200000">
                  <a:off x="3227403" y="2605742"/>
                  <a:ext cx="618185" cy="145474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20556 w 666610"/>
                    <a:gd name="connsiteY0-2" fmla="*/ 0 h 218209"/>
                    <a:gd name="connsiteX1-3" fmla="*/ 103683 w 666610"/>
                    <a:gd name="connsiteY1-4" fmla="*/ 135082 h 218209"/>
                    <a:gd name="connsiteX2-5" fmla="*/ 633620 w 666610"/>
                    <a:gd name="connsiteY2-6" fmla="*/ 155864 h 218209"/>
                    <a:gd name="connsiteX3-7" fmla="*/ 612838 w 666610"/>
                    <a:gd name="connsiteY3-8" fmla="*/ 218209 h 218209"/>
                    <a:gd name="connsiteX4-9" fmla="*/ 612838 w 666610"/>
                    <a:gd name="connsiteY4-10" fmla="*/ 218209 h 218209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</a:cxnLst>
                  <a:rect l="l" t="t" r="r" b="b"/>
                  <a:pathLst>
                    <a:path w="666610" h="218209">
                      <a:moveTo>
                        <a:pt x="20556" y="0"/>
                      </a:moveTo>
                      <a:cubicBezTo>
                        <a:pt x="-22901" y="47056"/>
                        <a:pt x="1506" y="109105"/>
                        <a:pt x="103683" y="135082"/>
                      </a:cubicBezTo>
                      <a:cubicBezTo>
                        <a:pt x="205860" y="161059"/>
                        <a:pt x="548761" y="142010"/>
                        <a:pt x="633620" y="155864"/>
                      </a:cubicBezTo>
                      <a:cubicBezTo>
                        <a:pt x="718479" y="169718"/>
                        <a:pt x="612838" y="218209"/>
                        <a:pt x="612838" y="218209"/>
                      </a:cubicBezTo>
                      <a:lnTo>
                        <a:pt x="612838" y="218209"/>
                      </a:ln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58" name="任意多边形: 形状 26"/>
                <p:cNvSpPr/>
                <p:nvPr/>
              </p:nvSpPr>
              <p:spPr>
                <a:xfrm rot="16200000">
                  <a:off x="3355558" y="2615772"/>
                  <a:ext cx="583211" cy="140036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4572 w 623888"/>
                    <a:gd name="connsiteY0-2" fmla="*/ 0 h 218209"/>
                    <a:gd name="connsiteX1-3" fmla="*/ 87699 w 623888"/>
                    <a:gd name="connsiteY1-4" fmla="*/ 135082 h 218209"/>
                    <a:gd name="connsiteX2-5" fmla="*/ 581846 w 623888"/>
                    <a:gd name="connsiteY2-6" fmla="*/ 144776 h 218209"/>
                    <a:gd name="connsiteX3-7" fmla="*/ 596854 w 623888"/>
                    <a:gd name="connsiteY3-8" fmla="*/ 218209 h 218209"/>
                    <a:gd name="connsiteX4-9" fmla="*/ 596854 w 623888"/>
                    <a:gd name="connsiteY4-10" fmla="*/ 218209 h 218209"/>
                    <a:gd name="connsiteX0-11" fmla="*/ 4572 w 623887"/>
                    <a:gd name="connsiteY0-12" fmla="*/ 0 h 218209"/>
                    <a:gd name="connsiteX1-13" fmla="*/ 87699 w 623887"/>
                    <a:gd name="connsiteY1-14" fmla="*/ 135082 h 218209"/>
                    <a:gd name="connsiteX2-15" fmla="*/ 581846 w 623887"/>
                    <a:gd name="connsiteY2-16" fmla="*/ 144776 h 218209"/>
                    <a:gd name="connsiteX3-17" fmla="*/ 596854 w 623887"/>
                    <a:gd name="connsiteY3-18" fmla="*/ 218209 h 218209"/>
                    <a:gd name="connsiteX4-19" fmla="*/ 585412 w 623887"/>
                    <a:gd name="connsiteY4-20" fmla="*/ 203364 h 218209"/>
                    <a:gd name="connsiteX0-21" fmla="*/ 18961 w 638276"/>
                    <a:gd name="connsiteY0-22" fmla="*/ 0 h 218209"/>
                    <a:gd name="connsiteX1-23" fmla="*/ 102088 w 638276"/>
                    <a:gd name="connsiteY1-24" fmla="*/ 135082 h 218209"/>
                    <a:gd name="connsiteX2-25" fmla="*/ 596235 w 638276"/>
                    <a:gd name="connsiteY2-26" fmla="*/ 144776 h 218209"/>
                    <a:gd name="connsiteX3-27" fmla="*/ 611243 w 638276"/>
                    <a:gd name="connsiteY3-28" fmla="*/ 218209 h 218209"/>
                    <a:gd name="connsiteX4-29" fmla="*/ 599801 w 638276"/>
                    <a:gd name="connsiteY4-30" fmla="*/ 203364 h 218209"/>
                    <a:gd name="connsiteX0-31" fmla="*/ 21317 w 628897"/>
                    <a:gd name="connsiteY0-32" fmla="*/ 1 h 210053"/>
                    <a:gd name="connsiteX1-33" fmla="*/ 92709 w 628897"/>
                    <a:gd name="connsiteY1-34" fmla="*/ 126926 h 210053"/>
                    <a:gd name="connsiteX2-35" fmla="*/ 586856 w 628897"/>
                    <a:gd name="connsiteY2-36" fmla="*/ 136620 h 210053"/>
                    <a:gd name="connsiteX3-37" fmla="*/ 601864 w 628897"/>
                    <a:gd name="connsiteY3-38" fmla="*/ 210053 h 210053"/>
                    <a:gd name="connsiteX4-39" fmla="*/ 590422 w 628897"/>
                    <a:gd name="connsiteY4-40" fmla="*/ 195208 h 21005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</a:cxnLst>
                  <a:rect l="l" t="t" r="r" b="b"/>
                  <a:pathLst>
                    <a:path w="628897" h="210053">
                      <a:moveTo>
                        <a:pt x="21317" y="1"/>
                      </a:moveTo>
                      <a:cubicBezTo>
                        <a:pt x="-21161" y="70718"/>
                        <a:pt x="-1547" y="104156"/>
                        <a:pt x="92709" y="126926"/>
                      </a:cubicBezTo>
                      <a:cubicBezTo>
                        <a:pt x="186965" y="149696"/>
                        <a:pt x="501997" y="122766"/>
                        <a:pt x="586856" y="136620"/>
                      </a:cubicBezTo>
                      <a:cubicBezTo>
                        <a:pt x="671715" y="150474"/>
                        <a:pt x="601864" y="210053"/>
                        <a:pt x="601864" y="210053"/>
                      </a:cubicBezTo>
                      <a:lnTo>
                        <a:pt x="590422" y="195208"/>
                      </a:ln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</p:grpSp>
          <p:sp>
            <p:nvSpPr>
              <p:cNvPr id="253" name="任意多边形: 形状 26"/>
              <p:cNvSpPr/>
              <p:nvPr/>
            </p:nvSpPr>
            <p:spPr>
              <a:xfrm rot="19562040" flipV="1">
                <a:off x="1431678" y="1701125"/>
                <a:ext cx="554926" cy="119410"/>
              </a:xfrm>
              <a:custGeom>
                <a:avLst/>
                <a:gdLst>
                  <a:gd name="connsiteX0" fmla="*/ 5562 w 651616"/>
                  <a:gd name="connsiteY0" fmla="*/ 0 h 218209"/>
                  <a:gd name="connsiteX1" fmla="*/ 88689 w 651616"/>
                  <a:gd name="connsiteY1" fmla="*/ 135082 h 218209"/>
                  <a:gd name="connsiteX2" fmla="*/ 618626 w 651616"/>
                  <a:gd name="connsiteY2" fmla="*/ 155864 h 218209"/>
                  <a:gd name="connsiteX3" fmla="*/ 597844 w 651616"/>
                  <a:gd name="connsiteY3" fmla="*/ 218209 h 218209"/>
                  <a:gd name="connsiteX4" fmla="*/ 597844 w 651616"/>
                  <a:gd name="connsiteY4" fmla="*/ 218209 h 218209"/>
                  <a:gd name="connsiteX0-1" fmla="*/ 3356 w 596372"/>
                  <a:gd name="connsiteY0-2" fmla="*/ 0 h 218209"/>
                  <a:gd name="connsiteX1-3" fmla="*/ 86483 w 596372"/>
                  <a:gd name="connsiteY1-4" fmla="*/ 135082 h 218209"/>
                  <a:gd name="connsiteX2-5" fmla="*/ 523917 w 596372"/>
                  <a:gd name="connsiteY2-6" fmla="*/ 151322 h 218209"/>
                  <a:gd name="connsiteX3-7" fmla="*/ 595638 w 596372"/>
                  <a:gd name="connsiteY3-8" fmla="*/ 218209 h 218209"/>
                  <a:gd name="connsiteX4-9" fmla="*/ 595638 w 596372"/>
                  <a:gd name="connsiteY4-10" fmla="*/ 218209 h 218209"/>
                  <a:gd name="connsiteX0-11" fmla="*/ 3356 w 596372"/>
                  <a:gd name="connsiteY0-12" fmla="*/ 0 h 238308"/>
                  <a:gd name="connsiteX1-13" fmla="*/ 86483 w 596372"/>
                  <a:gd name="connsiteY1-14" fmla="*/ 135082 h 238308"/>
                  <a:gd name="connsiteX2-15" fmla="*/ 523917 w 596372"/>
                  <a:gd name="connsiteY2-16" fmla="*/ 151322 h 238308"/>
                  <a:gd name="connsiteX3-17" fmla="*/ 595638 w 596372"/>
                  <a:gd name="connsiteY3-18" fmla="*/ 218209 h 238308"/>
                  <a:gd name="connsiteX4-19" fmla="*/ 512131 w 596372"/>
                  <a:gd name="connsiteY4-20" fmla="*/ 238308 h 238308"/>
                  <a:gd name="connsiteX0-21" fmla="*/ 3356 w 563184"/>
                  <a:gd name="connsiteY0-22" fmla="*/ 0 h 238308"/>
                  <a:gd name="connsiteX1-23" fmla="*/ 86483 w 563184"/>
                  <a:gd name="connsiteY1-24" fmla="*/ 135082 h 238308"/>
                  <a:gd name="connsiteX2-25" fmla="*/ 523917 w 563184"/>
                  <a:gd name="connsiteY2-26" fmla="*/ 151322 h 238308"/>
                  <a:gd name="connsiteX3-27" fmla="*/ 542246 w 563184"/>
                  <a:gd name="connsiteY3-28" fmla="*/ 194886 h 238308"/>
                  <a:gd name="connsiteX4-29" fmla="*/ 512131 w 563184"/>
                  <a:gd name="connsiteY4-30" fmla="*/ 238308 h 238308"/>
                  <a:gd name="connsiteX0-31" fmla="*/ 3356 w 563184"/>
                  <a:gd name="connsiteY0-32" fmla="*/ 0 h 236842"/>
                  <a:gd name="connsiteX1-33" fmla="*/ 86483 w 563184"/>
                  <a:gd name="connsiteY1-34" fmla="*/ 135082 h 236842"/>
                  <a:gd name="connsiteX2-35" fmla="*/ 523917 w 563184"/>
                  <a:gd name="connsiteY2-36" fmla="*/ 151322 h 236842"/>
                  <a:gd name="connsiteX3-37" fmla="*/ 542246 w 563184"/>
                  <a:gd name="connsiteY3-38" fmla="*/ 194886 h 236842"/>
                  <a:gd name="connsiteX4-39" fmla="*/ 500104 w 563184"/>
                  <a:gd name="connsiteY4-40" fmla="*/ 236842 h 236842"/>
                  <a:gd name="connsiteX0-41" fmla="*/ 3356 w 565483"/>
                  <a:gd name="connsiteY0-42" fmla="*/ 0 h 236842"/>
                  <a:gd name="connsiteX1-43" fmla="*/ 86483 w 565483"/>
                  <a:gd name="connsiteY1-44" fmla="*/ 135082 h 236842"/>
                  <a:gd name="connsiteX2-45" fmla="*/ 523917 w 565483"/>
                  <a:gd name="connsiteY2-46" fmla="*/ 151322 h 236842"/>
                  <a:gd name="connsiteX3-47" fmla="*/ 547529 w 565483"/>
                  <a:gd name="connsiteY3-48" fmla="*/ 212346 h 236842"/>
                  <a:gd name="connsiteX4-49" fmla="*/ 500104 w 565483"/>
                  <a:gd name="connsiteY4-50" fmla="*/ 236842 h 236842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</a:cxnLst>
                <a:rect l="l" t="t" r="r" b="b"/>
                <a:pathLst>
                  <a:path w="565483" h="236842">
                    <a:moveTo>
                      <a:pt x="3356" y="0"/>
                    </a:moveTo>
                    <a:cubicBezTo>
                      <a:pt x="-6169" y="54552"/>
                      <a:pt x="-277" y="109862"/>
                      <a:pt x="86483" y="135082"/>
                    </a:cubicBezTo>
                    <a:cubicBezTo>
                      <a:pt x="173243" y="160302"/>
                      <a:pt x="447076" y="138445"/>
                      <a:pt x="523917" y="151322"/>
                    </a:cubicBezTo>
                    <a:cubicBezTo>
                      <a:pt x="600758" y="164199"/>
                      <a:pt x="547529" y="212346"/>
                      <a:pt x="547529" y="212346"/>
                    </a:cubicBezTo>
                    <a:lnTo>
                      <a:pt x="500104" y="236842"/>
                    </a:lnTo>
                  </a:path>
                </a:pathLst>
              </a:custGeom>
              <a:noFill/>
              <a:ln w="31750">
                <a:solidFill>
                  <a:schemeClr val="accent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54" name="任意多边形: 形状 26"/>
              <p:cNvSpPr/>
              <p:nvPr/>
            </p:nvSpPr>
            <p:spPr>
              <a:xfrm rot="19562040" flipV="1">
                <a:off x="1386480" y="1639600"/>
                <a:ext cx="632065" cy="79830"/>
              </a:xfrm>
              <a:custGeom>
                <a:avLst/>
                <a:gdLst>
                  <a:gd name="connsiteX0" fmla="*/ 5562 w 651616"/>
                  <a:gd name="connsiteY0" fmla="*/ 0 h 218209"/>
                  <a:gd name="connsiteX1" fmla="*/ 88689 w 651616"/>
                  <a:gd name="connsiteY1" fmla="*/ 135082 h 218209"/>
                  <a:gd name="connsiteX2" fmla="*/ 618626 w 651616"/>
                  <a:gd name="connsiteY2" fmla="*/ 155864 h 218209"/>
                  <a:gd name="connsiteX3" fmla="*/ 597844 w 651616"/>
                  <a:gd name="connsiteY3" fmla="*/ 218209 h 218209"/>
                  <a:gd name="connsiteX4" fmla="*/ 597844 w 651616"/>
                  <a:gd name="connsiteY4" fmla="*/ 218209 h 218209"/>
                  <a:gd name="connsiteX0-1" fmla="*/ 5562 w 651616"/>
                  <a:gd name="connsiteY0-2" fmla="*/ 0 h 218209"/>
                  <a:gd name="connsiteX1-3" fmla="*/ 88689 w 651616"/>
                  <a:gd name="connsiteY1-4" fmla="*/ 135082 h 218209"/>
                  <a:gd name="connsiteX2-5" fmla="*/ 618626 w 651616"/>
                  <a:gd name="connsiteY2-6" fmla="*/ 155864 h 218209"/>
                  <a:gd name="connsiteX3-7" fmla="*/ 597844 w 651616"/>
                  <a:gd name="connsiteY3-8" fmla="*/ 218209 h 218209"/>
                  <a:gd name="connsiteX0-9" fmla="*/ 5562 w 618626"/>
                  <a:gd name="connsiteY0-10" fmla="*/ 0 h 155864"/>
                  <a:gd name="connsiteX1-11" fmla="*/ 88689 w 618626"/>
                  <a:gd name="connsiteY1-12" fmla="*/ 135082 h 155864"/>
                  <a:gd name="connsiteX2-13" fmla="*/ 618626 w 618626"/>
                  <a:gd name="connsiteY2-14" fmla="*/ 155864 h 155864"/>
                  <a:gd name="connsiteX0-15" fmla="*/ 6349 w 644090"/>
                  <a:gd name="connsiteY0-16" fmla="*/ 0 h 158337"/>
                  <a:gd name="connsiteX1-17" fmla="*/ 89476 w 644090"/>
                  <a:gd name="connsiteY1-18" fmla="*/ 135082 h 158337"/>
                  <a:gd name="connsiteX2-19" fmla="*/ 644090 w 644090"/>
                  <a:gd name="connsiteY2-20" fmla="*/ 158337 h 158337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</a:cxnLst>
                <a:rect l="l" t="t" r="r" b="b"/>
                <a:pathLst>
                  <a:path w="644090" h="158337">
                    <a:moveTo>
                      <a:pt x="6349" y="0"/>
                    </a:moveTo>
                    <a:cubicBezTo>
                      <a:pt x="-3176" y="54552"/>
                      <a:pt x="-16814" y="108692"/>
                      <a:pt x="89476" y="135082"/>
                    </a:cubicBezTo>
                    <a:cubicBezTo>
                      <a:pt x="195766" y="161472"/>
                      <a:pt x="559231" y="144483"/>
                      <a:pt x="644090" y="158337"/>
                    </a:cubicBezTo>
                  </a:path>
                </a:pathLst>
              </a:custGeom>
              <a:noFill/>
              <a:ln w="31750">
                <a:solidFill>
                  <a:schemeClr val="accent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251" name="任意多边形: 形状 26"/>
            <p:cNvSpPr/>
            <p:nvPr/>
          </p:nvSpPr>
          <p:spPr>
            <a:xfrm rot="7849497">
              <a:off x="3018865" y="2047237"/>
              <a:ext cx="497771" cy="111014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3356 w 596372"/>
                <a:gd name="connsiteY0-2" fmla="*/ 0 h 218209"/>
                <a:gd name="connsiteX1-3" fmla="*/ 86483 w 596372"/>
                <a:gd name="connsiteY1-4" fmla="*/ 135082 h 218209"/>
                <a:gd name="connsiteX2-5" fmla="*/ 523917 w 596372"/>
                <a:gd name="connsiteY2-6" fmla="*/ 151322 h 218209"/>
                <a:gd name="connsiteX3-7" fmla="*/ 595638 w 596372"/>
                <a:gd name="connsiteY3-8" fmla="*/ 218209 h 218209"/>
                <a:gd name="connsiteX4-9" fmla="*/ 595638 w 596372"/>
                <a:gd name="connsiteY4-10" fmla="*/ 218209 h 218209"/>
                <a:gd name="connsiteX0-11" fmla="*/ 3356 w 596372"/>
                <a:gd name="connsiteY0-12" fmla="*/ 0 h 238308"/>
                <a:gd name="connsiteX1-13" fmla="*/ 86483 w 596372"/>
                <a:gd name="connsiteY1-14" fmla="*/ 135082 h 238308"/>
                <a:gd name="connsiteX2-15" fmla="*/ 523917 w 596372"/>
                <a:gd name="connsiteY2-16" fmla="*/ 151322 h 238308"/>
                <a:gd name="connsiteX3-17" fmla="*/ 595638 w 596372"/>
                <a:gd name="connsiteY3-18" fmla="*/ 218209 h 238308"/>
                <a:gd name="connsiteX4-19" fmla="*/ 512131 w 596372"/>
                <a:gd name="connsiteY4-20" fmla="*/ 238308 h 238308"/>
                <a:gd name="connsiteX0-21" fmla="*/ 3356 w 563184"/>
                <a:gd name="connsiteY0-22" fmla="*/ 0 h 238308"/>
                <a:gd name="connsiteX1-23" fmla="*/ 86483 w 563184"/>
                <a:gd name="connsiteY1-24" fmla="*/ 135082 h 238308"/>
                <a:gd name="connsiteX2-25" fmla="*/ 523917 w 563184"/>
                <a:gd name="connsiteY2-26" fmla="*/ 151322 h 238308"/>
                <a:gd name="connsiteX3-27" fmla="*/ 542246 w 563184"/>
                <a:gd name="connsiteY3-28" fmla="*/ 194886 h 238308"/>
                <a:gd name="connsiteX4-29" fmla="*/ 512131 w 563184"/>
                <a:gd name="connsiteY4-30" fmla="*/ 238308 h 238308"/>
                <a:gd name="connsiteX0-31" fmla="*/ 3356 w 563184"/>
                <a:gd name="connsiteY0-32" fmla="*/ 0 h 236842"/>
                <a:gd name="connsiteX1-33" fmla="*/ 86483 w 563184"/>
                <a:gd name="connsiteY1-34" fmla="*/ 135082 h 236842"/>
                <a:gd name="connsiteX2-35" fmla="*/ 523917 w 563184"/>
                <a:gd name="connsiteY2-36" fmla="*/ 151322 h 236842"/>
                <a:gd name="connsiteX3-37" fmla="*/ 542246 w 563184"/>
                <a:gd name="connsiteY3-38" fmla="*/ 194886 h 236842"/>
                <a:gd name="connsiteX4-39" fmla="*/ 500104 w 563184"/>
                <a:gd name="connsiteY4-40" fmla="*/ 236842 h 236842"/>
                <a:gd name="connsiteX0-41" fmla="*/ 3356 w 565483"/>
                <a:gd name="connsiteY0-42" fmla="*/ 0 h 236842"/>
                <a:gd name="connsiteX1-43" fmla="*/ 86483 w 565483"/>
                <a:gd name="connsiteY1-44" fmla="*/ 135082 h 236842"/>
                <a:gd name="connsiteX2-45" fmla="*/ 523917 w 565483"/>
                <a:gd name="connsiteY2-46" fmla="*/ 151322 h 236842"/>
                <a:gd name="connsiteX3-47" fmla="*/ 547529 w 565483"/>
                <a:gd name="connsiteY3-48" fmla="*/ 212346 h 236842"/>
                <a:gd name="connsiteX4-49" fmla="*/ 500104 w 565483"/>
                <a:gd name="connsiteY4-50" fmla="*/ 236842 h 236842"/>
                <a:gd name="connsiteX0-51" fmla="*/ 3356 w 587996"/>
                <a:gd name="connsiteY0-52" fmla="*/ 0 h 236842"/>
                <a:gd name="connsiteX1-53" fmla="*/ 86483 w 587996"/>
                <a:gd name="connsiteY1-54" fmla="*/ 135082 h 236842"/>
                <a:gd name="connsiteX2-55" fmla="*/ 523917 w 587996"/>
                <a:gd name="connsiteY2-56" fmla="*/ 151322 h 236842"/>
                <a:gd name="connsiteX3-57" fmla="*/ 585469 w 587996"/>
                <a:gd name="connsiteY3-58" fmla="*/ 220330 h 236842"/>
                <a:gd name="connsiteX4-59" fmla="*/ 500104 w 587996"/>
                <a:gd name="connsiteY4-60" fmla="*/ 236842 h 236842"/>
                <a:gd name="connsiteX0-61" fmla="*/ 3356 w 587996"/>
                <a:gd name="connsiteY0-62" fmla="*/ 0 h 244339"/>
                <a:gd name="connsiteX1-63" fmla="*/ 86483 w 587996"/>
                <a:gd name="connsiteY1-64" fmla="*/ 135082 h 244339"/>
                <a:gd name="connsiteX2-65" fmla="*/ 523917 w 587996"/>
                <a:gd name="connsiteY2-66" fmla="*/ 151322 h 244339"/>
                <a:gd name="connsiteX3-67" fmla="*/ 585469 w 587996"/>
                <a:gd name="connsiteY3-68" fmla="*/ 220330 h 244339"/>
                <a:gd name="connsiteX4-69" fmla="*/ 534036 w 587996"/>
                <a:gd name="connsiteY4-70" fmla="*/ 244339 h 244339"/>
                <a:gd name="connsiteX0-71" fmla="*/ 3559 w 591992"/>
                <a:gd name="connsiteY0-72" fmla="*/ 0 h 244339"/>
                <a:gd name="connsiteX1-73" fmla="*/ 86686 w 591992"/>
                <a:gd name="connsiteY1-74" fmla="*/ 135082 h 244339"/>
                <a:gd name="connsiteX2-75" fmla="*/ 535168 w 591992"/>
                <a:gd name="connsiteY2-76" fmla="*/ 129124 h 244339"/>
                <a:gd name="connsiteX3-77" fmla="*/ 585672 w 591992"/>
                <a:gd name="connsiteY3-78" fmla="*/ 220330 h 244339"/>
                <a:gd name="connsiteX4-79" fmla="*/ 534239 w 591992"/>
                <a:gd name="connsiteY4-80" fmla="*/ 244339 h 244339"/>
                <a:gd name="connsiteX0-81" fmla="*/ 3559 w 594181"/>
                <a:gd name="connsiteY0-82" fmla="*/ 0 h 244339"/>
                <a:gd name="connsiteX1-83" fmla="*/ 86686 w 594181"/>
                <a:gd name="connsiteY1-84" fmla="*/ 135082 h 244339"/>
                <a:gd name="connsiteX2-85" fmla="*/ 535168 w 594181"/>
                <a:gd name="connsiteY2-86" fmla="*/ 129124 h 244339"/>
                <a:gd name="connsiteX3-87" fmla="*/ 588993 w 594181"/>
                <a:gd name="connsiteY3-88" fmla="*/ 190464 h 244339"/>
                <a:gd name="connsiteX4-89" fmla="*/ 534239 w 594181"/>
                <a:gd name="connsiteY4-90" fmla="*/ 244339 h 244339"/>
                <a:gd name="connsiteX0-91" fmla="*/ 3559 w 594181"/>
                <a:gd name="connsiteY0-92" fmla="*/ 0 h 221164"/>
                <a:gd name="connsiteX1-93" fmla="*/ 86686 w 594181"/>
                <a:gd name="connsiteY1-94" fmla="*/ 135082 h 221164"/>
                <a:gd name="connsiteX2-95" fmla="*/ 535168 w 594181"/>
                <a:gd name="connsiteY2-96" fmla="*/ 129124 h 221164"/>
                <a:gd name="connsiteX3-97" fmla="*/ 588993 w 594181"/>
                <a:gd name="connsiteY3-98" fmla="*/ 190464 h 221164"/>
                <a:gd name="connsiteX4-99" fmla="*/ 537268 w 594181"/>
                <a:gd name="connsiteY4-100" fmla="*/ 221163 h 221164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594181" h="221164">
                  <a:moveTo>
                    <a:pt x="3559" y="0"/>
                  </a:moveTo>
                  <a:cubicBezTo>
                    <a:pt x="-5966" y="54552"/>
                    <a:pt x="-1915" y="113561"/>
                    <a:pt x="86686" y="135082"/>
                  </a:cubicBezTo>
                  <a:cubicBezTo>
                    <a:pt x="175287" y="156603"/>
                    <a:pt x="451450" y="119894"/>
                    <a:pt x="535168" y="129124"/>
                  </a:cubicBezTo>
                  <a:cubicBezTo>
                    <a:pt x="618886" y="138354"/>
                    <a:pt x="588993" y="190464"/>
                    <a:pt x="588993" y="190464"/>
                  </a:cubicBezTo>
                  <a:lnTo>
                    <a:pt x="537268" y="221163"/>
                  </a:lnTo>
                </a:path>
              </a:pathLst>
            </a:custGeom>
            <a:noFill/>
            <a:ln w="31750"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259" name="组合 258"/>
          <p:cNvGrpSpPr/>
          <p:nvPr/>
        </p:nvGrpSpPr>
        <p:grpSpPr>
          <a:xfrm rot="16000967">
            <a:off x="4780637" y="4567834"/>
            <a:ext cx="359587" cy="542028"/>
            <a:chOff x="3066377" y="1779094"/>
            <a:chExt cx="520068" cy="783931"/>
          </a:xfrm>
        </p:grpSpPr>
        <p:grpSp>
          <p:nvGrpSpPr>
            <p:cNvPr id="260" name="组合 259"/>
            <p:cNvGrpSpPr/>
            <p:nvPr/>
          </p:nvGrpSpPr>
          <p:grpSpPr>
            <a:xfrm rot="5811537" flipV="1">
              <a:off x="2934445" y="1911026"/>
              <a:ext cx="783931" cy="520068"/>
              <a:chOff x="1386480" y="1639600"/>
              <a:chExt cx="918295" cy="522368"/>
            </a:xfrm>
          </p:grpSpPr>
          <p:grpSp>
            <p:nvGrpSpPr>
              <p:cNvPr id="262" name="组合 261"/>
              <p:cNvGrpSpPr/>
              <p:nvPr/>
            </p:nvGrpSpPr>
            <p:grpSpPr>
              <a:xfrm rot="14162040" flipV="1">
                <a:off x="1755887" y="1613080"/>
                <a:ext cx="336269" cy="761507"/>
                <a:chOff x="3272537" y="2308003"/>
                <a:chExt cx="444645" cy="719624"/>
              </a:xfrm>
            </p:grpSpPr>
            <p:sp>
              <p:nvSpPr>
                <p:cNvPr id="265" name="任意多边形: 形状 26"/>
                <p:cNvSpPr/>
                <p:nvPr/>
              </p:nvSpPr>
              <p:spPr>
                <a:xfrm rot="16200000">
                  <a:off x="2968103" y="2612437"/>
                  <a:ext cx="719624" cy="110756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7103 w 692188"/>
                    <a:gd name="connsiteY0-2" fmla="*/ 0 h 218209"/>
                    <a:gd name="connsiteX1-3" fmla="*/ 90230 w 692188"/>
                    <a:gd name="connsiteY1-4" fmla="*/ 135082 h 218209"/>
                    <a:gd name="connsiteX2-5" fmla="*/ 666418 w 692188"/>
                    <a:gd name="connsiteY2-6" fmla="*/ 158137 h 218209"/>
                    <a:gd name="connsiteX3-7" fmla="*/ 599385 w 692188"/>
                    <a:gd name="connsiteY3-8" fmla="*/ 218209 h 218209"/>
                    <a:gd name="connsiteX4-9" fmla="*/ 599385 w 692188"/>
                    <a:gd name="connsiteY4-10" fmla="*/ 218209 h 218209"/>
                    <a:gd name="connsiteX0-11" fmla="*/ 7103 w 804262"/>
                    <a:gd name="connsiteY0-12" fmla="*/ 0 h 418066"/>
                    <a:gd name="connsiteX1-13" fmla="*/ 90230 w 804262"/>
                    <a:gd name="connsiteY1-14" fmla="*/ 135082 h 418066"/>
                    <a:gd name="connsiteX2-15" fmla="*/ 666418 w 804262"/>
                    <a:gd name="connsiteY2-16" fmla="*/ 158137 h 418066"/>
                    <a:gd name="connsiteX3-17" fmla="*/ 599385 w 804262"/>
                    <a:gd name="connsiteY3-18" fmla="*/ 218209 h 418066"/>
                    <a:gd name="connsiteX4-19" fmla="*/ 804262 w 804262"/>
                    <a:gd name="connsiteY4-20" fmla="*/ 418065 h 418066"/>
                    <a:gd name="connsiteX0-21" fmla="*/ 7103 w 804262"/>
                    <a:gd name="connsiteY0-22" fmla="*/ 0 h 418064"/>
                    <a:gd name="connsiteX1-23" fmla="*/ 90230 w 804262"/>
                    <a:gd name="connsiteY1-24" fmla="*/ 135082 h 418064"/>
                    <a:gd name="connsiteX2-25" fmla="*/ 666418 w 804262"/>
                    <a:gd name="connsiteY2-26" fmla="*/ 158137 h 418064"/>
                    <a:gd name="connsiteX3-27" fmla="*/ 649061 w 804262"/>
                    <a:gd name="connsiteY3-28" fmla="*/ 234353 h 418064"/>
                    <a:gd name="connsiteX4-29" fmla="*/ 804262 w 804262"/>
                    <a:gd name="connsiteY4-30" fmla="*/ 418065 h 418064"/>
                    <a:gd name="connsiteX0-31" fmla="*/ 7103 w 703746"/>
                    <a:gd name="connsiteY0-32" fmla="*/ 0 h 234354"/>
                    <a:gd name="connsiteX1-33" fmla="*/ 90230 w 703746"/>
                    <a:gd name="connsiteY1-34" fmla="*/ 135082 h 234354"/>
                    <a:gd name="connsiteX2-35" fmla="*/ 666418 w 703746"/>
                    <a:gd name="connsiteY2-36" fmla="*/ 158137 h 234354"/>
                    <a:gd name="connsiteX3-37" fmla="*/ 649061 w 703746"/>
                    <a:gd name="connsiteY3-38" fmla="*/ 234353 h 234354"/>
                    <a:gd name="connsiteX0-39" fmla="*/ 7103 w 708469"/>
                    <a:gd name="connsiteY0-40" fmla="*/ 0 h 249688"/>
                    <a:gd name="connsiteX1-41" fmla="*/ 90230 w 708469"/>
                    <a:gd name="connsiteY1-42" fmla="*/ 135082 h 249688"/>
                    <a:gd name="connsiteX2-43" fmla="*/ 666418 w 708469"/>
                    <a:gd name="connsiteY2-44" fmla="*/ 158137 h 249688"/>
                    <a:gd name="connsiteX3-45" fmla="*/ 664513 w 708469"/>
                    <a:gd name="connsiteY3-46" fmla="*/ 249688 h 249688"/>
                    <a:gd name="connsiteX0-47" fmla="*/ 1435 w 767430"/>
                    <a:gd name="connsiteY0-48" fmla="*/ -1 h 200383"/>
                    <a:gd name="connsiteX1-49" fmla="*/ 149191 w 767430"/>
                    <a:gd name="connsiteY1-50" fmla="*/ 85777 h 200383"/>
                    <a:gd name="connsiteX2-51" fmla="*/ 725379 w 767430"/>
                    <a:gd name="connsiteY2-52" fmla="*/ 108832 h 200383"/>
                    <a:gd name="connsiteX3-53" fmla="*/ 723474 w 767430"/>
                    <a:gd name="connsiteY3-54" fmla="*/ 200383 h 200383"/>
                    <a:gd name="connsiteX0-55" fmla="*/ 1067 w 787985"/>
                    <a:gd name="connsiteY0-56" fmla="*/ 0 h 182754"/>
                    <a:gd name="connsiteX1-57" fmla="*/ 169746 w 787985"/>
                    <a:gd name="connsiteY1-58" fmla="*/ 68148 h 182754"/>
                    <a:gd name="connsiteX2-59" fmla="*/ 745934 w 787985"/>
                    <a:gd name="connsiteY2-60" fmla="*/ 91203 h 182754"/>
                    <a:gd name="connsiteX3-61" fmla="*/ 744029 w 787985"/>
                    <a:gd name="connsiteY3-62" fmla="*/ 182754 h 182754"/>
                    <a:gd name="connsiteX0-63" fmla="*/ 0 w 786918"/>
                    <a:gd name="connsiteY0-64" fmla="*/ 0 h 182754"/>
                    <a:gd name="connsiteX1-65" fmla="*/ 168679 w 786918"/>
                    <a:gd name="connsiteY1-66" fmla="*/ 68148 h 182754"/>
                    <a:gd name="connsiteX2-67" fmla="*/ 744867 w 786918"/>
                    <a:gd name="connsiteY2-68" fmla="*/ 91203 h 182754"/>
                    <a:gd name="connsiteX3-69" fmla="*/ 742962 w 786918"/>
                    <a:gd name="connsiteY3-70" fmla="*/ 182754 h 182754"/>
                    <a:gd name="connsiteX0-71" fmla="*/ 0 w 786918"/>
                    <a:gd name="connsiteY0-72" fmla="*/ 110 h 182864"/>
                    <a:gd name="connsiteX1-73" fmla="*/ 168679 w 786918"/>
                    <a:gd name="connsiteY1-74" fmla="*/ 68258 h 182864"/>
                    <a:gd name="connsiteX2-75" fmla="*/ 744867 w 786918"/>
                    <a:gd name="connsiteY2-76" fmla="*/ 91313 h 182864"/>
                    <a:gd name="connsiteX3-77" fmla="*/ 742962 w 786918"/>
                    <a:gd name="connsiteY3-78" fmla="*/ 182864 h 182864"/>
                    <a:gd name="connsiteX0-79" fmla="*/ 0 w 786918"/>
                    <a:gd name="connsiteY0-80" fmla="*/ 0 h 182754"/>
                    <a:gd name="connsiteX1-81" fmla="*/ 168679 w 786918"/>
                    <a:gd name="connsiteY1-82" fmla="*/ 68148 h 182754"/>
                    <a:gd name="connsiteX2-83" fmla="*/ 744867 w 786918"/>
                    <a:gd name="connsiteY2-84" fmla="*/ 91203 h 182754"/>
                    <a:gd name="connsiteX3-85" fmla="*/ 742962 w 786918"/>
                    <a:gd name="connsiteY3-86" fmla="*/ 182754 h 182754"/>
                    <a:gd name="connsiteX0-87" fmla="*/ 0 w 787244"/>
                    <a:gd name="connsiteY0-88" fmla="*/ 0 h 182754"/>
                    <a:gd name="connsiteX1-89" fmla="*/ 164274 w 787244"/>
                    <a:gd name="connsiteY1-90" fmla="*/ 30614 h 182754"/>
                    <a:gd name="connsiteX2-91" fmla="*/ 744867 w 787244"/>
                    <a:gd name="connsiteY2-92" fmla="*/ 91203 h 182754"/>
                    <a:gd name="connsiteX3-93" fmla="*/ 742962 w 787244"/>
                    <a:gd name="connsiteY3-94" fmla="*/ 182754 h 182754"/>
                    <a:gd name="connsiteX0-95" fmla="*/ 0 w 622970"/>
                    <a:gd name="connsiteY0-96" fmla="*/ 0 h 152140"/>
                    <a:gd name="connsiteX1-97" fmla="*/ 580593 w 622970"/>
                    <a:gd name="connsiteY1-98" fmla="*/ 60589 h 152140"/>
                    <a:gd name="connsiteX2-99" fmla="*/ 578688 w 622970"/>
                    <a:gd name="connsiteY2-100" fmla="*/ 152140 h 152140"/>
                    <a:gd name="connsiteX0-101" fmla="*/ 0 w 775994"/>
                    <a:gd name="connsiteY0-102" fmla="*/ -1 h 166133"/>
                    <a:gd name="connsiteX1-103" fmla="*/ 723065 w 775994"/>
                    <a:gd name="connsiteY1-104" fmla="*/ 74582 h 166133"/>
                    <a:gd name="connsiteX2-105" fmla="*/ 721160 w 775994"/>
                    <a:gd name="connsiteY2-106" fmla="*/ 166133 h 16613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</a:cxnLst>
                  <a:rect l="l" t="t" r="r" b="b"/>
                  <a:pathLst>
                    <a:path w="775994" h="166133">
                      <a:moveTo>
                        <a:pt x="0" y="-1"/>
                      </a:moveTo>
                      <a:cubicBezTo>
                        <a:pt x="124144" y="15199"/>
                        <a:pt x="602872" y="46893"/>
                        <a:pt x="723065" y="74582"/>
                      </a:cubicBezTo>
                      <a:cubicBezTo>
                        <a:pt x="843258" y="102271"/>
                        <a:pt x="721160" y="166133"/>
                        <a:pt x="721160" y="166133"/>
                      </a:cubicBez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66" name="任意多边形: 形状 26"/>
                <p:cNvSpPr/>
                <p:nvPr/>
              </p:nvSpPr>
              <p:spPr>
                <a:xfrm rot="16200000">
                  <a:off x="3099371" y="2585162"/>
                  <a:ext cx="650389" cy="173829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5562 w 687495"/>
                    <a:gd name="connsiteY0-2" fmla="*/ 0 h 218209"/>
                    <a:gd name="connsiteX1-3" fmla="*/ 88689 w 687495"/>
                    <a:gd name="connsiteY1-4" fmla="*/ 135082 h 218209"/>
                    <a:gd name="connsiteX2-5" fmla="*/ 618626 w 687495"/>
                    <a:gd name="connsiteY2-6" fmla="*/ 155864 h 218209"/>
                    <a:gd name="connsiteX3-7" fmla="*/ 678732 w 687495"/>
                    <a:gd name="connsiteY3-8" fmla="*/ 199374 h 218209"/>
                    <a:gd name="connsiteX4-9" fmla="*/ 597844 w 687495"/>
                    <a:gd name="connsiteY4-10" fmla="*/ 218209 h 218209"/>
                    <a:gd name="connsiteX5" fmla="*/ 597844 w 687495"/>
                    <a:gd name="connsiteY5" fmla="*/ 218209 h 218209"/>
                    <a:gd name="connsiteX0-11" fmla="*/ 5562 w 687494"/>
                    <a:gd name="connsiteY0-12" fmla="*/ 0 h 246265"/>
                    <a:gd name="connsiteX1-13" fmla="*/ 88689 w 687494"/>
                    <a:gd name="connsiteY1-14" fmla="*/ 135082 h 246265"/>
                    <a:gd name="connsiteX2-15" fmla="*/ 618626 w 687494"/>
                    <a:gd name="connsiteY2-16" fmla="*/ 155864 h 246265"/>
                    <a:gd name="connsiteX3-17" fmla="*/ 678732 w 687494"/>
                    <a:gd name="connsiteY3-18" fmla="*/ 199374 h 246265"/>
                    <a:gd name="connsiteX4-19" fmla="*/ 597844 w 687494"/>
                    <a:gd name="connsiteY4-20" fmla="*/ 218209 h 246265"/>
                    <a:gd name="connsiteX5-21" fmla="*/ 634907 w 687494"/>
                    <a:gd name="connsiteY5-22" fmla="*/ 246266 h 246265"/>
                    <a:gd name="connsiteX0-23" fmla="*/ 5562 w 687494"/>
                    <a:gd name="connsiteY0-24" fmla="*/ 0 h 218209"/>
                    <a:gd name="connsiteX1-25" fmla="*/ 88689 w 687494"/>
                    <a:gd name="connsiteY1-26" fmla="*/ 135082 h 218209"/>
                    <a:gd name="connsiteX2-27" fmla="*/ 618626 w 687494"/>
                    <a:gd name="connsiteY2-28" fmla="*/ 155864 h 218209"/>
                    <a:gd name="connsiteX3-29" fmla="*/ 678732 w 687494"/>
                    <a:gd name="connsiteY3-30" fmla="*/ 199374 h 218209"/>
                    <a:gd name="connsiteX4-31" fmla="*/ 597844 w 687494"/>
                    <a:gd name="connsiteY4-32" fmla="*/ 218209 h 218209"/>
                    <a:gd name="connsiteX0-33" fmla="*/ 5562 w 687494"/>
                    <a:gd name="connsiteY0-34" fmla="*/ 0 h 232885"/>
                    <a:gd name="connsiteX1-35" fmla="*/ 88689 w 687494"/>
                    <a:gd name="connsiteY1-36" fmla="*/ 135082 h 232885"/>
                    <a:gd name="connsiteX2-37" fmla="*/ 618626 w 687494"/>
                    <a:gd name="connsiteY2-38" fmla="*/ 155864 h 232885"/>
                    <a:gd name="connsiteX3-39" fmla="*/ 678732 w 687494"/>
                    <a:gd name="connsiteY3-40" fmla="*/ 199374 h 232885"/>
                    <a:gd name="connsiteX4-41" fmla="*/ 635491 w 687494"/>
                    <a:gd name="connsiteY4-42" fmla="*/ 232886 h 232885"/>
                    <a:gd name="connsiteX0-43" fmla="*/ 5562 w 684304"/>
                    <a:gd name="connsiteY0-44" fmla="*/ 0 h 232887"/>
                    <a:gd name="connsiteX1-45" fmla="*/ 88689 w 684304"/>
                    <a:gd name="connsiteY1-46" fmla="*/ 135082 h 232887"/>
                    <a:gd name="connsiteX2-47" fmla="*/ 618626 w 684304"/>
                    <a:gd name="connsiteY2-48" fmla="*/ 155864 h 232887"/>
                    <a:gd name="connsiteX3-49" fmla="*/ 673743 w 684304"/>
                    <a:gd name="connsiteY3-50" fmla="*/ 175223 h 232887"/>
                    <a:gd name="connsiteX4-51" fmla="*/ 635491 w 684304"/>
                    <a:gd name="connsiteY4-52" fmla="*/ 232886 h 232887"/>
                    <a:gd name="connsiteX0-53" fmla="*/ 5562 w 684305"/>
                    <a:gd name="connsiteY0-54" fmla="*/ 0 h 247245"/>
                    <a:gd name="connsiteX1-55" fmla="*/ 88689 w 684305"/>
                    <a:gd name="connsiteY1-56" fmla="*/ 135082 h 247245"/>
                    <a:gd name="connsiteX2-57" fmla="*/ 618626 w 684305"/>
                    <a:gd name="connsiteY2-58" fmla="*/ 155864 h 247245"/>
                    <a:gd name="connsiteX3-59" fmla="*/ 673743 w 684305"/>
                    <a:gd name="connsiteY3-60" fmla="*/ 175223 h 247245"/>
                    <a:gd name="connsiteX4-61" fmla="*/ 642924 w 684305"/>
                    <a:gd name="connsiteY4-62" fmla="*/ 247244 h 247245"/>
                    <a:gd name="connsiteX0-63" fmla="*/ 5562 w 694353"/>
                    <a:gd name="connsiteY0-64" fmla="*/ 0 h 247243"/>
                    <a:gd name="connsiteX1-65" fmla="*/ 88689 w 694353"/>
                    <a:gd name="connsiteY1-66" fmla="*/ 135082 h 247243"/>
                    <a:gd name="connsiteX2-67" fmla="*/ 618626 w 694353"/>
                    <a:gd name="connsiteY2-68" fmla="*/ 155864 h 247243"/>
                    <a:gd name="connsiteX3-69" fmla="*/ 688610 w 694353"/>
                    <a:gd name="connsiteY3-70" fmla="*/ 203941 h 247243"/>
                    <a:gd name="connsiteX4-71" fmla="*/ 642924 w 694353"/>
                    <a:gd name="connsiteY4-72" fmla="*/ 247244 h 247243"/>
                    <a:gd name="connsiteX0-73" fmla="*/ 5562 w 688656"/>
                    <a:gd name="connsiteY0-74" fmla="*/ 0 h 247245"/>
                    <a:gd name="connsiteX1-75" fmla="*/ 88689 w 688656"/>
                    <a:gd name="connsiteY1-76" fmla="*/ 135082 h 247245"/>
                    <a:gd name="connsiteX2-77" fmla="*/ 618626 w 688656"/>
                    <a:gd name="connsiteY2-78" fmla="*/ 155864 h 247245"/>
                    <a:gd name="connsiteX3-79" fmla="*/ 688610 w 688656"/>
                    <a:gd name="connsiteY3-80" fmla="*/ 203941 h 247245"/>
                    <a:gd name="connsiteX4-81" fmla="*/ 642924 w 688656"/>
                    <a:gd name="connsiteY4-82" fmla="*/ 247244 h 247245"/>
                    <a:gd name="connsiteX0-83" fmla="*/ 5562 w 688655"/>
                    <a:gd name="connsiteY0-84" fmla="*/ 0 h 247243"/>
                    <a:gd name="connsiteX1-85" fmla="*/ 88689 w 688655"/>
                    <a:gd name="connsiteY1-86" fmla="*/ 135082 h 247243"/>
                    <a:gd name="connsiteX2-87" fmla="*/ 618626 w 688655"/>
                    <a:gd name="connsiteY2-88" fmla="*/ 155864 h 247243"/>
                    <a:gd name="connsiteX3-89" fmla="*/ 688610 w 688655"/>
                    <a:gd name="connsiteY3-90" fmla="*/ 203941 h 247243"/>
                    <a:gd name="connsiteX4-91" fmla="*/ 642924 w 688655"/>
                    <a:gd name="connsiteY4-92" fmla="*/ 247244 h 247243"/>
                    <a:gd name="connsiteX0-93" fmla="*/ 5562 w 688655"/>
                    <a:gd name="connsiteY0-94" fmla="*/ 0 h 203941"/>
                    <a:gd name="connsiteX1-95" fmla="*/ 88689 w 688655"/>
                    <a:gd name="connsiteY1-96" fmla="*/ 135082 h 203941"/>
                    <a:gd name="connsiteX2-97" fmla="*/ 618626 w 688655"/>
                    <a:gd name="connsiteY2-98" fmla="*/ 155864 h 203941"/>
                    <a:gd name="connsiteX3-99" fmla="*/ 688610 w 688655"/>
                    <a:gd name="connsiteY3-100" fmla="*/ 203941 h 203941"/>
                    <a:gd name="connsiteX0-101" fmla="*/ 5562 w 677530"/>
                    <a:gd name="connsiteY0-102" fmla="*/ 0 h 242131"/>
                    <a:gd name="connsiteX1-103" fmla="*/ 88689 w 677530"/>
                    <a:gd name="connsiteY1-104" fmla="*/ 135082 h 242131"/>
                    <a:gd name="connsiteX2-105" fmla="*/ 618626 w 677530"/>
                    <a:gd name="connsiteY2-106" fmla="*/ 155864 h 242131"/>
                    <a:gd name="connsiteX3-107" fmla="*/ 670817 w 677530"/>
                    <a:gd name="connsiteY3-108" fmla="*/ 242131 h 242131"/>
                    <a:gd name="connsiteX0-109" fmla="*/ 5562 w 664333"/>
                    <a:gd name="connsiteY0-110" fmla="*/ 0 h 238712"/>
                    <a:gd name="connsiteX1-111" fmla="*/ 88689 w 664333"/>
                    <a:gd name="connsiteY1-112" fmla="*/ 135082 h 238712"/>
                    <a:gd name="connsiteX2-113" fmla="*/ 618626 w 664333"/>
                    <a:gd name="connsiteY2-114" fmla="*/ 155864 h 238712"/>
                    <a:gd name="connsiteX3-115" fmla="*/ 642752 w 664333"/>
                    <a:gd name="connsiteY3-116" fmla="*/ 238712 h 238712"/>
                    <a:gd name="connsiteX0-117" fmla="*/ 5562 w 711991"/>
                    <a:gd name="connsiteY0-118" fmla="*/ 0 h 314413"/>
                    <a:gd name="connsiteX1-119" fmla="*/ 88689 w 711991"/>
                    <a:gd name="connsiteY1-120" fmla="*/ 135082 h 314413"/>
                    <a:gd name="connsiteX2-121" fmla="*/ 618626 w 711991"/>
                    <a:gd name="connsiteY2-122" fmla="*/ 155864 h 314413"/>
                    <a:gd name="connsiteX3-123" fmla="*/ 711991 w 711991"/>
                    <a:gd name="connsiteY3-124" fmla="*/ 314414 h 314413"/>
                    <a:gd name="connsiteX0-125" fmla="*/ 5562 w 665363"/>
                    <a:gd name="connsiteY0-126" fmla="*/ 0 h 272655"/>
                    <a:gd name="connsiteX1-127" fmla="*/ 88689 w 665363"/>
                    <a:gd name="connsiteY1-128" fmla="*/ 135082 h 272655"/>
                    <a:gd name="connsiteX2-129" fmla="*/ 618626 w 665363"/>
                    <a:gd name="connsiteY2-130" fmla="*/ 155864 h 272655"/>
                    <a:gd name="connsiteX3-131" fmla="*/ 645298 w 665363"/>
                    <a:gd name="connsiteY3-132" fmla="*/ 272656 h 272655"/>
                    <a:gd name="connsiteX0-133" fmla="*/ 5562 w 676446"/>
                    <a:gd name="connsiteY0-134" fmla="*/ 0 h 272657"/>
                    <a:gd name="connsiteX1-135" fmla="*/ 88689 w 676446"/>
                    <a:gd name="connsiteY1-136" fmla="*/ 135082 h 272657"/>
                    <a:gd name="connsiteX2-137" fmla="*/ 618626 w 676446"/>
                    <a:gd name="connsiteY2-138" fmla="*/ 155864 h 272657"/>
                    <a:gd name="connsiteX3-139" fmla="*/ 645298 w 676446"/>
                    <a:gd name="connsiteY3-140" fmla="*/ 272656 h 272657"/>
                    <a:gd name="connsiteX0-141" fmla="*/ 20123 w 691007"/>
                    <a:gd name="connsiteY0-142" fmla="*/ 0 h 272655"/>
                    <a:gd name="connsiteX1-143" fmla="*/ 103250 w 691007"/>
                    <a:gd name="connsiteY1-144" fmla="*/ 135082 h 272655"/>
                    <a:gd name="connsiteX2-145" fmla="*/ 633187 w 691007"/>
                    <a:gd name="connsiteY2-146" fmla="*/ 155864 h 272655"/>
                    <a:gd name="connsiteX3-147" fmla="*/ 659859 w 691007"/>
                    <a:gd name="connsiteY3-148" fmla="*/ 272656 h 272655"/>
                    <a:gd name="connsiteX0-149" fmla="*/ 17841 w 701337"/>
                    <a:gd name="connsiteY0-150" fmla="*/ 1 h 260740"/>
                    <a:gd name="connsiteX1-151" fmla="*/ 113580 w 701337"/>
                    <a:gd name="connsiteY1-152" fmla="*/ 123165 h 260740"/>
                    <a:gd name="connsiteX2-153" fmla="*/ 643517 w 701337"/>
                    <a:gd name="connsiteY2-154" fmla="*/ 143947 h 260740"/>
                    <a:gd name="connsiteX3-155" fmla="*/ 670189 w 701337"/>
                    <a:gd name="connsiteY3-156" fmla="*/ 260739 h 260740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</a:cxnLst>
                  <a:rect l="l" t="t" r="r" b="b"/>
                  <a:pathLst>
                    <a:path w="701337" h="260740">
                      <a:moveTo>
                        <a:pt x="17841" y="1"/>
                      </a:moveTo>
                      <a:cubicBezTo>
                        <a:pt x="-24636" y="70720"/>
                        <a:pt x="9301" y="99174"/>
                        <a:pt x="113580" y="123165"/>
                      </a:cubicBezTo>
                      <a:cubicBezTo>
                        <a:pt x="217859" y="147156"/>
                        <a:pt x="525421" y="101115"/>
                        <a:pt x="643517" y="143947"/>
                      </a:cubicBezTo>
                      <a:cubicBezTo>
                        <a:pt x="761613" y="186779"/>
                        <a:pt x="660646" y="225217"/>
                        <a:pt x="670189" y="260739"/>
                      </a:cubicBez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67" name="任意多边形: 形状 26"/>
                <p:cNvSpPr/>
                <p:nvPr/>
              </p:nvSpPr>
              <p:spPr>
                <a:xfrm rot="16200000">
                  <a:off x="3227403" y="2605742"/>
                  <a:ext cx="618185" cy="145474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20556 w 666610"/>
                    <a:gd name="connsiteY0-2" fmla="*/ 0 h 218209"/>
                    <a:gd name="connsiteX1-3" fmla="*/ 103683 w 666610"/>
                    <a:gd name="connsiteY1-4" fmla="*/ 135082 h 218209"/>
                    <a:gd name="connsiteX2-5" fmla="*/ 633620 w 666610"/>
                    <a:gd name="connsiteY2-6" fmla="*/ 155864 h 218209"/>
                    <a:gd name="connsiteX3-7" fmla="*/ 612838 w 666610"/>
                    <a:gd name="connsiteY3-8" fmla="*/ 218209 h 218209"/>
                    <a:gd name="connsiteX4-9" fmla="*/ 612838 w 666610"/>
                    <a:gd name="connsiteY4-10" fmla="*/ 218209 h 218209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</a:cxnLst>
                  <a:rect l="l" t="t" r="r" b="b"/>
                  <a:pathLst>
                    <a:path w="666610" h="218209">
                      <a:moveTo>
                        <a:pt x="20556" y="0"/>
                      </a:moveTo>
                      <a:cubicBezTo>
                        <a:pt x="-22901" y="47056"/>
                        <a:pt x="1506" y="109105"/>
                        <a:pt x="103683" y="135082"/>
                      </a:cubicBezTo>
                      <a:cubicBezTo>
                        <a:pt x="205860" y="161059"/>
                        <a:pt x="548761" y="142010"/>
                        <a:pt x="633620" y="155864"/>
                      </a:cubicBezTo>
                      <a:cubicBezTo>
                        <a:pt x="718479" y="169718"/>
                        <a:pt x="612838" y="218209"/>
                        <a:pt x="612838" y="218209"/>
                      </a:cubicBezTo>
                      <a:lnTo>
                        <a:pt x="612838" y="218209"/>
                      </a:ln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68" name="任意多边形: 形状 26"/>
                <p:cNvSpPr/>
                <p:nvPr/>
              </p:nvSpPr>
              <p:spPr>
                <a:xfrm rot="16200000">
                  <a:off x="3355558" y="2615772"/>
                  <a:ext cx="583211" cy="140036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4572 w 623888"/>
                    <a:gd name="connsiteY0-2" fmla="*/ 0 h 218209"/>
                    <a:gd name="connsiteX1-3" fmla="*/ 87699 w 623888"/>
                    <a:gd name="connsiteY1-4" fmla="*/ 135082 h 218209"/>
                    <a:gd name="connsiteX2-5" fmla="*/ 581846 w 623888"/>
                    <a:gd name="connsiteY2-6" fmla="*/ 144776 h 218209"/>
                    <a:gd name="connsiteX3-7" fmla="*/ 596854 w 623888"/>
                    <a:gd name="connsiteY3-8" fmla="*/ 218209 h 218209"/>
                    <a:gd name="connsiteX4-9" fmla="*/ 596854 w 623888"/>
                    <a:gd name="connsiteY4-10" fmla="*/ 218209 h 218209"/>
                    <a:gd name="connsiteX0-11" fmla="*/ 4572 w 623887"/>
                    <a:gd name="connsiteY0-12" fmla="*/ 0 h 218209"/>
                    <a:gd name="connsiteX1-13" fmla="*/ 87699 w 623887"/>
                    <a:gd name="connsiteY1-14" fmla="*/ 135082 h 218209"/>
                    <a:gd name="connsiteX2-15" fmla="*/ 581846 w 623887"/>
                    <a:gd name="connsiteY2-16" fmla="*/ 144776 h 218209"/>
                    <a:gd name="connsiteX3-17" fmla="*/ 596854 w 623887"/>
                    <a:gd name="connsiteY3-18" fmla="*/ 218209 h 218209"/>
                    <a:gd name="connsiteX4-19" fmla="*/ 585412 w 623887"/>
                    <a:gd name="connsiteY4-20" fmla="*/ 203364 h 218209"/>
                    <a:gd name="connsiteX0-21" fmla="*/ 18961 w 638276"/>
                    <a:gd name="connsiteY0-22" fmla="*/ 0 h 218209"/>
                    <a:gd name="connsiteX1-23" fmla="*/ 102088 w 638276"/>
                    <a:gd name="connsiteY1-24" fmla="*/ 135082 h 218209"/>
                    <a:gd name="connsiteX2-25" fmla="*/ 596235 w 638276"/>
                    <a:gd name="connsiteY2-26" fmla="*/ 144776 h 218209"/>
                    <a:gd name="connsiteX3-27" fmla="*/ 611243 w 638276"/>
                    <a:gd name="connsiteY3-28" fmla="*/ 218209 h 218209"/>
                    <a:gd name="connsiteX4-29" fmla="*/ 599801 w 638276"/>
                    <a:gd name="connsiteY4-30" fmla="*/ 203364 h 218209"/>
                    <a:gd name="connsiteX0-31" fmla="*/ 21317 w 628897"/>
                    <a:gd name="connsiteY0-32" fmla="*/ 1 h 210053"/>
                    <a:gd name="connsiteX1-33" fmla="*/ 92709 w 628897"/>
                    <a:gd name="connsiteY1-34" fmla="*/ 126926 h 210053"/>
                    <a:gd name="connsiteX2-35" fmla="*/ 586856 w 628897"/>
                    <a:gd name="connsiteY2-36" fmla="*/ 136620 h 210053"/>
                    <a:gd name="connsiteX3-37" fmla="*/ 601864 w 628897"/>
                    <a:gd name="connsiteY3-38" fmla="*/ 210053 h 210053"/>
                    <a:gd name="connsiteX4-39" fmla="*/ 590422 w 628897"/>
                    <a:gd name="connsiteY4-40" fmla="*/ 195208 h 21005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</a:cxnLst>
                  <a:rect l="l" t="t" r="r" b="b"/>
                  <a:pathLst>
                    <a:path w="628897" h="210053">
                      <a:moveTo>
                        <a:pt x="21317" y="1"/>
                      </a:moveTo>
                      <a:cubicBezTo>
                        <a:pt x="-21161" y="70718"/>
                        <a:pt x="-1547" y="104156"/>
                        <a:pt x="92709" y="126926"/>
                      </a:cubicBezTo>
                      <a:cubicBezTo>
                        <a:pt x="186965" y="149696"/>
                        <a:pt x="501997" y="122766"/>
                        <a:pt x="586856" y="136620"/>
                      </a:cubicBezTo>
                      <a:cubicBezTo>
                        <a:pt x="671715" y="150474"/>
                        <a:pt x="601864" y="210053"/>
                        <a:pt x="601864" y="210053"/>
                      </a:cubicBezTo>
                      <a:lnTo>
                        <a:pt x="590422" y="195208"/>
                      </a:ln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</p:grpSp>
          <p:sp>
            <p:nvSpPr>
              <p:cNvPr id="263" name="任意多边形: 形状 26"/>
              <p:cNvSpPr/>
              <p:nvPr/>
            </p:nvSpPr>
            <p:spPr>
              <a:xfrm rot="19562040" flipV="1">
                <a:off x="1431678" y="1701125"/>
                <a:ext cx="554926" cy="119410"/>
              </a:xfrm>
              <a:custGeom>
                <a:avLst/>
                <a:gdLst>
                  <a:gd name="connsiteX0" fmla="*/ 5562 w 651616"/>
                  <a:gd name="connsiteY0" fmla="*/ 0 h 218209"/>
                  <a:gd name="connsiteX1" fmla="*/ 88689 w 651616"/>
                  <a:gd name="connsiteY1" fmla="*/ 135082 h 218209"/>
                  <a:gd name="connsiteX2" fmla="*/ 618626 w 651616"/>
                  <a:gd name="connsiteY2" fmla="*/ 155864 h 218209"/>
                  <a:gd name="connsiteX3" fmla="*/ 597844 w 651616"/>
                  <a:gd name="connsiteY3" fmla="*/ 218209 h 218209"/>
                  <a:gd name="connsiteX4" fmla="*/ 597844 w 651616"/>
                  <a:gd name="connsiteY4" fmla="*/ 218209 h 218209"/>
                  <a:gd name="connsiteX0-1" fmla="*/ 3356 w 596372"/>
                  <a:gd name="connsiteY0-2" fmla="*/ 0 h 218209"/>
                  <a:gd name="connsiteX1-3" fmla="*/ 86483 w 596372"/>
                  <a:gd name="connsiteY1-4" fmla="*/ 135082 h 218209"/>
                  <a:gd name="connsiteX2-5" fmla="*/ 523917 w 596372"/>
                  <a:gd name="connsiteY2-6" fmla="*/ 151322 h 218209"/>
                  <a:gd name="connsiteX3-7" fmla="*/ 595638 w 596372"/>
                  <a:gd name="connsiteY3-8" fmla="*/ 218209 h 218209"/>
                  <a:gd name="connsiteX4-9" fmla="*/ 595638 w 596372"/>
                  <a:gd name="connsiteY4-10" fmla="*/ 218209 h 218209"/>
                  <a:gd name="connsiteX0-11" fmla="*/ 3356 w 596372"/>
                  <a:gd name="connsiteY0-12" fmla="*/ 0 h 238308"/>
                  <a:gd name="connsiteX1-13" fmla="*/ 86483 w 596372"/>
                  <a:gd name="connsiteY1-14" fmla="*/ 135082 h 238308"/>
                  <a:gd name="connsiteX2-15" fmla="*/ 523917 w 596372"/>
                  <a:gd name="connsiteY2-16" fmla="*/ 151322 h 238308"/>
                  <a:gd name="connsiteX3-17" fmla="*/ 595638 w 596372"/>
                  <a:gd name="connsiteY3-18" fmla="*/ 218209 h 238308"/>
                  <a:gd name="connsiteX4-19" fmla="*/ 512131 w 596372"/>
                  <a:gd name="connsiteY4-20" fmla="*/ 238308 h 238308"/>
                  <a:gd name="connsiteX0-21" fmla="*/ 3356 w 563184"/>
                  <a:gd name="connsiteY0-22" fmla="*/ 0 h 238308"/>
                  <a:gd name="connsiteX1-23" fmla="*/ 86483 w 563184"/>
                  <a:gd name="connsiteY1-24" fmla="*/ 135082 h 238308"/>
                  <a:gd name="connsiteX2-25" fmla="*/ 523917 w 563184"/>
                  <a:gd name="connsiteY2-26" fmla="*/ 151322 h 238308"/>
                  <a:gd name="connsiteX3-27" fmla="*/ 542246 w 563184"/>
                  <a:gd name="connsiteY3-28" fmla="*/ 194886 h 238308"/>
                  <a:gd name="connsiteX4-29" fmla="*/ 512131 w 563184"/>
                  <a:gd name="connsiteY4-30" fmla="*/ 238308 h 238308"/>
                  <a:gd name="connsiteX0-31" fmla="*/ 3356 w 563184"/>
                  <a:gd name="connsiteY0-32" fmla="*/ 0 h 236842"/>
                  <a:gd name="connsiteX1-33" fmla="*/ 86483 w 563184"/>
                  <a:gd name="connsiteY1-34" fmla="*/ 135082 h 236842"/>
                  <a:gd name="connsiteX2-35" fmla="*/ 523917 w 563184"/>
                  <a:gd name="connsiteY2-36" fmla="*/ 151322 h 236842"/>
                  <a:gd name="connsiteX3-37" fmla="*/ 542246 w 563184"/>
                  <a:gd name="connsiteY3-38" fmla="*/ 194886 h 236842"/>
                  <a:gd name="connsiteX4-39" fmla="*/ 500104 w 563184"/>
                  <a:gd name="connsiteY4-40" fmla="*/ 236842 h 236842"/>
                  <a:gd name="connsiteX0-41" fmla="*/ 3356 w 565483"/>
                  <a:gd name="connsiteY0-42" fmla="*/ 0 h 236842"/>
                  <a:gd name="connsiteX1-43" fmla="*/ 86483 w 565483"/>
                  <a:gd name="connsiteY1-44" fmla="*/ 135082 h 236842"/>
                  <a:gd name="connsiteX2-45" fmla="*/ 523917 w 565483"/>
                  <a:gd name="connsiteY2-46" fmla="*/ 151322 h 236842"/>
                  <a:gd name="connsiteX3-47" fmla="*/ 547529 w 565483"/>
                  <a:gd name="connsiteY3-48" fmla="*/ 212346 h 236842"/>
                  <a:gd name="connsiteX4-49" fmla="*/ 500104 w 565483"/>
                  <a:gd name="connsiteY4-50" fmla="*/ 236842 h 236842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</a:cxnLst>
                <a:rect l="l" t="t" r="r" b="b"/>
                <a:pathLst>
                  <a:path w="565483" h="236842">
                    <a:moveTo>
                      <a:pt x="3356" y="0"/>
                    </a:moveTo>
                    <a:cubicBezTo>
                      <a:pt x="-6169" y="54552"/>
                      <a:pt x="-277" y="109862"/>
                      <a:pt x="86483" y="135082"/>
                    </a:cubicBezTo>
                    <a:cubicBezTo>
                      <a:pt x="173243" y="160302"/>
                      <a:pt x="447076" y="138445"/>
                      <a:pt x="523917" y="151322"/>
                    </a:cubicBezTo>
                    <a:cubicBezTo>
                      <a:pt x="600758" y="164199"/>
                      <a:pt x="547529" y="212346"/>
                      <a:pt x="547529" y="212346"/>
                    </a:cubicBezTo>
                    <a:lnTo>
                      <a:pt x="500104" y="236842"/>
                    </a:lnTo>
                  </a:path>
                </a:pathLst>
              </a:custGeom>
              <a:noFill/>
              <a:ln w="31750">
                <a:solidFill>
                  <a:schemeClr val="accent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64" name="任意多边形: 形状 26"/>
              <p:cNvSpPr/>
              <p:nvPr/>
            </p:nvSpPr>
            <p:spPr>
              <a:xfrm rot="19562040" flipV="1">
                <a:off x="1386480" y="1639600"/>
                <a:ext cx="632065" cy="79830"/>
              </a:xfrm>
              <a:custGeom>
                <a:avLst/>
                <a:gdLst>
                  <a:gd name="connsiteX0" fmla="*/ 5562 w 651616"/>
                  <a:gd name="connsiteY0" fmla="*/ 0 h 218209"/>
                  <a:gd name="connsiteX1" fmla="*/ 88689 w 651616"/>
                  <a:gd name="connsiteY1" fmla="*/ 135082 h 218209"/>
                  <a:gd name="connsiteX2" fmla="*/ 618626 w 651616"/>
                  <a:gd name="connsiteY2" fmla="*/ 155864 h 218209"/>
                  <a:gd name="connsiteX3" fmla="*/ 597844 w 651616"/>
                  <a:gd name="connsiteY3" fmla="*/ 218209 h 218209"/>
                  <a:gd name="connsiteX4" fmla="*/ 597844 w 651616"/>
                  <a:gd name="connsiteY4" fmla="*/ 218209 h 218209"/>
                  <a:gd name="connsiteX0-1" fmla="*/ 5562 w 651616"/>
                  <a:gd name="connsiteY0-2" fmla="*/ 0 h 218209"/>
                  <a:gd name="connsiteX1-3" fmla="*/ 88689 w 651616"/>
                  <a:gd name="connsiteY1-4" fmla="*/ 135082 h 218209"/>
                  <a:gd name="connsiteX2-5" fmla="*/ 618626 w 651616"/>
                  <a:gd name="connsiteY2-6" fmla="*/ 155864 h 218209"/>
                  <a:gd name="connsiteX3-7" fmla="*/ 597844 w 651616"/>
                  <a:gd name="connsiteY3-8" fmla="*/ 218209 h 218209"/>
                  <a:gd name="connsiteX0-9" fmla="*/ 5562 w 618626"/>
                  <a:gd name="connsiteY0-10" fmla="*/ 0 h 155864"/>
                  <a:gd name="connsiteX1-11" fmla="*/ 88689 w 618626"/>
                  <a:gd name="connsiteY1-12" fmla="*/ 135082 h 155864"/>
                  <a:gd name="connsiteX2-13" fmla="*/ 618626 w 618626"/>
                  <a:gd name="connsiteY2-14" fmla="*/ 155864 h 155864"/>
                  <a:gd name="connsiteX0-15" fmla="*/ 6349 w 644090"/>
                  <a:gd name="connsiteY0-16" fmla="*/ 0 h 158337"/>
                  <a:gd name="connsiteX1-17" fmla="*/ 89476 w 644090"/>
                  <a:gd name="connsiteY1-18" fmla="*/ 135082 h 158337"/>
                  <a:gd name="connsiteX2-19" fmla="*/ 644090 w 644090"/>
                  <a:gd name="connsiteY2-20" fmla="*/ 158337 h 158337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</a:cxnLst>
                <a:rect l="l" t="t" r="r" b="b"/>
                <a:pathLst>
                  <a:path w="644090" h="158337">
                    <a:moveTo>
                      <a:pt x="6349" y="0"/>
                    </a:moveTo>
                    <a:cubicBezTo>
                      <a:pt x="-3176" y="54552"/>
                      <a:pt x="-16814" y="108692"/>
                      <a:pt x="89476" y="135082"/>
                    </a:cubicBezTo>
                    <a:cubicBezTo>
                      <a:pt x="195766" y="161472"/>
                      <a:pt x="559231" y="144483"/>
                      <a:pt x="644090" y="158337"/>
                    </a:cubicBezTo>
                  </a:path>
                </a:pathLst>
              </a:custGeom>
              <a:noFill/>
              <a:ln w="31750">
                <a:solidFill>
                  <a:schemeClr val="accent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261" name="任意多边形: 形状 26"/>
            <p:cNvSpPr/>
            <p:nvPr/>
          </p:nvSpPr>
          <p:spPr>
            <a:xfrm rot="7849497">
              <a:off x="3018865" y="2047237"/>
              <a:ext cx="497771" cy="111014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3356 w 596372"/>
                <a:gd name="connsiteY0-2" fmla="*/ 0 h 218209"/>
                <a:gd name="connsiteX1-3" fmla="*/ 86483 w 596372"/>
                <a:gd name="connsiteY1-4" fmla="*/ 135082 h 218209"/>
                <a:gd name="connsiteX2-5" fmla="*/ 523917 w 596372"/>
                <a:gd name="connsiteY2-6" fmla="*/ 151322 h 218209"/>
                <a:gd name="connsiteX3-7" fmla="*/ 595638 w 596372"/>
                <a:gd name="connsiteY3-8" fmla="*/ 218209 h 218209"/>
                <a:gd name="connsiteX4-9" fmla="*/ 595638 w 596372"/>
                <a:gd name="connsiteY4-10" fmla="*/ 218209 h 218209"/>
                <a:gd name="connsiteX0-11" fmla="*/ 3356 w 596372"/>
                <a:gd name="connsiteY0-12" fmla="*/ 0 h 238308"/>
                <a:gd name="connsiteX1-13" fmla="*/ 86483 w 596372"/>
                <a:gd name="connsiteY1-14" fmla="*/ 135082 h 238308"/>
                <a:gd name="connsiteX2-15" fmla="*/ 523917 w 596372"/>
                <a:gd name="connsiteY2-16" fmla="*/ 151322 h 238308"/>
                <a:gd name="connsiteX3-17" fmla="*/ 595638 w 596372"/>
                <a:gd name="connsiteY3-18" fmla="*/ 218209 h 238308"/>
                <a:gd name="connsiteX4-19" fmla="*/ 512131 w 596372"/>
                <a:gd name="connsiteY4-20" fmla="*/ 238308 h 238308"/>
                <a:gd name="connsiteX0-21" fmla="*/ 3356 w 563184"/>
                <a:gd name="connsiteY0-22" fmla="*/ 0 h 238308"/>
                <a:gd name="connsiteX1-23" fmla="*/ 86483 w 563184"/>
                <a:gd name="connsiteY1-24" fmla="*/ 135082 h 238308"/>
                <a:gd name="connsiteX2-25" fmla="*/ 523917 w 563184"/>
                <a:gd name="connsiteY2-26" fmla="*/ 151322 h 238308"/>
                <a:gd name="connsiteX3-27" fmla="*/ 542246 w 563184"/>
                <a:gd name="connsiteY3-28" fmla="*/ 194886 h 238308"/>
                <a:gd name="connsiteX4-29" fmla="*/ 512131 w 563184"/>
                <a:gd name="connsiteY4-30" fmla="*/ 238308 h 238308"/>
                <a:gd name="connsiteX0-31" fmla="*/ 3356 w 563184"/>
                <a:gd name="connsiteY0-32" fmla="*/ 0 h 236842"/>
                <a:gd name="connsiteX1-33" fmla="*/ 86483 w 563184"/>
                <a:gd name="connsiteY1-34" fmla="*/ 135082 h 236842"/>
                <a:gd name="connsiteX2-35" fmla="*/ 523917 w 563184"/>
                <a:gd name="connsiteY2-36" fmla="*/ 151322 h 236842"/>
                <a:gd name="connsiteX3-37" fmla="*/ 542246 w 563184"/>
                <a:gd name="connsiteY3-38" fmla="*/ 194886 h 236842"/>
                <a:gd name="connsiteX4-39" fmla="*/ 500104 w 563184"/>
                <a:gd name="connsiteY4-40" fmla="*/ 236842 h 236842"/>
                <a:gd name="connsiteX0-41" fmla="*/ 3356 w 565483"/>
                <a:gd name="connsiteY0-42" fmla="*/ 0 h 236842"/>
                <a:gd name="connsiteX1-43" fmla="*/ 86483 w 565483"/>
                <a:gd name="connsiteY1-44" fmla="*/ 135082 h 236842"/>
                <a:gd name="connsiteX2-45" fmla="*/ 523917 w 565483"/>
                <a:gd name="connsiteY2-46" fmla="*/ 151322 h 236842"/>
                <a:gd name="connsiteX3-47" fmla="*/ 547529 w 565483"/>
                <a:gd name="connsiteY3-48" fmla="*/ 212346 h 236842"/>
                <a:gd name="connsiteX4-49" fmla="*/ 500104 w 565483"/>
                <a:gd name="connsiteY4-50" fmla="*/ 236842 h 236842"/>
                <a:gd name="connsiteX0-51" fmla="*/ 3356 w 587996"/>
                <a:gd name="connsiteY0-52" fmla="*/ 0 h 236842"/>
                <a:gd name="connsiteX1-53" fmla="*/ 86483 w 587996"/>
                <a:gd name="connsiteY1-54" fmla="*/ 135082 h 236842"/>
                <a:gd name="connsiteX2-55" fmla="*/ 523917 w 587996"/>
                <a:gd name="connsiteY2-56" fmla="*/ 151322 h 236842"/>
                <a:gd name="connsiteX3-57" fmla="*/ 585469 w 587996"/>
                <a:gd name="connsiteY3-58" fmla="*/ 220330 h 236842"/>
                <a:gd name="connsiteX4-59" fmla="*/ 500104 w 587996"/>
                <a:gd name="connsiteY4-60" fmla="*/ 236842 h 236842"/>
                <a:gd name="connsiteX0-61" fmla="*/ 3356 w 587996"/>
                <a:gd name="connsiteY0-62" fmla="*/ 0 h 244339"/>
                <a:gd name="connsiteX1-63" fmla="*/ 86483 w 587996"/>
                <a:gd name="connsiteY1-64" fmla="*/ 135082 h 244339"/>
                <a:gd name="connsiteX2-65" fmla="*/ 523917 w 587996"/>
                <a:gd name="connsiteY2-66" fmla="*/ 151322 h 244339"/>
                <a:gd name="connsiteX3-67" fmla="*/ 585469 w 587996"/>
                <a:gd name="connsiteY3-68" fmla="*/ 220330 h 244339"/>
                <a:gd name="connsiteX4-69" fmla="*/ 534036 w 587996"/>
                <a:gd name="connsiteY4-70" fmla="*/ 244339 h 244339"/>
                <a:gd name="connsiteX0-71" fmla="*/ 3559 w 591992"/>
                <a:gd name="connsiteY0-72" fmla="*/ 0 h 244339"/>
                <a:gd name="connsiteX1-73" fmla="*/ 86686 w 591992"/>
                <a:gd name="connsiteY1-74" fmla="*/ 135082 h 244339"/>
                <a:gd name="connsiteX2-75" fmla="*/ 535168 w 591992"/>
                <a:gd name="connsiteY2-76" fmla="*/ 129124 h 244339"/>
                <a:gd name="connsiteX3-77" fmla="*/ 585672 w 591992"/>
                <a:gd name="connsiteY3-78" fmla="*/ 220330 h 244339"/>
                <a:gd name="connsiteX4-79" fmla="*/ 534239 w 591992"/>
                <a:gd name="connsiteY4-80" fmla="*/ 244339 h 244339"/>
                <a:gd name="connsiteX0-81" fmla="*/ 3559 w 594181"/>
                <a:gd name="connsiteY0-82" fmla="*/ 0 h 244339"/>
                <a:gd name="connsiteX1-83" fmla="*/ 86686 w 594181"/>
                <a:gd name="connsiteY1-84" fmla="*/ 135082 h 244339"/>
                <a:gd name="connsiteX2-85" fmla="*/ 535168 w 594181"/>
                <a:gd name="connsiteY2-86" fmla="*/ 129124 h 244339"/>
                <a:gd name="connsiteX3-87" fmla="*/ 588993 w 594181"/>
                <a:gd name="connsiteY3-88" fmla="*/ 190464 h 244339"/>
                <a:gd name="connsiteX4-89" fmla="*/ 534239 w 594181"/>
                <a:gd name="connsiteY4-90" fmla="*/ 244339 h 244339"/>
                <a:gd name="connsiteX0-91" fmla="*/ 3559 w 594181"/>
                <a:gd name="connsiteY0-92" fmla="*/ 0 h 221164"/>
                <a:gd name="connsiteX1-93" fmla="*/ 86686 w 594181"/>
                <a:gd name="connsiteY1-94" fmla="*/ 135082 h 221164"/>
                <a:gd name="connsiteX2-95" fmla="*/ 535168 w 594181"/>
                <a:gd name="connsiteY2-96" fmla="*/ 129124 h 221164"/>
                <a:gd name="connsiteX3-97" fmla="*/ 588993 w 594181"/>
                <a:gd name="connsiteY3-98" fmla="*/ 190464 h 221164"/>
                <a:gd name="connsiteX4-99" fmla="*/ 537268 w 594181"/>
                <a:gd name="connsiteY4-100" fmla="*/ 221163 h 221164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594181" h="221164">
                  <a:moveTo>
                    <a:pt x="3559" y="0"/>
                  </a:moveTo>
                  <a:cubicBezTo>
                    <a:pt x="-5966" y="54552"/>
                    <a:pt x="-1915" y="113561"/>
                    <a:pt x="86686" y="135082"/>
                  </a:cubicBezTo>
                  <a:cubicBezTo>
                    <a:pt x="175287" y="156603"/>
                    <a:pt x="451450" y="119894"/>
                    <a:pt x="535168" y="129124"/>
                  </a:cubicBezTo>
                  <a:cubicBezTo>
                    <a:pt x="618886" y="138354"/>
                    <a:pt x="588993" y="190464"/>
                    <a:pt x="588993" y="190464"/>
                  </a:cubicBezTo>
                  <a:lnTo>
                    <a:pt x="537268" y="221163"/>
                  </a:lnTo>
                </a:path>
              </a:pathLst>
            </a:custGeom>
            <a:noFill/>
            <a:ln w="31750"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269" name="组合 268"/>
          <p:cNvGrpSpPr/>
          <p:nvPr/>
        </p:nvGrpSpPr>
        <p:grpSpPr>
          <a:xfrm rot="18050948">
            <a:off x="4159992" y="3686679"/>
            <a:ext cx="359587" cy="542028"/>
            <a:chOff x="3066377" y="1779094"/>
            <a:chExt cx="520068" cy="783931"/>
          </a:xfrm>
        </p:grpSpPr>
        <p:grpSp>
          <p:nvGrpSpPr>
            <p:cNvPr id="270" name="组合 269"/>
            <p:cNvGrpSpPr/>
            <p:nvPr/>
          </p:nvGrpSpPr>
          <p:grpSpPr>
            <a:xfrm rot="5811537" flipV="1">
              <a:off x="2934445" y="1911026"/>
              <a:ext cx="783931" cy="520068"/>
              <a:chOff x="1386480" y="1639600"/>
              <a:chExt cx="918295" cy="522368"/>
            </a:xfrm>
          </p:grpSpPr>
          <p:grpSp>
            <p:nvGrpSpPr>
              <p:cNvPr id="272" name="组合 271"/>
              <p:cNvGrpSpPr/>
              <p:nvPr/>
            </p:nvGrpSpPr>
            <p:grpSpPr>
              <a:xfrm rot="14162040" flipV="1">
                <a:off x="1755887" y="1613080"/>
                <a:ext cx="336269" cy="761507"/>
                <a:chOff x="3272537" y="2308003"/>
                <a:chExt cx="444645" cy="719624"/>
              </a:xfrm>
            </p:grpSpPr>
            <p:sp>
              <p:nvSpPr>
                <p:cNvPr id="275" name="任意多边形: 形状 26"/>
                <p:cNvSpPr/>
                <p:nvPr/>
              </p:nvSpPr>
              <p:spPr>
                <a:xfrm rot="16200000">
                  <a:off x="2968103" y="2612437"/>
                  <a:ext cx="719624" cy="110756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7103 w 692188"/>
                    <a:gd name="connsiteY0-2" fmla="*/ 0 h 218209"/>
                    <a:gd name="connsiteX1-3" fmla="*/ 90230 w 692188"/>
                    <a:gd name="connsiteY1-4" fmla="*/ 135082 h 218209"/>
                    <a:gd name="connsiteX2-5" fmla="*/ 666418 w 692188"/>
                    <a:gd name="connsiteY2-6" fmla="*/ 158137 h 218209"/>
                    <a:gd name="connsiteX3-7" fmla="*/ 599385 w 692188"/>
                    <a:gd name="connsiteY3-8" fmla="*/ 218209 h 218209"/>
                    <a:gd name="connsiteX4-9" fmla="*/ 599385 w 692188"/>
                    <a:gd name="connsiteY4-10" fmla="*/ 218209 h 218209"/>
                    <a:gd name="connsiteX0-11" fmla="*/ 7103 w 804262"/>
                    <a:gd name="connsiteY0-12" fmla="*/ 0 h 418066"/>
                    <a:gd name="connsiteX1-13" fmla="*/ 90230 w 804262"/>
                    <a:gd name="connsiteY1-14" fmla="*/ 135082 h 418066"/>
                    <a:gd name="connsiteX2-15" fmla="*/ 666418 w 804262"/>
                    <a:gd name="connsiteY2-16" fmla="*/ 158137 h 418066"/>
                    <a:gd name="connsiteX3-17" fmla="*/ 599385 w 804262"/>
                    <a:gd name="connsiteY3-18" fmla="*/ 218209 h 418066"/>
                    <a:gd name="connsiteX4-19" fmla="*/ 804262 w 804262"/>
                    <a:gd name="connsiteY4-20" fmla="*/ 418065 h 418066"/>
                    <a:gd name="connsiteX0-21" fmla="*/ 7103 w 804262"/>
                    <a:gd name="connsiteY0-22" fmla="*/ 0 h 418064"/>
                    <a:gd name="connsiteX1-23" fmla="*/ 90230 w 804262"/>
                    <a:gd name="connsiteY1-24" fmla="*/ 135082 h 418064"/>
                    <a:gd name="connsiteX2-25" fmla="*/ 666418 w 804262"/>
                    <a:gd name="connsiteY2-26" fmla="*/ 158137 h 418064"/>
                    <a:gd name="connsiteX3-27" fmla="*/ 649061 w 804262"/>
                    <a:gd name="connsiteY3-28" fmla="*/ 234353 h 418064"/>
                    <a:gd name="connsiteX4-29" fmla="*/ 804262 w 804262"/>
                    <a:gd name="connsiteY4-30" fmla="*/ 418065 h 418064"/>
                    <a:gd name="connsiteX0-31" fmla="*/ 7103 w 703746"/>
                    <a:gd name="connsiteY0-32" fmla="*/ 0 h 234354"/>
                    <a:gd name="connsiteX1-33" fmla="*/ 90230 w 703746"/>
                    <a:gd name="connsiteY1-34" fmla="*/ 135082 h 234354"/>
                    <a:gd name="connsiteX2-35" fmla="*/ 666418 w 703746"/>
                    <a:gd name="connsiteY2-36" fmla="*/ 158137 h 234354"/>
                    <a:gd name="connsiteX3-37" fmla="*/ 649061 w 703746"/>
                    <a:gd name="connsiteY3-38" fmla="*/ 234353 h 234354"/>
                    <a:gd name="connsiteX0-39" fmla="*/ 7103 w 708469"/>
                    <a:gd name="connsiteY0-40" fmla="*/ 0 h 249688"/>
                    <a:gd name="connsiteX1-41" fmla="*/ 90230 w 708469"/>
                    <a:gd name="connsiteY1-42" fmla="*/ 135082 h 249688"/>
                    <a:gd name="connsiteX2-43" fmla="*/ 666418 w 708469"/>
                    <a:gd name="connsiteY2-44" fmla="*/ 158137 h 249688"/>
                    <a:gd name="connsiteX3-45" fmla="*/ 664513 w 708469"/>
                    <a:gd name="connsiteY3-46" fmla="*/ 249688 h 249688"/>
                    <a:gd name="connsiteX0-47" fmla="*/ 1435 w 767430"/>
                    <a:gd name="connsiteY0-48" fmla="*/ -1 h 200383"/>
                    <a:gd name="connsiteX1-49" fmla="*/ 149191 w 767430"/>
                    <a:gd name="connsiteY1-50" fmla="*/ 85777 h 200383"/>
                    <a:gd name="connsiteX2-51" fmla="*/ 725379 w 767430"/>
                    <a:gd name="connsiteY2-52" fmla="*/ 108832 h 200383"/>
                    <a:gd name="connsiteX3-53" fmla="*/ 723474 w 767430"/>
                    <a:gd name="connsiteY3-54" fmla="*/ 200383 h 200383"/>
                    <a:gd name="connsiteX0-55" fmla="*/ 1067 w 787985"/>
                    <a:gd name="connsiteY0-56" fmla="*/ 0 h 182754"/>
                    <a:gd name="connsiteX1-57" fmla="*/ 169746 w 787985"/>
                    <a:gd name="connsiteY1-58" fmla="*/ 68148 h 182754"/>
                    <a:gd name="connsiteX2-59" fmla="*/ 745934 w 787985"/>
                    <a:gd name="connsiteY2-60" fmla="*/ 91203 h 182754"/>
                    <a:gd name="connsiteX3-61" fmla="*/ 744029 w 787985"/>
                    <a:gd name="connsiteY3-62" fmla="*/ 182754 h 182754"/>
                    <a:gd name="connsiteX0-63" fmla="*/ 0 w 786918"/>
                    <a:gd name="connsiteY0-64" fmla="*/ 0 h 182754"/>
                    <a:gd name="connsiteX1-65" fmla="*/ 168679 w 786918"/>
                    <a:gd name="connsiteY1-66" fmla="*/ 68148 h 182754"/>
                    <a:gd name="connsiteX2-67" fmla="*/ 744867 w 786918"/>
                    <a:gd name="connsiteY2-68" fmla="*/ 91203 h 182754"/>
                    <a:gd name="connsiteX3-69" fmla="*/ 742962 w 786918"/>
                    <a:gd name="connsiteY3-70" fmla="*/ 182754 h 182754"/>
                    <a:gd name="connsiteX0-71" fmla="*/ 0 w 786918"/>
                    <a:gd name="connsiteY0-72" fmla="*/ 110 h 182864"/>
                    <a:gd name="connsiteX1-73" fmla="*/ 168679 w 786918"/>
                    <a:gd name="connsiteY1-74" fmla="*/ 68258 h 182864"/>
                    <a:gd name="connsiteX2-75" fmla="*/ 744867 w 786918"/>
                    <a:gd name="connsiteY2-76" fmla="*/ 91313 h 182864"/>
                    <a:gd name="connsiteX3-77" fmla="*/ 742962 w 786918"/>
                    <a:gd name="connsiteY3-78" fmla="*/ 182864 h 182864"/>
                    <a:gd name="connsiteX0-79" fmla="*/ 0 w 786918"/>
                    <a:gd name="connsiteY0-80" fmla="*/ 0 h 182754"/>
                    <a:gd name="connsiteX1-81" fmla="*/ 168679 w 786918"/>
                    <a:gd name="connsiteY1-82" fmla="*/ 68148 h 182754"/>
                    <a:gd name="connsiteX2-83" fmla="*/ 744867 w 786918"/>
                    <a:gd name="connsiteY2-84" fmla="*/ 91203 h 182754"/>
                    <a:gd name="connsiteX3-85" fmla="*/ 742962 w 786918"/>
                    <a:gd name="connsiteY3-86" fmla="*/ 182754 h 182754"/>
                    <a:gd name="connsiteX0-87" fmla="*/ 0 w 787244"/>
                    <a:gd name="connsiteY0-88" fmla="*/ 0 h 182754"/>
                    <a:gd name="connsiteX1-89" fmla="*/ 164274 w 787244"/>
                    <a:gd name="connsiteY1-90" fmla="*/ 30614 h 182754"/>
                    <a:gd name="connsiteX2-91" fmla="*/ 744867 w 787244"/>
                    <a:gd name="connsiteY2-92" fmla="*/ 91203 h 182754"/>
                    <a:gd name="connsiteX3-93" fmla="*/ 742962 w 787244"/>
                    <a:gd name="connsiteY3-94" fmla="*/ 182754 h 182754"/>
                    <a:gd name="connsiteX0-95" fmla="*/ 0 w 622970"/>
                    <a:gd name="connsiteY0-96" fmla="*/ 0 h 152140"/>
                    <a:gd name="connsiteX1-97" fmla="*/ 580593 w 622970"/>
                    <a:gd name="connsiteY1-98" fmla="*/ 60589 h 152140"/>
                    <a:gd name="connsiteX2-99" fmla="*/ 578688 w 622970"/>
                    <a:gd name="connsiteY2-100" fmla="*/ 152140 h 152140"/>
                    <a:gd name="connsiteX0-101" fmla="*/ 0 w 775994"/>
                    <a:gd name="connsiteY0-102" fmla="*/ -1 h 166133"/>
                    <a:gd name="connsiteX1-103" fmla="*/ 723065 w 775994"/>
                    <a:gd name="connsiteY1-104" fmla="*/ 74582 h 166133"/>
                    <a:gd name="connsiteX2-105" fmla="*/ 721160 w 775994"/>
                    <a:gd name="connsiteY2-106" fmla="*/ 166133 h 16613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</a:cxnLst>
                  <a:rect l="l" t="t" r="r" b="b"/>
                  <a:pathLst>
                    <a:path w="775994" h="166133">
                      <a:moveTo>
                        <a:pt x="0" y="-1"/>
                      </a:moveTo>
                      <a:cubicBezTo>
                        <a:pt x="124144" y="15199"/>
                        <a:pt x="602872" y="46893"/>
                        <a:pt x="723065" y="74582"/>
                      </a:cubicBezTo>
                      <a:cubicBezTo>
                        <a:pt x="843258" y="102271"/>
                        <a:pt x="721160" y="166133"/>
                        <a:pt x="721160" y="166133"/>
                      </a:cubicBez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76" name="任意多边形: 形状 26"/>
                <p:cNvSpPr/>
                <p:nvPr/>
              </p:nvSpPr>
              <p:spPr>
                <a:xfrm rot="16200000">
                  <a:off x="3099371" y="2585162"/>
                  <a:ext cx="650389" cy="173829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5562 w 687495"/>
                    <a:gd name="connsiteY0-2" fmla="*/ 0 h 218209"/>
                    <a:gd name="connsiteX1-3" fmla="*/ 88689 w 687495"/>
                    <a:gd name="connsiteY1-4" fmla="*/ 135082 h 218209"/>
                    <a:gd name="connsiteX2-5" fmla="*/ 618626 w 687495"/>
                    <a:gd name="connsiteY2-6" fmla="*/ 155864 h 218209"/>
                    <a:gd name="connsiteX3-7" fmla="*/ 678732 w 687495"/>
                    <a:gd name="connsiteY3-8" fmla="*/ 199374 h 218209"/>
                    <a:gd name="connsiteX4-9" fmla="*/ 597844 w 687495"/>
                    <a:gd name="connsiteY4-10" fmla="*/ 218209 h 218209"/>
                    <a:gd name="connsiteX5" fmla="*/ 597844 w 687495"/>
                    <a:gd name="connsiteY5" fmla="*/ 218209 h 218209"/>
                    <a:gd name="connsiteX0-11" fmla="*/ 5562 w 687494"/>
                    <a:gd name="connsiteY0-12" fmla="*/ 0 h 246265"/>
                    <a:gd name="connsiteX1-13" fmla="*/ 88689 w 687494"/>
                    <a:gd name="connsiteY1-14" fmla="*/ 135082 h 246265"/>
                    <a:gd name="connsiteX2-15" fmla="*/ 618626 w 687494"/>
                    <a:gd name="connsiteY2-16" fmla="*/ 155864 h 246265"/>
                    <a:gd name="connsiteX3-17" fmla="*/ 678732 w 687494"/>
                    <a:gd name="connsiteY3-18" fmla="*/ 199374 h 246265"/>
                    <a:gd name="connsiteX4-19" fmla="*/ 597844 w 687494"/>
                    <a:gd name="connsiteY4-20" fmla="*/ 218209 h 246265"/>
                    <a:gd name="connsiteX5-21" fmla="*/ 634907 w 687494"/>
                    <a:gd name="connsiteY5-22" fmla="*/ 246266 h 246265"/>
                    <a:gd name="connsiteX0-23" fmla="*/ 5562 w 687494"/>
                    <a:gd name="connsiteY0-24" fmla="*/ 0 h 218209"/>
                    <a:gd name="connsiteX1-25" fmla="*/ 88689 w 687494"/>
                    <a:gd name="connsiteY1-26" fmla="*/ 135082 h 218209"/>
                    <a:gd name="connsiteX2-27" fmla="*/ 618626 w 687494"/>
                    <a:gd name="connsiteY2-28" fmla="*/ 155864 h 218209"/>
                    <a:gd name="connsiteX3-29" fmla="*/ 678732 w 687494"/>
                    <a:gd name="connsiteY3-30" fmla="*/ 199374 h 218209"/>
                    <a:gd name="connsiteX4-31" fmla="*/ 597844 w 687494"/>
                    <a:gd name="connsiteY4-32" fmla="*/ 218209 h 218209"/>
                    <a:gd name="connsiteX0-33" fmla="*/ 5562 w 687494"/>
                    <a:gd name="connsiteY0-34" fmla="*/ 0 h 232885"/>
                    <a:gd name="connsiteX1-35" fmla="*/ 88689 w 687494"/>
                    <a:gd name="connsiteY1-36" fmla="*/ 135082 h 232885"/>
                    <a:gd name="connsiteX2-37" fmla="*/ 618626 w 687494"/>
                    <a:gd name="connsiteY2-38" fmla="*/ 155864 h 232885"/>
                    <a:gd name="connsiteX3-39" fmla="*/ 678732 w 687494"/>
                    <a:gd name="connsiteY3-40" fmla="*/ 199374 h 232885"/>
                    <a:gd name="connsiteX4-41" fmla="*/ 635491 w 687494"/>
                    <a:gd name="connsiteY4-42" fmla="*/ 232886 h 232885"/>
                    <a:gd name="connsiteX0-43" fmla="*/ 5562 w 684304"/>
                    <a:gd name="connsiteY0-44" fmla="*/ 0 h 232887"/>
                    <a:gd name="connsiteX1-45" fmla="*/ 88689 w 684304"/>
                    <a:gd name="connsiteY1-46" fmla="*/ 135082 h 232887"/>
                    <a:gd name="connsiteX2-47" fmla="*/ 618626 w 684304"/>
                    <a:gd name="connsiteY2-48" fmla="*/ 155864 h 232887"/>
                    <a:gd name="connsiteX3-49" fmla="*/ 673743 w 684304"/>
                    <a:gd name="connsiteY3-50" fmla="*/ 175223 h 232887"/>
                    <a:gd name="connsiteX4-51" fmla="*/ 635491 w 684304"/>
                    <a:gd name="connsiteY4-52" fmla="*/ 232886 h 232887"/>
                    <a:gd name="connsiteX0-53" fmla="*/ 5562 w 684305"/>
                    <a:gd name="connsiteY0-54" fmla="*/ 0 h 247245"/>
                    <a:gd name="connsiteX1-55" fmla="*/ 88689 w 684305"/>
                    <a:gd name="connsiteY1-56" fmla="*/ 135082 h 247245"/>
                    <a:gd name="connsiteX2-57" fmla="*/ 618626 w 684305"/>
                    <a:gd name="connsiteY2-58" fmla="*/ 155864 h 247245"/>
                    <a:gd name="connsiteX3-59" fmla="*/ 673743 w 684305"/>
                    <a:gd name="connsiteY3-60" fmla="*/ 175223 h 247245"/>
                    <a:gd name="connsiteX4-61" fmla="*/ 642924 w 684305"/>
                    <a:gd name="connsiteY4-62" fmla="*/ 247244 h 247245"/>
                    <a:gd name="connsiteX0-63" fmla="*/ 5562 w 694353"/>
                    <a:gd name="connsiteY0-64" fmla="*/ 0 h 247243"/>
                    <a:gd name="connsiteX1-65" fmla="*/ 88689 w 694353"/>
                    <a:gd name="connsiteY1-66" fmla="*/ 135082 h 247243"/>
                    <a:gd name="connsiteX2-67" fmla="*/ 618626 w 694353"/>
                    <a:gd name="connsiteY2-68" fmla="*/ 155864 h 247243"/>
                    <a:gd name="connsiteX3-69" fmla="*/ 688610 w 694353"/>
                    <a:gd name="connsiteY3-70" fmla="*/ 203941 h 247243"/>
                    <a:gd name="connsiteX4-71" fmla="*/ 642924 w 694353"/>
                    <a:gd name="connsiteY4-72" fmla="*/ 247244 h 247243"/>
                    <a:gd name="connsiteX0-73" fmla="*/ 5562 w 688656"/>
                    <a:gd name="connsiteY0-74" fmla="*/ 0 h 247245"/>
                    <a:gd name="connsiteX1-75" fmla="*/ 88689 w 688656"/>
                    <a:gd name="connsiteY1-76" fmla="*/ 135082 h 247245"/>
                    <a:gd name="connsiteX2-77" fmla="*/ 618626 w 688656"/>
                    <a:gd name="connsiteY2-78" fmla="*/ 155864 h 247245"/>
                    <a:gd name="connsiteX3-79" fmla="*/ 688610 w 688656"/>
                    <a:gd name="connsiteY3-80" fmla="*/ 203941 h 247245"/>
                    <a:gd name="connsiteX4-81" fmla="*/ 642924 w 688656"/>
                    <a:gd name="connsiteY4-82" fmla="*/ 247244 h 247245"/>
                    <a:gd name="connsiteX0-83" fmla="*/ 5562 w 688655"/>
                    <a:gd name="connsiteY0-84" fmla="*/ 0 h 247243"/>
                    <a:gd name="connsiteX1-85" fmla="*/ 88689 w 688655"/>
                    <a:gd name="connsiteY1-86" fmla="*/ 135082 h 247243"/>
                    <a:gd name="connsiteX2-87" fmla="*/ 618626 w 688655"/>
                    <a:gd name="connsiteY2-88" fmla="*/ 155864 h 247243"/>
                    <a:gd name="connsiteX3-89" fmla="*/ 688610 w 688655"/>
                    <a:gd name="connsiteY3-90" fmla="*/ 203941 h 247243"/>
                    <a:gd name="connsiteX4-91" fmla="*/ 642924 w 688655"/>
                    <a:gd name="connsiteY4-92" fmla="*/ 247244 h 247243"/>
                    <a:gd name="connsiteX0-93" fmla="*/ 5562 w 688655"/>
                    <a:gd name="connsiteY0-94" fmla="*/ 0 h 203941"/>
                    <a:gd name="connsiteX1-95" fmla="*/ 88689 w 688655"/>
                    <a:gd name="connsiteY1-96" fmla="*/ 135082 h 203941"/>
                    <a:gd name="connsiteX2-97" fmla="*/ 618626 w 688655"/>
                    <a:gd name="connsiteY2-98" fmla="*/ 155864 h 203941"/>
                    <a:gd name="connsiteX3-99" fmla="*/ 688610 w 688655"/>
                    <a:gd name="connsiteY3-100" fmla="*/ 203941 h 203941"/>
                    <a:gd name="connsiteX0-101" fmla="*/ 5562 w 677530"/>
                    <a:gd name="connsiteY0-102" fmla="*/ 0 h 242131"/>
                    <a:gd name="connsiteX1-103" fmla="*/ 88689 w 677530"/>
                    <a:gd name="connsiteY1-104" fmla="*/ 135082 h 242131"/>
                    <a:gd name="connsiteX2-105" fmla="*/ 618626 w 677530"/>
                    <a:gd name="connsiteY2-106" fmla="*/ 155864 h 242131"/>
                    <a:gd name="connsiteX3-107" fmla="*/ 670817 w 677530"/>
                    <a:gd name="connsiteY3-108" fmla="*/ 242131 h 242131"/>
                    <a:gd name="connsiteX0-109" fmla="*/ 5562 w 664333"/>
                    <a:gd name="connsiteY0-110" fmla="*/ 0 h 238712"/>
                    <a:gd name="connsiteX1-111" fmla="*/ 88689 w 664333"/>
                    <a:gd name="connsiteY1-112" fmla="*/ 135082 h 238712"/>
                    <a:gd name="connsiteX2-113" fmla="*/ 618626 w 664333"/>
                    <a:gd name="connsiteY2-114" fmla="*/ 155864 h 238712"/>
                    <a:gd name="connsiteX3-115" fmla="*/ 642752 w 664333"/>
                    <a:gd name="connsiteY3-116" fmla="*/ 238712 h 238712"/>
                    <a:gd name="connsiteX0-117" fmla="*/ 5562 w 711991"/>
                    <a:gd name="connsiteY0-118" fmla="*/ 0 h 314413"/>
                    <a:gd name="connsiteX1-119" fmla="*/ 88689 w 711991"/>
                    <a:gd name="connsiteY1-120" fmla="*/ 135082 h 314413"/>
                    <a:gd name="connsiteX2-121" fmla="*/ 618626 w 711991"/>
                    <a:gd name="connsiteY2-122" fmla="*/ 155864 h 314413"/>
                    <a:gd name="connsiteX3-123" fmla="*/ 711991 w 711991"/>
                    <a:gd name="connsiteY3-124" fmla="*/ 314414 h 314413"/>
                    <a:gd name="connsiteX0-125" fmla="*/ 5562 w 665363"/>
                    <a:gd name="connsiteY0-126" fmla="*/ 0 h 272655"/>
                    <a:gd name="connsiteX1-127" fmla="*/ 88689 w 665363"/>
                    <a:gd name="connsiteY1-128" fmla="*/ 135082 h 272655"/>
                    <a:gd name="connsiteX2-129" fmla="*/ 618626 w 665363"/>
                    <a:gd name="connsiteY2-130" fmla="*/ 155864 h 272655"/>
                    <a:gd name="connsiteX3-131" fmla="*/ 645298 w 665363"/>
                    <a:gd name="connsiteY3-132" fmla="*/ 272656 h 272655"/>
                    <a:gd name="connsiteX0-133" fmla="*/ 5562 w 676446"/>
                    <a:gd name="connsiteY0-134" fmla="*/ 0 h 272657"/>
                    <a:gd name="connsiteX1-135" fmla="*/ 88689 w 676446"/>
                    <a:gd name="connsiteY1-136" fmla="*/ 135082 h 272657"/>
                    <a:gd name="connsiteX2-137" fmla="*/ 618626 w 676446"/>
                    <a:gd name="connsiteY2-138" fmla="*/ 155864 h 272657"/>
                    <a:gd name="connsiteX3-139" fmla="*/ 645298 w 676446"/>
                    <a:gd name="connsiteY3-140" fmla="*/ 272656 h 272657"/>
                    <a:gd name="connsiteX0-141" fmla="*/ 20123 w 691007"/>
                    <a:gd name="connsiteY0-142" fmla="*/ 0 h 272655"/>
                    <a:gd name="connsiteX1-143" fmla="*/ 103250 w 691007"/>
                    <a:gd name="connsiteY1-144" fmla="*/ 135082 h 272655"/>
                    <a:gd name="connsiteX2-145" fmla="*/ 633187 w 691007"/>
                    <a:gd name="connsiteY2-146" fmla="*/ 155864 h 272655"/>
                    <a:gd name="connsiteX3-147" fmla="*/ 659859 w 691007"/>
                    <a:gd name="connsiteY3-148" fmla="*/ 272656 h 272655"/>
                    <a:gd name="connsiteX0-149" fmla="*/ 17841 w 701337"/>
                    <a:gd name="connsiteY0-150" fmla="*/ 1 h 260740"/>
                    <a:gd name="connsiteX1-151" fmla="*/ 113580 w 701337"/>
                    <a:gd name="connsiteY1-152" fmla="*/ 123165 h 260740"/>
                    <a:gd name="connsiteX2-153" fmla="*/ 643517 w 701337"/>
                    <a:gd name="connsiteY2-154" fmla="*/ 143947 h 260740"/>
                    <a:gd name="connsiteX3-155" fmla="*/ 670189 w 701337"/>
                    <a:gd name="connsiteY3-156" fmla="*/ 260739 h 260740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</a:cxnLst>
                  <a:rect l="l" t="t" r="r" b="b"/>
                  <a:pathLst>
                    <a:path w="701337" h="260740">
                      <a:moveTo>
                        <a:pt x="17841" y="1"/>
                      </a:moveTo>
                      <a:cubicBezTo>
                        <a:pt x="-24636" y="70720"/>
                        <a:pt x="9301" y="99174"/>
                        <a:pt x="113580" y="123165"/>
                      </a:cubicBezTo>
                      <a:cubicBezTo>
                        <a:pt x="217859" y="147156"/>
                        <a:pt x="525421" y="101115"/>
                        <a:pt x="643517" y="143947"/>
                      </a:cubicBezTo>
                      <a:cubicBezTo>
                        <a:pt x="761613" y="186779"/>
                        <a:pt x="660646" y="225217"/>
                        <a:pt x="670189" y="260739"/>
                      </a:cubicBez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77" name="任意多边形: 形状 26"/>
                <p:cNvSpPr/>
                <p:nvPr/>
              </p:nvSpPr>
              <p:spPr>
                <a:xfrm rot="16200000">
                  <a:off x="3227403" y="2605742"/>
                  <a:ext cx="618185" cy="145474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20556 w 666610"/>
                    <a:gd name="connsiteY0-2" fmla="*/ 0 h 218209"/>
                    <a:gd name="connsiteX1-3" fmla="*/ 103683 w 666610"/>
                    <a:gd name="connsiteY1-4" fmla="*/ 135082 h 218209"/>
                    <a:gd name="connsiteX2-5" fmla="*/ 633620 w 666610"/>
                    <a:gd name="connsiteY2-6" fmla="*/ 155864 h 218209"/>
                    <a:gd name="connsiteX3-7" fmla="*/ 612838 w 666610"/>
                    <a:gd name="connsiteY3-8" fmla="*/ 218209 h 218209"/>
                    <a:gd name="connsiteX4-9" fmla="*/ 612838 w 666610"/>
                    <a:gd name="connsiteY4-10" fmla="*/ 218209 h 218209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</a:cxnLst>
                  <a:rect l="l" t="t" r="r" b="b"/>
                  <a:pathLst>
                    <a:path w="666610" h="218209">
                      <a:moveTo>
                        <a:pt x="20556" y="0"/>
                      </a:moveTo>
                      <a:cubicBezTo>
                        <a:pt x="-22901" y="47056"/>
                        <a:pt x="1506" y="109105"/>
                        <a:pt x="103683" y="135082"/>
                      </a:cubicBezTo>
                      <a:cubicBezTo>
                        <a:pt x="205860" y="161059"/>
                        <a:pt x="548761" y="142010"/>
                        <a:pt x="633620" y="155864"/>
                      </a:cubicBezTo>
                      <a:cubicBezTo>
                        <a:pt x="718479" y="169718"/>
                        <a:pt x="612838" y="218209"/>
                        <a:pt x="612838" y="218209"/>
                      </a:cubicBezTo>
                      <a:lnTo>
                        <a:pt x="612838" y="218209"/>
                      </a:ln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78" name="任意多边形: 形状 26"/>
                <p:cNvSpPr/>
                <p:nvPr/>
              </p:nvSpPr>
              <p:spPr>
                <a:xfrm rot="16200000">
                  <a:off x="3355558" y="2615772"/>
                  <a:ext cx="583211" cy="140036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4572 w 623888"/>
                    <a:gd name="connsiteY0-2" fmla="*/ 0 h 218209"/>
                    <a:gd name="connsiteX1-3" fmla="*/ 87699 w 623888"/>
                    <a:gd name="connsiteY1-4" fmla="*/ 135082 h 218209"/>
                    <a:gd name="connsiteX2-5" fmla="*/ 581846 w 623888"/>
                    <a:gd name="connsiteY2-6" fmla="*/ 144776 h 218209"/>
                    <a:gd name="connsiteX3-7" fmla="*/ 596854 w 623888"/>
                    <a:gd name="connsiteY3-8" fmla="*/ 218209 h 218209"/>
                    <a:gd name="connsiteX4-9" fmla="*/ 596854 w 623888"/>
                    <a:gd name="connsiteY4-10" fmla="*/ 218209 h 218209"/>
                    <a:gd name="connsiteX0-11" fmla="*/ 4572 w 623887"/>
                    <a:gd name="connsiteY0-12" fmla="*/ 0 h 218209"/>
                    <a:gd name="connsiteX1-13" fmla="*/ 87699 w 623887"/>
                    <a:gd name="connsiteY1-14" fmla="*/ 135082 h 218209"/>
                    <a:gd name="connsiteX2-15" fmla="*/ 581846 w 623887"/>
                    <a:gd name="connsiteY2-16" fmla="*/ 144776 h 218209"/>
                    <a:gd name="connsiteX3-17" fmla="*/ 596854 w 623887"/>
                    <a:gd name="connsiteY3-18" fmla="*/ 218209 h 218209"/>
                    <a:gd name="connsiteX4-19" fmla="*/ 585412 w 623887"/>
                    <a:gd name="connsiteY4-20" fmla="*/ 203364 h 218209"/>
                    <a:gd name="connsiteX0-21" fmla="*/ 18961 w 638276"/>
                    <a:gd name="connsiteY0-22" fmla="*/ 0 h 218209"/>
                    <a:gd name="connsiteX1-23" fmla="*/ 102088 w 638276"/>
                    <a:gd name="connsiteY1-24" fmla="*/ 135082 h 218209"/>
                    <a:gd name="connsiteX2-25" fmla="*/ 596235 w 638276"/>
                    <a:gd name="connsiteY2-26" fmla="*/ 144776 h 218209"/>
                    <a:gd name="connsiteX3-27" fmla="*/ 611243 w 638276"/>
                    <a:gd name="connsiteY3-28" fmla="*/ 218209 h 218209"/>
                    <a:gd name="connsiteX4-29" fmla="*/ 599801 w 638276"/>
                    <a:gd name="connsiteY4-30" fmla="*/ 203364 h 218209"/>
                    <a:gd name="connsiteX0-31" fmla="*/ 21317 w 628897"/>
                    <a:gd name="connsiteY0-32" fmla="*/ 1 h 210053"/>
                    <a:gd name="connsiteX1-33" fmla="*/ 92709 w 628897"/>
                    <a:gd name="connsiteY1-34" fmla="*/ 126926 h 210053"/>
                    <a:gd name="connsiteX2-35" fmla="*/ 586856 w 628897"/>
                    <a:gd name="connsiteY2-36" fmla="*/ 136620 h 210053"/>
                    <a:gd name="connsiteX3-37" fmla="*/ 601864 w 628897"/>
                    <a:gd name="connsiteY3-38" fmla="*/ 210053 h 210053"/>
                    <a:gd name="connsiteX4-39" fmla="*/ 590422 w 628897"/>
                    <a:gd name="connsiteY4-40" fmla="*/ 195208 h 21005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</a:cxnLst>
                  <a:rect l="l" t="t" r="r" b="b"/>
                  <a:pathLst>
                    <a:path w="628897" h="210053">
                      <a:moveTo>
                        <a:pt x="21317" y="1"/>
                      </a:moveTo>
                      <a:cubicBezTo>
                        <a:pt x="-21161" y="70718"/>
                        <a:pt x="-1547" y="104156"/>
                        <a:pt x="92709" y="126926"/>
                      </a:cubicBezTo>
                      <a:cubicBezTo>
                        <a:pt x="186965" y="149696"/>
                        <a:pt x="501997" y="122766"/>
                        <a:pt x="586856" y="136620"/>
                      </a:cubicBezTo>
                      <a:cubicBezTo>
                        <a:pt x="671715" y="150474"/>
                        <a:pt x="601864" y="210053"/>
                        <a:pt x="601864" y="210053"/>
                      </a:cubicBezTo>
                      <a:lnTo>
                        <a:pt x="590422" y="195208"/>
                      </a:ln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</p:grpSp>
          <p:sp>
            <p:nvSpPr>
              <p:cNvPr id="273" name="任意多边形: 形状 26"/>
              <p:cNvSpPr/>
              <p:nvPr/>
            </p:nvSpPr>
            <p:spPr>
              <a:xfrm rot="19562040" flipV="1">
                <a:off x="1431678" y="1701125"/>
                <a:ext cx="554926" cy="119410"/>
              </a:xfrm>
              <a:custGeom>
                <a:avLst/>
                <a:gdLst>
                  <a:gd name="connsiteX0" fmla="*/ 5562 w 651616"/>
                  <a:gd name="connsiteY0" fmla="*/ 0 h 218209"/>
                  <a:gd name="connsiteX1" fmla="*/ 88689 w 651616"/>
                  <a:gd name="connsiteY1" fmla="*/ 135082 h 218209"/>
                  <a:gd name="connsiteX2" fmla="*/ 618626 w 651616"/>
                  <a:gd name="connsiteY2" fmla="*/ 155864 h 218209"/>
                  <a:gd name="connsiteX3" fmla="*/ 597844 w 651616"/>
                  <a:gd name="connsiteY3" fmla="*/ 218209 h 218209"/>
                  <a:gd name="connsiteX4" fmla="*/ 597844 w 651616"/>
                  <a:gd name="connsiteY4" fmla="*/ 218209 h 218209"/>
                  <a:gd name="connsiteX0-1" fmla="*/ 3356 w 596372"/>
                  <a:gd name="connsiteY0-2" fmla="*/ 0 h 218209"/>
                  <a:gd name="connsiteX1-3" fmla="*/ 86483 w 596372"/>
                  <a:gd name="connsiteY1-4" fmla="*/ 135082 h 218209"/>
                  <a:gd name="connsiteX2-5" fmla="*/ 523917 w 596372"/>
                  <a:gd name="connsiteY2-6" fmla="*/ 151322 h 218209"/>
                  <a:gd name="connsiteX3-7" fmla="*/ 595638 w 596372"/>
                  <a:gd name="connsiteY3-8" fmla="*/ 218209 h 218209"/>
                  <a:gd name="connsiteX4-9" fmla="*/ 595638 w 596372"/>
                  <a:gd name="connsiteY4-10" fmla="*/ 218209 h 218209"/>
                  <a:gd name="connsiteX0-11" fmla="*/ 3356 w 596372"/>
                  <a:gd name="connsiteY0-12" fmla="*/ 0 h 238308"/>
                  <a:gd name="connsiteX1-13" fmla="*/ 86483 w 596372"/>
                  <a:gd name="connsiteY1-14" fmla="*/ 135082 h 238308"/>
                  <a:gd name="connsiteX2-15" fmla="*/ 523917 w 596372"/>
                  <a:gd name="connsiteY2-16" fmla="*/ 151322 h 238308"/>
                  <a:gd name="connsiteX3-17" fmla="*/ 595638 w 596372"/>
                  <a:gd name="connsiteY3-18" fmla="*/ 218209 h 238308"/>
                  <a:gd name="connsiteX4-19" fmla="*/ 512131 w 596372"/>
                  <a:gd name="connsiteY4-20" fmla="*/ 238308 h 238308"/>
                  <a:gd name="connsiteX0-21" fmla="*/ 3356 w 563184"/>
                  <a:gd name="connsiteY0-22" fmla="*/ 0 h 238308"/>
                  <a:gd name="connsiteX1-23" fmla="*/ 86483 w 563184"/>
                  <a:gd name="connsiteY1-24" fmla="*/ 135082 h 238308"/>
                  <a:gd name="connsiteX2-25" fmla="*/ 523917 w 563184"/>
                  <a:gd name="connsiteY2-26" fmla="*/ 151322 h 238308"/>
                  <a:gd name="connsiteX3-27" fmla="*/ 542246 w 563184"/>
                  <a:gd name="connsiteY3-28" fmla="*/ 194886 h 238308"/>
                  <a:gd name="connsiteX4-29" fmla="*/ 512131 w 563184"/>
                  <a:gd name="connsiteY4-30" fmla="*/ 238308 h 238308"/>
                  <a:gd name="connsiteX0-31" fmla="*/ 3356 w 563184"/>
                  <a:gd name="connsiteY0-32" fmla="*/ 0 h 236842"/>
                  <a:gd name="connsiteX1-33" fmla="*/ 86483 w 563184"/>
                  <a:gd name="connsiteY1-34" fmla="*/ 135082 h 236842"/>
                  <a:gd name="connsiteX2-35" fmla="*/ 523917 w 563184"/>
                  <a:gd name="connsiteY2-36" fmla="*/ 151322 h 236842"/>
                  <a:gd name="connsiteX3-37" fmla="*/ 542246 w 563184"/>
                  <a:gd name="connsiteY3-38" fmla="*/ 194886 h 236842"/>
                  <a:gd name="connsiteX4-39" fmla="*/ 500104 w 563184"/>
                  <a:gd name="connsiteY4-40" fmla="*/ 236842 h 236842"/>
                  <a:gd name="connsiteX0-41" fmla="*/ 3356 w 565483"/>
                  <a:gd name="connsiteY0-42" fmla="*/ 0 h 236842"/>
                  <a:gd name="connsiteX1-43" fmla="*/ 86483 w 565483"/>
                  <a:gd name="connsiteY1-44" fmla="*/ 135082 h 236842"/>
                  <a:gd name="connsiteX2-45" fmla="*/ 523917 w 565483"/>
                  <a:gd name="connsiteY2-46" fmla="*/ 151322 h 236842"/>
                  <a:gd name="connsiteX3-47" fmla="*/ 547529 w 565483"/>
                  <a:gd name="connsiteY3-48" fmla="*/ 212346 h 236842"/>
                  <a:gd name="connsiteX4-49" fmla="*/ 500104 w 565483"/>
                  <a:gd name="connsiteY4-50" fmla="*/ 236842 h 236842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</a:cxnLst>
                <a:rect l="l" t="t" r="r" b="b"/>
                <a:pathLst>
                  <a:path w="565483" h="236842">
                    <a:moveTo>
                      <a:pt x="3356" y="0"/>
                    </a:moveTo>
                    <a:cubicBezTo>
                      <a:pt x="-6169" y="54552"/>
                      <a:pt x="-277" y="109862"/>
                      <a:pt x="86483" y="135082"/>
                    </a:cubicBezTo>
                    <a:cubicBezTo>
                      <a:pt x="173243" y="160302"/>
                      <a:pt x="447076" y="138445"/>
                      <a:pt x="523917" y="151322"/>
                    </a:cubicBezTo>
                    <a:cubicBezTo>
                      <a:pt x="600758" y="164199"/>
                      <a:pt x="547529" y="212346"/>
                      <a:pt x="547529" y="212346"/>
                    </a:cubicBezTo>
                    <a:lnTo>
                      <a:pt x="500104" y="236842"/>
                    </a:lnTo>
                  </a:path>
                </a:pathLst>
              </a:custGeom>
              <a:noFill/>
              <a:ln w="31750">
                <a:solidFill>
                  <a:schemeClr val="accent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74" name="任意多边形: 形状 26"/>
              <p:cNvSpPr/>
              <p:nvPr/>
            </p:nvSpPr>
            <p:spPr>
              <a:xfrm rot="19562040" flipV="1">
                <a:off x="1386480" y="1639600"/>
                <a:ext cx="632065" cy="79830"/>
              </a:xfrm>
              <a:custGeom>
                <a:avLst/>
                <a:gdLst>
                  <a:gd name="connsiteX0" fmla="*/ 5562 w 651616"/>
                  <a:gd name="connsiteY0" fmla="*/ 0 h 218209"/>
                  <a:gd name="connsiteX1" fmla="*/ 88689 w 651616"/>
                  <a:gd name="connsiteY1" fmla="*/ 135082 h 218209"/>
                  <a:gd name="connsiteX2" fmla="*/ 618626 w 651616"/>
                  <a:gd name="connsiteY2" fmla="*/ 155864 h 218209"/>
                  <a:gd name="connsiteX3" fmla="*/ 597844 w 651616"/>
                  <a:gd name="connsiteY3" fmla="*/ 218209 h 218209"/>
                  <a:gd name="connsiteX4" fmla="*/ 597844 w 651616"/>
                  <a:gd name="connsiteY4" fmla="*/ 218209 h 218209"/>
                  <a:gd name="connsiteX0-1" fmla="*/ 5562 w 651616"/>
                  <a:gd name="connsiteY0-2" fmla="*/ 0 h 218209"/>
                  <a:gd name="connsiteX1-3" fmla="*/ 88689 w 651616"/>
                  <a:gd name="connsiteY1-4" fmla="*/ 135082 h 218209"/>
                  <a:gd name="connsiteX2-5" fmla="*/ 618626 w 651616"/>
                  <a:gd name="connsiteY2-6" fmla="*/ 155864 h 218209"/>
                  <a:gd name="connsiteX3-7" fmla="*/ 597844 w 651616"/>
                  <a:gd name="connsiteY3-8" fmla="*/ 218209 h 218209"/>
                  <a:gd name="connsiteX0-9" fmla="*/ 5562 w 618626"/>
                  <a:gd name="connsiteY0-10" fmla="*/ 0 h 155864"/>
                  <a:gd name="connsiteX1-11" fmla="*/ 88689 w 618626"/>
                  <a:gd name="connsiteY1-12" fmla="*/ 135082 h 155864"/>
                  <a:gd name="connsiteX2-13" fmla="*/ 618626 w 618626"/>
                  <a:gd name="connsiteY2-14" fmla="*/ 155864 h 155864"/>
                  <a:gd name="connsiteX0-15" fmla="*/ 6349 w 644090"/>
                  <a:gd name="connsiteY0-16" fmla="*/ 0 h 158337"/>
                  <a:gd name="connsiteX1-17" fmla="*/ 89476 w 644090"/>
                  <a:gd name="connsiteY1-18" fmla="*/ 135082 h 158337"/>
                  <a:gd name="connsiteX2-19" fmla="*/ 644090 w 644090"/>
                  <a:gd name="connsiteY2-20" fmla="*/ 158337 h 158337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</a:cxnLst>
                <a:rect l="l" t="t" r="r" b="b"/>
                <a:pathLst>
                  <a:path w="644090" h="158337">
                    <a:moveTo>
                      <a:pt x="6349" y="0"/>
                    </a:moveTo>
                    <a:cubicBezTo>
                      <a:pt x="-3176" y="54552"/>
                      <a:pt x="-16814" y="108692"/>
                      <a:pt x="89476" y="135082"/>
                    </a:cubicBezTo>
                    <a:cubicBezTo>
                      <a:pt x="195766" y="161472"/>
                      <a:pt x="559231" y="144483"/>
                      <a:pt x="644090" y="158337"/>
                    </a:cubicBezTo>
                  </a:path>
                </a:pathLst>
              </a:custGeom>
              <a:noFill/>
              <a:ln w="31750">
                <a:solidFill>
                  <a:schemeClr val="accent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271" name="任意多边形: 形状 26"/>
            <p:cNvSpPr/>
            <p:nvPr/>
          </p:nvSpPr>
          <p:spPr>
            <a:xfrm rot="7849497">
              <a:off x="3018865" y="2047237"/>
              <a:ext cx="497771" cy="111014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3356 w 596372"/>
                <a:gd name="connsiteY0-2" fmla="*/ 0 h 218209"/>
                <a:gd name="connsiteX1-3" fmla="*/ 86483 w 596372"/>
                <a:gd name="connsiteY1-4" fmla="*/ 135082 h 218209"/>
                <a:gd name="connsiteX2-5" fmla="*/ 523917 w 596372"/>
                <a:gd name="connsiteY2-6" fmla="*/ 151322 h 218209"/>
                <a:gd name="connsiteX3-7" fmla="*/ 595638 w 596372"/>
                <a:gd name="connsiteY3-8" fmla="*/ 218209 h 218209"/>
                <a:gd name="connsiteX4-9" fmla="*/ 595638 w 596372"/>
                <a:gd name="connsiteY4-10" fmla="*/ 218209 h 218209"/>
                <a:gd name="connsiteX0-11" fmla="*/ 3356 w 596372"/>
                <a:gd name="connsiteY0-12" fmla="*/ 0 h 238308"/>
                <a:gd name="connsiteX1-13" fmla="*/ 86483 w 596372"/>
                <a:gd name="connsiteY1-14" fmla="*/ 135082 h 238308"/>
                <a:gd name="connsiteX2-15" fmla="*/ 523917 w 596372"/>
                <a:gd name="connsiteY2-16" fmla="*/ 151322 h 238308"/>
                <a:gd name="connsiteX3-17" fmla="*/ 595638 w 596372"/>
                <a:gd name="connsiteY3-18" fmla="*/ 218209 h 238308"/>
                <a:gd name="connsiteX4-19" fmla="*/ 512131 w 596372"/>
                <a:gd name="connsiteY4-20" fmla="*/ 238308 h 238308"/>
                <a:gd name="connsiteX0-21" fmla="*/ 3356 w 563184"/>
                <a:gd name="connsiteY0-22" fmla="*/ 0 h 238308"/>
                <a:gd name="connsiteX1-23" fmla="*/ 86483 w 563184"/>
                <a:gd name="connsiteY1-24" fmla="*/ 135082 h 238308"/>
                <a:gd name="connsiteX2-25" fmla="*/ 523917 w 563184"/>
                <a:gd name="connsiteY2-26" fmla="*/ 151322 h 238308"/>
                <a:gd name="connsiteX3-27" fmla="*/ 542246 w 563184"/>
                <a:gd name="connsiteY3-28" fmla="*/ 194886 h 238308"/>
                <a:gd name="connsiteX4-29" fmla="*/ 512131 w 563184"/>
                <a:gd name="connsiteY4-30" fmla="*/ 238308 h 238308"/>
                <a:gd name="connsiteX0-31" fmla="*/ 3356 w 563184"/>
                <a:gd name="connsiteY0-32" fmla="*/ 0 h 236842"/>
                <a:gd name="connsiteX1-33" fmla="*/ 86483 w 563184"/>
                <a:gd name="connsiteY1-34" fmla="*/ 135082 h 236842"/>
                <a:gd name="connsiteX2-35" fmla="*/ 523917 w 563184"/>
                <a:gd name="connsiteY2-36" fmla="*/ 151322 h 236842"/>
                <a:gd name="connsiteX3-37" fmla="*/ 542246 w 563184"/>
                <a:gd name="connsiteY3-38" fmla="*/ 194886 h 236842"/>
                <a:gd name="connsiteX4-39" fmla="*/ 500104 w 563184"/>
                <a:gd name="connsiteY4-40" fmla="*/ 236842 h 236842"/>
                <a:gd name="connsiteX0-41" fmla="*/ 3356 w 565483"/>
                <a:gd name="connsiteY0-42" fmla="*/ 0 h 236842"/>
                <a:gd name="connsiteX1-43" fmla="*/ 86483 w 565483"/>
                <a:gd name="connsiteY1-44" fmla="*/ 135082 h 236842"/>
                <a:gd name="connsiteX2-45" fmla="*/ 523917 w 565483"/>
                <a:gd name="connsiteY2-46" fmla="*/ 151322 h 236842"/>
                <a:gd name="connsiteX3-47" fmla="*/ 547529 w 565483"/>
                <a:gd name="connsiteY3-48" fmla="*/ 212346 h 236842"/>
                <a:gd name="connsiteX4-49" fmla="*/ 500104 w 565483"/>
                <a:gd name="connsiteY4-50" fmla="*/ 236842 h 236842"/>
                <a:gd name="connsiteX0-51" fmla="*/ 3356 w 587996"/>
                <a:gd name="connsiteY0-52" fmla="*/ 0 h 236842"/>
                <a:gd name="connsiteX1-53" fmla="*/ 86483 w 587996"/>
                <a:gd name="connsiteY1-54" fmla="*/ 135082 h 236842"/>
                <a:gd name="connsiteX2-55" fmla="*/ 523917 w 587996"/>
                <a:gd name="connsiteY2-56" fmla="*/ 151322 h 236842"/>
                <a:gd name="connsiteX3-57" fmla="*/ 585469 w 587996"/>
                <a:gd name="connsiteY3-58" fmla="*/ 220330 h 236842"/>
                <a:gd name="connsiteX4-59" fmla="*/ 500104 w 587996"/>
                <a:gd name="connsiteY4-60" fmla="*/ 236842 h 236842"/>
                <a:gd name="connsiteX0-61" fmla="*/ 3356 w 587996"/>
                <a:gd name="connsiteY0-62" fmla="*/ 0 h 244339"/>
                <a:gd name="connsiteX1-63" fmla="*/ 86483 w 587996"/>
                <a:gd name="connsiteY1-64" fmla="*/ 135082 h 244339"/>
                <a:gd name="connsiteX2-65" fmla="*/ 523917 w 587996"/>
                <a:gd name="connsiteY2-66" fmla="*/ 151322 h 244339"/>
                <a:gd name="connsiteX3-67" fmla="*/ 585469 w 587996"/>
                <a:gd name="connsiteY3-68" fmla="*/ 220330 h 244339"/>
                <a:gd name="connsiteX4-69" fmla="*/ 534036 w 587996"/>
                <a:gd name="connsiteY4-70" fmla="*/ 244339 h 244339"/>
                <a:gd name="connsiteX0-71" fmla="*/ 3559 w 591992"/>
                <a:gd name="connsiteY0-72" fmla="*/ 0 h 244339"/>
                <a:gd name="connsiteX1-73" fmla="*/ 86686 w 591992"/>
                <a:gd name="connsiteY1-74" fmla="*/ 135082 h 244339"/>
                <a:gd name="connsiteX2-75" fmla="*/ 535168 w 591992"/>
                <a:gd name="connsiteY2-76" fmla="*/ 129124 h 244339"/>
                <a:gd name="connsiteX3-77" fmla="*/ 585672 w 591992"/>
                <a:gd name="connsiteY3-78" fmla="*/ 220330 h 244339"/>
                <a:gd name="connsiteX4-79" fmla="*/ 534239 w 591992"/>
                <a:gd name="connsiteY4-80" fmla="*/ 244339 h 244339"/>
                <a:gd name="connsiteX0-81" fmla="*/ 3559 w 594181"/>
                <a:gd name="connsiteY0-82" fmla="*/ 0 h 244339"/>
                <a:gd name="connsiteX1-83" fmla="*/ 86686 w 594181"/>
                <a:gd name="connsiteY1-84" fmla="*/ 135082 h 244339"/>
                <a:gd name="connsiteX2-85" fmla="*/ 535168 w 594181"/>
                <a:gd name="connsiteY2-86" fmla="*/ 129124 h 244339"/>
                <a:gd name="connsiteX3-87" fmla="*/ 588993 w 594181"/>
                <a:gd name="connsiteY3-88" fmla="*/ 190464 h 244339"/>
                <a:gd name="connsiteX4-89" fmla="*/ 534239 w 594181"/>
                <a:gd name="connsiteY4-90" fmla="*/ 244339 h 244339"/>
                <a:gd name="connsiteX0-91" fmla="*/ 3559 w 594181"/>
                <a:gd name="connsiteY0-92" fmla="*/ 0 h 221164"/>
                <a:gd name="connsiteX1-93" fmla="*/ 86686 w 594181"/>
                <a:gd name="connsiteY1-94" fmla="*/ 135082 h 221164"/>
                <a:gd name="connsiteX2-95" fmla="*/ 535168 w 594181"/>
                <a:gd name="connsiteY2-96" fmla="*/ 129124 h 221164"/>
                <a:gd name="connsiteX3-97" fmla="*/ 588993 w 594181"/>
                <a:gd name="connsiteY3-98" fmla="*/ 190464 h 221164"/>
                <a:gd name="connsiteX4-99" fmla="*/ 537268 w 594181"/>
                <a:gd name="connsiteY4-100" fmla="*/ 221163 h 221164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594181" h="221164">
                  <a:moveTo>
                    <a:pt x="3559" y="0"/>
                  </a:moveTo>
                  <a:cubicBezTo>
                    <a:pt x="-5966" y="54552"/>
                    <a:pt x="-1915" y="113561"/>
                    <a:pt x="86686" y="135082"/>
                  </a:cubicBezTo>
                  <a:cubicBezTo>
                    <a:pt x="175287" y="156603"/>
                    <a:pt x="451450" y="119894"/>
                    <a:pt x="535168" y="129124"/>
                  </a:cubicBezTo>
                  <a:cubicBezTo>
                    <a:pt x="618886" y="138354"/>
                    <a:pt x="588993" y="190464"/>
                    <a:pt x="588993" y="190464"/>
                  </a:cubicBezTo>
                  <a:lnTo>
                    <a:pt x="537268" y="221163"/>
                  </a:lnTo>
                </a:path>
              </a:pathLst>
            </a:custGeom>
            <a:noFill/>
            <a:ln w="31750"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279" name="组合 278"/>
          <p:cNvGrpSpPr/>
          <p:nvPr/>
        </p:nvGrpSpPr>
        <p:grpSpPr>
          <a:xfrm rot="20118616">
            <a:off x="4217508" y="2558977"/>
            <a:ext cx="359587" cy="542028"/>
            <a:chOff x="3066377" y="1779094"/>
            <a:chExt cx="520068" cy="783931"/>
          </a:xfrm>
        </p:grpSpPr>
        <p:grpSp>
          <p:nvGrpSpPr>
            <p:cNvPr id="280" name="组合 279"/>
            <p:cNvGrpSpPr/>
            <p:nvPr/>
          </p:nvGrpSpPr>
          <p:grpSpPr>
            <a:xfrm rot="5811537" flipV="1">
              <a:off x="2934445" y="1911026"/>
              <a:ext cx="783931" cy="520068"/>
              <a:chOff x="1386480" y="1639600"/>
              <a:chExt cx="918295" cy="522368"/>
            </a:xfrm>
          </p:grpSpPr>
          <p:grpSp>
            <p:nvGrpSpPr>
              <p:cNvPr id="282" name="组合 281"/>
              <p:cNvGrpSpPr/>
              <p:nvPr/>
            </p:nvGrpSpPr>
            <p:grpSpPr>
              <a:xfrm rot="14162040" flipV="1">
                <a:off x="1755887" y="1613080"/>
                <a:ext cx="336269" cy="761507"/>
                <a:chOff x="3272537" y="2308003"/>
                <a:chExt cx="444645" cy="719624"/>
              </a:xfrm>
            </p:grpSpPr>
            <p:sp>
              <p:nvSpPr>
                <p:cNvPr id="285" name="任意多边形: 形状 26"/>
                <p:cNvSpPr/>
                <p:nvPr/>
              </p:nvSpPr>
              <p:spPr>
                <a:xfrm rot="16200000">
                  <a:off x="2968103" y="2612437"/>
                  <a:ext cx="719624" cy="110756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7103 w 692188"/>
                    <a:gd name="connsiteY0-2" fmla="*/ 0 h 218209"/>
                    <a:gd name="connsiteX1-3" fmla="*/ 90230 w 692188"/>
                    <a:gd name="connsiteY1-4" fmla="*/ 135082 h 218209"/>
                    <a:gd name="connsiteX2-5" fmla="*/ 666418 w 692188"/>
                    <a:gd name="connsiteY2-6" fmla="*/ 158137 h 218209"/>
                    <a:gd name="connsiteX3-7" fmla="*/ 599385 w 692188"/>
                    <a:gd name="connsiteY3-8" fmla="*/ 218209 h 218209"/>
                    <a:gd name="connsiteX4-9" fmla="*/ 599385 w 692188"/>
                    <a:gd name="connsiteY4-10" fmla="*/ 218209 h 218209"/>
                    <a:gd name="connsiteX0-11" fmla="*/ 7103 w 804262"/>
                    <a:gd name="connsiteY0-12" fmla="*/ 0 h 418066"/>
                    <a:gd name="connsiteX1-13" fmla="*/ 90230 w 804262"/>
                    <a:gd name="connsiteY1-14" fmla="*/ 135082 h 418066"/>
                    <a:gd name="connsiteX2-15" fmla="*/ 666418 w 804262"/>
                    <a:gd name="connsiteY2-16" fmla="*/ 158137 h 418066"/>
                    <a:gd name="connsiteX3-17" fmla="*/ 599385 w 804262"/>
                    <a:gd name="connsiteY3-18" fmla="*/ 218209 h 418066"/>
                    <a:gd name="connsiteX4-19" fmla="*/ 804262 w 804262"/>
                    <a:gd name="connsiteY4-20" fmla="*/ 418065 h 418066"/>
                    <a:gd name="connsiteX0-21" fmla="*/ 7103 w 804262"/>
                    <a:gd name="connsiteY0-22" fmla="*/ 0 h 418064"/>
                    <a:gd name="connsiteX1-23" fmla="*/ 90230 w 804262"/>
                    <a:gd name="connsiteY1-24" fmla="*/ 135082 h 418064"/>
                    <a:gd name="connsiteX2-25" fmla="*/ 666418 w 804262"/>
                    <a:gd name="connsiteY2-26" fmla="*/ 158137 h 418064"/>
                    <a:gd name="connsiteX3-27" fmla="*/ 649061 w 804262"/>
                    <a:gd name="connsiteY3-28" fmla="*/ 234353 h 418064"/>
                    <a:gd name="connsiteX4-29" fmla="*/ 804262 w 804262"/>
                    <a:gd name="connsiteY4-30" fmla="*/ 418065 h 418064"/>
                    <a:gd name="connsiteX0-31" fmla="*/ 7103 w 703746"/>
                    <a:gd name="connsiteY0-32" fmla="*/ 0 h 234354"/>
                    <a:gd name="connsiteX1-33" fmla="*/ 90230 w 703746"/>
                    <a:gd name="connsiteY1-34" fmla="*/ 135082 h 234354"/>
                    <a:gd name="connsiteX2-35" fmla="*/ 666418 w 703746"/>
                    <a:gd name="connsiteY2-36" fmla="*/ 158137 h 234354"/>
                    <a:gd name="connsiteX3-37" fmla="*/ 649061 w 703746"/>
                    <a:gd name="connsiteY3-38" fmla="*/ 234353 h 234354"/>
                    <a:gd name="connsiteX0-39" fmla="*/ 7103 w 708469"/>
                    <a:gd name="connsiteY0-40" fmla="*/ 0 h 249688"/>
                    <a:gd name="connsiteX1-41" fmla="*/ 90230 w 708469"/>
                    <a:gd name="connsiteY1-42" fmla="*/ 135082 h 249688"/>
                    <a:gd name="connsiteX2-43" fmla="*/ 666418 w 708469"/>
                    <a:gd name="connsiteY2-44" fmla="*/ 158137 h 249688"/>
                    <a:gd name="connsiteX3-45" fmla="*/ 664513 w 708469"/>
                    <a:gd name="connsiteY3-46" fmla="*/ 249688 h 249688"/>
                    <a:gd name="connsiteX0-47" fmla="*/ 1435 w 767430"/>
                    <a:gd name="connsiteY0-48" fmla="*/ -1 h 200383"/>
                    <a:gd name="connsiteX1-49" fmla="*/ 149191 w 767430"/>
                    <a:gd name="connsiteY1-50" fmla="*/ 85777 h 200383"/>
                    <a:gd name="connsiteX2-51" fmla="*/ 725379 w 767430"/>
                    <a:gd name="connsiteY2-52" fmla="*/ 108832 h 200383"/>
                    <a:gd name="connsiteX3-53" fmla="*/ 723474 w 767430"/>
                    <a:gd name="connsiteY3-54" fmla="*/ 200383 h 200383"/>
                    <a:gd name="connsiteX0-55" fmla="*/ 1067 w 787985"/>
                    <a:gd name="connsiteY0-56" fmla="*/ 0 h 182754"/>
                    <a:gd name="connsiteX1-57" fmla="*/ 169746 w 787985"/>
                    <a:gd name="connsiteY1-58" fmla="*/ 68148 h 182754"/>
                    <a:gd name="connsiteX2-59" fmla="*/ 745934 w 787985"/>
                    <a:gd name="connsiteY2-60" fmla="*/ 91203 h 182754"/>
                    <a:gd name="connsiteX3-61" fmla="*/ 744029 w 787985"/>
                    <a:gd name="connsiteY3-62" fmla="*/ 182754 h 182754"/>
                    <a:gd name="connsiteX0-63" fmla="*/ 0 w 786918"/>
                    <a:gd name="connsiteY0-64" fmla="*/ 0 h 182754"/>
                    <a:gd name="connsiteX1-65" fmla="*/ 168679 w 786918"/>
                    <a:gd name="connsiteY1-66" fmla="*/ 68148 h 182754"/>
                    <a:gd name="connsiteX2-67" fmla="*/ 744867 w 786918"/>
                    <a:gd name="connsiteY2-68" fmla="*/ 91203 h 182754"/>
                    <a:gd name="connsiteX3-69" fmla="*/ 742962 w 786918"/>
                    <a:gd name="connsiteY3-70" fmla="*/ 182754 h 182754"/>
                    <a:gd name="connsiteX0-71" fmla="*/ 0 w 786918"/>
                    <a:gd name="connsiteY0-72" fmla="*/ 110 h 182864"/>
                    <a:gd name="connsiteX1-73" fmla="*/ 168679 w 786918"/>
                    <a:gd name="connsiteY1-74" fmla="*/ 68258 h 182864"/>
                    <a:gd name="connsiteX2-75" fmla="*/ 744867 w 786918"/>
                    <a:gd name="connsiteY2-76" fmla="*/ 91313 h 182864"/>
                    <a:gd name="connsiteX3-77" fmla="*/ 742962 w 786918"/>
                    <a:gd name="connsiteY3-78" fmla="*/ 182864 h 182864"/>
                    <a:gd name="connsiteX0-79" fmla="*/ 0 w 786918"/>
                    <a:gd name="connsiteY0-80" fmla="*/ 0 h 182754"/>
                    <a:gd name="connsiteX1-81" fmla="*/ 168679 w 786918"/>
                    <a:gd name="connsiteY1-82" fmla="*/ 68148 h 182754"/>
                    <a:gd name="connsiteX2-83" fmla="*/ 744867 w 786918"/>
                    <a:gd name="connsiteY2-84" fmla="*/ 91203 h 182754"/>
                    <a:gd name="connsiteX3-85" fmla="*/ 742962 w 786918"/>
                    <a:gd name="connsiteY3-86" fmla="*/ 182754 h 182754"/>
                    <a:gd name="connsiteX0-87" fmla="*/ 0 w 787244"/>
                    <a:gd name="connsiteY0-88" fmla="*/ 0 h 182754"/>
                    <a:gd name="connsiteX1-89" fmla="*/ 164274 w 787244"/>
                    <a:gd name="connsiteY1-90" fmla="*/ 30614 h 182754"/>
                    <a:gd name="connsiteX2-91" fmla="*/ 744867 w 787244"/>
                    <a:gd name="connsiteY2-92" fmla="*/ 91203 h 182754"/>
                    <a:gd name="connsiteX3-93" fmla="*/ 742962 w 787244"/>
                    <a:gd name="connsiteY3-94" fmla="*/ 182754 h 182754"/>
                    <a:gd name="connsiteX0-95" fmla="*/ 0 w 622970"/>
                    <a:gd name="connsiteY0-96" fmla="*/ 0 h 152140"/>
                    <a:gd name="connsiteX1-97" fmla="*/ 580593 w 622970"/>
                    <a:gd name="connsiteY1-98" fmla="*/ 60589 h 152140"/>
                    <a:gd name="connsiteX2-99" fmla="*/ 578688 w 622970"/>
                    <a:gd name="connsiteY2-100" fmla="*/ 152140 h 152140"/>
                    <a:gd name="connsiteX0-101" fmla="*/ 0 w 775994"/>
                    <a:gd name="connsiteY0-102" fmla="*/ -1 h 166133"/>
                    <a:gd name="connsiteX1-103" fmla="*/ 723065 w 775994"/>
                    <a:gd name="connsiteY1-104" fmla="*/ 74582 h 166133"/>
                    <a:gd name="connsiteX2-105" fmla="*/ 721160 w 775994"/>
                    <a:gd name="connsiteY2-106" fmla="*/ 166133 h 16613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</a:cxnLst>
                  <a:rect l="l" t="t" r="r" b="b"/>
                  <a:pathLst>
                    <a:path w="775994" h="166133">
                      <a:moveTo>
                        <a:pt x="0" y="-1"/>
                      </a:moveTo>
                      <a:cubicBezTo>
                        <a:pt x="124144" y="15199"/>
                        <a:pt x="602872" y="46893"/>
                        <a:pt x="723065" y="74582"/>
                      </a:cubicBezTo>
                      <a:cubicBezTo>
                        <a:pt x="843258" y="102271"/>
                        <a:pt x="721160" y="166133"/>
                        <a:pt x="721160" y="166133"/>
                      </a:cubicBez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86" name="任意多边形: 形状 26"/>
                <p:cNvSpPr/>
                <p:nvPr/>
              </p:nvSpPr>
              <p:spPr>
                <a:xfrm rot="16200000">
                  <a:off x="3099371" y="2585162"/>
                  <a:ext cx="650389" cy="173829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5562 w 687495"/>
                    <a:gd name="connsiteY0-2" fmla="*/ 0 h 218209"/>
                    <a:gd name="connsiteX1-3" fmla="*/ 88689 w 687495"/>
                    <a:gd name="connsiteY1-4" fmla="*/ 135082 h 218209"/>
                    <a:gd name="connsiteX2-5" fmla="*/ 618626 w 687495"/>
                    <a:gd name="connsiteY2-6" fmla="*/ 155864 h 218209"/>
                    <a:gd name="connsiteX3-7" fmla="*/ 678732 w 687495"/>
                    <a:gd name="connsiteY3-8" fmla="*/ 199374 h 218209"/>
                    <a:gd name="connsiteX4-9" fmla="*/ 597844 w 687495"/>
                    <a:gd name="connsiteY4-10" fmla="*/ 218209 h 218209"/>
                    <a:gd name="connsiteX5" fmla="*/ 597844 w 687495"/>
                    <a:gd name="connsiteY5" fmla="*/ 218209 h 218209"/>
                    <a:gd name="connsiteX0-11" fmla="*/ 5562 w 687494"/>
                    <a:gd name="connsiteY0-12" fmla="*/ 0 h 246265"/>
                    <a:gd name="connsiteX1-13" fmla="*/ 88689 w 687494"/>
                    <a:gd name="connsiteY1-14" fmla="*/ 135082 h 246265"/>
                    <a:gd name="connsiteX2-15" fmla="*/ 618626 w 687494"/>
                    <a:gd name="connsiteY2-16" fmla="*/ 155864 h 246265"/>
                    <a:gd name="connsiteX3-17" fmla="*/ 678732 w 687494"/>
                    <a:gd name="connsiteY3-18" fmla="*/ 199374 h 246265"/>
                    <a:gd name="connsiteX4-19" fmla="*/ 597844 w 687494"/>
                    <a:gd name="connsiteY4-20" fmla="*/ 218209 h 246265"/>
                    <a:gd name="connsiteX5-21" fmla="*/ 634907 w 687494"/>
                    <a:gd name="connsiteY5-22" fmla="*/ 246266 h 246265"/>
                    <a:gd name="connsiteX0-23" fmla="*/ 5562 w 687494"/>
                    <a:gd name="connsiteY0-24" fmla="*/ 0 h 218209"/>
                    <a:gd name="connsiteX1-25" fmla="*/ 88689 w 687494"/>
                    <a:gd name="connsiteY1-26" fmla="*/ 135082 h 218209"/>
                    <a:gd name="connsiteX2-27" fmla="*/ 618626 w 687494"/>
                    <a:gd name="connsiteY2-28" fmla="*/ 155864 h 218209"/>
                    <a:gd name="connsiteX3-29" fmla="*/ 678732 w 687494"/>
                    <a:gd name="connsiteY3-30" fmla="*/ 199374 h 218209"/>
                    <a:gd name="connsiteX4-31" fmla="*/ 597844 w 687494"/>
                    <a:gd name="connsiteY4-32" fmla="*/ 218209 h 218209"/>
                    <a:gd name="connsiteX0-33" fmla="*/ 5562 w 687494"/>
                    <a:gd name="connsiteY0-34" fmla="*/ 0 h 232885"/>
                    <a:gd name="connsiteX1-35" fmla="*/ 88689 w 687494"/>
                    <a:gd name="connsiteY1-36" fmla="*/ 135082 h 232885"/>
                    <a:gd name="connsiteX2-37" fmla="*/ 618626 w 687494"/>
                    <a:gd name="connsiteY2-38" fmla="*/ 155864 h 232885"/>
                    <a:gd name="connsiteX3-39" fmla="*/ 678732 w 687494"/>
                    <a:gd name="connsiteY3-40" fmla="*/ 199374 h 232885"/>
                    <a:gd name="connsiteX4-41" fmla="*/ 635491 w 687494"/>
                    <a:gd name="connsiteY4-42" fmla="*/ 232886 h 232885"/>
                    <a:gd name="connsiteX0-43" fmla="*/ 5562 w 684304"/>
                    <a:gd name="connsiteY0-44" fmla="*/ 0 h 232887"/>
                    <a:gd name="connsiteX1-45" fmla="*/ 88689 w 684304"/>
                    <a:gd name="connsiteY1-46" fmla="*/ 135082 h 232887"/>
                    <a:gd name="connsiteX2-47" fmla="*/ 618626 w 684304"/>
                    <a:gd name="connsiteY2-48" fmla="*/ 155864 h 232887"/>
                    <a:gd name="connsiteX3-49" fmla="*/ 673743 w 684304"/>
                    <a:gd name="connsiteY3-50" fmla="*/ 175223 h 232887"/>
                    <a:gd name="connsiteX4-51" fmla="*/ 635491 w 684304"/>
                    <a:gd name="connsiteY4-52" fmla="*/ 232886 h 232887"/>
                    <a:gd name="connsiteX0-53" fmla="*/ 5562 w 684305"/>
                    <a:gd name="connsiteY0-54" fmla="*/ 0 h 247245"/>
                    <a:gd name="connsiteX1-55" fmla="*/ 88689 w 684305"/>
                    <a:gd name="connsiteY1-56" fmla="*/ 135082 h 247245"/>
                    <a:gd name="connsiteX2-57" fmla="*/ 618626 w 684305"/>
                    <a:gd name="connsiteY2-58" fmla="*/ 155864 h 247245"/>
                    <a:gd name="connsiteX3-59" fmla="*/ 673743 w 684305"/>
                    <a:gd name="connsiteY3-60" fmla="*/ 175223 h 247245"/>
                    <a:gd name="connsiteX4-61" fmla="*/ 642924 w 684305"/>
                    <a:gd name="connsiteY4-62" fmla="*/ 247244 h 247245"/>
                    <a:gd name="connsiteX0-63" fmla="*/ 5562 w 694353"/>
                    <a:gd name="connsiteY0-64" fmla="*/ 0 h 247243"/>
                    <a:gd name="connsiteX1-65" fmla="*/ 88689 w 694353"/>
                    <a:gd name="connsiteY1-66" fmla="*/ 135082 h 247243"/>
                    <a:gd name="connsiteX2-67" fmla="*/ 618626 w 694353"/>
                    <a:gd name="connsiteY2-68" fmla="*/ 155864 h 247243"/>
                    <a:gd name="connsiteX3-69" fmla="*/ 688610 w 694353"/>
                    <a:gd name="connsiteY3-70" fmla="*/ 203941 h 247243"/>
                    <a:gd name="connsiteX4-71" fmla="*/ 642924 w 694353"/>
                    <a:gd name="connsiteY4-72" fmla="*/ 247244 h 247243"/>
                    <a:gd name="connsiteX0-73" fmla="*/ 5562 w 688656"/>
                    <a:gd name="connsiteY0-74" fmla="*/ 0 h 247245"/>
                    <a:gd name="connsiteX1-75" fmla="*/ 88689 w 688656"/>
                    <a:gd name="connsiteY1-76" fmla="*/ 135082 h 247245"/>
                    <a:gd name="connsiteX2-77" fmla="*/ 618626 w 688656"/>
                    <a:gd name="connsiteY2-78" fmla="*/ 155864 h 247245"/>
                    <a:gd name="connsiteX3-79" fmla="*/ 688610 w 688656"/>
                    <a:gd name="connsiteY3-80" fmla="*/ 203941 h 247245"/>
                    <a:gd name="connsiteX4-81" fmla="*/ 642924 w 688656"/>
                    <a:gd name="connsiteY4-82" fmla="*/ 247244 h 247245"/>
                    <a:gd name="connsiteX0-83" fmla="*/ 5562 w 688655"/>
                    <a:gd name="connsiteY0-84" fmla="*/ 0 h 247243"/>
                    <a:gd name="connsiteX1-85" fmla="*/ 88689 w 688655"/>
                    <a:gd name="connsiteY1-86" fmla="*/ 135082 h 247243"/>
                    <a:gd name="connsiteX2-87" fmla="*/ 618626 w 688655"/>
                    <a:gd name="connsiteY2-88" fmla="*/ 155864 h 247243"/>
                    <a:gd name="connsiteX3-89" fmla="*/ 688610 w 688655"/>
                    <a:gd name="connsiteY3-90" fmla="*/ 203941 h 247243"/>
                    <a:gd name="connsiteX4-91" fmla="*/ 642924 w 688655"/>
                    <a:gd name="connsiteY4-92" fmla="*/ 247244 h 247243"/>
                    <a:gd name="connsiteX0-93" fmla="*/ 5562 w 688655"/>
                    <a:gd name="connsiteY0-94" fmla="*/ 0 h 203941"/>
                    <a:gd name="connsiteX1-95" fmla="*/ 88689 w 688655"/>
                    <a:gd name="connsiteY1-96" fmla="*/ 135082 h 203941"/>
                    <a:gd name="connsiteX2-97" fmla="*/ 618626 w 688655"/>
                    <a:gd name="connsiteY2-98" fmla="*/ 155864 h 203941"/>
                    <a:gd name="connsiteX3-99" fmla="*/ 688610 w 688655"/>
                    <a:gd name="connsiteY3-100" fmla="*/ 203941 h 203941"/>
                    <a:gd name="connsiteX0-101" fmla="*/ 5562 w 677530"/>
                    <a:gd name="connsiteY0-102" fmla="*/ 0 h 242131"/>
                    <a:gd name="connsiteX1-103" fmla="*/ 88689 w 677530"/>
                    <a:gd name="connsiteY1-104" fmla="*/ 135082 h 242131"/>
                    <a:gd name="connsiteX2-105" fmla="*/ 618626 w 677530"/>
                    <a:gd name="connsiteY2-106" fmla="*/ 155864 h 242131"/>
                    <a:gd name="connsiteX3-107" fmla="*/ 670817 w 677530"/>
                    <a:gd name="connsiteY3-108" fmla="*/ 242131 h 242131"/>
                    <a:gd name="connsiteX0-109" fmla="*/ 5562 w 664333"/>
                    <a:gd name="connsiteY0-110" fmla="*/ 0 h 238712"/>
                    <a:gd name="connsiteX1-111" fmla="*/ 88689 w 664333"/>
                    <a:gd name="connsiteY1-112" fmla="*/ 135082 h 238712"/>
                    <a:gd name="connsiteX2-113" fmla="*/ 618626 w 664333"/>
                    <a:gd name="connsiteY2-114" fmla="*/ 155864 h 238712"/>
                    <a:gd name="connsiteX3-115" fmla="*/ 642752 w 664333"/>
                    <a:gd name="connsiteY3-116" fmla="*/ 238712 h 238712"/>
                    <a:gd name="connsiteX0-117" fmla="*/ 5562 w 711991"/>
                    <a:gd name="connsiteY0-118" fmla="*/ 0 h 314413"/>
                    <a:gd name="connsiteX1-119" fmla="*/ 88689 w 711991"/>
                    <a:gd name="connsiteY1-120" fmla="*/ 135082 h 314413"/>
                    <a:gd name="connsiteX2-121" fmla="*/ 618626 w 711991"/>
                    <a:gd name="connsiteY2-122" fmla="*/ 155864 h 314413"/>
                    <a:gd name="connsiteX3-123" fmla="*/ 711991 w 711991"/>
                    <a:gd name="connsiteY3-124" fmla="*/ 314414 h 314413"/>
                    <a:gd name="connsiteX0-125" fmla="*/ 5562 w 665363"/>
                    <a:gd name="connsiteY0-126" fmla="*/ 0 h 272655"/>
                    <a:gd name="connsiteX1-127" fmla="*/ 88689 w 665363"/>
                    <a:gd name="connsiteY1-128" fmla="*/ 135082 h 272655"/>
                    <a:gd name="connsiteX2-129" fmla="*/ 618626 w 665363"/>
                    <a:gd name="connsiteY2-130" fmla="*/ 155864 h 272655"/>
                    <a:gd name="connsiteX3-131" fmla="*/ 645298 w 665363"/>
                    <a:gd name="connsiteY3-132" fmla="*/ 272656 h 272655"/>
                    <a:gd name="connsiteX0-133" fmla="*/ 5562 w 676446"/>
                    <a:gd name="connsiteY0-134" fmla="*/ 0 h 272657"/>
                    <a:gd name="connsiteX1-135" fmla="*/ 88689 w 676446"/>
                    <a:gd name="connsiteY1-136" fmla="*/ 135082 h 272657"/>
                    <a:gd name="connsiteX2-137" fmla="*/ 618626 w 676446"/>
                    <a:gd name="connsiteY2-138" fmla="*/ 155864 h 272657"/>
                    <a:gd name="connsiteX3-139" fmla="*/ 645298 w 676446"/>
                    <a:gd name="connsiteY3-140" fmla="*/ 272656 h 272657"/>
                    <a:gd name="connsiteX0-141" fmla="*/ 20123 w 691007"/>
                    <a:gd name="connsiteY0-142" fmla="*/ 0 h 272655"/>
                    <a:gd name="connsiteX1-143" fmla="*/ 103250 w 691007"/>
                    <a:gd name="connsiteY1-144" fmla="*/ 135082 h 272655"/>
                    <a:gd name="connsiteX2-145" fmla="*/ 633187 w 691007"/>
                    <a:gd name="connsiteY2-146" fmla="*/ 155864 h 272655"/>
                    <a:gd name="connsiteX3-147" fmla="*/ 659859 w 691007"/>
                    <a:gd name="connsiteY3-148" fmla="*/ 272656 h 272655"/>
                    <a:gd name="connsiteX0-149" fmla="*/ 17841 w 701337"/>
                    <a:gd name="connsiteY0-150" fmla="*/ 1 h 260740"/>
                    <a:gd name="connsiteX1-151" fmla="*/ 113580 w 701337"/>
                    <a:gd name="connsiteY1-152" fmla="*/ 123165 h 260740"/>
                    <a:gd name="connsiteX2-153" fmla="*/ 643517 w 701337"/>
                    <a:gd name="connsiteY2-154" fmla="*/ 143947 h 260740"/>
                    <a:gd name="connsiteX3-155" fmla="*/ 670189 w 701337"/>
                    <a:gd name="connsiteY3-156" fmla="*/ 260739 h 260740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</a:cxnLst>
                  <a:rect l="l" t="t" r="r" b="b"/>
                  <a:pathLst>
                    <a:path w="701337" h="260740">
                      <a:moveTo>
                        <a:pt x="17841" y="1"/>
                      </a:moveTo>
                      <a:cubicBezTo>
                        <a:pt x="-24636" y="70720"/>
                        <a:pt x="9301" y="99174"/>
                        <a:pt x="113580" y="123165"/>
                      </a:cubicBezTo>
                      <a:cubicBezTo>
                        <a:pt x="217859" y="147156"/>
                        <a:pt x="525421" y="101115"/>
                        <a:pt x="643517" y="143947"/>
                      </a:cubicBezTo>
                      <a:cubicBezTo>
                        <a:pt x="761613" y="186779"/>
                        <a:pt x="660646" y="225217"/>
                        <a:pt x="670189" y="260739"/>
                      </a:cubicBez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87" name="任意多边形: 形状 26"/>
                <p:cNvSpPr/>
                <p:nvPr/>
              </p:nvSpPr>
              <p:spPr>
                <a:xfrm rot="16200000">
                  <a:off x="3227403" y="2605742"/>
                  <a:ext cx="618185" cy="145474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20556 w 666610"/>
                    <a:gd name="connsiteY0-2" fmla="*/ 0 h 218209"/>
                    <a:gd name="connsiteX1-3" fmla="*/ 103683 w 666610"/>
                    <a:gd name="connsiteY1-4" fmla="*/ 135082 h 218209"/>
                    <a:gd name="connsiteX2-5" fmla="*/ 633620 w 666610"/>
                    <a:gd name="connsiteY2-6" fmla="*/ 155864 h 218209"/>
                    <a:gd name="connsiteX3-7" fmla="*/ 612838 w 666610"/>
                    <a:gd name="connsiteY3-8" fmla="*/ 218209 h 218209"/>
                    <a:gd name="connsiteX4-9" fmla="*/ 612838 w 666610"/>
                    <a:gd name="connsiteY4-10" fmla="*/ 218209 h 218209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</a:cxnLst>
                  <a:rect l="l" t="t" r="r" b="b"/>
                  <a:pathLst>
                    <a:path w="666610" h="218209">
                      <a:moveTo>
                        <a:pt x="20556" y="0"/>
                      </a:moveTo>
                      <a:cubicBezTo>
                        <a:pt x="-22901" y="47056"/>
                        <a:pt x="1506" y="109105"/>
                        <a:pt x="103683" y="135082"/>
                      </a:cubicBezTo>
                      <a:cubicBezTo>
                        <a:pt x="205860" y="161059"/>
                        <a:pt x="548761" y="142010"/>
                        <a:pt x="633620" y="155864"/>
                      </a:cubicBezTo>
                      <a:cubicBezTo>
                        <a:pt x="718479" y="169718"/>
                        <a:pt x="612838" y="218209"/>
                        <a:pt x="612838" y="218209"/>
                      </a:cubicBezTo>
                      <a:lnTo>
                        <a:pt x="612838" y="218209"/>
                      </a:ln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88" name="任意多边形: 形状 26"/>
                <p:cNvSpPr/>
                <p:nvPr/>
              </p:nvSpPr>
              <p:spPr>
                <a:xfrm rot="16200000">
                  <a:off x="3355558" y="2615772"/>
                  <a:ext cx="583211" cy="140036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4572 w 623888"/>
                    <a:gd name="connsiteY0-2" fmla="*/ 0 h 218209"/>
                    <a:gd name="connsiteX1-3" fmla="*/ 87699 w 623888"/>
                    <a:gd name="connsiteY1-4" fmla="*/ 135082 h 218209"/>
                    <a:gd name="connsiteX2-5" fmla="*/ 581846 w 623888"/>
                    <a:gd name="connsiteY2-6" fmla="*/ 144776 h 218209"/>
                    <a:gd name="connsiteX3-7" fmla="*/ 596854 w 623888"/>
                    <a:gd name="connsiteY3-8" fmla="*/ 218209 h 218209"/>
                    <a:gd name="connsiteX4-9" fmla="*/ 596854 w 623888"/>
                    <a:gd name="connsiteY4-10" fmla="*/ 218209 h 218209"/>
                    <a:gd name="connsiteX0-11" fmla="*/ 4572 w 623887"/>
                    <a:gd name="connsiteY0-12" fmla="*/ 0 h 218209"/>
                    <a:gd name="connsiteX1-13" fmla="*/ 87699 w 623887"/>
                    <a:gd name="connsiteY1-14" fmla="*/ 135082 h 218209"/>
                    <a:gd name="connsiteX2-15" fmla="*/ 581846 w 623887"/>
                    <a:gd name="connsiteY2-16" fmla="*/ 144776 h 218209"/>
                    <a:gd name="connsiteX3-17" fmla="*/ 596854 w 623887"/>
                    <a:gd name="connsiteY3-18" fmla="*/ 218209 h 218209"/>
                    <a:gd name="connsiteX4-19" fmla="*/ 585412 w 623887"/>
                    <a:gd name="connsiteY4-20" fmla="*/ 203364 h 218209"/>
                    <a:gd name="connsiteX0-21" fmla="*/ 18961 w 638276"/>
                    <a:gd name="connsiteY0-22" fmla="*/ 0 h 218209"/>
                    <a:gd name="connsiteX1-23" fmla="*/ 102088 w 638276"/>
                    <a:gd name="connsiteY1-24" fmla="*/ 135082 h 218209"/>
                    <a:gd name="connsiteX2-25" fmla="*/ 596235 w 638276"/>
                    <a:gd name="connsiteY2-26" fmla="*/ 144776 h 218209"/>
                    <a:gd name="connsiteX3-27" fmla="*/ 611243 w 638276"/>
                    <a:gd name="connsiteY3-28" fmla="*/ 218209 h 218209"/>
                    <a:gd name="connsiteX4-29" fmla="*/ 599801 w 638276"/>
                    <a:gd name="connsiteY4-30" fmla="*/ 203364 h 218209"/>
                    <a:gd name="connsiteX0-31" fmla="*/ 21317 w 628897"/>
                    <a:gd name="connsiteY0-32" fmla="*/ 1 h 210053"/>
                    <a:gd name="connsiteX1-33" fmla="*/ 92709 w 628897"/>
                    <a:gd name="connsiteY1-34" fmla="*/ 126926 h 210053"/>
                    <a:gd name="connsiteX2-35" fmla="*/ 586856 w 628897"/>
                    <a:gd name="connsiteY2-36" fmla="*/ 136620 h 210053"/>
                    <a:gd name="connsiteX3-37" fmla="*/ 601864 w 628897"/>
                    <a:gd name="connsiteY3-38" fmla="*/ 210053 h 210053"/>
                    <a:gd name="connsiteX4-39" fmla="*/ 590422 w 628897"/>
                    <a:gd name="connsiteY4-40" fmla="*/ 195208 h 21005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</a:cxnLst>
                  <a:rect l="l" t="t" r="r" b="b"/>
                  <a:pathLst>
                    <a:path w="628897" h="210053">
                      <a:moveTo>
                        <a:pt x="21317" y="1"/>
                      </a:moveTo>
                      <a:cubicBezTo>
                        <a:pt x="-21161" y="70718"/>
                        <a:pt x="-1547" y="104156"/>
                        <a:pt x="92709" y="126926"/>
                      </a:cubicBezTo>
                      <a:cubicBezTo>
                        <a:pt x="186965" y="149696"/>
                        <a:pt x="501997" y="122766"/>
                        <a:pt x="586856" y="136620"/>
                      </a:cubicBezTo>
                      <a:cubicBezTo>
                        <a:pt x="671715" y="150474"/>
                        <a:pt x="601864" y="210053"/>
                        <a:pt x="601864" y="210053"/>
                      </a:cubicBezTo>
                      <a:lnTo>
                        <a:pt x="590422" y="195208"/>
                      </a:ln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</p:grpSp>
          <p:sp>
            <p:nvSpPr>
              <p:cNvPr id="283" name="任意多边形: 形状 26"/>
              <p:cNvSpPr/>
              <p:nvPr/>
            </p:nvSpPr>
            <p:spPr>
              <a:xfrm rot="19562040" flipV="1">
                <a:off x="1431678" y="1701125"/>
                <a:ext cx="554926" cy="119410"/>
              </a:xfrm>
              <a:custGeom>
                <a:avLst/>
                <a:gdLst>
                  <a:gd name="connsiteX0" fmla="*/ 5562 w 651616"/>
                  <a:gd name="connsiteY0" fmla="*/ 0 h 218209"/>
                  <a:gd name="connsiteX1" fmla="*/ 88689 w 651616"/>
                  <a:gd name="connsiteY1" fmla="*/ 135082 h 218209"/>
                  <a:gd name="connsiteX2" fmla="*/ 618626 w 651616"/>
                  <a:gd name="connsiteY2" fmla="*/ 155864 h 218209"/>
                  <a:gd name="connsiteX3" fmla="*/ 597844 w 651616"/>
                  <a:gd name="connsiteY3" fmla="*/ 218209 h 218209"/>
                  <a:gd name="connsiteX4" fmla="*/ 597844 w 651616"/>
                  <a:gd name="connsiteY4" fmla="*/ 218209 h 218209"/>
                  <a:gd name="connsiteX0-1" fmla="*/ 3356 w 596372"/>
                  <a:gd name="connsiteY0-2" fmla="*/ 0 h 218209"/>
                  <a:gd name="connsiteX1-3" fmla="*/ 86483 w 596372"/>
                  <a:gd name="connsiteY1-4" fmla="*/ 135082 h 218209"/>
                  <a:gd name="connsiteX2-5" fmla="*/ 523917 w 596372"/>
                  <a:gd name="connsiteY2-6" fmla="*/ 151322 h 218209"/>
                  <a:gd name="connsiteX3-7" fmla="*/ 595638 w 596372"/>
                  <a:gd name="connsiteY3-8" fmla="*/ 218209 h 218209"/>
                  <a:gd name="connsiteX4-9" fmla="*/ 595638 w 596372"/>
                  <a:gd name="connsiteY4-10" fmla="*/ 218209 h 218209"/>
                  <a:gd name="connsiteX0-11" fmla="*/ 3356 w 596372"/>
                  <a:gd name="connsiteY0-12" fmla="*/ 0 h 238308"/>
                  <a:gd name="connsiteX1-13" fmla="*/ 86483 w 596372"/>
                  <a:gd name="connsiteY1-14" fmla="*/ 135082 h 238308"/>
                  <a:gd name="connsiteX2-15" fmla="*/ 523917 w 596372"/>
                  <a:gd name="connsiteY2-16" fmla="*/ 151322 h 238308"/>
                  <a:gd name="connsiteX3-17" fmla="*/ 595638 w 596372"/>
                  <a:gd name="connsiteY3-18" fmla="*/ 218209 h 238308"/>
                  <a:gd name="connsiteX4-19" fmla="*/ 512131 w 596372"/>
                  <a:gd name="connsiteY4-20" fmla="*/ 238308 h 238308"/>
                  <a:gd name="connsiteX0-21" fmla="*/ 3356 w 563184"/>
                  <a:gd name="connsiteY0-22" fmla="*/ 0 h 238308"/>
                  <a:gd name="connsiteX1-23" fmla="*/ 86483 w 563184"/>
                  <a:gd name="connsiteY1-24" fmla="*/ 135082 h 238308"/>
                  <a:gd name="connsiteX2-25" fmla="*/ 523917 w 563184"/>
                  <a:gd name="connsiteY2-26" fmla="*/ 151322 h 238308"/>
                  <a:gd name="connsiteX3-27" fmla="*/ 542246 w 563184"/>
                  <a:gd name="connsiteY3-28" fmla="*/ 194886 h 238308"/>
                  <a:gd name="connsiteX4-29" fmla="*/ 512131 w 563184"/>
                  <a:gd name="connsiteY4-30" fmla="*/ 238308 h 238308"/>
                  <a:gd name="connsiteX0-31" fmla="*/ 3356 w 563184"/>
                  <a:gd name="connsiteY0-32" fmla="*/ 0 h 236842"/>
                  <a:gd name="connsiteX1-33" fmla="*/ 86483 w 563184"/>
                  <a:gd name="connsiteY1-34" fmla="*/ 135082 h 236842"/>
                  <a:gd name="connsiteX2-35" fmla="*/ 523917 w 563184"/>
                  <a:gd name="connsiteY2-36" fmla="*/ 151322 h 236842"/>
                  <a:gd name="connsiteX3-37" fmla="*/ 542246 w 563184"/>
                  <a:gd name="connsiteY3-38" fmla="*/ 194886 h 236842"/>
                  <a:gd name="connsiteX4-39" fmla="*/ 500104 w 563184"/>
                  <a:gd name="connsiteY4-40" fmla="*/ 236842 h 236842"/>
                  <a:gd name="connsiteX0-41" fmla="*/ 3356 w 565483"/>
                  <a:gd name="connsiteY0-42" fmla="*/ 0 h 236842"/>
                  <a:gd name="connsiteX1-43" fmla="*/ 86483 w 565483"/>
                  <a:gd name="connsiteY1-44" fmla="*/ 135082 h 236842"/>
                  <a:gd name="connsiteX2-45" fmla="*/ 523917 w 565483"/>
                  <a:gd name="connsiteY2-46" fmla="*/ 151322 h 236842"/>
                  <a:gd name="connsiteX3-47" fmla="*/ 547529 w 565483"/>
                  <a:gd name="connsiteY3-48" fmla="*/ 212346 h 236842"/>
                  <a:gd name="connsiteX4-49" fmla="*/ 500104 w 565483"/>
                  <a:gd name="connsiteY4-50" fmla="*/ 236842 h 236842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</a:cxnLst>
                <a:rect l="l" t="t" r="r" b="b"/>
                <a:pathLst>
                  <a:path w="565483" h="236842">
                    <a:moveTo>
                      <a:pt x="3356" y="0"/>
                    </a:moveTo>
                    <a:cubicBezTo>
                      <a:pt x="-6169" y="54552"/>
                      <a:pt x="-277" y="109862"/>
                      <a:pt x="86483" y="135082"/>
                    </a:cubicBezTo>
                    <a:cubicBezTo>
                      <a:pt x="173243" y="160302"/>
                      <a:pt x="447076" y="138445"/>
                      <a:pt x="523917" y="151322"/>
                    </a:cubicBezTo>
                    <a:cubicBezTo>
                      <a:pt x="600758" y="164199"/>
                      <a:pt x="547529" y="212346"/>
                      <a:pt x="547529" y="212346"/>
                    </a:cubicBezTo>
                    <a:lnTo>
                      <a:pt x="500104" y="236842"/>
                    </a:lnTo>
                  </a:path>
                </a:pathLst>
              </a:custGeom>
              <a:noFill/>
              <a:ln w="31750">
                <a:solidFill>
                  <a:schemeClr val="accent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84" name="任意多边形: 形状 26"/>
              <p:cNvSpPr/>
              <p:nvPr/>
            </p:nvSpPr>
            <p:spPr>
              <a:xfrm rot="19562040" flipV="1">
                <a:off x="1386480" y="1639600"/>
                <a:ext cx="632065" cy="79830"/>
              </a:xfrm>
              <a:custGeom>
                <a:avLst/>
                <a:gdLst>
                  <a:gd name="connsiteX0" fmla="*/ 5562 w 651616"/>
                  <a:gd name="connsiteY0" fmla="*/ 0 h 218209"/>
                  <a:gd name="connsiteX1" fmla="*/ 88689 w 651616"/>
                  <a:gd name="connsiteY1" fmla="*/ 135082 h 218209"/>
                  <a:gd name="connsiteX2" fmla="*/ 618626 w 651616"/>
                  <a:gd name="connsiteY2" fmla="*/ 155864 h 218209"/>
                  <a:gd name="connsiteX3" fmla="*/ 597844 w 651616"/>
                  <a:gd name="connsiteY3" fmla="*/ 218209 h 218209"/>
                  <a:gd name="connsiteX4" fmla="*/ 597844 w 651616"/>
                  <a:gd name="connsiteY4" fmla="*/ 218209 h 218209"/>
                  <a:gd name="connsiteX0-1" fmla="*/ 5562 w 651616"/>
                  <a:gd name="connsiteY0-2" fmla="*/ 0 h 218209"/>
                  <a:gd name="connsiteX1-3" fmla="*/ 88689 w 651616"/>
                  <a:gd name="connsiteY1-4" fmla="*/ 135082 h 218209"/>
                  <a:gd name="connsiteX2-5" fmla="*/ 618626 w 651616"/>
                  <a:gd name="connsiteY2-6" fmla="*/ 155864 h 218209"/>
                  <a:gd name="connsiteX3-7" fmla="*/ 597844 w 651616"/>
                  <a:gd name="connsiteY3-8" fmla="*/ 218209 h 218209"/>
                  <a:gd name="connsiteX0-9" fmla="*/ 5562 w 618626"/>
                  <a:gd name="connsiteY0-10" fmla="*/ 0 h 155864"/>
                  <a:gd name="connsiteX1-11" fmla="*/ 88689 w 618626"/>
                  <a:gd name="connsiteY1-12" fmla="*/ 135082 h 155864"/>
                  <a:gd name="connsiteX2-13" fmla="*/ 618626 w 618626"/>
                  <a:gd name="connsiteY2-14" fmla="*/ 155864 h 155864"/>
                  <a:gd name="connsiteX0-15" fmla="*/ 6349 w 644090"/>
                  <a:gd name="connsiteY0-16" fmla="*/ 0 h 158337"/>
                  <a:gd name="connsiteX1-17" fmla="*/ 89476 w 644090"/>
                  <a:gd name="connsiteY1-18" fmla="*/ 135082 h 158337"/>
                  <a:gd name="connsiteX2-19" fmla="*/ 644090 w 644090"/>
                  <a:gd name="connsiteY2-20" fmla="*/ 158337 h 158337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</a:cxnLst>
                <a:rect l="l" t="t" r="r" b="b"/>
                <a:pathLst>
                  <a:path w="644090" h="158337">
                    <a:moveTo>
                      <a:pt x="6349" y="0"/>
                    </a:moveTo>
                    <a:cubicBezTo>
                      <a:pt x="-3176" y="54552"/>
                      <a:pt x="-16814" y="108692"/>
                      <a:pt x="89476" y="135082"/>
                    </a:cubicBezTo>
                    <a:cubicBezTo>
                      <a:pt x="195766" y="161472"/>
                      <a:pt x="559231" y="144483"/>
                      <a:pt x="644090" y="158337"/>
                    </a:cubicBezTo>
                  </a:path>
                </a:pathLst>
              </a:custGeom>
              <a:noFill/>
              <a:ln w="31750">
                <a:solidFill>
                  <a:schemeClr val="accent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281" name="任意多边形: 形状 26"/>
            <p:cNvSpPr/>
            <p:nvPr/>
          </p:nvSpPr>
          <p:spPr>
            <a:xfrm rot="7849497">
              <a:off x="3018865" y="2047237"/>
              <a:ext cx="497771" cy="111014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3356 w 596372"/>
                <a:gd name="connsiteY0-2" fmla="*/ 0 h 218209"/>
                <a:gd name="connsiteX1-3" fmla="*/ 86483 w 596372"/>
                <a:gd name="connsiteY1-4" fmla="*/ 135082 h 218209"/>
                <a:gd name="connsiteX2-5" fmla="*/ 523917 w 596372"/>
                <a:gd name="connsiteY2-6" fmla="*/ 151322 h 218209"/>
                <a:gd name="connsiteX3-7" fmla="*/ 595638 w 596372"/>
                <a:gd name="connsiteY3-8" fmla="*/ 218209 h 218209"/>
                <a:gd name="connsiteX4-9" fmla="*/ 595638 w 596372"/>
                <a:gd name="connsiteY4-10" fmla="*/ 218209 h 218209"/>
                <a:gd name="connsiteX0-11" fmla="*/ 3356 w 596372"/>
                <a:gd name="connsiteY0-12" fmla="*/ 0 h 238308"/>
                <a:gd name="connsiteX1-13" fmla="*/ 86483 w 596372"/>
                <a:gd name="connsiteY1-14" fmla="*/ 135082 h 238308"/>
                <a:gd name="connsiteX2-15" fmla="*/ 523917 w 596372"/>
                <a:gd name="connsiteY2-16" fmla="*/ 151322 h 238308"/>
                <a:gd name="connsiteX3-17" fmla="*/ 595638 w 596372"/>
                <a:gd name="connsiteY3-18" fmla="*/ 218209 h 238308"/>
                <a:gd name="connsiteX4-19" fmla="*/ 512131 w 596372"/>
                <a:gd name="connsiteY4-20" fmla="*/ 238308 h 238308"/>
                <a:gd name="connsiteX0-21" fmla="*/ 3356 w 563184"/>
                <a:gd name="connsiteY0-22" fmla="*/ 0 h 238308"/>
                <a:gd name="connsiteX1-23" fmla="*/ 86483 w 563184"/>
                <a:gd name="connsiteY1-24" fmla="*/ 135082 h 238308"/>
                <a:gd name="connsiteX2-25" fmla="*/ 523917 w 563184"/>
                <a:gd name="connsiteY2-26" fmla="*/ 151322 h 238308"/>
                <a:gd name="connsiteX3-27" fmla="*/ 542246 w 563184"/>
                <a:gd name="connsiteY3-28" fmla="*/ 194886 h 238308"/>
                <a:gd name="connsiteX4-29" fmla="*/ 512131 w 563184"/>
                <a:gd name="connsiteY4-30" fmla="*/ 238308 h 238308"/>
                <a:gd name="connsiteX0-31" fmla="*/ 3356 w 563184"/>
                <a:gd name="connsiteY0-32" fmla="*/ 0 h 236842"/>
                <a:gd name="connsiteX1-33" fmla="*/ 86483 w 563184"/>
                <a:gd name="connsiteY1-34" fmla="*/ 135082 h 236842"/>
                <a:gd name="connsiteX2-35" fmla="*/ 523917 w 563184"/>
                <a:gd name="connsiteY2-36" fmla="*/ 151322 h 236842"/>
                <a:gd name="connsiteX3-37" fmla="*/ 542246 w 563184"/>
                <a:gd name="connsiteY3-38" fmla="*/ 194886 h 236842"/>
                <a:gd name="connsiteX4-39" fmla="*/ 500104 w 563184"/>
                <a:gd name="connsiteY4-40" fmla="*/ 236842 h 236842"/>
                <a:gd name="connsiteX0-41" fmla="*/ 3356 w 565483"/>
                <a:gd name="connsiteY0-42" fmla="*/ 0 h 236842"/>
                <a:gd name="connsiteX1-43" fmla="*/ 86483 w 565483"/>
                <a:gd name="connsiteY1-44" fmla="*/ 135082 h 236842"/>
                <a:gd name="connsiteX2-45" fmla="*/ 523917 w 565483"/>
                <a:gd name="connsiteY2-46" fmla="*/ 151322 h 236842"/>
                <a:gd name="connsiteX3-47" fmla="*/ 547529 w 565483"/>
                <a:gd name="connsiteY3-48" fmla="*/ 212346 h 236842"/>
                <a:gd name="connsiteX4-49" fmla="*/ 500104 w 565483"/>
                <a:gd name="connsiteY4-50" fmla="*/ 236842 h 236842"/>
                <a:gd name="connsiteX0-51" fmla="*/ 3356 w 587996"/>
                <a:gd name="connsiteY0-52" fmla="*/ 0 h 236842"/>
                <a:gd name="connsiteX1-53" fmla="*/ 86483 w 587996"/>
                <a:gd name="connsiteY1-54" fmla="*/ 135082 h 236842"/>
                <a:gd name="connsiteX2-55" fmla="*/ 523917 w 587996"/>
                <a:gd name="connsiteY2-56" fmla="*/ 151322 h 236842"/>
                <a:gd name="connsiteX3-57" fmla="*/ 585469 w 587996"/>
                <a:gd name="connsiteY3-58" fmla="*/ 220330 h 236842"/>
                <a:gd name="connsiteX4-59" fmla="*/ 500104 w 587996"/>
                <a:gd name="connsiteY4-60" fmla="*/ 236842 h 236842"/>
                <a:gd name="connsiteX0-61" fmla="*/ 3356 w 587996"/>
                <a:gd name="connsiteY0-62" fmla="*/ 0 h 244339"/>
                <a:gd name="connsiteX1-63" fmla="*/ 86483 w 587996"/>
                <a:gd name="connsiteY1-64" fmla="*/ 135082 h 244339"/>
                <a:gd name="connsiteX2-65" fmla="*/ 523917 w 587996"/>
                <a:gd name="connsiteY2-66" fmla="*/ 151322 h 244339"/>
                <a:gd name="connsiteX3-67" fmla="*/ 585469 w 587996"/>
                <a:gd name="connsiteY3-68" fmla="*/ 220330 h 244339"/>
                <a:gd name="connsiteX4-69" fmla="*/ 534036 w 587996"/>
                <a:gd name="connsiteY4-70" fmla="*/ 244339 h 244339"/>
                <a:gd name="connsiteX0-71" fmla="*/ 3559 w 591992"/>
                <a:gd name="connsiteY0-72" fmla="*/ 0 h 244339"/>
                <a:gd name="connsiteX1-73" fmla="*/ 86686 w 591992"/>
                <a:gd name="connsiteY1-74" fmla="*/ 135082 h 244339"/>
                <a:gd name="connsiteX2-75" fmla="*/ 535168 w 591992"/>
                <a:gd name="connsiteY2-76" fmla="*/ 129124 h 244339"/>
                <a:gd name="connsiteX3-77" fmla="*/ 585672 w 591992"/>
                <a:gd name="connsiteY3-78" fmla="*/ 220330 h 244339"/>
                <a:gd name="connsiteX4-79" fmla="*/ 534239 w 591992"/>
                <a:gd name="connsiteY4-80" fmla="*/ 244339 h 244339"/>
                <a:gd name="connsiteX0-81" fmla="*/ 3559 w 594181"/>
                <a:gd name="connsiteY0-82" fmla="*/ 0 h 244339"/>
                <a:gd name="connsiteX1-83" fmla="*/ 86686 w 594181"/>
                <a:gd name="connsiteY1-84" fmla="*/ 135082 h 244339"/>
                <a:gd name="connsiteX2-85" fmla="*/ 535168 w 594181"/>
                <a:gd name="connsiteY2-86" fmla="*/ 129124 h 244339"/>
                <a:gd name="connsiteX3-87" fmla="*/ 588993 w 594181"/>
                <a:gd name="connsiteY3-88" fmla="*/ 190464 h 244339"/>
                <a:gd name="connsiteX4-89" fmla="*/ 534239 w 594181"/>
                <a:gd name="connsiteY4-90" fmla="*/ 244339 h 244339"/>
                <a:gd name="connsiteX0-91" fmla="*/ 3559 w 594181"/>
                <a:gd name="connsiteY0-92" fmla="*/ 0 h 221164"/>
                <a:gd name="connsiteX1-93" fmla="*/ 86686 w 594181"/>
                <a:gd name="connsiteY1-94" fmla="*/ 135082 h 221164"/>
                <a:gd name="connsiteX2-95" fmla="*/ 535168 w 594181"/>
                <a:gd name="connsiteY2-96" fmla="*/ 129124 h 221164"/>
                <a:gd name="connsiteX3-97" fmla="*/ 588993 w 594181"/>
                <a:gd name="connsiteY3-98" fmla="*/ 190464 h 221164"/>
                <a:gd name="connsiteX4-99" fmla="*/ 537268 w 594181"/>
                <a:gd name="connsiteY4-100" fmla="*/ 221163 h 221164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594181" h="221164">
                  <a:moveTo>
                    <a:pt x="3559" y="0"/>
                  </a:moveTo>
                  <a:cubicBezTo>
                    <a:pt x="-5966" y="54552"/>
                    <a:pt x="-1915" y="113561"/>
                    <a:pt x="86686" y="135082"/>
                  </a:cubicBezTo>
                  <a:cubicBezTo>
                    <a:pt x="175287" y="156603"/>
                    <a:pt x="451450" y="119894"/>
                    <a:pt x="535168" y="129124"/>
                  </a:cubicBezTo>
                  <a:cubicBezTo>
                    <a:pt x="618886" y="138354"/>
                    <a:pt x="588993" y="190464"/>
                    <a:pt x="588993" y="190464"/>
                  </a:cubicBezTo>
                  <a:lnTo>
                    <a:pt x="537268" y="221163"/>
                  </a:lnTo>
                </a:path>
              </a:pathLst>
            </a:custGeom>
            <a:noFill/>
            <a:ln w="31750"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289" name="组合 288"/>
          <p:cNvGrpSpPr/>
          <p:nvPr/>
        </p:nvGrpSpPr>
        <p:grpSpPr>
          <a:xfrm rot="751663">
            <a:off x="4851062" y="1673968"/>
            <a:ext cx="359587" cy="542028"/>
            <a:chOff x="3066377" y="1779094"/>
            <a:chExt cx="520068" cy="783931"/>
          </a:xfrm>
        </p:grpSpPr>
        <p:grpSp>
          <p:nvGrpSpPr>
            <p:cNvPr id="290" name="组合 289"/>
            <p:cNvGrpSpPr/>
            <p:nvPr/>
          </p:nvGrpSpPr>
          <p:grpSpPr>
            <a:xfrm rot="5811537" flipV="1">
              <a:off x="2934445" y="1911026"/>
              <a:ext cx="783931" cy="520068"/>
              <a:chOff x="1386480" y="1639600"/>
              <a:chExt cx="918295" cy="522368"/>
            </a:xfrm>
          </p:grpSpPr>
          <p:grpSp>
            <p:nvGrpSpPr>
              <p:cNvPr id="292" name="组合 291"/>
              <p:cNvGrpSpPr/>
              <p:nvPr/>
            </p:nvGrpSpPr>
            <p:grpSpPr>
              <a:xfrm rot="14162040" flipV="1">
                <a:off x="1755887" y="1613080"/>
                <a:ext cx="336269" cy="761507"/>
                <a:chOff x="3272537" y="2308003"/>
                <a:chExt cx="444645" cy="719624"/>
              </a:xfrm>
            </p:grpSpPr>
            <p:sp>
              <p:nvSpPr>
                <p:cNvPr id="295" name="任意多边形: 形状 26"/>
                <p:cNvSpPr/>
                <p:nvPr/>
              </p:nvSpPr>
              <p:spPr>
                <a:xfrm rot="16200000">
                  <a:off x="2968103" y="2612437"/>
                  <a:ext cx="719624" cy="110756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7103 w 692188"/>
                    <a:gd name="connsiteY0-2" fmla="*/ 0 h 218209"/>
                    <a:gd name="connsiteX1-3" fmla="*/ 90230 w 692188"/>
                    <a:gd name="connsiteY1-4" fmla="*/ 135082 h 218209"/>
                    <a:gd name="connsiteX2-5" fmla="*/ 666418 w 692188"/>
                    <a:gd name="connsiteY2-6" fmla="*/ 158137 h 218209"/>
                    <a:gd name="connsiteX3-7" fmla="*/ 599385 w 692188"/>
                    <a:gd name="connsiteY3-8" fmla="*/ 218209 h 218209"/>
                    <a:gd name="connsiteX4-9" fmla="*/ 599385 w 692188"/>
                    <a:gd name="connsiteY4-10" fmla="*/ 218209 h 218209"/>
                    <a:gd name="connsiteX0-11" fmla="*/ 7103 w 804262"/>
                    <a:gd name="connsiteY0-12" fmla="*/ 0 h 418066"/>
                    <a:gd name="connsiteX1-13" fmla="*/ 90230 w 804262"/>
                    <a:gd name="connsiteY1-14" fmla="*/ 135082 h 418066"/>
                    <a:gd name="connsiteX2-15" fmla="*/ 666418 w 804262"/>
                    <a:gd name="connsiteY2-16" fmla="*/ 158137 h 418066"/>
                    <a:gd name="connsiteX3-17" fmla="*/ 599385 w 804262"/>
                    <a:gd name="connsiteY3-18" fmla="*/ 218209 h 418066"/>
                    <a:gd name="connsiteX4-19" fmla="*/ 804262 w 804262"/>
                    <a:gd name="connsiteY4-20" fmla="*/ 418065 h 418066"/>
                    <a:gd name="connsiteX0-21" fmla="*/ 7103 w 804262"/>
                    <a:gd name="connsiteY0-22" fmla="*/ 0 h 418064"/>
                    <a:gd name="connsiteX1-23" fmla="*/ 90230 w 804262"/>
                    <a:gd name="connsiteY1-24" fmla="*/ 135082 h 418064"/>
                    <a:gd name="connsiteX2-25" fmla="*/ 666418 w 804262"/>
                    <a:gd name="connsiteY2-26" fmla="*/ 158137 h 418064"/>
                    <a:gd name="connsiteX3-27" fmla="*/ 649061 w 804262"/>
                    <a:gd name="connsiteY3-28" fmla="*/ 234353 h 418064"/>
                    <a:gd name="connsiteX4-29" fmla="*/ 804262 w 804262"/>
                    <a:gd name="connsiteY4-30" fmla="*/ 418065 h 418064"/>
                    <a:gd name="connsiteX0-31" fmla="*/ 7103 w 703746"/>
                    <a:gd name="connsiteY0-32" fmla="*/ 0 h 234354"/>
                    <a:gd name="connsiteX1-33" fmla="*/ 90230 w 703746"/>
                    <a:gd name="connsiteY1-34" fmla="*/ 135082 h 234354"/>
                    <a:gd name="connsiteX2-35" fmla="*/ 666418 w 703746"/>
                    <a:gd name="connsiteY2-36" fmla="*/ 158137 h 234354"/>
                    <a:gd name="connsiteX3-37" fmla="*/ 649061 w 703746"/>
                    <a:gd name="connsiteY3-38" fmla="*/ 234353 h 234354"/>
                    <a:gd name="connsiteX0-39" fmla="*/ 7103 w 708469"/>
                    <a:gd name="connsiteY0-40" fmla="*/ 0 h 249688"/>
                    <a:gd name="connsiteX1-41" fmla="*/ 90230 w 708469"/>
                    <a:gd name="connsiteY1-42" fmla="*/ 135082 h 249688"/>
                    <a:gd name="connsiteX2-43" fmla="*/ 666418 w 708469"/>
                    <a:gd name="connsiteY2-44" fmla="*/ 158137 h 249688"/>
                    <a:gd name="connsiteX3-45" fmla="*/ 664513 w 708469"/>
                    <a:gd name="connsiteY3-46" fmla="*/ 249688 h 249688"/>
                    <a:gd name="connsiteX0-47" fmla="*/ 1435 w 767430"/>
                    <a:gd name="connsiteY0-48" fmla="*/ -1 h 200383"/>
                    <a:gd name="connsiteX1-49" fmla="*/ 149191 w 767430"/>
                    <a:gd name="connsiteY1-50" fmla="*/ 85777 h 200383"/>
                    <a:gd name="connsiteX2-51" fmla="*/ 725379 w 767430"/>
                    <a:gd name="connsiteY2-52" fmla="*/ 108832 h 200383"/>
                    <a:gd name="connsiteX3-53" fmla="*/ 723474 w 767430"/>
                    <a:gd name="connsiteY3-54" fmla="*/ 200383 h 200383"/>
                    <a:gd name="connsiteX0-55" fmla="*/ 1067 w 787985"/>
                    <a:gd name="connsiteY0-56" fmla="*/ 0 h 182754"/>
                    <a:gd name="connsiteX1-57" fmla="*/ 169746 w 787985"/>
                    <a:gd name="connsiteY1-58" fmla="*/ 68148 h 182754"/>
                    <a:gd name="connsiteX2-59" fmla="*/ 745934 w 787985"/>
                    <a:gd name="connsiteY2-60" fmla="*/ 91203 h 182754"/>
                    <a:gd name="connsiteX3-61" fmla="*/ 744029 w 787985"/>
                    <a:gd name="connsiteY3-62" fmla="*/ 182754 h 182754"/>
                    <a:gd name="connsiteX0-63" fmla="*/ 0 w 786918"/>
                    <a:gd name="connsiteY0-64" fmla="*/ 0 h 182754"/>
                    <a:gd name="connsiteX1-65" fmla="*/ 168679 w 786918"/>
                    <a:gd name="connsiteY1-66" fmla="*/ 68148 h 182754"/>
                    <a:gd name="connsiteX2-67" fmla="*/ 744867 w 786918"/>
                    <a:gd name="connsiteY2-68" fmla="*/ 91203 h 182754"/>
                    <a:gd name="connsiteX3-69" fmla="*/ 742962 w 786918"/>
                    <a:gd name="connsiteY3-70" fmla="*/ 182754 h 182754"/>
                    <a:gd name="connsiteX0-71" fmla="*/ 0 w 786918"/>
                    <a:gd name="connsiteY0-72" fmla="*/ 110 h 182864"/>
                    <a:gd name="connsiteX1-73" fmla="*/ 168679 w 786918"/>
                    <a:gd name="connsiteY1-74" fmla="*/ 68258 h 182864"/>
                    <a:gd name="connsiteX2-75" fmla="*/ 744867 w 786918"/>
                    <a:gd name="connsiteY2-76" fmla="*/ 91313 h 182864"/>
                    <a:gd name="connsiteX3-77" fmla="*/ 742962 w 786918"/>
                    <a:gd name="connsiteY3-78" fmla="*/ 182864 h 182864"/>
                    <a:gd name="connsiteX0-79" fmla="*/ 0 w 786918"/>
                    <a:gd name="connsiteY0-80" fmla="*/ 0 h 182754"/>
                    <a:gd name="connsiteX1-81" fmla="*/ 168679 w 786918"/>
                    <a:gd name="connsiteY1-82" fmla="*/ 68148 h 182754"/>
                    <a:gd name="connsiteX2-83" fmla="*/ 744867 w 786918"/>
                    <a:gd name="connsiteY2-84" fmla="*/ 91203 h 182754"/>
                    <a:gd name="connsiteX3-85" fmla="*/ 742962 w 786918"/>
                    <a:gd name="connsiteY3-86" fmla="*/ 182754 h 182754"/>
                    <a:gd name="connsiteX0-87" fmla="*/ 0 w 787244"/>
                    <a:gd name="connsiteY0-88" fmla="*/ 0 h 182754"/>
                    <a:gd name="connsiteX1-89" fmla="*/ 164274 w 787244"/>
                    <a:gd name="connsiteY1-90" fmla="*/ 30614 h 182754"/>
                    <a:gd name="connsiteX2-91" fmla="*/ 744867 w 787244"/>
                    <a:gd name="connsiteY2-92" fmla="*/ 91203 h 182754"/>
                    <a:gd name="connsiteX3-93" fmla="*/ 742962 w 787244"/>
                    <a:gd name="connsiteY3-94" fmla="*/ 182754 h 182754"/>
                    <a:gd name="connsiteX0-95" fmla="*/ 0 w 622970"/>
                    <a:gd name="connsiteY0-96" fmla="*/ 0 h 152140"/>
                    <a:gd name="connsiteX1-97" fmla="*/ 580593 w 622970"/>
                    <a:gd name="connsiteY1-98" fmla="*/ 60589 h 152140"/>
                    <a:gd name="connsiteX2-99" fmla="*/ 578688 w 622970"/>
                    <a:gd name="connsiteY2-100" fmla="*/ 152140 h 152140"/>
                    <a:gd name="connsiteX0-101" fmla="*/ 0 w 775994"/>
                    <a:gd name="connsiteY0-102" fmla="*/ -1 h 166133"/>
                    <a:gd name="connsiteX1-103" fmla="*/ 723065 w 775994"/>
                    <a:gd name="connsiteY1-104" fmla="*/ 74582 h 166133"/>
                    <a:gd name="connsiteX2-105" fmla="*/ 721160 w 775994"/>
                    <a:gd name="connsiteY2-106" fmla="*/ 166133 h 16613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</a:cxnLst>
                  <a:rect l="l" t="t" r="r" b="b"/>
                  <a:pathLst>
                    <a:path w="775994" h="166133">
                      <a:moveTo>
                        <a:pt x="0" y="-1"/>
                      </a:moveTo>
                      <a:cubicBezTo>
                        <a:pt x="124144" y="15199"/>
                        <a:pt x="602872" y="46893"/>
                        <a:pt x="723065" y="74582"/>
                      </a:cubicBezTo>
                      <a:cubicBezTo>
                        <a:pt x="843258" y="102271"/>
                        <a:pt x="721160" y="166133"/>
                        <a:pt x="721160" y="166133"/>
                      </a:cubicBez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96" name="任意多边形: 形状 26"/>
                <p:cNvSpPr/>
                <p:nvPr/>
              </p:nvSpPr>
              <p:spPr>
                <a:xfrm rot="16200000">
                  <a:off x="3099371" y="2585162"/>
                  <a:ext cx="650389" cy="173829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5562 w 687495"/>
                    <a:gd name="connsiteY0-2" fmla="*/ 0 h 218209"/>
                    <a:gd name="connsiteX1-3" fmla="*/ 88689 w 687495"/>
                    <a:gd name="connsiteY1-4" fmla="*/ 135082 h 218209"/>
                    <a:gd name="connsiteX2-5" fmla="*/ 618626 w 687495"/>
                    <a:gd name="connsiteY2-6" fmla="*/ 155864 h 218209"/>
                    <a:gd name="connsiteX3-7" fmla="*/ 678732 w 687495"/>
                    <a:gd name="connsiteY3-8" fmla="*/ 199374 h 218209"/>
                    <a:gd name="connsiteX4-9" fmla="*/ 597844 w 687495"/>
                    <a:gd name="connsiteY4-10" fmla="*/ 218209 h 218209"/>
                    <a:gd name="connsiteX5" fmla="*/ 597844 w 687495"/>
                    <a:gd name="connsiteY5" fmla="*/ 218209 h 218209"/>
                    <a:gd name="connsiteX0-11" fmla="*/ 5562 w 687494"/>
                    <a:gd name="connsiteY0-12" fmla="*/ 0 h 246265"/>
                    <a:gd name="connsiteX1-13" fmla="*/ 88689 w 687494"/>
                    <a:gd name="connsiteY1-14" fmla="*/ 135082 h 246265"/>
                    <a:gd name="connsiteX2-15" fmla="*/ 618626 w 687494"/>
                    <a:gd name="connsiteY2-16" fmla="*/ 155864 h 246265"/>
                    <a:gd name="connsiteX3-17" fmla="*/ 678732 w 687494"/>
                    <a:gd name="connsiteY3-18" fmla="*/ 199374 h 246265"/>
                    <a:gd name="connsiteX4-19" fmla="*/ 597844 w 687494"/>
                    <a:gd name="connsiteY4-20" fmla="*/ 218209 h 246265"/>
                    <a:gd name="connsiteX5-21" fmla="*/ 634907 w 687494"/>
                    <a:gd name="connsiteY5-22" fmla="*/ 246266 h 246265"/>
                    <a:gd name="connsiteX0-23" fmla="*/ 5562 w 687494"/>
                    <a:gd name="connsiteY0-24" fmla="*/ 0 h 218209"/>
                    <a:gd name="connsiteX1-25" fmla="*/ 88689 w 687494"/>
                    <a:gd name="connsiteY1-26" fmla="*/ 135082 h 218209"/>
                    <a:gd name="connsiteX2-27" fmla="*/ 618626 w 687494"/>
                    <a:gd name="connsiteY2-28" fmla="*/ 155864 h 218209"/>
                    <a:gd name="connsiteX3-29" fmla="*/ 678732 w 687494"/>
                    <a:gd name="connsiteY3-30" fmla="*/ 199374 h 218209"/>
                    <a:gd name="connsiteX4-31" fmla="*/ 597844 w 687494"/>
                    <a:gd name="connsiteY4-32" fmla="*/ 218209 h 218209"/>
                    <a:gd name="connsiteX0-33" fmla="*/ 5562 w 687494"/>
                    <a:gd name="connsiteY0-34" fmla="*/ 0 h 232885"/>
                    <a:gd name="connsiteX1-35" fmla="*/ 88689 w 687494"/>
                    <a:gd name="connsiteY1-36" fmla="*/ 135082 h 232885"/>
                    <a:gd name="connsiteX2-37" fmla="*/ 618626 w 687494"/>
                    <a:gd name="connsiteY2-38" fmla="*/ 155864 h 232885"/>
                    <a:gd name="connsiteX3-39" fmla="*/ 678732 w 687494"/>
                    <a:gd name="connsiteY3-40" fmla="*/ 199374 h 232885"/>
                    <a:gd name="connsiteX4-41" fmla="*/ 635491 w 687494"/>
                    <a:gd name="connsiteY4-42" fmla="*/ 232886 h 232885"/>
                    <a:gd name="connsiteX0-43" fmla="*/ 5562 w 684304"/>
                    <a:gd name="connsiteY0-44" fmla="*/ 0 h 232887"/>
                    <a:gd name="connsiteX1-45" fmla="*/ 88689 w 684304"/>
                    <a:gd name="connsiteY1-46" fmla="*/ 135082 h 232887"/>
                    <a:gd name="connsiteX2-47" fmla="*/ 618626 w 684304"/>
                    <a:gd name="connsiteY2-48" fmla="*/ 155864 h 232887"/>
                    <a:gd name="connsiteX3-49" fmla="*/ 673743 w 684304"/>
                    <a:gd name="connsiteY3-50" fmla="*/ 175223 h 232887"/>
                    <a:gd name="connsiteX4-51" fmla="*/ 635491 w 684304"/>
                    <a:gd name="connsiteY4-52" fmla="*/ 232886 h 232887"/>
                    <a:gd name="connsiteX0-53" fmla="*/ 5562 w 684305"/>
                    <a:gd name="connsiteY0-54" fmla="*/ 0 h 247245"/>
                    <a:gd name="connsiteX1-55" fmla="*/ 88689 w 684305"/>
                    <a:gd name="connsiteY1-56" fmla="*/ 135082 h 247245"/>
                    <a:gd name="connsiteX2-57" fmla="*/ 618626 w 684305"/>
                    <a:gd name="connsiteY2-58" fmla="*/ 155864 h 247245"/>
                    <a:gd name="connsiteX3-59" fmla="*/ 673743 w 684305"/>
                    <a:gd name="connsiteY3-60" fmla="*/ 175223 h 247245"/>
                    <a:gd name="connsiteX4-61" fmla="*/ 642924 w 684305"/>
                    <a:gd name="connsiteY4-62" fmla="*/ 247244 h 247245"/>
                    <a:gd name="connsiteX0-63" fmla="*/ 5562 w 694353"/>
                    <a:gd name="connsiteY0-64" fmla="*/ 0 h 247243"/>
                    <a:gd name="connsiteX1-65" fmla="*/ 88689 w 694353"/>
                    <a:gd name="connsiteY1-66" fmla="*/ 135082 h 247243"/>
                    <a:gd name="connsiteX2-67" fmla="*/ 618626 w 694353"/>
                    <a:gd name="connsiteY2-68" fmla="*/ 155864 h 247243"/>
                    <a:gd name="connsiteX3-69" fmla="*/ 688610 w 694353"/>
                    <a:gd name="connsiteY3-70" fmla="*/ 203941 h 247243"/>
                    <a:gd name="connsiteX4-71" fmla="*/ 642924 w 694353"/>
                    <a:gd name="connsiteY4-72" fmla="*/ 247244 h 247243"/>
                    <a:gd name="connsiteX0-73" fmla="*/ 5562 w 688656"/>
                    <a:gd name="connsiteY0-74" fmla="*/ 0 h 247245"/>
                    <a:gd name="connsiteX1-75" fmla="*/ 88689 w 688656"/>
                    <a:gd name="connsiteY1-76" fmla="*/ 135082 h 247245"/>
                    <a:gd name="connsiteX2-77" fmla="*/ 618626 w 688656"/>
                    <a:gd name="connsiteY2-78" fmla="*/ 155864 h 247245"/>
                    <a:gd name="connsiteX3-79" fmla="*/ 688610 w 688656"/>
                    <a:gd name="connsiteY3-80" fmla="*/ 203941 h 247245"/>
                    <a:gd name="connsiteX4-81" fmla="*/ 642924 w 688656"/>
                    <a:gd name="connsiteY4-82" fmla="*/ 247244 h 247245"/>
                    <a:gd name="connsiteX0-83" fmla="*/ 5562 w 688655"/>
                    <a:gd name="connsiteY0-84" fmla="*/ 0 h 247243"/>
                    <a:gd name="connsiteX1-85" fmla="*/ 88689 w 688655"/>
                    <a:gd name="connsiteY1-86" fmla="*/ 135082 h 247243"/>
                    <a:gd name="connsiteX2-87" fmla="*/ 618626 w 688655"/>
                    <a:gd name="connsiteY2-88" fmla="*/ 155864 h 247243"/>
                    <a:gd name="connsiteX3-89" fmla="*/ 688610 w 688655"/>
                    <a:gd name="connsiteY3-90" fmla="*/ 203941 h 247243"/>
                    <a:gd name="connsiteX4-91" fmla="*/ 642924 w 688655"/>
                    <a:gd name="connsiteY4-92" fmla="*/ 247244 h 247243"/>
                    <a:gd name="connsiteX0-93" fmla="*/ 5562 w 688655"/>
                    <a:gd name="connsiteY0-94" fmla="*/ 0 h 203941"/>
                    <a:gd name="connsiteX1-95" fmla="*/ 88689 w 688655"/>
                    <a:gd name="connsiteY1-96" fmla="*/ 135082 h 203941"/>
                    <a:gd name="connsiteX2-97" fmla="*/ 618626 w 688655"/>
                    <a:gd name="connsiteY2-98" fmla="*/ 155864 h 203941"/>
                    <a:gd name="connsiteX3-99" fmla="*/ 688610 w 688655"/>
                    <a:gd name="connsiteY3-100" fmla="*/ 203941 h 203941"/>
                    <a:gd name="connsiteX0-101" fmla="*/ 5562 w 677530"/>
                    <a:gd name="connsiteY0-102" fmla="*/ 0 h 242131"/>
                    <a:gd name="connsiteX1-103" fmla="*/ 88689 w 677530"/>
                    <a:gd name="connsiteY1-104" fmla="*/ 135082 h 242131"/>
                    <a:gd name="connsiteX2-105" fmla="*/ 618626 w 677530"/>
                    <a:gd name="connsiteY2-106" fmla="*/ 155864 h 242131"/>
                    <a:gd name="connsiteX3-107" fmla="*/ 670817 w 677530"/>
                    <a:gd name="connsiteY3-108" fmla="*/ 242131 h 242131"/>
                    <a:gd name="connsiteX0-109" fmla="*/ 5562 w 664333"/>
                    <a:gd name="connsiteY0-110" fmla="*/ 0 h 238712"/>
                    <a:gd name="connsiteX1-111" fmla="*/ 88689 w 664333"/>
                    <a:gd name="connsiteY1-112" fmla="*/ 135082 h 238712"/>
                    <a:gd name="connsiteX2-113" fmla="*/ 618626 w 664333"/>
                    <a:gd name="connsiteY2-114" fmla="*/ 155864 h 238712"/>
                    <a:gd name="connsiteX3-115" fmla="*/ 642752 w 664333"/>
                    <a:gd name="connsiteY3-116" fmla="*/ 238712 h 238712"/>
                    <a:gd name="connsiteX0-117" fmla="*/ 5562 w 711991"/>
                    <a:gd name="connsiteY0-118" fmla="*/ 0 h 314413"/>
                    <a:gd name="connsiteX1-119" fmla="*/ 88689 w 711991"/>
                    <a:gd name="connsiteY1-120" fmla="*/ 135082 h 314413"/>
                    <a:gd name="connsiteX2-121" fmla="*/ 618626 w 711991"/>
                    <a:gd name="connsiteY2-122" fmla="*/ 155864 h 314413"/>
                    <a:gd name="connsiteX3-123" fmla="*/ 711991 w 711991"/>
                    <a:gd name="connsiteY3-124" fmla="*/ 314414 h 314413"/>
                    <a:gd name="connsiteX0-125" fmla="*/ 5562 w 665363"/>
                    <a:gd name="connsiteY0-126" fmla="*/ 0 h 272655"/>
                    <a:gd name="connsiteX1-127" fmla="*/ 88689 w 665363"/>
                    <a:gd name="connsiteY1-128" fmla="*/ 135082 h 272655"/>
                    <a:gd name="connsiteX2-129" fmla="*/ 618626 w 665363"/>
                    <a:gd name="connsiteY2-130" fmla="*/ 155864 h 272655"/>
                    <a:gd name="connsiteX3-131" fmla="*/ 645298 w 665363"/>
                    <a:gd name="connsiteY3-132" fmla="*/ 272656 h 272655"/>
                    <a:gd name="connsiteX0-133" fmla="*/ 5562 w 676446"/>
                    <a:gd name="connsiteY0-134" fmla="*/ 0 h 272657"/>
                    <a:gd name="connsiteX1-135" fmla="*/ 88689 w 676446"/>
                    <a:gd name="connsiteY1-136" fmla="*/ 135082 h 272657"/>
                    <a:gd name="connsiteX2-137" fmla="*/ 618626 w 676446"/>
                    <a:gd name="connsiteY2-138" fmla="*/ 155864 h 272657"/>
                    <a:gd name="connsiteX3-139" fmla="*/ 645298 w 676446"/>
                    <a:gd name="connsiteY3-140" fmla="*/ 272656 h 272657"/>
                    <a:gd name="connsiteX0-141" fmla="*/ 20123 w 691007"/>
                    <a:gd name="connsiteY0-142" fmla="*/ 0 h 272655"/>
                    <a:gd name="connsiteX1-143" fmla="*/ 103250 w 691007"/>
                    <a:gd name="connsiteY1-144" fmla="*/ 135082 h 272655"/>
                    <a:gd name="connsiteX2-145" fmla="*/ 633187 w 691007"/>
                    <a:gd name="connsiteY2-146" fmla="*/ 155864 h 272655"/>
                    <a:gd name="connsiteX3-147" fmla="*/ 659859 w 691007"/>
                    <a:gd name="connsiteY3-148" fmla="*/ 272656 h 272655"/>
                    <a:gd name="connsiteX0-149" fmla="*/ 17841 w 701337"/>
                    <a:gd name="connsiteY0-150" fmla="*/ 1 h 260740"/>
                    <a:gd name="connsiteX1-151" fmla="*/ 113580 w 701337"/>
                    <a:gd name="connsiteY1-152" fmla="*/ 123165 h 260740"/>
                    <a:gd name="connsiteX2-153" fmla="*/ 643517 w 701337"/>
                    <a:gd name="connsiteY2-154" fmla="*/ 143947 h 260740"/>
                    <a:gd name="connsiteX3-155" fmla="*/ 670189 w 701337"/>
                    <a:gd name="connsiteY3-156" fmla="*/ 260739 h 260740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</a:cxnLst>
                  <a:rect l="l" t="t" r="r" b="b"/>
                  <a:pathLst>
                    <a:path w="701337" h="260740">
                      <a:moveTo>
                        <a:pt x="17841" y="1"/>
                      </a:moveTo>
                      <a:cubicBezTo>
                        <a:pt x="-24636" y="70720"/>
                        <a:pt x="9301" y="99174"/>
                        <a:pt x="113580" y="123165"/>
                      </a:cubicBezTo>
                      <a:cubicBezTo>
                        <a:pt x="217859" y="147156"/>
                        <a:pt x="525421" y="101115"/>
                        <a:pt x="643517" y="143947"/>
                      </a:cubicBezTo>
                      <a:cubicBezTo>
                        <a:pt x="761613" y="186779"/>
                        <a:pt x="660646" y="225217"/>
                        <a:pt x="670189" y="260739"/>
                      </a:cubicBez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97" name="任意多边形: 形状 26"/>
                <p:cNvSpPr/>
                <p:nvPr/>
              </p:nvSpPr>
              <p:spPr>
                <a:xfrm rot="16200000">
                  <a:off x="3227403" y="2605742"/>
                  <a:ext cx="618185" cy="145474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20556 w 666610"/>
                    <a:gd name="connsiteY0-2" fmla="*/ 0 h 218209"/>
                    <a:gd name="connsiteX1-3" fmla="*/ 103683 w 666610"/>
                    <a:gd name="connsiteY1-4" fmla="*/ 135082 h 218209"/>
                    <a:gd name="connsiteX2-5" fmla="*/ 633620 w 666610"/>
                    <a:gd name="connsiteY2-6" fmla="*/ 155864 h 218209"/>
                    <a:gd name="connsiteX3-7" fmla="*/ 612838 w 666610"/>
                    <a:gd name="connsiteY3-8" fmla="*/ 218209 h 218209"/>
                    <a:gd name="connsiteX4-9" fmla="*/ 612838 w 666610"/>
                    <a:gd name="connsiteY4-10" fmla="*/ 218209 h 218209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</a:cxnLst>
                  <a:rect l="l" t="t" r="r" b="b"/>
                  <a:pathLst>
                    <a:path w="666610" h="218209">
                      <a:moveTo>
                        <a:pt x="20556" y="0"/>
                      </a:moveTo>
                      <a:cubicBezTo>
                        <a:pt x="-22901" y="47056"/>
                        <a:pt x="1506" y="109105"/>
                        <a:pt x="103683" y="135082"/>
                      </a:cubicBezTo>
                      <a:cubicBezTo>
                        <a:pt x="205860" y="161059"/>
                        <a:pt x="548761" y="142010"/>
                        <a:pt x="633620" y="155864"/>
                      </a:cubicBezTo>
                      <a:cubicBezTo>
                        <a:pt x="718479" y="169718"/>
                        <a:pt x="612838" y="218209"/>
                        <a:pt x="612838" y="218209"/>
                      </a:cubicBezTo>
                      <a:lnTo>
                        <a:pt x="612838" y="218209"/>
                      </a:ln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98" name="任意多边形: 形状 26"/>
                <p:cNvSpPr/>
                <p:nvPr/>
              </p:nvSpPr>
              <p:spPr>
                <a:xfrm rot="16200000">
                  <a:off x="3355558" y="2615772"/>
                  <a:ext cx="583211" cy="140036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4572 w 623888"/>
                    <a:gd name="connsiteY0-2" fmla="*/ 0 h 218209"/>
                    <a:gd name="connsiteX1-3" fmla="*/ 87699 w 623888"/>
                    <a:gd name="connsiteY1-4" fmla="*/ 135082 h 218209"/>
                    <a:gd name="connsiteX2-5" fmla="*/ 581846 w 623888"/>
                    <a:gd name="connsiteY2-6" fmla="*/ 144776 h 218209"/>
                    <a:gd name="connsiteX3-7" fmla="*/ 596854 w 623888"/>
                    <a:gd name="connsiteY3-8" fmla="*/ 218209 h 218209"/>
                    <a:gd name="connsiteX4-9" fmla="*/ 596854 w 623888"/>
                    <a:gd name="connsiteY4-10" fmla="*/ 218209 h 218209"/>
                    <a:gd name="connsiteX0-11" fmla="*/ 4572 w 623887"/>
                    <a:gd name="connsiteY0-12" fmla="*/ 0 h 218209"/>
                    <a:gd name="connsiteX1-13" fmla="*/ 87699 w 623887"/>
                    <a:gd name="connsiteY1-14" fmla="*/ 135082 h 218209"/>
                    <a:gd name="connsiteX2-15" fmla="*/ 581846 w 623887"/>
                    <a:gd name="connsiteY2-16" fmla="*/ 144776 h 218209"/>
                    <a:gd name="connsiteX3-17" fmla="*/ 596854 w 623887"/>
                    <a:gd name="connsiteY3-18" fmla="*/ 218209 h 218209"/>
                    <a:gd name="connsiteX4-19" fmla="*/ 585412 w 623887"/>
                    <a:gd name="connsiteY4-20" fmla="*/ 203364 h 218209"/>
                    <a:gd name="connsiteX0-21" fmla="*/ 18961 w 638276"/>
                    <a:gd name="connsiteY0-22" fmla="*/ 0 h 218209"/>
                    <a:gd name="connsiteX1-23" fmla="*/ 102088 w 638276"/>
                    <a:gd name="connsiteY1-24" fmla="*/ 135082 h 218209"/>
                    <a:gd name="connsiteX2-25" fmla="*/ 596235 w 638276"/>
                    <a:gd name="connsiteY2-26" fmla="*/ 144776 h 218209"/>
                    <a:gd name="connsiteX3-27" fmla="*/ 611243 w 638276"/>
                    <a:gd name="connsiteY3-28" fmla="*/ 218209 h 218209"/>
                    <a:gd name="connsiteX4-29" fmla="*/ 599801 w 638276"/>
                    <a:gd name="connsiteY4-30" fmla="*/ 203364 h 218209"/>
                    <a:gd name="connsiteX0-31" fmla="*/ 21317 w 628897"/>
                    <a:gd name="connsiteY0-32" fmla="*/ 1 h 210053"/>
                    <a:gd name="connsiteX1-33" fmla="*/ 92709 w 628897"/>
                    <a:gd name="connsiteY1-34" fmla="*/ 126926 h 210053"/>
                    <a:gd name="connsiteX2-35" fmla="*/ 586856 w 628897"/>
                    <a:gd name="connsiteY2-36" fmla="*/ 136620 h 210053"/>
                    <a:gd name="connsiteX3-37" fmla="*/ 601864 w 628897"/>
                    <a:gd name="connsiteY3-38" fmla="*/ 210053 h 210053"/>
                    <a:gd name="connsiteX4-39" fmla="*/ 590422 w 628897"/>
                    <a:gd name="connsiteY4-40" fmla="*/ 195208 h 21005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</a:cxnLst>
                  <a:rect l="l" t="t" r="r" b="b"/>
                  <a:pathLst>
                    <a:path w="628897" h="210053">
                      <a:moveTo>
                        <a:pt x="21317" y="1"/>
                      </a:moveTo>
                      <a:cubicBezTo>
                        <a:pt x="-21161" y="70718"/>
                        <a:pt x="-1547" y="104156"/>
                        <a:pt x="92709" y="126926"/>
                      </a:cubicBezTo>
                      <a:cubicBezTo>
                        <a:pt x="186965" y="149696"/>
                        <a:pt x="501997" y="122766"/>
                        <a:pt x="586856" y="136620"/>
                      </a:cubicBezTo>
                      <a:cubicBezTo>
                        <a:pt x="671715" y="150474"/>
                        <a:pt x="601864" y="210053"/>
                        <a:pt x="601864" y="210053"/>
                      </a:cubicBezTo>
                      <a:lnTo>
                        <a:pt x="590422" y="195208"/>
                      </a:ln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</p:grpSp>
          <p:sp>
            <p:nvSpPr>
              <p:cNvPr id="293" name="任意多边形: 形状 26"/>
              <p:cNvSpPr/>
              <p:nvPr/>
            </p:nvSpPr>
            <p:spPr>
              <a:xfrm rot="19562040" flipV="1">
                <a:off x="1431678" y="1701125"/>
                <a:ext cx="554926" cy="119410"/>
              </a:xfrm>
              <a:custGeom>
                <a:avLst/>
                <a:gdLst>
                  <a:gd name="connsiteX0" fmla="*/ 5562 w 651616"/>
                  <a:gd name="connsiteY0" fmla="*/ 0 h 218209"/>
                  <a:gd name="connsiteX1" fmla="*/ 88689 w 651616"/>
                  <a:gd name="connsiteY1" fmla="*/ 135082 h 218209"/>
                  <a:gd name="connsiteX2" fmla="*/ 618626 w 651616"/>
                  <a:gd name="connsiteY2" fmla="*/ 155864 h 218209"/>
                  <a:gd name="connsiteX3" fmla="*/ 597844 w 651616"/>
                  <a:gd name="connsiteY3" fmla="*/ 218209 h 218209"/>
                  <a:gd name="connsiteX4" fmla="*/ 597844 w 651616"/>
                  <a:gd name="connsiteY4" fmla="*/ 218209 h 218209"/>
                  <a:gd name="connsiteX0-1" fmla="*/ 3356 w 596372"/>
                  <a:gd name="connsiteY0-2" fmla="*/ 0 h 218209"/>
                  <a:gd name="connsiteX1-3" fmla="*/ 86483 w 596372"/>
                  <a:gd name="connsiteY1-4" fmla="*/ 135082 h 218209"/>
                  <a:gd name="connsiteX2-5" fmla="*/ 523917 w 596372"/>
                  <a:gd name="connsiteY2-6" fmla="*/ 151322 h 218209"/>
                  <a:gd name="connsiteX3-7" fmla="*/ 595638 w 596372"/>
                  <a:gd name="connsiteY3-8" fmla="*/ 218209 h 218209"/>
                  <a:gd name="connsiteX4-9" fmla="*/ 595638 w 596372"/>
                  <a:gd name="connsiteY4-10" fmla="*/ 218209 h 218209"/>
                  <a:gd name="connsiteX0-11" fmla="*/ 3356 w 596372"/>
                  <a:gd name="connsiteY0-12" fmla="*/ 0 h 238308"/>
                  <a:gd name="connsiteX1-13" fmla="*/ 86483 w 596372"/>
                  <a:gd name="connsiteY1-14" fmla="*/ 135082 h 238308"/>
                  <a:gd name="connsiteX2-15" fmla="*/ 523917 w 596372"/>
                  <a:gd name="connsiteY2-16" fmla="*/ 151322 h 238308"/>
                  <a:gd name="connsiteX3-17" fmla="*/ 595638 w 596372"/>
                  <a:gd name="connsiteY3-18" fmla="*/ 218209 h 238308"/>
                  <a:gd name="connsiteX4-19" fmla="*/ 512131 w 596372"/>
                  <a:gd name="connsiteY4-20" fmla="*/ 238308 h 238308"/>
                  <a:gd name="connsiteX0-21" fmla="*/ 3356 w 563184"/>
                  <a:gd name="connsiteY0-22" fmla="*/ 0 h 238308"/>
                  <a:gd name="connsiteX1-23" fmla="*/ 86483 w 563184"/>
                  <a:gd name="connsiteY1-24" fmla="*/ 135082 h 238308"/>
                  <a:gd name="connsiteX2-25" fmla="*/ 523917 w 563184"/>
                  <a:gd name="connsiteY2-26" fmla="*/ 151322 h 238308"/>
                  <a:gd name="connsiteX3-27" fmla="*/ 542246 w 563184"/>
                  <a:gd name="connsiteY3-28" fmla="*/ 194886 h 238308"/>
                  <a:gd name="connsiteX4-29" fmla="*/ 512131 w 563184"/>
                  <a:gd name="connsiteY4-30" fmla="*/ 238308 h 238308"/>
                  <a:gd name="connsiteX0-31" fmla="*/ 3356 w 563184"/>
                  <a:gd name="connsiteY0-32" fmla="*/ 0 h 236842"/>
                  <a:gd name="connsiteX1-33" fmla="*/ 86483 w 563184"/>
                  <a:gd name="connsiteY1-34" fmla="*/ 135082 h 236842"/>
                  <a:gd name="connsiteX2-35" fmla="*/ 523917 w 563184"/>
                  <a:gd name="connsiteY2-36" fmla="*/ 151322 h 236842"/>
                  <a:gd name="connsiteX3-37" fmla="*/ 542246 w 563184"/>
                  <a:gd name="connsiteY3-38" fmla="*/ 194886 h 236842"/>
                  <a:gd name="connsiteX4-39" fmla="*/ 500104 w 563184"/>
                  <a:gd name="connsiteY4-40" fmla="*/ 236842 h 236842"/>
                  <a:gd name="connsiteX0-41" fmla="*/ 3356 w 565483"/>
                  <a:gd name="connsiteY0-42" fmla="*/ 0 h 236842"/>
                  <a:gd name="connsiteX1-43" fmla="*/ 86483 w 565483"/>
                  <a:gd name="connsiteY1-44" fmla="*/ 135082 h 236842"/>
                  <a:gd name="connsiteX2-45" fmla="*/ 523917 w 565483"/>
                  <a:gd name="connsiteY2-46" fmla="*/ 151322 h 236842"/>
                  <a:gd name="connsiteX3-47" fmla="*/ 547529 w 565483"/>
                  <a:gd name="connsiteY3-48" fmla="*/ 212346 h 236842"/>
                  <a:gd name="connsiteX4-49" fmla="*/ 500104 w 565483"/>
                  <a:gd name="connsiteY4-50" fmla="*/ 236842 h 236842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</a:cxnLst>
                <a:rect l="l" t="t" r="r" b="b"/>
                <a:pathLst>
                  <a:path w="565483" h="236842">
                    <a:moveTo>
                      <a:pt x="3356" y="0"/>
                    </a:moveTo>
                    <a:cubicBezTo>
                      <a:pt x="-6169" y="54552"/>
                      <a:pt x="-277" y="109862"/>
                      <a:pt x="86483" y="135082"/>
                    </a:cubicBezTo>
                    <a:cubicBezTo>
                      <a:pt x="173243" y="160302"/>
                      <a:pt x="447076" y="138445"/>
                      <a:pt x="523917" y="151322"/>
                    </a:cubicBezTo>
                    <a:cubicBezTo>
                      <a:pt x="600758" y="164199"/>
                      <a:pt x="547529" y="212346"/>
                      <a:pt x="547529" y="212346"/>
                    </a:cubicBezTo>
                    <a:lnTo>
                      <a:pt x="500104" y="236842"/>
                    </a:lnTo>
                  </a:path>
                </a:pathLst>
              </a:custGeom>
              <a:noFill/>
              <a:ln w="31750">
                <a:solidFill>
                  <a:schemeClr val="accent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94" name="任意多边形: 形状 26"/>
              <p:cNvSpPr/>
              <p:nvPr/>
            </p:nvSpPr>
            <p:spPr>
              <a:xfrm rot="19562040" flipV="1">
                <a:off x="1386480" y="1639600"/>
                <a:ext cx="632065" cy="79830"/>
              </a:xfrm>
              <a:custGeom>
                <a:avLst/>
                <a:gdLst>
                  <a:gd name="connsiteX0" fmla="*/ 5562 w 651616"/>
                  <a:gd name="connsiteY0" fmla="*/ 0 h 218209"/>
                  <a:gd name="connsiteX1" fmla="*/ 88689 w 651616"/>
                  <a:gd name="connsiteY1" fmla="*/ 135082 h 218209"/>
                  <a:gd name="connsiteX2" fmla="*/ 618626 w 651616"/>
                  <a:gd name="connsiteY2" fmla="*/ 155864 h 218209"/>
                  <a:gd name="connsiteX3" fmla="*/ 597844 w 651616"/>
                  <a:gd name="connsiteY3" fmla="*/ 218209 h 218209"/>
                  <a:gd name="connsiteX4" fmla="*/ 597844 w 651616"/>
                  <a:gd name="connsiteY4" fmla="*/ 218209 h 218209"/>
                  <a:gd name="connsiteX0-1" fmla="*/ 5562 w 651616"/>
                  <a:gd name="connsiteY0-2" fmla="*/ 0 h 218209"/>
                  <a:gd name="connsiteX1-3" fmla="*/ 88689 w 651616"/>
                  <a:gd name="connsiteY1-4" fmla="*/ 135082 h 218209"/>
                  <a:gd name="connsiteX2-5" fmla="*/ 618626 w 651616"/>
                  <a:gd name="connsiteY2-6" fmla="*/ 155864 h 218209"/>
                  <a:gd name="connsiteX3-7" fmla="*/ 597844 w 651616"/>
                  <a:gd name="connsiteY3-8" fmla="*/ 218209 h 218209"/>
                  <a:gd name="connsiteX0-9" fmla="*/ 5562 w 618626"/>
                  <a:gd name="connsiteY0-10" fmla="*/ 0 h 155864"/>
                  <a:gd name="connsiteX1-11" fmla="*/ 88689 w 618626"/>
                  <a:gd name="connsiteY1-12" fmla="*/ 135082 h 155864"/>
                  <a:gd name="connsiteX2-13" fmla="*/ 618626 w 618626"/>
                  <a:gd name="connsiteY2-14" fmla="*/ 155864 h 155864"/>
                  <a:gd name="connsiteX0-15" fmla="*/ 6349 w 644090"/>
                  <a:gd name="connsiteY0-16" fmla="*/ 0 h 158337"/>
                  <a:gd name="connsiteX1-17" fmla="*/ 89476 w 644090"/>
                  <a:gd name="connsiteY1-18" fmla="*/ 135082 h 158337"/>
                  <a:gd name="connsiteX2-19" fmla="*/ 644090 w 644090"/>
                  <a:gd name="connsiteY2-20" fmla="*/ 158337 h 158337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</a:cxnLst>
                <a:rect l="l" t="t" r="r" b="b"/>
                <a:pathLst>
                  <a:path w="644090" h="158337">
                    <a:moveTo>
                      <a:pt x="6349" y="0"/>
                    </a:moveTo>
                    <a:cubicBezTo>
                      <a:pt x="-3176" y="54552"/>
                      <a:pt x="-16814" y="108692"/>
                      <a:pt x="89476" y="135082"/>
                    </a:cubicBezTo>
                    <a:cubicBezTo>
                      <a:pt x="195766" y="161472"/>
                      <a:pt x="559231" y="144483"/>
                      <a:pt x="644090" y="158337"/>
                    </a:cubicBezTo>
                  </a:path>
                </a:pathLst>
              </a:custGeom>
              <a:noFill/>
              <a:ln w="31750">
                <a:solidFill>
                  <a:schemeClr val="accent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291" name="任意多边形: 形状 26"/>
            <p:cNvSpPr/>
            <p:nvPr/>
          </p:nvSpPr>
          <p:spPr>
            <a:xfrm rot="7849497">
              <a:off x="3018865" y="2047237"/>
              <a:ext cx="497771" cy="111014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3356 w 596372"/>
                <a:gd name="connsiteY0-2" fmla="*/ 0 h 218209"/>
                <a:gd name="connsiteX1-3" fmla="*/ 86483 w 596372"/>
                <a:gd name="connsiteY1-4" fmla="*/ 135082 h 218209"/>
                <a:gd name="connsiteX2-5" fmla="*/ 523917 w 596372"/>
                <a:gd name="connsiteY2-6" fmla="*/ 151322 h 218209"/>
                <a:gd name="connsiteX3-7" fmla="*/ 595638 w 596372"/>
                <a:gd name="connsiteY3-8" fmla="*/ 218209 h 218209"/>
                <a:gd name="connsiteX4-9" fmla="*/ 595638 w 596372"/>
                <a:gd name="connsiteY4-10" fmla="*/ 218209 h 218209"/>
                <a:gd name="connsiteX0-11" fmla="*/ 3356 w 596372"/>
                <a:gd name="connsiteY0-12" fmla="*/ 0 h 238308"/>
                <a:gd name="connsiteX1-13" fmla="*/ 86483 w 596372"/>
                <a:gd name="connsiteY1-14" fmla="*/ 135082 h 238308"/>
                <a:gd name="connsiteX2-15" fmla="*/ 523917 w 596372"/>
                <a:gd name="connsiteY2-16" fmla="*/ 151322 h 238308"/>
                <a:gd name="connsiteX3-17" fmla="*/ 595638 w 596372"/>
                <a:gd name="connsiteY3-18" fmla="*/ 218209 h 238308"/>
                <a:gd name="connsiteX4-19" fmla="*/ 512131 w 596372"/>
                <a:gd name="connsiteY4-20" fmla="*/ 238308 h 238308"/>
                <a:gd name="connsiteX0-21" fmla="*/ 3356 w 563184"/>
                <a:gd name="connsiteY0-22" fmla="*/ 0 h 238308"/>
                <a:gd name="connsiteX1-23" fmla="*/ 86483 w 563184"/>
                <a:gd name="connsiteY1-24" fmla="*/ 135082 h 238308"/>
                <a:gd name="connsiteX2-25" fmla="*/ 523917 w 563184"/>
                <a:gd name="connsiteY2-26" fmla="*/ 151322 h 238308"/>
                <a:gd name="connsiteX3-27" fmla="*/ 542246 w 563184"/>
                <a:gd name="connsiteY3-28" fmla="*/ 194886 h 238308"/>
                <a:gd name="connsiteX4-29" fmla="*/ 512131 w 563184"/>
                <a:gd name="connsiteY4-30" fmla="*/ 238308 h 238308"/>
                <a:gd name="connsiteX0-31" fmla="*/ 3356 w 563184"/>
                <a:gd name="connsiteY0-32" fmla="*/ 0 h 236842"/>
                <a:gd name="connsiteX1-33" fmla="*/ 86483 w 563184"/>
                <a:gd name="connsiteY1-34" fmla="*/ 135082 h 236842"/>
                <a:gd name="connsiteX2-35" fmla="*/ 523917 w 563184"/>
                <a:gd name="connsiteY2-36" fmla="*/ 151322 h 236842"/>
                <a:gd name="connsiteX3-37" fmla="*/ 542246 w 563184"/>
                <a:gd name="connsiteY3-38" fmla="*/ 194886 h 236842"/>
                <a:gd name="connsiteX4-39" fmla="*/ 500104 w 563184"/>
                <a:gd name="connsiteY4-40" fmla="*/ 236842 h 236842"/>
                <a:gd name="connsiteX0-41" fmla="*/ 3356 w 565483"/>
                <a:gd name="connsiteY0-42" fmla="*/ 0 h 236842"/>
                <a:gd name="connsiteX1-43" fmla="*/ 86483 w 565483"/>
                <a:gd name="connsiteY1-44" fmla="*/ 135082 h 236842"/>
                <a:gd name="connsiteX2-45" fmla="*/ 523917 w 565483"/>
                <a:gd name="connsiteY2-46" fmla="*/ 151322 h 236842"/>
                <a:gd name="connsiteX3-47" fmla="*/ 547529 w 565483"/>
                <a:gd name="connsiteY3-48" fmla="*/ 212346 h 236842"/>
                <a:gd name="connsiteX4-49" fmla="*/ 500104 w 565483"/>
                <a:gd name="connsiteY4-50" fmla="*/ 236842 h 236842"/>
                <a:gd name="connsiteX0-51" fmla="*/ 3356 w 587996"/>
                <a:gd name="connsiteY0-52" fmla="*/ 0 h 236842"/>
                <a:gd name="connsiteX1-53" fmla="*/ 86483 w 587996"/>
                <a:gd name="connsiteY1-54" fmla="*/ 135082 h 236842"/>
                <a:gd name="connsiteX2-55" fmla="*/ 523917 w 587996"/>
                <a:gd name="connsiteY2-56" fmla="*/ 151322 h 236842"/>
                <a:gd name="connsiteX3-57" fmla="*/ 585469 w 587996"/>
                <a:gd name="connsiteY3-58" fmla="*/ 220330 h 236842"/>
                <a:gd name="connsiteX4-59" fmla="*/ 500104 w 587996"/>
                <a:gd name="connsiteY4-60" fmla="*/ 236842 h 236842"/>
                <a:gd name="connsiteX0-61" fmla="*/ 3356 w 587996"/>
                <a:gd name="connsiteY0-62" fmla="*/ 0 h 244339"/>
                <a:gd name="connsiteX1-63" fmla="*/ 86483 w 587996"/>
                <a:gd name="connsiteY1-64" fmla="*/ 135082 h 244339"/>
                <a:gd name="connsiteX2-65" fmla="*/ 523917 w 587996"/>
                <a:gd name="connsiteY2-66" fmla="*/ 151322 h 244339"/>
                <a:gd name="connsiteX3-67" fmla="*/ 585469 w 587996"/>
                <a:gd name="connsiteY3-68" fmla="*/ 220330 h 244339"/>
                <a:gd name="connsiteX4-69" fmla="*/ 534036 w 587996"/>
                <a:gd name="connsiteY4-70" fmla="*/ 244339 h 244339"/>
                <a:gd name="connsiteX0-71" fmla="*/ 3559 w 591992"/>
                <a:gd name="connsiteY0-72" fmla="*/ 0 h 244339"/>
                <a:gd name="connsiteX1-73" fmla="*/ 86686 w 591992"/>
                <a:gd name="connsiteY1-74" fmla="*/ 135082 h 244339"/>
                <a:gd name="connsiteX2-75" fmla="*/ 535168 w 591992"/>
                <a:gd name="connsiteY2-76" fmla="*/ 129124 h 244339"/>
                <a:gd name="connsiteX3-77" fmla="*/ 585672 w 591992"/>
                <a:gd name="connsiteY3-78" fmla="*/ 220330 h 244339"/>
                <a:gd name="connsiteX4-79" fmla="*/ 534239 w 591992"/>
                <a:gd name="connsiteY4-80" fmla="*/ 244339 h 244339"/>
                <a:gd name="connsiteX0-81" fmla="*/ 3559 w 594181"/>
                <a:gd name="connsiteY0-82" fmla="*/ 0 h 244339"/>
                <a:gd name="connsiteX1-83" fmla="*/ 86686 w 594181"/>
                <a:gd name="connsiteY1-84" fmla="*/ 135082 h 244339"/>
                <a:gd name="connsiteX2-85" fmla="*/ 535168 w 594181"/>
                <a:gd name="connsiteY2-86" fmla="*/ 129124 h 244339"/>
                <a:gd name="connsiteX3-87" fmla="*/ 588993 w 594181"/>
                <a:gd name="connsiteY3-88" fmla="*/ 190464 h 244339"/>
                <a:gd name="connsiteX4-89" fmla="*/ 534239 w 594181"/>
                <a:gd name="connsiteY4-90" fmla="*/ 244339 h 244339"/>
                <a:gd name="connsiteX0-91" fmla="*/ 3559 w 594181"/>
                <a:gd name="connsiteY0-92" fmla="*/ 0 h 221164"/>
                <a:gd name="connsiteX1-93" fmla="*/ 86686 w 594181"/>
                <a:gd name="connsiteY1-94" fmla="*/ 135082 h 221164"/>
                <a:gd name="connsiteX2-95" fmla="*/ 535168 w 594181"/>
                <a:gd name="connsiteY2-96" fmla="*/ 129124 h 221164"/>
                <a:gd name="connsiteX3-97" fmla="*/ 588993 w 594181"/>
                <a:gd name="connsiteY3-98" fmla="*/ 190464 h 221164"/>
                <a:gd name="connsiteX4-99" fmla="*/ 537268 w 594181"/>
                <a:gd name="connsiteY4-100" fmla="*/ 221163 h 221164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594181" h="221164">
                  <a:moveTo>
                    <a:pt x="3559" y="0"/>
                  </a:moveTo>
                  <a:cubicBezTo>
                    <a:pt x="-5966" y="54552"/>
                    <a:pt x="-1915" y="113561"/>
                    <a:pt x="86686" y="135082"/>
                  </a:cubicBezTo>
                  <a:cubicBezTo>
                    <a:pt x="175287" y="156603"/>
                    <a:pt x="451450" y="119894"/>
                    <a:pt x="535168" y="129124"/>
                  </a:cubicBezTo>
                  <a:cubicBezTo>
                    <a:pt x="618886" y="138354"/>
                    <a:pt x="588993" y="190464"/>
                    <a:pt x="588993" y="190464"/>
                  </a:cubicBezTo>
                  <a:lnTo>
                    <a:pt x="537268" y="221163"/>
                  </a:lnTo>
                </a:path>
              </a:pathLst>
            </a:custGeom>
            <a:noFill/>
            <a:ln w="31750"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99" name="任意多边形 298"/>
          <p:cNvSpPr/>
          <p:nvPr/>
        </p:nvSpPr>
        <p:spPr>
          <a:xfrm>
            <a:off x="5297141" y="1400175"/>
            <a:ext cx="576610" cy="578644"/>
          </a:xfrm>
          <a:custGeom>
            <a:avLst/>
            <a:gdLst>
              <a:gd name="connsiteX0" fmla="*/ 53464 w 609089"/>
              <a:gd name="connsiteY0" fmla="*/ 571500 h 571500"/>
              <a:gd name="connsiteX1" fmla="*/ 53464 w 609089"/>
              <a:gd name="connsiteY1" fmla="*/ 155575 h 571500"/>
              <a:gd name="connsiteX2" fmla="*/ 609089 w 609089"/>
              <a:gd name="connsiteY2" fmla="*/ 0 h 571500"/>
              <a:gd name="connsiteX0-1" fmla="*/ 56104 w 606966"/>
              <a:gd name="connsiteY0-2" fmla="*/ 583406 h 583406"/>
              <a:gd name="connsiteX1-3" fmla="*/ 51341 w 606966"/>
              <a:gd name="connsiteY1-4" fmla="*/ 155575 h 583406"/>
              <a:gd name="connsiteX2-5" fmla="*/ 606966 w 606966"/>
              <a:gd name="connsiteY2-6" fmla="*/ 0 h 583406"/>
              <a:gd name="connsiteX0-7" fmla="*/ 48974 w 599836"/>
              <a:gd name="connsiteY0-8" fmla="*/ 583406 h 583406"/>
              <a:gd name="connsiteX1-9" fmla="*/ 44211 w 599836"/>
              <a:gd name="connsiteY1-10" fmla="*/ 155575 h 583406"/>
              <a:gd name="connsiteX2-11" fmla="*/ 599836 w 599836"/>
              <a:gd name="connsiteY2-12" fmla="*/ 0 h 583406"/>
              <a:gd name="connsiteX0-13" fmla="*/ 22937 w 573799"/>
              <a:gd name="connsiteY0-14" fmla="*/ 583406 h 583406"/>
              <a:gd name="connsiteX1-15" fmla="*/ 61037 w 573799"/>
              <a:gd name="connsiteY1-16" fmla="*/ 146050 h 583406"/>
              <a:gd name="connsiteX2-17" fmla="*/ 573799 w 573799"/>
              <a:gd name="connsiteY2-18" fmla="*/ 0 h 583406"/>
              <a:gd name="connsiteX0-19" fmla="*/ 19165 w 579552"/>
              <a:gd name="connsiteY0-20" fmla="*/ 583406 h 583406"/>
              <a:gd name="connsiteX1-21" fmla="*/ 66790 w 579552"/>
              <a:gd name="connsiteY1-22" fmla="*/ 146050 h 583406"/>
              <a:gd name="connsiteX2-23" fmla="*/ 579552 w 579552"/>
              <a:gd name="connsiteY2-24" fmla="*/ 0 h 583406"/>
              <a:gd name="connsiteX0-25" fmla="*/ 20986 w 576610"/>
              <a:gd name="connsiteY0-26" fmla="*/ 578644 h 578644"/>
              <a:gd name="connsiteX1-27" fmla="*/ 63848 w 576610"/>
              <a:gd name="connsiteY1-28" fmla="*/ 146050 h 578644"/>
              <a:gd name="connsiteX2-29" fmla="*/ 576610 w 576610"/>
              <a:gd name="connsiteY2-30" fmla="*/ 0 h 578644"/>
              <a:gd name="connsiteX0-31" fmla="*/ 20986 w 576610"/>
              <a:gd name="connsiteY0-32" fmla="*/ 578644 h 578644"/>
              <a:gd name="connsiteX1-33" fmla="*/ 63848 w 576610"/>
              <a:gd name="connsiteY1-34" fmla="*/ 146050 h 578644"/>
              <a:gd name="connsiteX2-35" fmla="*/ 576610 w 576610"/>
              <a:gd name="connsiteY2-36" fmla="*/ 0 h 578644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576610" h="578644">
                <a:moveTo>
                  <a:pt x="20986" y="578644"/>
                </a:moveTo>
                <a:cubicBezTo>
                  <a:pt x="878" y="420687"/>
                  <a:pt x="-28756" y="242491"/>
                  <a:pt x="63848" y="146050"/>
                </a:cubicBezTo>
                <a:cubicBezTo>
                  <a:pt x="156452" y="49609"/>
                  <a:pt x="466279" y="11112"/>
                  <a:pt x="576610" y="0"/>
                </a:cubicBezTo>
              </a:path>
            </a:pathLst>
          </a:custGeom>
          <a:noFill/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00" name="任意多边形 299"/>
          <p:cNvSpPr/>
          <p:nvPr/>
        </p:nvSpPr>
        <p:spPr>
          <a:xfrm>
            <a:off x="6298407" y="1471448"/>
            <a:ext cx="973932" cy="300202"/>
          </a:xfrm>
          <a:custGeom>
            <a:avLst/>
            <a:gdLst>
              <a:gd name="connsiteX0" fmla="*/ 0 w 976313"/>
              <a:gd name="connsiteY0" fmla="*/ 245370 h 245370"/>
              <a:gd name="connsiteX1" fmla="*/ 359569 w 976313"/>
              <a:gd name="connsiteY1" fmla="*/ 101 h 245370"/>
              <a:gd name="connsiteX2" fmla="*/ 976313 w 976313"/>
              <a:gd name="connsiteY2" fmla="*/ 221557 h 245370"/>
              <a:gd name="connsiteX0-1" fmla="*/ 0 w 976313"/>
              <a:gd name="connsiteY0-2" fmla="*/ 290586 h 290586"/>
              <a:gd name="connsiteX1-3" fmla="*/ 392906 w 976313"/>
              <a:gd name="connsiteY1-4" fmla="*/ 73 h 290586"/>
              <a:gd name="connsiteX2-5" fmla="*/ 976313 w 976313"/>
              <a:gd name="connsiteY2-6" fmla="*/ 266773 h 290586"/>
              <a:gd name="connsiteX0-7" fmla="*/ 0 w 976313"/>
              <a:gd name="connsiteY0-8" fmla="*/ 290598 h 290598"/>
              <a:gd name="connsiteX1-9" fmla="*/ 392906 w 976313"/>
              <a:gd name="connsiteY1-10" fmla="*/ 85 h 290598"/>
              <a:gd name="connsiteX2-11" fmla="*/ 976313 w 976313"/>
              <a:gd name="connsiteY2-12" fmla="*/ 266785 h 290598"/>
              <a:gd name="connsiteX0-13" fmla="*/ 0 w 973932"/>
              <a:gd name="connsiteY0-14" fmla="*/ 300202 h 300202"/>
              <a:gd name="connsiteX1-15" fmla="*/ 390525 w 973932"/>
              <a:gd name="connsiteY1-16" fmla="*/ 164 h 300202"/>
              <a:gd name="connsiteX2-17" fmla="*/ 973932 w 973932"/>
              <a:gd name="connsiteY2-18" fmla="*/ 266864 h 300202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973932" h="300202">
                <a:moveTo>
                  <a:pt x="0" y="300202"/>
                </a:moveTo>
                <a:cubicBezTo>
                  <a:pt x="98425" y="179552"/>
                  <a:pt x="228203" y="5720"/>
                  <a:pt x="390525" y="164"/>
                </a:cubicBezTo>
                <a:cubicBezTo>
                  <a:pt x="552847" y="-5392"/>
                  <a:pt x="746919" y="130339"/>
                  <a:pt x="973932" y="266864"/>
                </a:cubicBezTo>
              </a:path>
            </a:pathLst>
          </a:custGeom>
          <a:noFill/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01" name="任意多边形 300"/>
          <p:cNvSpPr/>
          <p:nvPr/>
        </p:nvSpPr>
        <p:spPr>
          <a:xfrm>
            <a:off x="7331869" y="2233148"/>
            <a:ext cx="673894" cy="440998"/>
          </a:xfrm>
          <a:custGeom>
            <a:avLst/>
            <a:gdLst>
              <a:gd name="connsiteX0" fmla="*/ 0 w 666750"/>
              <a:gd name="connsiteY0" fmla="*/ 152747 h 524222"/>
              <a:gd name="connsiteX1" fmla="*/ 342900 w 666750"/>
              <a:gd name="connsiteY1" fmla="*/ 19397 h 524222"/>
              <a:gd name="connsiteX2" fmla="*/ 666750 w 666750"/>
              <a:gd name="connsiteY2" fmla="*/ 524222 h 524222"/>
              <a:gd name="connsiteX0-1" fmla="*/ 0 w 666750"/>
              <a:gd name="connsiteY0-2" fmla="*/ 128310 h 499785"/>
              <a:gd name="connsiteX1-3" fmla="*/ 383381 w 666750"/>
              <a:gd name="connsiteY1-4" fmla="*/ 23535 h 499785"/>
              <a:gd name="connsiteX2-5" fmla="*/ 666750 w 666750"/>
              <a:gd name="connsiteY2-6" fmla="*/ 499785 h 499785"/>
              <a:gd name="connsiteX0-7" fmla="*/ 0 w 676275"/>
              <a:gd name="connsiteY0-8" fmla="*/ 128310 h 499785"/>
              <a:gd name="connsiteX1-9" fmla="*/ 392906 w 676275"/>
              <a:gd name="connsiteY1-10" fmla="*/ 23535 h 499785"/>
              <a:gd name="connsiteX2-11" fmla="*/ 676275 w 676275"/>
              <a:gd name="connsiteY2-12" fmla="*/ 499785 h 499785"/>
              <a:gd name="connsiteX0-13" fmla="*/ 0 w 676275"/>
              <a:gd name="connsiteY0-14" fmla="*/ 123421 h 494896"/>
              <a:gd name="connsiteX1-15" fmla="*/ 392906 w 676275"/>
              <a:gd name="connsiteY1-16" fmla="*/ 18646 h 494896"/>
              <a:gd name="connsiteX2-17" fmla="*/ 676275 w 676275"/>
              <a:gd name="connsiteY2-18" fmla="*/ 494896 h 494896"/>
              <a:gd name="connsiteX0-19" fmla="*/ 0 w 676275"/>
              <a:gd name="connsiteY0-20" fmla="*/ 123421 h 494896"/>
              <a:gd name="connsiteX1-21" fmla="*/ 392906 w 676275"/>
              <a:gd name="connsiteY1-22" fmla="*/ 18646 h 494896"/>
              <a:gd name="connsiteX2-23" fmla="*/ 676275 w 676275"/>
              <a:gd name="connsiteY2-24" fmla="*/ 494896 h 494896"/>
              <a:gd name="connsiteX0-25" fmla="*/ 0 w 676275"/>
              <a:gd name="connsiteY0-26" fmla="*/ 119845 h 491320"/>
              <a:gd name="connsiteX1-27" fmla="*/ 392906 w 676275"/>
              <a:gd name="connsiteY1-28" fmla="*/ 15070 h 491320"/>
              <a:gd name="connsiteX2-29" fmla="*/ 676275 w 676275"/>
              <a:gd name="connsiteY2-30" fmla="*/ 491320 h 491320"/>
              <a:gd name="connsiteX0-31" fmla="*/ 0 w 676275"/>
              <a:gd name="connsiteY0-32" fmla="*/ 66976 h 438451"/>
              <a:gd name="connsiteX1-33" fmla="*/ 428625 w 676275"/>
              <a:gd name="connsiteY1-34" fmla="*/ 21733 h 438451"/>
              <a:gd name="connsiteX2-35" fmla="*/ 676275 w 676275"/>
              <a:gd name="connsiteY2-36" fmla="*/ 438451 h 438451"/>
              <a:gd name="connsiteX0-37" fmla="*/ 0 w 664369"/>
              <a:gd name="connsiteY0-38" fmla="*/ 66976 h 438451"/>
              <a:gd name="connsiteX1-39" fmla="*/ 428625 w 664369"/>
              <a:gd name="connsiteY1-40" fmla="*/ 21733 h 438451"/>
              <a:gd name="connsiteX2-41" fmla="*/ 664369 w 664369"/>
              <a:gd name="connsiteY2-42" fmla="*/ 438451 h 438451"/>
              <a:gd name="connsiteX0-43" fmla="*/ 0 w 673894"/>
              <a:gd name="connsiteY0-44" fmla="*/ 67142 h 440998"/>
              <a:gd name="connsiteX1-45" fmla="*/ 428625 w 673894"/>
              <a:gd name="connsiteY1-46" fmla="*/ 21899 h 440998"/>
              <a:gd name="connsiteX2-47" fmla="*/ 673894 w 673894"/>
              <a:gd name="connsiteY2-48" fmla="*/ 440998 h 440998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673894" h="440998">
                <a:moveTo>
                  <a:pt x="0" y="67142"/>
                </a:moveTo>
                <a:cubicBezTo>
                  <a:pt x="146842" y="48092"/>
                  <a:pt x="316309" y="-40410"/>
                  <a:pt x="428625" y="21899"/>
                </a:cubicBezTo>
                <a:cubicBezTo>
                  <a:pt x="540941" y="84208"/>
                  <a:pt x="642144" y="356861"/>
                  <a:pt x="673894" y="440998"/>
                </a:cubicBezTo>
              </a:path>
            </a:pathLst>
          </a:custGeom>
          <a:noFill/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02" name="任意多边形 301"/>
          <p:cNvSpPr/>
          <p:nvPr/>
        </p:nvSpPr>
        <p:spPr>
          <a:xfrm rot="2363709">
            <a:off x="7535610" y="3299006"/>
            <a:ext cx="762544" cy="452124"/>
          </a:xfrm>
          <a:custGeom>
            <a:avLst/>
            <a:gdLst>
              <a:gd name="connsiteX0" fmla="*/ 0 w 666750"/>
              <a:gd name="connsiteY0" fmla="*/ 152747 h 524222"/>
              <a:gd name="connsiteX1" fmla="*/ 342900 w 666750"/>
              <a:gd name="connsiteY1" fmla="*/ 19397 h 524222"/>
              <a:gd name="connsiteX2" fmla="*/ 666750 w 666750"/>
              <a:gd name="connsiteY2" fmla="*/ 524222 h 524222"/>
              <a:gd name="connsiteX0-1" fmla="*/ 0 w 666750"/>
              <a:gd name="connsiteY0-2" fmla="*/ 128310 h 499785"/>
              <a:gd name="connsiteX1-3" fmla="*/ 383381 w 666750"/>
              <a:gd name="connsiteY1-4" fmla="*/ 23535 h 499785"/>
              <a:gd name="connsiteX2-5" fmla="*/ 666750 w 666750"/>
              <a:gd name="connsiteY2-6" fmla="*/ 499785 h 499785"/>
              <a:gd name="connsiteX0-7" fmla="*/ 0 w 676275"/>
              <a:gd name="connsiteY0-8" fmla="*/ 128310 h 499785"/>
              <a:gd name="connsiteX1-9" fmla="*/ 392906 w 676275"/>
              <a:gd name="connsiteY1-10" fmla="*/ 23535 h 499785"/>
              <a:gd name="connsiteX2-11" fmla="*/ 676275 w 676275"/>
              <a:gd name="connsiteY2-12" fmla="*/ 499785 h 499785"/>
              <a:gd name="connsiteX0-13" fmla="*/ 0 w 676275"/>
              <a:gd name="connsiteY0-14" fmla="*/ 123421 h 494896"/>
              <a:gd name="connsiteX1-15" fmla="*/ 392906 w 676275"/>
              <a:gd name="connsiteY1-16" fmla="*/ 18646 h 494896"/>
              <a:gd name="connsiteX2-17" fmla="*/ 676275 w 676275"/>
              <a:gd name="connsiteY2-18" fmla="*/ 494896 h 494896"/>
              <a:gd name="connsiteX0-19" fmla="*/ 0 w 676275"/>
              <a:gd name="connsiteY0-20" fmla="*/ 123421 h 494896"/>
              <a:gd name="connsiteX1-21" fmla="*/ 392906 w 676275"/>
              <a:gd name="connsiteY1-22" fmla="*/ 18646 h 494896"/>
              <a:gd name="connsiteX2-23" fmla="*/ 676275 w 676275"/>
              <a:gd name="connsiteY2-24" fmla="*/ 494896 h 494896"/>
              <a:gd name="connsiteX0-25" fmla="*/ 0 w 676275"/>
              <a:gd name="connsiteY0-26" fmla="*/ 119845 h 491320"/>
              <a:gd name="connsiteX1-27" fmla="*/ 392906 w 676275"/>
              <a:gd name="connsiteY1-28" fmla="*/ 15070 h 491320"/>
              <a:gd name="connsiteX2-29" fmla="*/ 676275 w 676275"/>
              <a:gd name="connsiteY2-30" fmla="*/ 491320 h 491320"/>
              <a:gd name="connsiteX0-31" fmla="*/ 0 w 676275"/>
              <a:gd name="connsiteY0-32" fmla="*/ 66976 h 438451"/>
              <a:gd name="connsiteX1-33" fmla="*/ 428625 w 676275"/>
              <a:gd name="connsiteY1-34" fmla="*/ 21733 h 438451"/>
              <a:gd name="connsiteX2-35" fmla="*/ 676275 w 676275"/>
              <a:gd name="connsiteY2-36" fmla="*/ 438451 h 438451"/>
              <a:gd name="connsiteX0-37" fmla="*/ 0 w 664369"/>
              <a:gd name="connsiteY0-38" fmla="*/ 66976 h 438451"/>
              <a:gd name="connsiteX1-39" fmla="*/ 428625 w 664369"/>
              <a:gd name="connsiteY1-40" fmla="*/ 21733 h 438451"/>
              <a:gd name="connsiteX2-41" fmla="*/ 664369 w 664369"/>
              <a:gd name="connsiteY2-42" fmla="*/ 438451 h 438451"/>
              <a:gd name="connsiteX0-43" fmla="*/ 0 w 673894"/>
              <a:gd name="connsiteY0-44" fmla="*/ 67142 h 440998"/>
              <a:gd name="connsiteX1-45" fmla="*/ 428625 w 673894"/>
              <a:gd name="connsiteY1-46" fmla="*/ 21899 h 440998"/>
              <a:gd name="connsiteX2-47" fmla="*/ 673894 w 673894"/>
              <a:gd name="connsiteY2-48" fmla="*/ 440998 h 440998"/>
              <a:gd name="connsiteX0-49" fmla="*/ 0 w 762544"/>
              <a:gd name="connsiteY0-50" fmla="*/ 67877 h 452124"/>
              <a:gd name="connsiteX1-51" fmla="*/ 428625 w 762544"/>
              <a:gd name="connsiteY1-52" fmla="*/ 22634 h 452124"/>
              <a:gd name="connsiteX2-53" fmla="*/ 762544 w 762544"/>
              <a:gd name="connsiteY2-54" fmla="*/ 452124 h 452124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762544" h="452124">
                <a:moveTo>
                  <a:pt x="0" y="67877"/>
                </a:moveTo>
                <a:cubicBezTo>
                  <a:pt x="146842" y="48827"/>
                  <a:pt x="301534" y="-41407"/>
                  <a:pt x="428625" y="22634"/>
                </a:cubicBezTo>
                <a:cubicBezTo>
                  <a:pt x="555716" y="86675"/>
                  <a:pt x="730794" y="367987"/>
                  <a:pt x="762544" y="452124"/>
                </a:cubicBezTo>
              </a:path>
            </a:pathLst>
          </a:custGeom>
          <a:noFill/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03" name="任意多边形 302"/>
          <p:cNvSpPr/>
          <p:nvPr/>
        </p:nvSpPr>
        <p:spPr>
          <a:xfrm rot="4312010">
            <a:off x="7186053" y="4339124"/>
            <a:ext cx="695355" cy="417840"/>
          </a:xfrm>
          <a:custGeom>
            <a:avLst/>
            <a:gdLst>
              <a:gd name="connsiteX0" fmla="*/ 0 w 666750"/>
              <a:gd name="connsiteY0" fmla="*/ 152747 h 524222"/>
              <a:gd name="connsiteX1" fmla="*/ 342900 w 666750"/>
              <a:gd name="connsiteY1" fmla="*/ 19397 h 524222"/>
              <a:gd name="connsiteX2" fmla="*/ 666750 w 666750"/>
              <a:gd name="connsiteY2" fmla="*/ 524222 h 524222"/>
              <a:gd name="connsiteX0-1" fmla="*/ 0 w 666750"/>
              <a:gd name="connsiteY0-2" fmla="*/ 128310 h 499785"/>
              <a:gd name="connsiteX1-3" fmla="*/ 383381 w 666750"/>
              <a:gd name="connsiteY1-4" fmla="*/ 23535 h 499785"/>
              <a:gd name="connsiteX2-5" fmla="*/ 666750 w 666750"/>
              <a:gd name="connsiteY2-6" fmla="*/ 499785 h 499785"/>
              <a:gd name="connsiteX0-7" fmla="*/ 0 w 676275"/>
              <a:gd name="connsiteY0-8" fmla="*/ 128310 h 499785"/>
              <a:gd name="connsiteX1-9" fmla="*/ 392906 w 676275"/>
              <a:gd name="connsiteY1-10" fmla="*/ 23535 h 499785"/>
              <a:gd name="connsiteX2-11" fmla="*/ 676275 w 676275"/>
              <a:gd name="connsiteY2-12" fmla="*/ 499785 h 499785"/>
              <a:gd name="connsiteX0-13" fmla="*/ 0 w 676275"/>
              <a:gd name="connsiteY0-14" fmla="*/ 123421 h 494896"/>
              <a:gd name="connsiteX1-15" fmla="*/ 392906 w 676275"/>
              <a:gd name="connsiteY1-16" fmla="*/ 18646 h 494896"/>
              <a:gd name="connsiteX2-17" fmla="*/ 676275 w 676275"/>
              <a:gd name="connsiteY2-18" fmla="*/ 494896 h 494896"/>
              <a:gd name="connsiteX0-19" fmla="*/ 0 w 676275"/>
              <a:gd name="connsiteY0-20" fmla="*/ 123421 h 494896"/>
              <a:gd name="connsiteX1-21" fmla="*/ 392906 w 676275"/>
              <a:gd name="connsiteY1-22" fmla="*/ 18646 h 494896"/>
              <a:gd name="connsiteX2-23" fmla="*/ 676275 w 676275"/>
              <a:gd name="connsiteY2-24" fmla="*/ 494896 h 494896"/>
              <a:gd name="connsiteX0-25" fmla="*/ 0 w 676275"/>
              <a:gd name="connsiteY0-26" fmla="*/ 119845 h 491320"/>
              <a:gd name="connsiteX1-27" fmla="*/ 392906 w 676275"/>
              <a:gd name="connsiteY1-28" fmla="*/ 15070 h 491320"/>
              <a:gd name="connsiteX2-29" fmla="*/ 676275 w 676275"/>
              <a:gd name="connsiteY2-30" fmla="*/ 491320 h 491320"/>
              <a:gd name="connsiteX0-31" fmla="*/ 0 w 676275"/>
              <a:gd name="connsiteY0-32" fmla="*/ 66976 h 438451"/>
              <a:gd name="connsiteX1-33" fmla="*/ 428625 w 676275"/>
              <a:gd name="connsiteY1-34" fmla="*/ 21733 h 438451"/>
              <a:gd name="connsiteX2-35" fmla="*/ 676275 w 676275"/>
              <a:gd name="connsiteY2-36" fmla="*/ 438451 h 438451"/>
              <a:gd name="connsiteX0-37" fmla="*/ 0 w 664369"/>
              <a:gd name="connsiteY0-38" fmla="*/ 66976 h 438451"/>
              <a:gd name="connsiteX1-39" fmla="*/ 428625 w 664369"/>
              <a:gd name="connsiteY1-40" fmla="*/ 21733 h 438451"/>
              <a:gd name="connsiteX2-41" fmla="*/ 664369 w 664369"/>
              <a:gd name="connsiteY2-42" fmla="*/ 438451 h 438451"/>
              <a:gd name="connsiteX0-43" fmla="*/ 0 w 673894"/>
              <a:gd name="connsiteY0-44" fmla="*/ 67142 h 440998"/>
              <a:gd name="connsiteX1-45" fmla="*/ 428625 w 673894"/>
              <a:gd name="connsiteY1-46" fmla="*/ 21899 h 440998"/>
              <a:gd name="connsiteX2-47" fmla="*/ 673894 w 673894"/>
              <a:gd name="connsiteY2-48" fmla="*/ 440998 h 440998"/>
              <a:gd name="connsiteX0-49" fmla="*/ 0 w 762544"/>
              <a:gd name="connsiteY0-50" fmla="*/ 67877 h 452124"/>
              <a:gd name="connsiteX1-51" fmla="*/ 428625 w 762544"/>
              <a:gd name="connsiteY1-52" fmla="*/ 22634 h 452124"/>
              <a:gd name="connsiteX2-53" fmla="*/ 762544 w 762544"/>
              <a:gd name="connsiteY2-54" fmla="*/ 452124 h 452124"/>
              <a:gd name="connsiteX0-55" fmla="*/ 0 w 695355"/>
              <a:gd name="connsiteY0-56" fmla="*/ 65619 h 417840"/>
              <a:gd name="connsiteX1-57" fmla="*/ 428625 w 695355"/>
              <a:gd name="connsiteY1-58" fmla="*/ 20376 h 417840"/>
              <a:gd name="connsiteX2-59" fmla="*/ 695355 w 695355"/>
              <a:gd name="connsiteY2-60" fmla="*/ 417840 h 41784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695355" h="417840">
                <a:moveTo>
                  <a:pt x="0" y="65619"/>
                </a:moveTo>
                <a:cubicBezTo>
                  <a:pt x="146842" y="46569"/>
                  <a:pt x="312733" y="-38327"/>
                  <a:pt x="428625" y="20376"/>
                </a:cubicBezTo>
                <a:cubicBezTo>
                  <a:pt x="544517" y="79079"/>
                  <a:pt x="663605" y="333703"/>
                  <a:pt x="695355" y="417840"/>
                </a:cubicBezTo>
              </a:path>
            </a:pathLst>
          </a:custGeom>
          <a:noFill/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04" name="任意多边形 303"/>
          <p:cNvSpPr/>
          <p:nvPr/>
        </p:nvSpPr>
        <p:spPr>
          <a:xfrm rot="6127825">
            <a:off x="6266424" y="4902371"/>
            <a:ext cx="666155" cy="474056"/>
          </a:xfrm>
          <a:custGeom>
            <a:avLst/>
            <a:gdLst>
              <a:gd name="connsiteX0" fmla="*/ 0 w 666750"/>
              <a:gd name="connsiteY0" fmla="*/ 152747 h 524222"/>
              <a:gd name="connsiteX1" fmla="*/ 342900 w 666750"/>
              <a:gd name="connsiteY1" fmla="*/ 19397 h 524222"/>
              <a:gd name="connsiteX2" fmla="*/ 666750 w 666750"/>
              <a:gd name="connsiteY2" fmla="*/ 524222 h 524222"/>
              <a:gd name="connsiteX0-1" fmla="*/ 0 w 666750"/>
              <a:gd name="connsiteY0-2" fmla="*/ 128310 h 499785"/>
              <a:gd name="connsiteX1-3" fmla="*/ 383381 w 666750"/>
              <a:gd name="connsiteY1-4" fmla="*/ 23535 h 499785"/>
              <a:gd name="connsiteX2-5" fmla="*/ 666750 w 666750"/>
              <a:gd name="connsiteY2-6" fmla="*/ 499785 h 499785"/>
              <a:gd name="connsiteX0-7" fmla="*/ 0 w 676275"/>
              <a:gd name="connsiteY0-8" fmla="*/ 128310 h 499785"/>
              <a:gd name="connsiteX1-9" fmla="*/ 392906 w 676275"/>
              <a:gd name="connsiteY1-10" fmla="*/ 23535 h 499785"/>
              <a:gd name="connsiteX2-11" fmla="*/ 676275 w 676275"/>
              <a:gd name="connsiteY2-12" fmla="*/ 499785 h 499785"/>
              <a:gd name="connsiteX0-13" fmla="*/ 0 w 676275"/>
              <a:gd name="connsiteY0-14" fmla="*/ 123421 h 494896"/>
              <a:gd name="connsiteX1-15" fmla="*/ 392906 w 676275"/>
              <a:gd name="connsiteY1-16" fmla="*/ 18646 h 494896"/>
              <a:gd name="connsiteX2-17" fmla="*/ 676275 w 676275"/>
              <a:gd name="connsiteY2-18" fmla="*/ 494896 h 494896"/>
              <a:gd name="connsiteX0-19" fmla="*/ 0 w 676275"/>
              <a:gd name="connsiteY0-20" fmla="*/ 123421 h 494896"/>
              <a:gd name="connsiteX1-21" fmla="*/ 392906 w 676275"/>
              <a:gd name="connsiteY1-22" fmla="*/ 18646 h 494896"/>
              <a:gd name="connsiteX2-23" fmla="*/ 676275 w 676275"/>
              <a:gd name="connsiteY2-24" fmla="*/ 494896 h 494896"/>
              <a:gd name="connsiteX0-25" fmla="*/ 0 w 676275"/>
              <a:gd name="connsiteY0-26" fmla="*/ 119845 h 491320"/>
              <a:gd name="connsiteX1-27" fmla="*/ 392906 w 676275"/>
              <a:gd name="connsiteY1-28" fmla="*/ 15070 h 491320"/>
              <a:gd name="connsiteX2-29" fmla="*/ 676275 w 676275"/>
              <a:gd name="connsiteY2-30" fmla="*/ 491320 h 491320"/>
              <a:gd name="connsiteX0-31" fmla="*/ 0 w 676275"/>
              <a:gd name="connsiteY0-32" fmla="*/ 66976 h 438451"/>
              <a:gd name="connsiteX1-33" fmla="*/ 428625 w 676275"/>
              <a:gd name="connsiteY1-34" fmla="*/ 21733 h 438451"/>
              <a:gd name="connsiteX2-35" fmla="*/ 676275 w 676275"/>
              <a:gd name="connsiteY2-36" fmla="*/ 438451 h 438451"/>
              <a:gd name="connsiteX0-37" fmla="*/ 0 w 664369"/>
              <a:gd name="connsiteY0-38" fmla="*/ 66976 h 438451"/>
              <a:gd name="connsiteX1-39" fmla="*/ 428625 w 664369"/>
              <a:gd name="connsiteY1-40" fmla="*/ 21733 h 438451"/>
              <a:gd name="connsiteX2-41" fmla="*/ 664369 w 664369"/>
              <a:gd name="connsiteY2-42" fmla="*/ 438451 h 438451"/>
              <a:gd name="connsiteX0-43" fmla="*/ 0 w 673894"/>
              <a:gd name="connsiteY0-44" fmla="*/ 67142 h 440998"/>
              <a:gd name="connsiteX1-45" fmla="*/ 428625 w 673894"/>
              <a:gd name="connsiteY1-46" fmla="*/ 21899 h 440998"/>
              <a:gd name="connsiteX2-47" fmla="*/ 673894 w 673894"/>
              <a:gd name="connsiteY2-48" fmla="*/ 440998 h 440998"/>
              <a:gd name="connsiteX0-49" fmla="*/ 0 w 762544"/>
              <a:gd name="connsiteY0-50" fmla="*/ 67877 h 452124"/>
              <a:gd name="connsiteX1-51" fmla="*/ 428625 w 762544"/>
              <a:gd name="connsiteY1-52" fmla="*/ 22634 h 452124"/>
              <a:gd name="connsiteX2-53" fmla="*/ 762544 w 762544"/>
              <a:gd name="connsiteY2-54" fmla="*/ 452124 h 452124"/>
              <a:gd name="connsiteX0-55" fmla="*/ 0 w 695355"/>
              <a:gd name="connsiteY0-56" fmla="*/ 65619 h 417840"/>
              <a:gd name="connsiteX1-57" fmla="*/ 428625 w 695355"/>
              <a:gd name="connsiteY1-58" fmla="*/ 20376 h 417840"/>
              <a:gd name="connsiteX2-59" fmla="*/ 695355 w 695355"/>
              <a:gd name="connsiteY2-60" fmla="*/ 417840 h 417840"/>
              <a:gd name="connsiteX0-61" fmla="*/ 0 w 666155"/>
              <a:gd name="connsiteY0-62" fmla="*/ 8391 h 474056"/>
              <a:gd name="connsiteX1-63" fmla="*/ 399425 w 666155"/>
              <a:gd name="connsiteY1-64" fmla="*/ 76592 h 474056"/>
              <a:gd name="connsiteX2-65" fmla="*/ 666155 w 666155"/>
              <a:gd name="connsiteY2-66" fmla="*/ 474056 h 4740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666155" h="474056">
                <a:moveTo>
                  <a:pt x="0" y="8391"/>
                </a:moveTo>
                <a:cubicBezTo>
                  <a:pt x="146842" y="-10659"/>
                  <a:pt x="288399" y="-1019"/>
                  <a:pt x="399425" y="76592"/>
                </a:cubicBezTo>
                <a:cubicBezTo>
                  <a:pt x="510451" y="154203"/>
                  <a:pt x="634405" y="389919"/>
                  <a:pt x="666155" y="474056"/>
                </a:cubicBezTo>
              </a:path>
            </a:pathLst>
          </a:custGeom>
          <a:noFill/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05" name="任意多边形 304"/>
          <p:cNvSpPr/>
          <p:nvPr/>
        </p:nvSpPr>
        <p:spPr>
          <a:xfrm rot="8259080">
            <a:off x="5087902" y="4806927"/>
            <a:ext cx="708034" cy="559311"/>
          </a:xfrm>
          <a:custGeom>
            <a:avLst/>
            <a:gdLst>
              <a:gd name="connsiteX0" fmla="*/ 0 w 666750"/>
              <a:gd name="connsiteY0" fmla="*/ 152747 h 524222"/>
              <a:gd name="connsiteX1" fmla="*/ 342900 w 666750"/>
              <a:gd name="connsiteY1" fmla="*/ 19397 h 524222"/>
              <a:gd name="connsiteX2" fmla="*/ 666750 w 666750"/>
              <a:gd name="connsiteY2" fmla="*/ 524222 h 524222"/>
              <a:gd name="connsiteX0-1" fmla="*/ 0 w 666750"/>
              <a:gd name="connsiteY0-2" fmla="*/ 128310 h 499785"/>
              <a:gd name="connsiteX1-3" fmla="*/ 383381 w 666750"/>
              <a:gd name="connsiteY1-4" fmla="*/ 23535 h 499785"/>
              <a:gd name="connsiteX2-5" fmla="*/ 666750 w 666750"/>
              <a:gd name="connsiteY2-6" fmla="*/ 499785 h 499785"/>
              <a:gd name="connsiteX0-7" fmla="*/ 0 w 676275"/>
              <a:gd name="connsiteY0-8" fmla="*/ 128310 h 499785"/>
              <a:gd name="connsiteX1-9" fmla="*/ 392906 w 676275"/>
              <a:gd name="connsiteY1-10" fmla="*/ 23535 h 499785"/>
              <a:gd name="connsiteX2-11" fmla="*/ 676275 w 676275"/>
              <a:gd name="connsiteY2-12" fmla="*/ 499785 h 499785"/>
              <a:gd name="connsiteX0-13" fmla="*/ 0 w 676275"/>
              <a:gd name="connsiteY0-14" fmla="*/ 123421 h 494896"/>
              <a:gd name="connsiteX1-15" fmla="*/ 392906 w 676275"/>
              <a:gd name="connsiteY1-16" fmla="*/ 18646 h 494896"/>
              <a:gd name="connsiteX2-17" fmla="*/ 676275 w 676275"/>
              <a:gd name="connsiteY2-18" fmla="*/ 494896 h 494896"/>
              <a:gd name="connsiteX0-19" fmla="*/ 0 w 676275"/>
              <a:gd name="connsiteY0-20" fmla="*/ 123421 h 494896"/>
              <a:gd name="connsiteX1-21" fmla="*/ 392906 w 676275"/>
              <a:gd name="connsiteY1-22" fmla="*/ 18646 h 494896"/>
              <a:gd name="connsiteX2-23" fmla="*/ 676275 w 676275"/>
              <a:gd name="connsiteY2-24" fmla="*/ 494896 h 494896"/>
              <a:gd name="connsiteX0-25" fmla="*/ 0 w 676275"/>
              <a:gd name="connsiteY0-26" fmla="*/ 119845 h 491320"/>
              <a:gd name="connsiteX1-27" fmla="*/ 392906 w 676275"/>
              <a:gd name="connsiteY1-28" fmla="*/ 15070 h 491320"/>
              <a:gd name="connsiteX2-29" fmla="*/ 676275 w 676275"/>
              <a:gd name="connsiteY2-30" fmla="*/ 491320 h 491320"/>
              <a:gd name="connsiteX0-31" fmla="*/ 0 w 676275"/>
              <a:gd name="connsiteY0-32" fmla="*/ 66976 h 438451"/>
              <a:gd name="connsiteX1-33" fmla="*/ 428625 w 676275"/>
              <a:gd name="connsiteY1-34" fmla="*/ 21733 h 438451"/>
              <a:gd name="connsiteX2-35" fmla="*/ 676275 w 676275"/>
              <a:gd name="connsiteY2-36" fmla="*/ 438451 h 438451"/>
              <a:gd name="connsiteX0-37" fmla="*/ 0 w 664369"/>
              <a:gd name="connsiteY0-38" fmla="*/ 66976 h 438451"/>
              <a:gd name="connsiteX1-39" fmla="*/ 428625 w 664369"/>
              <a:gd name="connsiteY1-40" fmla="*/ 21733 h 438451"/>
              <a:gd name="connsiteX2-41" fmla="*/ 664369 w 664369"/>
              <a:gd name="connsiteY2-42" fmla="*/ 438451 h 438451"/>
              <a:gd name="connsiteX0-43" fmla="*/ 0 w 673894"/>
              <a:gd name="connsiteY0-44" fmla="*/ 67142 h 440998"/>
              <a:gd name="connsiteX1-45" fmla="*/ 428625 w 673894"/>
              <a:gd name="connsiteY1-46" fmla="*/ 21899 h 440998"/>
              <a:gd name="connsiteX2-47" fmla="*/ 673894 w 673894"/>
              <a:gd name="connsiteY2-48" fmla="*/ 440998 h 440998"/>
              <a:gd name="connsiteX0-49" fmla="*/ 0 w 762544"/>
              <a:gd name="connsiteY0-50" fmla="*/ 67877 h 452124"/>
              <a:gd name="connsiteX1-51" fmla="*/ 428625 w 762544"/>
              <a:gd name="connsiteY1-52" fmla="*/ 22634 h 452124"/>
              <a:gd name="connsiteX2-53" fmla="*/ 762544 w 762544"/>
              <a:gd name="connsiteY2-54" fmla="*/ 452124 h 452124"/>
              <a:gd name="connsiteX0-55" fmla="*/ 0 w 695355"/>
              <a:gd name="connsiteY0-56" fmla="*/ 65619 h 417840"/>
              <a:gd name="connsiteX1-57" fmla="*/ 428625 w 695355"/>
              <a:gd name="connsiteY1-58" fmla="*/ 20376 h 417840"/>
              <a:gd name="connsiteX2-59" fmla="*/ 695355 w 695355"/>
              <a:gd name="connsiteY2-60" fmla="*/ 417840 h 417840"/>
              <a:gd name="connsiteX0-61" fmla="*/ 0 w 666155"/>
              <a:gd name="connsiteY0-62" fmla="*/ 8391 h 474056"/>
              <a:gd name="connsiteX1-63" fmla="*/ 399425 w 666155"/>
              <a:gd name="connsiteY1-64" fmla="*/ 76592 h 474056"/>
              <a:gd name="connsiteX2-65" fmla="*/ 666155 w 666155"/>
              <a:gd name="connsiteY2-66" fmla="*/ 474056 h 474056"/>
              <a:gd name="connsiteX0-67" fmla="*/ 0 w 708034"/>
              <a:gd name="connsiteY0-68" fmla="*/ 3308 h 536143"/>
              <a:gd name="connsiteX1-69" fmla="*/ 441304 w 708034"/>
              <a:gd name="connsiteY1-70" fmla="*/ 138679 h 536143"/>
              <a:gd name="connsiteX2-71" fmla="*/ 708034 w 708034"/>
              <a:gd name="connsiteY2-72" fmla="*/ 536143 h 536143"/>
              <a:gd name="connsiteX0-73" fmla="*/ 0 w 708034"/>
              <a:gd name="connsiteY0-74" fmla="*/ 26476 h 559311"/>
              <a:gd name="connsiteX1-75" fmla="*/ 461626 w 708034"/>
              <a:gd name="connsiteY1-76" fmla="*/ 54714 h 559311"/>
              <a:gd name="connsiteX2-77" fmla="*/ 708034 w 708034"/>
              <a:gd name="connsiteY2-78" fmla="*/ 559311 h 559311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708034" h="559311">
                <a:moveTo>
                  <a:pt x="0" y="26476"/>
                </a:moveTo>
                <a:cubicBezTo>
                  <a:pt x="146842" y="7426"/>
                  <a:pt x="343620" y="-34092"/>
                  <a:pt x="461626" y="54714"/>
                </a:cubicBezTo>
                <a:cubicBezTo>
                  <a:pt x="579632" y="143520"/>
                  <a:pt x="676284" y="475174"/>
                  <a:pt x="708034" y="559311"/>
                </a:cubicBezTo>
              </a:path>
            </a:pathLst>
          </a:custGeom>
          <a:noFill/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06" name="任意多边形 305"/>
          <p:cNvSpPr/>
          <p:nvPr/>
        </p:nvSpPr>
        <p:spPr>
          <a:xfrm rot="10302999">
            <a:off x="4238744" y="4144708"/>
            <a:ext cx="658729" cy="477210"/>
          </a:xfrm>
          <a:custGeom>
            <a:avLst/>
            <a:gdLst>
              <a:gd name="connsiteX0" fmla="*/ 0 w 666750"/>
              <a:gd name="connsiteY0" fmla="*/ 152747 h 524222"/>
              <a:gd name="connsiteX1" fmla="*/ 342900 w 666750"/>
              <a:gd name="connsiteY1" fmla="*/ 19397 h 524222"/>
              <a:gd name="connsiteX2" fmla="*/ 666750 w 666750"/>
              <a:gd name="connsiteY2" fmla="*/ 524222 h 524222"/>
              <a:gd name="connsiteX0-1" fmla="*/ 0 w 666750"/>
              <a:gd name="connsiteY0-2" fmla="*/ 128310 h 499785"/>
              <a:gd name="connsiteX1-3" fmla="*/ 383381 w 666750"/>
              <a:gd name="connsiteY1-4" fmla="*/ 23535 h 499785"/>
              <a:gd name="connsiteX2-5" fmla="*/ 666750 w 666750"/>
              <a:gd name="connsiteY2-6" fmla="*/ 499785 h 499785"/>
              <a:gd name="connsiteX0-7" fmla="*/ 0 w 676275"/>
              <a:gd name="connsiteY0-8" fmla="*/ 128310 h 499785"/>
              <a:gd name="connsiteX1-9" fmla="*/ 392906 w 676275"/>
              <a:gd name="connsiteY1-10" fmla="*/ 23535 h 499785"/>
              <a:gd name="connsiteX2-11" fmla="*/ 676275 w 676275"/>
              <a:gd name="connsiteY2-12" fmla="*/ 499785 h 499785"/>
              <a:gd name="connsiteX0-13" fmla="*/ 0 w 676275"/>
              <a:gd name="connsiteY0-14" fmla="*/ 123421 h 494896"/>
              <a:gd name="connsiteX1-15" fmla="*/ 392906 w 676275"/>
              <a:gd name="connsiteY1-16" fmla="*/ 18646 h 494896"/>
              <a:gd name="connsiteX2-17" fmla="*/ 676275 w 676275"/>
              <a:gd name="connsiteY2-18" fmla="*/ 494896 h 494896"/>
              <a:gd name="connsiteX0-19" fmla="*/ 0 w 676275"/>
              <a:gd name="connsiteY0-20" fmla="*/ 123421 h 494896"/>
              <a:gd name="connsiteX1-21" fmla="*/ 392906 w 676275"/>
              <a:gd name="connsiteY1-22" fmla="*/ 18646 h 494896"/>
              <a:gd name="connsiteX2-23" fmla="*/ 676275 w 676275"/>
              <a:gd name="connsiteY2-24" fmla="*/ 494896 h 494896"/>
              <a:gd name="connsiteX0-25" fmla="*/ 0 w 676275"/>
              <a:gd name="connsiteY0-26" fmla="*/ 119845 h 491320"/>
              <a:gd name="connsiteX1-27" fmla="*/ 392906 w 676275"/>
              <a:gd name="connsiteY1-28" fmla="*/ 15070 h 491320"/>
              <a:gd name="connsiteX2-29" fmla="*/ 676275 w 676275"/>
              <a:gd name="connsiteY2-30" fmla="*/ 491320 h 491320"/>
              <a:gd name="connsiteX0-31" fmla="*/ 0 w 676275"/>
              <a:gd name="connsiteY0-32" fmla="*/ 66976 h 438451"/>
              <a:gd name="connsiteX1-33" fmla="*/ 428625 w 676275"/>
              <a:gd name="connsiteY1-34" fmla="*/ 21733 h 438451"/>
              <a:gd name="connsiteX2-35" fmla="*/ 676275 w 676275"/>
              <a:gd name="connsiteY2-36" fmla="*/ 438451 h 438451"/>
              <a:gd name="connsiteX0-37" fmla="*/ 0 w 664369"/>
              <a:gd name="connsiteY0-38" fmla="*/ 66976 h 438451"/>
              <a:gd name="connsiteX1-39" fmla="*/ 428625 w 664369"/>
              <a:gd name="connsiteY1-40" fmla="*/ 21733 h 438451"/>
              <a:gd name="connsiteX2-41" fmla="*/ 664369 w 664369"/>
              <a:gd name="connsiteY2-42" fmla="*/ 438451 h 438451"/>
              <a:gd name="connsiteX0-43" fmla="*/ 0 w 673894"/>
              <a:gd name="connsiteY0-44" fmla="*/ 67142 h 440998"/>
              <a:gd name="connsiteX1-45" fmla="*/ 428625 w 673894"/>
              <a:gd name="connsiteY1-46" fmla="*/ 21899 h 440998"/>
              <a:gd name="connsiteX2-47" fmla="*/ 673894 w 673894"/>
              <a:gd name="connsiteY2-48" fmla="*/ 440998 h 440998"/>
              <a:gd name="connsiteX0-49" fmla="*/ 0 w 762544"/>
              <a:gd name="connsiteY0-50" fmla="*/ 67877 h 452124"/>
              <a:gd name="connsiteX1-51" fmla="*/ 428625 w 762544"/>
              <a:gd name="connsiteY1-52" fmla="*/ 22634 h 452124"/>
              <a:gd name="connsiteX2-53" fmla="*/ 762544 w 762544"/>
              <a:gd name="connsiteY2-54" fmla="*/ 452124 h 452124"/>
              <a:gd name="connsiteX0-55" fmla="*/ 0 w 695355"/>
              <a:gd name="connsiteY0-56" fmla="*/ 65619 h 417840"/>
              <a:gd name="connsiteX1-57" fmla="*/ 428625 w 695355"/>
              <a:gd name="connsiteY1-58" fmla="*/ 20376 h 417840"/>
              <a:gd name="connsiteX2-59" fmla="*/ 695355 w 695355"/>
              <a:gd name="connsiteY2-60" fmla="*/ 417840 h 417840"/>
              <a:gd name="connsiteX0-61" fmla="*/ 0 w 666155"/>
              <a:gd name="connsiteY0-62" fmla="*/ 8391 h 474056"/>
              <a:gd name="connsiteX1-63" fmla="*/ 399425 w 666155"/>
              <a:gd name="connsiteY1-64" fmla="*/ 76592 h 474056"/>
              <a:gd name="connsiteX2-65" fmla="*/ 666155 w 666155"/>
              <a:gd name="connsiteY2-66" fmla="*/ 474056 h 474056"/>
              <a:gd name="connsiteX0-67" fmla="*/ 0 w 708034"/>
              <a:gd name="connsiteY0-68" fmla="*/ 3308 h 536143"/>
              <a:gd name="connsiteX1-69" fmla="*/ 441304 w 708034"/>
              <a:gd name="connsiteY1-70" fmla="*/ 138679 h 536143"/>
              <a:gd name="connsiteX2-71" fmla="*/ 708034 w 708034"/>
              <a:gd name="connsiteY2-72" fmla="*/ 536143 h 536143"/>
              <a:gd name="connsiteX0-73" fmla="*/ 0 w 708034"/>
              <a:gd name="connsiteY0-74" fmla="*/ 26476 h 559311"/>
              <a:gd name="connsiteX1-75" fmla="*/ 461626 w 708034"/>
              <a:gd name="connsiteY1-76" fmla="*/ 54714 h 559311"/>
              <a:gd name="connsiteX2-77" fmla="*/ 708034 w 708034"/>
              <a:gd name="connsiteY2-78" fmla="*/ 559311 h 559311"/>
              <a:gd name="connsiteX0-79" fmla="*/ 0 w 708034"/>
              <a:gd name="connsiteY0-80" fmla="*/ 6474 h 539309"/>
              <a:gd name="connsiteX1-81" fmla="*/ 510289 w 708034"/>
              <a:gd name="connsiteY1-82" fmla="*/ 97143 h 539309"/>
              <a:gd name="connsiteX2-83" fmla="*/ 708034 w 708034"/>
              <a:gd name="connsiteY2-84" fmla="*/ 539309 h 539309"/>
              <a:gd name="connsiteX0-85" fmla="*/ 0 w 649602"/>
              <a:gd name="connsiteY0-86" fmla="*/ 21996 h 493384"/>
              <a:gd name="connsiteX1-87" fmla="*/ 451857 w 649602"/>
              <a:gd name="connsiteY1-88" fmla="*/ 51218 h 493384"/>
              <a:gd name="connsiteX2-89" fmla="*/ 649602 w 649602"/>
              <a:gd name="connsiteY2-90" fmla="*/ 493384 h 493384"/>
              <a:gd name="connsiteX0-91" fmla="*/ 0 w 648916"/>
              <a:gd name="connsiteY0-92" fmla="*/ 19987 h 496088"/>
              <a:gd name="connsiteX1-93" fmla="*/ 451171 w 648916"/>
              <a:gd name="connsiteY1-94" fmla="*/ 53922 h 496088"/>
              <a:gd name="connsiteX2-95" fmla="*/ 648916 w 648916"/>
              <a:gd name="connsiteY2-96" fmla="*/ 496088 h 496088"/>
              <a:gd name="connsiteX0-97" fmla="*/ 0 w 658729"/>
              <a:gd name="connsiteY0-98" fmla="*/ 18931 h 477210"/>
              <a:gd name="connsiteX1-99" fmla="*/ 451171 w 658729"/>
              <a:gd name="connsiteY1-100" fmla="*/ 52866 h 477210"/>
              <a:gd name="connsiteX2-101" fmla="*/ 658729 w 658729"/>
              <a:gd name="connsiteY2-102" fmla="*/ 477210 h 477210"/>
              <a:gd name="connsiteX0-103" fmla="*/ 0 w 658729"/>
              <a:gd name="connsiteY0-104" fmla="*/ 18931 h 477210"/>
              <a:gd name="connsiteX1-105" fmla="*/ 451171 w 658729"/>
              <a:gd name="connsiteY1-106" fmla="*/ 52866 h 477210"/>
              <a:gd name="connsiteX2-107" fmla="*/ 658729 w 658729"/>
              <a:gd name="connsiteY2-108" fmla="*/ 477210 h 47721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658729" h="477210">
                <a:moveTo>
                  <a:pt x="0" y="18931"/>
                </a:moveTo>
                <a:cubicBezTo>
                  <a:pt x="146842" y="-119"/>
                  <a:pt x="341383" y="-23514"/>
                  <a:pt x="451171" y="52866"/>
                </a:cubicBezTo>
                <a:cubicBezTo>
                  <a:pt x="560959" y="129246"/>
                  <a:pt x="640819" y="380651"/>
                  <a:pt x="658729" y="477210"/>
                </a:cubicBezTo>
              </a:path>
            </a:pathLst>
          </a:custGeom>
          <a:noFill/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07" name="任意多边形 306"/>
          <p:cNvSpPr/>
          <p:nvPr/>
        </p:nvSpPr>
        <p:spPr>
          <a:xfrm rot="12293648">
            <a:off x="4004397" y="3039126"/>
            <a:ext cx="592913" cy="588660"/>
          </a:xfrm>
          <a:custGeom>
            <a:avLst/>
            <a:gdLst>
              <a:gd name="connsiteX0" fmla="*/ 0 w 666750"/>
              <a:gd name="connsiteY0" fmla="*/ 152747 h 524222"/>
              <a:gd name="connsiteX1" fmla="*/ 342900 w 666750"/>
              <a:gd name="connsiteY1" fmla="*/ 19397 h 524222"/>
              <a:gd name="connsiteX2" fmla="*/ 666750 w 666750"/>
              <a:gd name="connsiteY2" fmla="*/ 524222 h 524222"/>
              <a:gd name="connsiteX0-1" fmla="*/ 0 w 666750"/>
              <a:gd name="connsiteY0-2" fmla="*/ 128310 h 499785"/>
              <a:gd name="connsiteX1-3" fmla="*/ 383381 w 666750"/>
              <a:gd name="connsiteY1-4" fmla="*/ 23535 h 499785"/>
              <a:gd name="connsiteX2-5" fmla="*/ 666750 w 666750"/>
              <a:gd name="connsiteY2-6" fmla="*/ 499785 h 499785"/>
              <a:gd name="connsiteX0-7" fmla="*/ 0 w 676275"/>
              <a:gd name="connsiteY0-8" fmla="*/ 128310 h 499785"/>
              <a:gd name="connsiteX1-9" fmla="*/ 392906 w 676275"/>
              <a:gd name="connsiteY1-10" fmla="*/ 23535 h 499785"/>
              <a:gd name="connsiteX2-11" fmla="*/ 676275 w 676275"/>
              <a:gd name="connsiteY2-12" fmla="*/ 499785 h 499785"/>
              <a:gd name="connsiteX0-13" fmla="*/ 0 w 676275"/>
              <a:gd name="connsiteY0-14" fmla="*/ 123421 h 494896"/>
              <a:gd name="connsiteX1-15" fmla="*/ 392906 w 676275"/>
              <a:gd name="connsiteY1-16" fmla="*/ 18646 h 494896"/>
              <a:gd name="connsiteX2-17" fmla="*/ 676275 w 676275"/>
              <a:gd name="connsiteY2-18" fmla="*/ 494896 h 494896"/>
              <a:gd name="connsiteX0-19" fmla="*/ 0 w 676275"/>
              <a:gd name="connsiteY0-20" fmla="*/ 123421 h 494896"/>
              <a:gd name="connsiteX1-21" fmla="*/ 392906 w 676275"/>
              <a:gd name="connsiteY1-22" fmla="*/ 18646 h 494896"/>
              <a:gd name="connsiteX2-23" fmla="*/ 676275 w 676275"/>
              <a:gd name="connsiteY2-24" fmla="*/ 494896 h 494896"/>
              <a:gd name="connsiteX0-25" fmla="*/ 0 w 676275"/>
              <a:gd name="connsiteY0-26" fmla="*/ 119845 h 491320"/>
              <a:gd name="connsiteX1-27" fmla="*/ 392906 w 676275"/>
              <a:gd name="connsiteY1-28" fmla="*/ 15070 h 491320"/>
              <a:gd name="connsiteX2-29" fmla="*/ 676275 w 676275"/>
              <a:gd name="connsiteY2-30" fmla="*/ 491320 h 491320"/>
              <a:gd name="connsiteX0-31" fmla="*/ 0 w 676275"/>
              <a:gd name="connsiteY0-32" fmla="*/ 66976 h 438451"/>
              <a:gd name="connsiteX1-33" fmla="*/ 428625 w 676275"/>
              <a:gd name="connsiteY1-34" fmla="*/ 21733 h 438451"/>
              <a:gd name="connsiteX2-35" fmla="*/ 676275 w 676275"/>
              <a:gd name="connsiteY2-36" fmla="*/ 438451 h 438451"/>
              <a:gd name="connsiteX0-37" fmla="*/ 0 w 664369"/>
              <a:gd name="connsiteY0-38" fmla="*/ 66976 h 438451"/>
              <a:gd name="connsiteX1-39" fmla="*/ 428625 w 664369"/>
              <a:gd name="connsiteY1-40" fmla="*/ 21733 h 438451"/>
              <a:gd name="connsiteX2-41" fmla="*/ 664369 w 664369"/>
              <a:gd name="connsiteY2-42" fmla="*/ 438451 h 438451"/>
              <a:gd name="connsiteX0-43" fmla="*/ 0 w 673894"/>
              <a:gd name="connsiteY0-44" fmla="*/ 67142 h 440998"/>
              <a:gd name="connsiteX1-45" fmla="*/ 428625 w 673894"/>
              <a:gd name="connsiteY1-46" fmla="*/ 21899 h 440998"/>
              <a:gd name="connsiteX2-47" fmla="*/ 673894 w 673894"/>
              <a:gd name="connsiteY2-48" fmla="*/ 440998 h 440998"/>
              <a:gd name="connsiteX0-49" fmla="*/ 0 w 762544"/>
              <a:gd name="connsiteY0-50" fmla="*/ 67877 h 452124"/>
              <a:gd name="connsiteX1-51" fmla="*/ 428625 w 762544"/>
              <a:gd name="connsiteY1-52" fmla="*/ 22634 h 452124"/>
              <a:gd name="connsiteX2-53" fmla="*/ 762544 w 762544"/>
              <a:gd name="connsiteY2-54" fmla="*/ 452124 h 452124"/>
              <a:gd name="connsiteX0-55" fmla="*/ 0 w 695355"/>
              <a:gd name="connsiteY0-56" fmla="*/ 65619 h 417840"/>
              <a:gd name="connsiteX1-57" fmla="*/ 428625 w 695355"/>
              <a:gd name="connsiteY1-58" fmla="*/ 20376 h 417840"/>
              <a:gd name="connsiteX2-59" fmla="*/ 695355 w 695355"/>
              <a:gd name="connsiteY2-60" fmla="*/ 417840 h 417840"/>
              <a:gd name="connsiteX0-61" fmla="*/ 0 w 666155"/>
              <a:gd name="connsiteY0-62" fmla="*/ 8391 h 474056"/>
              <a:gd name="connsiteX1-63" fmla="*/ 399425 w 666155"/>
              <a:gd name="connsiteY1-64" fmla="*/ 76592 h 474056"/>
              <a:gd name="connsiteX2-65" fmla="*/ 666155 w 666155"/>
              <a:gd name="connsiteY2-66" fmla="*/ 474056 h 474056"/>
              <a:gd name="connsiteX0-67" fmla="*/ 0 w 708034"/>
              <a:gd name="connsiteY0-68" fmla="*/ 3308 h 536143"/>
              <a:gd name="connsiteX1-69" fmla="*/ 441304 w 708034"/>
              <a:gd name="connsiteY1-70" fmla="*/ 138679 h 536143"/>
              <a:gd name="connsiteX2-71" fmla="*/ 708034 w 708034"/>
              <a:gd name="connsiteY2-72" fmla="*/ 536143 h 536143"/>
              <a:gd name="connsiteX0-73" fmla="*/ 0 w 708034"/>
              <a:gd name="connsiteY0-74" fmla="*/ 26476 h 559311"/>
              <a:gd name="connsiteX1-75" fmla="*/ 461626 w 708034"/>
              <a:gd name="connsiteY1-76" fmla="*/ 54714 h 559311"/>
              <a:gd name="connsiteX2-77" fmla="*/ 708034 w 708034"/>
              <a:gd name="connsiteY2-78" fmla="*/ 559311 h 559311"/>
              <a:gd name="connsiteX0-79" fmla="*/ 0 w 708034"/>
              <a:gd name="connsiteY0-80" fmla="*/ 6474 h 539309"/>
              <a:gd name="connsiteX1-81" fmla="*/ 510289 w 708034"/>
              <a:gd name="connsiteY1-82" fmla="*/ 97143 h 539309"/>
              <a:gd name="connsiteX2-83" fmla="*/ 708034 w 708034"/>
              <a:gd name="connsiteY2-84" fmla="*/ 539309 h 539309"/>
              <a:gd name="connsiteX0-85" fmla="*/ 0 w 649602"/>
              <a:gd name="connsiteY0-86" fmla="*/ 21996 h 493384"/>
              <a:gd name="connsiteX1-87" fmla="*/ 451857 w 649602"/>
              <a:gd name="connsiteY1-88" fmla="*/ 51218 h 493384"/>
              <a:gd name="connsiteX2-89" fmla="*/ 649602 w 649602"/>
              <a:gd name="connsiteY2-90" fmla="*/ 493384 h 493384"/>
              <a:gd name="connsiteX0-91" fmla="*/ 0 w 648916"/>
              <a:gd name="connsiteY0-92" fmla="*/ 19987 h 496088"/>
              <a:gd name="connsiteX1-93" fmla="*/ 451171 w 648916"/>
              <a:gd name="connsiteY1-94" fmla="*/ 53922 h 496088"/>
              <a:gd name="connsiteX2-95" fmla="*/ 648916 w 648916"/>
              <a:gd name="connsiteY2-96" fmla="*/ 496088 h 496088"/>
              <a:gd name="connsiteX0-97" fmla="*/ 0 w 658729"/>
              <a:gd name="connsiteY0-98" fmla="*/ 18931 h 477210"/>
              <a:gd name="connsiteX1-99" fmla="*/ 451171 w 658729"/>
              <a:gd name="connsiteY1-100" fmla="*/ 52866 h 477210"/>
              <a:gd name="connsiteX2-101" fmla="*/ 658729 w 658729"/>
              <a:gd name="connsiteY2-102" fmla="*/ 477210 h 477210"/>
              <a:gd name="connsiteX0-103" fmla="*/ 0 w 658729"/>
              <a:gd name="connsiteY0-104" fmla="*/ 18931 h 477210"/>
              <a:gd name="connsiteX1-105" fmla="*/ 451171 w 658729"/>
              <a:gd name="connsiteY1-106" fmla="*/ 52866 h 477210"/>
              <a:gd name="connsiteX2-107" fmla="*/ 658729 w 658729"/>
              <a:gd name="connsiteY2-108" fmla="*/ 477210 h 477210"/>
              <a:gd name="connsiteX0-109" fmla="*/ 0 w 592913"/>
              <a:gd name="connsiteY0-110" fmla="*/ 3479 h 563181"/>
              <a:gd name="connsiteX1-111" fmla="*/ 385355 w 592913"/>
              <a:gd name="connsiteY1-112" fmla="*/ 138837 h 563181"/>
              <a:gd name="connsiteX2-113" fmla="*/ 592913 w 592913"/>
              <a:gd name="connsiteY2-114" fmla="*/ 563181 h 563181"/>
              <a:gd name="connsiteX0-115" fmla="*/ 0 w 592913"/>
              <a:gd name="connsiteY0-116" fmla="*/ 28958 h 588660"/>
              <a:gd name="connsiteX1-117" fmla="*/ 432196 w 592913"/>
              <a:gd name="connsiteY1-118" fmla="*/ 55948 h 588660"/>
              <a:gd name="connsiteX2-119" fmla="*/ 592913 w 592913"/>
              <a:gd name="connsiteY2-120" fmla="*/ 588660 h 58866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592913" h="588660">
                <a:moveTo>
                  <a:pt x="0" y="28958"/>
                </a:moveTo>
                <a:cubicBezTo>
                  <a:pt x="146842" y="9908"/>
                  <a:pt x="333377" y="-37336"/>
                  <a:pt x="432196" y="55948"/>
                </a:cubicBezTo>
                <a:cubicBezTo>
                  <a:pt x="531015" y="149232"/>
                  <a:pt x="575003" y="492101"/>
                  <a:pt x="592913" y="588660"/>
                </a:cubicBezTo>
              </a:path>
            </a:pathLst>
          </a:custGeom>
          <a:noFill/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08" name="任意多边形 307"/>
          <p:cNvSpPr/>
          <p:nvPr/>
        </p:nvSpPr>
        <p:spPr>
          <a:xfrm>
            <a:off x="3240880" y="2221708"/>
            <a:ext cx="1516549" cy="457199"/>
          </a:xfrm>
          <a:custGeom>
            <a:avLst/>
            <a:gdLst>
              <a:gd name="connsiteX0" fmla="*/ 1395413 w 1559576"/>
              <a:gd name="connsiteY0" fmla="*/ 500062 h 500062"/>
              <a:gd name="connsiteX1" fmla="*/ 1433513 w 1559576"/>
              <a:gd name="connsiteY1" fmla="*/ 76200 h 500062"/>
              <a:gd name="connsiteX2" fmla="*/ 0 w 1559576"/>
              <a:gd name="connsiteY2" fmla="*/ 0 h 500062"/>
              <a:gd name="connsiteX0-1" fmla="*/ 1395413 w 1559576"/>
              <a:gd name="connsiteY0-2" fmla="*/ 511969 h 511969"/>
              <a:gd name="connsiteX1-3" fmla="*/ 1433513 w 1559576"/>
              <a:gd name="connsiteY1-4" fmla="*/ 76200 h 511969"/>
              <a:gd name="connsiteX2-5" fmla="*/ 0 w 1559576"/>
              <a:gd name="connsiteY2-6" fmla="*/ 0 h 511969"/>
              <a:gd name="connsiteX0-7" fmla="*/ 1395413 w 1554977"/>
              <a:gd name="connsiteY0-8" fmla="*/ 511969 h 511969"/>
              <a:gd name="connsiteX1-9" fmla="*/ 1433513 w 1554977"/>
              <a:gd name="connsiteY1-10" fmla="*/ 76200 h 511969"/>
              <a:gd name="connsiteX2-11" fmla="*/ 0 w 1554977"/>
              <a:gd name="connsiteY2-12" fmla="*/ 0 h 511969"/>
              <a:gd name="connsiteX0-13" fmla="*/ 1395413 w 1524673"/>
              <a:gd name="connsiteY0-14" fmla="*/ 511969 h 511969"/>
              <a:gd name="connsiteX1-15" fmla="*/ 1385888 w 1524673"/>
              <a:gd name="connsiteY1-16" fmla="*/ 152400 h 511969"/>
              <a:gd name="connsiteX2-17" fmla="*/ 0 w 1524673"/>
              <a:gd name="connsiteY2-18" fmla="*/ 0 h 511969"/>
              <a:gd name="connsiteX0-19" fmla="*/ 1395413 w 1499494"/>
              <a:gd name="connsiteY0-20" fmla="*/ 511969 h 511969"/>
              <a:gd name="connsiteX1-21" fmla="*/ 1385888 w 1499494"/>
              <a:gd name="connsiteY1-22" fmla="*/ 152400 h 511969"/>
              <a:gd name="connsiteX2-23" fmla="*/ 0 w 1499494"/>
              <a:gd name="connsiteY2-24" fmla="*/ 0 h 511969"/>
              <a:gd name="connsiteX0-25" fmla="*/ 1366838 w 1494120"/>
              <a:gd name="connsiteY0-26" fmla="*/ 431006 h 431006"/>
              <a:gd name="connsiteX1-27" fmla="*/ 1357313 w 1494120"/>
              <a:gd name="connsiteY1-28" fmla="*/ 71437 h 431006"/>
              <a:gd name="connsiteX2-29" fmla="*/ 0 w 1494120"/>
              <a:gd name="connsiteY2-30" fmla="*/ 0 h 431006"/>
              <a:gd name="connsiteX0-31" fmla="*/ 1366838 w 1487207"/>
              <a:gd name="connsiteY0-32" fmla="*/ 441867 h 441867"/>
              <a:gd name="connsiteX1-33" fmla="*/ 1345406 w 1487207"/>
              <a:gd name="connsiteY1-34" fmla="*/ 37054 h 441867"/>
              <a:gd name="connsiteX2-35" fmla="*/ 0 w 1487207"/>
              <a:gd name="connsiteY2-36" fmla="*/ 10861 h 441867"/>
              <a:gd name="connsiteX0-37" fmla="*/ 1366838 w 1483354"/>
              <a:gd name="connsiteY0-38" fmla="*/ 435784 h 435784"/>
              <a:gd name="connsiteX1-39" fmla="*/ 1345406 w 1483354"/>
              <a:gd name="connsiteY1-40" fmla="*/ 30971 h 435784"/>
              <a:gd name="connsiteX2-41" fmla="*/ 0 w 1483354"/>
              <a:gd name="connsiteY2-42" fmla="*/ 4778 h 435784"/>
              <a:gd name="connsiteX0-43" fmla="*/ 1385888 w 1507548"/>
              <a:gd name="connsiteY0-44" fmla="*/ 457199 h 457199"/>
              <a:gd name="connsiteX1-45" fmla="*/ 1364456 w 1507548"/>
              <a:gd name="connsiteY1-46" fmla="*/ 52386 h 457199"/>
              <a:gd name="connsiteX2-47" fmla="*/ 0 w 1507548"/>
              <a:gd name="connsiteY2-48" fmla="*/ 0 h 457199"/>
              <a:gd name="connsiteX0-49" fmla="*/ 1400176 w 1522807"/>
              <a:gd name="connsiteY0-50" fmla="*/ 457199 h 457199"/>
              <a:gd name="connsiteX1-51" fmla="*/ 1378744 w 1522807"/>
              <a:gd name="connsiteY1-52" fmla="*/ 52386 h 457199"/>
              <a:gd name="connsiteX2-53" fmla="*/ 0 w 1522807"/>
              <a:gd name="connsiteY2-54" fmla="*/ 0 h 457199"/>
              <a:gd name="connsiteX0-55" fmla="*/ 1400176 w 1516549"/>
              <a:gd name="connsiteY0-56" fmla="*/ 457199 h 457199"/>
              <a:gd name="connsiteX1-57" fmla="*/ 1378744 w 1516549"/>
              <a:gd name="connsiteY1-58" fmla="*/ 52386 h 457199"/>
              <a:gd name="connsiteX2-59" fmla="*/ 0 w 1516549"/>
              <a:gd name="connsiteY2-60" fmla="*/ 0 h 457199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516549" h="457199">
                <a:moveTo>
                  <a:pt x="1400176" y="457199"/>
                </a:moveTo>
                <a:cubicBezTo>
                  <a:pt x="1499791" y="267890"/>
                  <a:pt x="1612107" y="128586"/>
                  <a:pt x="1378744" y="52386"/>
                </a:cubicBezTo>
                <a:cubicBezTo>
                  <a:pt x="1145381" y="-23814"/>
                  <a:pt x="234156" y="11112"/>
                  <a:pt x="0" y="0"/>
                </a:cubicBezTo>
              </a:path>
            </a:pathLst>
          </a:custGeom>
          <a:noFill/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10" name="TextBox 309"/>
          <p:cNvSpPr txBox="1"/>
          <p:nvPr/>
        </p:nvSpPr>
        <p:spPr>
          <a:xfrm>
            <a:off x="2308771" y="1399371"/>
            <a:ext cx="995680" cy="3371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1600" dirty="0">
                <a:latin typeface="微软雅黑" panose="020B0503020204020204" charset="-122"/>
                <a:ea typeface="微软雅黑" panose="020B0503020204020204" charset="-122"/>
              </a:rPr>
              <a:t>正弦线圈</a:t>
            </a:r>
          </a:p>
        </p:txBody>
      </p:sp>
      <p:grpSp>
        <p:nvGrpSpPr>
          <p:cNvPr id="311" name="组合 310"/>
          <p:cNvGrpSpPr/>
          <p:nvPr/>
        </p:nvGrpSpPr>
        <p:grpSpPr>
          <a:xfrm>
            <a:off x="5798357" y="1807625"/>
            <a:ext cx="541755" cy="208771"/>
            <a:chOff x="4072754" y="2336442"/>
            <a:chExt cx="677997" cy="316723"/>
          </a:xfrm>
        </p:grpSpPr>
        <p:sp>
          <p:nvSpPr>
            <p:cNvPr id="312" name="任意多边形: 形状 26"/>
            <p:cNvSpPr/>
            <p:nvPr/>
          </p:nvSpPr>
          <p:spPr>
            <a:xfrm rot="10540049">
              <a:off x="4100667" y="2569773"/>
              <a:ext cx="650084" cy="8339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7103 w 692188"/>
                <a:gd name="connsiteY0-2" fmla="*/ 0 h 218209"/>
                <a:gd name="connsiteX1-3" fmla="*/ 90230 w 692188"/>
                <a:gd name="connsiteY1-4" fmla="*/ 135082 h 218209"/>
                <a:gd name="connsiteX2-5" fmla="*/ 666418 w 692188"/>
                <a:gd name="connsiteY2-6" fmla="*/ 158137 h 218209"/>
                <a:gd name="connsiteX3-7" fmla="*/ 599385 w 692188"/>
                <a:gd name="connsiteY3-8" fmla="*/ 218209 h 218209"/>
                <a:gd name="connsiteX4-9" fmla="*/ 599385 w 692188"/>
                <a:gd name="connsiteY4-10" fmla="*/ 218209 h 218209"/>
                <a:gd name="connsiteX0-11" fmla="*/ 7103 w 804262"/>
                <a:gd name="connsiteY0-12" fmla="*/ 0 h 418066"/>
                <a:gd name="connsiteX1-13" fmla="*/ 90230 w 804262"/>
                <a:gd name="connsiteY1-14" fmla="*/ 135082 h 418066"/>
                <a:gd name="connsiteX2-15" fmla="*/ 666418 w 804262"/>
                <a:gd name="connsiteY2-16" fmla="*/ 158137 h 418066"/>
                <a:gd name="connsiteX3-17" fmla="*/ 599385 w 804262"/>
                <a:gd name="connsiteY3-18" fmla="*/ 218209 h 418066"/>
                <a:gd name="connsiteX4-19" fmla="*/ 804262 w 804262"/>
                <a:gd name="connsiteY4-20" fmla="*/ 418065 h 418066"/>
                <a:gd name="connsiteX0-21" fmla="*/ 7103 w 804262"/>
                <a:gd name="connsiteY0-22" fmla="*/ 0 h 418064"/>
                <a:gd name="connsiteX1-23" fmla="*/ 90230 w 804262"/>
                <a:gd name="connsiteY1-24" fmla="*/ 135082 h 418064"/>
                <a:gd name="connsiteX2-25" fmla="*/ 666418 w 804262"/>
                <a:gd name="connsiteY2-26" fmla="*/ 158137 h 418064"/>
                <a:gd name="connsiteX3-27" fmla="*/ 649061 w 804262"/>
                <a:gd name="connsiteY3-28" fmla="*/ 234353 h 418064"/>
                <a:gd name="connsiteX4-29" fmla="*/ 804262 w 804262"/>
                <a:gd name="connsiteY4-30" fmla="*/ 418065 h 418064"/>
                <a:gd name="connsiteX0-31" fmla="*/ 7103 w 703746"/>
                <a:gd name="connsiteY0-32" fmla="*/ 0 h 234354"/>
                <a:gd name="connsiteX1-33" fmla="*/ 90230 w 703746"/>
                <a:gd name="connsiteY1-34" fmla="*/ 135082 h 234354"/>
                <a:gd name="connsiteX2-35" fmla="*/ 666418 w 703746"/>
                <a:gd name="connsiteY2-36" fmla="*/ 158137 h 234354"/>
                <a:gd name="connsiteX3-37" fmla="*/ 649061 w 703746"/>
                <a:gd name="connsiteY3-38" fmla="*/ 234353 h 234354"/>
                <a:gd name="connsiteX0-39" fmla="*/ 7103 w 708469"/>
                <a:gd name="connsiteY0-40" fmla="*/ 0 h 249688"/>
                <a:gd name="connsiteX1-41" fmla="*/ 90230 w 708469"/>
                <a:gd name="connsiteY1-42" fmla="*/ 135082 h 249688"/>
                <a:gd name="connsiteX2-43" fmla="*/ 666418 w 708469"/>
                <a:gd name="connsiteY2-44" fmla="*/ 158137 h 249688"/>
                <a:gd name="connsiteX3-45" fmla="*/ 664513 w 708469"/>
                <a:gd name="connsiteY3-46" fmla="*/ 249688 h 249688"/>
                <a:gd name="connsiteX0-47" fmla="*/ 1435 w 767430"/>
                <a:gd name="connsiteY0-48" fmla="*/ -1 h 200383"/>
                <a:gd name="connsiteX1-49" fmla="*/ 149191 w 767430"/>
                <a:gd name="connsiteY1-50" fmla="*/ 85777 h 200383"/>
                <a:gd name="connsiteX2-51" fmla="*/ 725379 w 767430"/>
                <a:gd name="connsiteY2-52" fmla="*/ 108832 h 200383"/>
                <a:gd name="connsiteX3-53" fmla="*/ 723474 w 767430"/>
                <a:gd name="connsiteY3-54" fmla="*/ 200383 h 200383"/>
                <a:gd name="connsiteX0-55" fmla="*/ 1067 w 787985"/>
                <a:gd name="connsiteY0-56" fmla="*/ 0 h 182754"/>
                <a:gd name="connsiteX1-57" fmla="*/ 169746 w 787985"/>
                <a:gd name="connsiteY1-58" fmla="*/ 68148 h 182754"/>
                <a:gd name="connsiteX2-59" fmla="*/ 745934 w 787985"/>
                <a:gd name="connsiteY2-60" fmla="*/ 91203 h 182754"/>
                <a:gd name="connsiteX3-61" fmla="*/ 744029 w 787985"/>
                <a:gd name="connsiteY3-62" fmla="*/ 182754 h 182754"/>
                <a:gd name="connsiteX0-63" fmla="*/ 0 w 786918"/>
                <a:gd name="connsiteY0-64" fmla="*/ 0 h 182754"/>
                <a:gd name="connsiteX1-65" fmla="*/ 168679 w 786918"/>
                <a:gd name="connsiteY1-66" fmla="*/ 68148 h 182754"/>
                <a:gd name="connsiteX2-67" fmla="*/ 744867 w 786918"/>
                <a:gd name="connsiteY2-68" fmla="*/ 91203 h 182754"/>
                <a:gd name="connsiteX3-69" fmla="*/ 742962 w 786918"/>
                <a:gd name="connsiteY3-70" fmla="*/ 182754 h 182754"/>
                <a:gd name="connsiteX0-71" fmla="*/ 0 w 786918"/>
                <a:gd name="connsiteY0-72" fmla="*/ 110 h 182864"/>
                <a:gd name="connsiteX1-73" fmla="*/ 168679 w 786918"/>
                <a:gd name="connsiteY1-74" fmla="*/ 68258 h 182864"/>
                <a:gd name="connsiteX2-75" fmla="*/ 744867 w 786918"/>
                <a:gd name="connsiteY2-76" fmla="*/ 91313 h 182864"/>
                <a:gd name="connsiteX3-77" fmla="*/ 742962 w 786918"/>
                <a:gd name="connsiteY3-78" fmla="*/ 182864 h 182864"/>
                <a:gd name="connsiteX0-79" fmla="*/ 0 w 786918"/>
                <a:gd name="connsiteY0-80" fmla="*/ 0 h 182754"/>
                <a:gd name="connsiteX1-81" fmla="*/ 168679 w 786918"/>
                <a:gd name="connsiteY1-82" fmla="*/ 68148 h 182754"/>
                <a:gd name="connsiteX2-83" fmla="*/ 744867 w 786918"/>
                <a:gd name="connsiteY2-84" fmla="*/ 91203 h 182754"/>
                <a:gd name="connsiteX3-85" fmla="*/ 742962 w 786918"/>
                <a:gd name="connsiteY3-86" fmla="*/ 182754 h 182754"/>
                <a:gd name="connsiteX0-87" fmla="*/ 0 w 787244"/>
                <a:gd name="connsiteY0-88" fmla="*/ 0 h 182754"/>
                <a:gd name="connsiteX1-89" fmla="*/ 164274 w 787244"/>
                <a:gd name="connsiteY1-90" fmla="*/ 30614 h 182754"/>
                <a:gd name="connsiteX2-91" fmla="*/ 744867 w 787244"/>
                <a:gd name="connsiteY2-92" fmla="*/ 91203 h 182754"/>
                <a:gd name="connsiteX3-93" fmla="*/ 742962 w 787244"/>
                <a:gd name="connsiteY3-94" fmla="*/ 182754 h 182754"/>
                <a:gd name="connsiteX0-95" fmla="*/ 0 w 622970"/>
                <a:gd name="connsiteY0-96" fmla="*/ 0 h 152140"/>
                <a:gd name="connsiteX1-97" fmla="*/ 580593 w 622970"/>
                <a:gd name="connsiteY1-98" fmla="*/ 60589 h 152140"/>
                <a:gd name="connsiteX2-99" fmla="*/ 578688 w 622970"/>
                <a:gd name="connsiteY2-100" fmla="*/ 152140 h 152140"/>
                <a:gd name="connsiteX0-101" fmla="*/ 0 w 775994"/>
                <a:gd name="connsiteY0-102" fmla="*/ -1 h 166133"/>
                <a:gd name="connsiteX1-103" fmla="*/ 723065 w 775994"/>
                <a:gd name="connsiteY1-104" fmla="*/ 74582 h 166133"/>
                <a:gd name="connsiteX2-105" fmla="*/ 721160 w 775994"/>
                <a:gd name="connsiteY2-106" fmla="*/ 166133 h 166133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775994" h="166133">
                  <a:moveTo>
                    <a:pt x="0" y="-1"/>
                  </a:moveTo>
                  <a:cubicBezTo>
                    <a:pt x="124144" y="15199"/>
                    <a:pt x="602872" y="46893"/>
                    <a:pt x="723065" y="74582"/>
                  </a:cubicBezTo>
                  <a:cubicBezTo>
                    <a:pt x="843258" y="102271"/>
                    <a:pt x="721160" y="166133"/>
                    <a:pt x="721160" y="166133"/>
                  </a:cubicBezTo>
                </a:path>
              </a:pathLst>
            </a:custGeom>
            <a:noFill/>
            <a:ln w="317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13" name="任意多边形: 形状 26"/>
            <p:cNvSpPr/>
            <p:nvPr/>
          </p:nvSpPr>
          <p:spPr>
            <a:xfrm rot="10540049">
              <a:off x="4130280" y="2473174"/>
              <a:ext cx="587539" cy="13088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5562 w 687495"/>
                <a:gd name="connsiteY0-2" fmla="*/ 0 h 218209"/>
                <a:gd name="connsiteX1-3" fmla="*/ 88689 w 687495"/>
                <a:gd name="connsiteY1-4" fmla="*/ 135082 h 218209"/>
                <a:gd name="connsiteX2-5" fmla="*/ 618626 w 687495"/>
                <a:gd name="connsiteY2-6" fmla="*/ 155864 h 218209"/>
                <a:gd name="connsiteX3-7" fmla="*/ 678732 w 687495"/>
                <a:gd name="connsiteY3-8" fmla="*/ 199374 h 218209"/>
                <a:gd name="connsiteX4-9" fmla="*/ 597844 w 687495"/>
                <a:gd name="connsiteY4-10" fmla="*/ 218209 h 218209"/>
                <a:gd name="connsiteX5" fmla="*/ 597844 w 687495"/>
                <a:gd name="connsiteY5" fmla="*/ 218209 h 218209"/>
                <a:gd name="connsiteX0-11" fmla="*/ 5562 w 687494"/>
                <a:gd name="connsiteY0-12" fmla="*/ 0 h 246265"/>
                <a:gd name="connsiteX1-13" fmla="*/ 88689 w 687494"/>
                <a:gd name="connsiteY1-14" fmla="*/ 135082 h 246265"/>
                <a:gd name="connsiteX2-15" fmla="*/ 618626 w 687494"/>
                <a:gd name="connsiteY2-16" fmla="*/ 155864 h 246265"/>
                <a:gd name="connsiteX3-17" fmla="*/ 678732 w 687494"/>
                <a:gd name="connsiteY3-18" fmla="*/ 199374 h 246265"/>
                <a:gd name="connsiteX4-19" fmla="*/ 597844 w 687494"/>
                <a:gd name="connsiteY4-20" fmla="*/ 218209 h 246265"/>
                <a:gd name="connsiteX5-21" fmla="*/ 634907 w 687494"/>
                <a:gd name="connsiteY5-22" fmla="*/ 246266 h 246265"/>
                <a:gd name="connsiteX0-23" fmla="*/ 5562 w 687494"/>
                <a:gd name="connsiteY0-24" fmla="*/ 0 h 218209"/>
                <a:gd name="connsiteX1-25" fmla="*/ 88689 w 687494"/>
                <a:gd name="connsiteY1-26" fmla="*/ 135082 h 218209"/>
                <a:gd name="connsiteX2-27" fmla="*/ 618626 w 687494"/>
                <a:gd name="connsiteY2-28" fmla="*/ 155864 h 218209"/>
                <a:gd name="connsiteX3-29" fmla="*/ 678732 w 687494"/>
                <a:gd name="connsiteY3-30" fmla="*/ 199374 h 218209"/>
                <a:gd name="connsiteX4-31" fmla="*/ 597844 w 687494"/>
                <a:gd name="connsiteY4-32" fmla="*/ 218209 h 218209"/>
                <a:gd name="connsiteX0-33" fmla="*/ 5562 w 687494"/>
                <a:gd name="connsiteY0-34" fmla="*/ 0 h 232885"/>
                <a:gd name="connsiteX1-35" fmla="*/ 88689 w 687494"/>
                <a:gd name="connsiteY1-36" fmla="*/ 135082 h 232885"/>
                <a:gd name="connsiteX2-37" fmla="*/ 618626 w 687494"/>
                <a:gd name="connsiteY2-38" fmla="*/ 155864 h 232885"/>
                <a:gd name="connsiteX3-39" fmla="*/ 678732 w 687494"/>
                <a:gd name="connsiteY3-40" fmla="*/ 199374 h 232885"/>
                <a:gd name="connsiteX4-41" fmla="*/ 635491 w 687494"/>
                <a:gd name="connsiteY4-42" fmla="*/ 232886 h 232885"/>
                <a:gd name="connsiteX0-43" fmla="*/ 5562 w 684304"/>
                <a:gd name="connsiteY0-44" fmla="*/ 0 h 232887"/>
                <a:gd name="connsiteX1-45" fmla="*/ 88689 w 684304"/>
                <a:gd name="connsiteY1-46" fmla="*/ 135082 h 232887"/>
                <a:gd name="connsiteX2-47" fmla="*/ 618626 w 684304"/>
                <a:gd name="connsiteY2-48" fmla="*/ 155864 h 232887"/>
                <a:gd name="connsiteX3-49" fmla="*/ 673743 w 684304"/>
                <a:gd name="connsiteY3-50" fmla="*/ 175223 h 232887"/>
                <a:gd name="connsiteX4-51" fmla="*/ 635491 w 684304"/>
                <a:gd name="connsiteY4-52" fmla="*/ 232886 h 232887"/>
                <a:gd name="connsiteX0-53" fmla="*/ 5562 w 684305"/>
                <a:gd name="connsiteY0-54" fmla="*/ 0 h 247245"/>
                <a:gd name="connsiteX1-55" fmla="*/ 88689 w 684305"/>
                <a:gd name="connsiteY1-56" fmla="*/ 135082 h 247245"/>
                <a:gd name="connsiteX2-57" fmla="*/ 618626 w 684305"/>
                <a:gd name="connsiteY2-58" fmla="*/ 155864 h 247245"/>
                <a:gd name="connsiteX3-59" fmla="*/ 673743 w 684305"/>
                <a:gd name="connsiteY3-60" fmla="*/ 175223 h 247245"/>
                <a:gd name="connsiteX4-61" fmla="*/ 642924 w 684305"/>
                <a:gd name="connsiteY4-62" fmla="*/ 247244 h 247245"/>
                <a:gd name="connsiteX0-63" fmla="*/ 5562 w 694353"/>
                <a:gd name="connsiteY0-64" fmla="*/ 0 h 247243"/>
                <a:gd name="connsiteX1-65" fmla="*/ 88689 w 694353"/>
                <a:gd name="connsiteY1-66" fmla="*/ 135082 h 247243"/>
                <a:gd name="connsiteX2-67" fmla="*/ 618626 w 694353"/>
                <a:gd name="connsiteY2-68" fmla="*/ 155864 h 247243"/>
                <a:gd name="connsiteX3-69" fmla="*/ 688610 w 694353"/>
                <a:gd name="connsiteY3-70" fmla="*/ 203941 h 247243"/>
                <a:gd name="connsiteX4-71" fmla="*/ 642924 w 694353"/>
                <a:gd name="connsiteY4-72" fmla="*/ 247244 h 247243"/>
                <a:gd name="connsiteX0-73" fmla="*/ 5562 w 688656"/>
                <a:gd name="connsiteY0-74" fmla="*/ 0 h 247245"/>
                <a:gd name="connsiteX1-75" fmla="*/ 88689 w 688656"/>
                <a:gd name="connsiteY1-76" fmla="*/ 135082 h 247245"/>
                <a:gd name="connsiteX2-77" fmla="*/ 618626 w 688656"/>
                <a:gd name="connsiteY2-78" fmla="*/ 155864 h 247245"/>
                <a:gd name="connsiteX3-79" fmla="*/ 688610 w 688656"/>
                <a:gd name="connsiteY3-80" fmla="*/ 203941 h 247245"/>
                <a:gd name="connsiteX4-81" fmla="*/ 642924 w 688656"/>
                <a:gd name="connsiteY4-82" fmla="*/ 247244 h 247245"/>
                <a:gd name="connsiteX0-83" fmla="*/ 5562 w 688655"/>
                <a:gd name="connsiteY0-84" fmla="*/ 0 h 247243"/>
                <a:gd name="connsiteX1-85" fmla="*/ 88689 w 688655"/>
                <a:gd name="connsiteY1-86" fmla="*/ 135082 h 247243"/>
                <a:gd name="connsiteX2-87" fmla="*/ 618626 w 688655"/>
                <a:gd name="connsiteY2-88" fmla="*/ 155864 h 247243"/>
                <a:gd name="connsiteX3-89" fmla="*/ 688610 w 688655"/>
                <a:gd name="connsiteY3-90" fmla="*/ 203941 h 247243"/>
                <a:gd name="connsiteX4-91" fmla="*/ 642924 w 688655"/>
                <a:gd name="connsiteY4-92" fmla="*/ 247244 h 247243"/>
                <a:gd name="connsiteX0-93" fmla="*/ 5562 w 688655"/>
                <a:gd name="connsiteY0-94" fmla="*/ 0 h 203941"/>
                <a:gd name="connsiteX1-95" fmla="*/ 88689 w 688655"/>
                <a:gd name="connsiteY1-96" fmla="*/ 135082 h 203941"/>
                <a:gd name="connsiteX2-97" fmla="*/ 618626 w 688655"/>
                <a:gd name="connsiteY2-98" fmla="*/ 155864 h 203941"/>
                <a:gd name="connsiteX3-99" fmla="*/ 688610 w 688655"/>
                <a:gd name="connsiteY3-100" fmla="*/ 203941 h 203941"/>
                <a:gd name="connsiteX0-101" fmla="*/ 5562 w 677530"/>
                <a:gd name="connsiteY0-102" fmla="*/ 0 h 242131"/>
                <a:gd name="connsiteX1-103" fmla="*/ 88689 w 677530"/>
                <a:gd name="connsiteY1-104" fmla="*/ 135082 h 242131"/>
                <a:gd name="connsiteX2-105" fmla="*/ 618626 w 677530"/>
                <a:gd name="connsiteY2-106" fmla="*/ 155864 h 242131"/>
                <a:gd name="connsiteX3-107" fmla="*/ 670817 w 677530"/>
                <a:gd name="connsiteY3-108" fmla="*/ 242131 h 242131"/>
                <a:gd name="connsiteX0-109" fmla="*/ 5562 w 664333"/>
                <a:gd name="connsiteY0-110" fmla="*/ 0 h 238712"/>
                <a:gd name="connsiteX1-111" fmla="*/ 88689 w 664333"/>
                <a:gd name="connsiteY1-112" fmla="*/ 135082 h 238712"/>
                <a:gd name="connsiteX2-113" fmla="*/ 618626 w 664333"/>
                <a:gd name="connsiteY2-114" fmla="*/ 155864 h 238712"/>
                <a:gd name="connsiteX3-115" fmla="*/ 642752 w 664333"/>
                <a:gd name="connsiteY3-116" fmla="*/ 238712 h 238712"/>
                <a:gd name="connsiteX0-117" fmla="*/ 5562 w 711991"/>
                <a:gd name="connsiteY0-118" fmla="*/ 0 h 314413"/>
                <a:gd name="connsiteX1-119" fmla="*/ 88689 w 711991"/>
                <a:gd name="connsiteY1-120" fmla="*/ 135082 h 314413"/>
                <a:gd name="connsiteX2-121" fmla="*/ 618626 w 711991"/>
                <a:gd name="connsiteY2-122" fmla="*/ 155864 h 314413"/>
                <a:gd name="connsiteX3-123" fmla="*/ 711991 w 711991"/>
                <a:gd name="connsiteY3-124" fmla="*/ 314414 h 314413"/>
                <a:gd name="connsiteX0-125" fmla="*/ 5562 w 665363"/>
                <a:gd name="connsiteY0-126" fmla="*/ 0 h 272655"/>
                <a:gd name="connsiteX1-127" fmla="*/ 88689 w 665363"/>
                <a:gd name="connsiteY1-128" fmla="*/ 135082 h 272655"/>
                <a:gd name="connsiteX2-129" fmla="*/ 618626 w 665363"/>
                <a:gd name="connsiteY2-130" fmla="*/ 155864 h 272655"/>
                <a:gd name="connsiteX3-131" fmla="*/ 645298 w 665363"/>
                <a:gd name="connsiteY3-132" fmla="*/ 272656 h 272655"/>
                <a:gd name="connsiteX0-133" fmla="*/ 5562 w 676446"/>
                <a:gd name="connsiteY0-134" fmla="*/ 0 h 272657"/>
                <a:gd name="connsiteX1-135" fmla="*/ 88689 w 676446"/>
                <a:gd name="connsiteY1-136" fmla="*/ 135082 h 272657"/>
                <a:gd name="connsiteX2-137" fmla="*/ 618626 w 676446"/>
                <a:gd name="connsiteY2-138" fmla="*/ 155864 h 272657"/>
                <a:gd name="connsiteX3-139" fmla="*/ 645298 w 676446"/>
                <a:gd name="connsiteY3-140" fmla="*/ 272656 h 272657"/>
                <a:gd name="connsiteX0-141" fmla="*/ 20123 w 691007"/>
                <a:gd name="connsiteY0-142" fmla="*/ 0 h 272655"/>
                <a:gd name="connsiteX1-143" fmla="*/ 103250 w 691007"/>
                <a:gd name="connsiteY1-144" fmla="*/ 135082 h 272655"/>
                <a:gd name="connsiteX2-145" fmla="*/ 633187 w 691007"/>
                <a:gd name="connsiteY2-146" fmla="*/ 155864 h 272655"/>
                <a:gd name="connsiteX3-147" fmla="*/ 659859 w 691007"/>
                <a:gd name="connsiteY3-148" fmla="*/ 272656 h 272655"/>
                <a:gd name="connsiteX0-149" fmla="*/ 17841 w 701337"/>
                <a:gd name="connsiteY0-150" fmla="*/ 1 h 260740"/>
                <a:gd name="connsiteX1-151" fmla="*/ 113580 w 701337"/>
                <a:gd name="connsiteY1-152" fmla="*/ 123165 h 260740"/>
                <a:gd name="connsiteX2-153" fmla="*/ 643517 w 701337"/>
                <a:gd name="connsiteY2-154" fmla="*/ 143947 h 260740"/>
                <a:gd name="connsiteX3-155" fmla="*/ 670189 w 701337"/>
                <a:gd name="connsiteY3-156" fmla="*/ 260739 h 260740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701337" h="260740">
                  <a:moveTo>
                    <a:pt x="17841" y="1"/>
                  </a:moveTo>
                  <a:cubicBezTo>
                    <a:pt x="-24636" y="70720"/>
                    <a:pt x="9301" y="99174"/>
                    <a:pt x="113580" y="123165"/>
                  </a:cubicBezTo>
                  <a:cubicBezTo>
                    <a:pt x="217859" y="147156"/>
                    <a:pt x="525421" y="101115"/>
                    <a:pt x="643517" y="143947"/>
                  </a:cubicBezTo>
                  <a:cubicBezTo>
                    <a:pt x="761613" y="186779"/>
                    <a:pt x="660646" y="225217"/>
                    <a:pt x="670189" y="260739"/>
                  </a:cubicBezTo>
                </a:path>
              </a:pathLst>
            </a:custGeom>
            <a:noFill/>
            <a:ln w="317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14" name="任意多边形: 形状 26"/>
            <p:cNvSpPr/>
            <p:nvPr/>
          </p:nvSpPr>
          <p:spPr>
            <a:xfrm rot="10540049">
              <a:off x="4144227" y="2399377"/>
              <a:ext cx="558447" cy="10953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20556 w 666610"/>
                <a:gd name="connsiteY0-2" fmla="*/ 0 h 218209"/>
                <a:gd name="connsiteX1-3" fmla="*/ 103683 w 666610"/>
                <a:gd name="connsiteY1-4" fmla="*/ 135082 h 218209"/>
                <a:gd name="connsiteX2-5" fmla="*/ 633620 w 666610"/>
                <a:gd name="connsiteY2-6" fmla="*/ 155864 h 218209"/>
                <a:gd name="connsiteX3-7" fmla="*/ 612838 w 666610"/>
                <a:gd name="connsiteY3-8" fmla="*/ 218209 h 218209"/>
                <a:gd name="connsiteX4-9" fmla="*/ 612838 w 666610"/>
                <a:gd name="connsiteY4-10" fmla="*/ 218209 h 218209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666610" h="218209">
                  <a:moveTo>
                    <a:pt x="20556" y="0"/>
                  </a:moveTo>
                  <a:cubicBezTo>
                    <a:pt x="-22901" y="47056"/>
                    <a:pt x="1506" y="109105"/>
                    <a:pt x="103683" y="135082"/>
                  </a:cubicBezTo>
                  <a:cubicBezTo>
                    <a:pt x="205860" y="161059"/>
                    <a:pt x="548761" y="142010"/>
                    <a:pt x="633620" y="155864"/>
                  </a:cubicBezTo>
                  <a:cubicBezTo>
                    <a:pt x="718479" y="169718"/>
                    <a:pt x="612838" y="218209"/>
                    <a:pt x="612838" y="218209"/>
                  </a:cubicBezTo>
                  <a:lnTo>
                    <a:pt x="612838" y="218209"/>
                  </a:lnTo>
                </a:path>
              </a:pathLst>
            </a:custGeom>
            <a:noFill/>
            <a:ln w="317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15" name="任意多边形: 形状 26"/>
            <p:cNvSpPr/>
            <p:nvPr/>
          </p:nvSpPr>
          <p:spPr>
            <a:xfrm rot="10540049">
              <a:off x="4072754" y="2336442"/>
              <a:ext cx="624613" cy="90371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4572 w 623888"/>
                <a:gd name="connsiteY0-2" fmla="*/ 0 h 218209"/>
                <a:gd name="connsiteX1-3" fmla="*/ 87699 w 623888"/>
                <a:gd name="connsiteY1-4" fmla="*/ 135082 h 218209"/>
                <a:gd name="connsiteX2-5" fmla="*/ 581846 w 623888"/>
                <a:gd name="connsiteY2-6" fmla="*/ 144776 h 218209"/>
                <a:gd name="connsiteX3-7" fmla="*/ 596854 w 623888"/>
                <a:gd name="connsiteY3-8" fmla="*/ 218209 h 218209"/>
                <a:gd name="connsiteX4-9" fmla="*/ 596854 w 623888"/>
                <a:gd name="connsiteY4-10" fmla="*/ 218209 h 218209"/>
                <a:gd name="connsiteX0-11" fmla="*/ 4572 w 623887"/>
                <a:gd name="connsiteY0-12" fmla="*/ 0 h 218209"/>
                <a:gd name="connsiteX1-13" fmla="*/ 87699 w 623887"/>
                <a:gd name="connsiteY1-14" fmla="*/ 135082 h 218209"/>
                <a:gd name="connsiteX2-15" fmla="*/ 581846 w 623887"/>
                <a:gd name="connsiteY2-16" fmla="*/ 144776 h 218209"/>
                <a:gd name="connsiteX3-17" fmla="*/ 596854 w 623887"/>
                <a:gd name="connsiteY3-18" fmla="*/ 218209 h 218209"/>
                <a:gd name="connsiteX4-19" fmla="*/ 585412 w 623887"/>
                <a:gd name="connsiteY4-20" fmla="*/ 203364 h 218209"/>
                <a:gd name="connsiteX0-21" fmla="*/ 18961 w 638276"/>
                <a:gd name="connsiteY0-22" fmla="*/ 0 h 218209"/>
                <a:gd name="connsiteX1-23" fmla="*/ 102088 w 638276"/>
                <a:gd name="connsiteY1-24" fmla="*/ 135082 h 218209"/>
                <a:gd name="connsiteX2-25" fmla="*/ 596235 w 638276"/>
                <a:gd name="connsiteY2-26" fmla="*/ 144776 h 218209"/>
                <a:gd name="connsiteX3-27" fmla="*/ 611243 w 638276"/>
                <a:gd name="connsiteY3-28" fmla="*/ 218209 h 218209"/>
                <a:gd name="connsiteX4-29" fmla="*/ 599801 w 638276"/>
                <a:gd name="connsiteY4-30" fmla="*/ 203364 h 218209"/>
                <a:gd name="connsiteX0-31" fmla="*/ 21317 w 628897"/>
                <a:gd name="connsiteY0-32" fmla="*/ 1 h 210053"/>
                <a:gd name="connsiteX1-33" fmla="*/ 92709 w 628897"/>
                <a:gd name="connsiteY1-34" fmla="*/ 126926 h 210053"/>
                <a:gd name="connsiteX2-35" fmla="*/ 586856 w 628897"/>
                <a:gd name="connsiteY2-36" fmla="*/ 136620 h 210053"/>
                <a:gd name="connsiteX3-37" fmla="*/ 601864 w 628897"/>
                <a:gd name="connsiteY3-38" fmla="*/ 210053 h 210053"/>
                <a:gd name="connsiteX4-39" fmla="*/ 590422 w 628897"/>
                <a:gd name="connsiteY4-40" fmla="*/ 195208 h 210053"/>
                <a:gd name="connsiteX0-41" fmla="*/ 21317 w 628897"/>
                <a:gd name="connsiteY0-42" fmla="*/ -1 h 210051"/>
                <a:gd name="connsiteX1-43" fmla="*/ 92709 w 628897"/>
                <a:gd name="connsiteY1-44" fmla="*/ 126924 h 210051"/>
                <a:gd name="connsiteX2-45" fmla="*/ 586856 w 628897"/>
                <a:gd name="connsiteY2-46" fmla="*/ 136618 h 210051"/>
                <a:gd name="connsiteX3-47" fmla="*/ 601864 w 628897"/>
                <a:gd name="connsiteY3-48" fmla="*/ 210051 h 210051"/>
                <a:gd name="connsiteX0-49" fmla="*/ 21317 w 586856"/>
                <a:gd name="connsiteY0-50" fmla="*/ 1 h 136621"/>
                <a:gd name="connsiteX1-51" fmla="*/ 92709 w 586856"/>
                <a:gd name="connsiteY1-52" fmla="*/ 126926 h 136621"/>
                <a:gd name="connsiteX2-53" fmla="*/ 586856 w 586856"/>
                <a:gd name="connsiteY2-54" fmla="*/ 136620 h 136621"/>
                <a:gd name="connsiteX0-55" fmla="*/ 23301 w 640457"/>
                <a:gd name="connsiteY0-56" fmla="*/ -1 h 194241"/>
                <a:gd name="connsiteX1-57" fmla="*/ 94693 w 640457"/>
                <a:gd name="connsiteY1-58" fmla="*/ 126924 h 194241"/>
                <a:gd name="connsiteX2-59" fmla="*/ 640456 w 640457"/>
                <a:gd name="connsiteY2-60" fmla="*/ 194242 h 194241"/>
                <a:gd name="connsiteX0-61" fmla="*/ 23301 w 640456"/>
                <a:gd name="connsiteY0-62" fmla="*/ 1 h 200002"/>
                <a:gd name="connsiteX1-63" fmla="*/ 94693 w 640456"/>
                <a:gd name="connsiteY1-64" fmla="*/ 126926 h 200002"/>
                <a:gd name="connsiteX2-65" fmla="*/ 640456 w 640456"/>
                <a:gd name="connsiteY2-66" fmla="*/ 194244 h 200002"/>
                <a:gd name="connsiteX0-67" fmla="*/ 23301 w 724870"/>
                <a:gd name="connsiteY0-68" fmla="*/ 1 h 230533"/>
                <a:gd name="connsiteX1-69" fmla="*/ 94693 w 724870"/>
                <a:gd name="connsiteY1-70" fmla="*/ 126926 h 230533"/>
                <a:gd name="connsiteX2-71" fmla="*/ 724870 w 724870"/>
                <a:gd name="connsiteY2-72" fmla="*/ 226430 h 230533"/>
                <a:gd name="connsiteX0-73" fmla="*/ 23301 w 724870"/>
                <a:gd name="connsiteY0-74" fmla="*/ 1 h 226429"/>
                <a:gd name="connsiteX1-75" fmla="*/ 94693 w 724870"/>
                <a:gd name="connsiteY1-76" fmla="*/ 126926 h 226429"/>
                <a:gd name="connsiteX2-77" fmla="*/ 724870 w 724870"/>
                <a:gd name="connsiteY2-78" fmla="*/ 226430 h 226429"/>
                <a:gd name="connsiteX0-79" fmla="*/ 32771 w 734340"/>
                <a:gd name="connsiteY0-80" fmla="*/ 1 h 226429"/>
                <a:gd name="connsiteX1-81" fmla="*/ 104163 w 734340"/>
                <a:gd name="connsiteY1-82" fmla="*/ 126926 h 226429"/>
                <a:gd name="connsiteX2-83" fmla="*/ 734340 w 734340"/>
                <a:gd name="connsiteY2-84" fmla="*/ 226430 h 226429"/>
                <a:gd name="connsiteX0-85" fmla="*/ 32771 w 745590"/>
                <a:gd name="connsiteY0-86" fmla="*/ 1 h 180036"/>
                <a:gd name="connsiteX1-87" fmla="*/ 104163 w 745590"/>
                <a:gd name="connsiteY1-88" fmla="*/ 126926 h 180036"/>
                <a:gd name="connsiteX2-89" fmla="*/ 745590 w 745590"/>
                <a:gd name="connsiteY2-90" fmla="*/ 180036 h 180036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745590" h="180036">
                  <a:moveTo>
                    <a:pt x="32771" y="1"/>
                  </a:moveTo>
                  <a:cubicBezTo>
                    <a:pt x="-9707" y="70718"/>
                    <a:pt x="-32519" y="108613"/>
                    <a:pt x="104163" y="126926"/>
                  </a:cubicBezTo>
                  <a:cubicBezTo>
                    <a:pt x="207022" y="159300"/>
                    <a:pt x="644846" y="172896"/>
                    <a:pt x="745590" y="180036"/>
                  </a:cubicBezTo>
                </a:path>
              </a:pathLst>
            </a:custGeom>
            <a:noFill/>
            <a:ln w="317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316" name="任意多边形 315"/>
          <p:cNvSpPr/>
          <p:nvPr/>
        </p:nvSpPr>
        <p:spPr>
          <a:xfrm>
            <a:off x="3219450" y="1556537"/>
            <a:ext cx="2590800" cy="269088"/>
          </a:xfrm>
          <a:custGeom>
            <a:avLst/>
            <a:gdLst>
              <a:gd name="connsiteX0" fmla="*/ 0 w 2590800"/>
              <a:gd name="connsiteY0" fmla="*/ 15088 h 269088"/>
              <a:gd name="connsiteX1" fmla="*/ 2203450 w 2590800"/>
              <a:gd name="connsiteY1" fmla="*/ 27788 h 269088"/>
              <a:gd name="connsiteX2" fmla="*/ 2590800 w 2590800"/>
              <a:gd name="connsiteY2" fmla="*/ 269088 h 269088"/>
              <a:gd name="connsiteX0-1" fmla="*/ 0 w 2590800"/>
              <a:gd name="connsiteY0-2" fmla="*/ 15088 h 269088"/>
              <a:gd name="connsiteX1-3" fmla="*/ 2203450 w 2590800"/>
              <a:gd name="connsiteY1-4" fmla="*/ 27788 h 269088"/>
              <a:gd name="connsiteX2-5" fmla="*/ 2590800 w 2590800"/>
              <a:gd name="connsiteY2-6" fmla="*/ 269088 h 269088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2590800" h="269088">
                <a:moveTo>
                  <a:pt x="0" y="15088"/>
                </a:moveTo>
                <a:cubicBezTo>
                  <a:pt x="885825" y="271"/>
                  <a:pt x="1771650" y="-14545"/>
                  <a:pt x="2203450" y="27788"/>
                </a:cubicBezTo>
                <a:cubicBezTo>
                  <a:pt x="2635250" y="70121"/>
                  <a:pt x="2583392" y="224638"/>
                  <a:pt x="2590800" y="269088"/>
                </a:cubicBezTo>
              </a:path>
            </a:pathLst>
          </a:custGeom>
          <a:noFill/>
          <a:ln w="317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317" name="组合 316"/>
          <p:cNvGrpSpPr/>
          <p:nvPr/>
        </p:nvGrpSpPr>
        <p:grpSpPr>
          <a:xfrm rot="4573387">
            <a:off x="7272672" y="2895496"/>
            <a:ext cx="541755" cy="208771"/>
            <a:chOff x="4072754" y="2336442"/>
            <a:chExt cx="677997" cy="316723"/>
          </a:xfrm>
        </p:grpSpPr>
        <p:sp>
          <p:nvSpPr>
            <p:cNvPr id="318" name="任意多边形: 形状 26"/>
            <p:cNvSpPr/>
            <p:nvPr/>
          </p:nvSpPr>
          <p:spPr>
            <a:xfrm rot="10540049">
              <a:off x="4100667" y="2569773"/>
              <a:ext cx="650084" cy="8339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7103 w 692188"/>
                <a:gd name="connsiteY0-2" fmla="*/ 0 h 218209"/>
                <a:gd name="connsiteX1-3" fmla="*/ 90230 w 692188"/>
                <a:gd name="connsiteY1-4" fmla="*/ 135082 h 218209"/>
                <a:gd name="connsiteX2-5" fmla="*/ 666418 w 692188"/>
                <a:gd name="connsiteY2-6" fmla="*/ 158137 h 218209"/>
                <a:gd name="connsiteX3-7" fmla="*/ 599385 w 692188"/>
                <a:gd name="connsiteY3-8" fmla="*/ 218209 h 218209"/>
                <a:gd name="connsiteX4-9" fmla="*/ 599385 w 692188"/>
                <a:gd name="connsiteY4-10" fmla="*/ 218209 h 218209"/>
                <a:gd name="connsiteX0-11" fmla="*/ 7103 w 804262"/>
                <a:gd name="connsiteY0-12" fmla="*/ 0 h 418066"/>
                <a:gd name="connsiteX1-13" fmla="*/ 90230 w 804262"/>
                <a:gd name="connsiteY1-14" fmla="*/ 135082 h 418066"/>
                <a:gd name="connsiteX2-15" fmla="*/ 666418 w 804262"/>
                <a:gd name="connsiteY2-16" fmla="*/ 158137 h 418066"/>
                <a:gd name="connsiteX3-17" fmla="*/ 599385 w 804262"/>
                <a:gd name="connsiteY3-18" fmla="*/ 218209 h 418066"/>
                <a:gd name="connsiteX4-19" fmla="*/ 804262 w 804262"/>
                <a:gd name="connsiteY4-20" fmla="*/ 418065 h 418066"/>
                <a:gd name="connsiteX0-21" fmla="*/ 7103 w 804262"/>
                <a:gd name="connsiteY0-22" fmla="*/ 0 h 418064"/>
                <a:gd name="connsiteX1-23" fmla="*/ 90230 w 804262"/>
                <a:gd name="connsiteY1-24" fmla="*/ 135082 h 418064"/>
                <a:gd name="connsiteX2-25" fmla="*/ 666418 w 804262"/>
                <a:gd name="connsiteY2-26" fmla="*/ 158137 h 418064"/>
                <a:gd name="connsiteX3-27" fmla="*/ 649061 w 804262"/>
                <a:gd name="connsiteY3-28" fmla="*/ 234353 h 418064"/>
                <a:gd name="connsiteX4-29" fmla="*/ 804262 w 804262"/>
                <a:gd name="connsiteY4-30" fmla="*/ 418065 h 418064"/>
                <a:gd name="connsiteX0-31" fmla="*/ 7103 w 703746"/>
                <a:gd name="connsiteY0-32" fmla="*/ 0 h 234354"/>
                <a:gd name="connsiteX1-33" fmla="*/ 90230 w 703746"/>
                <a:gd name="connsiteY1-34" fmla="*/ 135082 h 234354"/>
                <a:gd name="connsiteX2-35" fmla="*/ 666418 w 703746"/>
                <a:gd name="connsiteY2-36" fmla="*/ 158137 h 234354"/>
                <a:gd name="connsiteX3-37" fmla="*/ 649061 w 703746"/>
                <a:gd name="connsiteY3-38" fmla="*/ 234353 h 234354"/>
                <a:gd name="connsiteX0-39" fmla="*/ 7103 w 708469"/>
                <a:gd name="connsiteY0-40" fmla="*/ 0 h 249688"/>
                <a:gd name="connsiteX1-41" fmla="*/ 90230 w 708469"/>
                <a:gd name="connsiteY1-42" fmla="*/ 135082 h 249688"/>
                <a:gd name="connsiteX2-43" fmla="*/ 666418 w 708469"/>
                <a:gd name="connsiteY2-44" fmla="*/ 158137 h 249688"/>
                <a:gd name="connsiteX3-45" fmla="*/ 664513 w 708469"/>
                <a:gd name="connsiteY3-46" fmla="*/ 249688 h 249688"/>
                <a:gd name="connsiteX0-47" fmla="*/ 1435 w 767430"/>
                <a:gd name="connsiteY0-48" fmla="*/ -1 h 200383"/>
                <a:gd name="connsiteX1-49" fmla="*/ 149191 w 767430"/>
                <a:gd name="connsiteY1-50" fmla="*/ 85777 h 200383"/>
                <a:gd name="connsiteX2-51" fmla="*/ 725379 w 767430"/>
                <a:gd name="connsiteY2-52" fmla="*/ 108832 h 200383"/>
                <a:gd name="connsiteX3-53" fmla="*/ 723474 w 767430"/>
                <a:gd name="connsiteY3-54" fmla="*/ 200383 h 200383"/>
                <a:gd name="connsiteX0-55" fmla="*/ 1067 w 787985"/>
                <a:gd name="connsiteY0-56" fmla="*/ 0 h 182754"/>
                <a:gd name="connsiteX1-57" fmla="*/ 169746 w 787985"/>
                <a:gd name="connsiteY1-58" fmla="*/ 68148 h 182754"/>
                <a:gd name="connsiteX2-59" fmla="*/ 745934 w 787985"/>
                <a:gd name="connsiteY2-60" fmla="*/ 91203 h 182754"/>
                <a:gd name="connsiteX3-61" fmla="*/ 744029 w 787985"/>
                <a:gd name="connsiteY3-62" fmla="*/ 182754 h 182754"/>
                <a:gd name="connsiteX0-63" fmla="*/ 0 w 786918"/>
                <a:gd name="connsiteY0-64" fmla="*/ 0 h 182754"/>
                <a:gd name="connsiteX1-65" fmla="*/ 168679 w 786918"/>
                <a:gd name="connsiteY1-66" fmla="*/ 68148 h 182754"/>
                <a:gd name="connsiteX2-67" fmla="*/ 744867 w 786918"/>
                <a:gd name="connsiteY2-68" fmla="*/ 91203 h 182754"/>
                <a:gd name="connsiteX3-69" fmla="*/ 742962 w 786918"/>
                <a:gd name="connsiteY3-70" fmla="*/ 182754 h 182754"/>
                <a:gd name="connsiteX0-71" fmla="*/ 0 w 786918"/>
                <a:gd name="connsiteY0-72" fmla="*/ 110 h 182864"/>
                <a:gd name="connsiteX1-73" fmla="*/ 168679 w 786918"/>
                <a:gd name="connsiteY1-74" fmla="*/ 68258 h 182864"/>
                <a:gd name="connsiteX2-75" fmla="*/ 744867 w 786918"/>
                <a:gd name="connsiteY2-76" fmla="*/ 91313 h 182864"/>
                <a:gd name="connsiteX3-77" fmla="*/ 742962 w 786918"/>
                <a:gd name="connsiteY3-78" fmla="*/ 182864 h 182864"/>
                <a:gd name="connsiteX0-79" fmla="*/ 0 w 786918"/>
                <a:gd name="connsiteY0-80" fmla="*/ 0 h 182754"/>
                <a:gd name="connsiteX1-81" fmla="*/ 168679 w 786918"/>
                <a:gd name="connsiteY1-82" fmla="*/ 68148 h 182754"/>
                <a:gd name="connsiteX2-83" fmla="*/ 744867 w 786918"/>
                <a:gd name="connsiteY2-84" fmla="*/ 91203 h 182754"/>
                <a:gd name="connsiteX3-85" fmla="*/ 742962 w 786918"/>
                <a:gd name="connsiteY3-86" fmla="*/ 182754 h 182754"/>
                <a:gd name="connsiteX0-87" fmla="*/ 0 w 787244"/>
                <a:gd name="connsiteY0-88" fmla="*/ 0 h 182754"/>
                <a:gd name="connsiteX1-89" fmla="*/ 164274 w 787244"/>
                <a:gd name="connsiteY1-90" fmla="*/ 30614 h 182754"/>
                <a:gd name="connsiteX2-91" fmla="*/ 744867 w 787244"/>
                <a:gd name="connsiteY2-92" fmla="*/ 91203 h 182754"/>
                <a:gd name="connsiteX3-93" fmla="*/ 742962 w 787244"/>
                <a:gd name="connsiteY3-94" fmla="*/ 182754 h 182754"/>
                <a:gd name="connsiteX0-95" fmla="*/ 0 w 622970"/>
                <a:gd name="connsiteY0-96" fmla="*/ 0 h 152140"/>
                <a:gd name="connsiteX1-97" fmla="*/ 580593 w 622970"/>
                <a:gd name="connsiteY1-98" fmla="*/ 60589 h 152140"/>
                <a:gd name="connsiteX2-99" fmla="*/ 578688 w 622970"/>
                <a:gd name="connsiteY2-100" fmla="*/ 152140 h 152140"/>
                <a:gd name="connsiteX0-101" fmla="*/ 0 w 775994"/>
                <a:gd name="connsiteY0-102" fmla="*/ -1 h 166133"/>
                <a:gd name="connsiteX1-103" fmla="*/ 723065 w 775994"/>
                <a:gd name="connsiteY1-104" fmla="*/ 74582 h 166133"/>
                <a:gd name="connsiteX2-105" fmla="*/ 721160 w 775994"/>
                <a:gd name="connsiteY2-106" fmla="*/ 166133 h 166133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775994" h="166133">
                  <a:moveTo>
                    <a:pt x="0" y="-1"/>
                  </a:moveTo>
                  <a:cubicBezTo>
                    <a:pt x="124144" y="15199"/>
                    <a:pt x="602872" y="46893"/>
                    <a:pt x="723065" y="74582"/>
                  </a:cubicBezTo>
                  <a:cubicBezTo>
                    <a:pt x="843258" y="102271"/>
                    <a:pt x="721160" y="166133"/>
                    <a:pt x="721160" y="166133"/>
                  </a:cubicBezTo>
                </a:path>
              </a:pathLst>
            </a:custGeom>
            <a:noFill/>
            <a:ln w="317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19" name="任意多边形: 形状 26"/>
            <p:cNvSpPr/>
            <p:nvPr/>
          </p:nvSpPr>
          <p:spPr>
            <a:xfrm rot="10540049">
              <a:off x="4130280" y="2473174"/>
              <a:ext cx="587539" cy="13088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5562 w 687495"/>
                <a:gd name="connsiteY0-2" fmla="*/ 0 h 218209"/>
                <a:gd name="connsiteX1-3" fmla="*/ 88689 w 687495"/>
                <a:gd name="connsiteY1-4" fmla="*/ 135082 h 218209"/>
                <a:gd name="connsiteX2-5" fmla="*/ 618626 w 687495"/>
                <a:gd name="connsiteY2-6" fmla="*/ 155864 h 218209"/>
                <a:gd name="connsiteX3-7" fmla="*/ 678732 w 687495"/>
                <a:gd name="connsiteY3-8" fmla="*/ 199374 h 218209"/>
                <a:gd name="connsiteX4-9" fmla="*/ 597844 w 687495"/>
                <a:gd name="connsiteY4-10" fmla="*/ 218209 h 218209"/>
                <a:gd name="connsiteX5" fmla="*/ 597844 w 687495"/>
                <a:gd name="connsiteY5" fmla="*/ 218209 h 218209"/>
                <a:gd name="connsiteX0-11" fmla="*/ 5562 w 687494"/>
                <a:gd name="connsiteY0-12" fmla="*/ 0 h 246265"/>
                <a:gd name="connsiteX1-13" fmla="*/ 88689 w 687494"/>
                <a:gd name="connsiteY1-14" fmla="*/ 135082 h 246265"/>
                <a:gd name="connsiteX2-15" fmla="*/ 618626 w 687494"/>
                <a:gd name="connsiteY2-16" fmla="*/ 155864 h 246265"/>
                <a:gd name="connsiteX3-17" fmla="*/ 678732 w 687494"/>
                <a:gd name="connsiteY3-18" fmla="*/ 199374 h 246265"/>
                <a:gd name="connsiteX4-19" fmla="*/ 597844 w 687494"/>
                <a:gd name="connsiteY4-20" fmla="*/ 218209 h 246265"/>
                <a:gd name="connsiteX5-21" fmla="*/ 634907 w 687494"/>
                <a:gd name="connsiteY5-22" fmla="*/ 246266 h 246265"/>
                <a:gd name="connsiteX0-23" fmla="*/ 5562 w 687494"/>
                <a:gd name="connsiteY0-24" fmla="*/ 0 h 218209"/>
                <a:gd name="connsiteX1-25" fmla="*/ 88689 w 687494"/>
                <a:gd name="connsiteY1-26" fmla="*/ 135082 h 218209"/>
                <a:gd name="connsiteX2-27" fmla="*/ 618626 w 687494"/>
                <a:gd name="connsiteY2-28" fmla="*/ 155864 h 218209"/>
                <a:gd name="connsiteX3-29" fmla="*/ 678732 w 687494"/>
                <a:gd name="connsiteY3-30" fmla="*/ 199374 h 218209"/>
                <a:gd name="connsiteX4-31" fmla="*/ 597844 w 687494"/>
                <a:gd name="connsiteY4-32" fmla="*/ 218209 h 218209"/>
                <a:gd name="connsiteX0-33" fmla="*/ 5562 w 687494"/>
                <a:gd name="connsiteY0-34" fmla="*/ 0 h 232885"/>
                <a:gd name="connsiteX1-35" fmla="*/ 88689 w 687494"/>
                <a:gd name="connsiteY1-36" fmla="*/ 135082 h 232885"/>
                <a:gd name="connsiteX2-37" fmla="*/ 618626 w 687494"/>
                <a:gd name="connsiteY2-38" fmla="*/ 155864 h 232885"/>
                <a:gd name="connsiteX3-39" fmla="*/ 678732 w 687494"/>
                <a:gd name="connsiteY3-40" fmla="*/ 199374 h 232885"/>
                <a:gd name="connsiteX4-41" fmla="*/ 635491 w 687494"/>
                <a:gd name="connsiteY4-42" fmla="*/ 232886 h 232885"/>
                <a:gd name="connsiteX0-43" fmla="*/ 5562 w 684304"/>
                <a:gd name="connsiteY0-44" fmla="*/ 0 h 232887"/>
                <a:gd name="connsiteX1-45" fmla="*/ 88689 w 684304"/>
                <a:gd name="connsiteY1-46" fmla="*/ 135082 h 232887"/>
                <a:gd name="connsiteX2-47" fmla="*/ 618626 w 684304"/>
                <a:gd name="connsiteY2-48" fmla="*/ 155864 h 232887"/>
                <a:gd name="connsiteX3-49" fmla="*/ 673743 w 684304"/>
                <a:gd name="connsiteY3-50" fmla="*/ 175223 h 232887"/>
                <a:gd name="connsiteX4-51" fmla="*/ 635491 w 684304"/>
                <a:gd name="connsiteY4-52" fmla="*/ 232886 h 232887"/>
                <a:gd name="connsiteX0-53" fmla="*/ 5562 w 684305"/>
                <a:gd name="connsiteY0-54" fmla="*/ 0 h 247245"/>
                <a:gd name="connsiteX1-55" fmla="*/ 88689 w 684305"/>
                <a:gd name="connsiteY1-56" fmla="*/ 135082 h 247245"/>
                <a:gd name="connsiteX2-57" fmla="*/ 618626 w 684305"/>
                <a:gd name="connsiteY2-58" fmla="*/ 155864 h 247245"/>
                <a:gd name="connsiteX3-59" fmla="*/ 673743 w 684305"/>
                <a:gd name="connsiteY3-60" fmla="*/ 175223 h 247245"/>
                <a:gd name="connsiteX4-61" fmla="*/ 642924 w 684305"/>
                <a:gd name="connsiteY4-62" fmla="*/ 247244 h 247245"/>
                <a:gd name="connsiteX0-63" fmla="*/ 5562 w 694353"/>
                <a:gd name="connsiteY0-64" fmla="*/ 0 h 247243"/>
                <a:gd name="connsiteX1-65" fmla="*/ 88689 w 694353"/>
                <a:gd name="connsiteY1-66" fmla="*/ 135082 h 247243"/>
                <a:gd name="connsiteX2-67" fmla="*/ 618626 w 694353"/>
                <a:gd name="connsiteY2-68" fmla="*/ 155864 h 247243"/>
                <a:gd name="connsiteX3-69" fmla="*/ 688610 w 694353"/>
                <a:gd name="connsiteY3-70" fmla="*/ 203941 h 247243"/>
                <a:gd name="connsiteX4-71" fmla="*/ 642924 w 694353"/>
                <a:gd name="connsiteY4-72" fmla="*/ 247244 h 247243"/>
                <a:gd name="connsiteX0-73" fmla="*/ 5562 w 688656"/>
                <a:gd name="connsiteY0-74" fmla="*/ 0 h 247245"/>
                <a:gd name="connsiteX1-75" fmla="*/ 88689 w 688656"/>
                <a:gd name="connsiteY1-76" fmla="*/ 135082 h 247245"/>
                <a:gd name="connsiteX2-77" fmla="*/ 618626 w 688656"/>
                <a:gd name="connsiteY2-78" fmla="*/ 155864 h 247245"/>
                <a:gd name="connsiteX3-79" fmla="*/ 688610 w 688656"/>
                <a:gd name="connsiteY3-80" fmla="*/ 203941 h 247245"/>
                <a:gd name="connsiteX4-81" fmla="*/ 642924 w 688656"/>
                <a:gd name="connsiteY4-82" fmla="*/ 247244 h 247245"/>
                <a:gd name="connsiteX0-83" fmla="*/ 5562 w 688655"/>
                <a:gd name="connsiteY0-84" fmla="*/ 0 h 247243"/>
                <a:gd name="connsiteX1-85" fmla="*/ 88689 w 688655"/>
                <a:gd name="connsiteY1-86" fmla="*/ 135082 h 247243"/>
                <a:gd name="connsiteX2-87" fmla="*/ 618626 w 688655"/>
                <a:gd name="connsiteY2-88" fmla="*/ 155864 h 247243"/>
                <a:gd name="connsiteX3-89" fmla="*/ 688610 w 688655"/>
                <a:gd name="connsiteY3-90" fmla="*/ 203941 h 247243"/>
                <a:gd name="connsiteX4-91" fmla="*/ 642924 w 688655"/>
                <a:gd name="connsiteY4-92" fmla="*/ 247244 h 247243"/>
                <a:gd name="connsiteX0-93" fmla="*/ 5562 w 688655"/>
                <a:gd name="connsiteY0-94" fmla="*/ 0 h 203941"/>
                <a:gd name="connsiteX1-95" fmla="*/ 88689 w 688655"/>
                <a:gd name="connsiteY1-96" fmla="*/ 135082 h 203941"/>
                <a:gd name="connsiteX2-97" fmla="*/ 618626 w 688655"/>
                <a:gd name="connsiteY2-98" fmla="*/ 155864 h 203941"/>
                <a:gd name="connsiteX3-99" fmla="*/ 688610 w 688655"/>
                <a:gd name="connsiteY3-100" fmla="*/ 203941 h 203941"/>
                <a:gd name="connsiteX0-101" fmla="*/ 5562 w 677530"/>
                <a:gd name="connsiteY0-102" fmla="*/ 0 h 242131"/>
                <a:gd name="connsiteX1-103" fmla="*/ 88689 w 677530"/>
                <a:gd name="connsiteY1-104" fmla="*/ 135082 h 242131"/>
                <a:gd name="connsiteX2-105" fmla="*/ 618626 w 677530"/>
                <a:gd name="connsiteY2-106" fmla="*/ 155864 h 242131"/>
                <a:gd name="connsiteX3-107" fmla="*/ 670817 w 677530"/>
                <a:gd name="connsiteY3-108" fmla="*/ 242131 h 242131"/>
                <a:gd name="connsiteX0-109" fmla="*/ 5562 w 664333"/>
                <a:gd name="connsiteY0-110" fmla="*/ 0 h 238712"/>
                <a:gd name="connsiteX1-111" fmla="*/ 88689 w 664333"/>
                <a:gd name="connsiteY1-112" fmla="*/ 135082 h 238712"/>
                <a:gd name="connsiteX2-113" fmla="*/ 618626 w 664333"/>
                <a:gd name="connsiteY2-114" fmla="*/ 155864 h 238712"/>
                <a:gd name="connsiteX3-115" fmla="*/ 642752 w 664333"/>
                <a:gd name="connsiteY3-116" fmla="*/ 238712 h 238712"/>
                <a:gd name="connsiteX0-117" fmla="*/ 5562 w 711991"/>
                <a:gd name="connsiteY0-118" fmla="*/ 0 h 314413"/>
                <a:gd name="connsiteX1-119" fmla="*/ 88689 w 711991"/>
                <a:gd name="connsiteY1-120" fmla="*/ 135082 h 314413"/>
                <a:gd name="connsiteX2-121" fmla="*/ 618626 w 711991"/>
                <a:gd name="connsiteY2-122" fmla="*/ 155864 h 314413"/>
                <a:gd name="connsiteX3-123" fmla="*/ 711991 w 711991"/>
                <a:gd name="connsiteY3-124" fmla="*/ 314414 h 314413"/>
                <a:gd name="connsiteX0-125" fmla="*/ 5562 w 665363"/>
                <a:gd name="connsiteY0-126" fmla="*/ 0 h 272655"/>
                <a:gd name="connsiteX1-127" fmla="*/ 88689 w 665363"/>
                <a:gd name="connsiteY1-128" fmla="*/ 135082 h 272655"/>
                <a:gd name="connsiteX2-129" fmla="*/ 618626 w 665363"/>
                <a:gd name="connsiteY2-130" fmla="*/ 155864 h 272655"/>
                <a:gd name="connsiteX3-131" fmla="*/ 645298 w 665363"/>
                <a:gd name="connsiteY3-132" fmla="*/ 272656 h 272655"/>
                <a:gd name="connsiteX0-133" fmla="*/ 5562 w 676446"/>
                <a:gd name="connsiteY0-134" fmla="*/ 0 h 272657"/>
                <a:gd name="connsiteX1-135" fmla="*/ 88689 w 676446"/>
                <a:gd name="connsiteY1-136" fmla="*/ 135082 h 272657"/>
                <a:gd name="connsiteX2-137" fmla="*/ 618626 w 676446"/>
                <a:gd name="connsiteY2-138" fmla="*/ 155864 h 272657"/>
                <a:gd name="connsiteX3-139" fmla="*/ 645298 w 676446"/>
                <a:gd name="connsiteY3-140" fmla="*/ 272656 h 272657"/>
                <a:gd name="connsiteX0-141" fmla="*/ 20123 w 691007"/>
                <a:gd name="connsiteY0-142" fmla="*/ 0 h 272655"/>
                <a:gd name="connsiteX1-143" fmla="*/ 103250 w 691007"/>
                <a:gd name="connsiteY1-144" fmla="*/ 135082 h 272655"/>
                <a:gd name="connsiteX2-145" fmla="*/ 633187 w 691007"/>
                <a:gd name="connsiteY2-146" fmla="*/ 155864 h 272655"/>
                <a:gd name="connsiteX3-147" fmla="*/ 659859 w 691007"/>
                <a:gd name="connsiteY3-148" fmla="*/ 272656 h 272655"/>
                <a:gd name="connsiteX0-149" fmla="*/ 17841 w 701337"/>
                <a:gd name="connsiteY0-150" fmla="*/ 1 h 260740"/>
                <a:gd name="connsiteX1-151" fmla="*/ 113580 w 701337"/>
                <a:gd name="connsiteY1-152" fmla="*/ 123165 h 260740"/>
                <a:gd name="connsiteX2-153" fmla="*/ 643517 w 701337"/>
                <a:gd name="connsiteY2-154" fmla="*/ 143947 h 260740"/>
                <a:gd name="connsiteX3-155" fmla="*/ 670189 w 701337"/>
                <a:gd name="connsiteY3-156" fmla="*/ 260739 h 260740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701337" h="260740">
                  <a:moveTo>
                    <a:pt x="17841" y="1"/>
                  </a:moveTo>
                  <a:cubicBezTo>
                    <a:pt x="-24636" y="70720"/>
                    <a:pt x="9301" y="99174"/>
                    <a:pt x="113580" y="123165"/>
                  </a:cubicBezTo>
                  <a:cubicBezTo>
                    <a:pt x="217859" y="147156"/>
                    <a:pt x="525421" y="101115"/>
                    <a:pt x="643517" y="143947"/>
                  </a:cubicBezTo>
                  <a:cubicBezTo>
                    <a:pt x="761613" y="186779"/>
                    <a:pt x="660646" y="225217"/>
                    <a:pt x="670189" y="260739"/>
                  </a:cubicBezTo>
                </a:path>
              </a:pathLst>
            </a:custGeom>
            <a:noFill/>
            <a:ln w="317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20" name="任意多边形: 形状 26"/>
            <p:cNvSpPr/>
            <p:nvPr/>
          </p:nvSpPr>
          <p:spPr>
            <a:xfrm rot="10540049">
              <a:off x="4144227" y="2399377"/>
              <a:ext cx="558447" cy="10953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20556 w 666610"/>
                <a:gd name="connsiteY0-2" fmla="*/ 0 h 218209"/>
                <a:gd name="connsiteX1-3" fmla="*/ 103683 w 666610"/>
                <a:gd name="connsiteY1-4" fmla="*/ 135082 h 218209"/>
                <a:gd name="connsiteX2-5" fmla="*/ 633620 w 666610"/>
                <a:gd name="connsiteY2-6" fmla="*/ 155864 h 218209"/>
                <a:gd name="connsiteX3-7" fmla="*/ 612838 w 666610"/>
                <a:gd name="connsiteY3-8" fmla="*/ 218209 h 218209"/>
                <a:gd name="connsiteX4-9" fmla="*/ 612838 w 666610"/>
                <a:gd name="connsiteY4-10" fmla="*/ 218209 h 218209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666610" h="218209">
                  <a:moveTo>
                    <a:pt x="20556" y="0"/>
                  </a:moveTo>
                  <a:cubicBezTo>
                    <a:pt x="-22901" y="47056"/>
                    <a:pt x="1506" y="109105"/>
                    <a:pt x="103683" y="135082"/>
                  </a:cubicBezTo>
                  <a:cubicBezTo>
                    <a:pt x="205860" y="161059"/>
                    <a:pt x="548761" y="142010"/>
                    <a:pt x="633620" y="155864"/>
                  </a:cubicBezTo>
                  <a:cubicBezTo>
                    <a:pt x="718479" y="169718"/>
                    <a:pt x="612838" y="218209"/>
                    <a:pt x="612838" y="218209"/>
                  </a:cubicBezTo>
                  <a:lnTo>
                    <a:pt x="612838" y="218209"/>
                  </a:lnTo>
                </a:path>
              </a:pathLst>
            </a:custGeom>
            <a:noFill/>
            <a:ln w="317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21" name="任意多边形: 形状 26"/>
            <p:cNvSpPr/>
            <p:nvPr/>
          </p:nvSpPr>
          <p:spPr>
            <a:xfrm rot="10540049">
              <a:off x="4072754" y="2336442"/>
              <a:ext cx="624613" cy="90371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4572 w 623888"/>
                <a:gd name="connsiteY0-2" fmla="*/ 0 h 218209"/>
                <a:gd name="connsiteX1-3" fmla="*/ 87699 w 623888"/>
                <a:gd name="connsiteY1-4" fmla="*/ 135082 h 218209"/>
                <a:gd name="connsiteX2-5" fmla="*/ 581846 w 623888"/>
                <a:gd name="connsiteY2-6" fmla="*/ 144776 h 218209"/>
                <a:gd name="connsiteX3-7" fmla="*/ 596854 w 623888"/>
                <a:gd name="connsiteY3-8" fmla="*/ 218209 h 218209"/>
                <a:gd name="connsiteX4-9" fmla="*/ 596854 w 623888"/>
                <a:gd name="connsiteY4-10" fmla="*/ 218209 h 218209"/>
                <a:gd name="connsiteX0-11" fmla="*/ 4572 w 623887"/>
                <a:gd name="connsiteY0-12" fmla="*/ 0 h 218209"/>
                <a:gd name="connsiteX1-13" fmla="*/ 87699 w 623887"/>
                <a:gd name="connsiteY1-14" fmla="*/ 135082 h 218209"/>
                <a:gd name="connsiteX2-15" fmla="*/ 581846 w 623887"/>
                <a:gd name="connsiteY2-16" fmla="*/ 144776 h 218209"/>
                <a:gd name="connsiteX3-17" fmla="*/ 596854 w 623887"/>
                <a:gd name="connsiteY3-18" fmla="*/ 218209 h 218209"/>
                <a:gd name="connsiteX4-19" fmla="*/ 585412 w 623887"/>
                <a:gd name="connsiteY4-20" fmla="*/ 203364 h 218209"/>
                <a:gd name="connsiteX0-21" fmla="*/ 18961 w 638276"/>
                <a:gd name="connsiteY0-22" fmla="*/ 0 h 218209"/>
                <a:gd name="connsiteX1-23" fmla="*/ 102088 w 638276"/>
                <a:gd name="connsiteY1-24" fmla="*/ 135082 h 218209"/>
                <a:gd name="connsiteX2-25" fmla="*/ 596235 w 638276"/>
                <a:gd name="connsiteY2-26" fmla="*/ 144776 h 218209"/>
                <a:gd name="connsiteX3-27" fmla="*/ 611243 w 638276"/>
                <a:gd name="connsiteY3-28" fmla="*/ 218209 h 218209"/>
                <a:gd name="connsiteX4-29" fmla="*/ 599801 w 638276"/>
                <a:gd name="connsiteY4-30" fmla="*/ 203364 h 218209"/>
                <a:gd name="connsiteX0-31" fmla="*/ 21317 w 628897"/>
                <a:gd name="connsiteY0-32" fmla="*/ 1 h 210053"/>
                <a:gd name="connsiteX1-33" fmla="*/ 92709 w 628897"/>
                <a:gd name="connsiteY1-34" fmla="*/ 126926 h 210053"/>
                <a:gd name="connsiteX2-35" fmla="*/ 586856 w 628897"/>
                <a:gd name="connsiteY2-36" fmla="*/ 136620 h 210053"/>
                <a:gd name="connsiteX3-37" fmla="*/ 601864 w 628897"/>
                <a:gd name="connsiteY3-38" fmla="*/ 210053 h 210053"/>
                <a:gd name="connsiteX4-39" fmla="*/ 590422 w 628897"/>
                <a:gd name="connsiteY4-40" fmla="*/ 195208 h 210053"/>
                <a:gd name="connsiteX0-41" fmla="*/ 21317 w 628897"/>
                <a:gd name="connsiteY0-42" fmla="*/ -1 h 210051"/>
                <a:gd name="connsiteX1-43" fmla="*/ 92709 w 628897"/>
                <a:gd name="connsiteY1-44" fmla="*/ 126924 h 210051"/>
                <a:gd name="connsiteX2-45" fmla="*/ 586856 w 628897"/>
                <a:gd name="connsiteY2-46" fmla="*/ 136618 h 210051"/>
                <a:gd name="connsiteX3-47" fmla="*/ 601864 w 628897"/>
                <a:gd name="connsiteY3-48" fmla="*/ 210051 h 210051"/>
                <a:gd name="connsiteX0-49" fmla="*/ 21317 w 586856"/>
                <a:gd name="connsiteY0-50" fmla="*/ 1 h 136621"/>
                <a:gd name="connsiteX1-51" fmla="*/ 92709 w 586856"/>
                <a:gd name="connsiteY1-52" fmla="*/ 126926 h 136621"/>
                <a:gd name="connsiteX2-53" fmla="*/ 586856 w 586856"/>
                <a:gd name="connsiteY2-54" fmla="*/ 136620 h 136621"/>
                <a:gd name="connsiteX0-55" fmla="*/ 23301 w 640457"/>
                <a:gd name="connsiteY0-56" fmla="*/ -1 h 194241"/>
                <a:gd name="connsiteX1-57" fmla="*/ 94693 w 640457"/>
                <a:gd name="connsiteY1-58" fmla="*/ 126924 h 194241"/>
                <a:gd name="connsiteX2-59" fmla="*/ 640456 w 640457"/>
                <a:gd name="connsiteY2-60" fmla="*/ 194242 h 194241"/>
                <a:gd name="connsiteX0-61" fmla="*/ 23301 w 640456"/>
                <a:gd name="connsiteY0-62" fmla="*/ 1 h 200002"/>
                <a:gd name="connsiteX1-63" fmla="*/ 94693 w 640456"/>
                <a:gd name="connsiteY1-64" fmla="*/ 126926 h 200002"/>
                <a:gd name="connsiteX2-65" fmla="*/ 640456 w 640456"/>
                <a:gd name="connsiteY2-66" fmla="*/ 194244 h 200002"/>
                <a:gd name="connsiteX0-67" fmla="*/ 23301 w 724870"/>
                <a:gd name="connsiteY0-68" fmla="*/ 1 h 230533"/>
                <a:gd name="connsiteX1-69" fmla="*/ 94693 w 724870"/>
                <a:gd name="connsiteY1-70" fmla="*/ 126926 h 230533"/>
                <a:gd name="connsiteX2-71" fmla="*/ 724870 w 724870"/>
                <a:gd name="connsiteY2-72" fmla="*/ 226430 h 230533"/>
                <a:gd name="connsiteX0-73" fmla="*/ 23301 w 724870"/>
                <a:gd name="connsiteY0-74" fmla="*/ 1 h 226429"/>
                <a:gd name="connsiteX1-75" fmla="*/ 94693 w 724870"/>
                <a:gd name="connsiteY1-76" fmla="*/ 126926 h 226429"/>
                <a:gd name="connsiteX2-77" fmla="*/ 724870 w 724870"/>
                <a:gd name="connsiteY2-78" fmla="*/ 226430 h 226429"/>
                <a:gd name="connsiteX0-79" fmla="*/ 32771 w 734340"/>
                <a:gd name="connsiteY0-80" fmla="*/ 1 h 226429"/>
                <a:gd name="connsiteX1-81" fmla="*/ 104163 w 734340"/>
                <a:gd name="connsiteY1-82" fmla="*/ 126926 h 226429"/>
                <a:gd name="connsiteX2-83" fmla="*/ 734340 w 734340"/>
                <a:gd name="connsiteY2-84" fmla="*/ 226430 h 226429"/>
                <a:gd name="connsiteX0-85" fmla="*/ 32771 w 745590"/>
                <a:gd name="connsiteY0-86" fmla="*/ 1 h 180036"/>
                <a:gd name="connsiteX1-87" fmla="*/ 104163 w 745590"/>
                <a:gd name="connsiteY1-88" fmla="*/ 126926 h 180036"/>
                <a:gd name="connsiteX2-89" fmla="*/ 745590 w 745590"/>
                <a:gd name="connsiteY2-90" fmla="*/ 180036 h 180036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745590" h="180036">
                  <a:moveTo>
                    <a:pt x="32771" y="1"/>
                  </a:moveTo>
                  <a:cubicBezTo>
                    <a:pt x="-9707" y="70718"/>
                    <a:pt x="-32519" y="108613"/>
                    <a:pt x="104163" y="126926"/>
                  </a:cubicBezTo>
                  <a:cubicBezTo>
                    <a:pt x="207022" y="159300"/>
                    <a:pt x="644846" y="172896"/>
                    <a:pt x="745590" y="180036"/>
                  </a:cubicBezTo>
                </a:path>
              </a:pathLst>
            </a:custGeom>
            <a:noFill/>
            <a:ln w="317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322" name="组合 321"/>
          <p:cNvGrpSpPr/>
          <p:nvPr/>
        </p:nvGrpSpPr>
        <p:grpSpPr>
          <a:xfrm rot="8767920">
            <a:off x="6727235" y="4551757"/>
            <a:ext cx="541755" cy="208771"/>
            <a:chOff x="4072754" y="2336442"/>
            <a:chExt cx="677997" cy="316723"/>
          </a:xfrm>
        </p:grpSpPr>
        <p:sp>
          <p:nvSpPr>
            <p:cNvPr id="323" name="任意多边形: 形状 26"/>
            <p:cNvSpPr/>
            <p:nvPr/>
          </p:nvSpPr>
          <p:spPr>
            <a:xfrm rot="10540049">
              <a:off x="4100667" y="2569773"/>
              <a:ext cx="650084" cy="8339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7103 w 692188"/>
                <a:gd name="connsiteY0-2" fmla="*/ 0 h 218209"/>
                <a:gd name="connsiteX1-3" fmla="*/ 90230 w 692188"/>
                <a:gd name="connsiteY1-4" fmla="*/ 135082 h 218209"/>
                <a:gd name="connsiteX2-5" fmla="*/ 666418 w 692188"/>
                <a:gd name="connsiteY2-6" fmla="*/ 158137 h 218209"/>
                <a:gd name="connsiteX3-7" fmla="*/ 599385 w 692188"/>
                <a:gd name="connsiteY3-8" fmla="*/ 218209 h 218209"/>
                <a:gd name="connsiteX4-9" fmla="*/ 599385 w 692188"/>
                <a:gd name="connsiteY4-10" fmla="*/ 218209 h 218209"/>
                <a:gd name="connsiteX0-11" fmla="*/ 7103 w 804262"/>
                <a:gd name="connsiteY0-12" fmla="*/ 0 h 418066"/>
                <a:gd name="connsiteX1-13" fmla="*/ 90230 w 804262"/>
                <a:gd name="connsiteY1-14" fmla="*/ 135082 h 418066"/>
                <a:gd name="connsiteX2-15" fmla="*/ 666418 w 804262"/>
                <a:gd name="connsiteY2-16" fmla="*/ 158137 h 418066"/>
                <a:gd name="connsiteX3-17" fmla="*/ 599385 w 804262"/>
                <a:gd name="connsiteY3-18" fmla="*/ 218209 h 418066"/>
                <a:gd name="connsiteX4-19" fmla="*/ 804262 w 804262"/>
                <a:gd name="connsiteY4-20" fmla="*/ 418065 h 418066"/>
                <a:gd name="connsiteX0-21" fmla="*/ 7103 w 804262"/>
                <a:gd name="connsiteY0-22" fmla="*/ 0 h 418064"/>
                <a:gd name="connsiteX1-23" fmla="*/ 90230 w 804262"/>
                <a:gd name="connsiteY1-24" fmla="*/ 135082 h 418064"/>
                <a:gd name="connsiteX2-25" fmla="*/ 666418 w 804262"/>
                <a:gd name="connsiteY2-26" fmla="*/ 158137 h 418064"/>
                <a:gd name="connsiteX3-27" fmla="*/ 649061 w 804262"/>
                <a:gd name="connsiteY3-28" fmla="*/ 234353 h 418064"/>
                <a:gd name="connsiteX4-29" fmla="*/ 804262 w 804262"/>
                <a:gd name="connsiteY4-30" fmla="*/ 418065 h 418064"/>
                <a:gd name="connsiteX0-31" fmla="*/ 7103 w 703746"/>
                <a:gd name="connsiteY0-32" fmla="*/ 0 h 234354"/>
                <a:gd name="connsiteX1-33" fmla="*/ 90230 w 703746"/>
                <a:gd name="connsiteY1-34" fmla="*/ 135082 h 234354"/>
                <a:gd name="connsiteX2-35" fmla="*/ 666418 w 703746"/>
                <a:gd name="connsiteY2-36" fmla="*/ 158137 h 234354"/>
                <a:gd name="connsiteX3-37" fmla="*/ 649061 w 703746"/>
                <a:gd name="connsiteY3-38" fmla="*/ 234353 h 234354"/>
                <a:gd name="connsiteX0-39" fmla="*/ 7103 w 708469"/>
                <a:gd name="connsiteY0-40" fmla="*/ 0 h 249688"/>
                <a:gd name="connsiteX1-41" fmla="*/ 90230 w 708469"/>
                <a:gd name="connsiteY1-42" fmla="*/ 135082 h 249688"/>
                <a:gd name="connsiteX2-43" fmla="*/ 666418 w 708469"/>
                <a:gd name="connsiteY2-44" fmla="*/ 158137 h 249688"/>
                <a:gd name="connsiteX3-45" fmla="*/ 664513 w 708469"/>
                <a:gd name="connsiteY3-46" fmla="*/ 249688 h 249688"/>
                <a:gd name="connsiteX0-47" fmla="*/ 1435 w 767430"/>
                <a:gd name="connsiteY0-48" fmla="*/ -1 h 200383"/>
                <a:gd name="connsiteX1-49" fmla="*/ 149191 w 767430"/>
                <a:gd name="connsiteY1-50" fmla="*/ 85777 h 200383"/>
                <a:gd name="connsiteX2-51" fmla="*/ 725379 w 767430"/>
                <a:gd name="connsiteY2-52" fmla="*/ 108832 h 200383"/>
                <a:gd name="connsiteX3-53" fmla="*/ 723474 w 767430"/>
                <a:gd name="connsiteY3-54" fmla="*/ 200383 h 200383"/>
                <a:gd name="connsiteX0-55" fmla="*/ 1067 w 787985"/>
                <a:gd name="connsiteY0-56" fmla="*/ 0 h 182754"/>
                <a:gd name="connsiteX1-57" fmla="*/ 169746 w 787985"/>
                <a:gd name="connsiteY1-58" fmla="*/ 68148 h 182754"/>
                <a:gd name="connsiteX2-59" fmla="*/ 745934 w 787985"/>
                <a:gd name="connsiteY2-60" fmla="*/ 91203 h 182754"/>
                <a:gd name="connsiteX3-61" fmla="*/ 744029 w 787985"/>
                <a:gd name="connsiteY3-62" fmla="*/ 182754 h 182754"/>
                <a:gd name="connsiteX0-63" fmla="*/ 0 w 786918"/>
                <a:gd name="connsiteY0-64" fmla="*/ 0 h 182754"/>
                <a:gd name="connsiteX1-65" fmla="*/ 168679 w 786918"/>
                <a:gd name="connsiteY1-66" fmla="*/ 68148 h 182754"/>
                <a:gd name="connsiteX2-67" fmla="*/ 744867 w 786918"/>
                <a:gd name="connsiteY2-68" fmla="*/ 91203 h 182754"/>
                <a:gd name="connsiteX3-69" fmla="*/ 742962 w 786918"/>
                <a:gd name="connsiteY3-70" fmla="*/ 182754 h 182754"/>
                <a:gd name="connsiteX0-71" fmla="*/ 0 w 786918"/>
                <a:gd name="connsiteY0-72" fmla="*/ 110 h 182864"/>
                <a:gd name="connsiteX1-73" fmla="*/ 168679 w 786918"/>
                <a:gd name="connsiteY1-74" fmla="*/ 68258 h 182864"/>
                <a:gd name="connsiteX2-75" fmla="*/ 744867 w 786918"/>
                <a:gd name="connsiteY2-76" fmla="*/ 91313 h 182864"/>
                <a:gd name="connsiteX3-77" fmla="*/ 742962 w 786918"/>
                <a:gd name="connsiteY3-78" fmla="*/ 182864 h 182864"/>
                <a:gd name="connsiteX0-79" fmla="*/ 0 w 786918"/>
                <a:gd name="connsiteY0-80" fmla="*/ 0 h 182754"/>
                <a:gd name="connsiteX1-81" fmla="*/ 168679 w 786918"/>
                <a:gd name="connsiteY1-82" fmla="*/ 68148 h 182754"/>
                <a:gd name="connsiteX2-83" fmla="*/ 744867 w 786918"/>
                <a:gd name="connsiteY2-84" fmla="*/ 91203 h 182754"/>
                <a:gd name="connsiteX3-85" fmla="*/ 742962 w 786918"/>
                <a:gd name="connsiteY3-86" fmla="*/ 182754 h 182754"/>
                <a:gd name="connsiteX0-87" fmla="*/ 0 w 787244"/>
                <a:gd name="connsiteY0-88" fmla="*/ 0 h 182754"/>
                <a:gd name="connsiteX1-89" fmla="*/ 164274 w 787244"/>
                <a:gd name="connsiteY1-90" fmla="*/ 30614 h 182754"/>
                <a:gd name="connsiteX2-91" fmla="*/ 744867 w 787244"/>
                <a:gd name="connsiteY2-92" fmla="*/ 91203 h 182754"/>
                <a:gd name="connsiteX3-93" fmla="*/ 742962 w 787244"/>
                <a:gd name="connsiteY3-94" fmla="*/ 182754 h 182754"/>
                <a:gd name="connsiteX0-95" fmla="*/ 0 w 622970"/>
                <a:gd name="connsiteY0-96" fmla="*/ 0 h 152140"/>
                <a:gd name="connsiteX1-97" fmla="*/ 580593 w 622970"/>
                <a:gd name="connsiteY1-98" fmla="*/ 60589 h 152140"/>
                <a:gd name="connsiteX2-99" fmla="*/ 578688 w 622970"/>
                <a:gd name="connsiteY2-100" fmla="*/ 152140 h 152140"/>
                <a:gd name="connsiteX0-101" fmla="*/ 0 w 775994"/>
                <a:gd name="connsiteY0-102" fmla="*/ -1 h 166133"/>
                <a:gd name="connsiteX1-103" fmla="*/ 723065 w 775994"/>
                <a:gd name="connsiteY1-104" fmla="*/ 74582 h 166133"/>
                <a:gd name="connsiteX2-105" fmla="*/ 721160 w 775994"/>
                <a:gd name="connsiteY2-106" fmla="*/ 166133 h 166133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775994" h="166133">
                  <a:moveTo>
                    <a:pt x="0" y="-1"/>
                  </a:moveTo>
                  <a:cubicBezTo>
                    <a:pt x="124144" y="15199"/>
                    <a:pt x="602872" y="46893"/>
                    <a:pt x="723065" y="74582"/>
                  </a:cubicBezTo>
                  <a:cubicBezTo>
                    <a:pt x="843258" y="102271"/>
                    <a:pt x="721160" y="166133"/>
                    <a:pt x="721160" y="166133"/>
                  </a:cubicBezTo>
                </a:path>
              </a:pathLst>
            </a:custGeom>
            <a:noFill/>
            <a:ln w="317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24" name="任意多边形: 形状 26"/>
            <p:cNvSpPr/>
            <p:nvPr/>
          </p:nvSpPr>
          <p:spPr>
            <a:xfrm rot="10540049">
              <a:off x="4130280" y="2473174"/>
              <a:ext cx="587539" cy="13088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5562 w 687495"/>
                <a:gd name="connsiteY0-2" fmla="*/ 0 h 218209"/>
                <a:gd name="connsiteX1-3" fmla="*/ 88689 w 687495"/>
                <a:gd name="connsiteY1-4" fmla="*/ 135082 h 218209"/>
                <a:gd name="connsiteX2-5" fmla="*/ 618626 w 687495"/>
                <a:gd name="connsiteY2-6" fmla="*/ 155864 h 218209"/>
                <a:gd name="connsiteX3-7" fmla="*/ 678732 w 687495"/>
                <a:gd name="connsiteY3-8" fmla="*/ 199374 h 218209"/>
                <a:gd name="connsiteX4-9" fmla="*/ 597844 w 687495"/>
                <a:gd name="connsiteY4-10" fmla="*/ 218209 h 218209"/>
                <a:gd name="connsiteX5" fmla="*/ 597844 w 687495"/>
                <a:gd name="connsiteY5" fmla="*/ 218209 h 218209"/>
                <a:gd name="connsiteX0-11" fmla="*/ 5562 w 687494"/>
                <a:gd name="connsiteY0-12" fmla="*/ 0 h 246265"/>
                <a:gd name="connsiteX1-13" fmla="*/ 88689 w 687494"/>
                <a:gd name="connsiteY1-14" fmla="*/ 135082 h 246265"/>
                <a:gd name="connsiteX2-15" fmla="*/ 618626 w 687494"/>
                <a:gd name="connsiteY2-16" fmla="*/ 155864 h 246265"/>
                <a:gd name="connsiteX3-17" fmla="*/ 678732 w 687494"/>
                <a:gd name="connsiteY3-18" fmla="*/ 199374 h 246265"/>
                <a:gd name="connsiteX4-19" fmla="*/ 597844 w 687494"/>
                <a:gd name="connsiteY4-20" fmla="*/ 218209 h 246265"/>
                <a:gd name="connsiteX5-21" fmla="*/ 634907 w 687494"/>
                <a:gd name="connsiteY5-22" fmla="*/ 246266 h 246265"/>
                <a:gd name="connsiteX0-23" fmla="*/ 5562 w 687494"/>
                <a:gd name="connsiteY0-24" fmla="*/ 0 h 218209"/>
                <a:gd name="connsiteX1-25" fmla="*/ 88689 w 687494"/>
                <a:gd name="connsiteY1-26" fmla="*/ 135082 h 218209"/>
                <a:gd name="connsiteX2-27" fmla="*/ 618626 w 687494"/>
                <a:gd name="connsiteY2-28" fmla="*/ 155864 h 218209"/>
                <a:gd name="connsiteX3-29" fmla="*/ 678732 w 687494"/>
                <a:gd name="connsiteY3-30" fmla="*/ 199374 h 218209"/>
                <a:gd name="connsiteX4-31" fmla="*/ 597844 w 687494"/>
                <a:gd name="connsiteY4-32" fmla="*/ 218209 h 218209"/>
                <a:gd name="connsiteX0-33" fmla="*/ 5562 w 687494"/>
                <a:gd name="connsiteY0-34" fmla="*/ 0 h 232885"/>
                <a:gd name="connsiteX1-35" fmla="*/ 88689 w 687494"/>
                <a:gd name="connsiteY1-36" fmla="*/ 135082 h 232885"/>
                <a:gd name="connsiteX2-37" fmla="*/ 618626 w 687494"/>
                <a:gd name="connsiteY2-38" fmla="*/ 155864 h 232885"/>
                <a:gd name="connsiteX3-39" fmla="*/ 678732 w 687494"/>
                <a:gd name="connsiteY3-40" fmla="*/ 199374 h 232885"/>
                <a:gd name="connsiteX4-41" fmla="*/ 635491 w 687494"/>
                <a:gd name="connsiteY4-42" fmla="*/ 232886 h 232885"/>
                <a:gd name="connsiteX0-43" fmla="*/ 5562 w 684304"/>
                <a:gd name="connsiteY0-44" fmla="*/ 0 h 232887"/>
                <a:gd name="connsiteX1-45" fmla="*/ 88689 w 684304"/>
                <a:gd name="connsiteY1-46" fmla="*/ 135082 h 232887"/>
                <a:gd name="connsiteX2-47" fmla="*/ 618626 w 684304"/>
                <a:gd name="connsiteY2-48" fmla="*/ 155864 h 232887"/>
                <a:gd name="connsiteX3-49" fmla="*/ 673743 w 684304"/>
                <a:gd name="connsiteY3-50" fmla="*/ 175223 h 232887"/>
                <a:gd name="connsiteX4-51" fmla="*/ 635491 w 684304"/>
                <a:gd name="connsiteY4-52" fmla="*/ 232886 h 232887"/>
                <a:gd name="connsiteX0-53" fmla="*/ 5562 w 684305"/>
                <a:gd name="connsiteY0-54" fmla="*/ 0 h 247245"/>
                <a:gd name="connsiteX1-55" fmla="*/ 88689 w 684305"/>
                <a:gd name="connsiteY1-56" fmla="*/ 135082 h 247245"/>
                <a:gd name="connsiteX2-57" fmla="*/ 618626 w 684305"/>
                <a:gd name="connsiteY2-58" fmla="*/ 155864 h 247245"/>
                <a:gd name="connsiteX3-59" fmla="*/ 673743 w 684305"/>
                <a:gd name="connsiteY3-60" fmla="*/ 175223 h 247245"/>
                <a:gd name="connsiteX4-61" fmla="*/ 642924 w 684305"/>
                <a:gd name="connsiteY4-62" fmla="*/ 247244 h 247245"/>
                <a:gd name="connsiteX0-63" fmla="*/ 5562 w 694353"/>
                <a:gd name="connsiteY0-64" fmla="*/ 0 h 247243"/>
                <a:gd name="connsiteX1-65" fmla="*/ 88689 w 694353"/>
                <a:gd name="connsiteY1-66" fmla="*/ 135082 h 247243"/>
                <a:gd name="connsiteX2-67" fmla="*/ 618626 w 694353"/>
                <a:gd name="connsiteY2-68" fmla="*/ 155864 h 247243"/>
                <a:gd name="connsiteX3-69" fmla="*/ 688610 w 694353"/>
                <a:gd name="connsiteY3-70" fmla="*/ 203941 h 247243"/>
                <a:gd name="connsiteX4-71" fmla="*/ 642924 w 694353"/>
                <a:gd name="connsiteY4-72" fmla="*/ 247244 h 247243"/>
                <a:gd name="connsiteX0-73" fmla="*/ 5562 w 688656"/>
                <a:gd name="connsiteY0-74" fmla="*/ 0 h 247245"/>
                <a:gd name="connsiteX1-75" fmla="*/ 88689 w 688656"/>
                <a:gd name="connsiteY1-76" fmla="*/ 135082 h 247245"/>
                <a:gd name="connsiteX2-77" fmla="*/ 618626 w 688656"/>
                <a:gd name="connsiteY2-78" fmla="*/ 155864 h 247245"/>
                <a:gd name="connsiteX3-79" fmla="*/ 688610 w 688656"/>
                <a:gd name="connsiteY3-80" fmla="*/ 203941 h 247245"/>
                <a:gd name="connsiteX4-81" fmla="*/ 642924 w 688656"/>
                <a:gd name="connsiteY4-82" fmla="*/ 247244 h 247245"/>
                <a:gd name="connsiteX0-83" fmla="*/ 5562 w 688655"/>
                <a:gd name="connsiteY0-84" fmla="*/ 0 h 247243"/>
                <a:gd name="connsiteX1-85" fmla="*/ 88689 w 688655"/>
                <a:gd name="connsiteY1-86" fmla="*/ 135082 h 247243"/>
                <a:gd name="connsiteX2-87" fmla="*/ 618626 w 688655"/>
                <a:gd name="connsiteY2-88" fmla="*/ 155864 h 247243"/>
                <a:gd name="connsiteX3-89" fmla="*/ 688610 w 688655"/>
                <a:gd name="connsiteY3-90" fmla="*/ 203941 h 247243"/>
                <a:gd name="connsiteX4-91" fmla="*/ 642924 w 688655"/>
                <a:gd name="connsiteY4-92" fmla="*/ 247244 h 247243"/>
                <a:gd name="connsiteX0-93" fmla="*/ 5562 w 688655"/>
                <a:gd name="connsiteY0-94" fmla="*/ 0 h 203941"/>
                <a:gd name="connsiteX1-95" fmla="*/ 88689 w 688655"/>
                <a:gd name="connsiteY1-96" fmla="*/ 135082 h 203941"/>
                <a:gd name="connsiteX2-97" fmla="*/ 618626 w 688655"/>
                <a:gd name="connsiteY2-98" fmla="*/ 155864 h 203941"/>
                <a:gd name="connsiteX3-99" fmla="*/ 688610 w 688655"/>
                <a:gd name="connsiteY3-100" fmla="*/ 203941 h 203941"/>
                <a:gd name="connsiteX0-101" fmla="*/ 5562 w 677530"/>
                <a:gd name="connsiteY0-102" fmla="*/ 0 h 242131"/>
                <a:gd name="connsiteX1-103" fmla="*/ 88689 w 677530"/>
                <a:gd name="connsiteY1-104" fmla="*/ 135082 h 242131"/>
                <a:gd name="connsiteX2-105" fmla="*/ 618626 w 677530"/>
                <a:gd name="connsiteY2-106" fmla="*/ 155864 h 242131"/>
                <a:gd name="connsiteX3-107" fmla="*/ 670817 w 677530"/>
                <a:gd name="connsiteY3-108" fmla="*/ 242131 h 242131"/>
                <a:gd name="connsiteX0-109" fmla="*/ 5562 w 664333"/>
                <a:gd name="connsiteY0-110" fmla="*/ 0 h 238712"/>
                <a:gd name="connsiteX1-111" fmla="*/ 88689 w 664333"/>
                <a:gd name="connsiteY1-112" fmla="*/ 135082 h 238712"/>
                <a:gd name="connsiteX2-113" fmla="*/ 618626 w 664333"/>
                <a:gd name="connsiteY2-114" fmla="*/ 155864 h 238712"/>
                <a:gd name="connsiteX3-115" fmla="*/ 642752 w 664333"/>
                <a:gd name="connsiteY3-116" fmla="*/ 238712 h 238712"/>
                <a:gd name="connsiteX0-117" fmla="*/ 5562 w 711991"/>
                <a:gd name="connsiteY0-118" fmla="*/ 0 h 314413"/>
                <a:gd name="connsiteX1-119" fmla="*/ 88689 w 711991"/>
                <a:gd name="connsiteY1-120" fmla="*/ 135082 h 314413"/>
                <a:gd name="connsiteX2-121" fmla="*/ 618626 w 711991"/>
                <a:gd name="connsiteY2-122" fmla="*/ 155864 h 314413"/>
                <a:gd name="connsiteX3-123" fmla="*/ 711991 w 711991"/>
                <a:gd name="connsiteY3-124" fmla="*/ 314414 h 314413"/>
                <a:gd name="connsiteX0-125" fmla="*/ 5562 w 665363"/>
                <a:gd name="connsiteY0-126" fmla="*/ 0 h 272655"/>
                <a:gd name="connsiteX1-127" fmla="*/ 88689 w 665363"/>
                <a:gd name="connsiteY1-128" fmla="*/ 135082 h 272655"/>
                <a:gd name="connsiteX2-129" fmla="*/ 618626 w 665363"/>
                <a:gd name="connsiteY2-130" fmla="*/ 155864 h 272655"/>
                <a:gd name="connsiteX3-131" fmla="*/ 645298 w 665363"/>
                <a:gd name="connsiteY3-132" fmla="*/ 272656 h 272655"/>
                <a:gd name="connsiteX0-133" fmla="*/ 5562 w 676446"/>
                <a:gd name="connsiteY0-134" fmla="*/ 0 h 272657"/>
                <a:gd name="connsiteX1-135" fmla="*/ 88689 w 676446"/>
                <a:gd name="connsiteY1-136" fmla="*/ 135082 h 272657"/>
                <a:gd name="connsiteX2-137" fmla="*/ 618626 w 676446"/>
                <a:gd name="connsiteY2-138" fmla="*/ 155864 h 272657"/>
                <a:gd name="connsiteX3-139" fmla="*/ 645298 w 676446"/>
                <a:gd name="connsiteY3-140" fmla="*/ 272656 h 272657"/>
                <a:gd name="connsiteX0-141" fmla="*/ 20123 w 691007"/>
                <a:gd name="connsiteY0-142" fmla="*/ 0 h 272655"/>
                <a:gd name="connsiteX1-143" fmla="*/ 103250 w 691007"/>
                <a:gd name="connsiteY1-144" fmla="*/ 135082 h 272655"/>
                <a:gd name="connsiteX2-145" fmla="*/ 633187 w 691007"/>
                <a:gd name="connsiteY2-146" fmla="*/ 155864 h 272655"/>
                <a:gd name="connsiteX3-147" fmla="*/ 659859 w 691007"/>
                <a:gd name="connsiteY3-148" fmla="*/ 272656 h 272655"/>
                <a:gd name="connsiteX0-149" fmla="*/ 17841 w 701337"/>
                <a:gd name="connsiteY0-150" fmla="*/ 1 h 260740"/>
                <a:gd name="connsiteX1-151" fmla="*/ 113580 w 701337"/>
                <a:gd name="connsiteY1-152" fmla="*/ 123165 h 260740"/>
                <a:gd name="connsiteX2-153" fmla="*/ 643517 w 701337"/>
                <a:gd name="connsiteY2-154" fmla="*/ 143947 h 260740"/>
                <a:gd name="connsiteX3-155" fmla="*/ 670189 w 701337"/>
                <a:gd name="connsiteY3-156" fmla="*/ 260739 h 260740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701337" h="260740">
                  <a:moveTo>
                    <a:pt x="17841" y="1"/>
                  </a:moveTo>
                  <a:cubicBezTo>
                    <a:pt x="-24636" y="70720"/>
                    <a:pt x="9301" y="99174"/>
                    <a:pt x="113580" y="123165"/>
                  </a:cubicBezTo>
                  <a:cubicBezTo>
                    <a:pt x="217859" y="147156"/>
                    <a:pt x="525421" y="101115"/>
                    <a:pt x="643517" y="143947"/>
                  </a:cubicBezTo>
                  <a:cubicBezTo>
                    <a:pt x="761613" y="186779"/>
                    <a:pt x="660646" y="225217"/>
                    <a:pt x="670189" y="260739"/>
                  </a:cubicBezTo>
                </a:path>
              </a:pathLst>
            </a:custGeom>
            <a:noFill/>
            <a:ln w="317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25" name="任意多边形: 形状 26"/>
            <p:cNvSpPr/>
            <p:nvPr/>
          </p:nvSpPr>
          <p:spPr>
            <a:xfrm rot="10540049">
              <a:off x="4144227" y="2399377"/>
              <a:ext cx="558447" cy="10953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20556 w 666610"/>
                <a:gd name="connsiteY0-2" fmla="*/ 0 h 218209"/>
                <a:gd name="connsiteX1-3" fmla="*/ 103683 w 666610"/>
                <a:gd name="connsiteY1-4" fmla="*/ 135082 h 218209"/>
                <a:gd name="connsiteX2-5" fmla="*/ 633620 w 666610"/>
                <a:gd name="connsiteY2-6" fmla="*/ 155864 h 218209"/>
                <a:gd name="connsiteX3-7" fmla="*/ 612838 w 666610"/>
                <a:gd name="connsiteY3-8" fmla="*/ 218209 h 218209"/>
                <a:gd name="connsiteX4-9" fmla="*/ 612838 w 666610"/>
                <a:gd name="connsiteY4-10" fmla="*/ 218209 h 218209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666610" h="218209">
                  <a:moveTo>
                    <a:pt x="20556" y="0"/>
                  </a:moveTo>
                  <a:cubicBezTo>
                    <a:pt x="-22901" y="47056"/>
                    <a:pt x="1506" y="109105"/>
                    <a:pt x="103683" y="135082"/>
                  </a:cubicBezTo>
                  <a:cubicBezTo>
                    <a:pt x="205860" y="161059"/>
                    <a:pt x="548761" y="142010"/>
                    <a:pt x="633620" y="155864"/>
                  </a:cubicBezTo>
                  <a:cubicBezTo>
                    <a:pt x="718479" y="169718"/>
                    <a:pt x="612838" y="218209"/>
                    <a:pt x="612838" y="218209"/>
                  </a:cubicBezTo>
                  <a:lnTo>
                    <a:pt x="612838" y="218209"/>
                  </a:lnTo>
                </a:path>
              </a:pathLst>
            </a:custGeom>
            <a:noFill/>
            <a:ln w="317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26" name="任意多边形: 形状 26"/>
            <p:cNvSpPr/>
            <p:nvPr/>
          </p:nvSpPr>
          <p:spPr>
            <a:xfrm rot="10540049">
              <a:off x="4072754" y="2336442"/>
              <a:ext cx="624613" cy="90371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4572 w 623888"/>
                <a:gd name="connsiteY0-2" fmla="*/ 0 h 218209"/>
                <a:gd name="connsiteX1-3" fmla="*/ 87699 w 623888"/>
                <a:gd name="connsiteY1-4" fmla="*/ 135082 h 218209"/>
                <a:gd name="connsiteX2-5" fmla="*/ 581846 w 623888"/>
                <a:gd name="connsiteY2-6" fmla="*/ 144776 h 218209"/>
                <a:gd name="connsiteX3-7" fmla="*/ 596854 w 623888"/>
                <a:gd name="connsiteY3-8" fmla="*/ 218209 h 218209"/>
                <a:gd name="connsiteX4-9" fmla="*/ 596854 w 623888"/>
                <a:gd name="connsiteY4-10" fmla="*/ 218209 h 218209"/>
                <a:gd name="connsiteX0-11" fmla="*/ 4572 w 623887"/>
                <a:gd name="connsiteY0-12" fmla="*/ 0 h 218209"/>
                <a:gd name="connsiteX1-13" fmla="*/ 87699 w 623887"/>
                <a:gd name="connsiteY1-14" fmla="*/ 135082 h 218209"/>
                <a:gd name="connsiteX2-15" fmla="*/ 581846 w 623887"/>
                <a:gd name="connsiteY2-16" fmla="*/ 144776 h 218209"/>
                <a:gd name="connsiteX3-17" fmla="*/ 596854 w 623887"/>
                <a:gd name="connsiteY3-18" fmla="*/ 218209 h 218209"/>
                <a:gd name="connsiteX4-19" fmla="*/ 585412 w 623887"/>
                <a:gd name="connsiteY4-20" fmla="*/ 203364 h 218209"/>
                <a:gd name="connsiteX0-21" fmla="*/ 18961 w 638276"/>
                <a:gd name="connsiteY0-22" fmla="*/ 0 h 218209"/>
                <a:gd name="connsiteX1-23" fmla="*/ 102088 w 638276"/>
                <a:gd name="connsiteY1-24" fmla="*/ 135082 h 218209"/>
                <a:gd name="connsiteX2-25" fmla="*/ 596235 w 638276"/>
                <a:gd name="connsiteY2-26" fmla="*/ 144776 h 218209"/>
                <a:gd name="connsiteX3-27" fmla="*/ 611243 w 638276"/>
                <a:gd name="connsiteY3-28" fmla="*/ 218209 h 218209"/>
                <a:gd name="connsiteX4-29" fmla="*/ 599801 w 638276"/>
                <a:gd name="connsiteY4-30" fmla="*/ 203364 h 218209"/>
                <a:gd name="connsiteX0-31" fmla="*/ 21317 w 628897"/>
                <a:gd name="connsiteY0-32" fmla="*/ 1 h 210053"/>
                <a:gd name="connsiteX1-33" fmla="*/ 92709 w 628897"/>
                <a:gd name="connsiteY1-34" fmla="*/ 126926 h 210053"/>
                <a:gd name="connsiteX2-35" fmla="*/ 586856 w 628897"/>
                <a:gd name="connsiteY2-36" fmla="*/ 136620 h 210053"/>
                <a:gd name="connsiteX3-37" fmla="*/ 601864 w 628897"/>
                <a:gd name="connsiteY3-38" fmla="*/ 210053 h 210053"/>
                <a:gd name="connsiteX4-39" fmla="*/ 590422 w 628897"/>
                <a:gd name="connsiteY4-40" fmla="*/ 195208 h 210053"/>
                <a:gd name="connsiteX0-41" fmla="*/ 21317 w 628897"/>
                <a:gd name="connsiteY0-42" fmla="*/ -1 h 210051"/>
                <a:gd name="connsiteX1-43" fmla="*/ 92709 w 628897"/>
                <a:gd name="connsiteY1-44" fmla="*/ 126924 h 210051"/>
                <a:gd name="connsiteX2-45" fmla="*/ 586856 w 628897"/>
                <a:gd name="connsiteY2-46" fmla="*/ 136618 h 210051"/>
                <a:gd name="connsiteX3-47" fmla="*/ 601864 w 628897"/>
                <a:gd name="connsiteY3-48" fmla="*/ 210051 h 210051"/>
                <a:gd name="connsiteX0-49" fmla="*/ 21317 w 586856"/>
                <a:gd name="connsiteY0-50" fmla="*/ 1 h 136621"/>
                <a:gd name="connsiteX1-51" fmla="*/ 92709 w 586856"/>
                <a:gd name="connsiteY1-52" fmla="*/ 126926 h 136621"/>
                <a:gd name="connsiteX2-53" fmla="*/ 586856 w 586856"/>
                <a:gd name="connsiteY2-54" fmla="*/ 136620 h 136621"/>
                <a:gd name="connsiteX0-55" fmla="*/ 23301 w 640457"/>
                <a:gd name="connsiteY0-56" fmla="*/ -1 h 194241"/>
                <a:gd name="connsiteX1-57" fmla="*/ 94693 w 640457"/>
                <a:gd name="connsiteY1-58" fmla="*/ 126924 h 194241"/>
                <a:gd name="connsiteX2-59" fmla="*/ 640456 w 640457"/>
                <a:gd name="connsiteY2-60" fmla="*/ 194242 h 194241"/>
                <a:gd name="connsiteX0-61" fmla="*/ 23301 w 640456"/>
                <a:gd name="connsiteY0-62" fmla="*/ 1 h 200002"/>
                <a:gd name="connsiteX1-63" fmla="*/ 94693 w 640456"/>
                <a:gd name="connsiteY1-64" fmla="*/ 126926 h 200002"/>
                <a:gd name="connsiteX2-65" fmla="*/ 640456 w 640456"/>
                <a:gd name="connsiteY2-66" fmla="*/ 194244 h 200002"/>
                <a:gd name="connsiteX0-67" fmla="*/ 23301 w 724870"/>
                <a:gd name="connsiteY0-68" fmla="*/ 1 h 230533"/>
                <a:gd name="connsiteX1-69" fmla="*/ 94693 w 724870"/>
                <a:gd name="connsiteY1-70" fmla="*/ 126926 h 230533"/>
                <a:gd name="connsiteX2-71" fmla="*/ 724870 w 724870"/>
                <a:gd name="connsiteY2-72" fmla="*/ 226430 h 230533"/>
                <a:gd name="connsiteX0-73" fmla="*/ 23301 w 724870"/>
                <a:gd name="connsiteY0-74" fmla="*/ 1 h 226429"/>
                <a:gd name="connsiteX1-75" fmla="*/ 94693 w 724870"/>
                <a:gd name="connsiteY1-76" fmla="*/ 126926 h 226429"/>
                <a:gd name="connsiteX2-77" fmla="*/ 724870 w 724870"/>
                <a:gd name="connsiteY2-78" fmla="*/ 226430 h 226429"/>
                <a:gd name="connsiteX0-79" fmla="*/ 32771 w 734340"/>
                <a:gd name="connsiteY0-80" fmla="*/ 1 h 226429"/>
                <a:gd name="connsiteX1-81" fmla="*/ 104163 w 734340"/>
                <a:gd name="connsiteY1-82" fmla="*/ 126926 h 226429"/>
                <a:gd name="connsiteX2-83" fmla="*/ 734340 w 734340"/>
                <a:gd name="connsiteY2-84" fmla="*/ 226430 h 226429"/>
                <a:gd name="connsiteX0-85" fmla="*/ 32771 w 745590"/>
                <a:gd name="connsiteY0-86" fmla="*/ 1 h 180036"/>
                <a:gd name="connsiteX1-87" fmla="*/ 104163 w 745590"/>
                <a:gd name="connsiteY1-88" fmla="*/ 126926 h 180036"/>
                <a:gd name="connsiteX2-89" fmla="*/ 745590 w 745590"/>
                <a:gd name="connsiteY2-90" fmla="*/ 180036 h 180036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745590" h="180036">
                  <a:moveTo>
                    <a:pt x="32771" y="1"/>
                  </a:moveTo>
                  <a:cubicBezTo>
                    <a:pt x="-9707" y="70718"/>
                    <a:pt x="-32519" y="108613"/>
                    <a:pt x="104163" y="126926"/>
                  </a:cubicBezTo>
                  <a:cubicBezTo>
                    <a:pt x="207022" y="159300"/>
                    <a:pt x="644846" y="172896"/>
                    <a:pt x="745590" y="180036"/>
                  </a:cubicBezTo>
                </a:path>
              </a:pathLst>
            </a:custGeom>
            <a:noFill/>
            <a:ln w="317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327" name="组合 326"/>
          <p:cNvGrpSpPr/>
          <p:nvPr/>
        </p:nvGrpSpPr>
        <p:grpSpPr>
          <a:xfrm rot="13225009">
            <a:off x="4898467" y="4484356"/>
            <a:ext cx="541755" cy="208771"/>
            <a:chOff x="4072754" y="2336442"/>
            <a:chExt cx="677997" cy="316723"/>
          </a:xfrm>
        </p:grpSpPr>
        <p:sp>
          <p:nvSpPr>
            <p:cNvPr id="328" name="任意多边形: 形状 26"/>
            <p:cNvSpPr/>
            <p:nvPr/>
          </p:nvSpPr>
          <p:spPr>
            <a:xfrm rot="10540049">
              <a:off x="4100667" y="2569773"/>
              <a:ext cx="650084" cy="8339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7103 w 692188"/>
                <a:gd name="connsiteY0-2" fmla="*/ 0 h 218209"/>
                <a:gd name="connsiteX1-3" fmla="*/ 90230 w 692188"/>
                <a:gd name="connsiteY1-4" fmla="*/ 135082 h 218209"/>
                <a:gd name="connsiteX2-5" fmla="*/ 666418 w 692188"/>
                <a:gd name="connsiteY2-6" fmla="*/ 158137 h 218209"/>
                <a:gd name="connsiteX3-7" fmla="*/ 599385 w 692188"/>
                <a:gd name="connsiteY3-8" fmla="*/ 218209 h 218209"/>
                <a:gd name="connsiteX4-9" fmla="*/ 599385 w 692188"/>
                <a:gd name="connsiteY4-10" fmla="*/ 218209 h 218209"/>
                <a:gd name="connsiteX0-11" fmla="*/ 7103 w 804262"/>
                <a:gd name="connsiteY0-12" fmla="*/ 0 h 418066"/>
                <a:gd name="connsiteX1-13" fmla="*/ 90230 w 804262"/>
                <a:gd name="connsiteY1-14" fmla="*/ 135082 h 418066"/>
                <a:gd name="connsiteX2-15" fmla="*/ 666418 w 804262"/>
                <a:gd name="connsiteY2-16" fmla="*/ 158137 h 418066"/>
                <a:gd name="connsiteX3-17" fmla="*/ 599385 w 804262"/>
                <a:gd name="connsiteY3-18" fmla="*/ 218209 h 418066"/>
                <a:gd name="connsiteX4-19" fmla="*/ 804262 w 804262"/>
                <a:gd name="connsiteY4-20" fmla="*/ 418065 h 418066"/>
                <a:gd name="connsiteX0-21" fmla="*/ 7103 w 804262"/>
                <a:gd name="connsiteY0-22" fmla="*/ 0 h 418064"/>
                <a:gd name="connsiteX1-23" fmla="*/ 90230 w 804262"/>
                <a:gd name="connsiteY1-24" fmla="*/ 135082 h 418064"/>
                <a:gd name="connsiteX2-25" fmla="*/ 666418 w 804262"/>
                <a:gd name="connsiteY2-26" fmla="*/ 158137 h 418064"/>
                <a:gd name="connsiteX3-27" fmla="*/ 649061 w 804262"/>
                <a:gd name="connsiteY3-28" fmla="*/ 234353 h 418064"/>
                <a:gd name="connsiteX4-29" fmla="*/ 804262 w 804262"/>
                <a:gd name="connsiteY4-30" fmla="*/ 418065 h 418064"/>
                <a:gd name="connsiteX0-31" fmla="*/ 7103 w 703746"/>
                <a:gd name="connsiteY0-32" fmla="*/ 0 h 234354"/>
                <a:gd name="connsiteX1-33" fmla="*/ 90230 w 703746"/>
                <a:gd name="connsiteY1-34" fmla="*/ 135082 h 234354"/>
                <a:gd name="connsiteX2-35" fmla="*/ 666418 w 703746"/>
                <a:gd name="connsiteY2-36" fmla="*/ 158137 h 234354"/>
                <a:gd name="connsiteX3-37" fmla="*/ 649061 w 703746"/>
                <a:gd name="connsiteY3-38" fmla="*/ 234353 h 234354"/>
                <a:gd name="connsiteX0-39" fmla="*/ 7103 w 708469"/>
                <a:gd name="connsiteY0-40" fmla="*/ 0 h 249688"/>
                <a:gd name="connsiteX1-41" fmla="*/ 90230 w 708469"/>
                <a:gd name="connsiteY1-42" fmla="*/ 135082 h 249688"/>
                <a:gd name="connsiteX2-43" fmla="*/ 666418 w 708469"/>
                <a:gd name="connsiteY2-44" fmla="*/ 158137 h 249688"/>
                <a:gd name="connsiteX3-45" fmla="*/ 664513 w 708469"/>
                <a:gd name="connsiteY3-46" fmla="*/ 249688 h 249688"/>
                <a:gd name="connsiteX0-47" fmla="*/ 1435 w 767430"/>
                <a:gd name="connsiteY0-48" fmla="*/ -1 h 200383"/>
                <a:gd name="connsiteX1-49" fmla="*/ 149191 w 767430"/>
                <a:gd name="connsiteY1-50" fmla="*/ 85777 h 200383"/>
                <a:gd name="connsiteX2-51" fmla="*/ 725379 w 767430"/>
                <a:gd name="connsiteY2-52" fmla="*/ 108832 h 200383"/>
                <a:gd name="connsiteX3-53" fmla="*/ 723474 w 767430"/>
                <a:gd name="connsiteY3-54" fmla="*/ 200383 h 200383"/>
                <a:gd name="connsiteX0-55" fmla="*/ 1067 w 787985"/>
                <a:gd name="connsiteY0-56" fmla="*/ 0 h 182754"/>
                <a:gd name="connsiteX1-57" fmla="*/ 169746 w 787985"/>
                <a:gd name="connsiteY1-58" fmla="*/ 68148 h 182754"/>
                <a:gd name="connsiteX2-59" fmla="*/ 745934 w 787985"/>
                <a:gd name="connsiteY2-60" fmla="*/ 91203 h 182754"/>
                <a:gd name="connsiteX3-61" fmla="*/ 744029 w 787985"/>
                <a:gd name="connsiteY3-62" fmla="*/ 182754 h 182754"/>
                <a:gd name="connsiteX0-63" fmla="*/ 0 w 786918"/>
                <a:gd name="connsiteY0-64" fmla="*/ 0 h 182754"/>
                <a:gd name="connsiteX1-65" fmla="*/ 168679 w 786918"/>
                <a:gd name="connsiteY1-66" fmla="*/ 68148 h 182754"/>
                <a:gd name="connsiteX2-67" fmla="*/ 744867 w 786918"/>
                <a:gd name="connsiteY2-68" fmla="*/ 91203 h 182754"/>
                <a:gd name="connsiteX3-69" fmla="*/ 742962 w 786918"/>
                <a:gd name="connsiteY3-70" fmla="*/ 182754 h 182754"/>
                <a:gd name="connsiteX0-71" fmla="*/ 0 w 786918"/>
                <a:gd name="connsiteY0-72" fmla="*/ 110 h 182864"/>
                <a:gd name="connsiteX1-73" fmla="*/ 168679 w 786918"/>
                <a:gd name="connsiteY1-74" fmla="*/ 68258 h 182864"/>
                <a:gd name="connsiteX2-75" fmla="*/ 744867 w 786918"/>
                <a:gd name="connsiteY2-76" fmla="*/ 91313 h 182864"/>
                <a:gd name="connsiteX3-77" fmla="*/ 742962 w 786918"/>
                <a:gd name="connsiteY3-78" fmla="*/ 182864 h 182864"/>
                <a:gd name="connsiteX0-79" fmla="*/ 0 w 786918"/>
                <a:gd name="connsiteY0-80" fmla="*/ 0 h 182754"/>
                <a:gd name="connsiteX1-81" fmla="*/ 168679 w 786918"/>
                <a:gd name="connsiteY1-82" fmla="*/ 68148 h 182754"/>
                <a:gd name="connsiteX2-83" fmla="*/ 744867 w 786918"/>
                <a:gd name="connsiteY2-84" fmla="*/ 91203 h 182754"/>
                <a:gd name="connsiteX3-85" fmla="*/ 742962 w 786918"/>
                <a:gd name="connsiteY3-86" fmla="*/ 182754 h 182754"/>
                <a:gd name="connsiteX0-87" fmla="*/ 0 w 787244"/>
                <a:gd name="connsiteY0-88" fmla="*/ 0 h 182754"/>
                <a:gd name="connsiteX1-89" fmla="*/ 164274 w 787244"/>
                <a:gd name="connsiteY1-90" fmla="*/ 30614 h 182754"/>
                <a:gd name="connsiteX2-91" fmla="*/ 744867 w 787244"/>
                <a:gd name="connsiteY2-92" fmla="*/ 91203 h 182754"/>
                <a:gd name="connsiteX3-93" fmla="*/ 742962 w 787244"/>
                <a:gd name="connsiteY3-94" fmla="*/ 182754 h 182754"/>
                <a:gd name="connsiteX0-95" fmla="*/ 0 w 622970"/>
                <a:gd name="connsiteY0-96" fmla="*/ 0 h 152140"/>
                <a:gd name="connsiteX1-97" fmla="*/ 580593 w 622970"/>
                <a:gd name="connsiteY1-98" fmla="*/ 60589 h 152140"/>
                <a:gd name="connsiteX2-99" fmla="*/ 578688 w 622970"/>
                <a:gd name="connsiteY2-100" fmla="*/ 152140 h 152140"/>
                <a:gd name="connsiteX0-101" fmla="*/ 0 w 775994"/>
                <a:gd name="connsiteY0-102" fmla="*/ -1 h 166133"/>
                <a:gd name="connsiteX1-103" fmla="*/ 723065 w 775994"/>
                <a:gd name="connsiteY1-104" fmla="*/ 74582 h 166133"/>
                <a:gd name="connsiteX2-105" fmla="*/ 721160 w 775994"/>
                <a:gd name="connsiteY2-106" fmla="*/ 166133 h 166133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775994" h="166133">
                  <a:moveTo>
                    <a:pt x="0" y="-1"/>
                  </a:moveTo>
                  <a:cubicBezTo>
                    <a:pt x="124144" y="15199"/>
                    <a:pt x="602872" y="46893"/>
                    <a:pt x="723065" y="74582"/>
                  </a:cubicBezTo>
                  <a:cubicBezTo>
                    <a:pt x="843258" y="102271"/>
                    <a:pt x="721160" y="166133"/>
                    <a:pt x="721160" y="166133"/>
                  </a:cubicBezTo>
                </a:path>
              </a:pathLst>
            </a:custGeom>
            <a:noFill/>
            <a:ln w="317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29" name="任意多边形: 形状 26"/>
            <p:cNvSpPr/>
            <p:nvPr/>
          </p:nvSpPr>
          <p:spPr>
            <a:xfrm rot="10540049">
              <a:off x="4130280" y="2473174"/>
              <a:ext cx="587539" cy="13088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5562 w 687495"/>
                <a:gd name="connsiteY0-2" fmla="*/ 0 h 218209"/>
                <a:gd name="connsiteX1-3" fmla="*/ 88689 w 687495"/>
                <a:gd name="connsiteY1-4" fmla="*/ 135082 h 218209"/>
                <a:gd name="connsiteX2-5" fmla="*/ 618626 w 687495"/>
                <a:gd name="connsiteY2-6" fmla="*/ 155864 h 218209"/>
                <a:gd name="connsiteX3-7" fmla="*/ 678732 w 687495"/>
                <a:gd name="connsiteY3-8" fmla="*/ 199374 h 218209"/>
                <a:gd name="connsiteX4-9" fmla="*/ 597844 w 687495"/>
                <a:gd name="connsiteY4-10" fmla="*/ 218209 h 218209"/>
                <a:gd name="connsiteX5" fmla="*/ 597844 w 687495"/>
                <a:gd name="connsiteY5" fmla="*/ 218209 h 218209"/>
                <a:gd name="connsiteX0-11" fmla="*/ 5562 w 687494"/>
                <a:gd name="connsiteY0-12" fmla="*/ 0 h 246265"/>
                <a:gd name="connsiteX1-13" fmla="*/ 88689 w 687494"/>
                <a:gd name="connsiteY1-14" fmla="*/ 135082 h 246265"/>
                <a:gd name="connsiteX2-15" fmla="*/ 618626 w 687494"/>
                <a:gd name="connsiteY2-16" fmla="*/ 155864 h 246265"/>
                <a:gd name="connsiteX3-17" fmla="*/ 678732 w 687494"/>
                <a:gd name="connsiteY3-18" fmla="*/ 199374 h 246265"/>
                <a:gd name="connsiteX4-19" fmla="*/ 597844 w 687494"/>
                <a:gd name="connsiteY4-20" fmla="*/ 218209 h 246265"/>
                <a:gd name="connsiteX5-21" fmla="*/ 634907 w 687494"/>
                <a:gd name="connsiteY5-22" fmla="*/ 246266 h 246265"/>
                <a:gd name="connsiteX0-23" fmla="*/ 5562 w 687494"/>
                <a:gd name="connsiteY0-24" fmla="*/ 0 h 218209"/>
                <a:gd name="connsiteX1-25" fmla="*/ 88689 w 687494"/>
                <a:gd name="connsiteY1-26" fmla="*/ 135082 h 218209"/>
                <a:gd name="connsiteX2-27" fmla="*/ 618626 w 687494"/>
                <a:gd name="connsiteY2-28" fmla="*/ 155864 h 218209"/>
                <a:gd name="connsiteX3-29" fmla="*/ 678732 w 687494"/>
                <a:gd name="connsiteY3-30" fmla="*/ 199374 h 218209"/>
                <a:gd name="connsiteX4-31" fmla="*/ 597844 w 687494"/>
                <a:gd name="connsiteY4-32" fmla="*/ 218209 h 218209"/>
                <a:gd name="connsiteX0-33" fmla="*/ 5562 w 687494"/>
                <a:gd name="connsiteY0-34" fmla="*/ 0 h 232885"/>
                <a:gd name="connsiteX1-35" fmla="*/ 88689 w 687494"/>
                <a:gd name="connsiteY1-36" fmla="*/ 135082 h 232885"/>
                <a:gd name="connsiteX2-37" fmla="*/ 618626 w 687494"/>
                <a:gd name="connsiteY2-38" fmla="*/ 155864 h 232885"/>
                <a:gd name="connsiteX3-39" fmla="*/ 678732 w 687494"/>
                <a:gd name="connsiteY3-40" fmla="*/ 199374 h 232885"/>
                <a:gd name="connsiteX4-41" fmla="*/ 635491 w 687494"/>
                <a:gd name="connsiteY4-42" fmla="*/ 232886 h 232885"/>
                <a:gd name="connsiteX0-43" fmla="*/ 5562 w 684304"/>
                <a:gd name="connsiteY0-44" fmla="*/ 0 h 232887"/>
                <a:gd name="connsiteX1-45" fmla="*/ 88689 w 684304"/>
                <a:gd name="connsiteY1-46" fmla="*/ 135082 h 232887"/>
                <a:gd name="connsiteX2-47" fmla="*/ 618626 w 684304"/>
                <a:gd name="connsiteY2-48" fmla="*/ 155864 h 232887"/>
                <a:gd name="connsiteX3-49" fmla="*/ 673743 w 684304"/>
                <a:gd name="connsiteY3-50" fmla="*/ 175223 h 232887"/>
                <a:gd name="connsiteX4-51" fmla="*/ 635491 w 684304"/>
                <a:gd name="connsiteY4-52" fmla="*/ 232886 h 232887"/>
                <a:gd name="connsiteX0-53" fmla="*/ 5562 w 684305"/>
                <a:gd name="connsiteY0-54" fmla="*/ 0 h 247245"/>
                <a:gd name="connsiteX1-55" fmla="*/ 88689 w 684305"/>
                <a:gd name="connsiteY1-56" fmla="*/ 135082 h 247245"/>
                <a:gd name="connsiteX2-57" fmla="*/ 618626 w 684305"/>
                <a:gd name="connsiteY2-58" fmla="*/ 155864 h 247245"/>
                <a:gd name="connsiteX3-59" fmla="*/ 673743 w 684305"/>
                <a:gd name="connsiteY3-60" fmla="*/ 175223 h 247245"/>
                <a:gd name="connsiteX4-61" fmla="*/ 642924 w 684305"/>
                <a:gd name="connsiteY4-62" fmla="*/ 247244 h 247245"/>
                <a:gd name="connsiteX0-63" fmla="*/ 5562 w 694353"/>
                <a:gd name="connsiteY0-64" fmla="*/ 0 h 247243"/>
                <a:gd name="connsiteX1-65" fmla="*/ 88689 w 694353"/>
                <a:gd name="connsiteY1-66" fmla="*/ 135082 h 247243"/>
                <a:gd name="connsiteX2-67" fmla="*/ 618626 w 694353"/>
                <a:gd name="connsiteY2-68" fmla="*/ 155864 h 247243"/>
                <a:gd name="connsiteX3-69" fmla="*/ 688610 w 694353"/>
                <a:gd name="connsiteY3-70" fmla="*/ 203941 h 247243"/>
                <a:gd name="connsiteX4-71" fmla="*/ 642924 w 694353"/>
                <a:gd name="connsiteY4-72" fmla="*/ 247244 h 247243"/>
                <a:gd name="connsiteX0-73" fmla="*/ 5562 w 688656"/>
                <a:gd name="connsiteY0-74" fmla="*/ 0 h 247245"/>
                <a:gd name="connsiteX1-75" fmla="*/ 88689 w 688656"/>
                <a:gd name="connsiteY1-76" fmla="*/ 135082 h 247245"/>
                <a:gd name="connsiteX2-77" fmla="*/ 618626 w 688656"/>
                <a:gd name="connsiteY2-78" fmla="*/ 155864 h 247245"/>
                <a:gd name="connsiteX3-79" fmla="*/ 688610 w 688656"/>
                <a:gd name="connsiteY3-80" fmla="*/ 203941 h 247245"/>
                <a:gd name="connsiteX4-81" fmla="*/ 642924 w 688656"/>
                <a:gd name="connsiteY4-82" fmla="*/ 247244 h 247245"/>
                <a:gd name="connsiteX0-83" fmla="*/ 5562 w 688655"/>
                <a:gd name="connsiteY0-84" fmla="*/ 0 h 247243"/>
                <a:gd name="connsiteX1-85" fmla="*/ 88689 w 688655"/>
                <a:gd name="connsiteY1-86" fmla="*/ 135082 h 247243"/>
                <a:gd name="connsiteX2-87" fmla="*/ 618626 w 688655"/>
                <a:gd name="connsiteY2-88" fmla="*/ 155864 h 247243"/>
                <a:gd name="connsiteX3-89" fmla="*/ 688610 w 688655"/>
                <a:gd name="connsiteY3-90" fmla="*/ 203941 h 247243"/>
                <a:gd name="connsiteX4-91" fmla="*/ 642924 w 688655"/>
                <a:gd name="connsiteY4-92" fmla="*/ 247244 h 247243"/>
                <a:gd name="connsiteX0-93" fmla="*/ 5562 w 688655"/>
                <a:gd name="connsiteY0-94" fmla="*/ 0 h 203941"/>
                <a:gd name="connsiteX1-95" fmla="*/ 88689 w 688655"/>
                <a:gd name="connsiteY1-96" fmla="*/ 135082 h 203941"/>
                <a:gd name="connsiteX2-97" fmla="*/ 618626 w 688655"/>
                <a:gd name="connsiteY2-98" fmla="*/ 155864 h 203941"/>
                <a:gd name="connsiteX3-99" fmla="*/ 688610 w 688655"/>
                <a:gd name="connsiteY3-100" fmla="*/ 203941 h 203941"/>
                <a:gd name="connsiteX0-101" fmla="*/ 5562 w 677530"/>
                <a:gd name="connsiteY0-102" fmla="*/ 0 h 242131"/>
                <a:gd name="connsiteX1-103" fmla="*/ 88689 w 677530"/>
                <a:gd name="connsiteY1-104" fmla="*/ 135082 h 242131"/>
                <a:gd name="connsiteX2-105" fmla="*/ 618626 w 677530"/>
                <a:gd name="connsiteY2-106" fmla="*/ 155864 h 242131"/>
                <a:gd name="connsiteX3-107" fmla="*/ 670817 w 677530"/>
                <a:gd name="connsiteY3-108" fmla="*/ 242131 h 242131"/>
                <a:gd name="connsiteX0-109" fmla="*/ 5562 w 664333"/>
                <a:gd name="connsiteY0-110" fmla="*/ 0 h 238712"/>
                <a:gd name="connsiteX1-111" fmla="*/ 88689 w 664333"/>
                <a:gd name="connsiteY1-112" fmla="*/ 135082 h 238712"/>
                <a:gd name="connsiteX2-113" fmla="*/ 618626 w 664333"/>
                <a:gd name="connsiteY2-114" fmla="*/ 155864 h 238712"/>
                <a:gd name="connsiteX3-115" fmla="*/ 642752 w 664333"/>
                <a:gd name="connsiteY3-116" fmla="*/ 238712 h 238712"/>
                <a:gd name="connsiteX0-117" fmla="*/ 5562 w 711991"/>
                <a:gd name="connsiteY0-118" fmla="*/ 0 h 314413"/>
                <a:gd name="connsiteX1-119" fmla="*/ 88689 w 711991"/>
                <a:gd name="connsiteY1-120" fmla="*/ 135082 h 314413"/>
                <a:gd name="connsiteX2-121" fmla="*/ 618626 w 711991"/>
                <a:gd name="connsiteY2-122" fmla="*/ 155864 h 314413"/>
                <a:gd name="connsiteX3-123" fmla="*/ 711991 w 711991"/>
                <a:gd name="connsiteY3-124" fmla="*/ 314414 h 314413"/>
                <a:gd name="connsiteX0-125" fmla="*/ 5562 w 665363"/>
                <a:gd name="connsiteY0-126" fmla="*/ 0 h 272655"/>
                <a:gd name="connsiteX1-127" fmla="*/ 88689 w 665363"/>
                <a:gd name="connsiteY1-128" fmla="*/ 135082 h 272655"/>
                <a:gd name="connsiteX2-129" fmla="*/ 618626 w 665363"/>
                <a:gd name="connsiteY2-130" fmla="*/ 155864 h 272655"/>
                <a:gd name="connsiteX3-131" fmla="*/ 645298 w 665363"/>
                <a:gd name="connsiteY3-132" fmla="*/ 272656 h 272655"/>
                <a:gd name="connsiteX0-133" fmla="*/ 5562 w 676446"/>
                <a:gd name="connsiteY0-134" fmla="*/ 0 h 272657"/>
                <a:gd name="connsiteX1-135" fmla="*/ 88689 w 676446"/>
                <a:gd name="connsiteY1-136" fmla="*/ 135082 h 272657"/>
                <a:gd name="connsiteX2-137" fmla="*/ 618626 w 676446"/>
                <a:gd name="connsiteY2-138" fmla="*/ 155864 h 272657"/>
                <a:gd name="connsiteX3-139" fmla="*/ 645298 w 676446"/>
                <a:gd name="connsiteY3-140" fmla="*/ 272656 h 272657"/>
                <a:gd name="connsiteX0-141" fmla="*/ 20123 w 691007"/>
                <a:gd name="connsiteY0-142" fmla="*/ 0 h 272655"/>
                <a:gd name="connsiteX1-143" fmla="*/ 103250 w 691007"/>
                <a:gd name="connsiteY1-144" fmla="*/ 135082 h 272655"/>
                <a:gd name="connsiteX2-145" fmla="*/ 633187 w 691007"/>
                <a:gd name="connsiteY2-146" fmla="*/ 155864 h 272655"/>
                <a:gd name="connsiteX3-147" fmla="*/ 659859 w 691007"/>
                <a:gd name="connsiteY3-148" fmla="*/ 272656 h 272655"/>
                <a:gd name="connsiteX0-149" fmla="*/ 17841 w 701337"/>
                <a:gd name="connsiteY0-150" fmla="*/ 1 h 260740"/>
                <a:gd name="connsiteX1-151" fmla="*/ 113580 w 701337"/>
                <a:gd name="connsiteY1-152" fmla="*/ 123165 h 260740"/>
                <a:gd name="connsiteX2-153" fmla="*/ 643517 w 701337"/>
                <a:gd name="connsiteY2-154" fmla="*/ 143947 h 260740"/>
                <a:gd name="connsiteX3-155" fmla="*/ 670189 w 701337"/>
                <a:gd name="connsiteY3-156" fmla="*/ 260739 h 260740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701337" h="260740">
                  <a:moveTo>
                    <a:pt x="17841" y="1"/>
                  </a:moveTo>
                  <a:cubicBezTo>
                    <a:pt x="-24636" y="70720"/>
                    <a:pt x="9301" y="99174"/>
                    <a:pt x="113580" y="123165"/>
                  </a:cubicBezTo>
                  <a:cubicBezTo>
                    <a:pt x="217859" y="147156"/>
                    <a:pt x="525421" y="101115"/>
                    <a:pt x="643517" y="143947"/>
                  </a:cubicBezTo>
                  <a:cubicBezTo>
                    <a:pt x="761613" y="186779"/>
                    <a:pt x="660646" y="225217"/>
                    <a:pt x="670189" y="260739"/>
                  </a:cubicBezTo>
                </a:path>
              </a:pathLst>
            </a:custGeom>
            <a:noFill/>
            <a:ln w="317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30" name="任意多边形: 形状 26"/>
            <p:cNvSpPr/>
            <p:nvPr/>
          </p:nvSpPr>
          <p:spPr>
            <a:xfrm rot="10540049">
              <a:off x="4144227" y="2399377"/>
              <a:ext cx="558447" cy="10953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20556 w 666610"/>
                <a:gd name="connsiteY0-2" fmla="*/ 0 h 218209"/>
                <a:gd name="connsiteX1-3" fmla="*/ 103683 w 666610"/>
                <a:gd name="connsiteY1-4" fmla="*/ 135082 h 218209"/>
                <a:gd name="connsiteX2-5" fmla="*/ 633620 w 666610"/>
                <a:gd name="connsiteY2-6" fmla="*/ 155864 h 218209"/>
                <a:gd name="connsiteX3-7" fmla="*/ 612838 w 666610"/>
                <a:gd name="connsiteY3-8" fmla="*/ 218209 h 218209"/>
                <a:gd name="connsiteX4-9" fmla="*/ 612838 w 666610"/>
                <a:gd name="connsiteY4-10" fmla="*/ 218209 h 218209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666610" h="218209">
                  <a:moveTo>
                    <a:pt x="20556" y="0"/>
                  </a:moveTo>
                  <a:cubicBezTo>
                    <a:pt x="-22901" y="47056"/>
                    <a:pt x="1506" y="109105"/>
                    <a:pt x="103683" y="135082"/>
                  </a:cubicBezTo>
                  <a:cubicBezTo>
                    <a:pt x="205860" y="161059"/>
                    <a:pt x="548761" y="142010"/>
                    <a:pt x="633620" y="155864"/>
                  </a:cubicBezTo>
                  <a:cubicBezTo>
                    <a:pt x="718479" y="169718"/>
                    <a:pt x="612838" y="218209"/>
                    <a:pt x="612838" y="218209"/>
                  </a:cubicBezTo>
                  <a:lnTo>
                    <a:pt x="612838" y="218209"/>
                  </a:lnTo>
                </a:path>
              </a:pathLst>
            </a:custGeom>
            <a:noFill/>
            <a:ln w="317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31" name="任意多边形: 形状 26"/>
            <p:cNvSpPr/>
            <p:nvPr/>
          </p:nvSpPr>
          <p:spPr>
            <a:xfrm rot="10540049">
              <a:off x="4072754" y="2336442"/>
              <a:ext cx="624613" cy="90371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4572 w 623888"/>
                <a:gd name="connsiteY0-2" fmla="*/ 0 h 218209"/>
                <a:gd name="connsiteX1-3" fmla="*/ 87699 w 623888"/>
                <a:gd name="connsiteY1-4" fmla="*/ 135082 h 218209"/>
                <a:gd name="connsiteX2-5" fmla="*/ 581846 w 623888"/>
                <a:gd name="connsiteY2-6" fmla="*/ 144776 h 218209"/>
                <a:gd name="connsiteX3-7" fmla="*/ 596854 w 623888"/>
                <a:gd name="connsiteY3-8" fmla="*/ 218209 h 218209"/>
                <a:gd name="connsiteX4-9" fmla="*/ 596854 w 623888"/>
                <a:gd name="connsiteY4-10" fmla="*/ 218209 h 218209"/>
                <a:gd name="connsiteX0-11" fmla="*/ 4572 w 623887"/>
                <a:gd name="connsiteY0-12" fmla="*/ 0 h 218209"/>
                <a:gd name="connsiteX1-13" fmla="*/ 87699 w 623887"/>
                <a:gd name="connsiteY1-14" fmla="*/ 135082 h 218209"/>
                <a:gd name="connsiteX2-15" fmla="*/ 581846 w 623887"/>
                <a:gd name="connsiteY2-16" fmla="*/ 144776 h 218209"/>
                <a:gd name="connsiteX3-17" fmla="*/ 596854 w 623887"/>
                <a:gd name="connsiteY3-18" fmla="*/ 218209 h 218209"/>
                <a:gd name="connsiteX4-19" fmla="*/ 585412 w 623887"/>
                <a:gd name="connsiteY4-20" fmla="*/ 203364 h 218209"/>
                <a:gd name="connsiteX0-21" fmla="*/ 18961 w 638276"/>
                <a:gd name="connsiteY0-22" fmla="*/ 0 h 218209"/>
                <a:gd name="connsiteX1-23" fmla="*/ 102088 w 638276"/>
                <a:gd name="connsiteY1-24" fmla="*/ 135082 h 218209"/>
                <a:gd name="connsiteX2-25" fmla="*/ 596235 w 638276"/>
                <a:gd name="connsiteY2-26" fmla="*/ 144776 h 218209"/>
                <a:gd name="connsiteX3-27" fmla="*/ 611243 w 638276"/>
                <a:gd name="connsiteY3-28" fmla="*/ 218209 h 218209"/>
                <a:gd name="connsiteX4-29" fmla="*/ 599801 w 638276"/>
                <a:gd name="connsiteY4-30" fmla="*/ 203364 h 218209"/>
                <a:gd name="connsiteX0-31" fmla="*/ 21317 w 628897"/>
                <a:gd name="connsiteY0-32" fmla="*/ 1 h 210053"/>
                <a:gd name="connsiteX1-33" fmla="*/ 92709 w 628897"/>
                <a:gd name="connsiteY1-34" fmla="*/ 126926 h 210053"/>
                <a:gd name="connsiteX2-35" fmla="*/ 586856 w 628897"/>
                <a:gd name="connsiteY2-36" fmla="*/ 136620 h 210053"/>
                <a:gd name="connsiteX3-37" fmla="*/ 601864 w 628897"/>
                <a:gd name="connsiteY3-38" fmla="*/ 210053 h 210053"/>
                <a:gd name="connsiteX4-39" fmla="*/ 590422 w 628897"/>
                <a:gd name="connsiteY4-40" fmla="*/ 195208 h 210053"/>
                <a:gd name="connsiteX0-41" fmla="*/ 21317 w 628897"/>
                <a:gd name="connsiteY0-42" fmla="*/ -1 h 210051"/>
                <a:gd name="connsiteX1-43" fmla="*/ 92709 w 628897"/>
                <a:gd name="connsiteY1-44" fmla="*/ 126924 h 210051"/>
                <a:gd name="connsiteX2-45" fmla="*/ 586856 w 628897"/>
                <a:gd name="connsiteY2-46" fmla="*/ 136618 h 210051"/>
                <a:gd name="connsiteX3-47" fmla="*/ 601864 w 628897"/>
                <a:gd name="connsiteY3-48" fmla="*/ 210051 h 210051"/>
                <a:gd name="connsiteX0-49" fmla="*/ 21317 w 586856"/>
                <a:gd name="connsiteY0-50" fmla="*/ 1 h 136621"/>
                <a:gd name="connsiteX1-51" fmla="*/ 92709 w 586856"/>
                <a:gd name="connsiteY1-52" fmla="*/ 126926 h 136621"/>
                <a:gd name="connsiteX2-53" fmla="*/ 586856 w 586856"/>
                <a:gd name="connsiteY2-54" fmla="*/ 136620 h 136621"/>
                <a:gd name="connsiteX0-55" fmla="*/ 23301 w 640457"/>
                <a:gd name="connsiteY0-56" fmla="*/ -1 h 194241"/>
                <a:gd name="connsiteX1-57" fmla="*/ 94693 w 640457"/>
                <a:gd name="connsiteY1-58" fmla="*/ 126924 h 194241"/>
                <a:gd name="connsiteX2-59" fmla="*/ 640456 w 640457"/>
                <a:gd name="connsiteY2-60" fmla="*/ 194242 h 194241"/>
                <a:gd name="connsiteX0-61" fmla="*/ 23301 w 640456"/>
                <a:gd name="connsiteY0-62" fmla="*/ 1 h 200002"/>
                <a:gd name="connsiteX1-63" fmla="*/ 94693 w 640456"/>
                <a:gd name="connsiteY1-64" fmla="*/ 126926 h 200002"/>
                <a:gd name="connsiteX2-65" fmla="*/ 640456 w 640456"/>
                <a:gd name="connsiteY2-66" fmla="*/ 194244 h 200002"/>
                <a:gd name="connsiteX0-67" fmla="*/ 23301 w 724870"/>
                <a:gd name="connsiteY0-68" fmla="*/ 1 h 230533"/>
                <a:gd name="connsiteX1-69" fmla="*/ 94693 w 724870"/>
                <a:gd name="connsiteY1-70" fmla="*/ 126926 h 230533"/>
                <a:gd name="connsiteX2-71" fmla="*/ 724870 w 724870"/>
                <a:gd name="connsiteY2-72" fmla="*/ 226430 h 230533"/>
                <a:gd name="connsiteX0-73" fmla="*/ 23301 w 724870"/>
                <a:gd name="connsiteY0-74" fmla="*/ 1 h 226429"/>
                <a:gd name="connsiteX1-75" fmla="*/ 94693 w 724870"/>
                <a:gd name="connsiteY1-76" fmla="*/ 126926 h 226429"/>
                <a:gd name="connsiteX2-77" fmla="*/ 724870 w 724870"/>
                <a:gd name="connsiteY2-78" fmla="*/ 226430 h 226429"/>
                <a:gd name="connsiteX0-79" fmla="*/ 32771 w 734340"/>
                <a:gd name="connsiteY0-80" fmla="*/ 1 h 226429"/>
                <a:gd name="connsiteX1-81" fmla="*/ 104163 w 734340"/>
                <a:gd name="connsiteY1-82" fmla="*/ 126926 h 226429"/>
                <a:gd name="connsiteX2-83" fmla="*/ 734340 w 734340"/>
                <a:gd name="connsiteY2-84" fmla="*/ 226430 h 226429"/>
                <a:gd name="connsiteX0-85" fmla="*/ 32771 w 745590"/>
                <a:gd name="connsiteY0-86" fmla="*/ 1 h 180036"/>
                <a:gd name="connsiteX1-87" fmla="*/ 104163 w 745590"/>
                <a:gd name="connsiteY1-88" fmla="*/ 126926 h 180036"/>
                <a:gd name="connsiteX2-89" fmla="*/ 745590 w 745590"/>
                <a:gd name="connsiteY2-90" fmla="*/ 180036 h 180036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745590" h="180036">
                  <a:moveTo>
                    <a:pt x="32771" y="1"/>
                  </a:moveTo>
                  <a:cubicBezTo>
                    <a:pt x="-9707" y="70718"/>
                    <a:pt x="-32519" y="108613"/>
                    <a:pt x="104163" y="126926"/>
                  </a:cubicBezTo>
                  <a:cubicBezTo>
                    <a:pt x="207022" y="159300"/>
                    <a:pt x="644846" y="172896"/>
                    <a:pt x="745590" y="180036"/>
                  </a:cubicBezTo>
                </a:path>
              </a:pathLst>
            </a:custGeom>
            <a:noFill/>
            <a:ln w="317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332" name="组合 331"/>
          <p:cNvGrpSpPr/>
          <p:nvPr/>
        </p:nvGrpSpPr>
        <p:grpSpPr>
          <a:xfrm rot="17503627">
            <a:off x="4420113" y="2847434"/>
            <a:ext cx="541755" cy="208771"/>
            <a:chOff x="4072754" y="2336442"/>
            <a:chExt cx="677997" cy="316723"/>
          </a:xfrm>
        </p:grpSpPr>
        <p:sp>
          <p:nvSpPr>
            <p:cNvPr id="333" name="任意多边形: 形状 26"/>
            <p:cNvSpPr/>
            <p:nvPr/>
          </p:nvSpPr>
          <p:spPr>
            <a:xfrm rot="10540049">
              <a:off x="4100667" y="2569773"/>
              <a:ext cx="650084" cy="8339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7103 w 692188"/>
                <a:gd name="connsiteY0-2" fmla="*/ 0 h 218209"/>
                <a:gd name="connsiteX1-3" fmla="*/ 90230 w 692188"/>
                <a:gd name="connsiteY1-4" fmla="*/ 135082 h 218209"/>
                <a:gd name="connsiteX2-5" fmla="*/ 666418 w 692188"/>
                <a:gd name="connsiteY2-6" fmla="*/ 158137 h 218209"/>
                <a:gd name="connsiteX3-7" fmla="*/ 599385 w 692188"/>
                <a:gd name="connsiteY3-8" fmla="*/ 218209 h 218209"/>
                <a:gd name="connsiteX4-9" fmla="*/ 599385 w 692188"/>
                <a:gd name="connsiteY4-10" fmla="*/ 218209 h 218209"/>
                <a:gd name="connsiteX0-11" fmla="*/ 7103 w 804262"/>
                <a:gd name="connsiteY0-12" fmla="*/ 0 h 418066"/>
                <a:gd name="connsiteX1-13" fmla="*/ 90230 w 804262"/>
                <a:gd name="connsiteY1-14" fmla="*/ 135082 h 418066"/>
                <a:gd name="connsiteX2-15" fmla="*/ 666418 w 804262"/>
                <a:gd name="connsiteY2-16" fmla="*/ 158137 h 418066"/>
                <a:gd name="connsiteX3-17" fmla="*/ 599385 w 804262"/>
                <a:gd name="connsiteY3-18" fmla="*/ 218209 h 418066"/>
                <a:gd name="connsiteX4-19" fmla="*/ 804262 w 804262"/>
                <a:gd name="connsiteY4-20" fmla="*/ 418065 h 418066"/>
                <a:gd name="connsiteX0-21" fmla="*/ 7103 w 804262"/>
                <a:gd name="connsiteY0-22" fmla="*/ 0 h 418064"/>
                <a:gd name="connsiteX1-23" fmla="*/ 90230 w 804262"/>
                <a:gd name="connsiteY1-24" fmla="*/ 135082 h 418064"/>
                <a:gd name="connsiteX2-25" fmla="*/ 666418 w 804262"/>
                <a:gd name="connsiteY2-26" fmla="*/ 158137 h 418064"/>
                <a:gd name="connsiteX3-27" fmla="*/ 649061 w 804262"/>
                <a:gd name="connsiteY3-28" fmla="*/ 234353 h 418064"/>
                <a:gd name="connsiteX4-29" fmla="*/ 804262 w 804262"/>
                <a:gd name="connsiteY4-30" fmla="*/ 418065 h 418064"/>
                <a:gd name="connsiteX0-31" fmla="*/ 7103 w 703746"/>
                <a:gd name="connsiteY0-32" fmla="*/ 0 h 234354"/>
                <a:gd name="connsiteX1-33" fmla="*/ 90230 w 703746"/>
                <a:gd name="connsiteY1-34" fmla="*/ 135082 h 234354"/>
                <a:gd name="connsiteX2-35" fmla="*/ 666418 w 703746"/>
                <a:gd name="connsiteY2-36" fmla="*/ 158137 h 234354"/>
                <a:gd name="connsiteX3-37" fmla="*/ 649061 w 703746"/>
                <a:gd name="connsiteY3-38" fmla="*/ 234353 h 234354"/>
                <a:gd name="connsiteX0-39" fmla="*/ 7103 w 708469"/>
                <a:gd name="connsiteY0-40" fmla="*/ 0 h 249688"/>
                <a:gd name="connsiteX1-41" fmla="*/ 90230 w 708469"/>
                <a:gd name="connsiteY1-42" fmla="*/ 135082 h 249688"/>
                <a:gd name="connsiteX2-43" fmla="*/ 666418 w 708469"/>
                <a:gd name="connsiteY2-44" fmla="*/ 158137 h 249688"/>
                <a:gd name="connsiteX3-45" fmla="*/ 664513 w 708469"/>
                <a:gd name="connsiteY3-46" fmla="*/ 249688 h 249688"/>
                <a:gd name="connsiteX0-47" fmla="*/ 1435 w 767430"/>
                <a:gd name="connsiteY0-48" fmla="*/ -1 h 200383"/>
                <a:gd name="connsiteX1-49" fmla="*/ 149191 w 767430"/>
                <a:gd name="connsiteY1-50" fmla="*/ 85777 h 200383"/>
                <a:gd name="connsiteX2-51" fmla="*/ 725379 w 767430"/>
                <a:gd name="connsiteY2-52" fmla="*/ 108832 h 200383"/>
                <a:gd name="connsiteX3-53" fmla="*/ 723474 w 767430"/>
                <a:gd name="connsiteY3-54" fmla="*/ 200383 h 200383"/>
                <a:gd name="connsiteX0-55" fmla="*/ 1067 w 787985"/>
                <a:gd name="connsiteY0-56" fmla="*/ 0 h 182754"/>
                <a:gd name="connsiteX1-57" fmla="*/ 169746 w 787985"/>
                <a:gd name="connsiteY1-58" fmla="*/ 68148 h 182754"/>
                <a:gd name="connsiteX2-59" fmla="*/ 745934 w 787985"/>
                <a:gd name="connsiteY2-60" fmla="*/ 91203 h 182754"/>
                <a:gd name="connsiteX3-61" fmla="*/ 744029 w 787985"/>
                <a:gd name="connsiteY3-62" fmla="*/ 182754 h 182754"/>
                <a:gd name="connsiteX0-63" fmla="*/ 0 w 786918"/>
                <a:gd name="connsiteY0-64" fmla="*/ 0 h 182754"/>
                <a:gd name="connsiteX1-65" fmla="*/ 168679 w 786918"/>
                <a:gd name="connsiteY1-66" fmla="*/ 68148 h 182754"/>
                <a:gd name="connsiteX2-67" fmla="*/ 744867 w 786918"/>
                <a:gd name="connsiteY2-68" fmla="*/ 91203 h 182754"/>
                <a:gd name="connsiteX3-69" fmla="*/ 742962 w 786918"/>
                <a:gd name="connsiteY3-70" fmla="*/ 182754 h 182754"/>
                <a:gd name="connsiteX0-71" fmla="*/ 0 w 786918"/>
                <a:gd name="connsiteY0-72" fmla="*/ 110 h 182864"/>
                <a:gd name="connsiteX1-73" fmla="*/ 168679 w 786918"/>
                <a:gd name="connsiteY1-74" fmla="*/ 68258 h 182864"/>
                <a:gd name="connsiteX2-75" fmla="*/ 744867 w 786918"/>
                <a:gd name="connsiteY2-76" fmla="*/ 91313 h 182864"/>
                <a:gd name="connsiteX3-77" fmla="*/ 742962 w 786918"/>
                <a:gd name="connsiteY3-78" fmla="*/ 182864 h 182864"/>
                <a:gd name="connsiteX0-79" fmla="*/ 0 w 786918"/>
                <a:gd name="connsiteY0-80" fmla="*/ 0 h 182754"/>
                <a:gd name="connsiteX1-81" fmla="*/ 168679 w 786918"/>
                <a:gd name="connsiteY1-82" fmla="*/ 68148 h 182754"/>
                <a:gd name="connsiteX2-83" fmla="*/ 744867 w 786918"/>
                <a:gd name="connsiteY2-84" fmla="*/ 91203 h 182754"/>
                <a:gd name="connsiteX3-85" fmla="*/ 742962 w 786918"/>
                <a:gd name="connsiteY3-86" fmla="*/ 182754 h 182754"/>
                <a:gd name="connsiteX0-87" fmla="*/ 0 w 787244"/>
                <a:gd name="connsiteY0-88" fmla="*/ 0 h 182754"/>
                <a:gd name="connsiteX1-89" fmla="*/ 164274 w 787244"/>
                <a:gd name="connsiteY1-90" fmla="*/ 30614 h 182754"/>
                <a:gd name="connsiteX2-91" fmla="*/ 744867 w 787244"/>
                <a:gd name="connsiteY2-92" fmla="*/ 91203 h 182754"/>
                <a:gd name="connsiteX3-93" fmla="*/ 742962 w 787244"/>
                <a:gd name="connsiteY3-94" fmla="*/ 182754 h 182754"/>
                <a:gd name="connsiteX0-95" fmla="*/ 0 w 622970"/>
                <a:gd name="connsiteY0-96" fmla="*/ 0 h 152140"/>
                <a:gd name="connsiteX1-97" fmla="*/ 580593 w 622970"/>
                <a:gd name="connsiteY1-98" fmla="*/ 60589 h 152140"/>
                <a:gd name="connsiteX2-99" fmla="*/ 578688 w 622970"/>
                <a:gd name="connsiteY2-100" fmla="*/ 152140 h 152140"/>
                <a:gd name="connsiteX0-101" fmla="*/ 0 w 775994"/>
                <a:gd name="connsiteY0-102" fmla="*/ -1 h 166133"/>
                <a:gd name="connsiteX1-103" fmla="*/ 723065 w 775994"/>
                <a:gd name="connsiteY1-104" fmla="*/ 74582 h 166133"/>
                <a:gd name="connsiteX2-105" fmla="*/ 721160 w 775994"/>
                <a:gd name="connsiteY2-106" fmla="*/ 166133 h 166133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775994" h="166133">
                  <a:moveTo>
                    <a:pt x="0" y="-1"/>
                  </a:moveTo>
                  <a:cubicBezTo>
                    <a:pt x="124144" y="15199"/>
                    <a:pt x="602872" y="46893"/>
                    <a:pt x="723065" y="74582"/>
                  </a:cubicBezTo>
                  <a:cubicBezTo>
                    <a:pt x="843258" y="102271"/>
                    <a:pt x="721160" y="166133"/>
                    <a:pt x="721160" y="166133"/>
                  </a:cubicBezTo>
                </a:path>
              </a:pathLst>
            </a:custGeom>
            <a:noFill/>
            <a:ln w="317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34" name="任意多边形: 形状 26"/>
            <p:cNvSpPr/>
            <p:nvPr/>
          </p:nvSpPr>
          <p:spPr>
            <a:xfrm rot="10540049">
              <a:off x="4130280" y="2473174"/>
              <a:ext cx="587539" cy="13088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5562 w 687495"/>
                <a:gd name="connsiteY0-2" fmla="*/ 0 h 218209"/>
                <a:gd name="connsiteX1-3" fmla="*/ 88689 w 687495"/>
                <a:gd name="connsiteY1-4" fmla="*/ 135082 h 218209"/>
                <a:gd name="connsiteX2-5" fmla="*/ 618626 w 687495"/>
                <a:gd name="connsiteY2-6" fmla="*/ 155864 h 218209"/>
                <a:gd name="connsiteX3-7" fmla="*/ 678732 w 687495"/>
                <a:gd name="connsiteY3-8" fmla="*/ 199374 h 218209"/>
                <a:gd name="connsiteX4-9" fmla="*/ 597844 w 687495"/>
                <a:gd name="connsiteY4-10" fmla="*/ 218209 h 218209"/>
                <a:gd name="connsiteX5" fmla="*/ 597844 w 687495"/>
                <a:gd name="connsiteY5" fmla="*/ 218209 h 218209"/>
                <a:gd name="connsiteX0-11" fmla="*/ 5562 w 687494"/>
                <a:gd name="connsiteY0-12" fmla="*/ 0 h 246265"/>
                <a:gd name="connsiteX1-13" fmla="*/ 88689 w 687494"/>
                <a:gd name="connsiteY1-14" fmla="*/ 135082 h 246265"/>
                <a:gd name="connsiteX2-15" fmla="*/ 618626 w 687494"/>
                <a:gd name="connsiteY2-16" fmla="*/ 155864 h 246265"/>
                <a:gd name="connsiteX3-17" fmla="*/ 678732 w 687494"/>
                <a:gd name="connsiteY3-18" fmla="*/ 199374 h 246265"/>
                <a:gd name="connsiteX4-19" fmla="*/ 597844 w 687494"/>
                <a:gd name="connsiteY4-20" fmla="*/ 218209 h 246265"/>
                <a:gd name="connsiteX5-21" fmla="*/ 634907 w 687494"/>
                <a:gd name="connsiteY5-22" fmla="*/ 246266 h 246265"/>
                <a:gd name="connsiteX0-23" fmla="*/ 5562 w 687494"/>
                <a:gd name="connsiteY0-24" fmla="*/ 0 h 218209"/>
                <a:gd name="connsiteX1-25" fmla="*/ 88689 w 687494"/>
                <a:gd name="connsiteY1-26" fmla="*/ 135082 h 218209"/>
                <a:gd name="connsiteX2-27" fmla="*/ 618626 w 687494"/>
                <a:gd name="connsiteY2-28" fmla="*/ 155864 h 218209"/>
                <a:gd name="connsiteX3-29" fmla="*/ 678732 w 687494"/>
                <a:gd name="connsiteY3-30" fmla="*/ 199374 h 218209"/>
                <a:gd name="connsiteX4-31" fmla="*/ 597844 w 687494"/>
                <a:gd name="connsiteY4-32" fmla="*/ 218209 h 218209"/>
                <a:gd name="connsiteX0-33" fmla="*/ 5562 w 687494"/>
                <a:gd name="connsiteY0-34" fmla="*/ 0 h 232885"/>
                <a:gd name="connsiteX1-35" fmla="*/ 88689 w 687494"/>
                <a:gd name="connsiteY1-36" fmla="*/ 135082 h 232885"/>
                <a:gd name="connsiteX2-37" fmla="*/ 618626 w 687494"/>
                <a:gd name="connsiteY2-38" fmla="*/ 155864 h 232885"/>
                <a:gd name="connsiteX3-39" fmla="*/ 678732 w 687494"/>
                <a:gd name="connsiteY3-40" fmla="*/ 199374 h 232885"/>
                <a:gd name="connsiteX4-41" fmla="*/ 635491 w 687494"/>
                <a:gd name="connsiteY4-42" fmla="*/ 232886 h 232885"/>
                <a:gd name="connsiteX0-43" fmla="*/ 5562 w 684304"/>
                <a:gd name="connsiteY0-44" fmla="*/ 0 h 232887"/>
                <a:gd name="connsiteX1-45" fmla="*/ 88689 w 684304"/>
                <a:gd name="connsiteY1-46" fmla="*/ 135082 h 232887"/>
                <a:gd name="connsiteX2-47" fmla="*/ 618626 w 684304"/>
                <a:gd name="connsiteY2-48" fmla="*/ 155864 h 232887"/>
                <a:gd name="connsiteX3-49" fmla="*/ 673743 w 684304"/>
                <a:gd name="connsiteY3-50" fmla="*/ 175223 h 232887"/>
                <a:gd name="connsiteX4-51" fmla="*/ 635491 w 684304"/>
                <a:gd name="connsiteY4-52" fmla="*/ 232886 h 232887"/>
                <a:gd name="connsiteX0-53" fmla="*/ 5562 w 684305"/>
                <a:gd name="connsiteY0-54" fmla="*/ 0 h 247245"/>
                <a:gd name="connsiteX1-55" fmla="*/ 88689 w 684305"/>
                <a:gd name="connsiteY1-56" fmla="*/ 135082 h 247245"/>
                <a:gd name="connsiteX2-57" fmla="*/ 618626 w 684305"/>
                <a:gd name="connsiteY2-58" fmla="*/ 155864 h 247245"/>
                <a:gd name="connsiteX3-59" fmla="*/ 673743 w 684305"/>
                <a:gd name="connsiteY3-60" fmla="*/ 175223 h 247245"/>
                <a:gd name="connsiteX4-61" fmla="*/ 642924 w 684305"/>
                <a:gd name="connsiteY4-62" fmla="*/ 247244 h 247245"/>
                <a:gd name="connsiteX0-63" fmla="*/ 5562 w 694353"/>
                <a:gd name="connsiteY0-64" fmla="*/ 0 h 247243"/>
                <a:gd name="connsiteX1-65" fmla="*/ 88689 w 694353"/>
                <a:gd name="connsiteY1-66" fmla="*/ 135082 h 247243"/>
                <a:gd name="connsiteX2-67" fmla="*/ 618626 w 694353"/>
                <a:gd name="connsiteY2-68" fmla="*/ 155864 h 247243"/>
                <a:gd name="connsiteX3-69" fmla="*/ 688610 w 694353"/>
                <a:gd name="connsiteY3-70" fmla="*/ 203941 h 247243"/>
                <a:gd name="connsiteX4-71" fmla="*/ 642924 w 694353"/>
                <a:gd name="connsiteY4-72" fmla="*/ 247244 h 247243"/>
                <a:gd name="connsiteX0-73" fmla="*/ 5562 w 688656"/>
                <a:gd name="connsiteY0-74" fmla="*/ 0 h 247245"/>
                <a:gd name="connsiteX1-75" fmla="*/ 88689 w 688656"/>
                <a:gd name="connsiteY1-76" fmla="*/ 135082 h 247245"/>
                <a:gd name="connsiteX2-77" fmla="*/ 618626 w 688656"/>
                <a:gd name="connsiteY2-78" fmla="*/ 155864 h 247245"/>
                <a:gd name="connsiteX3-79" fmla="*/ 688610 w 688656"/>
                <a:gd name="connsiteY3-80" fmla="*/ 203941 h 247245"/>
                <a:gd name="connsiteX4-81" fmla="*/ 642924 w 688656"/>
                <a:gd name="connsiteY4-82" fmla="*/ 247244 h 247245"/>
                <a:gd name="connsiteX0-83" fmla="*/ 5562 w 688655"/>
                <a:gd name="connsiteY0-84" fmla="*/ 0 h 247243"/>
                <a:gd name="connsiteX1-85" fmla="*/ 88689 w 688655"/>
                <a:gd name="connsiteY1-86" fmla="*/ 135082 h 247243"/>
                <a:gd name="connsiteX2-87" fmla="*/ 618626 w 688655"/>
                <a:gd name="connsiteY2-88" fmla="*/ 155864 h 247243"/>
                <a:gd name="connsiteX3-89" fmla="*/ 688610 w 688655"/>
                <a:gd name="connsiteY3-90" fmla="*/ 203941 h 247243"/>
                <a:gd name="connsiteX4-91" fmla="*/ 642924 w 688655"/>
                <a:gd name="connsiteY4-92" fmla="*/ 247244 h 247243"/>
                <a:gd name="connsiteX0-93" fmla="*/ 5562 w 688655"/>
                <a:gd name="connsiteY0-94" fmla="*/ 0 h 203941"/>
                <a:gd name="connsiteX1-95" fmla="*/ 88689 w 688655"/>
                <a:gd name="connsiteY1-96" fmla="*/ 135082 h 203941"/>
                <a:gd name="connsiteX2-97" fmla="*/ 618626 w 688655"/>
                <a:gd name="connsiteY2-98" fmla="*/ 155864 h 203941"/>
                <a:gd name="connsiteX3-99" fmla="*/ 688610 w 688655"/>
                <a:gd name="connsiteY3-100" fmla="*/ 203941 h 203941"/>
                <a:gd name="connsiteX0-101" fmla="*/ 5562 w 677530"/>
                <a:gd name="connsiteY0-102" fmla="*/ 0 h 242131"/>
                <a:gd name="connsiteX1-103" fmla="*/ 88689 w 677530"/>
                <a:gd name="connsiteY1-104" fmla="*/ 135082 h 242131"/>
                <a:gd name="connsiteX2-105" fmla="*/ 618626 w 677530"/>
                <a:gd name="connsiteY2-106" fmla="*/ 155864 h 242131"/>
                <a:gd name="connsiteX3-107" fmla="*/ 670817 w 677530"/>
                <a:gd name="connsiteY3-108" fmla="*/ 242131 h 242131"/>
                <a:gd name="connsiteX0-109" fmla="*/ 5562 w 664333"/>
                <a:gd name="connsiteY0-110" fmla="*/ 0 h 238712"/>
                <a:gd name="connsiteX1-111" fmla="*/ 88689 w 664333"/>
                <a:gd name="connsiteY1-112" fmla="*/ 135082 h 238712"/>
                <a:gd name="connsiteX2-113" fmla="*/ 618626 w 664333"/>
                <a:gd name="connsiteY2-114" fmla="*/ 155864 h 238712"/>
                <a:gd name="connsiteX3-115" fmla="*/ 642752 w 664333"/>
                <a:gd name="connsiteY3-116" fmla="*/ 238712 h 238712"/>
                <a:gd name="connsiteX0-117" fmla="*/ 5562 w 711991"/>
                <a:gd name="connsiteY0-118" fmla="*/ 0 h 314413"/>
                <a:gd name="connsiteX1-119" fmla="*/ 88689 w 711991"/>
                <a:gd name="connsiteY1-120" fmla="*/ 135082 h 314413"/>
                <a:gd name="connsiteX2-121" fmla="*/ 618626 w 711991"/>
                <a:gd name="connsiteY2-122" fmla="*/ 155864 h 314413"/>
                <a:gd name="connsiteX3-123" fmla="*/ 711991 w 711991"/>
                <a:gd name="connsiteY3-124" fmla="*/ 314414 h 314413"/>
                <a:gd name="connsiteX0-125" fmla="*/ 5562 w 665363"/>
                <a:gd name="connsiteY0-126" fmla="*/ 0 h 272655"/>
                <a:gd name="connsiteX1-127" fmla="*/ 88689 w 665363"/>
                <a:gd name="connsiteY1-128" fmla="*/ 135082 h 272655"/>
                <a:gd name="connsiteX2-129" fmla="*/ 618626 w 665363"/>
                <a:gd name="connsiteY2-130" fmla="*/ 155864 h 272655"/>
                <a:gd name="connsiteX3-131" fmla="*/ 645298 w 665363"/>
                <a:gd name="connsiteY3-132" fmla="*/ 272656 h 272655"/>
                <a:gd name="connsiteX0-133" fmla="*/ 5562 w 676446"/>
                <a:gd name="connsiteY0-134" fmla="*/ 0 h 272657"/>
                <a:gd name="connsiteX1-135" fmla="*/ 88689 w 676446"/>
                <a:gd name="connsiteY1-136" fmla="*/ 135082 h 272657"/>
                <a:gd name="connsiteX2-137" fmla="*/ 618626 w 676446"/>
                <a:gd name="connsiteY2-138" fmla="*/ 155864 h 272657"/>
                <a:gd name="connsiteX3-139" fmla="*/ 645298 w 676446"/>
                <a:gd name="connsiteY3-140" fmla="*/ 272656 h 272657"/>
                <a:gd name="connsiteX0-141" fmla="*/ 20123 w 691007"/>
                <a:gd name="connsiteY0-142" fmla="*/ 0 h 272655"/>
                <a:gd name="connsiteX1-143" fmla="*/ 103250 w 691007"/>
                <a:gd name="connsiteY1-144" fmla="*/ 135082 h 272655"/>
                <a:gd name="connsiteX2-145" fmla="*/ 633187 w 691007"/>
                <a:gd name="connsiteY2-146" fmla="*/ 155864 h 272655"/>
                <a:gd name="connsiteX3-147" fmla="*/ 659859 w 691007"/>
                <a:gd name="connsiteY3-148" fmla="*/ 272656 h 272655"/>
                <a:gd name="connsiteX0-149" fmla="*/ 17841 w 701337"/>
                <a:gd name="connsiteY0-150" fmla="*/ 1 h 260740"/>
                <a:gd name="connsiteX1-151" fmla="*/ 113580 w 701337"/>
                <a:gd name="connsiteY1-152" fmla="*/ 123165 h 260740"/>
                <a:gd name="connsiteX2-153" fmla="*/ 643517 w 701337"/>
                <a:gd name="connsiteY2-154" fmla="*/ 143947 h 260740"/>
                <a:gd name="connsiteX3-155" fmla="*/ 670189 w 701337"/>
                <a:gd name="connsiteY3-156" fmla="*/ 260739 h 260740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701337" h="260740">
                  <a:moveTo>
                    <a:pt x="17841" y="1"/>
                  </a:moveTo>
                  <a:cubicBezTo>
                    <a:pt x="-24636" y="70720"/>
                    <a:pt x="9301" y="99174"/>
                    <a:pt x="113580" y="123165"/>
                  </a:cubicBezTo>
                  <a:cubicBezTo>
                    <a:pt x="217859" y="147156"/>
                    <a:pt x="525421" y="101115"/>
                    <a:pt x="643517" y="143947"/>
                  </a:cubicBezTo>
                  <a:cubicBezTo>
                    <a:pt x="761613" y="186779"/>
                    <a:pt x="660646" y="225217"/>
                    <a:pt x="670189" y="260739"/>
                  </a:cubicBezTo>
                </a:path>
              </a:pathLst>
            </a:custGeom>
            <a:noFill/>
            <a:ln w="317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35" name="任意多边形: 形状 26"/>
            <p:cNvSpPr/>
            <p:nvPr/>
          </p:nvSpPr>
          <p:spPr>
            <a:xfrm rot="10540049">
              <a:off x="4144227" y="2399377"/>
              <a:ext cx="558447" cy="10953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20556 w 666610"/>
                <a:gd name="connsiteY0-2" fmla="*/ 0 h 218209"/>
                <a:gd name="connsiteX1-3" fmla="*/ 103683 w 666610"/>
                <a:gd name="connsiteY1-4" fmla="*/ 135082 h 218209"/>
                <a:gd name="connsiteX2-5" fmla="*/ 633620 w 666610"/>
                <a:gd name="connsiteY2-6" fmla="*/ 155864 h 218209"/>
                <a:gd name="connsiteX3-7" fmla="*/ 612838 w 666610"/>
                <a:gd name="connsiteY3-8" fmla="*/ 218209 h 218209"/>
                <a:gd name="connsiteX4-9" fmla="*/ 612838 w 666610"/>
                <a:gd name="connsiteY4-10" fmla="*/ 218209 h 218209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666610" h="218209">
                  <a:moveTo>
                    <a:pt x="20556" y="0"/>
                  </a:moveTo>
                  <a:cubicBezTo>
                    <a:pt x="-22901" y="47056"/>
                    <a:pt x="1506" y="109105"/>
                    <a:pt x="103683" y="135082"/>
                  </a:cubicBezTo>
                  <a:cubicBezTo>
                    <a:pt x="205860" y="161059"/>
                    <a:pt x="548761" y="142010"/>
                    <a:pt x="633620" y="155864"/>
                  </a:cubicBezTo>
                  <a:cubicBezTo>
                    <a:pt x="718479" y="169718"/>
                    <a:pt x="612838" y="218209"/>
                    <a:pt x="612838" y="218209"/>
                  </a:cubicBezTo>
                  <a:lnTo>
                    <a:pt x="612838" y="218209"/>
                  </a:lnTo>
                </a:path>
              </a:pathLst>
            </a:custGeom>
            <a:noFill/>
            <a:ln w="317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36" name="任意多边形: 形状 26"/>
            <p:cNvSpPr/>
            <p:nvPr/>
          </p:nvSpPr>
          <p:spPr>
            <a:xfrm rot="10540049">
              <a:off x="4072754" y="2336442"/>
              <a:ext cx="624613" cy="90371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4572 w 623888"/>
                <a:gd name="connsiteY0-2" fmla="*/ 0 h 218209"/>
                <a:gd name="connsiteX1-3" fmla="*/ 87699 w 623888"/>
                <a:gd name="connsiteY1-4" fmla="*/ 135082 h 218209"/>
                <a:gd name="connsiteX2-5" fmla="*/ 581846 w 623888"/>
                <a:gd name="connsiteY2-6" fmla="*/ 144776 h 218209"/>
                <a:gd name="connsiteX3-7" fmla="*/ 596854 w 623888"/>
                <a:gd name="connsiteY3-8" fmla="*/ 218209 h 218209"/>
                <a:gd name="connsiteX4-9" fmla="*/ 596854 w 623888"/>
                <a:gd name="connsiteY4-10" fmla="*/ 218209 h 218209"/>
                <a:gd name="connsiteX0-11" fmla="*/ 4572 w 623887"/>
                <a:gd name="connsiteY0-12" fmla="*/ 0 h 218209"/>
                <a:gd name="connsiteX1-13" fmla="*/ 87699 w 623887"/>
                <a:gd name="connsiteY1-14" fmla="*/ 135082 h 218209"/>
                <a:gd name="connsiteX2-15" fmla="*/ 581846 w 623887"/>
                <a:gd name="connsiteY2-16" fmla="*/ 144776 h 218209"/>
                <a:gd name="connsiteX3-17" fmla="*/ 596854 w 623887"/>
                <a:gd name="connsiteY3-18" fmla="*/ 218209 h 218209"/>
                <a:gd name="connsiteX4-19" fmla="*/ 585412 w 623887"/>
                <a:gd name="connsiteY4-20" fmla="*/ 203364 h 218209"/>
                <a:gd name="connsiteX0-21" fmla="*/ 18961 w 638276"/>
                <a:gd name="connsiteY0-22" fmla="*/ 0 h 218209"/>
                <a:gd name="connsiteX1-23" fmla="*/ 102088 w 638276"/>
                <a:gd name="connsiteY1-24" fmla="*/ 135082 h 218209"/>
                <a:gd name="connsiteX2-25" fmla="*/ 596235 w 638276"/>
                <a:gd name="connsiteY2-26" fmla="*/ 144776 h 218209"/>
                <a:gd name="connsiteX3-27" fmla="*/ 611243 w 638276"/>
                <a:gd name="connsiteY3-28" fmla="*/ 218209 h 218209"/>
                <a:gd name="connsiteX4-29" fmla="*/ 599801 w 638276"/>
                <a:gd name="connsiteY4-30" fmla="*/ 203364 h 218209"/>
                <a:gd name="connsiteX0-31" fmla="*/ 21317 w 628897"/>
                <a:gd name="connsiteY0-32" fmla="*/ 1 h 210053"/>
                <a:gd name="connsiteX1-33" fmla="*/ 92709 w 628897"/>
                <a:gd name="connsiteY1-34" fmla="*/ 126926 h 210053"/>
                <a:gd name="connsiteX2-35" fmla="*/ 586856 w 628897"/>
                <a:gd name="connsiteY2-36" fmla="*/ 136620 h 210053"/>
                <a:gd name="connsiteX3-37" fmla="*/ 601864 w 628897"/>
                <a:gd name="connsiteY3-38" fmla="*/ 210053 h 210053"/>
                <a:gd name="connsiteX4-39" fmla="*/ 590422 w 628897"/>
                <a:gd name="connsiteY4-40" fmla="*/ 195208 h 210053"/>
                <a:gd name="connsiteX0-41" fmla="*/ 21317 w 628897"/>
                <a:gd name="connsiteY0-42" fmla="*/ -1 h 210051"/>
                <a:gd name="connsiteX1-43" fmla="*/ 92709 w 628897"/>
                <a:gd name="connsiteY1-44" fmla="*/ 126924 h 210051"/>
                <a:gd name="connsiteX2-45" fmla="*/ 586856 w 628897"/>
                <a:gd name="connsiteY2-46" fmla="*/ 136618 h 210051"/>
                <a:gd name="connsiteX3-47" fmla="*/ 601864 w 628897"/>
                <a:gd name="connsiteY3-48" fmla="*/ 210051 h 210051"/>
                <a:gd name="connsiteX0-49" fmla="*/ 21317 w 586856"/>
                <a:gd name="connsiteY0-50" fmla="*/ 1 h 136621"/>
                <a:gd name="connsiteX1-51" fmla="*/ 92709 w 586856"/>
                <a:gd name="connsiteY1-52" fmla="*/ 126926 h 136621"/>
                <a:gd name="connsiteX2-53" fmla="*/ 586856 w 586856"/>
                <a:gd name="connsiteY2-54" fmla="*/ 136620 h 136621"/>
                <a:gd name="connsiteX0-55" fmla="*/ 23301 w 640457"/>
                <a:gd name="connsiteY0-56" fmla="*/ -1 h 194241"/>
                <a:gd name="connsiteX1-57" fmla="*/ 94693 w 640457"/>
                <a:gd name="connsiteY1-58" fmla="*/ 126924 h 194241"/>
                <a:gd name="connsiteX2-59" fmla="*/ 640456 w 640457"/>
                <a:gd name="connsiteY2-60" fmla="*/ 194242 h 194241"/>
                <a:gd name="connsiteX0-61" fmla="*/ 23301 w 640456"/>
                <a:gd name="connsiteY0-62" fmla="*/ 1 h 200002"/>
                <a:gd name="connsiteX1-63" fmla="*/ 94693 w 640456"/>
                <a:gd name="connsiteY1-64" fmla="*/ 126926 h 200002"/>
                <a:gd name="connsiteX2-65" fmla="*/ 640456 w 640456"/>
                <a:gd name="connsiteY2-66" fmla="*/ 194244 h 200002"/>
                <a:gd name="connsiteX0-67" fmla="*/ 23301 w 724870"/>
                <a:gd name="connsiteY0-68" fmla="*/ 1 h 230533"/>
                <a:gd name="connsiteX1-69" fmla="*/ 94693 w 724870"/>
                <a:gd name="connsiteY1-70" fmla="*/ 126926 h 230533"/>
                <a:gd name="connsiteX2-71" fmla="*/ 724870 w 724870"/>
                <a:gd name="connsiteY2-72" fmla="*/ 226430 h 230533"/>
                <a:gd name="connsiteX0-73" fmla="*/ 23301 w 724870"/>
                <a:gd name="connsiteY0-74" fmla="*/ 1 h 226429"/>
                <a:gd name="connsiteX1-75" fmla="*/ 94693 w 724870"/>
                <a:gd name="connsiteY1-76" fmla="*/ 126926 h 226429"/>
                <a:gd name="connsiteX2-77" fmla="*/ 724870 w 724870"/>
                <a:gd name="connsiteY2-78" fmla="*/ 226430 h 226429"/>
                <a:gd name="connsiteX0-79" fmla="*/ 32771 w 734340"/>
                <a:gd name="connsiteY0-80" fmla="*/ 1 h 226429"/>
                <a:gd name="connsiteX1-81" fmla="*/ 104163 w 734340"/>
                <a:gd name="connsiteY1-82" fmla="*/ 126926 h 226429"/>
                <a:gd name="connsiteX2-83" fmla="*/ 734340 w 734340"/>
                <a:gd name="connsiteY2-84" fmla="*/ 226430 h 226429"/>
                <a:gd name="connsiteX0-85" fmla="*/ 32771 w 745590"/>
                <a:gd name="connsiteY0-86" fmla="*/ 1 h 180036"/>
                <a:gd name="connsiteX1-87" fmla="*/ 104163 w 745590"/>
                <a:gd name="connsiteY1-88" fmla="*/ 126926 h 180036"/>
                <a:gd name="connsiteX2-89" fmla="*/ 745590 w 745590"/>
                <a:gd name="connsiteY2-90" fmla="*/ 180036 h 180036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745590" h="180036">
                  <a:moveTo>
                    <a:pt x="32771" y="1"/>
                  </a:moveTo>
                  <a:cubicBezTo>
                    <a:pt x="-9707" y="70718"/>
                    <a:pt x="-32519" y="108613"/>
                    <a:pt x="104163" y="126926"/>
                  </a:cubicBezTo>
                  <a:cubicBezTo>
                    <a:pt x="207022" y="159300"/>
                    <a:pt x="644846" y="172896"/>
                    <a:pt x="745590" y="180036"/>
                  </a:cubicBezTo>
                </a:path>
              </a:pathLst>
            </a:custGeom>
            <a:noFill/>
            <a:ln w="317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337" name="任意多边形 336"/>
          <p:cNvSpPr/>
          <p:nvPr/>
        </p:nvSpPr>
        <p:spPr>
          <a:xfrm>
            <a:off x="6334125" y="1997868"/>
            <a:ext cx="1238249" cy="738189"/>
          </a:xfrm>
          <a:custGeom>
            <a:avLst/>
            <a:gdLst>
              <a:gd name="connsiteX0" fmla="*/ 0 w 1243012"/>
              <a:gd name="connsiteY0" fmla="*/ 0 h 747713"/>
              <a:gd name="connsiteX1" fmla="*/ 728662 w 1243012"/>
              <a:gd name="connsiteY1" fmla="*/ 228600 h 747713"/>
              <a:gd name="connsiteX2" fmla="*/ 1243012 w 1243012"/>
              <a:gd name="connsiteY2" fmla="*/ 747713 h 747713"/>
              <a:gd name="connsiteX0-1" fmla="*/ 0 w 1238249"/>
              <a:gd name="connsiteY0-2" fmla="*/ 0 h 738188"/>
              <a:gd name="connsiteX1-3" fmla="*/ 723899 w 1238249"/>
              <a:gd name="connsiteY1-4" fmla="*/ 219075 h 738188"/>
              <a:gd name="connsiteX2-5" fmla="*/ 1238249 w 1238249"/>
              <a:gd name="connsiteY2-6" fmla="*/ 738188 h 738188"/>
              <a:gd name="connsiteX0-7" fmla="*/ 0 w 1238249"/>
              <a:gd name="connsiteY0-8" fmla="*/ 0 h 738188"/>
              <a:gd name="connsiteX1-9" fmla="*/ 723899 w 1238249"/>
              <a:gd name="connsiteY1-10" fmla="*/ 219075 h 738188"/>
              <a:gd name="connsiteX2-11" fmla="*/ 1238249 w 1238249"/>
              <a:gd name="connsiteY2-12" fmla="*/ 738188 h 738188"/>
              <a:gd name="connsiteX0-13" fmla="*/ 0 w 1238249"/>
              <a:gd name="connsiteY0-14" fmla="*/ 0 h 742951"/>
              <a:gd name="connsiteX1-15" fmla="*/ 723899 w 1238249"/>
              <a:gd name="connsiteY1-16" fmla="*/ 223838 h 742951"/>
              <a:gd name="connsiteX2-17" fmla="*/ 1238249 w 1238249"/>
              <a:gd name="connsiteY2-18" fmla="*/ 742951 h 742951"/>
              <a:gd name="connsiteX0-19" fmla="*/ 0 w 1238249"/>
              <a:gd name="connsiteY0-20" fmla="*/ 0 h 742951"/>
              <a:gd name="connsiteX1-21" fmla="*/ 723899 w 1238249"/>
              <a:gd name="connsiteY1-22" fmla="*/ 223838 h 742951"/>
              <a:gd name="connsiteX2-23" fmla="*/ 1238249 w 1238249"/>
              <a:gd name="connsiteY2-24" fmla="*/ 742951 h 742951"/>
              <a:gd name="connsiteX0-25" fmla="*/ 0 w 1238249"/>
              <a:gd name="connsiteY0-26" fmla="*/ 0 h 742951"/>
              <a:gd name="connsiteX1-27" fmla="*/ 759618 w 1238249"/>
              <a:gd name="connsiteY1-28" fmla="*/ 219075 h 742951"/>
              <a:gd name="connsiteX2-29" fmla="*/ 1238249 w 1238249"/>
              <a:gd name="connsiteY2-30" fmla="*/ 742951 h 742951"/>
              <a:gd name="connsiteX0-31" fmla="*/ 0 w 1231105"/>
              <a:gd name="connsiteY0-32" fmla="*/ 0 h 742951"/>
              <a:gd name="connsiteX1-33" fmla="*/ 759618 w 1231105"/>
              <a:gd name="connsiteY1-34" fmla="*/ 219075 h 742951"/>
              <a:gd name="connsiteX2-35" fmla="*/ 1231105 w 1231105"/>
              <a:gd name="connsiteY2-36" fmla="*/ 742951 h 742951"/>
              <a:gd name="connsiteX0-37" fmla="*/ 0 w 1231105"/>
              <a:gd name="connsiteY0-38" fmla="*/ 0 h 742951"/>
              <a:gd name="connsiteX1-39" fmla="*/ 759618 w 1231105"/>
              <a:gd name="connsiteY1-40" fmla="*/ 219075 h 742951"/>
              <a:gd name="connsiteX2-41" fmla="*/ 1231105 w 1231105"/>
              <a:gd name="connsiteY2-42" fmla="*/ 742951 h 742951"/>
              <a:gd name="connsiteX0-43" fmla="*/ 0 w 1238249"/>
              <a:gd name="connsiteY0-44" fmla="*/ 0 h 738189"/>
              <a:gd name="connsiteX1-45" fmla="*/ 766762 w 1238249"/>
              <a:gd name="connsiteY1-46" fmla="*/ 214313 h 738189"/>
              <a:gd name="connsiteX2-47" fmla="*/ 1238249 w 1238249"/>
              <a:gd name="connsiteY2-48" fmla="*/ 738189 h 738189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38249" h="738189">
                <a:moveTo>
                  <a:pt x="0" y="0"/>
                </a:moveTo>
                <a:cubicBezTo>
                  <a:pt x="260746" y="28178"/>
                  <a:pt x="560387" y="91281"/>
                  <a:pt x="766762" y="214313"/>
                </a:cubicBezTo>
                <a:cubicBezTo>
                  <a:pt x="973137" y="337345"/>
                  <a:pt x="1122757" y="512367"/>
                  <a:pt x="1238249" y="738189"/>
                </a:cubicBezTo>
              </a:path>
            </a:pathLst>
          </a:custGeom>
          <a:noFill/>
          <a:ln w="317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38" name="任意多边形 337"/>
          <p:cNvSpPr/>
          <p:nvPr/>
        </p:nvSpPr>
        <p:spPr>
          <a:xfrm rot="4173026">
            <a:off x="6774057" y="3544017"/>
            <a:ext cx="1206260" cy="720979"/>
          </a:xfrm>
          <a:custGeom>
            <a:avLst/>
            <a:gdLst>
              <a:gd name="connsiteX0" fmla="*/ 0 w 1243012"/>
              <a:gd name="connsiteY0" fmla="*/ 0 h 747713"/>
              <a:gd name="connsiteX1" fmla="*/ 728662 w 1243012"/>
              <a:gd name="connsiteY1" fmla="*/ 228600 h 747713"/>
              <a:gd name="connsiteX2" fmla="*/ 1243012 w 1243012"/>
              <a:gd name="connsiteY2" fmla="*/ 747713 h 747713"/>
              <a:gd name="connsiteX0-1" fmla="*/ 0 w 1238249"/>
              <a:gd name="connsiteY0-2" fmla="*/ 0 h 738188"/>
              <a:gd name="connsiteX1-3" fmla="*/ 723899 w 1238249"/>
              <a:gd name="connsiteY1-4" fmla="*/ 219075 h 738188"/>
              <a:gd name="connsiteX2-5" fmla="*/ 1238249 w 1238249"/>
              <a:gd name="connsiteY2-6" fmla="*/ 738188 h 738188"/>
              <a:gd name="connsiteX0-7" fmla="*/ 0 w 1238249"/>
              <a:gd name="connsiteY0-8" fmla="*/ 0 h 738188"/>
              <a:gd name="connsiteX1-9" fmla="*/ 723899 w 1238249"/>
              <a:gd name="connsiteY1-10" fmla="*/ 219075 h 738188"/>
              <a:gd name="connsiteX2-11" fmla="*/ 1238249 w 1238249"/>
              <a:gd name="connsiteY2-12" fmla="*/ 738188 h 738188"/>
              <a:gd name="connsiteX0-13" fmla="*/ 0 w 1238249"/>
              <a:gd name="connsiteY0-14" fmla="*/ 0 h 742951"/>
              <a:gd name="connsiteX1-15" fmla="*/ 723899 w 1238249"/>
              <a:gd name="connsiteY1-16" fmla="*/ 223838 h 742951"/>
              <a:gd name="connsiteX2-17" fmla="*/ 1238249 w 1238249"/>
              <a:gd name="connsiteY2-18" fmla="*/ 742951 h 742951"/>
              <a:gd name="connsiteX0-19" fmla="*/ 0 w 1238249"/>
              <a:gd name="connsiteY0-20" fmla="*/ 0 h 742951"/>
              <a:gd name="connsiteX1-21" fmla="*/ 723899 w 1238249"/>
              <a:gd name="connsiteY1-22" fmla="*/ 223838 h 742951"/>
              <a:gd name="connsiteX2-23" fmla="*/ 1238249 w 1238249"/>
              <a:gd name="connsiteY2-24" fmla="*/ 742951 h 742951"/>
              <a:gd name="connsiteX0-25" fmla="*/ 0 w 1238249"/>
              <a:gd name="connsiteY0-26" fmla="*/ 0 h 742951"/>
              <a:gd name="connsiteX1-27" fmla="*/ 759618 w 1238249"/>
              <a:gd name="connsiteY1-28" fmla="*/ 219075 h 742951"/>
              <a:gd name="connsiteX2-29" fmla="*/ 1238249 w 1238249"/>
              <a:gd name="connsiteY2-30" fmla="*/ 742951 h 742951"/>
              <a:gd name="connsiteX0-31" fmla="*/ 0 w 1231105"/>
              <a:gd name="connsiteY0-32" fmla="*/ 0 h 742951"/>
              <a:gd name="connsiteX1-33" fmla="*/ 759618 w 1231105"/>
              <a:gd name="connsiteY1-34" fmla="*/ 219075 h 742951"/>
              <a:gd name="connsiteX2-35" fmla="*/ 1231105 w 1231105"/>
              <a:gd name="connsiteY2-36" fmla="*/ 742951 h 742951"/>
              <a:gd name="connsiteX0-37" fmla="*/ 0 w 1231105"/>
              <a:gd name="connsiteY0-38" fmla="*/ 0 h 742951"/>
              <a:gd name="connsiteX1-39" fmla="*/ 759618 w 1231105"/>
              <a:gd name="connsiteY1-40" fmla="*/ 219075 h 742951"/>
              <a:gd name="connsiteX2-41" fmla="*/ 1231105 w 1231105"/>
              <a:gd name="connsiteY2-42" fmla="*/ 742951 h 742951"/>
              <a:gd name="connsiteX0-43" fmla="*/ 0 w 1206260"/>
              <a:gd name="connsiteY0-44" fmla="*/ 0 h 720979"/>
              <a:gd name="connsiteX1-45" fmla="*/ 759618 w 1206260"/>
              <a:gd name="connsiteY1-46" fmla="*/ 219075 h 720979"/>
              <a:gd name="connsiteX2-47" fmla="*/ 1206260 w 1206260"/>
              <a:gd name="connsiteY2-48" fmla="*/ 720979 h 720979"/>
              <a:gd name="connsiteX0-49" fmla="*/ 0 w 1206260"/>
              <a:gd name="connsiteY0-50" fmla="*/ 0 h 720979"/>
              <a:gd name="connsiteX1-51" fmla="*/ 759618 w 1206260"/>
              <a:gd name="connsiteY1-52" fmla="*/ 219075 h 720979"/>
              <a:gd name="connsiteX2-53" fmla="*/ 1206260 w 1206260"/>
              <a:gd name="connsiteY2-54" fmla="*/ 720979 h 720979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06260" h="720979">
                <a:moveTo>
                  <a:pt x="0" y="0"/>
                </a:moveTo>
                <a:cubicBezTo>
                  <a:pt x="260746" y="28178"/>
                  <a:pt x="558575" y="98912"/>
                  <a:pt x="759618" y="219075"/>
                </a:cubicBezTo>
                <a:cubicBezTo>
                  <a:pt x="960661" y="339238"/>
                  <a:pt x="1099088" y="472845"/>
                  <a:pt x="1206260" y="720979"/>
                </a:cubicBezTo>
              </a:path>
            </a:pathLst>
          </a:custGeom>
          <a:noFill/>
          <a:ln w="317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39" name="任意多边形 338"/>
          <p:cNvSpPr/>
          <p:nvPr/>
        </p:nvSpPr>
        <p:spPr>
          <a:xfrm rot="9201036">
            <a:off x="5362976" y="4494755"/>
            <a:ext cx="1305529" cy="565924"/>
          </a:xfrm>
          <a:custGeom>
            <a:avLst/>
            <a:gdLst>
              <a:gd name="connsiteX0" fmla="*/ 0 w 1243012"/>
              <a:gd name="connsiteY0" fmla="*/ 0 h 747713"/>
              <a:gd name="connsiteX1" fmla="*/ 728662 w 1243012"/>
              <a:gd name="connsiteY1" fmla="*/ 228600 h 747713"/>
              <a:gd name="connsiteX2" fmla="*/ 1243012 w 1243012"/>
              <a:gd name="connsiteY2" fmla="*/ 747713 h 747713"/>
              <a:gd name="connsiteX0-1" fmla="*/ 0 w 1238249"/>
              <a:gd name="connsiteY0-2" fmla="*/ 0 h 738188"/>
              <a:gd name="connsiteX1-3" fmla="*/ 723899 w 1238249"/>
              <a:gd name="connsiteY1-4" fmla="*/ 219075 h 738188"/>
              <a:gd name="connsiteX2-5" fmla="*/ 1238249 w 1238249"/>
              <a:gd name="connsiteY2-6" fmla="*/ 738188 h 738188"/>
              <a:gd name="connsiteX0-7" fmla="*/ 0 w 1238249"/>
              <a:gd name="connsiteY0-8" fmla="*/ 0 h 738188"/>
              <a:gd name="connsiteX1-9" fmla="*/ 723899 w 1238249"/>
              <a:gd name="connsiteY1-10" fmla="*/ 219075 h 738188"/>
              <a:gd name="connsiteX2-11" fmla="*/ 1238249 w 1238249"/>
              <a:gd name="connsiteY2-12" fmla="*/ 738188 h 738188"/>
              <a:gd name="connsiteX0-13" fmla="*/ 0 w 1238249"/>
              <a:gd name="connsiteY0-14" fmla="*/ 0 h 742951"/>
              <a:gd name="connsiteX1-15" fmla="*/ 723899 w 1238249"/>
              <a:gd name="connsiteY1-16" fmla="*/ 223838 h 742951"/>
              <a:gd name="connsiteX2-17" fmla="*/ 1238249 w 1238249"/>
              <a:gd name="connsiteY2-18" fmla="*/ 742951 h 742951"/>
              <a:gd name="connsiteX0-19" fmla="*/ 0 w 1238249"/>
              <a:gd name="connsiteY0-20" fmla="*/ 0 h 742951"/>
              <a:gd name="connsiteX1-21" fmla="*/ 723899 w 1238249"/>
              <a:gd name="connsiteY1-22" fmla="*/ 223838 h 742951"/>
              <a:gd name="connsiteX2-23" fmla="*/ 1238249 w 1238249"/>
              <a:gd name="connsiteY2-24" fmla="*/ 742951 h 742951"/>
              <a:gd name="connsiteX0-25" fmla="*/ 0 w 1238249"/>
              <a:gd name="connsiteY0-26" fmla="*/ 0 h 742951"/>
              <a:gd name="connsiteX1-27" fmla="*/ 759618 w 1238249"/>
              <a:gd name="connsiteY1-28" fmla="*/ 219075 h 742951"/>
              <a:gd name="connsiteX2-29" fmla="*/ 1238249 w 1238249"/>
              <a:gd name="connsiteY2-30" fmla="*/ 742951 h 742951"/>
              <a:gd name="connsiteX0-31" fmla="*/ 0 w 1231105"/>
              <a:gd name="connsiteY0-32" fmla="*/ 0 h 742951"/>
              <a:gd name="connsiteX1-33" fmla="*/ 759618 w 1231105"/>
              <a:gd name="connsiteY1-34" fmla="*/ 219075 h 742951"/>
              <a:gd name="connsiteX2-35" fmla="*/ 1231105 w 1231105"/>
              <a:gd name="connsiteY2-36" fmla="*/ 742951 h 742951"/>
              <a:gd name="connsiteX0-37" fmla="*/ 0 w 1231105"/>
              <a:gd name="connsiteY0-38" fmla="*/ 0 h 742951"/>
              <a:gd name="connsiteX1-39" fmla="*/ 759618 w 1231105"/>
              <a:gd name="connsiteY1-40" fmla="*/ 219075 h 742951"/>
              <a:gd name="connsiteX2-41" fmla="*/ 1231105 w 1231105"/>
              <a:gd name="connsiteY2-42" fmla="*/ 742951 h 742951"/>
              <a:gd name="connsiteX0-43" fmla="*/ 0 w 1206260"/>
              <a:gd name="connsiteY0-44" fmla="*/ 0 h 720979"/>
              <a:gd name="connsiteX1-45" fmla="*/ 759618 w 1206260"/>
              <a:gd name="connsiteY1-46" fmla="*/ 219075 h 720979"/>
              <a:gd name="connsiteX2-47" fmla="*/ 1206260 w 1206260"/>
              <a:gd name="connsiteY2-48" fmla="*/ 720979 h 720979"/>
              <a:gd name="connsiteX0-49" fmla="*/ 0 w 1206260"/>
              <a:gd name="connsiteY0-50" fmla="*/ 0 h 720979"/>
              <a:gd name="connsiteX1-51" fmla="*/ 759618 w 1206260"/>
              <a:gd name="connsiteY1-52" fmla="*/ 219075 h 720979"/>
              <a:gd name="connsiteX2-53" fmla="*/ 1206260 w 1206260"/>
              <a:gd name="connsiteY2-54" fmla="*/ 720979 h 720979"/>
              <a:gd name="connsiteX0-55" fmla="*/ 0 w 1236182"/>
              <a:gd name="connsiteY0-56" fmla="*/ 0 h 650739"/>
              <a:gd name="connsiteX1-57" fmla="*/ 789540 w 1236182"/>
              <a:gd name="connsiteY1-58" fmla="*/ 148835 h 650739"/>
              <a:gd name="connsiteX2-59" fmla="*/ 1236182 w 1236182"/>
              <a:gd name="connsiteY2-60" fmla="*/ 650739 h 650739"/>
              <a:gd name="connsiteX0-61" fmla="*/ 0 w 1236182"/>
              <a:gd name="connsiteY0-62" fmla="*/ 352 h 651091"/>
              <a:gd name="connsiteX1-63" fmla="*/ 789540 w 1236182"/>
              <a:gd name="connsiteY1-64" fmla="*/ 149187 h 651091"/>
              <a:gd name="connsiteX2-65" fmla="*/ 1236182 w 1236182"/>
              <a:gd name="connsiteY2-66" fmla="*/ 651091 h 651091"/>
              <a:gd name="connsiteX0-67" fmla="*/ 0 w 1305529"/>
              <a:gd name="connsiteY0-68" fmla="*/ 278 h 565924"/>
              <a:gd name="connsiteX1-69" fmla="*/ 789540 w 1305529"/>
              <a:gd name="connsiteY1-70" fmla="*/ 149113 h 565924"/>
              <a:gd name="connsiteX2-71" fmla="*/ 1305529 w 1305529"/>
              <a:gd name="connsiteY2-72" fmla="*/ 565924 h 565924"/>
              <a:gd name="connsiteX0-73" fmla="*/ 0 w 1305529"/>
              <a:gd name="connsiteY0-74" fmla="*/ 278 h 565924"/>
              <a:gd name="connsiteX1-75" fmla="*/ 789540 w 1305529"/>
              <a:gd name="connsiteY1-76" fmla="*/ 149113 h 565924"/>
              <a:gd name="connsiteX2-77" fmla="*/ 1305529 w 1305529"/>
              <a:gd name="connsiteY2-78" fmla="*/ 565924 h 565924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305529" h="565924">
                <a:moveTo>
                  <a:pt x="0" y="278"/>
                </a:moveTo>
                <a:cubicBezTo>
                  <a:pt x="242690" y="-4584"/>
                  <a:pt x="571952" y="54839"/>
                  <a:pt x="789540" y="149113"/>
                </a:cubicBezTo>
                <a:cubicBezTo>
                  <a:pt x="1007128" y="243387"/>
                  <a:pt x="1179195" y="313503"/>
                  <a:pt x="1305529" y="565924"/>
                </a:cubicBezTo>
              </a:path>
            </a:pathLst>
          </a:custGeom>
          <a:noFill/>
          <a:ln w="317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40" name="任意多边形 339"/>
          <p:cNvSpPr/>
          <p:nvPr/>
        </p:nvSpPr>
        <p:spPr>
          <a:xfrm rot="12770164">
            <a:off x="4231050" y="3404224"/>
            <a:ext cx="1099064" cy="724581"/>
          </a:xfrm>
          <a:custGeom>
            <a:avLst/>
            <a:gdLst>
              <a:gd name="connsiteX0" fmla="*/ 0 w 1243012"/>
              <a:gd name="connsiteY0" fmla="*/ 0 h 747713"/>
              <a:gd name="connsiteX1" fmla="*/ 728662 w 1243012"/>
              <a:gd name="connsiteY1" fmla="*/ 228600 h 747713"/>
              <a:gd name="connsiteX2" fmla="*/ 1243012 w 1243012"/>
              <a:gd name="connsiteY2" fmla="*/ 747713 h 747713"/>
              <a:gd name="connsiteX0-1" fmla="*/ 0 w 1238249"/>
              <a:gd name="connsiteY0-2" fmla="*/ 0 h 738188"/>
              <a:gd name="connsiteX1-3" fmla="*/ 723899 w 1238249"/>
              <a:gd name="connsiteY1-4" fmla="*/ 219075 h 738188"/>
              <a:gd name="connsiteX2-5" fmla="*/ 1238249 w 1238249"/>
              <a:gd name="connsiteY2-6" fmla="*/ 738188 h 738188"/>
              <a:gd name="connsiteX0-7" fmla="*/ 0 w 1238249"/>
              <a:gd name="connsiteY0-8" fmla="*/ 0 h 738188"/>
              <a:gd name="connsiteX1-9" fmla="*/ 723899 w 1238249"/>
              <a:gd name="connsiteY1-10" fmla="*/ 219075 h 738188"/>
              <a:gd name="connsiteX2-11" fmla="*/ 1238249 w 1238249"/>
              <a:gd name="connsiteY2-12" fmla="*/ 738188 h 738188"/>
              <a:gd name="connsiteX0-13" fmla="*/ 0 w 1238249"/>
              <a:gd name="connsiteY0-14" fmla="*/ 0 h 742951"/>
              <a:gd name="connsiteX1-15" fmla="*/ 723899 w 1238249"/>
              <a:gd name="connsiteY1-16" fmla="*/ 223838 h 742951"/>
              <a:gd name="connsiteX2-17" fmla="*/ 1238249 w 1238249"/>
              <a:gd name="connsiteY2-18" fmla="*/ 742951 h 742951"/>
              <a:gd name="connsiteX0-19" fmla="*/ 0 w 1238249"/>
              <a:gd name="connsiteY0-20" fmla="*/ 0 h 742951"/>
              <a:gd name="connsiteX1-21" fmla="*/ 723899 w 1238249"/>
              <a:gd name="connsiteY1-22" fmla="*/ 223838 h 742951"/>
              <a:gd name="connsiteX2-23" fmla="*/ 1238249 w 1238249"/>
              <a:gd name="connsiteY2-24" fmla="*/ 742951 h 742951"/>
              <a:gd name="connsiteX0-25" fmla="*/ 0 w 1238249"/>
              <a:gd name="connsiteY0-26" fmla="*/ 0 h 742951"/>
              <a:gd name="connsiteX1-27" fmla="*/ 759618 w 1238249"/>
              <a:gd name="connsiteY1-28" fmla="*/ 219075 h 742951"/>
              <a:gd name="connsiteX2-29" fmla="*/ 1238249 w 1238249"/>
              <a:gd name="connsiteY2-30" fmla="*/ 742951 h 742951"/>
              <a:gd name="connsiteX0-31" fmla="*/ 0 w 1231105"/>
              <a:gd name="connsiteY0-32" fmla="*/ 0 h 742951"/>
              <a:gd name="connsiteX1-33" fmla="*/ 759618 w 1231105"/>
              <a:gd name="connsiteY1-34" fmla="*/ 219075 h 742951"/>
              <a:gd name="connsiteX2-35" fmla="*/ 1231105 w 1231105"/>
              <a:gd name="connsiteY2-36" fmla="*/ 742951 h 742951"/>
              <a:gd name="connsiteX0-37" fmla="*/ 0 w 1231105"/>
              <a:gd name="connsiteY0-38" fmla="*/ 0 h 742951"/>
              <a:gd name="connsiteX1-39" fmla="*/ 759618 w 1231105"/>
              <a:gd name="connsiteY1-40" fmla="*/ 219075 h 742951"/>
              <a:gd name="connsiteX2-41" fmla="*/ 1231105 w 1231105"/>
              <a:gd name="connsiteY2-42" fmla="*/ 742951 h 742951"/>
              <a:gd name="connsiteX0-43" fmla="*/ 0 w 1206260"/>
              <a:gd name="connsiteY0-44" fmla="*/ 0 h 720979"/>
              <a:gd name="connsiteX1-45" fmla="*/ 759618 w 1206260"/>
              <a:gd name="connsiteY1-46" fmla="*/ 219075 h 720979"/>
              <a:gd name="connsiteX2-47" fmla="*/ 1206260 w 1206260"/>
              <a:gd name="connsiteY2-48" fmla="*/ 720979 h 720979"/>
              <a:gd name="connsiteX0-49" fmla="*/ 0 w 1206260"/>
              <a:gd name="connsiteY0-50" fmla="*/ 0 h 720979"/>
              <a:gd name="connsiteX1-51" fmla="*/ 759618 w 1206260"/>
              <a:gd name="connsiteY1-52" fmla="*/ 219075 h 720979"/>
              <a:gd name="connsiteX2-53" fmla="*/ 1206260 w 1206260"/>
              <a:gd name="connsiteY2-54" fmla="*/ 720979 h 720979"/>
              <a:gd name="connsiteX0-55" fmla="*/ 0 w 1236182"/>
              <a:gd name="connsiteY0-56" fmla="*/ 0 h 650739"/>
              <a:gd name="connsiteX1-57" fmla="*/ 789540 w 1236182"/>
              <a:gd name="connsiteY1-58" fmla="*/ 148835 h 650739"/>
              <a:gd name="connsiteX2-59" fmla="*/ 1236182 w 1236182"/>
              <a:gd name="connsiteY2-60" fmla="*/ 650739 h 650739"/>
              <a:gd name="connsiteX0-61" fmla="*/ 0 w 1236182"/>
              <a:gd name="connsiteY0-62" fmla="*/ 352 h 651091"/>
              <a:gd name="connsiteX1-63" fmla="*/ 789540 w 1236182"/>
              <a:gd name="connsiteY1-64" fmla="*/ 149187 h 651091"/>
              <a:gd name="connsiteX2-65" fmla="*/ 1236182 w 1236182"/>
              <a:gd name="connsiteY2-66" fmla="*/ 651091 h 651091"/>
              <a:gd name="connsiteX0-67" fmla="*/ 0 w 1305529"/>
              <a:gd name="connsiteY0-68" fmla="*/ 278 h 565924"/>
              <a:gd name="connsiteX1-69" fmla="*/ 789540 w 1305529"/>
              <a:gd name="connsiteY1-70" fmla="*/ 149113 h 565924"/>
              <a:gd name="connsiteX2-71" fmla="*/ 1305529 w 1305529"/>
              <a:gd name="connsiteY2-72" fmla="*/ 565924 h 565924"/>
              <a:gd name="connsiteX0-73" fmla="*/ 0 w 1305529"/>
              <a:gd name="connsiteY0-74" fmla="*/ 278 h 565924"/>
              <a:gd name="connsiteX1-75" fmla="*/ 789540 w 1305529"/>
              <a:gd name="connsiteY1-76" fmla="*/ 149113 h 565924"/>
              <a:gd name="connsiteX2-77" fmla="*/ 1305529 w 1305529"/>
              <a:gd name="connsiteY2-78" fmla="*/ 565924 h 565924"/>
              <a:gd name="connsiteX0-79" fmla="*/ 0 w 1140442"/>
              <a:gd name="connsiteY0-80" fmla="*/ 486 h 740689"/>
              <a:gd name="connsiteX1-81" fmla="*/ 789540 w 1140442"/>
              <a:gd name="connsiteY1-82" fmla="*/ 149321 h 740689"/>
              <a:gd name="connsiteX2-83" fmla="*/ 1140442 w 1140442"/>
              <a:gd name="connsiteY2-84" fmla="*/ 740689 h 740689"/>
              <a:gd name="connsiteX0-85" fmla="*/ 0 w 1140442"/>
              <a:gd name="connsiteY0-86" fmla="*/ 201 h 740404"/>
              <a:gd name="connsiteX1-87" fmla="*/ 719384 w 1140442"/>
              <a:gd name="connsiteY1-88" fmla="*/ 202813 h 740404"/>
              <a:gd name="connsiteX2-89" fmla="*/ 1140442 w 1140442"/>
              <a:gd name="connsiteY2-90" fmla="*/ 740404 h 740404"/>
              <a:gd name="connsiteX0-91" fmla="*/ 0 w 1139604"/>
              <a:gd name="connsiteY0-92" fmla="*/ 204 h 752284"/>
              <a:gd name="connsiteX1-93" fmla="*/ 719384 w 1139604"/>
              <a:gd name="connsiteY1-94" fmla="*/ 202816 h 752284"/>
              <a:gd name="connsiteX2-95" fmla="*/ 1139604 w 1139604"/>
              <a:gd name="connsiteY2-96" fmla="*/ 752284 h 752284"/>
              <a:gd name="connsiteX0-97" fmla="*/ 0 w 1139278"/>
              <a:gd name="connsiteY0-98" fmla="*/ 197 h 729815"/>
              <a:gd name="connsiteX1-99" fmla="*/ 719384 w 1139278"/>
              <a:gd name="connsiteY1-100" fmla="*/ 202809 h 729815"/>
              <a:gd name="connsiteX2-101" fmla="*/ 1139278 w 1139278"/>
              <a:gd name="connsiteY2-102" fmla="*/ 729815 h 729815"/>
              <a:gd name="connsiteX0-103" fmla="*/ 0 w 1100937"/>
              <a:gd name="connsiteY0-104" fmla="*/ 197 h 731886"/>
              <a:gd name="connsiteX1-105" fmla="*/ 719384 w 1100937"/>
              <a:gd name="connsiteY1-106" fmla="*/ 202809 h 731886"/>
              <a:gd name="connsiteX2-107" fmla="*/ 1100937 w 1100937"/>
              <a:gd name="connsiteY2-108" fmla="*/ 731886 h 731886"/>
              <a:gd name="connsiteX0-109" fmla="*/ 0 w 1099064"/>
              <a:gd name="connsiteY0-110" fmla="*/ 195 h 724590"/>
              <a:gd name="connsiteX1-111" fmla="*/ 719384 w 1099064"/>
              <a:gd name="connsiteY1-112" fmla="*/ 202807 h 724590"/>
              <a:gd name="connsiteX2-113" fmla="*/ 1099064 w 1099064"/>
              <a:gd name="connsiteY2-114" fmla="*/ 724590 h 724590"/>
              <a:gd name="connsiteX0-115" fmla="*/ 0 w 1099064"/>
              <a:gd name="connsiteY0-116" fmla="*/ 186 h 724581"/>
              <a:gd name="connsiteX1-117" fmla="*/ 699504 w 1099064"/>
              <a:gd name="connsiteY1-118" fmla="*/ 207125 h 724581"/>
              <a:gd name="connsiteX2-119" fmla="*/ 1099064 w 1099064"/>
              <a:gd name="connsiteY2-120" fmla="*/ 724581 h 724581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099064" h="724581">
                <a:moveTo>
                  <a:pt x="0" y="186"/>
                </a:moveTo>
                <a:cubicBezTo>
                  <a:pt x="242690" y="-4676"/>
                  <a:pt x="516327" y="86393"/>
                  <a:pt x="699504" y="207125"/>
                </a:cubicBezTo>
                <a:cubicBezTo>
                  <a:pt x="882681" y="327857"/>
                  <a:pt x="972730" y="472160"/>
                  <a:pt x="1099064" y="724581"/>
                </a:cubicBezTo>
              </a:path>
            </a:pathLst>
          </a:custGeom>
          <a:noFill/>
          <a:ln w="317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41" name="任意多边形 340"/>
          <p:cNvSpPr/>
          <p:nvPr/>
        </p:nvSpPr>
        <p:spPr>
          <a:xfrm>
            <a:off x="3249611" y="2337123"/>
            <a:ext cx="1634778" cy="399727"/>
          </a:xfrm>
          <a:custGeom>
            <a:avLst/>
            <a:gdLst>
              <a:gd name="connsiteX0" fmla="*/ 1606550 w 1806206"/>
              <a:gd name="connsiteY0" fmla="*/ 396955 h 396955"/>
              <a:gd name="connsiteX1" fmla="*/ 1663700 w 1806206"/>
              <a:gd name="connsiteY1" fmla="*/ 47705 h 396955"/>
              <a:gd name="connsiteX2" fmla="*/ 0 w 1806206"/>
              <a:gd name="connsiteY2" fmla="*/ 3255 h 396955"/>
              <a:gd name="connsiteX0-1" fmla="*/ 1606550 w 1778813"/>
              <a:gd name="connsiteY0-2" fmla="*/ 396955 h 396955"/>
              <a:gd name="connsiteX1-3" fmla="*/ 1663700 w 1778813"/>
              <a:gd name="connsiteY1-4" fmla="*/ 47705 h 396955"/>
              <a:gd name="connsiteX2-5" fmla="*/ 0 w 1778813"/>
              <a:gd name="connsiteY2-6" fmla="*/ 3255 h 396955"/>
              <a:gd name="connsiteX0-7" fmla="*/ 1606550 w 1707131"/>
              <a:gd name="connsiteY0-8" fmla="*/ 393700 h 393700"/>
              <a:gd name="connsiteX1-9" fmla="*/ 1663700 w 1707131"/>
              <a:gd name="connsiteY1-10" fmla="*/ 44450 h 393700"/>
              <a:gd name="connsiteX2-11" fmla="*/ 0 w 1707131"/>
              <a:gd name="connsiteY2-12" fmla="*/ 0 h 393700"/>
              <a:gd name="connsiteX0-13" fmla="*/ 1606550 w 1688342"/>
              <a:gd name="connsiteY0-14" fmla="*/ 393700 h 393700"/>
              <a:gd name="connsiteX1-15" fmla="*/ 1663700 w 1688342"/>
              <a:gd name="connsiteY1-16" fmla="*/ 44450 h 393700"/>
              <a:gd name="connsiteX2-17" fmla="*/ 0 w 1688342"/>
              <a:gd name="connsiteY2-18" fmla="*/ 0 h 393700"/>
              <a:gd name="connsiteX0-19" fmla="*/ 1606550 w 1696666"/>
              <a:gd name="connsiteY0-20" fmla="*/ 393700 h 393700"/>
              <a:gd name="connsiteX1-21" fmla="*/ 1663700 w 1696666"/>
              <a:gd name="connsiteY1-22" fmla="*/ 44450 h 393700"/>
              <a:gd name="connsiteX2-23" fmla="*/ 0 w 1696666"/>
              <a:gd name="connsiteY2-24" fmla="*/ 0 h 393700"/>
              <a:gd name="connsiteX0-25" fmla="*/ 1606550 w 1695032"/>
              <a:gd name="connsiteY0-26" fmla="*/ 393700 h 393700"/>
              <a:gd name="connsiteX1-27" fmla="*/ 1663700 w 1695032"/>
              <a:gd name="connsiteY1-28" fmla="*/ 44450 h 393700"/>
              <a:gd name="connsiteX2-29" fmla="*/ 0 w 1695032"/>
              <a:gd name="connsiteY2-30" fmla="*/ 0 h 393700"/>
              <a:gd name="connsiteX0-31" fmla="*/ 1606550 w 1616795"/>
              <a:gd name="connsiteY0-32" fmla="*/ 393700 h 393700"/>
              <a:gd name="connsiteX1-33" fmla="*/ 1485900 w 1616795"/>
              <a:gd name="connsiteY1-34" fmla="*/ 57150 h 393700"/>
              <a:gd name="connsiteX2-35" fmla="*/ 0 w 1616795"/>
              <a:gd name="connsiteY2-36" fmla="*/ 0 h 393700"/>
              <a:gd name="connsiteX0-37" fmla="*/ 1606550 w 1612573"/>
              <a:gd name="connsiteY0-38" fmla="*/ 393700 h 393700"/>
              <a:gd name="connsiteX1-39" fmla="*/ 1406525 w 1612573"/>
              <a:gd name="connsiteY1-40" fmla="*/ 34925 h 393700"/>
              <a:gd name="connsiteX2-41" fmla="*/ 0 w 1612573"/>
              <a:gd name="connsiteY2-42" fmla="*/ 0 h 393700"/>
              <a:gd name="connsiteX0-43" fmla="*/ 1606550 w 1611562"/>
              <a:gd name="connsiteY0-44" fmla="*/ 393700 h 393700"/>
              <a:gd name="connsiteX1-45" fmla="*/ 1368425 w 1611562"/>
              <a:gd name="connsiteY1-46" fmla="*/ 12700 h 393700"/>
              <a:gd name="connsiteX2-47" fmla="*/ 0 w 1611562"/>
              <a:gd name="connsiteY2-48" fmla="*/ 0 h 393700"/>
              <a:gd name="connsiteX0-49" fmla="*/ 1606550 w 1611782"/>
              <a:gd name="connsiteY0-50" fmla="*/ 393700 h 393700"/>
              <a:gd name="connsiteX1-51" fmla="*/ 1377950 w 1611782"/>
              <a:gd name="connsiteY1-52" fmla="*/ 41275 h 393700"/>
              <a:gd name="connsiteX2-53" fmla="*/ 0 w 1611782"/>
              <a:gd name="connsiteY2-54" fmla="*/ 0 h 393700"/>
              <a:gd name="connsiteX0-55" fmla="*/ 1606550 w 1614855"/>
              <a:gd name="connsiteY0-56" fmla="*/ 393700 h 393700"/>
              <a:gd name="connsiteX1-57" fmla="*/ 1377950 w 1614855"/>
              <a:gd name="connsiteY1-58" fmla="*/ 41275 h 393700"/>
              <a:gd name="connsiteX2-59" fmla="*/ 0 w 1614855"/>
              <a:gd name="connsiteY2-60" fmla="*/ 0 h 393700"/>
              <a:gd name="connsiteX0-61" fmla="*/ 1616075 w 1634778"/>
              <a:gd name="connsiteY0-62" fmla="*/ 399727 h 399727"/>
              <a:gd name="connsiteX1-63" fmla="*/ 1387475 w 1634778"/>
              <a:gd name="connsiteY1-64" fmla="*/ 47302 h 399727"/>
              <a:gd name="connsiteX2-65" fmla="*/ 0 w 1634778"/>
              <a:gd name="connsiteY2-66" fmla="*/ 3645 h 399727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634778" h="399727">
                <a:moveTo>
                  <a:pt x="1616075" y="399727"/>
                </a:moveTo>
                <a:cubicBezTo>
                  <a:pt x="1654704" y="281722"/>
                  <a:pt x="1656821" y="113316"/>
                  <a:pt x="1387475" y="47302"/>
                </a:cubicBezTo>
                <a:cubicBezTo>
                  <a:pt x="1118129" y="-18712"/>
                  <a:pt x="0" y="3645"/>
                  <a:pt x="0" y="3645"/>
                </a:cubicBezTo>
              </a:path>
            </a:pathLst>
          </a:custGeom>
          <a:noFill/>
          <a:ln w="317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342" name="组合 341"/>
          <p:cNvGrpSpPr/>
          <p:nvPr/>
        </p:nvGrpSpPr>
        <p:grpSpPr>
          <a:xfrm rot="19694882">
            <a:off x="4954275" y="2119169"/>
            <a:ext cx="541755" cy="208771"/>
            <a:chOff x="4072754" y="2336442"/>
            <a:chExt cx="677997" cy="316723"/>
          </a:xfrm>
        </p:grpSpPr>
        <p:sp>
          <p:nvSpPr>
            <p:cNvPr id="343" name="任意多边形: 形状 26"/>
            <p:cNvSpPr/>
            <p:nvPr/>
          </p:nvSpPr>
          <p:spPr>
            <a:xfrm rot="10540049">
              <a:off x="4100667" y="2569773"/>
              <a:ext cx="650084" cy="8339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7103 w 692188"/>
                <a:gd name="connsiteY0-2" fmla="*/ 0 h 218209"/>
                <a:gd name="connsiteX1-3" fmla="*/ 90230 w 692188"/>
                <a:gd name="connsiteY1-4" fmla="*/ 135082 h 218209"/>
                <a:gd name="connsiteX2-5" fmla="*/ 666418 w 692188"/>
                <a:gd name="connsiteY2-6" fmla="*/ 158137 h 218209"/>
                <a:gd name="connsiteX3-7" fmla="*/ 599385 w 692188"/>
                <a:gd name="connsiteY3-8" fmla="*/ 218209 h 218209"/>
                <a:gd name="connsiteX4-9" fmla="*/ 599385 w 692188"/>
                <a:gd name="connsiteY4-10" fmla="*/ 218209 h 218209"/>
                <a:gd name="connsiteX0-11" fmla="*/ 7103 w 804262"/>
                <a:gd name="connsiteY0-12" fmla="*/ 0 h 418066"/>
                <a:gd name="connsiteX1-13" fmla="*/ 90230 w 804262"/>
                <a:gd name="connsiteY1-14" fmla="*/ 135082 h 418066"/>
                <a:gd name="connsiteX2-15" fmla="*/ 666418 w 804262"/>
                <a:gd name="connsiteY2-16" fmla="*/ 158137 h 418066"/>
                <a:gd name="connsiteX3-17" fmla="*/ 599385 w 804262"/>
                <a:gd name="connsiteY3-18" fmla="*/ 218209 h 418066"/>
                <a:gd name="connsiteX4-19" fmla="*/ 804262 w 804262"/>
                <a:gd name="connsiteY4-20" fmla="*/ 418065 h 418066"/>
                <a:gd name="connsiteX0-21" fmla="*/ 7103 w 804262"/>
                <a:gd name="connsiteY0-22" fmla="*/ 0 h 418064"/>
                <a:gd name="connsiteX1-23" fmla="*/ 90230 w 804262"/>
                <a:gd name="connsiteY1-24" fmla="*/ 135082 h 418064"/>
                <a:gd name="connsiteX2-25" fmla="*/ 666418 w 804262"/>
                <a:gd name="connsiteY2-26" fmla="*/ 158137 h 418064"/>
                <a:gd name="connsiteX3-27" fmla="*/ 649061 w 804262"/>
                <a:gd name="connsiteY3-28" fmla="*/ 234353 h 418064"/>
                <a:gd name="connsiteX4-29" fmla="*/ 804262 w 804262"/>
                <a:gd name="connsiteY4-30" fmla="*/ 418065 h 418064"/>
                <a:gd name="connsiteX0-31" fmla="*/ 7103 w 703746"/>
                <a:gd name="connsiteY0-32" fmla="*/ 0 h 234354"/>
                <a:gd name="connsiteX1-33" fmla="*/ 90230 w 703746"/>
                <a:gd name="connsiteY1-34" fmla="*/ 135082 h 234354"/>
                <a:gd name="connsiteX2-35" fmla="*/ 666418 w 703746"/>
                <a:gd name="connsiteY2-36" fmla="*/ 158137 h 234354"/>
                <a:gd name="connsiteX3-37" fmla="*/ 649061 w 703746"/>
                <a:gd name="connsiteY3-38" fmla="*/ 234353 h 234354"/>
                <a:gd name="connsiteX0-39" fmla="*/ 7103 w 708469"/>
                <a:gd name="connsiteY0-40" fmla="*/ 0 h 249688"/>
                <a:gd name="connsiteX1-41" fmla="*/ 90230 w 708469"/>
                <a:gd name="connsiteY1-42" fmla="*/ 135082 h 249688"/>
                <a:gd name="connsiteX2-43" fmla="*/ 666418 w 708469"/>
                <a:gd name="connsiteY2-44" fmla="*/ 158137 h 249688"/>
                <a:gd name="connsiteX3-45" fmla="*/ 664513 w 708469"/>
                <a:gd name="connsiteY3-46" fmla="*/ 249688 h 249688"/>
                <a:gd name="connsiteX0-47" fmla="*/ 1435 w 767430"/>
                <a:gd name="connsiteY0-48" fmla="*/ -1 h 200383"/>
                <a:gd name="connsiteX1-49" fmla="*/ 149191 w 767430"/>
                <a:gd name="connsiteY1-50" fmla="*/ 85777 h 200383"/>
                <a:gd name="connsiteX2-51" fmla="*/ 725379 w 767430"/>
                <a:gd name="connsiteY2-52" fmla="*/ 108832 h 200383"/>
                <a:gd name="connsiteX3-53" fmla="*/ 723474 w 767430"/>
                <a:gd name="connsiteY3-54" fmla="*/ 200383 h 200383"/>
                <a:gd name="connsiteX0-55" fmla="*/ 1067 w 787985"/>
                <a:gd name="connsiteY0-56" fmla="*/ 0 h 182754"/>
                <a:gd name="connsiteX1-57" fmla="*/ 169746 w 787985"/>
                <a:gd name="connsiteY1-58" fmla="*/ 68148 h 182754"/>
                <a:gd name="connsiteX2-59" fmla="*/ 745934 w 787985"/>
                <a:gd name="connsiteY2-60" fmla="*/ 91203 h 182754"/>
                <a:gd name="connsiteX3-61" fmla="*/ 744029 w 787985"/>
                <a:gd name="connsiteY3-62" fmla="*/ 182754 h 182754"/>
                <a:gd name="connsiteX0-63" fmla="*/ 0 w 786918"/>
                <a:gd name="connsiteY0-64" fmla="*/ 0 h 182754"/>
                <a:gd name="connsiteX1-65" fmla="*/ 168679 w 786918"/>
                <a:gd name="connsiteY1-66" fmla="*/ 68148 h 182754"/>
                <a:gd name="connsiteX2-67" fmla="*/ 744867 w 786918"/>
                <a:gd name="connsiteY2-68" fmla="*/ 91203 h 182754"/>
                <a:gd name="connsiteX3-69" fmla="*/ 742962 w 786918"/>
                <a:gd name="connsiteY3-70" fmla="*/ 182754 h 182754"/>
                <a:gd name="connsiteX0-71" fmla="*/ 0 w 786918"/>
                <a:gd name="connsiteY0-72" fmla="*/ 110 h 182864"/>
                <a:gd name="connsiteX1-73" fmla="*/ 168679 w 786918"/>
                <a:gd name="connsiteY1-74" fmla="*/ 68258 h 182864"/>
                <a:gd name="connsiteX2-75" fmla="*/ 744867 w 786918"/>
                <a:gd name="connsiteY2-76" fmla="*/ 91313 h 182864"/>
                <a:gd name="connsiteX3-77" fmla="*/ 742962 w 786918"/>
                <a:gd name="connsiteY3-78" fmla="*/ 182864 h 182864"/>
                <a:gd name="connsiteX0-79" fmla="*/ 0 w 786918"/>
                <a:gd name="connsiteY0-80" fmla="*/ 0 h 182754"/>
                <a:gd name="connsiteX1-81" fmla="*/ 168679 w 786918"/>
                <a:gd name="connsiteY1-82" fmla="*/ 68148 h 182754"/>
                <a:gd name="connsiteX2-83" fmla="*/ 744867 w 786918"/>
                <a:gd name="connsiteY2-84" fmla="*/ 91203 h 182754"/>
                <a:gd name="connsiteX3-85" fmla="*/ 742962 w 786918"/>
                <a:gd name="connsiteY3-86" fmla="*/ 182754 h 182754"/>
                <a:gd name="connsiteX0-87" fmla="*/ 0 w 787244"/>
                <a:gd name="connsiteY0-88" fmla="*/ 0 h 182754"/>
                <a:gd name="connsiteX1-89" fmla="*/ 164274 w 787244"/>
                <a:gd name="connsiteY1-90" fmla="*/ 30614 h 182754"/>
                <a:gd name="connsiteX2-91" fmla="*/ 744867 w 787244"/>
                <a:gd name="connsiteY2-92" fmla="*/ 91203 h 182754"/>
                <a:gd name="connsiteX3-93" fmla="*/ 742962 w 787244"/>
                <a:gd name="connsiteY3-94" fmla="*/ 182754 h 182754"/>
                <a:gd name="connsiteX0-95" fmla="*/ 0 w 622970"/>
                <a:gd name="connsiteY0-96" fmla="*/ 0 h 152140"/>
                <a:gd name="connsiteX1-97" fmla="*/ 580593 w 622970"/>
                <a:gd name="connsiteY1-98" fmla="*/ 60589 h 152140"/>
                <a:gd name="connsiteX2-99" fmla="*/ 578688 w 622970"/>
                <a:gd name="connsiteY2-100" fmla="*/ 152140 h 152140"/>
                <a:gd name="connsiteX0-101" fmla="*/ 0 w 775994"/>
                <a:gd name="connsiteY0-102" fmla="*/ -1 h 166133"/>
                <a:gd name="connsiteX1-103" fmla="*/ 723065 w 775994"/>
                <a:gd name="connsiteY1-104" fmla="*/ 74582 h 166133"/>
                <a:gd name="connsiteX2-105" fmla="*/ 721160 w 775994"/>
                <a:gd name="connsiteY2-106" fmla="*/ 166133 h 166133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775994" h="166133">
                  <a:moveTo>
                    <a:pt x="0" y="-1"/>
                  </a:moveTo>
                  <a:cubicBezTo>
                    <a:pt x="124144" y="15199"/>
                    <a:pt x="602872" y="46893"/>
                    <a:pt x="723065" y="74582"/>
                  </a:cubicBezTo>
                  <a:cubicBezTo>
                    <a:pt x="843258" y="102271"/>
                    <a:pt x="721160" y="166133"/>
                    <a:pt x="721160" y="166133"/>
                  </a:cubicBezTo>
                </a:path>
              </a:pathLst>
            </a:custGeom>
            <a:noFill/>
            <a:ln w="317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44" name="任意多边形: 形状 26"/>
            <p:cNvSpPr/>
            <p:nvPr/>
          </p:nvSpPr>
          <p:spPr>
            <a:xfrm rot="10540049">
              <a:off x="4130280" y="2473174"/>
              <a:ext cx="587539" cy="13088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5562 w 687495"/>
                <a:gd name="connsiteY0-2" fmla="*/ 0 h 218209"/>
                <a:gd name="connsiteX1-3" fmla="*/ 88689 w 687495"/>
                <a:gd name="connsiteY1-4" fmla="*/ 135082 h 218209"/>
                <a:gd name="connsiteX2-5" fmla="*/ 618626 w 687495"/>
                <a:gd name="connsiteY2-6" fmla="*/ 155864 h 218209"/>
                <a:gd name="connsiteX3-7" fmla="*/ 678732 w 687495"/>
                <a:gd name="connsiteY3-8" fmla="*/ 199374 h 218209"/>
                <a:gd name="connsiteX4-9" fmla="*/ 597844 w 687495"/>
                <a:gd name="connsiteY4-10" fmla="*/ 218209 h 218209"/>
                <a:gd name="connsiteX5" fmla="*/ 597844 w 687495"/>
                <a:gd name="connsiteY5" fmla="*/ 218209 h 218209"/>
                <a:gd name="connsiteX0-11" fmla="*/ 5562 w 687494"/>
                <a:gd name="connsiteY0-12" fmla="*/ 0 h 246265"/>
                <a:gd name="connsiteX1-13" fmla="*/ 88689 w 687494"/>
                <a:gd name="connsiteY1-14" fmla="*/ 135082 h 246265"/>
                <a:gd name="connsiteX2-15" fmla="*/ 618626 w 687494"/>
                <a:gd name="connsiteY2-16" fmla="*/ 155864 h 246265"/>
                <a:gd name="connsiteX3-17" fmla="*/ 678732 w 687494"/>
                <a:gd name="connsiteY3-18" fmla="*/ 199374 h 246265"/>
                <a:gd name="connsiteX4-19" fmla="*/ 597844 w 687494"/>
                <a:gd name="connsiteY4-20" fmla="*/ 218209 h 246265"/>
                <a:gd name="connsiteX5-21" fmla="*/ 634907 w 687494"/>
                <a:gd name="connsiteY5-22" fmla="*/ 246266 h 246265"/>
                <a:gd name="connsiteX0-23" fmla="*/ 5562 w 687494"/>
                <a:gd name="connsiteY0-24" fmla="*/ 0 h 218209"/>
                <a:gd name="connsiteX1-25" fmla="*/ 88689 w 687494"/>
                <a:gd name="connsiteY1-26" fmla="*/ 135082 h 218209"/>
                <a:gd name="connsiteX2-27" fmla="*/ 618626 w 687494"/>
                <a:gd name="connsiteY2-28" fmla="*/ 155864 h 218209"/>
                <a:gd name="connsiteX3-29" fmla="*/ 678732 w 687494"/>
                <a:gd name="connsiteY3-30" fmla="*/ 199374 h 218209"/>
                <a:gd name="connsiteX4-31" fmla="*/ 597844 w 687494"/>
                <a:gd name="connsiteY4-32" fmla="*/ 218209 h 218209"/>
                <a:gd name="connsiteX0-33" fmla="*/ 5562 w 687494"/>
                <a:gd name="connsiteY0-34" fmla="*/ 0 h 232885"/>
                <a:gd name="connsiteX1-35" fmla="*/ 88689 w 687494"/>
                <a:gd name="connsiteY1-36" fmla="*/ 135082 h 232885"/>
                <a:gd name="connsiteX2-37" fmla="*/ 618626 w 687494"/>
                <a:gd name="connsiteY2-38" fmla="*/ 155864 h 232885"/>
                <a:gd name="connsiteX3-39" fmla="*/ 678732 w 687494"/>
                <a:gd name="connsiteY3-40" fmla="*/ 199374 h 232885"/>
                <a:gd name="connsiteX4-41" fmla="*/ 635491 w 687494"/>
                <a:gd name="connsiteY4-42" fmla="*/ 232886 h 232885"/>
                <a:gd name="connsiteX0-43" fmla="*/ 5562 w 684304"/>
                <a:gd name="connsiteY0-44" fmla="*/ 0 h 232887"/>
                <a:gd name="connsiteX1-45" fmla="*/ 88689 w 684304"/>
                <a:gd name="connsiteY1-46" fmla="*/ 135082 h 232887"/>
                <a:gd name="connsiteX2-47" fmla="*/ 618626 w 684304"/>
                <a:gd name="connsiteY2-48" fmla="*/ 155864 h 232887"/>
                <a:gd name="connsiteX3-49" fmla="*/ 673743 w 684304"/>
                <a:gd name="connsiteY3-50" fmla="*/ 175223 h 232887"/>
                <a:gd name="connsiteX4-51" fmla="*/ 635491 w 684304"/>
                <a:gd name="connsiteY4-52" fmla="*/ 232886 h 232887"/>
                <a:gd name="connsiteX0-53" fmla="*/ 5562 w 684305"/>
                <a:gd name="connsiteY0-54" fmla="*/ 0 h 247245"/>
                <a:gd name="connsiteX1-55" fmla="*/ 88689 w 684305"/>
                <a:gd name="connsiteY1-56" fmla="*/ 135082 h 247245"/>
                <a:gd name="connsiteX2-57" fmla="*/ 618626 w 684305"/>
                <a:gd name="connsiteY2-58" fmla="*/ 155864 h 247245"/>
                <a:gd name="connsiteX3-59" fmla="*/ 673743 w 684305"/>
                <a:gd name="connsiteY3-60" fmla="*/ 175223 h 247245"/>
                <a:gd name="connsiteX4-61" fmla="*/ 642924 w 684305"/>
                <a:gd name="connsiteY4-62" fmla="*/ 247244 h 247245"/>
                <a:gd name="connsiteX0-63" fmla="*/ 5562 w 694353"/>
                <a:gd name="connsiteY0-64" fmla="*/ 0 h 247243"/>
                <a:gd name="connsiteX1-65" fmla="*/ 88689 w 694353"/>
                <a:gd name="connsiteY1-66" fmla="*/ 135082 h 247243"/>
                <a:gd name="connsiteX2-67" fmla="*/ 618626 w 694353"/>
                <a:gd name="connsiteY2-68" fmla="*/ 155864 h 247243"/>
                <a:gd name="connsiteX3-69" fmla="*/ 688610 w 694353"/>
                <a:gd name="connsiteY3-70" fmla="*/ 203941 h 247243"/>
                <a:gd name="connsiteX4-71" fmla="*/ 642924 w 694353"/>
                <a:gd name="connsiteY4-72" fmla="*/ 247244 h 247243"/>
                <a:gd name="connsiteX0-73" fmla="*/ 5562 w 688656"/>
                <a:gd name="connsiteY0-74" fmla="*/ 0 h 247245"/>
                <a:gd name="connsiteX1-75" fmla="*/ 88689 w 688656"/>
                <a:gd name="connsiteY1-76" fmla="*/ 135082 h 247245"/>
                <a:gd name="connsiteX2-77" fmla="*/ 618626 w 688656"/>
                <a:gd name="connsiteY2-78" fmla="*/ 155864 h 247245"/>
                <a:gd name="connsiteX3-79" fmla="*/ 688610 w 688656"/>
                <a:gd name="connsiteY3-80" fmla="*/ 203941 h 247245"/>
                <a:gd name="connsiteX4-81" fmla="*/ 642924 w 688656"/>
                <a:gd name="connsiteY4-82" fmla="*/ 247244 h 247245"/>
                <a:gd name="connsiteX0-83" fmla="*/ 5562 w 688655"/>
                <a:gd name="connsiteY0-84" fmla="*/ 0 h 247243"/>
                <a:gd name="connsiteX1-85" fmla="*/ 88689 w 688655"/>
                <a:gd name="connsiteY1-86" fmla="*/ 135082 h 247243"/>
                <a:gd name="connsiteX2-87" fmla="*/ 618626 w 688655"/>
                <a:gd name="connsiteY2-88" fmla="*/ 155864 h 247243"/>
                <a:gd name="connsiteX3-89" fmla="*/ 688610 w 688655"/>
                <a:gd name="connsiteY3-90" fmla="*/ 203941 h 247243"/>
                <a:gd name="connsiteX4-91" fmla="*/ 642924 w 688655"/>
                <a:gd name="connsiteY4-92" fmla="*/ 247244 h 247243"/>
                <a:gd name="connsiteX0-93" fmla="*/ 5562 w 688655"/>
                <a:gd name="connsiteY0-94" fmla="*/ 0 h 203941"/>
                <a:gd name="connsiteX1-95" fmla="*/ 88689 w 688655"/>
                <a:gd name="connsiteY1-96" fmla="*/ 135082 h 203941"/>
                <a:gd name="connsiteX2-97" fmla="*/ 618626 w 688655"/>
                <a:gd name="connsiteY2-98" fmla="*/ 155864 h 203941"/>
                <a:gd name="connsiteX3-99" fmla="*/ 688610 w 688655"/>
                <a:gd name="connsiteY3-100" fmla="*/ 203941 h 203941"/>
                <a:gd name="connsiteX0-101" fmla="*/ 5562 w 677530"/>
                <a:gd name="connsiteY0-102" fmla="*/ 0 h 242131"/>
                <a:gd name="connsiteX1-103" fmla="*/ 88689 w 677530"/>
                <a:gd name="connsiteY1-104" fmla="*/ 135082 h 242131"/>
                <a:gd name="connsiteX2-105" fmla="*/ 618626 w 677530"/>
                <a:gd name="connsiteY2-106" fmla="*/ 155864 h 242131"/>
                <a:gd name="connsiteX3-107" fmla="*/ 670817 w 677530"/>
                <a:gd name="connsiteY3-108" fmla="*/ 242131 h 242131"/>
                <a:gd name="connsiteX0-109" fmla="*/ 5562 w 664333"/>
                <a:gd name="connsiteY0-110" fmla="*/ 0 h 238712"/>
                <a:gd name="connsiteX1-111" fmla="*/ 88689 w 664333"/>
                <a:gd name="connsiteY1-112" fmla="*/ 135082 h 238712"/>
                <a:gd name="connsiteX2-113" fmla="*/ 618626 w 664333"/>
                <a:gd name="connsiteY2-114" fmla="*/ 155864 h 238712"/>
                <a:gd name="connsiteX3-115" fmla="*/ 642752 w 664333"/>
                <a:gd name="connsiteY3-116" fmla="*/ 238712 h 238712"/>
                <a:gd name="connsiteX0-117" fmla="*/ 5562 w 711991"/>
                <a:gd name="connsiteY0-118" fmla="*/ 0 h 314413"/>
                <a:gd name="connsiteX1-119" fmla="*/ 88689 w 711991"/>
                <a:gd name="connsiteY1-120" fmla="*/ 135082 h 314413"/>
                <a:gd name="connsiteX2-121" fmla="*/ 618626 w 711991"/>
                <a:gd name="connsiteY2-122" fmla="*/ 155864 h 314413"/>
                <a:gd name="connsiteX3-123" fmla="*/ 711991 w 711991"/>
                <a:gd name="connsiteY3-124" fmla="*/ 314414 h 314413"/>
                <a:gd name="connsiteX0-125" fmla="*/ 5562 w 665363"/>
                <a:gd name="connsiteY0-126" fmla="*/ 0 h 272655"/>
                <a:gd name="connsiteX1-127" fmla="*/ 88689 w 665363"/>
                <a:gd name="connsiteY1-128" fmla="*/ 135082 h 272655"/>
                <a:gd name="connsiteX2-129" fmla="*/ 618626 w 665363"/>
                <a:gd name="connsiteY2-130" fmla="*/ 155864 h 272655"/>
                <a:gd name="connsiteX3-131" fmla="*/ 645298 w 665363"/>
                <a:gd name="connsiteY3-132" fmla="*/ 272656 h 272655"/>
                <a:gd name="connsiteX0-133" fmla="*/ 5562 w 676446"/>
                <a:gd name="connsiteY0-134" fmla="*/ 0 h 272657"/>
                <a:gd name="connsiteX1-135" fmla="*/ 88689 w 676446"/>
                <a:gd name="connsiteY1-136" fmla="*/ 135082 h 272657"/>
                <a:gd name="connsiteX2-137" fmla="*/ 618626 w 676446"/>
                <a:gd name="connsiteY2-138" fmla="*/ 155864 h 272657"/>
                <a:gd name="connsiteX3-139" fmla="*/ 645298 w 676446"/>
                <a:gd name="connsiteY3-140" fmla="*/ 272656 h 272657"/>
                <a:gd name="connsiteX0-141" fmla="*/ 20123 w 691007"/>
                <a:gd name="connsiteY0-142" fmla="*/ 0 h 272655"/>
                <a:gd name="connsiteX1-143" fmla="*/ 103250 w 691007"/>
                <a:gd name="connsiteY1-144" fmla="*/ 135082 h 272655"/>
                <a:gd name="connsiteX2-145" fmla="*/ 633187 w 691007"/>
                <a:gd name="connsiteY2-146" fmla="*/ 155864 h 272655"/>
                <a:gd name="connsiteX3-147" fmla="*/ 659859 w 691007"/>
                <a:gd name="connsiteY3-148" fmla="*/ 272656 h 272655"/>
                <a:gd name="connsiteX0-149" fmla="*/ 17841 w 701337"/>
                <a:gd name="connsiteY0-150" fmla="*/ 1 h 260740"/>
                <a:gd name="connsiteX1-151" fmla="*/ 113580 w 701337"/>
                <a:gd name="connsiteY1-152" fmla="*/ 123165 h 260740"/>
                <a:gd name="connsiteX2-153" fmla="*/ 643517 w 701337"/>
                <a:gd name="connsiteY2-154" fmla="*/ 143947 h 260740"/>
                <a:gd name="connsiteX3-155" fmla="*/ 670189 w 701337"/>
                <a:gd name="connsiteY3-156" fmla="*/ 260739 h 260740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701337" h="260740">
                  <a:moveTo>
                    <a:pt x="17841" y="1"/>
                  </a:moveTo>
                  <a:cubicBezTo>
                    <a:pt x="-24636" y="70720"/>
                    <a:pt x="9301" y="99174"/>
                    <a:pt x="113580" y="123165"/>
                  </a:cubicBezTo>
                  <a:cubicBezTo>
                    <a:pt x="217859" y="147156"/>
                    <a:pt x="525421" y="101115"/>
                    <a:pt x="643517" y="143947"/>
                  </a:cubicBezTo>
                  <a:cubicBezTo>
                    <a:pt x="761613" y="186779"/>
                    <a:pt x="660646" y="225217"/>
                    <a:pt x="670189" y="260739"/>
                  </a:cubicBezTo>
                </a:path>
              </a:pathLst>
            </a:custGeom>
            <a:noFill/>
            <a:ln w="317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45" name="任意多边形: 形状 26"/>
            <p:cNvSpPr/>
            <p:nvPr/>
          </p:nvSpPr>
          <p:spPr>
            <a:xfrm rot="10540049">
              <a:off x="4144227" y="2399377"/>
              <a:ext cx="558447" cy="10953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20556 w 666610"/>
                <a:gd name="connsiteY0-2" fmla="*/ 0 h 218209"/>
                <a:gd name="connsiteX1-3" fmla="*/ 103683 w 666610"/>
                <a:gd name="connsiteY1-4" fmla="*/ 135082 h 218209"/>
                <a:gd name="connsiteX2-5" fmla="*/ 633620 w 666610"/>
                <a:gd name="connsiteY2-6" fmla="*/ 155864 h 218209"/>
                <a:gd name="connsiteX3-7" fmla="*/ 612838 w 666610"/>
                <a:gd name="connsiteY3-8" fmla="*/ 218209 h 218209"/>
                <a:gd name="connsiteX4-9" fmla="*/ 612838 w 666610"/>
                <a:gd name="connsiteY4-10" fmla="*/ 218209 h 218209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666610" h="218209">
                  <a:moveTo>
                    <a:pt x="20556" y="0"/>
                  </a:moveTo>
                  <a:cubicBezTo>
                    <a:pt x="-22901" y="47056"/>
                    <a:pt x="1506" y="109105"/>
                    <a:pt x="103683" y="135082"/>
                  </a:cubicBezTo>
                  <a:cubicBezTo>
                    <a:pt x="205860" y="161059"/>
                    <a:pt x="548761" y="142010"/>
                    <a:pt x="633620" y="155864"/>
                  </a:cubicBezTo>
                  <a:cubicBezTo>
                    <a:pt x="718479" y="169718"/>
                    <a:pt x="612838" y="218209"/>
                    <a:pt x="612838" y="218209"/>
                  </a:cubicBezTo>
                  <a:lnTo>
                    <a:pt x="612838" y="218209"/>
                  </a:lnTo>
                </a:path>
              </a:pathLst>
            </a:custGeom>
            <a:noFill/>
            <a:ln w="317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46" name="任意多边形: 形状 26"/>
            <p:cNvSpPr/>
            <p:nvPr/>
          </p:nvSpPr>
          <p:spPr>
            <a:xfrm rot="10540049">
              <a:off x="4072754" y="2336442"/>
              <a:ext cx="624613" cy="90371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4572 w 623888"/>
                <a:gd name="connsiteY0-2" fmla="*/ 0 h 218209"/>
                <a:gd name="connsiteX1-3" fmla="*/ 87699 w 623888"/>
                <a:gd name="connsiteY1-4" fmla="*/ 135082 h 218209"/>
                <a:gd name="connsiteX2-5" fmla="*/ 581846 w 623888"/>
                <a:gd name="connsiteY2-6" fmla="*/ 144776 h 218209"/>
                <a:gd name="connsiteX3-7" fmla="*/ 596854 w 623888"/>
                <a:gd name="connsiteY3-8" fmla="*/ 218209 h 218209"/>
                <a:gd name="connsiteX4-9" fmla="*/ 596854 w 623888"/>
                <a:gd name="connsiteY4-10" fmla="*/ 218209 h 218209"/>
                <a:gd name="connsiteX0-11" fmla="*/ 4572 w 623887"/>
                <a:gd name="connsiteY0-12" fmla="*/ 0 h 218209"/>
                <a:gd name="connsiteX1-13" fmla="*/ 87699 w 623887"/>
                <a:gd name="connsiteY1-14" fmla="*/ 135082 h 218209"/>
                <a:gd name="connsiteX2-15" fmla="*/ 581846 w 623887"/>
                <a:gd name="connsiteY2-16" fmla="*/ 144776 h 218209"/>
                <a:gd name="connsiteX3-17" fmla="*/ 596854 w 623887"/>
                <a:gd name="connsiteY3-18" fmla="*/ 218209 h 218209"/>
                <a:gd name="connsiteX4-19" fmla="*/ 585412 w 623887"/>
                <a:gd name="connsiteY4-20" fmla="*/ 203364 h 218209"/>
                <a:gd name="connsiteX0-21" fmla="*/ 18961 w 638276"/>
                <a:gd name="connsiteY0-22" fmla="*/ 0 h 218209"/>
                <a:gd name="connsiteX1-23" fmla="*/ 102088 w 638276"/>
                <a:gd name="connsiteY1-24" fmla="*/ 135082 h 218209"/>
                <a:gd name="connsiteX2-25" fmla="*/ 596235 w 638276"/>
                <a:gd name="connsiteY2-26" fmla="*/ 144776 h 218209"/>
                <a:gd name="connsiteX3-27" fmla="*/ 611243 w 638276"/>
                <a:gd name="connsiteY3-28" fmla="*/ 218209 h 218209"/>
                <a:gd name="connsiteX4-29" fmla="*/ 599801 w 638276"/>
                <a:gd name="connsiteY4-30" fmla="*/ 203364 h 218209"/>
                <a:gd name="connsiteX0-31" fmla="*/ 21317 w 628897"/>
                <a:gd name="connsiteY0-32" fmla="*/ 1 h 210053"/>
                <a:gd name="connsiteX1-33" fmla="*/ 92709 w 628897"/>
                <a:gd name="connsiteY1-34" fmla="*/ 126926 h 210053"/>
                <a:gd name="connsiteX2-35" fmla="*/ 586856 w 628897"/>
                <a:gd name="connsiteY2-36" fmla="*/ 136620 h 210053"/>
                <a:gd name="connsiteX3-37" fmla="*/ 601864 w 628897"/>
                <a:gd name="connsiteY3-38" fmla="*/ 210053 h 210053"/>
                <a:gd name="connsiteX4-39" fmla="*/ 590422 w 628897"/>
                <a:gd name="connsiteY4-40" fmla="*/ 195208 h 210053"/>
                <a:gd name="connsiteX0-41" fmla="*/ 21317 w 628897"/>
                <a:gd name="connsiteY0-42" fmla="*/ -1 h 210051"/>
                <a:gd name="connsiteX1-43" fmla="*/ 92709 w 628897"/>
                <a:gd name="connsiteY1-44" fmla="*/ 126924 h 210051"/>
                <a:gd name="connsiteX2-45" fmla="*/ 586856 w 628897"/>
                <a:gd name="connsiteY2-46" fmla="*/ 136618 h 210051"/>
                <a:gd name="connsiteX3-47" fmla="*/ 601864 w 628897"/>
                <a:gd name="connsiteY3-48" fmla="*/ 210051 h 210051"/>
                <a:gd name="connsiteX0-49" fmla="*/ 21317 w 586856"/>
                <a:gd name="connsiteY0-50" fmla="*/ 1 h 136621"/>
                <a:gd name="connsiteX1-51" fmla="*/ 92709 w 586856"/>
                <a:gd name="connsiteY1-52" fmla="*/ 126926 h 136621"/>
                <a:gd name="connsiteX2-53" fmla="*/ 586856 w 586856"/>
                <a:gd name="connsiteY2-54" fmla="*/ 136620 h 136621"/>
                <a:gd name="connsiteX0-55" fmla="*/ 23301 w 640457"/>
                <a:gd name="connsiteY0-56" fmla="*/ -1 h 194241"/>
                <a:gd name="connsiteX1-57" fmla="*/ 94693 w 640457"/>
                <a:gd name="connsiteY1-58" fmla="*/ 126924 h 194241"/>
                <a:gd name="connsiteX2-59" fmla="*/ 640456 w 640457"/>
                <a:gd name="connsiteY2-60" fmla="*/ 194242 h 194241"/>
                <a:gd name="connsiteX0-61" fmla="*/ 23301 w 640456"/>
                <a:gd name="connsiteY0-62" fmla="*/ 1 h 200002"/>
                <a:gd name="connsiteX1-63" fmla="*/ 94693 w 640456"/>
                <a:gd name="connsiteY1-64" fmla="*/ 126926 h 200002"/>
                <a:gd name="connsiteX2-65" fmla="*/ 640456 w 640456"/>
                <a:gd name="connsiteY2-66" fmla="*/ 194244 h 200002"/>
                <a:gd name="connsiteX0-67" fmla="*/ 23301 w 724870"/>
                <a:gd name="connsiteY0-68" fmla="*/ 1 h 230533"/>
                <a:gd name="connsiteX1-69" fmla="*/ 94693 w 724870"/>
                <a:gd name="connsiteY1-70" fmla="*/ 126926 h 230533"/>
                <a:gd name="connsiteX2-71" fmla="*/ 724870 w 724870"/>
                <a:gd name="connsiteY2-72" fmla="*/ 226430 h 230533"/>
                <a:gd name="connsiteX0-73" fmla="*/ 23301 w 724870"/>
                <a:gd name="connsiteY0-74" fmla="*/ 1 h 226429"/>
                <a:gd name="connsiteX1-75" fmla="*/ 94693 w 724870"/>
                <a:gd name="connsiteY1-76" fmla="*/ 126926 h 226429"/>
                <a:gd name="connsiteX2-77" fmla="*/ 724870 w 724870"/>
                <a:gd name="connsiteY2-78" fmla="*/ 226430 h 226429"/>
                <a:gd name="connsiteX0-79" fmla="*/ 32771 w 734340"/>
                <a:gd name="connsiteY0-80" fmla="*/ 1 h 226429"/>
                <a:gd name="connsiteX1-81" fmla="*/ 104163 w 734340"/>
                <a:gd name="connsiteY1-82" fmla="*/ 126926 h 226429"/>
                <a:gd name="connsiteX2-83" fmla="*/ 734340 w 734340"/>
                <a:gd name="connsiteY2-84" fmla="*/ 226430 h 226429"/>
                <a:gd name="connsiteX0-85" fmla="*/ 32771 w 745590"/>
                <a:gd name="connsiteY0-86" fmla="*/ 1 h 180036"/>
                <a:gd name="connsiteX1-87" fmla="*/ 104163 w 745590"/>
                <a:gd name="connsiteY1-88" fmla="*/ 126926 h 180036"/>
                <a:gd name="connsiteX2-89" fmla="*/ 745590 w 745590"/>
                <a:gd name="connsiteY2-90" fmla="*/ 180036 h 180036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745590" h="180036">
                  <a:moveTo>
                    <a:pt x="32771" y="1"/>
                  </a:moveTo>
                  <a:cubicBezTo>
                    <a:pt x="-9707" y="70718"/>
                    <a:pt x="-32519" y="108613"/>
                    <a:pt x="104163" y="126926"/>
                  </a:cubicBezTo>
                  <a:cubicBezTo>
                    <a:pt x="207022" y="159300"/>
                    <a:pt x="644846" y="172896"/>
                    <a:pt x="745590" y="180036"/>
                  </a:cubicBezTo>
                </a:path>
              </a:pathLst>
            </a:custGeom>
            <a:noFill/>
            <a:ln w="317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347" name="组合 346"/>
          <p:cNvGrpSpPr/>
          <p:nvPr/>
        </p:nvGrpSpPr>
        <p:grpSpPr>
          <a:xfrm rot="2514367">
            <a:off x="6803124" y="2173486"/>
            <a:ext cx="541755" cy="208771"/>
            <a:chOff x="4072754" y="2336442"/>
            <a:chExt cx="677997" cy="316723"/>
          </a:xfrm>
        </p:grpSpPr>
        <p:sp>
          <p:nvSpPr>
            <p:cNvPr id="348" name="任意多边形: 形状 26"/>
            <p:cNvSpPr/>
            <p:nvPr/>
          </p:nvSpPr>
          <p:spPr>
            <a:xfrm rot="10540049">
              <a:off x="4100667" y="2569773"/>
              <a:ext cx="650084" cy="8339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7103 w 692188"/>
                <a:gd name="connsiteY0-2" fmla="*/ 0 h 218209"/>
                <a:gd name="connsiteX1-3" fmla="*/ 90230 w 692188"/>
                <a:gd name="connsiteY1-4" fmla="*/ 135082 h 218209"/>
                <a:gd name="connsiteX2-5" fmla="*/ 666418 w 692188"/>
                <a:gd name="connsiteY2-6" fmla="*/ 158137 h 218209"/>
                <a:gd name="connsiteX3-7" fmla="*/ 599385 w 692188"/>
                <a:gd name="connsiteY3-8" fmla="*/ 218209 h 218209"/>
                <a:gd name="connsiteX4-9" fmla="*/ 599385 w 692188"/>
                <a:gd name="connsiteY4-10" fmla="*/ 218209 h 218209"/>
                <a:gd name="connsiteX0-11" fmla="*/ 7103 w 804262"/>
                <a:gd name="connsiteY0-12" fmla="*/ 0 h 418066"/>
                <a:gd name="connsiteX1-13" fmla="*/ 90230 w 804262"/>
                <a:gd name="connsiteY1-14" fmla="*/ 135082 h 418066"/>
                <a:gd name="connsiteX2-15" fmla="*/ 666418 w 804262"/>
                <a:gd name="connsiteY2-16" fmla="*/ 158137 h 418066"/>
                <a:gd name="connsiteX3-17" fmla="*/ 599385 w 804262"/>
                <a:gd name="connsiteY3-18" fmla="*/ 218209 h 418066"/>
                <a:gd name="connsiteX4-19" fmla="*/ 804262 w 804262"/>
                <a:gd name="connsiteY4-20" fmla="*/ 418065 h 418066"/>
                <a:gd name="connsiteX0-21" fmla="*/ 7103 w 804262"/>
                <a:gd name="connsiteY0-22" fmla="*/ 0 h 418064"/>
                <a:gd name="connsiteX1-23" fmla="*/ 90230 w 804262"/>
                <a:gd name="connsiteY1-24" fmla="*/ 135082 h 418064"/>
                <a:gd name="connsiteX2-25" fmla="*/ 666418 w 804262"/>
                <a:gd name="connsiteY2-26" fmla="*/ 158137 h 418064"/>
                <a:gd name="connsiteX3-27" fmla="*/ 649061 w 804262"/>
                <a:gd name="connsiteY3-28" fmla="*/ 234353 h 418064"/>
                <a:gd name="connsiteX4-29" fmla="*/ 804262 w 804262"/>
                <a:gd name="connsiteY4-30" fmla="*/ 418065 h 418064"/>
                <a:gd name="connsiteX0-31" fmla="*/ 7103 w 703746"/>
                <a:gd name="connsiteY0-32" fmla="*/ 0 h 234354"/>
                <a:gd name="connsiteX1-33" fmla="*/ 90230 w 703746"/>
                <a:gd name="connsiteY1-34" fmla="*/ 135082 h 234354"/>
                <a:gd name="connsiteX2-35" fmla="*/ 666418 w 703746"/>
                <a:gd name="connsiteY2-36" fmla="*/ 158137 h 234354"/>
                <a:gd name="connsiteX3-37" fmla="*/ 649061 w 703746"/>
                <a:gd name="connsiteY3-38" fmla="*/ 234353 h 234354"/>
                <a:gd name="connsiteX0-39" fmla="*/ 7103 w 708469"/>
                <a:gd name="connsiteY0-40" fmla="*/ 0 h 249688"/>
                <a:gd name="connsiteX1-41" fmla="*/ 90230 w 708469"/>
                <a:gd name="connsiteY1-42" fmla="*/ 135082 h 249688"/>
                <a:gd name="connsiteX2-43" fmla="*/ 666418 w 708469"/>
                <a:gd name="connsiteY2-44" fmla="*/ 158137 h 249688"/>
                <a:gd name="connsiteX3-45" fmla="*/ 664513 w 708469"/>
                <a:gd name="connsiteY3-46" fmla="*/ 249688 h 249688"/>
                <a:gd name="connsiteX0-47" fmla="*/ 1435 w 767430"/>
                <a:gd name="connsiteY0-48" fmla="*/ -1 h 200383"/>
                <a:gd name="connsiteX1-49" fmla="*/ 149191 w 767430"/>
                <a:gd name="connsiteY1-50" fmla="*/ 85777 h 200383"/>
                <a:gd name="connsiteX2-51" fmla="*/ 725379 w 767430"/>
                <a:gd name="connsiteY2-52" fmla="*/ 108832 h 200383"/>
                <a:gd name="connsiteX3-53" fmla="*/ 723474 w 767430"/>
                <a:gd name="connsiteY3-54" fmla="*/ 200383 h 200383"/>
                <a:gd name="connsiteX0-55" fmla="*/ 1067 w 787985"/>
                <a:gd name="connsiteY0-56" fmla="*/ 0 h 182754"/>
                <a:gd name="connsiteX1-57" fmla="*/ 169746 w 787985"/>
                <a:gd name="connsiteY1-58" fmla="*/ 68148 h 182754"/>
                <a:gd name="connsiteX2-59" fmla="*/ 745934 w 787985"/>
                <a:gd name="connsiteY2-60" fmla="*/ 91203 h 182754"/>
                <a:gd name="connsiteX3-61" fmla="*/ 744029 w 787985"/>
                <a:gd name="connsiteY3-62" fmla="*/ 182754 h 182754"/>
                <a:gd name="connsiteX0-63" fmla="*/ 0 w 786918"/>
                <a:gd name="connsiteY0-64" fmla="*/ 0 h 182754"/>
                <a:gd name="connsiteX1-65" fmla="*/ 168679 w 786918"/>
                <a:gd name="connsiteY1-66" fmla="*/ 68148 h 182754"/>
                <a:gd name="connsiteX2-67" fmla="*/ 744867 w 786918"/>
                <a:gd name="connsiteY2-68" fmla="*/ 91203 h 182754"/>
                <a:gd name="connsiteX3-69" fmla="*/ 742962 w 786918"/>
                <a:gd name="connsiteY3-70" fmla="*/ 182754 h 182754"/>
                <a:gd name="connsiteX0-71" fmla="*/ 0 w 786918"/>
                <a:gd name="connsiteY0-72" fmla="*/ 110 h 182864"/>
                <a:gd name="connsiteX1-73" fmla="*/ 168679 w 786918"/>
                <a:gd name="connsiteY1-74" fmla="*/ 68258 h 182864"/>
                <a:gd name="connsiteX2-75" fmla="*/ 744867 w 786918"/>
                <a:gd name="connsiteY2-76" fmla="*/ 91313 h 182864"/>
                <a:gd name="connsiteX3-77" fmla="*/ 742962 w 786918"/>
                <a:gd name="connsiteY3-78" fmla="*/ 182864 h 182864"/>
                <a:gd name="connsiteX0-79" fmla="*/ 0 w 786918"/>
                <a:gd name="connsiteY0-80" fmla="*/ 0 h 182754"/>
                <a:gd name="connsiteX1-81" fmla="*/ 168679 w 786918"/>
                <a:gd name="connsiteY1-82" fmla="*/ 68148 h 182754"/>
                <a:gd name="connsiteX2-83" fmla="*/ 744867 w 786918"/>
                <a:gd name="connsiteY2-84" fmla="*/ 91203 h 182754"/>
                <a:gd name="connsiteX3-85" fmla="*/ 742962 w 786918"/>
                <a:gd name="connsiteY3-86" fmla="*/ 182754 h 182754"/>
                <a:gd name="connsiteX0-87" fmla="*/ 0 w 787244"/>
                <a:gd name="connsiteY0-88" fmla="*/ 0 h 182754"/>
                <a:gd name="connsiteX1-89" fmla="*/ 164274 w 787244"/>
                <a:gd name="connsiteY1-90" fmla="*/ 30614 h 182754"/>
                <a:gd name="connsiteX2-91" fmla="*/ 744867 w 787244"/>
                <a:gd name="connsiteY2-92" fmla="*/ 91203 h 182754"/>
                <a:gd name="connsiteX3-93" fmla="*/ 742962 w 787244"/>
                <a:gd name="connsiteY3-94" fmla="*/ 182754 h 182754"/>
                <a:gd name="connsiteX0-95" fmla="*/ 0 w 622970"/>
                <a:gd name="connsiteY0-96" fmla="*/ 0 h 152140"/>
                <a:gd name="connsiteX1-97" fmla="*/ 580593 w 622970"/>
                <a:gd name="connsiteY1-98" fmla="*/ 60589 h 152140"/>
                <a:gd name="connsiteX2-99" fmla="*/ 578688 w 622970"/>
                <a:gd name="connsiteY2-100" fmla="*/ 152140 h 152140"/>
                <a:gd name="connsiteX0-101" fmla="*/ 0 w 775994"/>
                <a:gd name="connsiteY0-102" fmla="*/ -1 h 166133"/>
                <a:gd name="connsiteX1-103" fmla="*/ 723065 w 775994"/>
                <a:gd name="connsiteY1-104" fmla="*/ 74582 h 166133"/>
                <a:gd name="connsiteX2-105" fmla="*/ 721160 w 775994"/>
                <a:gd name="connsiteY2-106" fmla="*/ 166133 h 166133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775994" h="166133">
                  <a:moveTo>
                    <a:pt x="0" y="-1"/>
                  </a:moveTo>
                  <a:cubicBezTo>
                    <a:pt x="124144" y="15199"/>
                    <a:pt x="602872" y="46893"/>
                    <a:pt x="723065" y="74582"/>
                  </a:cubicBezTo>
                  <a:cubicBezTo>
                    <a:pt x="843258" y="102271"/>
                    <a:pt x="721160" y="166133"/>
                    <a:pt x="721160" y="166133"/>
                  </a:cubicBezTo>
                </a:path>
              </a:pathLst>
            </a:custGeom>
            <a:noFill/>
            <a:ln w="317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49" name="任意多边形: 形状 26"/>
            <p:cNvSpPr/>
            <p:nvPr/>
          </p:nvSpPr>
          <p:spPr>
            <a:xfrm rot="10540049">
              <a:off x="4130280" y="2473174"/>
              <a:ext cx="587539" cy="13088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5562 w 687495"/>
                <a:gd name="connsiteY0-2" fmla="*/ 0 h 218209"/>
                <a:gd name="connsiteX1-3" fmla="*/ 88689 w 687495"/>
                <a:gd name="connsiteY1-4" fmla="*/ 135082 h 218209"/>
                <a:gd name="connsiteX2-5" fmla="*/ 618626 w 687495"/>
                <a:gd name="connsiteY2-6" fmla="*/ 155864 h 218209"/>
                <a:gd name="connsiteX3-7" fmla="*/ 678732 w 687495"/>
                <a:gd name="connsiteY3-8" fmla="*/ 199374 h 218209"/>
                <a:gd name="connsiteX4-9" fmla="*/ 597844 w 687495"/>
                <a:gd name="connsiteY4-10" fmla="*/ 218209 h 218209"/>
                <a:gd name="connsiteX5" fmla="*/ 597844 w 687495"/>
                <a:gd name="connsiteY5" fmla="*/ 218209 h 218209"/>
                <a:gd name="connsiteX0-11" fmla="*/ 5562 w 687494"/>
                <a:gd name="connsiteY0-12" fmla="*/ 0 h 246265"/>
                <a:gd name="connsiteX1-13" fmla="*/ 88689 w 687494"/>
                <a:gd name="connsiteY1-14" fmla="*/ 135082 h 246265"/>
                <a:gd name="connsiteX2-15" fmla="*/ 618626 w 687494"/>
                <a:gd name="connsiteY2-16" fmla="*/ 155864 h 246265"/>
                <a:gd name="connsiteX3-17" fmla="*/ 678732 w 687494"/>
                <a:gd name="connsiteY3-18" fmla="*/ 199374 h 246265"/>
                <a:gd name="connsiteX4-19" fmla="*/ 597844 w 687494"/>
                <a:gd name="connsiteY4-20" fmla="*/ 218209 h 246265"/>
                <a:gd name="connsiteX5-21" fmla="*/ 634907 w 687494"/>
                <a:gd name="connsiteY5-22" fmla="*/ 246266 h 246265"/>
                <a:gd name="connsiteX0-23" fmla="*/ 5562 w 687494"/>
                <a:gd name="connsiteY0-24" fmla="*/ 0 h 218209"/>
                <a:gd name="connsiteX1-25" fmla="*/ 88689 w 687494"/>
                <a:gd name="connsiteY1-26" fmla="*/ 135082 h 218209"/>
                <a:gd name="connsiteX2-27" fmla="*/ 618626 w 687494"/>
                <a:gd name="connsiteY2-28" fmla="*/ 155864 h 218209"/>
                <a:gd name="connsiteX3-29" fmla="*/ 678732 w 687494"/>
                <a:gd name="connsiteY3-30" fmla="*/ 199374 h 218209"/>
                <a:gd name="connsiteX4-31" fmla="*/ 597844 w 687494"/>
                <a:gd name="connsiteY4-32" fmla="*/ 218209 h 218209"/>
                <a:gd name="connsiteX0-33" fmla="*/ 5562 w 687494"/>
                <a:gd name="connsiteY0-34" fmla="*/ 0 h 232885"/>
                <a:gd name="connsiteX1-35" fmla="*/ 88689 w 687494"/>
                <a:gd name="connsiteY1-36" fmla="*/ 135082 h 232885"/>
                <a:gd name="connsiteX2-37" fmla="*/ 618626 w 687494"/>
                <a:gd name="connsiteY2-38" fmla="*/ 155864 h 232885"/>
                <a:gd name="connsiteX3-39" fmla="*/ 678732 w 687494"/>
                <a:gd name="connsiteY3-40" fmla="*/ 199374 h 232885"/>
                <a:gd name="connsiteX4-41" fmla="*/ 635491 w 687494"/>
                <a:gd name="connsiteY4-42" fmla="*/ 232886 h 232885"/>
                <a:gd name="connsiteX0-43" fmla="*/ 5562 w 684304"/>
                <a:gd name="connsiteY0-44" fmla="*/ 0 h 232887"/>
                <a:gd name="connsiteX1-45" fmla="*/ 88689 w 684304"/>
                <a:gd name="connsiteY1-46" fmla="*/ 135082 h 232887"/>
                <a:gd name="connsiteX2-47" fmla="*/ 618626 w 684304"/>
                <a:gd name="connsiteY2-48" fmla="*/ 155864 h 232887"/>
                <a:gd name="connsiteX3-49" fmla="*/ 673743 w 684304"/>
                <a:gd name="connsiteY3-50" fmla="*/ 175223 h 232887"/>
                <a:gd name="connsiteX4-51" fmla="*/ 635491 w 684304"/>
                <a:gd name="connsiteY4-52" fmla="*/ 232886 h 232887"/>
                <a:gd name="connsiteX0-53" fmla="*/ 5562 w 684305"/>
                <a:gd name="connsiteY0-54" fmla="*/ 0 h 247245"/>
                <a:gd name="connsiteX1-55" fmla="*/ 88689 w 684305"/>
                <a:gd name="connsiteY1-56" fmla="*/ 135082 h 247245"/>
                <a:gd name="connsiteX2-57" fmla="*/ 618626 w 684305"/>
                <a:gd name="connsiteY2-58" fmla="*/ 155864 h 247245"/>
                <a:gd name="connsiteX3-59" fmla="*/ 673743 w 684305"/>
                <a:gd name="connsiteY3-60" fmla="*/ 175223 h 247245"/>
                <a:gd name="connsiteX4-61" fmla="*/ 642924 w 684305"/>
                <a:gd name="connsiteY4-62" fmla="*/ 247244 h 247245"/>
                <a:gd name="connsiteX0-63" fmla="*/ 5562 w 694353"/>
                <a:gd name="connsiteY0-64" fmla="*/ 0 h 247243"/>
                <a:gd name="connsiteX1-65" fmla="*/ 88689 w 694353"/>
                <a:gd name="connsiteY1-66" fmla="*/ 135082 h 247243"/>
                <a:gd name="connsiteX2-67" fmla="*/ 618626 w 694353"/>
                <a:gd name="connsiteY2-68" fmla="*/ 155864 h 247243"/>
                <a:gd name="connsiteX3-69" fmla="*/ 688610 w 694353"/>
                <a:gd name="connsiteY3-70" fmla="*/ 203941 h 247243"/>
                <a:gd name="connsiteX4-71" fmla="*/ 642924 w 694353"/>
                <a:gd name="connsiteY4-72" fmla="*/ 247244 h 247243"/>
                <a:gd name="connsiteX0-73" fmla="*/ 5562 w 688656"/>
                <a:gd name="connsiteY0-74" fmla="*/ 0 h 247245"/>
                <a:gd name="connsiteX1-75" fmla="*/ 88689 w 688656"/>
                <a:gd name="connsiteY1-76" fmla="*/ 135082 h 247245"/>
                <a:gd name="connsiteX2-77" fmla="*/ 618626 w 688656"/>
                <a:gd name="connsiteY2-78" fmla="*/ 155864 h 247245"/>
                <a:gd name="connsiteX3-79" fmla="*/ 688610 w 688656"/>
                <a:gd name="connsiteY3-80" fmla="*/ 203941 h 247245"/>
                <a:gd name="connsiteX4-81" fmla="*/ 642924 w 688656"/>
                <a:gd name="connsiteY4-82" fmla="*/ 247244 h 247245"/>
                <a:gd name="connsiteX0-83" fmla="*/ 5562 w 688655"/>
                <a:gd name="connsiteY0-84" fmla="*/ 0 h 247243"/>
                <a:gd name="connsiteX1-85" fmla="*/ 88689 w 688655"/>
                <a:gd name="connsiteY1-86" fmla="*/ 135082 h 247243"/>
                <a:gd name="connsiteX2-87" fmla="*/ 618626 w 688655"/>
                <a:gd name="connsiteY2-88" fmla="*/ 155864 h 247243"/>
                <a:gd name="connsiteX3-89" fmla="*/ 688610 w 688655"/>
                <a:gd name="connsiteY3-90" fmla="*/ 203941 h 247243"/>
                <a:gd name="connsiteX4-91" fmla="*/ 642924 w 688655"/>
                <a:gd name="connsiteY4-92" fmla="*/ 247244 h 247243"/>
                <a:gd name="connsiteX0-93" fmla="*/ 5562 w 688655"/>
                <a:gd name="connsiteY0-94" fmla="*/ 0 h 203941"/>
                <a:gd name="connsiteX1-95" fmla="*/ 88689 w 688655"/>
                <a:gd name="connsiteY1-96" fmla="*/ 135082 h 203941"/>
                <a:gd name="connsiteX2-97" fmla="*/ 618626 w 688655"/>
                <a:gd name="connsiteY2-98" fmla="*/ 155864 h 203941"/>
                <a:gd name="connsiteX3-99" fmla="*/ 688610 w 688655"/>
                <a:gd name="connsiteY3-100" fmla="*/ 203941 h 203941"/>
                <a:gd name="connsiteX0-101" fmla="*/ 5562 w 677530"/>
                <a:gd name="connsiteY0-102" fmla="*/ 0 h 242131"/>
                <a:gd name="connsiteX1-103" fmla="*/ 88689 w 677530"/>
                <a:gd name="connsiteY1-104" fmla="*/ 135082 h 242131"/>
                <a:gd name="connsiteX2-105" fmla="*/ 618626 w 677530"/>
                <a:gd name="connsiteY2-106" fmla="*/ 155864 h 242131"/>
                <a:gd name="connsiteX3-107" fmla="*/ 670817 w 677530"/>
                <a:gd name="connsiteY3-108" fmla="*/ 242131 h 242131"/>
                <a:gd name="connsiteX0-109" fmla="*/ 5562 w 664333"/>
                <a:gd name="connsiteY0-110" fmla="*/ 0 h 238712"/>
                <a:gd name="connsiteX1-111" fmla="*/ 88689 w 664333"/>
                <a:gd name="connsiteY1-112" fmla="*/ 135082 h 238712"/>
                <a:gd name="connsiteX2-113" fmla="*/ 618626 w 664333"/>
                <a:gd name="connsiteY2-114" fmla="*/ 155864 h 238712"/>
                <a:gd name="connsiteX3-115" fmla="*/ 642752 w 664333"/>
                <a:gd name="connsiteY3-116" fmla="*/ 238712 h 238712"/>
                <a:gd name="connsiteX0-117" fmla="*/ 5562 w 711991"/>
                <a:gd name="connsiteY0-118" fmla="*/ 0 h 314413"/>
                <a:gd name="connsiteX1-119" fmla="*/ 88689 w 711991"/>
                <a:gd name="connsiteY1-120" fmla="*/ 135082 h 314413"/>
                <a:gd name="connsiteX2-121" fmla="*/ 618626 w 711991"/>
                <a:gd name="connsiteY2-122" fmla="*/ 155864 h 314413"/>
                <a:gd name="connsiteX3-123" fmla="*/ 711991 w 711991"/>
                <a:gd name="connsiteY3-124" fmla="*/ 314414 h 314413"/>
                <a:gd name="connsiteX0-125" fmla="*/ 5562 w 665363"/>
                <a:gd name="connsiteY0-126" fmla="*/ 0 h 272655"/>
                <a:gd name="connsiteX1-127" fmla="*/ 88689 w 665363"/>
                <a:gd name="connsiteY1-128" fmla="*/ 135082 h 272655"/>
                <a:gd name="connsiteX2-129" fmla="*/ 618626 w 665363"/>
                <a:gd name="connsiteY2-130" fmla="*/ 155864 h 272655"/>
                <a:gd name="connsiteX3-131" fmla="*/ 645298 w 665363"/>
                <a:gd name="connsiteY3-132" fmla="*/ 272656 h 272655"/>
                <a:gd name="connsiteX0-133" fmla="*/ 5562 w 676446"/>
                <a:gd name="connsiteY0-134" fmla="*/ 0 h 272657"/>
                <a:gd name="connsiteX1-135" fmla="*/ 88689 w 676446"/>
                <a:gd name="connsiteY1-136" fmla="*/ 135082 h 272657"/>
                <a:gd name="connsiteX2-137" fmla="*/ 618626 w 676446"/>
                <a:gd name="connsiteY2-138" fmla="*/ 155864 h 272657"/>
                <a:gd name="connsiteX3-139" fmla="*/ 645298 w 676446"/>
                <a:gd name="connsiteY3-140" fmla="*/ 272656 h 272657"/>
                <a:gd name="connsiteX0-141" fmla="*/ 20123 w 691007"/>
                <a:gd name="connsiteY0-142" fmla="*/ 0 h 272655"/>
                <a:gd name="connsiteX1-143" fmla="*/ 103250 w 691007"/>
                <a:gd name="connsiteY1-144" fmla="*/ 135082 h 272655"/>
                <a:gd name="connsiteX2-145" fmla="*/ 633187 w 691007"/>
                <a:gd name="connsiteY2-146" fmla="*/ 155864 h 272655"/>
                <a:gd name="connsiteX3-147" fmla="*/ 659859 w 691007"/>
                <a:gd name="connsiteY3-148" fmla="*/ 272656 h 272655"/>
                <a:gd name="connsiteX0-149" fmla="*/ 17841 w 701337"/>
                <a:gd name="connsiteY0-150" fmla="*/ 1 h 260740"/>
                <a:gd name="connsiteX1-151" fmla="*/ 113580 w 701337"/>
                <a:gd name="connsiteY1-152" fmla="*/ 123165 h 260740"/>
                <a:gd name="connsiteX2-153" fmla="*/ 643517 w 701337"/>
                <a:gd name="connsiteY2-154" fmla="*/ 143947 h 260740"/>
                <a:gd name="connsiteX3-155" fmla="*/ 670189 w 701337"/>
                <a:gd name="connsiteY3-156" fmla="*/ 260739 h 260740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701337" h="260740">
                  <a:moveTo>
                    <a:pt x="17841" y="1"/>
                  </a:moveTo>
                  <a:cubicBezTo>
                    <a:pt x="-24636" y="70720"/>
                    <a:pt x="9301" y="99174"/>
                    <a:pt x="113580" y="123165"/>
                  </a:cubicBezTo>
                  <a:cubicBezTo>
                    <a:pt x="217859" y="147156"/>
                    <a:pt x="525421" y="101115"/>
                    <a:pt x="643517" y="143947"/>
                  </a:cubicBezTo>
                  <a:cubicBezTo>
                    <a:pt x="761613" y="186779"/>
                    <a:pt x="660646" y="225217"/>
                    <a:pt x="670189" y="260739"/>
                  </a:cubicBezTo>
                </a:path>
              </a:pathLst>
            </a:custGeom>
            <a:noFill/>
            <a:ln w="317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50" name="任意多边形: 形状 26"/>
            <p:cNvSpPr/>
            <p:nvPr/>
          </p:nvSpPr>
          <p:spPr>
            <a:xfrm rot="10540049">
              <a:off x="4144227" y="2399377"/>
              <a:ext cx="558447" cy="10953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20556 w 666610"/>
                <a:gd name="connsiteY0-2" fmla="*/ 0 h 218209"/>
                <a:gd name="connsiteX1-3" fmla="*/ 103683 w 666610"/>
                <a:gd name="connsiteY1-4" fmla="*/ 135082 h 218209"/>
                <a:gd name="connsiteX2-5" fmla="*/ 633620 w 666610"/>
                <a:gd name="connsiteY2-6" fmla="*/ 155864 h 218209"/>
                <a:gd name="connsiteX3-7" fmla="*/ 612838 w 666610"/>
                <a:gd name="connsiteY3-8" fmla="*/ 218209 h 218209"/>
                <a:gd name="connsiteX4-9" fmla="*/ 612838 w 666610"/>
                <a:gd name="connsiteY4-10" fmla="*/ 218209 h 218209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666610" h="218209">
                  <a:moveTo>
                    <a:pt x="20556" y="0"/>
                  </a:moveTo>
                  <a:cubicBezTo>
                    <a:pt x="-22901" y="47056"/>
                    <a:pt x="1506" y="109105"/>
                    <a:pt x="103683" y="135082"/>
                  </a:cubicBezTo>
                  <a:cubicBezTo>
                    <a:pt x="205860" y="161059"/>
                    <a:pt x="548761" y="142010"/>
                    <a:pt x="633620" y="155864"/>
                  </a:cubicBezTo>
                  <a:cubicBezTo>
                    <a:pt x="718479" y="169718"/>
                    <a:pt x="612838" y="218209"/>
                    <a:pt x="612838" y="218209"/>
                  </a:cubicBezTo>
                  <a:lnTo>
                    <a:pt x="612838" y="218209"/>
                  </a:lnTo>
                </a:path>
              </a:pathLst>
            </a:custGeom>
            <a:noFill/>
            <a:ln w="317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51" name="任意多边形: 形状 26"/>
            <p:cNvSpPr/>
            <p:nvPr/>
          </p:nvSpPr>
          <p:spPr>
            <a:xfrm rot="10540049">
              <a:off x="4072754" y="2336442"/>
              <a:ext cx="624613" cy="90371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4572 w 623888"/>
                <a:gd name="connsiteY0-2" fmla="*/ 0 h 218209"/>
                <a:gd name="connsiteX1-3" fmla="*/ 87699 w 623888"/>
                <a:gd name="connsiteY1-4" fmla="*/ 135082 h 218209"/>
                <a:gd name="connsiteX2-5" fmla="*/ 581846 w 623888"/>
                <a:gd name="connsiteY2-6" fmla="*/ 144776 h 218209"/>
                <a:gd name="connsiteX3-7" fmla="*/ 596854 w 623888"/>
                <a:gd name="connsiteY3-8" fmla="*/ 218209 h 218209"/>
                <a:gd name="connsiteX4-9" fmla="*/ 596854 w 623888"/>
                <a:gd name="connsiteY4-10" fmla="*/ 218209 h 218209"/>
                <a:gd name="connsiteX0-11" fmla="*/ 4572 w 623887"/>
                <a:gd name="connsiteY0-12" fmla="*/ 0 h 218209"/>
                <a:gd name="connsiteX1-13" fmla="*/ 87699 w 623887"/>
                <a:gd name="connsiteY1-14" fmla="*/ 135082 h 218209"/>
                <a:gd name="connsiteX2-15" fmla="*/ 581846 w 623887"/>
                <a:gd name="connsiteY2-16" fmla="*/ 144776 h 218209"/>
                <a:gd name="connsiteX3-17" fmla="*/ 596854 w 623887"/>
                <a:gd name="connsiteY3-18" fmla="*/ 218209 h 218209"/>
                <a:gd name="connsiteX4-19" fmla="*/ 585412 w 623887"/>
                <a:gd name="connsiteY4-20" fmla="*/ 203364 h 218209"/>
                <a:gd name="connsiteX0-21" fmla="*/ 18961 w 638276"/>
                <a:gd name="connsiteY0-22" fmla="*/ 0 h 218209"/>
                <a:gd name="connsiteX1-23" fmla="*/ 102088 w 638276"/>
                <a:gd name="connsiteY1-24" fmla="*/ 135082 h 218209"/>
                <a:gd name="connsiteX2-25" fmla="*/ 596235 w 638276"/>
                <a:gd name="connsiteY2-26" fmla="*/ 144776 h 218209"/>
                <a:gd name="connsiteX3-27" fmla="*/ 611243 w 638276"/>
                <a:gd name="connsiteY3-28" fmla="*/ 218209 h 218209"/>
                <a:gd name="connsiteX4-29" fmla="*/ 599801 w 638276"/>
                <a:gd name="connsiteY4-30" fmla="*/ 203364 h 218209"/>
                <a:gd name="connsiteX0-31" fmla="*/ 21317 w 628897"/>
                <a:gd name="connsiteY0-32" fmla="*/ 1 h 210053"/>
                <a:gd name="connsiteX1-33" fmla="*/ 92709 w 628897"/>
                <a:gd name="connsiteY1-34" fmla="*/ 126926 h 210053"/>
                <a:gd name="connsiteX2-35" fmla="*/ 586856 w 628897"/>
                <a:gd name="connsiteY2-36" fmla="*/ 136620 h 210053"/>
                <a:gd name="connsiteX3-37" fmla="*/ 601864 w 628897"/>
                <a:gd name="connsiteY3-38" fmla="*/ 210053 h 210053"/>
                <a:gd name="connsiteX4-39" fmla="*/ 590422 w 628897"/>
                <a:gd name="connsiteY4-40" fmla="*/ 195208 h 210053"/>
                <a:gd name="connsiteX0-41" fmla="*/ 21317 w 628897"/>
                <a:gd name="connsiteY0-42" fmla="*/ -1 h 210051"/>
                <a:gd name="connsiteX1-43" fmla="*/ 92709 w 628897"/>
                <a:gd name="connsiteY1-44" fmla="*/ 126924 h 210051"/>
                <a:gd name="connsiteX2-45" fmla="*/ 586856 w 628897"/>
                <a:gd name="connsiteY2-46" fmla="*/ 136618 h 210051"/>
                <a:gd name="connsiteX3-47" fmla="*/ 601864 w 628897"/>
                <a:gd name="connsiteY3-48" fmla="*/ 210051 h 210051"/>
                <a:gd name="connsiteX0-49" fmla="*/ 21317 w 586856"/>
                <a:gd name="connsiteY0-50" fmla="*/ 1 h 136621"/>
                <a:gd name="connsiteX1-51" fmla="*/ 92709 w 586856"/>
                <a:gd name="connsiteY1-52" fmla="*/ 126926 h 136621"/>
                <a:gd name="connsiteX2-53" fmla="*/ 586856 w 586856"/>
                <a:gd name="connsiteY2-54" fmla="*/ 136620 h 136621"/>
                <a:gd name="connsiteX0-55" fmla="*/ 23301 w 640457"/>
                <a:gd name="connsiteY0-56" fmla="*/ -1 h 194241"/>
                <a:gd name="connsiteX1-57" fmla="*/ 94693 w 640457"/>
                <a:gd name="connsiteY1-58" fmla="*/ 126924 h 194241"/>
                <a:gd name="connsiteX2-59" fmla="*/ 640456 w 640457"/>
                <a:gd name="connsiteY2-60" fmla="*/ 194242 h 194241"/>
                <a:gd name="connsiteX0-61" fmla="*/ 23301 w 640456"/>
                <a:gd name="connsiteY0-62" fmla="*/ 1 h 200002"/>
                <a:gd name="connsiteX1-63" fmla="*/ 94693 w 640456"/>
                <a:gd name="connsiteY1-64" fmla="*/ 126926 h 200002"/>
                <a:gd name="connsiteX2-65" fmla="*/ 640456 w 640456"/>
                <a:gd name="connsiteY2-66" fmla="*/ 194244 h 200002"/>
                <a:gd name="connsiteX0-67" fmla="*/ 23301 w 724870"/>
                <a:gd name="connsiteY0-68" fmla="*/ 1 h 230533"/>
                <a:gd name="connsiteX1-69" fmla="*/ 94693 w 724870"/>
                <a:gd name="connsiteY1-70" fmla="*/ 126926 h 230533"/>
                <a:gd name="connsiteX2-71" fmla="*/ 724870 w 724870"/>
                <a:gd name="connsiteY2-72" fmla="*/ 226430 h 230533"/>
                <a:gd name="connsiteX0-73" fmla="*/ 23301 w 724870"/>
                <a:gd name="connsiteY0-74" fmla="*/ 1 h 226429"/>
                <a:gd name="connsiteX1-75" fmla="*/ 94693 w 724870"/>
                <a:gd name="connsiteY1-76" fmla="*/ 126926 h 226429"/>
                <a:gd name="connsiteX2-77" fmla="*/ 724870 w 724870"/>
                <a:gd name="connsiteY2-78" fmla="*/ 226430 h 226429"/>
                <a:gd name="connsiteX0-79" fmla="*/ 32771 w 734340"/>
                <a:gd name="connsiteY0-80" fmla="*/ 1 h 226429"/>
                <a:gd name="connsiteX1-81" fmla="*/ 104163 w 734340"/>
                <a:gd name="connsiteY1-82" fmla="*/ 126926 h 226429"/>
                <a:gd name="connsiteX2-83" fmla="*/ 734340 w 734340"/>
                <a:gd name="connsiteY2-84" fmla="*/ 226430 h 226429"/>
                <a:gd name="connsiteX0-85" fmla="*/ 32771 w 745590"/>
                <a:gd name="connsiteY0-86" fmla="*/ 1 h 180036"/>
                <a:gd name="connsiteX1-87" fmla="*/ 104163 w 745590"/>
                <a:gd name="connsiteY1-88" fmla="*/ 126926 h 180036"/>
                <a:gd name="connsiteX2-89" fmla="*/ 745590 w 745590"/>
                <a:gd name="connsiteY2-90" fmla="*/ 180036 h 180036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745590" h="180036">
                  <a:moveTo>
                    <a:pt x="32771" y="1"/>
                  </a:moveTo>
                  <a:cubicBezTo>
                    <a:pt x="-9707" y="70718"/>
                    <a:pt x="-32519" y="108613"/>
                    <a:pt x="104163" y="126926"/>
                  </a:cubicBezTo>
                  <a:cubicBezTo>
                    <a:pt x="207022" y="159300"/>
                    <a:pt x="644846" y="172896"/>
                    <a:pt x="745590" y="180036"/>
                  </a:cubicBezTo>
                </a:path>
              </a:pathLst>
            </a:custGeom>
            <a:noFill/>
            <a:ln w="317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352" name="组合 351"/>
          <p:cNvGrpSpPr/>
          <p:nvPr/>
        </p:nvGrpSpPr>
        <p:grpSpPr>
          <a:xfrm rot="6713443">
            <a:off x="7239383" y="3823259"/>
            <a:ext cx="541755" cy="208771"/>
            <a:chOff x="4072754" y="2336442"/>
            <a:chExt cx="677997" cy="316723"/>
          </a:xfrm>
        </p:grpSpPr>
        <p:sp>
          <p:nvSpPr>
            <p:cNvPr id="353" name="任意多边形: 形状 26"/>
            <p:cNvSpPr/>
            <p:nvPr/>
          </p:nvSpPr>
          <p:spPr>
            <a:xfrm rot="10540049">
              <a:off x="4100667" y="2569773"/>
              <a:ext cx="650084" cy="8339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7103 w 692188"/>
                <a:gd name="connsiteY0-2" fmla="*/ 0 h 218209"/>
                <a:gd name="connsiteX1-3" fmla="*/ 90230 w 692188"/>
                <a:gd name="connsiteY1-4" fmla="*/ 135082 h 218209"/>
                <a:gd name="connsiteX2-5" fmla="*/ 666418 w 692188"/>
                <a:gd name="connsiteY2-6" fmla="*/ 158137 h 218209"/>
                <a:gd name="connsiteX3-7" fmla="*/ 599385 w 692188"/>
                <a:gd name="connsiteY3-8" fmla="*/ 218209 h 218209"/>
                <a:gd name="connsiteX4-9" fmla="*/ 599385 w 692188"/>
                <a:gd name="connsiteY4-10" fmla="*/ 218209 h 218209"/>
                <a:gd name="connsiteX0-11" fmla="*/ 7103 w 804262"/>
                <a:gd name="connsiteY0-12" fmla="*/ 0 h 418066"/>
                <a:gd name="connsiteX1-13" fmla="*/ 90230 w 804262"/>
                <a:gd name="connsiteY1-14" fmla="*/ 135082 h 418066"/>
                <a:gd name="connsiteX2-15" fmla="*/ 666418 w 804262"/>
                <a:gd name="connsiteY2-16" fmla="*/ 158137 h 418066"/>
                <a:gd name="connsiteX3-17" fmla="*/ 599385 w 804262"/>
                <a:gd name="connsiteY3-18" fmla="*/ 218209 h 418066"/>
                <a:gd name="connsiteX4-19" fmla="*/ 804262 w 804262"/>
                <a:gd name="connsiteY4-20" fmla="*/ 418065 h 418066"/>
                <a:gd name="connsiteX0-21" fmla="*/ 7103 w 804262"/>
                <a:gd name="connsiteY0-22" fmla="*/ 0 h 418064"/>
                <a:gd name="connsiteX1-23" fmla="*/ 90230 w 804262"/>
                <a:gd name="connsiteY1-24" fmla="*/ 135082 h 418064"/>
                <a:gd name="connsiteX2-25" fmla="*/ 666418 w 804262"/>
                <a:gd name="connsiteY2-26" fmla="*/ 158137 h 418064"/>
                <a:gd name="connsiteX3-27" fmla="*/ 649061 w 804262"/>
                <a:gd name="connsiteY3-28" fmla="*/ 234353 h 418064"/>
                <a:gd name="connsiteX4-29" fmla="*/ 804262 w 804262"/>
                <a:gd name="connsiteY4-30" fmla="*/ 418065 h 418064"/>
                <a:gd name="connsiteX0-31" fmla="*/ 7103 w 703746"/>
                <a:gd name="connsiteY0-32" fmla="*/ 0 h 234354"/>
                <a:gd name="connsiteX1-33" fmla="*/ 90230 w 703746"/>
                <a:gd name="connsiteY1-34" fmla="*/ 135082 h 234354"/>
                <a:gd name="connsiteX2-35" fmla="*/ 666418 w 703746"/>
                <a:gd name="connsiteY2-36" fmla="*/ 158137 h 234354"/>
                <a:gd name="connsiteX3-37" fmla="*/ 649061 w 703746"/>
                <a:gd name="connsiteY3-38" fmla="*/ 234353 h 234354"/>
                <a:gd name="connsiteX0-39" fmla="*/ 7103 w 708469"/>
                <a:gd name="connsiteY0-40" fmla="*/ 0 h 249688"/>
                <a:gd name="connsiteX1-41" fmla="*/ 90230 w 708469"/>
                <a:gd name="connsiteY1-42" fmla="*/ 135082 h 249688"/>
                <a:gd name="connsiteX2-43" fmla="*/ 666418 w 708469"/>
                <a:gd name="connsiteY2-44" fmla="*/ 158137 h 249688"/>
                <a:gd name="connsiteX3-45" fmla="*/ 664513 w 708469"/>
                <a:gd name="connsiteY3-46" fmla="*/ 249688 h 249688"/>
                <a:gd name="connsiteX0-47" fmla="*/ 1435 w 767430"/>
                <a:gd name="connsiteY0-48" fmla="*/ -1 h 200383"/>
                <a:gd name="connsiteX1-49" fmla="*/ 149191 w 767430"/>
                <a:gd name="connsiteY1-50" fmla="*/ 85777 h 200383"/>
                <a:gd name="connsiteX2-51" fmla="*/ 725379 w 767430"/>
                <a:gd name="connsiteY2-52" fmla="*/ 108832 h 200383"/>
                <a:gd name="connsiteX3-53" fmla="*/ 723474 w 767430"/>
                <a:gd name="connsiteY3-54" fmla="*/ 200383 h 200383"/>
                <a:gd name="connsiteX0-55" fmla="*/ 1067 w 787985"/>
                <a:gd name="connsiteY0-56" fmla="*/ 0 h 182754"/>
                <a:gd name="connsiteX1-57" fmla="*/ 169746 w 787985"/>
                <a:gd name="connsiteY1-58" fmla="*/ 68148 h 182754"/>
                <a:gd name="connsiteX2-59" fmla="*/ 745934 w 787985"/>
                <a:gd name="connsiteY2-60" fmla="*/ 91203 h 182754"/>
                <a:gd name="connsiteX3-61" fmla="*/ 744029 w 787985"/>
                <a:gd name="connsiteY3-62" fmla="*/ 182754 h 182754"/>
                <a:gd name="connsiteX0-63" fmla="*/ 0 w 786918"/>
                <a:gd name="connsiteY0-64" fmla="*/ 0 h 182754"/>
                <a:gd name="connsiteX1-65" fmla="*/ 168679 w 786918"/>
                <a:gd name="connsiteY1-66" fmla="*/ 68148 h 182754"/>
                <a:gd name="connsiteX2-67" fmla="*/ 744867 w 786918"/>
                <a:gd name="connsiteY2-68" fmla="*/ 91203 h 182754"/>
                <a:gd name="connsiteX3-69" fmla="*/ 742962 w 786918"/>
                <a:gd name="connsiteY3-70" fmla="*/ 182754 h 182754"/>
                <a:gd name="connsiteX0-71" fmla="*/ 0 w 786918"/>
                <a:gd name="connsiteY0-72" fmla="*/ 110 h 182864"/>
                <a:gd name="connsiteX1-73" fmla="*/ 168679 w 786918"/>
                <a:gd name="connsiteY1-74" fmla="*/ 68258 h 182864"/>
                <a:gd name="connsiteX2-75" fmla="*/ 744867 w 786918"/>
                <a:gd name="connsiteY2-76" fmla="*/ 91313 h 182864"/>
                <a:gd name="connsiteX3-77" fmla="*/ 742962 w 786918"/>
                <a:gd name="connsiteY3-78" fmla="*/ 182864 h 182864"/>
                <a:gd name="connsiteX0-79" fmla="*/ 0 w 786918"/>
                <a:gd name="connsiteY0-80" fmla="*/ 0 h 182754"/>
                <a:gd name="connsiteX1-81" fmla="*/ 168679 w 786918"/>
                <a:gd name="connsiteY1-82" fmla="*/ 68148 h 182754"/>
                <a:gd name="connsiteX2-83" fmla="*/ 744867 w 786918"/>
                <a:gd name="connsiteY2-84" fmla="*/ 91203 h 182754"/>
                <a:gd name="connsiteX3-85" fmla="*/ 742962 w 786918"/>
                <a:gd name="connsiteY3-86" fmla="*/ 182754 h 182754"/>
                <a:gd name="connsiteX0-87" fmla="*/ 0 w 787244"/>
                <a:gd name="connsiteY0-88" fmla="*/ 0 h 182754"/>
                <a:gd name="connsiteX1-89" fmla="*/ 164274 w 787244"/>
                <a:gd name="connsiteY1-90" fmla="*/ 30614 h 182754"/>
                <a:gd name="connsiteX2-91" fmla="*/ 744867 w 787244"/>
                <a:gd name="connsiteY2-92" fmla="*/ 91203 h 182754"/>
                <a:gd name="connsiteX3-93" fmla="*/ 742962 w 787244"/>
                <a:gd name="connsiteY3-94" fmla="*/ 182754 h 182754"/>
                <a:gd name="connsiteX0-95" fmla="*/ 0 w 622970"/>
                <a:gd name="connsiteY0-96" fmla="*/ 0 h 152140"/>
                <a:gd name="connsiteX1-97" fmla="*/ 580593 w 622970"/>
                <a:gd name="connsiteY1-98" fmla="*/ 60589 h 152140"/>
                <a:gd name="connsiteX2-99" fmla="*/ 578688 w 622970"/>
                <a:gd name="connsiteY2-100" fmla="*/ 152140 h 152140"/>
                <a:gd name="connsiteX0-101" fmla="*/ 0 w 775994"/>
                <a:gd name="connsiteY0-102" fmla="*/ -1 h 166133"/>
                <a:gd name="connsiteX1-103" fmla="*/ 723065 w 775994"/>
                <a:gd name="connsiteY1-104" fmla="*/ 74582 h 166133"/>
                <a:gd name="connsiteX2-105" fmla="*/ 721160 w 775994"/>
                <a:gd name="connsiteY2-106" fmla="*/ 166133 h 166133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775994" h="166133">
                  <a:moveTo>
                    <a:pt x="0" y="-1"/>
                  </a:moveTo>
                  <a:cubicBezTo>
                    <a:pt x="124144" y="15199"/>
                    <a:pt x="602872" y="46893"/>
                    <a:pt x="723065" y="74582"/>
                  </a:cubicBezTo>
                  <a:cubicBezTo>
                    <a:pt x="843258" y="102271"/>
                    <a:pt x="721160" y="166133"/>
                    <a:pt x="721160" y="166133"/>
                  </a:cubicBezTo>
                </a:path>
              </a:pathLst>
            </a:custGeom>
            <a:noFill/>
            <a:ln w="317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54" name="任意多边形: 形状 26"/>
            <p:cNvSpPr/>
            <p:nvPr/>
          </p:nvSpPr>
          <p:spPr>
            <a:xfrm rot="10540049">
              <a:off x="4130280" y="2473174"/>
              <a:ext cx="587539" cy="13088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5562 w 687495"/>
                <a:gd name="connsiteY0-2" fmla="*/ 0 h 218209"/>
                <a:gd name="connsiteX1-3" fmla="*/ 88689 w 687495"/>
                <a:gd name="connsiteY1-4" fmla="*/ 135082 h 218209"/>
                <a:gd name="connsiteX2-5" fmla="*/ 618626 w 687495"/>
                <a:gd name="connsiteY2-6" fmla="*/ 155864 h 218209"/>
                <a:gd name="connsiteX3-7" fmla="*/ 678732 w 687495"/>
                <a:gd name="connsiteY3-8" fmla="*/ 199374 h 218209"/>
                <a:gd name="connsiteX4-9" fmla="*/ 597844 w 687495"/>
                <a:gd name="connsiteY4-10" fmla="*/ 218209 h 218209"/>
                <a:gd name="connsiteX5" fmla="*/ 597844 w 687495"/>
                <a:gd name="connsiteY5" fmla="*/ 218209 h 218209"/>
                <a:gd name="connsiteX0-11" fmla="*/ 5562 w 687494"/>
                <a:gd name="connsiteY0-12" fmla="*/ 0 h 246265"/>
                <a:gd name="connsiteX1-13" fmla="*/ 88689 w 687494"/>
                <a:gd name="connsiteY1-14" fmla="*/ 135082 h 246265"/>
                <a:gd name="connsiteX2-15" fmla="*/ 618626 w 687494"/>
                <a:gd name="connsiteY2-16" fmla="*/ 155864 h 246265"/>
                <a:gd name="connsiteX3-17" fmla="*/ 678732 w 687494"/>
                <a:gd name="connsiteY3-18" fmla="*/ 199374 h 246265"/>
                <a:gd name="connsiteX4-19" fmla="*/ 597844 w 687494"/>
                <a:gd name="connsiteY4-20" fmla="*/ 218209 h 246265"/>
                <a:gd name="connsiteX5-21" fmla="*/ 634907 w 687494"/>
                <a:gd name="connsiteY5-22" fmla="*/ 246266 h 246265"/>
                <a:gd name="connsiteX0-23" fmla="*/ 5562 w 687494"/>
                <a:gd name="connsiteY0-24" fmla="*/ 0 h 218209"/>
                <a:gd name="connsiteX1-25" fmla="*/ 88689 w 687494"/>
                <a:gd name="connsiteY1-26" fmla="*/ 135082 h 218209"/>
                <a:gd name="connsiteX2-27" fmla="*/ 618626 w 687494"/>
                <a:gd name="connsiteY2-28" fmla="*/ 155864 h 218209"/>
                <a:gd name="connsiteX3-29" fmla="*/ 678732 w 687494"/>
                <a:gd name="connsiteY3-30" fmla="*/ 199374 h 218209"/>
                <a:gd name="connsiteX4-31" fmla="*/ 597844 w 687494"/>
                <a:gd name="connsiteY4-32" fmla="*/ 218209 h 218209"/>
                <a:gd name="connsiteX0-33" fmla="*/ 5562 w 687494"/>
                <a:gd name="connsiteY0-34" fmla="*/ 0 h 232885"/>
                <a:gd name="connsiteX1-35" fmla="*/ 88689 w 687494"/>
                <a:gd name="connsiteY1-36" fmla="*/ 135082 h 232885"/>
                <a:gd name="connsiteX2-37" fmla="*/ 618626 w 687494"/>
                <a:gd name="connsiteY2-38" fmla="*/ 155864 h 232885"/>
                <a:gd name="connsiteX3-39" fmla="*/ 678732 w 687494"/>
                <a:gd name="connsiteY3-40" fmla="*/ 199374 h 232885"/>
                <a:gd name="connsiteX4-41" fmla="*/ 635491 w 687494"/>
                <a:gd name="connsiteY4-42" fmla="*/ 232886 h 232885"/>
                <a:gd name="connsiteX0-43" fmla="*/ 5562 w 684304"/>
                <a:gd name="connsiteY0-44" fmla="*/ 0 h 232887"/>
                <a:gd name="connsiteX1-45" fmla="*/ 88689 w 684304"/>
                <a:gd name="connsiteY1-46" fmla="*/ 135082 h 232887"/>
                <a:gd name="connsiteX2-47" fmla="*/ 618626 w 684304"/>
                <a:gd name="connsiteY2-48" fmla="*/ 155864 h 232887"/>
                <a:gd name="connsiteX3-49" fmla="*/ 673743 w 684304"/>
                <a:gd name="connsiteY3-50" fmla="*/ 175223 h 232887"/>
                <a:gd name="connsiteX4-51" fmla="*/ 635491 w 684304"/>
                <a:gd name="connsiteY4-52" fmla="*/ 232886 h 232887"/>
                <a:gd name="connsiteX0-53" fmla="*/ 5562 w 684305"/>
                <a:gd name="connsiteY0-54" fmla="*/ 0 h 247245"/>
                <a:gd name="connsiteX1-55" fmla="*/ 88689 w 684305"/>
                <a:gd name="connsiteY1-56" fmla="*/ 135082 h 247245"/>
                <a:gd name="connsiteX2-57" fmla="*/ 618626 w 684305"/>
                <a:gd name="connsiteY2-58" fmla="*/ 155864 h 247245"/>
                <a:gd name="connsiteX3-59" fmla="*/ 673743 w 684305"/>
                <a:gd name="connsiteY3-60" fmla="*/ 175223 h 247245"/>
                <a:gd name="connsiteX4-61" fmla="*/ 642924 w 684305"/>
                <a:gd name="connsiteY4-62" fmla="*/ 247244 h 247245"/>
                <a:gd name="connsiteX0-63" fmla="*/ 5562 w 694353"/>
                <a:gd name="connsiteY0-64" fmla="*/ 0 h 247243"/>
                <a:gd name="connsiteX1-65" fmla="*/ 88689 w 694353"/>
                <a:gd name="connsiteY1-66" fmla="*/ 135082 h 247243"/>
                <a:gd name="connsiteX2-67" fmla="*/ 618626 w 694353"/>
                <a:gd name="connsiteY2-68" fmla="*/ 155864 h 247243"/>
                <a:gd name="connsiteX3-69" fmla="*/ 688610 w 694353"/>
                <a:gd name="connsiteY3-70" fmla="*/ 203941 h 247243"/>
                <a:gd name="connsiteX4-71" fmla="*/ 642924 w 694353"/>
                <a:gd name="connsiteY4-72" fmla="*/ 247244 h 247243"/>
                <a:gd name="connsiteX0-73" fmla="*/ 5562 w 688656"/>
                <a:gd name="connsiteY0-74" fmla="*/ 0 h 247245"/>
                <a:gd name="connsiteX1-75" fmla="*/ 88689 w 688656"/>
                <a:gd name="connsiteY1-76" fmla="*/ 135082 h 247245"/>
                <a:gd name="connsiteX2-77" fmla="*/ 618626 w 688656"/>
                <a:gd name="connsiteY2-78" fmla="*/ 155864 h 247245"/>
                <a:gd name="connsiteX3-79" fmla="*/ 688610 w 688656"/>
                <a:gd name="connsiteY3-80" fmla="*/ 203941 h 247245"/>
                <a:gd name="connsiteX4-81" fmla="*/ 642924 w 688656"/>
                <a:gd name="connsiteY4-82" fmla="*/ 247244 h 247245"/>
                <a:gd name="connsiteX0-83" fmla="*/ 5562 w 688655"/>
                <a:gd name="connsiteY0-84" fmla="*/ 0 h 247243"/>
                <a:gd name="connsiteX1-85" fmla="*/ 88689 w 688655"/>
                <a:gd name="connsiteY1-86" fmla="*/ 135082 h 247243"/>
                <a:gd name="connsiteX2-87" fmla="*/ 618626 w 688655"/>
                <a:gd name="connsiteY2-88" fmla="*/ 155864 h 247243"/>
                <a:gd name="connsiteX3-89" fmla="*/ 688610 w 688655"/>
                <a:gd name="connsiteY3-90" fmla="*/ 203941 h 247243"/>
                <a:gd name="connsiteX4-91" fmla="*/ 642924 w 688655"/>
                <a:gd name="connsiteY4-92" fmla="*/ 247244 h 247243"/>
                <a:gd name="connsiteX0-93" fmla="*/ 5562 w 688655"/>
                <a:gd name="connsiteY0-94" fmla="*/ 0 h 203941"/>
                <a:gd name="connsiteX1-95" fmla="*/ 88689 w 688655"/>
                <a:gd name="connsiteY1-96" fmla="*/ 135082 h 203941"/>
                <a:gd name="connsiteX2-97" fmla="*/ 618626 w 688655"/>
                <a:gd name="connsiteY2-98" fmla="*/ 155864 h 203941"/>
                <a:gd name="connsiteX3-99" fmla="*/ 688610 w 688655"/>
                <a:gd name="connsiteY3-100" fmla="*/ 203941 h 203941"/>
                <a:gd name="connsiteX0-101" fmla="*/ 5562 w 677530"/>
                <a:gd name="connsiteY0-102" fmla="*/ 0 h 242131"/>
                <a:gd name="connsiteX1-103" fmla="*/ 88689 w 677530"/>
                <a:gd name="connsiteY1-104" fmla="*/ 135082 h 242131"/>
                <a:gd name="connsiteX2-105" fmla="*/ 618626 w 677530"/>
                <a:gd name="connsiteY2-106" fmla="*/ 155864 h 242131"/>
                <a:gd name="connsiteX3-107" fmla="*/ 670817 w 677530"/>
                <a:gd name="connsiteY3-108" fmla="*/ 242131 h 242131"/>
                <a:gd name="connsiteX0-109" fmla="*/ 5562 w 664333"/>
                <a:gd name="connsiteY0-110" fmla="*/ 0 h 238712"/>
                <a:gd name="connsiteX1-111" fmla="*/ 88689 w 664333"/>
                <a:gd name="connsiteY1-112" fmla="*/ 135082 h 238712"/>
                <a:gd name="connsiteX2-113" fmla="*/ 618626 w 664333"/>
                <a:gd name="connsiteY2-114" fmla="*/ 155864 h 238712"/>
                <a:gd name="connsiteX3-115" fmla="*/ 642752 w 664333"/>
                <a:gd name="connsiteY3-116" fmla="*/ 238712 h 238712"/>
                <a:gd name="connsiteX0-117" fmla="*/ 5562 w 711991"/>
                <a:gd name="connsiteY0-118" fmla="*/ 0 h 314413"/>
                <a:gd name="connsiteX1-119" fmla="*/ 88689 w 711991"/>
                <a:gd name="connsiteY1-120" fmla="*/ 135082 h 314413"/>
                <a:gd name="connsiteX2-121" fmla="*/ 618626 w 711991"/>
                <a:gd name="connsiteY2-122" fmla="*/ 155864 h 314413"/>
                <a:gd name="connsiteX3-123" fmla="*/ 711991 w 711991"/>
                <a:gd name="connsiteY3-124" fmla="*/ 314414 h 314413"/>
                <a:gd name="connsiteX0-125" fmla="*/ 5562 w 665363"/>
                <a:gd name="connsiteY0-126" fmla="*/ 0 h 272655"/>
                <a:gd name="connsiteX1-127" fmla="*/ 88689 w 665363"/>
                <a:gd name="connsiteY1-128" fmla="*/ 135082 h 272655"/>
                <a:gd name="connsiteX2-129" fmla="*/ 618626 w 665363"/>
                <a:gd name="connsiteY2-130" fmla="*/ 155864 h 272655"/>
                <a:gd name="connsiteX3-131" fmla="*/ 645298 w 665363"/>
                <a:gd name="connsiteY3-132" fmla="*/ 272656 h 272655"/>
                <a:gd name="connsiteX0-133" fmla="*/ 5562 w 676446"/>
                <a:gd name="connsiteY0-134" fmla="*/ 0 h 272657"/>
                <a:gd name="connsiteX1-135" fmla="*/ 88689 w 676446"/>
                <a:gd name="connsiteY1-136" fmla="*/ 135082 h 272657"/>
                <a:gd name="connsiteX2-137" fmla="*/ 618626 w 676446"/>
                <a:gd name="connsiteY2-138" fmla="*/ 155864 h 272657"/>
                <a:gd name="connsiteX3-139" fmla="*/ 645298 w 676446"/>
                <a:gd name="connsiteY3-140" fmla="*/ 272656 h 272657"/>
                <a:gd name="connsiteX0-141" fmla="*/ 20123 w 691007"/>
                <a:gd name="connsiteY0-142" fmla="*/ 0 h 272655"/>
                <a:gd name="connsiteX1-143" fmla="*/ 103250 w 691007"/>
                <a:gd name="connsiteY1-144" fmla="*/ 135082 h 272655"/>
                <a:gd name="connsiteX2-145" fmla="*/ 633187 w 691007"/>
                <a:gd name="connsiteY2-146" fmla="*/ 155864 h 272655"/>
                <a:gd name="connsiteX3-147" fmla="*/ 659859 w 691007"/>
                <a:gd name="connsiteY3-148" fmla="*/ 272656 h 272655"/>
                <a:gd name="connsiteX0-149" fmla="*/ 17841 w 701337"/>
                <a:gd name="connsiteY0-150" fmla="*/ 1 h 260740"/>
                <a:gd name="connsiteX1-151" fmla="*/ 113580 w 701337"/>
                <a:gd name="connsiteY1-152" fmla="*/ 123165 h 260740"/>
                <a:gd name="connsiteX2-153" fmla="*/ 643517 w 701337"/>
                <a:gd name="connsiteY2-154" fmla="*/ 143947 h 260740"/>
                <a:gd name="connsiteX3-155" fmla="*/ 670189 w 701337"/>
                <a:gd name="connsiteY3-156" fmla="*/ 260739 h 260740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701337" h="260740">
                  <a:moveTo>
                    <a:pt x="17841" y="1"/>
                  </a:moveTo>
                  <a:cubicBezTo>
                    <a:pt x="-24636" y="70720"/>
                    <a:pt x="9301" y="99174"/>
                    <a:pt x="113580" y="123165"/>
                  </a:cubicBezTo>
                  <a:cubicBezTo>
                    <a:pt x="217859" y="147156"/>
                    <a:pt x="525421" y="101115"/>
                    <a:pt x="643517" y="143947"/>
                  </a:cubicBezTo>
                  <a:cubicBezTo>
                    <a:pt x="761613" y="186779"/>
                    <a:pt x="660646" y="225217"/>
                    <a:pt x="670189" y="260739"/>
                  </a:cubicBezTo>
                </a:path>
              </a:pathLst>
            </a:custGeom>
            <a:noFill/>
            <a:ln w="317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55" name="任意多边形: 形状 26"/>
            <p:cNvSpPr/>
            <p:nvPr/>
          </p:nvSpPr>
          <p:spPr>
            <a:xfrm rot="10540049">
              <a:off x="4144227" y="2399377"/>
              <a:ext cx="558447" cy="10953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20556 w 666610"/>
                <a:gd name="connsiteY0-2" fmla="*/ 0 h 218209"/>
                <a:gd name="connsiteX1-3" fmla="*/ 103683 w 666610"/>
                <a:gd name="connsiteY1-4" fmla="*/ 135082 h 218209"/>
                <a:gd name="connsiteX2-5" fmla="*/ 633620 w 666610"/>
                <a:gd name="connsiteY2-6" fmla="*/ 155864 h 218209"/>
                <a:gd name="connsiteX3-7" fmla="*/ 612838 w 666610"/>
                <a:gd name="connsiteY3-8" fmla="*/ 218209 h 218209"/>
                <a:gd name="connsiteX4-9" fmla="*/ 612838 w 666610"/>
                <a:gd name="connsiteY4-10" fmla="*/ 218209 h 218209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666610" h="218209">
                  <a:moveTo>
                    <a:pt x="20556" y="0"/>
                  </a:moveTo>
                  <a:cubicBezTo>
                    <a:pt x="-22901" y="47056"/>
                    <a:pt x="1506" y="109105"/>
                    <a:pt x="103683" y="135082"/>
                  </a:cubicBezTo>
                  <a:cubicBezTo>
                    <a:pt x="205860" y="161059"/>
                    <a:pt x="548761" y="142010"/>
                    <a:pt x="633620" y="155864"/>
                  </a:cubicBezTo>
                  <a:cubicBezTo>
                    <a:pt x="718479" y="169718"/>
                    <a:pt x="612838" y="218209"/>
                    <a:pt x="612838" y="218209"/>
                  </a:cubicBezTo>
                  <a:lnTo>
                    <a:pt x="612838" y="218209"/>
                  </a:lnTo>
                </a:path>
              </a:pathLst>
            </a:custGeom>
            <a:noFill/>
            <a:ln w="317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56" name="任意多边形: 形状 26"/>
            <p:cNvSpPr/>
            <p:nvPr/>
          </p:nvSpPr>
          <p:spPr>
            <a:xfrm rot="10540049">
              <a:off x="4072754" y="2336442"/>
              <a:ext cx="624613" cy="90371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4572 w 623888"/>
                <a:gd name="connsiteY0-2" fmla="*/ 0 h 218209"/>
                <a:gd name="connsiteX1-3" fmla="*/ 87699 w 623888"/>
                <a:gd name="connsiteY1-4" fmla="*/ 135082 h 218209"/>
                <a:gd name="connsiteX2-5" fmla="*/ 581846 w 623888"/>
                <a:gd name="connsiteY2-6" fmla="*/ 144776 h 218209"/>
                <a:gd name="connsiteX3-7" fmla="*/ 596854 w 623888"/>
                <a:gd name="connsiteY3-8" fmla="*/ 218209 h 218209"/>
                <a:gd name="connsiteX4-9" fmla="*/ 596854 w 623888"/>
                <a:gd name="connsiteY4-10" fmla="*/ 218209 h 218209"/>
                <a:gd name="connsiteX0-11" fmla="*/ 4572 w 623887"/>
                <a:gd name="connsiteY0-12" fmla="*/ 0 h 218209"/>
                <a:gd name="connsiteX1-13" fmla="*/ 87699 w 623887"/>
                <a:gd name="connsiteY1-14" fmla="*/ 135082 h 218209"/>
                <a:gd name="connsiteX2-15" fmla="*/ 581846 w 623887"/>
                <a:gd name="connsiteY2-16" fmla="*/ 144776 h 218209"/>
                <a:gd name="connsiteX3-17" fmla="*/ 596854 w 623887"/>
                <a:gd name="connsiteY3-18" fmla="*/ 218209 h 218209"/>
                <a:gd name="connsiteX4-19" fmla="*/ 585412 w 623887"/>
                <a:gd name="connsiteY4-20" fmla="*/ 203364 h 218209"/>
                <a:gd name="connsiteX0-21" fmla="*/ 18961 w 638276"/>
                <a:gd name="connsiteY0-22" fmla="*/ 0 h 218209"/>
                <a:gd name="connsiteX1-23" fmla="*/ 102088 w 638276"/>
                <a:gd name="connsiteY1-24" fmla="*/ 135082 h 218209"/>
                <a:gd name="connsiteX2-25" fmla="*/ 596235 w 638276"/>
                <a:gd name="connsiteY2-26" fmla="*/ 144776 h 218209"/>
                <a:gd name="connsiteX3-27" fmla="*/ 611243 w 638276"/>
                <a:gd name="connsiteY3-28" fmla="*/ 218209 h 218209"/>
                <a:gd name="connsiteX4-29" fmla="*/ 599801 w 638276"/>
                <a:gd name="connsiteY4-30" fmla="*/ 203364 h 218209"/>
                <a:gd name="connsiteX0-31" fmla="*/ 21317 w 628897"/>
                <a:gd name="connsiteY0-32" fmla="*/ 1 h 210053"/>
                <a:gd name="connsiteX1-33" fmla="*/ 92709 w 628897"/>
                <a:gd name="connsiteY1-34" fmla="*/ 126926 h 210053"/>
                <a:gd name="connsiteX2-35" fmla="*/ 586856 w 628897"/>
                <a:gd name="connsiteY2-36" fmla="*/ 136620 h 210053"/>
                <a:gd name="connsiteX3-37" fmla="*/ 601864 w 628897"/>
                <a:gd name="connsiteY3-38" fmla="*/ 210053 h 210053"/>
                <a:gd name="connsiteX4-39" fmla="*/ 590422 w 628897"/>
                <a:gd name="connsiteY4-40" fmla="*/ 195208 h 210053"/>
                <a:gd name="connsiteX0-41" fmla="*/ 21317 w 628897"/>
                <a:gd name="connsiteY0-42" fmla="*/ -1 h 210051"/>
                <a:gd name="connsiteX1-43" fmla="*/ 92709 w 628897"/>
                <a:gd name="connsiteY1-44" fmla="*/ 126924 h 210051"/>
                <a:gd name="connsiteX2-45" fmla="*/ 586856 w 628897"/>
                <a:gd name="connsiteY2-46" fmla="*/ 136618 h 210051"/>
                <a:gd name="connsiteX3-47" fmla="*/ 601864 w 628897"/>
                <a:gd name="connsiteY3-48" fmla="*/ 210051 h 210051"/>
                <a:gd name="connsiteX0-49" fmla="*/ 21317 w 586856"/>
                <a:gd name="connsiteY0-50" fmla="*/ 1 h 136621"/>
                <a:gd name="connsiteX1-51" fmla="*/ 92709 w 586856"/>
                <a:gd name="connsiteY1-52" fmla="*/ 126926 h 136621"/>
                <a:gd name="connsiteX2-53" fmla="*/ 586856 w 586856"/>
                <a:gd name="connsiteY2-54" fmla="*/ 136620 h 136621"/>
                <a:gd name="connsiteX0-55" fmla="*/ 23301 w 640457"/>
                <a:gd name="connsiteY0-56" fmla="*/ -1 h 194241"/>
                <a:gd name="connsiteX1-57" fmla="*/ 94693 w 640457"/>
                <a:gd name="connsiteY1-58" fmla="*/ 126924 h 194241"/>
                <a:gd name="connsiteX2-59" fmla="*/ 640456 w 640457"/>
                <a:gd name="connsiteY2-60" fmla="*/ 194242 h 194241"/>
                <a:gd name="connsiteX0-61" fmla="*/ 23301 w 640456"/>
                <a:gd name="connsiteY0-62" fmla="*/ 1 h 200002"/>
                <a:gd name="connsiteX1-63" fmla="*/ 94693 w 640456"/>
                <a:gd name="connsiteY1-64" fmla="*/ 126926 h 200002"/>
                <a:gd name="connsiteX2-65" fmla="*/ 640456 w 640456"/>
                <a:gd name="connsiteY2-66" fmla="*/ 194244 h 200002"/>
                <a:gd name="connsiteX0-67" fmla="*/ 23301 w 724870"/>
                <a:gd name="connsiteY0-68" fmla="*/ 1 h 230533"/>
                <a:gd name="connsiteX1-69" fmla="*/ 94693 w 724870"/>
                <a:gd name="connsiteY1-70" fmla="*/ 126926 h 230533"/>
                <a:gd name="connsiteX2-71" fmla="*/ 724870 w 724870"/>
                <a:gd name="connsiteY2-72" fmla="*/ 226430 h 230533"/>
                <a:gd name="connsiteX0-73" fmla="*/ 23301 w 724870"/>
                <a:gd name="connsiteY0-74" fmla="*/ 1 h 226429"/>
                <a:gd name="connsiteX1-75" fmla="*/ 94693 w 724870"/>
                <a:gd name="connsiteY1-76" fmla="*/ 126926 h 226429"/>
                <a:gd name="connsiteX2-77" fmla="*/ 724870 w 724870"/>
                <a:gd name="connsiteY2-78" fmla="*/ 226430 h 226429"/>
                <a:gd name="connsiteX0-79" fmla="*/ 32771 w 734340"/>
                <a:gd name="connsiteY0-80" fmla="*/ 1 h 226429"/>
                <a:gd name="connsiteX1-81" fmla="*/ 104163 w 734340"/>
                <a:gd name="connsiteY1-82" fmla="*/ 126926 h 226429"/>
                <a:gd name="connsiteX2-83" fmla="*/ 734340 w 734340"/>
                <a:gd name="connsiteY2-84" fmla="*/ 226430 h 226429"/>
                <a:gd name="connsiteX0-85" fmla="*/ 32771 w 745590"/>
                <a:gd name="connsiteY0-86" fmla="*/ 1 h 180036"/>
                <a:gd name="connsiteX1-87" fmla="*/ 104163 w 745590"/>
                <a:gd name="connsiteY1-88" fmla="*/ 126926 h 180036"/>
                <a:gd name="connsiteX2-89" fmla="*/ 745590 w 745590"/>
                <a:gd name="connsiteY2-90" fmla="*/ 180036 h 180036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745590" h="180036">
                  <a:moveTo>
                    <a:pt x="32771" y="1"/>
                  </a:moveTo>
                  <a:cubicBezTo>
                    <a:pt x="-9707" y="70718"/>
                    <a:pt x="-32519" y="108613"/>
                    <a:pt x="104163" y="126926"/>
                  </a:cubicBezTo>
                  <a:cubicBezTo>
                    <a:pt x="207022" y="159300"/>
                    <a:pt x="644846" y="172896"/>
                    <a:pt x="745590" y="180036"/>
                  </a:cubicBezTo>
                </a:path>
              </a:pathLst>
            </a:custGeom>
            <a:noFill/>
            <a:ln w="317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357" name="组合 356"/>
          <p:cNvGrpSpPr/>
          <p:nvPr/>
        </p:nvGrpSpPr>
        <p:grpSpPr>
          <a:xfrm rot="10800000">
            <a:off x="5828850" y="4802352"/>
            <a:ext cx="541755" cy="208771"/>
            <a:chOff x="4072754" y="2336442"/>
            <a:chExt cx="677997" cy="316723"/>
          </a:xfrm>
        </p:grpSpPr>
        <p:sp>
          <p:nvSpPr>
            <p:cNvPr id="358" name="任意多边形: 形状 26"/>
            <p:cNvSpPr/>
            <p:nvPr/>
          </p:nvSpPr>
          <p:spPr>
            <a:xfrm rot="10540049">
              <a:off x="4100667" y="2569773"/>
              <a:ext cx="650084" cy="8339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7103 w 692188"/>
                <a:gd name="connsiteY0-2" fmla="*/ 0 h 218209"/>
                <a:gd name="connsiteX1-3" fmla="*/ 90230 w 692188"/>
                <a:gd name="connsiteY1-4" fmla="*/ 135082 h 218209"/>
                <a:gd name="connsiteX2-5" fmla="*/ 666418 w 692188"/>
                <a:gd name="connsiteY2-6" fmla="*/ 158137 h 218209"/>
                <a:gd name="connsiteX3-7" fmla="*/ 599385 w 692188"/>
                <a:gd name="connsiteY3-8" fmla="*/ 218209 h 218209"/>
                <a:gd name="connsiteX4-9" fmla="*/ 599385 w 692188"/>
                <a:gd name="connsiteY4-10" fmla="*/ 218209 h 218209"/>
                <a:gd name="connsiteX0-11" fmla="*/ 7103 w 804262"/>
                <a:gd name="connsiteY0-12" fmla="*/ 0 h 418066"/>
                <a:gd name="connsiteX1-13" fmla="*/ 90230 w 804262"/>
                <a:gd name="connsiteY1-14" fmla="*/ 135082 h 418066"/>
                <a:gd name="connsiteX2-15" fmla="*/ 666418 w 804262"/>
                <a:gd name="connsiteY2-16" fmla="*/ 158137 h 418066"/>
                <a:gd name="connsiteX3-17" fmla="*/ 599385 w 804262"/>
                <a:gd name="connsiteY3-18" fmla="*/ 218209 h 418066"/>
                <a:gd name="connsiteX4-19" fmla="*/ 804262 w 804262"/>
                <a:gd name="connsiteY4-20" fmla="*/ 418065 h 418066"/>
                <a:gd name="connsiteX0-21" fmla="*/ 7103 w 804262"/>
                <a:gd name="connsiteY0-22" fmla="*/ 0 h 418064"/>
                <a:gd name="connsiteX1-23" fmla="*/ 90230 w 804262"/>
                <a:gd name="connsiteY1-24" fmla="*/ 135082 h 418064"/>
                <a:gd name="connsiteX2-25" fmla="*/ 666418 w 804262"/>
                <a:gd name="connsiteY2-26" fmla="*/ 158137 h 418064"/>
                <a:gd name="connsiteX3-27" fmla="*/ 649061 w 804262"/>
                <a:gd name="connsiteY3-28" fmla="*/ 234353 h 418064"/>
                <a:gd name="connsiteX4-29" fmla="*/ 804262 w 804262"/>
                <a:gd name="connsiteY4-30" fmla="*/ 418065 h 418064"/>
                <a:gd name="connsiteX0-31" fmla="*/ 7103 w 703746"/>
                <a:gd name="connsiteY0-32" fmla="*/ 0 h 234354"/>
                <a:gd name="connsiteX1-33" fmla="*/ 90230 w 703746"/>
                <a:gd name="connsiteY1-34" fmla="*/ 135082 h 234354"/>
                <a:gd name="connsiteX2-35" fmla="*/ 666418 w 703746"/>
                <a:gd name="connsiteY2-36" fmla="*/ 158137 h 234354"/>
                <a:gd name="connsiteX3-37" fmla="*/ 649061 w 703746"/>
                <a:gd name="connsiteY3-38" fmla="*/ 234353 h 234354"/>
                <a:gd name="connsiteX0-39" fmla="*/ 7103 w 708469"/>
                <a:gd name="connsiteY0-40" fmla="*/ 0 h 249688"/>
                <a:gd name="connsiteX1-41" fmla="*/ 90230 w 708469"/>
                <a:gd name="connsiteY1-42" fmla="*/ 135082 h 249688"/>
                <a:gd name="connsiteX2-43" fmla="*/ 666418 w 708469"/>
                <a:gd name="connsiteY2-44" fmla="*/ 158137 h 249688"/>
                <a:gd name="connsiteX3-45" fmla="*/ 664513 w 708469"/>
                <a:gd name="connsiteY3-46" fmla="*/ 249688 h 249688"/>
                <a:gd name="connsiteX0-47" fmla="*/ 1435 w 767430"/>
                <a:gd name="connsiteY0-48" fmla="*/ -1 h 200383"/>
                <a:gd name="connsiteX1-49" fmla="*/ 149191 w 767430"/>
                <a:gd name="connsiteY1-50" fmla="*/ 85777 h 200383"/>
                <a:gd name="connsiteX2-51" fmla="*/ 725379 w 767430"/>
                <a:gd name="connsiteY2-52" fmla="*/ 108832 h 200383"/>
                <a:gd name="connsiteX3-53" fmla="*/ 723474 w 767430"/>
                <a:gd name="connsiteY3-54" fmla="*/ 200383 h 200383"/>
                <a:gd name="connsiteX0-55" fmla="*/ 1067 w 787985"/>
                <a:gd name="connsiteY0-56" fmla="*/ 0 h 182754"/>
                <a:gd name="connsiteX1-57" fmla="*/ 169746 w 787985"/>
                <a:gd name="connsiteY1-58" fmla="*/ 68148 h 182754"/>
                <a:gd name="connsiteX2-59" fmla="*/ 745934 w 787985"/>
                <a:gd name="connsiteY2-60" fmla="*/ 91203 h 182754"/>
                <a:gd name="connsiteX3-61" fmla="*/ 744029 w 787985"/>
                <a:gd name="connsiteY3-62" fmla="*/ 182754 h 182754"/>
                <a:gd name="connsiteX0-63" fmla="*/ 0 w 786918"/>
                <a:gd name="connsiteY0-64" fmla="*/ 0 h 182754"/>
                <a:gd name="connsiteX1-65" fmla="*/ 168679 w 786918"/>
                <a:gd name="connsiteY1-66" fmla="*/ 68148 h 182754"/>
                <a:gd name="connsiteX2-67" fmla="*/ 744867 w 786918"/>
                <a:gd name="connsiteY2-68" fmla="*/ 91203 h 182754"/>
                <a:gd name="connsiteX3-69" fmla="*/ 742962 w 786918"/>
                <a:gd name="connsiteY3-70" fmla="*/ 182754 h 182754"/>
                <a:gd name="connsiteX0-71" fmla="*/ 0 w 786918"/>
                <a:gd name="connsiteY0-72" fmla="*/ 110 h 182864"/>
                <a:gd name="connsiteX1-73" fmla="*/ 168679 w 786918"/>
                <a:gd name="connsiteY1-74" fmla="*/ 68258 h 182864"/>
                <a:gd name="connsiteX2-75" fmla="*/ 744867 w 786918"/>
                <a:gd name="connsiteY2-76" fmla="*/ 91313 h 182864"/>
                <a:gd name="connsiteX3-77" fmla="*/ 742962 w 786918"/>
                <a:gd name="connsiteY3-78" fmla="*/ 182864 h 182864"/>
                <a:gd name="connsiteX0-79" fmla="*/ 0 w 786918"/>
                <a:gd name="connsiteY0-80" fmla="*/ 0 h 182754"/>
                <a:gd name="connsiteX1-81" fmla="*/ 168679 w 786918"/>
                <a:gd name="connsiteY1-82" fmla="*/ 68148 h 182754"/>
                <a:gd name="connsiteX2-83" fmla="*/ 744867 w 786918"/>
                <a:gd name="connsiteY2-84" fmla="*/ 91203 h 182754"/>
                <a:gd name="connsiteX3-85" fmla="*/ 742962 w 786918"/>
                <a:gd name="connsiteY3-86" fmla="*/ 182754 h 182754"/>
                <a:gd name="connsiteX0-87" fmla="*/ 0 w 787244"/>
                <a:gd name="connsiteY0-88" fmla="*/ 0 h 182754"/>
                <a:gd name="connsiteX1-89" fmla="*/ 164274 w 787244"/>
                <a:gd name="connsiteY1-90" fmla="*/ 30614 h 182754"/>
                <a:gd name="connsiteX2-91" fmla="*/ 744867 w 787244"/>
                <a:gd name="connsiteY2-92" fmla="*/ 91203 h 182754"/>
                <a:gd name="connsiteX3-93" fmla="*/ 742962 w 787244"/>
                <a:gd name="connsiteY3-94" fmla="*/ 182754 h 182754"/>
                <a:gd name="connsiteX0-95" fmla="*/ 0 w 622970"/>
                <a:gd name="connsiteY0-96" fmla="*/ 0 h 152140"/>
                <a:gd name="connsiteX1-97" fmla="*/ 580593 w 622970"/>
                <a:gd name="connsiteY1-98" fmla="*/ 60589 h 152140"/>
                <a:gd name="connsiteX2-99" fmla="*/ 578688 w 622970"/>
                <a:gd name="connsiteY2-100" fmla="*/ 152140 h 152140"/>
                <a:gd name="connsiteX0-101" fmla="*/ 0 w 775994"/>
                <a:gd name="connsiteY0-102" fmla="*/ -1 h 166133"/>
                <a:gd name="connsiteX1-103" fmla="*/ 723065 w 775994"/>
                <a:gd name="connsiteY1-104" fmla="*/ 74582 h 166133"/>
                <a:gd name="connsiteX2-105" fmla="*/ 721160 w 775994"/>
                <a:gd name="connsiteY2-106" fmla="*/ 166133 h 166133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775994" h="166133">
                  <a:moveTo>
                    <a:pt x="0" y="-1"/>
                  </a:moveTo>
                  <a:cubicBezTo>
                    <a:pt x="124144" y="15199"/>
                    <a:pt x="602872" y="46893"/>
                    <a:pt x="723065" y="74582"/>
                  </a:cubicBezTo>
                  <a:cubicBezTo>
                    <a:pt x="843258" y="102271"/>
                    <a:pt x="721160" y="166133"/>
                    <a:pt x="721160" y="166133"/>
                  </a:cubicBezTo>
                </a:path>
              </a:pathLst>
            </a:custGeom>
            <a:noFill/>
            <a:ln w="317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59" name="任意多边形: 形状 26"/>
            <p:cNvSpPr/>
            <p:nvPr/>
          </p:nvSpPr>
          <p:spPr>
            <a:xfrm rot="10540049">
              <a:off x="4130280" y="2473174"/>
              <a:ext cx="587539" cy="13088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5562 w 687495"/>
                <a:gd name="connsiteY0-2" fmla="*/ 0 h 218209"/>
                <a:gd name="connsiteX1-3" fmla="*/ 88689 w 687495"/>
                <a:gd name="connsiteY1-4" fmla="*/ 135082 h 218209"/>
                <a:gd name="connsiteX2-5" fmla="*/ 618626 w 687495"/>
                <a:gd name="connsiteY2-6" fmla="*/ 155864 h 218209"/>
                <a:gd name="connsiteX3-7" fmla="*/ 678732 w 687495"/>
                <a:gd name="connsiteY3-8" fmla="*/ 199374 h 218209"/>
                <a:gd name="connsiteX4-9" fmla="*/ 597844 w 687495"/>
                <a:gd name="connsiteY4-10" fmla="*/ 218209 h 218209"/>
                <a:gd name="connsiteX5" fmla="*/ 597844 w 687495"/>
                <a:gd name="connsiteY5" fmla="*/ 218209 h 218209"/>
                <a:gd name="connsiteX0-11" fmla="*/ 5562 w 687494"/>
                <a:gd name="connsiteY0-12" fmla="*/ 0 h 246265"/>
                <a:gd name="connsiteX1-13" fmla="*/ 88689 w 687494"/>
                <a:gd name="connsiteY1-14" fmla="*/ 135082 h 246265"/>
                <a:gd name="connsiteX2-15" fmla="*/ 618626 w 687494"/>
                <a:gd name="connsiteY2-16" fmla="*/ 155864 h 246265"/>
                <a:gd name="connsiteX3-17" fmla="*/ 678732 w 687494"/>
                <a:gd name="connsiteY3-18" fmla="*/ 199374 h 246265"/>
                <a:gd name="connsiteX4-19" fmla="*/ 597844 w 687494"/>
                <a:gd name="connsiteY4-20" fmla="*/ 218209 h 246265"/>
                <a:gd name="connsiteX5-21" fmla="*/ 634907 w 687494"/>
                <a:gd name="connsiteY5-22" fmla="*/ 246266 h 246265"/>
                <a:gd name="connsiteX0-23" fmla="*/ 5562 w 687494"/>
                <a:gd name="connsiteY0-24" fmla="*/ 0 h 218209"/>
                <a:gd name="connsiteX1-25" fmla="*/ 88689 w 687494"/>
                <a:gd name="connsiteY1-26" fmla="*/ 135082 h 218209"/>
                <a:gd name="connsiteX2-27" fmla="*/ 618626 w 687494"/>
                <a:gd name="connsiteY2-28" fmla="*/ 155864 h 218209"/>
                <a:gd name="connsiteX3-29" fmla="*/ 678732 w 687494"/>
                <a:gd name="connsiteY3-30" fmla="*/ 199374 h 218209"/>
                <a:gd name="connsiteX4-31" fmla="*/ 597844 w 687494"/>
                <a:gd name="connsiteY4-32" fmla="*/ 218209 h 218209"/>
                <a:gd name="connsiteX0-33" fmla="*/ 5562 w 687494"/>
                <a:gd name="connsiteY0-34" fmla="*/ 0 h 232885"/>
                <a:gd name="connsiteX1-35" fmla="*/ 88689 w 687494"/>
                <a:gd name="connsiteY1-36" fmla="*/ 135082 h 232885"/>
                <a:gd name="connsiteX2-37" fmla="*/ 618626 w 687494"/>
                <a:gd name="connsiteY2-38" fmla="*/ 155864 h 232885"/>
                <a:gd name="connsiteX3-39" fmla="*/ 678732 w 687494"/>
                <a:gd name="connsiteY3-40" fmla="*/ 199374 h 232885"/>
                <a:gd name="connsiteX4-41" fmla="*/ 635491 w 687494"/>
                <a:gd name="connsiteY4-42" fmla="*/ 232886 h 232885"/>
                <a:gd name="connsiteX0-43" fmla="*/ 5562 w 684304"/>
                <a:gd name="connsiteY0-44" fmla="*/ 0 h 232887"/>
                <a:gd name="connsiteX1-45" fmla="*/ 88689 w 684304"/>
                <a:gd name="connsiteY1-46" fmla="*/ 135082 h 232887"/>
                <a:gd name="connsiteX2-47" fmla="*/ 618626 w 684304"/>
                <a:gd name="connsiteY2-48" fmla="*/ 155864 h 232887"/>
                <a:gd name="connsiteX3-49" fmla="*/ 673743 w 684304"/>
                <a:gd name="connsiteY3-50" fmla="*/ 175223 h 232887"/>
                <a:gd name="connsiteX4-51" fmla="*/ 635491 w 684304"/>
                <a:gd name="connsiteY4-52" fmla="*/ 232886 h 232887"/>
                <a:gd name="connsiteX0-53" fmla="*/ 5562 w 684305"/>
                <a:gd name="connsiteY0-54" fmla="*/ 0 h 247245"/>
                <a:gd name="connsiteX1-55" fmla="*/ 88689 w 684305"/>
                <a:gd name="connsiteY1-56" fmla="*/ 135082 h 247245"/>
                <a:gd name="connsiteX2-57" fmla="*/ 618626 w 684305"/>
                <a:gd name="connsiteY2-58" fmla="*/ 155864 h 247245"/>
                <a:gd name="connsiteX3-59" fmla="*/ 673743 w 684305"/>
                <a:gd name="connsiteY3-60" fmla="*/ 175223 h 247245"/>
                <a:gd name="connsiteX4-61" fmla="*/ 642924 w 684305"/>
                <a:gd name="connsiteY4-62" fmla="*/ 247244 h 247245"/>
                <a:gd name="connsiteX0-63" fmla="*/ 5562 w 694353"/>
                <a:gd name="connsiteY0-64" fmla="*/ 0 h 247243"/>
                <a:gd name="connsiteX1-65" fmla="*/ 88689 w 694353"/>
                <a:gd name="connsiteY1-66" fmla="*/ 135082 h 247243"/>
                <a:gd name="connsiteX2-67" fmla="*/ 618626 w 694353"/>
                <a:gd name="connsiteY2-68" fmla="*/ 155864 h 247243"/>
                <a:gd name="connsiteX3-69" fmla="*/ 688610 w 694353"/>
                <a:gd name="connsiteY3-70" fmla="*/ 203941 h 247243"/>
                <a:gd name="connsiteX4-71" fmla="*/ 642924 w 694353"/>
                <a:gd name="connsiteY4-72" fmla="*/ 247244 h 247243"/>
                <a:gd name="connsiteX0-73" fmla="*/ 5562 w 688656"/>
                <a:gd name="connsiteY0-74" fmla="*/ 0 h 247245"/>
                <a:gd name="connsiteX1-75" fmla="*/ 88689 w 688656"/>
                <a:gd name="connsiteY1-76" fmla="*/ 135082 h 247245"/>
                <a:gd name="connsiteX2-77" fmla="*/ 618626 w 688656"/>
                <a:gd name="connsiteY2-78" fmla="*/ 155864 h 247245"/>
                <a:gd name="connsiteX3-79" fmla="*/ 688610 w 688656"/>
                <a:gd name="connsiteY3-80" fmla="*/ 203941 h 247245"/>
                <a:gd name="connsiteX4-81" fmla="*/ 642924 w 688656"/>
                <a:gd name="connsiteY4-82" fmla="*/ 247244 h 247245"/>
                <a:gd name="connsiteX0-83" fmla="*/ 5562 w 688655"/>
                <a:gd name="connsiteY0-84" fmla="*/ 0 h 247243"/>
                <a:gd name="connsiteX1-85" fmla="*/ 88689 w 688655"/>
                <a:gd name="connsiteY1-86" fmla="*/ 135082 h 247243"/>
                <a:gd name="connsiteX2-87" fmla="*/ 618626 w 688655"/>
                <a:gd name="connsiteY2-88" fmla="*/ 155864 h 247243"/>
                <a:gd name="connsiteX3-89" fmla="*/ 688610 w 688655"/>
                <a:gd name="connsiteY3-90" fmla="*/ 203941 h 247243"/>
                <a:gd name="connsiteX4-91" fmla="*/ 642924 w 688655"/>
                <a:gd name="connsiteY4-92" fmla="*/ 247244 h 247243"/>
                <a:gd name="connsiteX0-93" fmla="*/ 5562 w 688655"/>
                <a:gd name="connsiteY0-94" fmla="*/ 0 h 203941"/>
                <a:gd name="connsiteX1-95" fmla="*/ 88689 w 688655"/>
                <a:gd name="connsiteY1-96" fmla="*/ 135082 h 203941"/>
                <a:gd name="connsiteX2-97" fmla="*/ 618626 w 688655"/>
                <a:gd name="connsiteY2-98" fmla="*/ 155864 h 203941"/>
                <a:gd name="connsiteX3-99" fmla="*/ 688610 w 688655"/>
                <a:gd name="connsiteY3-100" fmla="*/ 203941 h 203941"/>
                <a:gd name="connsiteX0-101" fmla="*/ 5562 w 677530"/>
                <a:gd name="connsiteY0-102" fmla="*/ 0 h 242131"/>
                <a:gd name="connsiteX1-103" fmla="*/ 88689 w 677530"/>
                <a:gd name="connsiteY1-104" fmla="*/ 135082 h 242131"/>
                <a:gd name="connsiteX2-105" fmla="*/ 618626 w 677530"/>
                <a:gd name="connsiteY2-106" fmla="*/ 155864 h 242131"/>
                <a:gd name="connsiteX3-107" fmla="*/ 670817 w 677530"/>
                <a:gd name="connsiteY3-108" fmla="*/ 242131 h 242131"/>
                <a:gd name="connsiteX0-109" fmla="*/ 5562 w 664333"/>
                <a:gd name="connsiteY0-110" fmla="*/ 0 h 238712"/>
                <a:gd name="connsiteX1-111" fmla="*/ 88689 w 664333"/>
                <a:gd name="connsiteY1-112" fmla="*/ 135082 h 238712"/>
                <a:gd name="connsiteX2-113" fmla="*/ 618626 w 664333"/>
                <a:gd name="connsiteY2-114" fmla="*/ 155864 h 238712"/>
                <a:gd name="connsiteX3-115" fmla="*/ 642752 w 664333"/>
                <a:gd name="connsiteY3-116" fmla="*/ 238712 h 238712"/>
                <a:gd name="connsiteX0-117" fmla="*/ 5562 w 711991"/>
                <a:gd name="connsiteY0-118" fmla="*/ 0 h 314413"/>
                <a:gd name="connsiteX1-119" fmla="*/ 88689 w 711991"/>
                <a:gd name="connsiteY1-120" fmla="*/ 135082 h 314413"/>
                <a:gd name="connsiteX2-121" fmla="*/ 618626 w 711991"/>
                <a:gd name="connsiteY2-122" fmla="*/ 155864 h 314413"/>
                <a:gd name="connsiteX3-123" fmla="*/ 711991 w 711991"/>
                <a:gd name="connsiteY3-124" fmla="*/ 314414 h 314413"/>
                <a:gd name="connsiteX0-125" fmla="*/ 5562 w 665363"/>
                <a:gd name="connsiteY0-126" fmla="*/ 0 h 272655"/>
                <a:gd name="connsiteX1-127" fmla="*/ 88689 w 665363"/>
                <a:gd name="connsiteY1-128" fmla="*/ 135082 h 272655"/>
                <a:gd name="connsiteX2-129" fmla="*/ 618626 w 665363"/>
                <a:gd name="connsiteY2-130" fmla="*/ 155864 h 272655"/>
                <a:gd name="connsiteX3-131" fmla="*/ 645298 w 665363"/>
                <a:gd name="connsiteY3-132" fmla="*/ 272656 h 272655"/>
                <a:gd name="connsiteX0-133" fmla="*/ 5562 w 676446"/>
                <a:gd name="connsiteY0-134" fmla="*/ 0 h 272657"/>
                <a:gd name="connsiteX1-135" fmla="*/ 88689 w 676446"/>
                <a:gd name="connsiteY1-136" fmla="*/ 135082 h 272657"/>
                <a:gd name="connsiteX2-137" fmla="*/ 618626 w 676446"/>
                <a:gd name="connsiteY2-138" fmla="*/ 155864 h 272657"/>
                <a:gd name="connsiteX3-139" fmla="*/ 645298 w 676446"/>
                <a:gd name="connsiteY3-140" fmla="*/ 272656 h 272657"/>
                <a:gd name="connsiteX0-141" fmla="*/ 20123 w 691007"/>
                <a:gd name="connsiteY0-142" fmla="*/ 0 h 272655"/>
                <a:gd name="connsiteX1-143" fmla="*/ 103250 w 691007"/>
                <a:gd name="connsiteY1-144" fmla="*/ 135082 h 272655"/>
                <a:gd name="connsiteX2-145" fmla="*/ 633187 w 691007"/>
                <a:gd name="connsiteY2-146" fmla="*/ 155864 h 272655"/>
                <a:gd name="connsiteX3-147" fmla="*/ 659859 w 691007"/>
                <a:gd name="connsiteY3-148" fmla="*/ 272656 h 272655"/>
                <a:gd name="connsiteX0-149" fmla="*/ 17841 w 701337"/>
                <a:gd name="connsiteY0-150" fmla="*/ 1 h 260740"/>
                <a:gd name="connsiteX1-151" fmla="*/ 113580 w 701337"/>
                <a:gd name="connsiteY1-152" fmla="*/ 123165 h 260740"/>
                <a:gd name="connsiteX2-153" fmla="*/ 643517 w 701337"/>
                <a:gd name="connsiteY2-154" fmla="*/ 143947 h 260740"/>
                <a:gd name="connsiteX3-155" fmla="*/ 670189 w 701337"/>
                <a:gd name="connsiteY3-156" fmla="*/ 260739 h 260740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701337" h="260740">
                  <a:moveTo>
                    <a:pt x="17841" y="1"/>
                  </a:moveTo>
                  <a:cubicBezTo>
                    <a:pt x="-24636" y="70720"/>
                    <a:pt x="9301" y="99174"/>
                    <a:pt x="113580" y="123165"/>
                  </a:cubicBezTo>
                  <a:cubicBezTo>
                    <a:pt x="217859" y="147156"/>
                    <a:pt x="525421" y="101115"/>
                    <a:pt x="643517" y="143947"/>
                  </a:cubicBezTo>
                  <a:cubicBezTo>
                    <a:pt x="761613" y="186779"/>
                    <a:pt x="660646" y="225217"/>
                    <a:pt x="670189" y="260739"/>
                  </a:cubicBezTo>
                </a:path>
              </a:pathLst>
            </a:custGeom>
            <a:noFill/>
            <a:ln w="317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60" name="任意多边形: 形状 26"/>
            <p:cNvSpPr/>
            <p:nvPr/>
          </p:nvSpPr>
          <p:spPr>
            <a:xfrm rot="10540049">
              <a:off x="4144227" y="2399377"/>
              <a:ext cx="558447" cy="10953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20556 w 666610"/>
                <a:gd name="connsiteY0-2" fmla="*/ 0 h 218209"/>
                <a:gd name="connsiteX1-3" fmla="*/ 103683 w 666610"/>
                <a:gd name="connsiteY1-4" fmla="*/ 135082 h 218209"/>
                <a:gd name="connsiteX2-5" fmla="*/ 633620 w 666610"/>
                <a:gd name="connsiteY2-6" fmla="*/ 155864 h 218209"/>
                <a:gd name="connsiteX3-7" fmla="*/ 612838 w 666610"/>
                <a:gd name="connsiteY3-8" fmla="*/ 218209 h 218209"/>
                <a:gd name="connsiteX4-9" fmla="*/ 612838 w 666610"/>
                <a:gd name="connsiteY4-10" fmla="*/ 218209 h 218209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666610" h="218209">
                  <a:moveTo>
                    <a:pt x="20556" y="0"/>
                  </a:moveTo>
                  <a:cubicBezTo>
                    <a:pt x="-22901" y="47056"/>
                    <a:pt x="1506" y="109105"/>
                    <a:pt x="103683" y="135082"/>
                  </a:cubicBezTo>
                  <a:cubicBezTo>
                    <a:pt x="205860" y="161059"/>
                    <a:pt x="548761" y="142010"/>
                    <a:pt x="633620" y="155864"/>
                  </a:cubicBezTo>
                  <a:cubicBezTo>
                    <a:pt x="718479" y="169718"/>
                    <a:pt x="612838" y="218209"/>
                    <a:pt x="612838" y="218209"/>
                  </a:cubicBezTo>
                  <a:lnTo>
                    <a:pt x="612838" y="218209"/>
                  </a:lnTo>
                </a:path>
              </a:pathLst>
            </a:custGeom>
            <a:noFill/>
            <a:ln w="317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61" name="任意多边形: 形状 26"/>
            <p:cNvSpPr/>
            <p:nvPr/>
          </p:nvSpPr>
          <p:spPr>
            <a:xfrm rot="10540049">
              <a:off x="4072754" y="2336442"/>
              <a:ext cx="624613" cy="90371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4572 w 623888"/>
                <a:gd name="connsiteY0-2" fmla="*/ 0 h 218209"/>
                <a:gd name="connsiteX1-3" fmla="*/ 87699 w 623888"/>
                <a:gd name="connsiteY1-4" fmla="*/ 135082 h 218209"/>
                <a:gd name="connsiteX2-5" fmla="*/ 581846 w 623888"/>
                <a:gd name="connsiteY2-6" fmla="*/ 144776 h 218209"/>
                <a:gd name="connsiteX3-7" fmla="*/ 596854 w 623888"/>
                <a:gd name="connsiteY3-8" fmla="*/ 218209 h 218209"/>
                <a:gd name="connsiteX4-9" fmla="*/ 596854 w 623888"/>
                <a:gd name="connsiteY4-10" fmla="*/ 218209 h 218209"/>
                <a:gd name="connsiteX0-11" fmla="*/ 4572 w 623887"/>
                <a:gd name="connsiteY0-12" fmla="*/ 0 h 218209"/>
                <a:gd name="connsiteX1-13" fmla="*/ 87699 w 623887"/>
                <a:gd name="connsiteY1-14" fmla="*/ 135082 h 218209"/>
                <a:gd name="connsiteX2-15" fmla="*/ 581846 w 623887"/>
                <a:gd name="connsiteY2-16" fmla="*/ 144776 h 218209"/>
                <a:gd name="connsiteX3-17" fmla="*/ 596854 w 623887"/>
                <a:gd name="connsiteY3-18" fmla="*/ 218209 h 218209"/>
                <a:gd name="connsiteX4-19" fmla="*/ 585412 w 623887"/>
                <a:gd name="connsiteY4-20" fmla="*/ 203364 h 218209"/>
                <a:gd name="connsiteX0-21" fmla="*/ 18961 w 638276"/>
                <a:gd name="connsiteY0-22" fmla="*/ 0 h 218209"/>
                <a:gd name="connsiteX1-23" fmla="*/ 102088 w 638276"/>
                <a:gd name="connsiteY1-24" fmla="*/ 135082 h 218209"/>
                <a:gd name="connsiteX2-25" fmla="*/ 596235 w 638276"/>
                <a:gd name="connsiteY2-26" fmla="*/ 144776 h 218209"/>
                <a:gd name="connsiteX3-27" fmla="*/ 611243 w 638276"/>
                <a:gd name="connsiteY3-28" fmla="*/ 218209 h 218209"/>
                <a:gd name="connsiteX4-29" fmla="*/ 599801 w 638276"/>
                <a:gd name="connsiteY4-30" fmla="*/ 203364 h 218209"/>
                <a:gd name="connsiteX0-31" fmla="*/ 21317 w 628897"/>
                <a:gd name="connsiteY0-32" fmla="*/ 1 h 210053"/>
                <a:gd name="connsiteX1-33" fmla="*/ 92709 w 628897"/>
                <a:gd name="connsiteY1-34" fmla="*/ 126926 h 210053"/>
                <a:gd name="connsiteX2-35" fmla="*/ 586856 w 628897"/>
                <a:gd name="connsiteY2-36" fmla="*/ 136620 h 210053"/>
                <a:gd name="connsiteX3-37" fmla="*/ 601864 w 628897"/>
                <a:gd name="connsiteY3-38" fmla="*/ 210053 h 210053"/>
                <a:gd name="connsiteX4-39" fmla="*/ 590422 w 628897"/>
                <a:gd name="connsiteY4-40" fmla="*/ 195208 h 210053"/>
                <a:gd name="connsiteX0-41" fmla="*/ 21317 w 628897"/>
                <a:gd name="connsiteY0-42" fmla="*/ -1 h 210051"/>
                <a:gd name="connsiteX1-43" fmla="*/ 92709 w 628897"/>
                <a:gd name="connsiteY1-44" fmla="*/ 126924 h 210051"/>
                <a:gd name="connsiteX2-45" fmla="*/ 586856 w 628897"/>
                <a:gd name="connsiteY2-46" fmla="*/ 136618 h 210051"/>
                <a:gd name="connsiteX3-47" fmla="*/ 601864 w 628897"/>
                <a:gd name="connsiteY3-48" fmla="*/ 210051 h 210051"/>
                <a:gd name="connsiteX0-49" fmla="*/ 21317 w 586856"/>
                <a:gd name="connsiteY0-50" fmla="*/ 1 h 136621"/>
                <a:gd name="connsiteX1-51" fmla="*/ 92709 w 586856"/>
                <a:gd name="connsiteY1-52" fmla="*/ 126926 h 136621"/>
                <a:gd name="connsiteX2-53" fmla="*/ 586856 w 586856"/>
                <a:gd name="connsiteY2-54" fmla="*/ 136620 h 136621"/>
                <a:gd name="connsiteX0-55" fmla="*/ 23301 w 640457"/>
                <a:gd name="connsiteY0-56" fmla="*/ -1 h 194241"/>
                <a:gd name="connsiteX1-57" fmla="*/ 94693 w 640457"/>
                <a:gd name="connsiteY1-58" fmla="*/ 126924 h 194241"/>
                <a:gd name="connsiteX2-59" fmla="*/ 640456 w 640457"/>
                <a:gd name="connsiteY2-60" fmla="*/ 194242 h 194241"/>
                <a:gd name="connsiteX0-61" fmla="*/ 23301 w 640456"/>
                <a:gd name="connsiteY0-62" fmla="*/ 1 h 200002"/>
                <a:gd name="connsiteX1-63" fmla="*/ 94693 w 640456"/>
                <a:gd name="connsiteY1-64" fmla="*/ 126926 h 200002"/>
                <a:gd name="connsiteX2-65" fmla="*/ 640456 w 640456"/>
                <a:gd name="connsiteY2-66" fmla="*/ 194244 h 200002"/>
                <a:gd name="connsiteX0-67" fmla="*/ 23301 w 724870"/>
                <a:gd name="connsiteY0-68" fmla="*/ 1 h 230533"/>
                <a:gd name="connsiteX1-69" fmla="*/ 94693 w 724870"/>
                <a:gd name="connsiteY1-70" fmla="*/ 126926 h 230533"/>
                <a:gd name="connsiteX2-71" fmla="*/ 724870 w 724870"/>
                <a:gd name="connsiteY2-72" fmla="*/ 226430 h 230533"/>
                <a:gd name="connsiteX0-73" fmla="*/ 23301 w 724870"/>
                <a:gd name="connsiteY0-74" fmla="*/ 1 h 226429"/>
                <a:gd name="connsiteX1-75" fmla="*/ 94693 w 724870"/>
                <a:gd name="connsiteY1-76" fmla="*/ 126926 h 226429"/>
                <a:gd name="connsiteX2-77" fmla="*/ 724870 w 724870"/>
                <a:gd name="connsiteY2-78" fmla="*/ 226430 h 226429"/>
                <a:gd name="connsiteX0-79" fmla="*/ 32771 w 734340"/>
                <a:gd name="connsiteY0-80" fmla="*/ 1 h 226429"/>
                <a:gd name="connsiteX1-81" fmla="*/ 104163 w 734340"/>
                <a:gd name="connsiteY1-82" fmla="*/ 126926 h 226429"/>
                <a:gd name="connsiteX2-83" fmla="*/ 734340 w 734340"/>
                <a:gd name="connsiteY2-84" fmla="*/ 226430 h 226429"/>
                <a:gd name="connsiteX0-85" fmla="*/ 32771 w 745590"/>
                <a:gd name="connsiteY0-86" fmla="*/ 1 h 180036"/>
                <a:gd name="connsiteX1-87" fmla="*/ 104163 w 745590"/>
                <a:gd name="connsiteY1-88" fmla="*/ 126926 h 180036"/>
                <a:gd name="connsiteX2-89" fmla="*/ 745590 w 745590"/>
                <a:gd name="connsiteY2-90" fmla="*/ 180036 h 180036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745590" h="180036">
                  <a:moveTo>
                    <a:pt x="32771" y="1"/>
                  </a:moveTo>
                  <a:cubicBezTo>
                    <a:pt x="-9707" y="70718"/>
                    <a:pt x="-32519" y="108613"/>
                    <a:pt x="104163" y="126926"/>
                  </a:cubicBezTo>
                  <a:cubicBezTo>
                    <a:pt x="207022" y="159300"/>
                    <a:pt x="644846" y="172896"/>
                    <a:pt x="745590" y="180036"/>
                  </a:cubicBezTo>
                </a:path>
              </a:pathLst>
            </a:custGeom>
            <a:noFill/>
            <a:ln w="317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362" name="组合 361"/>
          <p:cNvGrpSpPr/>
          <p:nvPr/>
        </p:nvGrpSpPr>
        <p:grpSpPr>
          <a:xfrm rot="15192139">
            <a:off x="4389542" y="3768654"/>
            <a:ext cx="541755" cy="208771"/>
            <a:chOff x="4072754" y="2336442"/>
            <a:chExt cx="677997" cy="316723"/>
          </a:xfrm>
        </p:grpSpPr>
        <p:sp>
          <p:nvSpPr>
            <p:cNvPr id="363" name="任意多边形: 形状 26"/>
            <p:cNvSpPr/>
            <p:nvPr/>
          </p:nvSpPr>
          <p:spPr>
            <a:xfrm rot="10540049">
              <a:off x="4100667" y="2569773"/>
              <a:ext cx="650084" cy="8339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7103 w 692188"/>
                <a:gd name="connsiteY0-2" fmla="*/ 0 h 218209"/>
                <a:gd name="connsiteX1-3" fmla="*/ 90230 w 692188"/>
                <a:gd name="connsiteY1-4" fmla="*/ 135082 h 218209"/>
                <a:gd name="connsiteX2-5" fmla="*/ 666418 w 692188"/>
                <a:gd name="connsiteY2-6" fmla="*/ 158137 h 218209"/>
                <a:gd name="connsiteX3-7" fmla="*/ 599385 w 692188"/>
                <a:gd name="connsiteY3-8" fmla="*/ 218209 h 218209"/>
                <a:gd name="connsiteX4-9" fmla="*/ 599385 w 692188"/>
                <a:gd name="connsiteY4-10" fmla="*/ 218209 h 218209"/>
                <a:gd name="connsiteX0-11" fmla="*/ 7103 w 804262"/>
                <a:gd name="connsiteY0-12" fmla="*/ 0 h 418066"/>
                <a:gd name="connsiteX1-13" fmla="*/ 90230 w 804262"/>
                <a:gd name="connsiteY1-14" fmla="*/ 135082 h 418066"/>
                <a:gd name="connsiteX2-15" fmla="*/ 666418 w 804262"/>
                <a:gd name="connsiteY2-16" fmla="*/ 158137 h 418066"/>
                <a:gd name="connsiteX3-17" fmla="*/ 599385 w 804262"/>
                <a:gd name="connsiteY3-18" fmla="*/ 218209 h 418066"/>
                <a:gd name="connsiteX4-19" fmla="*/ 804262 w 804262"/>
                <a:gd name="connsiteY4-20" fmla="*/ 418065 h 418066"/>
                <a:gd name="connsiteX0-21" fmla="*/ 7103 w 804262"/>
                <a:gd name="connsiteY0-22" fmla="*/ 0 h 418064"/>
                <a:gd name="connsiteX1-23" fmla="*/ 90230 w 804262"/>
                <a:gd name="connsiteY1-24" fmla="*/ 135082 h 418064"/>
                <a:gd name="connsiteX2-25" fmla="*/ 666418 w 804262"/>
                <a:gd name="connsiteY2-26" fmla="*/ 158137 h 418064"/>
                <a:gd name="connsiteX3-27" fmla="*/ 649061 w 804262"/>
                <a:gd name="connsiteY3-28" fmla="*/ 234353 h 418064"/>
                <a:gd name="connsiteX4-29" fmla="*/ 804262 w 804262"/>
                <a:gd name="connsiteY4-30" fmla="*/ 418065 h 418064"/>
                <a:gd name="connsiteX0-31" fmla="*/ 7103 w 703746"/>
                <a:gd name="connsiteY0-32" fmla="*/ 0 h 234354"/>
                <a:gd name="connsiteX1-33" fmla="*/ 90230 w 703746"/>
                <a:gd name="connsiteY1-34" fmla="*/ 135082 h 234354"/>
                <a:gd name="connsiteX2-35" fmla="*/ 666418 w 703746"/>
                <a:gd name="connsiteY2-36" fmla="*/ 158137 h 234354"/>
                <a:gd name="connsiteX3-37" fmla="*/ 649061 w 703746"/>
                <a:gd name="connsiteY3-38" fmla="*/ 234353 h 234354"/>
                <a:gd name="connsiteX0-39" fmla="*/ 7103 w 708469"/>
                <a:gd name="connsiteY0-40" fmla="*/ 0 h 249688"/>
                <a:gd name="connsiteX1-41" fmla="*/ 90230 w 708469"/>
                <a:gd name="connsiteY1-42" fmla="*/ 135082 h 249688"/>
                <a:gd name="connsiteX2-43" fmla="*/ 666418 w 708469"/>
                <a:gd name="connsiteY2-44" fmla="*/ 158137 h 249688"/>
                <a:gd name="connsiteX3-45" fmla="*/ 664513 w 708469"/>
                <a:gd name="connsiteY3-46" fmla="*/ 249688 h 249688"/>
                <a:gd name="connsiteX0-47" fmla="*/ 1435 w 767430"/>
                <a:gd name="connsiteY0-48" fmla="*/ -1 h 200383"/>
                <a:gd name="connsiteX1-49" fmla="*/ 149191 w 767430"/>
                <a:gd name="connsiteY1-50" fmla="*/ 85777 h 200383"/>
                <a:gd name="connsiteX2-51" fmla="*/ 725379 w 767430"/>
                <a:gd name="connsiteY2-52" fmla="*/ 108832 h 200383"/>
                <a:gd name="connsiteX3-53" fmla="*/ 723474 w 767430"/>
                <a:gd name="connsiteY3-54" fmla="*/ 200383 h 200383"/>
                <a:gd name="connsiteX0-55" fmla="*/ 1067 w 787985"/>
                <a:gd name="connsiteY0-56" fmla="*/ 0 h 182754"/>
                <a:gd name="connsiteX1-57" fmla="*/ 169746 w 787985"/>
                <a:gd name="connsiteY1-58" fmla="*/ 68148 h 182754"/>
                <a:gd name="connsiteX2-59" fmla="*/ 745934 w 787985"/>
                <a:gd name="connsiteY2-60" fmla="*/ 91203 h 182754"/>
                <a:gd name="connsiteX3-61" fmla="*/ 744029 w 787985"/>
                <a:gd name="connsiteY3-62" fmla="*/ 182754 h 182754"/>
                <a:gd name="connsiteX0-63" fmla="*/ 0 w 786918"/>
                <a:gd name="connsiteY0-64" fmla="*/ 0 h 182754"/>
                <a:gd name="connsiteX1-65" fmla="*/ 168679 w 786918"/>
                <a:gd name="connsiteY1-66" fmla="*/ 68148 h 182754"/>
                <a:gd name="connsiteX2-67" fmla="*/ 744867 w 786918"/>
                <a:gd name="connsiteY2-68" fmla="*/ 91203 h 182754"/>
                <a:gd name="connsiteX3-69" fmla="*/ 742962 w 786918"/>
                <a:gd name="connsiteY3-70" fmla="*/ 182754 h 182754"/>
                <a:gd name="connsiteX0-71" fmla="*/ 0 w 786918"/>
                <a:gd name="connsiteY0-72" fmla="*/ 110 h 182864"/>
                <a:gd name="connsiteX1-73" fmla="*/ 168679 w 786918"/>
                <a:gd name="connsiteY1-74" fmla="*/ 68258 h 182864"/>
                <a:gd name="connsiteX2-75" fmla="*/ 744867 w 786918"/>
                <a:gd name="connsiteY2-76" fmla="*/ 91313 h 182864"/>
                <a:gd name="connsiteX3-77" fmla="*/ 742962 w 786918"/>
                <a:gd name="connsiteY3-78" fmla="*/ 182864 h 182864"/>
                <a:gd name="connsiteX0-79" fmla="*/ 0 w 786918"/>
                <a:gd name="connsiteY0-80" fmla="*/ 0 h 182754"/>
                <a:gd name="connsiteX1-81" fmla="*/ 168679 w 786918"/>
                <a:gd name="connsiteY1-82" fmla="*/ 68148 h 182754"/>
                <a:gd name="connsiteX2-83" fmla="*/ 744867 w 786918"/>
                <a:gd name="connsiteY2-84" fmla="*/ 91203 h 182754"/>
                <a:gd name="connsiteX3-85" fmla="*/ 742962 w 786918"/>
                <a:gd name="connsiteY3-86" fmla="*/ 182754 h 182754"/>
                <a:gd name="connsiteX0-87" fmla="*/ 0 w 787244"/>
                <a:gd name="connsiteY0-88" fmla="*/ 0 h 182754"/>
                <a:gd name="connsiteX1-89" fmla="*/ 164274 w 787244"/>
                <a:gd name="connsiteY1-90" fmla="*/ 30614 h 182754"/>
                <a:gd name="connsiteX2-91" fmla="*/ 744867 w 787244"/>
                <a:gd name="connsiteY2-92" fmla="*/ 91203 h 182754"/>
                <a:gd name="connsiteX3-93" fmla="*/ 742962 w 787244"/>
                <a:gd name="connsiteY3-94" fmla="*/ 182754 h 182754"/>
                <a:gd name="connsiteX0-95" fmla="*/ 0 w 622970"/>
                <a:gd name="connsiteY0-96" fmla="*/ 0 h 152140"/>
                <a:gd name="connsiteX1-97" fmla="*/ 580593 w 622970"/>
                <a:gd name="connsiteY1-98" fmla="*/ 60589 h 152140"/>
                <a:gd name="connsiteX2-99" fmla="*/ 578688 w 622970"/>
                <a:gd name="connsiteY2-100" fmla="*/ 152140 h 152140"/>
                <a:gd name="connsiteX0-101" fmla="*/ 0 w 775994"/>
                <a:gd name="connsiteY0-102" fmla="*/ -1 h 166133"/>
                <a:gd name="connsiteX1-103" fmla="*/ 723065 w 775994"/>
                <a:gd name="connsiteY1-104" fmla="*/ 74582 h 166133"/>
                <a:gd name="connsiteX2-105" fmla="*/ 721160 w 775994"/>
                <a:gd name="connsiteY2-106" fmla="*/ 166133 h 166133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775994" h="166133">
                  <a:moveTo>
                    <a:pt x="0" y="-1"/>
                  </a:moveTo>
                  <a:cubicBezTo>
                    <a:pt x="124144" y="15199"/>
                    <a:pt x="602872" y="46893"/>
                    <a:pt x="723065" y="74582"/>
                  </a:cubicBezTo>
                  <a:cubicBezTo>
                    <a:pt x="843258" y="102271"/>
                    <a:pt x="721160" y="166133"/>
                    <a:pt x="721160" y="166133"/>
                  </a:cubicBezTo>
                </a:path>
              </a:pathLst>
            </a:custGeom>
            <a:noFill/>
            <a:ln w="317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64" name="任意多边形: 形状 26"/>
            <p:cNvSpPr/>
            <p:nvPr/>
          </p:nvSpPr>
          <p:spPr>
            <a:xfrm rot="10540049">
              <a:off x="4130280" y="2473174"/>
              <a:ext cx="587539" cy="13088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5562 w 687495"/>
                <a:gd name="connsiteY0-2" fmla="*/ 0 h 218209"/>
                <a:gd name="connsiteX1-3" fmla="*/ 88689 w 687495"/>
                <a:gd name="connsiteY1-4" fmla="*/ 135082 h 218209"/>
                <a:gd name="connsiteX2-5" fmla="*/ 618626 w 687495"/>
                <a:gd name="connsiteY2-6" fmla="*/ 155864 h 218209"/>
                <a:gd name="connsiteX3-7" fmla="*/ 678732 w 687495"/>
                <a:gd name="connsiteY3-8" fmla="*/ 199374 h 218209"/>
                <a:gd name="connsiteX4-9" fmla="*/ 597844 w 687495"/>
                <a:gd name="connsiteY4-10" fmla="*/ 218209 h 218209"/>
                <a:gd name="connsiteX5" fmla="*/ 597844 w 687495"/>
                <a:gd name="connsiteY5" fmla="*/ 218209 h 218209"/>
                <a:gd name="connsiteX0-11" fmla="*/ 5562 w 687494"/>
                <a:gd name="connsiteY0-12" fmla="*/ 0 h 246265"/>
                <a:gd name="connsiteX1-13" fmla="*/ 88689 w 687494"/>
                <a:gd name="connsiteY1-14" fmla="*/ 135082 h 246265"/>
                <a:gd name="connsiteX2-15" fmla="*/ 618626 w 687494"/>
                <a:gd name="connsiteY2-16" fmla="*/ 155864 h 246265"/>
                <a:gd name="connsiteX3-17" fmla="*/ 678732 w 687494"/>
                <a:gd name="connsiteY3-18" fmla="*/ 199374 h 246265"/>
                <a:gd name="connsiteX4-19" fmla="*/ 597844 w 687494"/>
                <a:gd name="connsiteY4-20" fmla="*/ 218209 h 246265"/>
                <a:gd name="connsiteX5-21" fmla="*/ 634907 w 687494"/>
                <a:gd name="connsiteY5-22" fmla="*/ 246266 h 246265"/>
                <a:gd name="connsiteX0-23" fmla="*/ 5562 w 687494"/>
                <a:gd name="connsiteY0-24" fmla="*/ 0 h 218209"/>
                <a:gd name="connsiteX1-25" fmla="*/ 88689 w 687494"/>
                <a:gd name="connsiteY1-26" fmla="*/ 135082 h 218209"/>
                <a:gd name="connsiteX2-27" fmla="*/ 618626 w 687494"/>
                <a:gd name="connsiteY2-28" fmla="*/ 155864 h 218209"/>
                <a:gd name="connsiteX3-29" fmla="*/ 678732 w 687494"/>
                <a:gd name="connsiteY3-30" fmla="*/ 199374 h 218209"/>
                <a:gd name="connsiteX4-31" fmla="*/ 597844 w 687494"/>
                <a:gd name="connsiteY4-32" fmla="*/ 218209 h 218209"/>
                <a:gd name="connsiteX0-33" fmla="*/ 5562 w 687494"/>
                <a:gd name="connsiteY0-34" fmla="*/ 0 h 232885"/>
                <a:gd name="connsiteX1-35" fmla="*/ 88689 w 687494"/>
                <a:gd name="connsiteY1-36" fmla="*/ 135082 h 232885"/>
                <a:gd name="connsiteX2-37" fmla="*/ 618626 w 687494"/>
                <a:gd name="connsiteY2-38" fmla="*/ 155864 h 232885"/>
                <a:gd name="connsiteX3-39" fmla="*/ 678732 w 687494"/>
                <a:gd name="connsiteY3-40" fmla="*/ 199374 h 232885"/>
                <a:gd name="connsiteX4-41" fmla="*/ 635491 w 687494"/>
                <a:gd name="connsiteY4-42" fmla="*/ 232886 h 232885"/>
                <a:gd name="connsiteX0-43" fmla="*/ 5562 w 684304"/>
                <a:gd name="connsiteY0-44" fmla="*/ 0 h 232887"/>
                <a:gd name="connsiteX1-45" fmla="*/ 88689 w 684304"/>
                <a:gd name="connsiteY1-46" fmla="*/ 135082 h 232887"/>
                <a:gd name="connsiteX2-47" fmla="*/ 618626 w 684304"/>
                <a:gd name="connsiteY2-48" fmla="*/ 155864 h 232887"/>
                <a:gd name="connsiteX3-49" fmla="*/ 673743 w 684304"/>
                <a:gd name="connsiteY3-50" fmla="*/ 175223 h 232887"/>
                <a:gd name="connsiteX4-51" fmla="*/ 635491 w 684304"/>
                <a:gd name="connsiteY4-52" fmla="*/ 232886 h 232887"/>
                <a:gd name="connsiteX0-53" fmla="*/ 5562 w 684305"/>
                <a:gd name="connsiteY0-54" fmla="*/ 0 h 247245"/>
                <a:gd name="connsiteX1-55" fmla="*/ 88689 w 684305"/>
                <a:gd name="connsiteY1-56" fmla="*/ 135082 h 247245"/>
                <a:gd name="connsiteX2-57" fmla="*/ 618626 w 684305"/>
                <a:gd name="connsiteY2-58" fmla="*/ 155864 h 247245"/>
                <a:gd name="connsiteX3-59" fmla="*/ 673743 w 684305"/>
                <a:gd name="connsiteY3-60" fmla="*/ 175223 h 247245"/>
                <a:gd name="connsiteX4-61" fmla="*/ 642924 w 684305"/>
                <a:gd name="connsiteY4-62" fmla="*/ 247244 h 247245"/>
                <a:gd name="connsiteX0-63" fmla="*/ 5562 w 694353"/>
                <a:gd name="connsiteY0-64" fmla="*/ 0 h 247243"/>
                <a:gd name="connsiteX1-65" fmla="*/ 88689 w 694353"/>
                <a:gd name="connsiteY1-66" fmla="*/ 135082 h 247243"/>
                <a:gd name="connsiteX2-67" fmla="*/ 618626 w 694353"/>
                <a:gd name="connsiteY2-68" fmla="*/ 155864 h 247243"/>
                <a:gd name="connsiteX3-69" fmla="*/ 688610 w 694353"/>
                <a:gd name="connsiteY3-70" fmla="*/ 203941 h 247243"/>
                <a:gd name="connsiteX4-71" fmla="*/ 642924 w 694353"/>
                <a:gd name="connsiteY4-72" fmla="*/ 247244 h 247243"/>
                <a:gd name="connsiteX0-73" fmla="*/ 5562 w 688656"/>
                <a:gd name="connsiteY0-74" fmla="*/ 0 h 247245"/>
                <a:gd name="connsiteX1-75" fmla="*/ 88689 w 688656"/>
                <a:gd name="connsiteY1-76" fmla="*/ 135082 h 247245"/>
                <a:gd name="connsiteX2-77" fmla="*/ 618626 w 688656"/>
                <a:gd name="connsiteY2-78" fmla="*/ 155864 h 247245"/>
                <a:gd name="connsiteX3-79" fmla="*/ 688610 w 688656"/>
                <a:gd name="connsiteY3-80" fmla="*/ 203941 h 247245"/>
                <a:gd name="connsiteX4-81" fmla="*/ 642924 w 688656"/>
                <a:gd name="connsiteY4-82" fmla="*/ 247244 h 247245"/>
                <a:gd name="connsiteX0-83" fmla="*/ 5562 w 688655"/>
                <a:gd name="connsiteY0-84" fmla="*/ 0 h 247243"/>
                <a:gd name="connsiteX1-85" fmla="*/ 88689 w 688655"/>
                <a:gd name="connsiteY1-86" fmla="*/ 135082 h 247243"/>
                <a:gd name="connsiteX2-87" fmla="*/ 618626 w 688655"/>
                <a:gd name="connsiteY2-88" fmla="*/ 155864 h 247243"/>
                <a:gd name="connsiteX3-89" fmla="*/ 688610 w 688655"/>
                <a:gd name="connsiteY3-90" fmla="*/ 203941 h 247243"/>
                <a:gd name="connsiteX4-91" fmla="*/ 642924 w 688655"/>
                <a:gd name="connsiteY4-92" fmla="*/ 247244 h 247243"/>
                <a:gd name="connsiteX0-93" fmla="*/ 5562 w 688655"/>
                <a:gd name="connsiteY0-94" fmla="*/ 0 h 203941"/>
                <a:gd name="connsiteX1-95" fmla="*/ 88689 w 688655"/>
                <a:gd name="connsiteY1-96" fmla="*/ 135082 h 203941"/>
                <a:gd name="connsiteX2-97" fmla="*/ 618626 w 688655"/>
                <a:gd name="connsiteY2-98" fmla="*/ 155864 h 203941"/>
                <a:gd name="connsiteX3-99" fmla="*/ 688610 w 688655"/>
                <a:gd name="connsiteY3-100" fmla="*/ 203941 h 203941"/>
                <a:gd name="connsiteX0-101" fmla="*/ 5562 w 677530"/>
                <a:gd name="connsiteY0-102" fmla="*/ 0 h 242131"/>
                <a:gd name="connsiteX1-103" fmla="*/ 88689 w 677530"/>
                <a:gd name="connsiteY1-104" fmla="*/ 135082 h 242131"/>
                <a:gd name="connsiteX2-105" fmla="*/ 618626 w 677530"/>
                <a:gd name="connsiteY2-106" fmla="*/ 155864 h 242131"/>
                <a:gd name="connsiteX3-107" fmla="*/ 670817 w 677530"/>
                <a:gd name="connsiteY3-108" fmla="*/ 242131 h 242131"/>
                <a:gd name="connsiteX0-109" fmla="*/ 5562 w 664333"/>
                <a:gd name="connsiteY0-110" fmla="*/ 0 h 238712"/>
                <a:gd name="connsiteX1-111" fmla="*/ 88689 w 664333"/>
                <a:gd name="connsiteY1-112" fmla="*/ 135082 h 238712"/>
                <a:gd name="connsiteX2-113" fmla="*/ 618626 w 664333"/>
                <a:gd name="connsiteY2-114" fmla="*/ 155864 h 238712"/>
                <a:gd name="connsiteX3-115" fmla="*/ 642752 w 664333"/>
                <a:gd name="connsiteY3-116" fmla="*/ 238712 h 238712"/>
                <a:gd name="connsiteX0-117" fmla="*/ 5562 w 711991"/>
                <a:gd name="connsiteY0-118" fmla="*/ 0 h 314413"/>
                <a:gd name="connsiteX1-119" fmla="*/ 88689 w 711991"/>
                <a:gd name="connsiteY1-120" fmla="*/ 135082 h 314413"/>
                <a:gd name="connsiteX2-121" fmla="*/ 618626 w 711991"/>
                <a:gd name="connsiteY2-122" fmla="*/ 155864 h 314413"/>
                <a:gd name="connsiteX3-123" fmla="*/ 711991 w 711991"/>
                <a:gd name="connsiteY3-124" fmla="*/ 314414 h 314413"/>
                <a:gd name="connsiteX0-125" fmla="*/ 5562 w 665363"/>
                <a:gd name="connsiteY0-126" fmla="*/ 0 h 272655"/>
                <a:gd name="connsiteX1-127" fmla="*/ 88689 w 665363"/>
                <a:gd name="connsiteY1-128" fmla="*/ 135082 h 272655"/>
                <a:gd name="connsiteX2-129" fmla="*/ 618626 w 665363"/>
                <a:gd name="connsiteY2-130" fmla="*/ 155864 h 272655"/>
                <a:gd name="connsiteX3-131" fmla="*/ 645298 w 665363"/>
                <a:gd name="connsiteY3-132" fmla="*/ 272656 h 272655"/>
                <a:gd name="connsiteX0-133" fmla="*/ 5562 w 676446"/>
                <a:gd name="connsiteY0-134" fmla="*/ 0 h 272657"/>
                <a:gd name="connsiteX1-135" fmla="*/ 88689 w 676446"/>
                <a:gd name="connsiteY1-136" fmla="*/ 135082 h 272657"/>
                <a:gd name="connsiteX2-137" fmla="*/ 618626 w 676446"/>
                <a:gd name="connsiteY2-138" fmla="*/ 155864 h 272657"/>
                <a:gd name="connsiteX3-139" fmla="*/ 645298 w 676446"/>
                <a:gd name="connsiteY3-140" fmla="*/ 272656 h 272657"/>
                <a:gd name="connsiteX0-141" fmla="*/ 20123 w 691007"/>
                <a:gd name="connsiteY0-142" fmla="*/ 0 h 272655"/>
                <a:gd name="connsiteX1-143" fmla="*/ 103250 w 691007"/>
                <a:gd name="connsiteY1-144" fmla="*/ 135082 h 272655"/>
                <a:gd name="connsiteX2-145" fmla="*/ 633187 w 691007"/>
                <a:gd name="connsiteY2-146" fmla="*/ 155864 h 272655"/>
                <a:gd name="connsiteX3-147" fmla="*/ 659859 w 691007"/>
                <a:gd name="connsiteY3-148" fmla="*/ 272656 h 272655"/>
                <a:gd name="connsiteX0-149" fmla="*/ 17841 w 701337"/>
                <a:gd name="connsiteY0-150" fmla="*/ 1 h 260740"/>
                <a:gd name="connsiteX1-151" fmla="*/ 113580 w 701337"/>
                <a:gd name="connsiteY1-152" fmla="*/ 123165 h 260740"/>
                <a:gd name="connsiteX2-153" fmla="*/ 643517 w 701337"/>
                <a:gd name="connsiteY2-154" fmla="*/ 143947 h 260740"/>
                <a:gd name="connsiteX3-155" fmla="*/ 670189 w 701337"/>
                <a:gd name="connsiteY3-156" fmla="*/ 260739 h 260740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701337" h="260740">
                  <a:moveTo>
                    <a:pt x="17841" y="1"/>
                  </a:moveTo>
                  <a:cubicBezTo>
                    <a:pt x="-24636" y="70720"/>
                    <a:pt x="9301" y="99174"/>
                    <a:pt x="113580" y="123165"/>
                  </a:cubicBezTo>
                  <a:cubicBezTo>
                    <a:pt x="217859" y="147156"/>
                    <a:pt x="525421" y="101115"/>
                    <a:pt x="643517" y="143947"/>
                  </a:cubicBezTo>
                  <a:cubicBezTo>
                    <a:pt x="761613" y="186779"/>
                    <a:pt x="660646" y="225217"/>
                    <a:pt x="670189" y="260739"/>
                  </a:cubicBezTo>
                </a:path>
              </a:pathLst>
            </a:custGeom>
            <a:noFill/>
            <a:ln w="317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65" name="任意多边形: 形状 26"/>
            <p:cNvSpPr/>
            <p:nvPr/>
          </p:nvSpPr>
          <p:spPr>
            <a:xfrm rot="10540049">
              <a:off x="4144227" y="2399377"/>
              <a:ext cx="558447" cy="10953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20556 w 666610"/>
                <a:gd name="connsiteY0-2" fmla="*/ 0 h 218209"/>
                <a:gd name="connsiteX1-3" fmla="*/ 103683 w 666610"/>
                <a:gd name="connsiteY1-4" fmla="*/ 135082 h 218209"/>
                <a:gd name="connsiteX2-5" fmla="*/ 633620 w 666610"/>
                <a:gd name="connsiteY2-6" fmla="*/ 155864 h 218209"/>
                <a:gd name="connsiteX3-7" fmla="*/ 612838 w 666610"/>
                <a:gd name="connsiteY3-8" fmla="*/ 218209 h 218209"/>
                <a:gd name="connsiteX4-9" fmla="*/ 612838 w 666610"/>
                <a:gd name="connsiteY4-10" fmla="*/ 218209 h 218209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666610" h="218209">
                  <a:moveTo>
                    <a:pt x="20556" y="0"/>
                  </a:moveTo>
                  <a:cubicBezTo>
                    <a:pt x="-22901" y="47056"/>
                    <a:pt x="1506" y="109105"/>
                    <a:pt x="103683" y="135082"/>
                  </a:cubicBezTo>
                  <a:cubicBezTo>
                    <a:pt x="205860" y="161059"/>
                    <a:pt x="548761" y="142010"/>
                    <a:pt x="633620" y="155864"/>
                  </a:cubicBezTo>
                  <a:cubicBezTo>
                    <a:pt x="718479" y="169718"/>
                    <a:pt x="612838" y="218209"/>
                    <a:pt x="612838" y="218209"/>
                  </a:cubicBezTo>
                  <a:lnTo>
                    <a:pt x="612838" y="218209"/>
                  </a:lnTo>
                </a:path>
              </a:pathLst>
            </a:custGeom>
            <a:noFill/>
            <a:ln w="317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66" name="任意多边形: 形状 26"/>
            <p:cNvSpPr/>
            <p:nvPr/>
          </p:nvSpPr>
          <p:spPr>
            <a:xfrm rot="10540049">
              <a:off x="4072754" y="2336442"/>
              <a:ext cx="624613" cy="90371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4572 w 623888"/>
                <a:gd name="connsiteY0-2" fmla="*/ 0 h 218209"/>
                <a:gd name="connsiteX1-3" fmla="*/ 87699 w 623888"/>
                <a:gd name="connsiteY1-4" fmla="*/ 135082 h 218209"/>
                <a:gd name="connsiteX2-5" fmla="*/ 581846 w 623888"/>
                <a:gd name="connsiteY2-6" fmla="*/ 144776 h 218209"/>
                <a:gd name="connsiteX3-7" fmla="*/ 596854 w 623888"/>
                <a:gd name="connsiteY3-8" fmla="*/ 218209 h 218209"/>
                <a:gd name="connsiteX4-9" fmla="*/ 596854 w 623888"/>
                <a:gd name="connsiteY4-10" fmla="*/ 218209 h 218209"/>
                <a:gd name="connsiteX0-11" fmla="*/ 4572 w 623887"/>
                <a:gd name="connsiteY0-12" fmla="*/ 0 h 218209"/>
                <a:gd name="connsiteX1-13" fmla="*/ 87699 w 623887"/>
                <a:gd name="connsiteY1-14" fmla="*/ 135082 h 218209"/>
                <a:gd name="connsiteX2-15" fmla="*/ 581846 w 623887"/>
                <a:gd name="connsiteY2-16" fmla="*/ 144776 h 218209"/>
                <a:gd name="connsiteX3-17" fmla="*/ 596854 w 623887"/>
                <a:gd name="connsiteY3-18" fmla="*/ 218209 h 218209"/>
                <a:gd name="connsiteX4-19" fmla="*/ 585412 w 623887"/>
                <a:gd name="connsiteY4-20" fmla="*/ 203364 h 218209"/>
                <a:gd name="connsiteX0-21" fmla="*/ 18961 w 638276"/>
                <a:gd name="connsiteY0-22" fmla="*/ 0 h 218209"/>
                <a:gd name="connsiteX1-23" fmla="*/ 102088 w 638276"/>
                <a:gd name="connsiteY1-24" fmla="*/ 135082 h 218209"/>
                <a:gd name="connsiteX2-25" fmla="*/ 596235 w 638276"/>
                <a:gd name="connsiteY2-26" fmla="*/ 144776 h 218209"/>
                <a:gd name="connsiteX3-27" fmla="*/ 611243 w 638276"/>
                <a:gd name="connsiteY3-28" fmla="*/ 218209 h 218209"/>
                <a:gd name="connsiteX4-29" fmla="*/ 599801 w 638276"/>
                <a:gd name="connsiteY4-30" fmla="*/ 203364 h 218209"/>
                <a:gd name="connsiteX0-31" fmla="*/ 21317 w 628897"/>
                <a:gd name="connsiteY0-32" fmla="*/ 1 h 210053"/>
                <a:gd name="connsiteX1-33" fmla="*/ 92709 w 628897"/>
                <a:gd name="connsiteY1-34" fmla="*/ 126926 h 210053"/>
                <a:gd name="connsiteX2-35" fmla="*/ 586856 w 628897"/>
                <a:gd name="connsiteY2-36" fmla="*/ 136620 h 210053"/>
                <a:gd name="connsiteX3-37" fmla="*/ 601864 w 628897"/>
                <a:gd name="connsiteY3-38" fmla="*/ 210053 h 210053"/>
                <a:gd name="connsiteX4-39" fmla="*/ 590422 w 628897"/>
                <a:gd name="connsiteY4-40" fmla="*/ 195208 h 210053"/>
                <a:gd name="connsiteX0-41" fmla="*/ 21317 w 628897"/>
                <a:gd name="connsiteY0-42" fmla="*/ -1 h 210051"/>
                <a:gd name="connsiteX1-43" fmla="*/ 92709 w 628897"/>
                <a:gd name="connsiteY1-44" fmla="*/ 126924 h 210051"/>
                <a:gd name="connsiteX2-45" fmla="*/ 586856 w 628897"/>
                <a:gd name="connsiteY2-46" fmla="*/ 136618 h 210051"/>
                <a:gd name="connsiteX3-47" fmla="*/ 601864 w 628897"/>
                <a:gd name="connsiteY3-48" fmla="*/ 210051 h 210051"/>
                <a:gd name="connsiteX0-49" fmla="*/ 21317 w 586856"/>
                <a:gd name="connsiteY0-50" fmla="*/ 1 h 136621"/>
                <a:gd name="connsiteX1-51" fmla="*/ 92709 w 586856"/>
                <a:gd name="connsiteY1-52" fmla="*/ 126926 h 136621"/>
                <a:gd name="connsiteX2-53" fmla="*/ 586856 w 586856"/>
                <a:gd name="connsiteY2-54" fmla="*/ 136620 h 136621"/>
                <a:gd name="connsiteX0-55" fmla="*/ 23301 w 640457"/>
                <a:gd name="connsiteY0-56" fmla="*/ -1 h 194241"/>
                <a:gd name="connsiteX1-57" fmla="*/ 94693 w 640457"/>
                <a:gd name="connsiteY1-58" fmla="*/ 126924 h 194241"/>
                <a:gd name="connsiteX2-59" fmla="*/ 640456 w 640457"/>
                <a:gd name="connsiteY2-60" fmla="*/ 194242 h 194241"/>
                <a:gd name="connsiteX0-61" fmla="*/ 23301 w 640456"/>
                <a:gd name="connsiteY0-62" fmla="*/ 1 h 200002"/>
                <a:gd name="connsiteX1-63" fmla="*/ 94693 w 640456"/>
                <a:gd name="connsiteY1-64" fmla="*/ 126926 h 200002"/>
                <a:gd name="connsiteX2-65" fmla="*/ 640456 w 640456"/>
                <a:gd name="connsiteY2-66" fmla="*/ 194244 h 200002"/>
                <a:gd name="connsiteX0-67" fmla="*/ 23301 w 724870"/>
                <a:gd name="connsiteY0-68" fmla="*/ 1 h 230533"/>
                <a:gd name="connsiteX1-69" fmla="*/ 94693 w 724870"/>
                <a:gd name="connsiteY1-70" fmla="*/ 126926 h 230533"/>
                <a:gd name="connsiteX2-71" fmla="*/ 724870 w 724870"/>
                <a:gd name="connsiteY2-72" fmla="*/ 226430 h 230533"/>
                <a:gd name="connsiteX0-73" fmla="*/ 23301 w 724870"/>
                <a:gd name="connsiteY0-74" fmla="*/ 1 h 226429"/>
                <a:gd name="connsiteX1-75" fmla="*/ 94693 w 724870"/>
                <a:gd name="connsiteY1-76" fmla="*/ 126926 h 226429"/>
                <a:gd name="connsiteX2-77" fmla="*/ 724870 w 724870"/>
                <a:gd name="connsiteY2-78" fmla="*/ 226430 h 226429"/>
                <a:gd name="connsiteX0-79" fmla="*/ 32771 w 734340"/>
                <a:gd name="connsiteY0-80" fmla="*/ 1 h 226429"/>
                <a:gd name="connsiteX1-81" fmla="*/ 104163 w 734340"/>
                <a:gd name="connsiteY1-82" fmla="*/ 126926 h 226429"/>
                <a:gd name="connsiteX2-83" fmla="*/ 734340 w 734340"/>
                <a:gd name="connsiteY2-84" fmla="*/ 226430 h 226429"/>
                <a:gd name="connsiteX0-85" fmla="*/ 32771 w 745590"/>
                <a:gd name="connsiteY0-86" fmla="*/ 1 h 180036"/>
                <a:gd name="connsiteX1-87" fmla="*/ 104163 w 745590"/>
                <a:gd name="connsiteY1-88" fmla="*/ 126926 h 180036"/>
                <a:gd name="connsiteX2-89" fmla="*/ 745590 w 745590"/>
                <a:gd name="connsiteY2-90" fmla="*/ 180036 h 180036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745590" h="180036">
                  <a:moveTo>
                    <a:pt x="32771" y="1"/>
                  </a:moveTo>
                  <a:cubicBezTo>
                    <a:pt x="-9707" y="70718"/>
                    <a:pt x="-32519" y="108613"/>
                    <a:pt x="104163" y="126926"/>
                  </a:cubicBezTo>
                  <a:cubicBezTo>
                    <a:pt x="207022" y="159300"/>
                    <a:pt x="644846" y="172896"/>
                    <a:pt x="745590" y="180036"/>
                  </a:cubicBezTo>
                </a:path>
              </a:pathLst>
            </a:custGeom>
            <a:noFill/>
            <a:ln w="317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367" name="任意多边形 366"/>
          <p:cNvSpPr/>
          <p:nvPr/>
        </p:nvSpPr>
        <p:spPr>
          <a:xfrm>
            <a:off x="3241675" y="2076807"/>
            <a:ext cx="1726407" cy="217924"/>
          </a:xfrm>
          <a:custGeom>
            <a:avLst/>
            <a:gdLst>
              <a:gd name="connsiteX0" fmla="*/ 0 w 1714500"/>
              <a:gd name="connsiteY0" fmla="*/ 0 h 196850"/>
              <a:gd name="connsiteX1" fmla="*/ 1485900 w 1714500"/>
              <a:gd name="connsiteY1" fmla="*/ 12700 h 196850"/>
              <a:gd name="connsiteX2" fmla="*/ 1714500 w 1714500"/>
              <a:gd name="connsiteY2" fmla="*/ 196850 h 196850"/>
              <a:gd name="connsiteX0-1" fmla="*/ 0 w 1714500"/>
              <a:gd name="connsiteY0-2" fmla="*/ 0 h 196850"/>
              <a:gd name="connsiteX1-3" fmla="*/ 1419225 w 1714500"/>
              <a:gd name="connsiteY1-4" fmla="*/ 7937 h 196850"/>
              <a:gd name="connsiteX2-5" fmla="*/ 1714500 w 1714500"/>
              <a:gd name="connsiteY2-6" fmla="*/ 196850 h 196850"/>
              <a:gd name="connsiteX0-7" fmla="*/ 0 w 1714500"/>
              <a:gd name="connsiteY0-8" fmla="*/ 0 h 196850"/>
              <a:gd name="connsiteX1-9" fmla="*/ 1347787 w 1714500"/>
              <a:gd name="connsiteY1-10" fmla="*/ 7937 h 196850"/>
              <a:gd name="connsiteX2-11" fmla="*/ 1714500 w 1714500"/>
              <a:gd name="connsiteY2-12" fmla="*/ 196850 h 196850"/>
              <a:gd name="connsiteX0-13" fmla="*/ 0 w 1726407"/>
              <a:gd name="connsiteY0-14" fmla="*/ 8123 h 202592"/>
              <a:gd name="connsiteX1-15" fmla="*/ 1347787 w 1726407"/>
              <a:gd name="connsiteY1-16" fmla="*/ 16060 h 202592"/>
              <a:gd name="connsiteX2-17" fmla="*/ 1726407 w 1726407"/>
              <a:gd name="connsiteY2-18" fmla="*/ 202592 h 202592"/>
              <a:gd name="connsiteX0-19" fmla="*/ 0 w 1726407"/>
              <a:gd name="connsiteY0-20" fmla="*/ 9167 h 217924"/>
              <a:gd name="connsiteX1-21" fmla="*/ 1347787 w 1726407"/>
              <a:gd name="connsiteY1-22" fmla="*/ 17104 h 217924"/>
              <a:gd name="connsiteX2-23" fmla="*/ 1726407 w 1726407"/>
              <a:gd name="connsiteY2-24" fmla="*/ 217924 h 217924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726407" h="217924">
                <a:moveTo>
                  <a:pt x="0" y="9167"/>
                </a:moveTo>
                <a:cubicBezTo>
                  <a:pt x="449262" y="11813"/>
                  <a:pt x="1060053" y="-17689"/>
                  <a:pt x="1347787" y="17104"/>
                </a:cubicBezTo>
                <a:cubicBezTo>
                  <a:pt x="1635522" y="51897"/>
                  <a:pt x="1688307" y="185116"/>
                  <a:pt x="1726407" y="217924"/>
                </a:cubicBezTo>
              </a:path>
            </a:pathLst>
          </a:custGeom>
          <a:noFill/>
          <a:ln w="317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70" name="任意多边形 369"/>
          <p:cNvSpPr/>
          <p:nvPr/>
        </p:nvSpPr>
        <p:spPr>
          <a:xfrm>
            <a:off x="5491162" y="1925008"/>
            <a:ext cx="1450181" cy="232407"/>
          </a:xfrm>
          <a:custGeom>
            <a:avLst/>
            <a:gdLst>
              <a:gd name="connsiteX0" fmla="*/ 0 w 1440657"/>
              <a:gd name="connsiteY0" fmla="*/ 186415 h 186415"/>
              <a:gd name="connsiteX1" fmla="*/ 642938 w 1440657"/>
              <a:gd name="connsiteY1" fmla="*/ 5440 h 186415"/>
              <a:gd name="connsiteX2" fmla="*/ 1440657 w 1440657"/>
              <a:gd name="connsiteY2" fmla="*/ 64971 h 186415"/>
              <a:gd name="connsiteX0-1" fmla="*/ 0 w 1447800"/>
              <a:gd name="connsiteY0-2" fmla="*/ 181363 h 181363"/>
              <a:gd name="connsiteX1-3" fmla="*/ 650081 w 1447800"/>
              <a:gd name="connsiteY1-4" fmla="*/ 5150 h 181363"/>
              <a:gd name="connsiteX2-5" fmla="*/ 1447800 w 1447800"/>
              <a:gd name="connsiteY2-6" fmla="*/ 64681 h 181363"/>
              <a:gd name="connsiteX0-7" fmla="*/ 0 w 1447800"/>
              <a:gd name="connsiteY0-8" fmla="*/ 186416 h 186416"/>
              <a:gd name="connsiteX1-9" fmla="*/ 650081 w 1447800"/>
              <a:gd name="connsiteY1-10" fmla="*/ 5440 h 186416"/>
              <a:gd name="connsiteX2-11" fmla="*/ 1447800 w 1447800"/>
              <a:gd name="connsiteY2-12" fmla="*/ 64971 h 186416"/>
              <a:gd name="connsiteX0-13" fmla="*/ 0 w 1447800"/>
              <a:gd name="connsiteY0-14" fmla="*/ 231596 h 231596"/>
              <a:gd name="connsiteX1-15" fmla="*/ 635794 w 1447800"/>
              <a:gd name="connsiteY1-16" fmla="*/ 2995 h 231596"/>
              <a:gd name="connsiteX2-17" fmla="*/ 1447800 w 1447800"/>
              <a:gd name="connsiteY2-18" fmla="*/ 110151 h 231596"/>
              <a:gd name="connsiteX0-19" fmla="*/ 0 w 1447800"/>
              <a:gd name="connsiteY0-20" fmla="*/ 232641 h 232641"/>
              <a:gd name="connsiteX1-21" fmla="*/ 635794 w 1447800"/>
              <a:gd name="connsiteY1-22" fmla="*/ 4040 h 232641"/>
              <a:gd name="connsiteX2-23" fmla="*/ 1447800 w 1447800"/>
              <a:gd name="connsiteY2-24" fmla="*/ 111196 h 232641"/>
              <a:gd name="connsiteX0-25" fmla="*/ 0 w 1454943"/>
              <a:gd name="connsiteY0-26" fmla="*/ 231972 h 231972"/>
              <a:gd name="connsiteX1-27" fmla="*/ 635794 w 1454943"/>
              <a:gd name="connsiteY1-28" fmla="*/ 3371 h 231972"/>
              <a:gd name="connsiteX2-29" fmla="*/ 1454943 w 1454943"/>
              <a:gd name="connsiteY2-30" fmla="*/ 117670 h 231972"/>
              <a:gd name="connsiteX0-31" fmla="*/ 0 w 1452562"/>
              <a:gd name="connsiteY0-32" fmla="*/ 232888 h 232888"/>
              <a:gd name="connsiteX1-33" fmla="*/ 635794 w 1452562"/>
              <a:gd name="connsiteY1-34" fmla="*/ 4287 h 232888"/>
              <a:gd name="connsiteX2-35" fmla="*/ 1452562 w 1452562"/>
              <a:gd name="connsiteY2-36" fmla="*/ 109061 h 232888"/>
              <a:gd name="connsiteX0-37" fmla="*/ 0 w 1450181"/>
              <a:gd name="connsiteY0-38" fmla="*/ 232407 h 232407"/>
              <a:gd name="connsiteX1-39" fmla="*/ 635794 w 1450181"/>
              <a:gd name="connsiteY1-40" fmla="*/ 3806 h 232407"/>
              <a:gd name="connsiteX2-41" fmla="*/ 1450181 w 1450181"/>
              <a:gd name="connsiteY2-42" fmla="*/ 113342 h 232407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450181" h="232407">
                <a:moveTo>
                  <a:pt x="0" y="232407"/>
                </a:moveTo>
                <a:cubicBezTo>
                  <a:pt x="201414" y="152040"/>
                  <a:pt x="394097" y="23650"/>
                  <a:pt x="635794" y="3806"/>
                </a:cubicBezTo>
                <a:cubicBezTo>
                  <a:pt x="877491" y="-16038"/>
                  <a:pt x="1173758" y="44881"/>
                  <a:pt x="1450181" y="113342"/>
                </a:cubicBezTo>
              </a:path>
            </a:pathLst>
          </a:custGeom>
          <a:noFill/>
          <a:ln w="317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71" name="任意多边形 370"/>
          <p:cNvSpPr/>
          <p:nvPr/>
        </p:nvSpPr>
        <p:spPr>
          <a:xfrm rot="4300934">
            <a:off x="6873522" y="2977158"/>
            <a:ext cx="1293639" cy="228763"/>
          </a:xfrm>
          <a:custGeom>
            <a:avLst/>
            <a:gdLst>
              <a:gd name="connsiteX0" fmla="*/ 0 w 1440657"/>
              <a:gd name="connsiteY0" fmla="*/ 186415 h 186415"/>
              <a:gd name="connsiteX1" fmla="*/ 642938 w 1440657"/>
              <a:gd name="connsiteY1" fmla="*/ 5440 h 186415"/>
              <a:gd name="connsiteX2" fmla="*/ 1440657 w 1440657"/>
              <a:gd name="connsiteY2" fmla="*/ 64971 h 186415"/>
              <a:gd name="connsiteX0-1" fmla="*/ 0 w 1447800"/>
              <a:gd name="connsiteY0-2" fmla="*/ 181363 h 181363"/>
              <a:gd name="connsiteX1-3" fmla="*/ 650081 w 1447800"/>
              <a:gd name="connsiteY1-4" fmla="*/ 5150 h 181363"/>
              <a:gd name="connsiteX2-5" fmla="*/ 1447800 w 1447800"/>
              <a:gd name="connsiteY2-6" fmla="*/ 64681 h 181363"/>
              <a:gd name="connsiteX0-7" fmla="*/ 0 w 1447800"/>
              <a:gd name="connsiteY0-8" fmla="*/ 186416 h 186416"/>
              <a:gd name="connsiteX1-9" fmla="*/ 650081 w 1447800"/>
              <a:gd name="connsiteY1-10" fmla="*/ 5440 h 186416"/>
              <a:gd name="connsiteX2-11" fmla="*/ 1447800 w 1447800"/>
              <a:gd name="connsiteY2-12" fmla="*/ 64971 h 186416"/>
              <a:gd name="connsiteX0-13" fmla="*/ 0 w 1447800"/>
              <a:gd name="connsiteY0-14" fmla="*/ 231596 h 231596"/>
              <a:gd name="connsiteX1-15" fmla="*/ 635794 w 1447800"/>
              <a:gd name="connsiteY1-16" fmla="*/ 2995 h 231596"/>
              <a:gd name="connsiteX2-17" fmla="*/ 1447800 w 1447800"/>
              <a:gd name="connsiteY2-18" fmla="*/ 110151 h 231596"/>
              <a:gd name="connsiteX0-19" fmla="*/ 0 w 1447800"/>
              <a:gd name="connsiteY0-20" fmla="*/ 232641 h 232641"/>
              <a:gd name="connsiteX1-21" fmla="*/ 635794 w 1447800"/>
              <a:gd name="connsiteY1-22" fmla="*/ 4040 h 232641"/>
              <a:gd name="connsiteX2-23" fmla="*/ 1447800 w 1447800"/>
              <a:gd name="connsiteY2-24" fmla="*/ 111196 h 232641"/>
              <a:gd name="connsiteX0-25" fmla="*/ 0 w 1454943"/>
              <a:gd name="connsiteY0-26" fmla="*/ 231972 h 231972"/>
              <a:gd name="connsiteX1-27" fmla="*/ 635794 w 1454943"/>
              <a:gd name="connsiteY1-28" fmla="*/ 3371 h 231972"/>
              <a:gd name="connsiteX2-29" fmla="*/ 1454943 w 1454943"/>
              <a:gd name="connsiteY2-30" fmla="*/ 117670 h 231972"/>
              <a:gd name="connsiteX0-31" fmla="*/ 0 w 1452562"/>
              <a:gd name="connsiteY0-32" fmla="*/ 232888 h 232888"/>
              <a:gd name="connsiteX1-33" fmla="*/ 635794 w 1452562"/>
              <a:gd name="connsiteY1-34" fmla="*/ 4287 h 232888"/>
              <a:gd name="connsiteX2-35" fmla="*/ 1452562 w 1452562"/>
              <a:gd name="connsiteY2-36" fmla="*/ 109061 h 232888"/>
              <a:gd name="connsiteX0-37" fmla="*/ 0 w 1450181"/>
              <a:gd name="connsiteY0-38" fmla="*/ 232407 h 232407"/>
              <a:gd name="connsiteX1-39" fmla="*/ 635794 w 1450181"/>
              <a:gd name="connsiteY1-40" fmla="*/ 3806 h 232407"/>
              <a:gd name="connsiteX2-41" fmla="*/ 1450181 w 1450181"/>
              <a:gd name="connsiteY2-42" fmla="*/ 113342 h 232407"/>
              <a:gd name="connsiteX0-43" fmla="*/ 0 w 1311707"/>
              <a:gd name="connsiteY0-44" fmla="*/ 229869 h 229869"/>
              <a:gd name="connsiteX1-45" fmla="*/ 635794 w 1311707"/>
              <a:gd name="connsiteY1-46" fmla="*/ 1268 h 229869"/>
              <a:gd name="connsiteX2-47" fmla="*/ 1311707 w 1311707"/>
              <a:gd name="connsiteY2-48" fmla="*/ 150244 h 229869"/>
              <a:gd name="connsiteX0-49" fmla="*/ 0 w 1311707"/>
              <a:gd name="connsiteY0-50" fmla="*/ 230362 h 230362"/>
              <a:gd name="connsiteX1-51" fmla="*/ 635794 w 1311707"/>
              <a:gd name="connsiteY1-52" fmla="*/ 1761 h 230362"/>
              <a:gd name="connsiteX2-53" fmla="*/ 1311707 w 1311707"/>
              <a:gd name="connsiteY2-54" fmla="*/ 150737 h 230362"/>
              <a:gd name="connsiteX0-55" fmla="*/ 0 w 1307920"/>
              <a:gd name="connsiteY0-56" fmla="*/ 242083 h 242083"/>
              <a:gd name="connsiteX1-57" fmla="*/ 632007 w 1307920"/>
              <a:gd name="connsiteY1-58" fmla="*/ 2194 h 242083"/>
              <a:gd name="connsiteX2-59" fmla="*/ 1307920 w 1307920"/>
              <a:gd name="connsiteY2-60" fmla="*/ 151170 h 242083"/>
              <a:gd name="connsiteX0-61" fmla="*/ 0 w 1293639"/>
              <a:gd name="connsiteY0-62" fmla="*/ 228763 h 228763"/>
              <a:gd name="connsiteX1-63" fmla="*/ 617726 w 1293639"/>
              <a:gd name="connsiteY1-64" fmla="*/ 1705 h 228763"/>
              <a:gd name="connsiteX2-65" fmla="*/ 1293639 w 1293639"/>
              <a:gd name="connsiteY2-66" fmla="*/ 150681 h 228763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93639" h="228763">
                <a:moveTo>
                  <a:pt x="0" y="228763"/>
                </a:moveTo>
                <a:cubicBezTo>
                  <a:pt x="201414" y="148396"/>
                  <a:pt x="402120" y="14719"/>
                  <a:pt x="617726" y="1705"/>
                </a:cubicBezTo>
                <a:cubicBezTo>
                  <a:pt x="833333" y="-11309"/>
                  <a:pt x="1022424" y="51336"/>
                  <a:pt x="1293639" y="150681"/>
                </a:cubicBezTo>
              </a:path>
            </a:pathLst>
          </a:custGeom>
          <a:noFill/>
          <a:ln w="317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72" name="任意多边形 371"/>
          <p:cNvSpPr/>
          <p:nvPr/>
        </p:nvSpPr>
        <p:spPr>
          <a:xfrm rot="9067713">
            <a:off x="6247334" y="4412386"/>
            <a:ext cx="1273097" cy="427601"/>
          </a:xfrm>
          <a:custGeom>
            <a:avLst/>
            <a:gdLst>
              <a:gd name="connsiteX0" fmla="*/ 0 w 1440657"/>
              <a:gd name="connsiteY0" fmla="*/ 186415 h 186415"/>
              <a:gd name="connsiteX1" fmla="*/ 642938 w 1440657"/>
              <a:gd name="connsiteY1" fmla="*/ 5440 h 186415"/>
              <a:gd name="connsiteX2" fmla="*/ 1440657 w 1440657"/>
              <a:gd name="connsiteY2" fmla="*/ 64971 h 186415"/>
              <a:gd name="connsiteX0-1" fmla="*/ 0 w 1447800"/>
              <a:gd name="connsiteY0-2" fmla="*/ 181363 h 181363"/>
              <a:gd name="connsiteX1-3" fmla="*/ 650081 w 1447800"/>
              <a:gd name="connsiteY1-4" fmla="*/ 5150 h 181363"/>
              <a:gd name="connsiteX2-5" fmla="*/ 1447800 w 1447800"/>
              <a:gd name="connsiteY2-6" fmla="*/ 64681 h 181363"/>
              <a:gd name="connsiteX0-7" fmla="*/ 0 w 1447800"/>
              <a:gd name="connsiteY0-8" fmla="*/ 186416 h 186416"/>
              <a:gd name="connsiteX1-9" fmla="*/ 650081 w 1447800"/>
              <a:gd name="connsiteY1-10" fmla="*/ 5440 h 186416"/>
              <a:gd name="connsiteX2-11" fmla="*/ 1447800 w 1447800"/>
              <a:gd name="connsiteY2-12" fmla="*/ 64971 h 186416"/>
              <a:gd name="connsiteX0-13" fmla="*/ 0 w 1447800"/>
              <a:gd name="connsiteY0-14" fmla="*/ 231596 h 231596"/>
              <a:gd name="connsiteX1-15" fmla="*/ 635794 w 1447800"/>
              <a:gd name="connsiteY1-16" fmla="*/ 2995 h 231596"/>
              <a:gd name="connsiteX2-17" fmla="*/ 1447800 w 1447800"/>
              <a:gd name="connsiteY2-18" fmla="*/ 110151 h 231596"/>
              <a:gd name="connsiteX0-19" fmla="*/ 0 w 1447800"/>
              <a:gd name="connsiteY0-20" fmla="*/ 232641 h 232641"/>
              <a:gd name="connsiteX1-21" fmla="*/ 635794 w 1447800"/>
              <a:gd name="connsiteY1-22" fmla="*/ 4040 h 232641"/>
              <a:gd name="connsiteX2-23" fmla="*/ 1447800 w 1447800"/>
              <a:gd name="connsiteY2-24" fmla="*/ 111196 h 232641"/>
              <a:gd name="connsiteX0-25" fmla="*/ 0 w 1454943"/>
              <a:gd name="connsiteY0-26" fmla="*/ 231972 h 231972"/>
              <a:gd name="connsiteX1-27" fmla="*/ 635794 w 1454943"/>
              <a:gd name="connsiteY1-28" fmla="*/ 3371 h 231972"/>
              <a:gd name="connsiteX2-29" fmla="*/ 1454943 w 1454943"/>
              <a:gd name="connsiteY2-30" fmla="*/ 117670 h 231972"/>
              <a:gd name="connsiteX0-31" fmla="*/ 0 w 1452562"/>
              <a:gd name="connsiteY0-32" fmla="*/ 232888 h 232888"/>
              <a:gd name="connsiteX1-33" fmla="*/ 635794 w 1452562"/>
              <a:gd name="connsiteY1-34" fmla="*/ 4287 h 232888"/>
              <a:gd name="connsiteX2-35" fmla="*/ 1452562 w 1452562"/>
              <a:gd name="connsiteY2-36" fmla="*/ 109061 h 232888"/>
              <a:gd name="connsiteX0-37" fmla="*/ 0 w 1450181"/>
              <a:gd name="connsiteY0-38" fmla="*/ 232407 h 232407"/>
              <a:gd name="connsiteX1-39" fmla="*/ 635794 w 1450181"/>
              <a:gd name="connsiteY1-40" fmla="*/ 3806 h 232407"/>
              <a:gd name="connsiteX2-41" fmla="*/ 1450181 w 1450181"/>
              <a:gd name="connsiteY2-42" fmla="*/ 113342 h 232407"/>
              <a:gd name="connsiteX0-43" fmla="*/ 0 w 1311707"/>
              <a:gd name="connsiteY0-44" fmla="*/ 229869 h 229869"/>
              <a:gd name="connsiteX1-45" fmla="*/ 635794 w 1311707"/>
              <a:gd name="connsiteY1-46" fmla="*/ 1268 h 229869"/>
              <a:gd name="connsiteX2-47" fmla="*/ 1311707 w 1311707"/>
              <a:gd name="connsiteY2-48" fmla="*/ 150244 h 229869"/>
              <a:gd name="connsiteX0-49" fmla="*/ 0 w 1311707"/>
              <a:gd name="connsiteY0-50" fmla="*/ 230362 h 230362"/>
              <a:gd name="connsiteX1-51" fmla="*/ 635794 w 1311707"/>
              <a:gd name="connsiteY1-52" fmla="*/ 1761 h 230362"/>
              <a:gd name="connsiteX2-53" fmla="*/ 1311707 w 1311707"/>
              <a:gd name="connsiteY2-54" fmla="*/ 150737 h 230362"/>
              <a:gd name="connsiteX0-55" fmla="*/ 0 w 1307920"/>
              <a:gd name="connsiteY0-56" fmla="*/ 242083 h 242083"/>
              <a:gd name="connsiteX1-57" fmla="*/ 632007 w 1307920"/>
              <a:gd name="connsiteY1-58" fmla="*/ 2194 h 242083"/>
              <a:gd name="connsiteX2-59" fmla="*/ 1307920 w 1307920"/>
              <a:gd name="connsiteY2-60" fmla="*/ 151170 h 242083"/>
              <a:gd name="connsiteX0-61" fmla="*/ 0 w 1293639"/>
              <a:gd name="connsiteY0-62" fmla="*/ 228763 h 228763"/>
              <a:gd name="connsiteX1-63" fmla="*/ 617726 w 1293639"/>
              <a:gd name="connsiteY1-64" fmla="*/ 1705 h 228763"/>
              <a:gd name="connsiteX2-65" fmla="*/ 1293639 w 1293639"/>
              <a:gd name="connsiteY2-66" fmla="*/ 150681 h 228763"/>
              <a:gd name="connsiteX0-67" fmla="*/ 0 w 1280073"/>
              <a:gd name="connsiteY0-68" fmla="*/ 430993 h 430993"/>
              <a:gd name="connsiteX1-69" fmla="*/ 604160 w 1280073"/>
              <a:gd name="connsiteY1-70" fmla="*/ 11547 h 430993"/>
              <a:gd name="connsiteX2-71" fmla="*/ 1280073 w 1280073"/>
              <a:gd name="connsiteY2-72" fmla="*/ 160523 h 430993"/>
              <a:gd name="connsiteX0-73" fmla="*/ 0 w 1280073"/>
              <a:gd name="connsiteY0-74" fmla="*/ 430993 h 430993"/>
              <a:gd name="connsiteX1-75" fmla="*/ 604160 w 1280073"/>
              <a:gd name="connsiteY1-76" fmla="*/ 11547 h 430993"/>
              <a:gd name="connsiteX2-77" fmla="*/ 1280073 w 1280073"/>
              <a:gd name="connsiteY2-78" fmla="*/ 160523 h 430993"/>
              <a:gd name="connsiteX0-79" fmla="*/ 0 w 1273097"/>
              <a:gd name="connsiteY0-80" fmla="*/ 443719 h 443719"/>
              <a:gd name="connsiteX1-81" fmla="*/ 597184 w 1273097"/>
              <a:gd name="connsiteY1-82" fmla="*/ 12269 h 443719"/>
              <a:gd name="connsiteX2-83" fmla="*/ 1273097 w 1273097"/>
              <a:gd name="connsiteY2-84" fmla="*/ 161245 h 443719"/>
              <a:gd name="connsiteX0-85" fmla="*/ 0 w 1273097"/>
              <a:gd name="connsiteY0-86" fmla="*/ 427601 h 427601"/>
              <a:gd name="connsiteX1-87" fmla="*/ 590071 w 1273097"/>
              <a:gd name="connsiteY1-88" fmla="*/ 13983 h 427601"/>
              <a:gd name="connsiteX2-89" fmla="*/ 1273097 w 1273097"/>
              <a:gd name="connsiteY2-90" fmla="*/ 145127 h 427601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73097" h="427601">
                <a:moveTo>
                  <a:pt x="0" y="427601"/>
                </a:moveTo>
                <a:cubicBezTo>
                  <a:pt x="186661" y="290154"/>
                  <a:pt x="377888" y="61062"/>
                  <a:pt x="590071" y="13983"/>
                </a:cubicBezTo>
                <a:cubicBezTo>
                  <a:pt x="802254" y="-33096"/>
                  <a:pt x="1001882" y="45782"/>
                  <a:pt x="1273097" y="145127"/>
                </a:cubicBezTo>
              </a:path>
            </a:pathLst>
          </a:custGeom>
          <a:noFill/>
          <a:ln w="317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73" name="任意多边形 372"/>
          <p:cNvSpPr/>
          <p:nvPr/>
        </p:nvSpPr>
        <p:spPr>
          <a:xfrm rot="13289279">
            <a:off x="4525750" y="4323417"/>
            <a:ext cx="1340322" cy="423208"/>
          </a:xfrm>
          <a:custGeom>
            <a:avLst/>
            <a:gdLst>
              <a:gd name="connsiteX0" fmla="*/ 0 w 1440657"/>
              <a:gd name="connsiteY0" fmla="*/ 186415 h 186415"/>
              <a:gd name="connsiteX1" fmla="*/ 642938 w 1440657"/>
              <a:gd name="connsiteY1" fmla="*/ 5440 h 186415"/>
              <a:gd name="connsiteX2" fmla="*/ 1440657 w 1440657"/>
              <a:gd name="connsiteY2" fmla="*/ 64971 h 186415"/>
              <a:gd name="connsiteX0-1" fmla="*/ 0 w 1447800"/>
              <a:gd name="connsiteY0-2" fmla="*/ 181363 h 181363"/>
              <a:gd name="connsiteX1-3" fmla="*/ 650081 w 1447800"/>
              <a:gd name="connsiteY1-4" fmla="*/ 5150 h 181363"/>
              <a:gd name="connsiteX2-5" fmla="*/ 1447800 w 1447800"/>
              <a:gd name="connsiteY2-6" fmla="*/ 64681 h 181363"/>
              <a:gd name="connsiteX0-7" fmla="*/ 0 w 1447800"/>
              <a:gd name="connsiteY0-8" fmla="*/ 186416 h 186416"/>
              <a:gd name="connsiteX1-9" fmla="*/ 650081 w 1447800"/>
              <a:gd name="connsiteY1-10" fmla="*/ 5440 h 186416"/>
              <a:gd name="connsiteX2-11" fmla="*/ 1447800 w 1447800"/>
              <a:gd name="connsiteY2-12" fmla="*/ 64971 h 186416"/>
              <a:gd name="connsiteX0-13" fmla="*/ 0 w 1447800"/>
              <a:gd name="connsiteY0-14" fmla="*/ 231596 h 231596"/>
              <a:gd name="connsiteX1-15" fmla="*/ 635794 w 1447800"/>
              <a:gd name="connsiteY1-16" fmla="*/ 2995 h 231596"/>
              <a:gd name="connsiteX2-17" fmla="*/ 1447800 w 1447800"/>
              <a:gd name="connsiteY2-18" fmla="*/ 110151 h 231596"/>
              <a:gd name="connsiteX0-19" fmla="*/ 0 w 1447800"/>
              <a:gd name="connsiteY0-20" fmla="*/ 232641 h 232641"/>
              <a:gd name="connsiteX1-21" fmla="*/ 635794 w 1447800"/>
              <a:gd name="connsiteY1-22" fmla="*/ 4040 h 232641"/>
              <a:gd name="connsiteX2-23" fmla="*/ 1447800 w 1447800"/>
              <a:gd name="connsiteY2-24" fmla="*/ 111196 h 232641"/>
              <a:gd name="connsiteX0-25" fmla="*/ 0 w 1454943"/>
              <a:gd name="connsiteY0-26" fmla="*/ 231972 h 231972"/>
              <a:gd name="connsiteX1-27" fmla="*/ 635794 w 1454943"/>
              <a:gd name="connsiteY1-28" fmla="*/ 3371 h 231972"/>
              <a:gd name="connsiteX2-29" fmla="*/ 1454943 w 1454943"/>
              <a:gd name="connsiteY2-30" fmla="*/ 117670 h 231972"/>
              <a:gd name="connsiteX0-31" fmla="*/ 0 w 1452562"/>
              <a:gd name="connsiteY0-32" fmla="*/ 232888 h 232888"/>
              <a:gd name="connsiteX1-33" fmla="*/ 635794 w 1452562"/>
              <a:gd name="connsiteY1-34" fmla="*/ 4287 h 232888"/>
              <a:gd name="connsiteX2-35" fmla="*/ 1452562 w 1452562"/>
              <a:gd name="connsiteY2-36" fmla="*/ 109061 h 232888"/>
              <a:gd name="connsiteX0-37" fmla="*/ 0 w 1450181"/>
              <a:gd name="connsiteY0-38" fmla="*/ 232407 h 232407"/>
              <a:gd name="connsiteX1-39" fmla="*/ 635794 w 1450181"/>
              <a:gd name="connsiteY1-40" fmla="*/ 3806 h 232407"/>
              <a:gd name="connsiteX2-41" fmla="*/ 1450181 w 1450181"/>
              <a:gd name="connsiteY2-42" fmla="*/ 113342 h 232407"/>
              <a:gd name="connsiteX0-43" fmla="*/ 0 w 1311707"/>
              <a:gd name="connsiteY0-44" fmla="*/ 229869 h 229869"/>
              <a:gd name="connsiteX1-45" fmla="*/ 635794 w 1311707"/>
              <a:gd name="connsiteY1-46" fmla="*/ 1268 h 229869"/>
              <a:gd name="connsiteX2-47" fmla="*/ 1311707 w 1311707"/>
              <a:gd name="connsiteY2-48" fmla="*/ 150244 h 229869"/>
              <a:gd name="connsiteX0-49" fmla="*/ 0 w 1311707"/>
              <a:gd name="connsiteY0-50" fmla="*/ 230362 h 230362"/>
              <a:gd name="connsiteX1-51" fmla="*/ 635794 w 1311707"/>
              <a:gd name="connsiteY1-52" fmla="*/ 1761 h 230362"/>
              <a:gd name="connsiteX2-53" fmla="*/ 1311707 w 1311707"/>
              <a:gd name="connsiteY2-54" fmla="*/ 150737 h 230362"/>
              <a:gd name="connsiteX0-55" fmla="*/ 0 w 1307920"/>
              <a:gd name="connsiteY0-56" fmla="*/ 242083 h 242083"/>
              <a:gd name="connsiteX1-57" fmla="*/ 632007 w 1307920"/>
              <a:gd name="connsiteY1-58" fmla="*/ 2194 h 242083"/>
              <a:gd name="connsiteX2-59" fmla="*/ 1307920 w 1307920"/>
              <a:gd name="connsiteY2-60" fmla="*/ 151170 h 242083"/>
              <a:gd name="connsiteX0-61" fmla="*/ 0 w 1293639"/>
              <a:gd name="connsiteY0-62" fmla="*/ 228763 h 228763"/>
              <a:gd name="connsiteX1-63" fmla="*/ 617726 w 1293639"/>
              <a:gd name="connsiteY1-64" fmla="*/ 1705 h 228763"/>
              <a:gd name="connsiteX2-65" fmla="*/ 1293639 w 1293639"/>
              <a:gd name="connsiteY2-66" fmla="*/ 150681 h 228763"/>
              <a:gd name="connsiteX0-67" fmla="*/ 0 w 1280073"/>
              <a:gd name="connsiteY0-68" fmla="*/ 430993 h 430993"/>
              <a:gd name="connsiteX1-69" fmla="*/ 604160 w 1280073"/>
              <a:gd name="connsiteY1-70" fmla="*/ 11547 h 430993"/>
              <a:gd name="connsiteX2-71" fmla="*/ 1280073 w 1280073"/>
              <a:gd name="connsiteY2-72" fmla="*/ 160523 h 430993"/>
              <a:gd name="connsiteX0-73" fmla="*/ 0 w 1280073"/>
              <a:gd name="connsiteY0-74" fmla="*/ 430993 h 430993"/>
              <a:gd name="connsiteX1-75" fmla="*/ 604160 w 1280073"/>
              <a:gd name="connsiteY1-76" fmla="*/ 11547 h 430993"/>
              <a:gd name="connsiteX2-77" fmla="*/ 1280073 w 1280073"/>
              <a:gd name="connsiteY2-78" fmla="*/ 160523 h 430993"/>
              <a:gd name="connsiteX0-79" fmla="*/ 0 w 1273097"/>
              <a:gd name="connsiteY0-80" fmla="*/ 443719 h 443719"/>
              <a:gd name="connsiteX1-81" fmla="*/ 597184 w 1273097"/>
              <a:gd name="connsiteY1-82" fmla="*/ 12269 h 443719"/>
              <a:gd name="connsiteX2-83" fmla="*/ 1273097 w 1273097"/>
              <a:gd name="connsiteY2-84" fmla="*/ 161245 h 443719"/>
              <a:gd name="connsiteX0-85" fmla="*/ 0 w 1273097"/>
              <a:gd name="connsiteY0-86" fmla="*/ 427601 h 427601"/>
              <a:gd name="connsiteX1-87" fmla="*/ 590071 w 1273097"/>
              <a:gd name="connsiteY1-88" fmla="*/ 13983 h 427601"/>
              <a:gd name="connsiteX2-89" fmla="*/ 1273097 w 1273097"/>
              <a:gd name="connsiteY2-90" fmla="*/ 145127 h 427601"/>
              <a:gd name="connsiteX0-91" fmla="*/ 0 w 1331610"/>
              <a:gd name="connsiteY0-92" fmla="*/ 418391 h 418391"/>
              <a:gd name="connsiteX1-93" fmla="*/ 648584 w 1331610"/>
              <a:gd name="connsiteY1-94" fmla="*/ 13425 h 418391"/>
              <a:gd name="connsiteX2-95" fmla="*/ 1331610 w 1331610"/>
              <a:gd name="connsiteY2-96" fmla="*/ 144569 h 418391"/>
              <a:gd name="connsiteX0-97" fmla="*/ 0 w 1331610"/>
              <a:gd name="connsiteY0-98" fmla="*/ 418391 h 418391"/>
              <a:gd name="connsiteX1-99" fmla="*/ 648584 w 1331610"/>
              <a:gd name="connsiteY1-100" fmla="*/ 13425 h 418391"/>
              <a:gd name="connsiteX2-101" fmla="*/ 1331610 w 1331610"/>
              <a:gd name="connsiteY2-102" fmla="*/ 144569 h 418391"/>
              <a:gd name="connsiteX0-103" fmla="*/ 0 w 1340322"/>
              <a:gd name="connsiteY0-104" fmla="*/ 423208 h 423208"/>
              <a:gd name="connsiteX1-105" fmla="*/ 657296 w 1340322"/>
              <a:gd name="connsiteY1-106" fmla="*/ 13715 h 423208"/>
              <a:gd name="connsiteX2-107" fmla="*/ 1340322 w 1340322"/>
              <a:gd name="connsiteY2-108" fmla="*/ 144859 h 423208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340322" h="423208">
                <a:moveTo>
                  <a:pt x="0" y="423208"/>
                </a:moveTo>
                <a:cubicBezTo>
                  <a:pt x="176783" y="281781"/>
                  <a:pt x="433909" y="60106"/>
                  <a:pt x="657296" y="13715"/>
                </a:cubicBezTo>
                <a:cubicBezTo>
                  <a:pt x="880683" y="-32676"/>
                  <a:pt x="1069107" y="45514"/>
                  <a:pt x="1340322" y="144859"/>
                </a:cubicBezTo>
              </a:path>
            </a:pathLst>
          </a:custGeom>
          <a:noFill/>
          <a:ln w="317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74" name="任意多边形 373"/>
          <p:cNvSpPr/>
          <p:nvPr/>
        </p:nvSpPr>
        <p:spPr>
          <a:xfrm>
            <a:off x="3241674" y="2447926"/>
            <a:ext cx="1702408" cy="1149350"/>
          </a:xfrm>
          <a:custGeom>
            <a:avLst/>
            <a:gdLst>
              <a:gd name="connsiteX0" fmla="*/ 1384300 w 1817108"/>
              <a:gd name="connsiteY0" fmla="*/ 1192025 h 1192025"/>
              <a:gd name="connsiteX1" fmla="*/ 1733550 w 1817108"/>
              <a:gd name="connsiteY1" fmla="*/ 112525 h 1192025"/>
              <a:gd name="connsiteX2" fmla="*/ 0 w 1817108"/>
              <a:gd name="connsiteY2" fmla="*/ 87125 h 1192025"/>
              <a:gd name="connsiteX0-1" fmla="*/ 1384300 w 1660101"/>
              <a:gd name="connsiteY0-2" fmla="*/ 1149247 h 1149247"/>
              <a:gd name="connsiteX1-3" fmla="*/ 1527175 w 1660101"/>
              <a:gd name="connsiteY1-4" fmla="*/ 168172 h 1149247"/>
              <a:gd name="connsiteX2-5" fmla="*/ 0 w 1660101"/>
              <a:gd name="connsiteY2-6" fmla="*/ 44347 h 1149247"/>
              <a:gd name="connsiteX0-7" fmla="*/ 1384300 w 1655968"/>
              <a:gd name="connsiteY0-8" fmla="*/ 1141410 h 1141410"/>
              <a:gd name="connsiteX1-9" fmla="*/ 1527175 w 1655968"/>
              <a:gd name="connsiteY1-10" fmla="*/ 160335 h 1141410"/>
              <a:gd name="connsiteX2-11" fmla="*/ 0 w 1655968"/>
              <a:gd name="connsiteY2-12" fmla="*/ 36510 h 1141410"/>
              <a:gd name="connsiteX0-13" fmla="*/ 1409700 w 1687339"/>
              <a:gd name="connsiteY0-14" fmla="*/ 1194796 h 1194796"/>
              <a:gd name="connsiteX1-15" fmla="*/ 1552575 w 1687339"/>
              <a:gd name="connsiteY1-16" fmla="*/ 213721 h 1194796"/>
              <a:gd name="connsiteX2-17" fmla="*/ 0 w 1687339"/>
              <a:gd name="connsiteY2-18" fmla="*/ 32746 h 1194796"/>
              <a:gd name="connsiteX0-19" fmla="*/ 1409700 w 1687339"/>
              <a:gd name="connsiteY0-20" fmla="*/ 1165486 h 1165486"/>
              <a:gd name="connsiteX1-21" fmla="*/ 1552575 w 1687339"/>
              <a:gd name="connsiteY1-22" fmla="*/ 184411 h 1165486"/>
              <a:gd name="connsiteX2-23" fmla="*/ 0 w 1687339"/>
              <a:gd name="connsiteY2-24" fmla="*/ 3436 h 1165486"/>
              <a:gd name="connsiteX0-25" fmla="*/ 1409700 w 1687339"/>
              <a:gd name="connsiteY0-26" fmla="*/ 1162050 h 1162050"/>
              <a:gd name="connsiteX1-27" fmla="*/ 1552575 w 1687339"/>
              <a:gd name="connsiteY1-28" fmla="*/ 180975 h 1162050"/>
              <a:gd name="connsiteX2-29" fmla="*/ 0 w 1687339"/>
              <a:gd name="connsiteY2-30" fmla="*/ 0 h 1162050"/>
              <a:gd name="connsiteX0-31" fmla="*/ 1425575 w 1704364"/>
              <a:gd name="connsiteY0-32" fmla="*/ 1158875 h 1158875"/>
              <a:gd name="connsiteX1-33" fmla="*/ 1568450 w 1704364"/>
              <a:gd name="connsiteY1-34" fmla="*/ 177800 h 1158875"/>
              <a:gd name="connsiteX2-35" fmla="*/ 0 w 1704364"/>
              <a:gd name="connsiteY2-36" fmla="*/ 0 h 1158875"/>
              <a:gd name="connsiteX0-37" fmla="*/ 1420812 w 1702408"/>
              <a:gd name="connsiteY0-38" fmla="*/ 1149350 h 1149350"/>
              <a:gd name="connsiteX1-39" fmla="*/ 1568450 w 1702408"/>
              <a:gd name="connsiteY1-40" fmla="*/ 177800 h 1149350"/>
              <a:gd name="connsiteX2-41" fmla="*/ 0 w 1702408"/>
              <a:gd name="connsiteY2-42" fmla="*/ 0 h 114935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702408" h="1149350">
                <a:moveTo>
                  <a:pt x="1420812" y="1149350"/>
                </a:moveTo>
                <a:cubicBezTo>
                  <a:pt x="1710795" y="701675"/>
                  <a:pt x="1805252" y="369358"/>
                  <a:pt x="1568450" y="177800"/>
                </a:cubicBezTo>
                <a:cubicBezTo>
                  <a:pt x="1331648" y="-13758"/>
                  <a:pt x="792691" y="3175"/>
                  <a:pt x="0" y="0"/>
                </a:cubicBezTo>
              </a:path>
            </a:pathLst>
          </a:custGeom>
          <a:noFill/>
          <a:ln w="317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75" name="TextBox 374"/>
          <p:cNvSpPr txBox="1"/>
          <p:nvPr/>
        </p:nvSpPr>
        <p:spPr>
          <a:xfrm>
            <a:off x="2300880" y="1964867"/>
            <a:ext cx="995680" cy="3371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1600" dirty="0">
                <a:latin typeface="微软雅黑" panose="020B0503020204020204" charset="-122"/>
                <a:ea typeface="微软雅黑" panose="020B0503020204020204" charset="-122"/>
              </a:rPr>
              <a:t>余弦线圈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4860290" y="2185670"/>
            <a:ext cx="2491105" cy="2449830"/>
            <a:chOff x="6734" y="2957"/>
            <a:chExt cx="3923" cy="3858"/>
          </a:xfrm>
        </p:grpSpPr>
        <p:sp>
          <p:nvSpPr>
            <p:cNvPr id="2" name="椭圆 1"/>
            <p:cNvSpPr/>
            <p:nvPr>
              <p:custDataLst>
                <p:tags r:id="rId1"/>
              </p:custDataLst>
            </p:nvPr>
          </p:nvSpPr>
          <p:spPr>
            <a:xfrm rot="16200000">
              <a:off x="6629" y="3990"/>
              <a:ext cx="2056" cy="1847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8" name="椭圆 17"/>
            <p:cNvSpPr/>
            <p:nvPr>
              <p:custDataLst>
                <p:tags r:id="rId2"/>
              </p:custDataLst>
            </p:nvPr>
          </p:nvSpPr>
          <p:spPr>
            <a:xfrm>
              <a:off x="6993" y="3180"/>
              <a:ext cx="3465" cy="3376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0" name="椭圆 19"/>
            <p:cNvSpPr/>
            <p:nvPr>
              <p:custDataLst>
                <p:tags r:id="rId3"/>
              </p:custDataLst>
            </p:nvPr>
          </p:nvSpPr>
          <p:spPr>
            <a:xfrm>
              <a:off x="7637" y="2957"/>
              <a:ext cx="2164" cy="1884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1" name="椭圆 20"/>
            <p:cNvSpPr/>
            <p:nvPr>
              <p:custDataLst>
                <p:tags r:id="rId4"/>
              </p:custDataLst>
            </p:nvPr>
          </p:nvSpPr>
          <p:spPr>
            <a:xfrm rot="16200000">
              <a:off x="8706" y="3990"/>
              <a:ext cx="2056" cy="1847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0" name="椭圆 29"/>
            <p:cNvSpPr/>
            <p:nvPr>
              <p:custDataLst>
                <p:tags r:id="rId5"/>
              </p:custDataLst>
            </p:nvPr>
          </p:nvSpPr>
          <p:spPr>
            <a:xfrm>
              <a:off x="7637" y="4931"/>
              <a:ext cx="2164" cy="1884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5" name="流程图: 联系 54"/>
            <p:cNvSpPr/>
            <p:nvPr>
              <p:custDataLst>
                <p:tags r:id="rId6"/>
              </p:custDataLst>
            </p:nvPr>
          </p:nvSpPr>
          <p:spPr>
            <a:xfrm>
              <a:off x="7909" y="4111"/>
              <a:ext cx="1620" cy="1606"/>
            </a:xfrm>
            <a:prstGeom prst="flowChartConnector">
              <a:avLst/>
            </a:prstGeom>
            <a:solidFill>
              <a:schemeClr val="tx2">
                <a:lumMod val="20000"/>
                <a:lumOff val="80000"/>
              </a:schemeClr>
            </a:solidFill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6" name="矩形 55"/>
            <p:cNvSpPr/>
            <p:nvPr>
              <p:custDataLst>
                <p:tags r:id="rId7"/>
              </p:custDataLst>
            </p:nvPr>
          </p:nvSpPr>
          <p:spPr>
            <a:xfrm>
              <a:off x="7818" y="4844"/>
              <a:ext cx="1802" cy="139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3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5" dur="5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3" dur="500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3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1" dur="500"/>
                                        <p:tgtEl>
                                          <p:spTgt spid="2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500"/>
                            </p:stCondLst>
                            <p:childTnLst>
                              <p:par>
                                <p:cTn id="5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7000"/>
                            </p:stCondLst>
                            <p:childTnLst>
                              <p:par>
                                <p:cTn id="61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3" dur="500"/>
                                        <p:tgtEl>
                                          <p:spTgt spid="3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500"/>
                            </p:stCondLst>
                            <p:childTnLst>
                              <p:par>
                                <p:cTn id="6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8000"/>
                            </p:stCondLst>
                            <p:childTnLst>
                              <p:par>
                                <p:cTn id="6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3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8500"/>
                            </p:stCondLst>
                            <p:childTnLst>
                              <p:par>
                                <p:cTn id="7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9000"/>
                            </p:stCondLst>
                            <p:childTnLst>
                              <p:par>
                                <p:cTn id="7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3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9500"/>
                            </p:stCondLst>
                            <p:childTnLst>
                              <p:par>
                                <p:cTn id="8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500"/>
                                        <p:tgtEl>
                                          <p:spTgt spid="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0000"/>
                            </p:stCondLst>
                            <p:childTnLst>
                              <p:par>
                                <p:cTn id="8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0500"/>
                            </p:stCondLst>
                            <p:childTnLst>
                              <p:par>
                                <p:cTn id="8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5" dur="500"/>
                                        <p:tgtEl>
                                          <p:spTgt spid="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500"/>
                            </p:stCondLst>
                            <p:childTnLst>
                              <p:par>
                                <p:cTn id="9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9" dur="500"/>
                                        <p:tgtEl>
                                          <p:spTgt spid="3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1000"/>
                            </p:stCondLst>
                            <p:childTnLst>
                              <p:par>
                                <p:cTn id="10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3" dur="500"/>
                                        <p:tgtEl>
                                          <p:spTgt spid="3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1500"/>
                            </p:stCondLst>
                            <p:childTnLst>
                              <p:par>
                                <p:cTn id="10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7" dur="500"/>
                                        <p:tgtEl>
                                          <p:spTgt spid="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000"/>
                            </p:stCondLst>
                            <p:childTnLst>
                              <p:par>
                                <p:cTn id="10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1" dur="500"/>
                                        <p:tgtEl>
                                          <p:spTgt spid="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13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5" dur="500"/>
                                        <p:tgtEl>
                                          <p:spTgt spid="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17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9" dur="500"/>
                                        <p:tgtEl>
                                          <p:spTgt spid="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3500"/>
                            </p:stCondLst>
                            <p:childTnLst>
                              <p:par>
                                <p:cTn id="1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00"/>
                                        <p:tgtEl>
                                          <p:spTgt spid="3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4000"/>
                            </p:stCondLst>
                            <p:childTnLst>
                              <p:par>
                                <p:cTn id="1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4500"/>
                            </p:stCondLst>
                            <p:childTnLst>
                              <p:par>
                                <p:cTn id="12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1" dur="500"/>
                                        <p:tgtEl>
                                          <p:spTgt spid="3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00"/>
                                        <p:tgtEl>
                                          <p:spTgt spid="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5500"/>
                            </p:stCondLst>
                            <p:childTnLst>
                              <p:par>
                                <p:cTn id="13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3" dur="500"/>
                                        <p:tgtEl>
                                          <p:spTgt spid="3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500"/>
                            </p:stCondLst>
                            <p:childTnLst>
                              <p:par>
                                <p:cTn id="14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7" dur="500"/>
                                        <p:tgtEl>
                                          <p:spTgt spid="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1000"/>
                            </p:stCondLst>
                            <p:childTnLst>
                              <p:par>
                                <p:cTn id="14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1" dur="500"/>
                                        <p:tgtEl>
                                          <p:spTgt spid="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1500"/>
                            </p:stCondLst>
                            <p:childTnLst>
                              <p:par>
                                <p:cTn id="15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5" dur="500"/>
                                        <p:tgtEl>
                                          <p:spTgt spid="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2000"/>
                            </p:stCondLst>
                            <p:childTnLst>
                              <p:par>
                                <p:cTn id="15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9" dur="500"/>
                                        <p:tgtEl>
                                          <p:spTgt spid="3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2500"/>
                            </p:stCondLst>
                            <p:childTnLst>
                              <p:par>
                                <p:cTn id="161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3" dur="500"/>
                                        <p:tgtEl>
                                          <p:spTgt spid="3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3000"/>
                            </p:stCondLst>
                            <p:childTnLst>
                              <p:par>
                                <p:cTn id="16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7" dur="500"/>
                                        <p:tgtEl>
                                          <p:spTgt spid="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3500"/>
                            </p:stCondLst>
                            <p:childTnLst>
                              <p:par>
                                <p:cTn id="169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1" dur="500"/>
                                        <p:tgtEl>
                                          <p:spTgt spid="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4000"/>
                            </p:stCondLst>
                            <p:childTnLst>
                              <p:par>
                                <p:cTn id="17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5" dur="500"/>
                                        <p:tgtEl>
                                          <p:spTgt spid="3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9" dur="500"/>
                                        <p:tgtEl>
                                          <p:spTgt spid="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5000"/>
                            </p:stCondLst>
                            <p:childTnLst>
                              <p:par>
                                <p:cTn id="18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3" dur="500"/>
                                        <p:tgtEl>
                                          <p:spTgt spid="3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5500"/>
                            </p:stCondLst>
                            <p:childTnLst>
                              <p:par>
                                <p:cTn id="18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9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7" grpId="0"/>
      <p:bldP spid="299" grpId="0" bldLvl="0" animBg="1"/>
      <p:bldP spid="300" grpId="0" bldLvl="0" animBg="1"/>
      <p:bldP spid="301" grpId="0" bldLvl="0" animBg="1"/>
      <p:bldP spid="302" grpId="0" bldLvl="0" animBg="1"/>
      <p:bldP spid="303" grpId="0" bldLvl="0" animBg="1"/>
      <p:bldP spid="304" grpId="0" bldLvl="0" animBg="1"/>
      <p:bldP spid="305" grpId="0" bldLvl="0" animBg="1"/>
      <p:bldP spid="306" grpId="0" bldLvl="0" animBg="1"/>
      <p:bldP spid="307" grpId="0" bldLvl="0" animBg="1"/>
      <p:bldP spid="308" grpId="0" bldLvl="0" animBg="1"/>
      <p:bldP spid="310" grpId="0"/>
      <p:bldP spid="316" grpId="0" bldLvl="0" animBg="1"/>
      <p:bldP spid="337" grpId="0" bldLvl="0" animBg="1"/>
      <p:bldP spid="338" grpId="0" bldLvl="0" animBg="1"/>
      <p:bldP spid="339" grpId="0" bldLvl="0" animBg="1"/>
      <p:bldP spid="340" grpId="0" bldLvl="0" animBg="1"/>
      <p:bldP spid="341" grpId="0" bldLvl="0" animBg="1"/>
      <p:bldP spid="367" grpId="0" bldLvl="0" animBg="1"/>
      <p:bldP spid="370" grpId="0" bldLvl="0" animBg="1"/>
      <p:bldP spid="371" grpId="0" bldLvl="0" animBg="1"/>
      <p:bldP spid="372" grpId="0" bldLvl="0" animBg="1"/>
      <p:bldP spid="373" grpId="0" bldLvl="0" animBg="1"/>
      <p:bldP spid="374" grpId="0" bldLvl="0" animBg="1"/>
      <p:bldP spid="37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椭圆 4"/>
          <p:cNvSpPr/>
          <p:nvPr/>
        </p:nvSpPr>
        <p:spPr>
          <a:xfrm>
            <a:off x="3856355" y="1189355"/>
            <a:ext cx="4453255" cy="4453255"/>
          </a:xfrm>
          <a:prstGeom prst="ellipse">
            <a:avLst/>
          </a:prstGeom>
          <a:noFill/>
          <a:ln w="203200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/>
        </p:nvGrpSpPr>
        <p:grpSpPr>
          <a:xfrm>
            <a:off x="5851589" y="1236980"/>
            <a:ext cx="462786" cy="4359910"/>
            <a:chOff x="6698" y="2148"/>
            <a:chExt cx="964" cy="6512"/>
          </a:xfrm>
        </p:grpSpPr>
        <p:sp>
          <p:nvSpPr>
            <p:cNvPr id="16" name="梯形 15"/>
            <p:cNvSpPr/>
            <p:nvPr/>
          </p:nvSpPr>
          <p:spPr>
            <a:xfrm>
              <a:off x="6698" y="2148"/>
              <a:ext cx="964" cy="1211"/>
            </a:xfrm>
            <a:prstGeom prst="trapezoid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7" name="梯形 16"/>
            <p:cNvSpPr/>
            <p:nvPr>
              <p:custDataLst>
                <p:tags r:id="rId12"/>
              </p:custDataLst>
            </p:nvPr>
          </p:nvSpPr>
          <p:spPr>
            <a:xfrm rot="10800000">
              <a:off x="6698" y="7449"/>
              <a:ext cx="964" cy="1211"/>
            </a:xfrm>
            <a:prstGeom prst="trapezoid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107" name="TextBox 106"/>
          <p:cNvSpPr txBox="1"/>
          <p:nvPr/>
        </p:nvSpPr>
        <p:spPr>
          <a:xfrm>
            <a:off x="2300881" y="1700808"/>
            <a:ext cx="995680" cy="3371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1600" dirty="0">
                <a:latin typeface="微软雅黑" panose="020B0503020204020204" charset="-122"/>
                <a:ea typeface="微软雅黑" panose="020B0503020204020204" charset="-122"/>
              </a:rPr>
              <a:t>励磁线圈</a:t>
            </a:r>
          </a:p>
        </p:txBody>
      </p:sp>
      <p:grpSp>
        <p:nvGrpSpPr>
          <p:cNvPr id="108" name="组合 107"/>
          <p:cNvGrpSpPr/>
          <p:nvPr/>
        </p:nvGrpSpPr>
        <p:grpSpPr>
          <a:xfrm rot="19492946">
            <a:off x="5862387" y="1253253"/>
            <a:ext cx="516554" cy="4377316"/>
            <a:chOff x="6586" y="2122"/>
            <a:chExt cx="1076" cy="6538"/>
          </a:xfrm>
        </p:grpSpPr>
        <p:sp>
          <p:nvSpPr>
            <p:cNvPr id="109" name="梯形 108"/>
            <p:cNvSpPr/>
            <p:nvPr/>
          </p:nvSpPr>
          <p:spPr>
            <a:xfrm>
              <a:off x="6586" y="2122"/>
              <a:ext cx="964" cy="1211"/>
            </a:xfrm>
            <a:prstGeom prst="trapezoid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10" name="梯形 109"/>
            <p:cNvSpPr/>
            <p:nvPr>
              <p:custDataLst>
                <p:tags r:id="rId11"/>
              </p:custDataLst>
            </p:nvPr>
          </p:nvSpPr>
          <p:spPr>
            <a:xfrm rot="10800000">
              <a:off x="6698" y="7449"/>
              <a:ext cx="964" cy="1211"/>
            </a:xfrm>
            <a:prstGeom prst="trapezoid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111" name="组合 110"/>
          <p:cNvGrpSpPr/>
          <p:nvPr/>
        </p:nvGrpSpPr>
        <p:grpSpPr>
          <a:xfrm rot="17434635">
            <a:off x="5844528" y="1256926"/>
            <a:ext cx="509351" cy="4359238"/>
            <a:chOff x="6601" y="2149"/>
            <a:chExt cx="1061" cy="6511"/>
          </a:xfrm>
        </p:grpSpPr>
        <p:sp>
          <p:nvSpPr>
            <p:cNvPr id="112" name="梯形 111"/>
            <p:cNvSpPr/>
            <p:nvPr/>
          </p:nvSpPr>
          <p:spPr>
            <a:xfrm>
              <a:off x="6601" y="2149"/>
              <a:ext cx="964" cy="1211"/>
            </a:xfrm>
            <a:prstGeom prst="trapezoid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13" name="梯形 112"/>
            <p:cNvSpPr/>
            <p:nvPr>
              <p:custDataLst>
                <p:tags r:id="rId10"/>
              </p:custDataLst>
            </p:nvPr>
          </p:nvSpPr>
          <p:spPr>
            <a:xfrm rot="10800000">
              <a:off x="6698" y="7449"/>
              <a:ext cx="964" cy="1211"/>
            </a:xfrm>
            <a:prstGeom prst="trapezoid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114" name="组合 113"/>
          <p:cNvGrpSpPr/>
          <p:nvPr/>
        </p:nvGrpSpPr>
        <p:grpSpPr>
          <a:xfrm rot="15182144">
            <a:off x="5846260" y="1258382"/>
            <a:ext cx="499750" cy="4357902"/>
            <a:chOff x="6698" y="2151"/>
            <a:chExt cx="1041" cy="6509"/>
          </a:xfrm>
        </p:grpSpPr>
        <p:sp>
          <p:nvSpPr>
            <p:cNvPr id="115" name="梯形 114"/>
            <p:cNvSpPr/>
            <p:nvPr/>
          </p:nvSpPr>
          <p:spPr>
            <a:xfrm>
              <a:off x="6775" y="2151"/>
              <a:ext cx="964" cy="1211"/>
            </a:xfrm>
            <a:prstGeom prst="trapezoid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16" name="梯形 115"/>
            <p:cNvSpPr/>
            <p:nvPr>
              <p:custDataLst>
                <p:tags r:id="rId9"/>
              </p:custDataLst>
            </p:nvPr>
          </p:nvSpPr>
          <p:spPr>
            <a:xfrm rot="10800000">
              <a:off x="6698" y="7449"/>
              <a:ext cx="964" cy="1211"/>
            </a:xfrm>
            <a:prstGeom prst="trapezoid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117" name="组合 116"/>
          <p:cNvGrpSpPr/>
          <p:nvPr/>
        </p:nvGrpSpPr>
        <p:grpSpPr>
          <a:xfrm rot="13164055">
            <a:off x="5874224" y="1258745"/>
            <a:ext cx="493511" cy="4350537"/>
            <a:chOff x="6698" y="2162"/>
            <a:chExt cx="1028" cy="6498"/>
          </a:xfrm>
        </p:grpSpPr>
        <p:sp>
          <p:nvSpPr>
            <p:cNvPr id="118" name="梯形 117"/>
            <p:cNvSpPr/>
            <p:nvPr/>
          </p:nvSpPr>
          <p:spPr>
            <a:xfrm>
              <a:off x="6762" y="2162"/>
              <a:ext cx="964" cy="1211"/>
            </a:xfrm>
            <a:prstGeom prst="trapezoid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19" name="梯形 118"/>
            <p:cNvSpPr/>
            <p:nvPr>
              <p:custDataLst>
                <p:tags r:id="rId8"/>
              </p:custDataLst>
            </p:nvPr>
          </p:nvSpPr>
          <p:spPr>
            <a:xfrm rot="10800000">
              <a:off x="6698" y="7449"/>
              <a:ext cx="964" cy="1211"/>
            </a:xfrm>
            <a:prstGeom prst="trapezoid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140" name="组合 139"/>
          <p:cNvGrpSpPr/>
          <p:nvPr/>
        </p:nvGrpSpPr>
        <p:grpSpPr>
          <a:xfrm rot="5246056">
            <a:off x="7117398" y="1743208"/>
            <a:ext cx="359587" cy="542028"/>
            <a:chOff x="3066377" y="1779094"/>
            <a:chExt cx="520068" cy="783931"/>
          </a:xfrm>
        </p:grpSpPr>
        <p:grpSp>
          <p:nvGrpSpPr>
            <p:cNvPr id="141" name="组合 140"/>
            <p:cNvGrpSpPr/>
            <p:nvPr/>
          </p:nvGrpSpPr>
          <p:grpSpPr>
            <a:xfrm rot="5811537" flipV="1">
              <a:off x="2934445" y="1911026"/>
              <a:ext cx="783931" cy="520068"/>
              <a:chOff x="1386480" y="1639600"/>
              <a:chExt cx="918295" cy="522368"/>
            </a:xfrm>
          </p:grpSpPr>
          <p:grpSp>
            <p:nvGrpSpPr>
              <p:cNvPr id="143" name="组合 142"/>
              <p:cNvGrpSpPr/>
              <p:nvPr/>
            </p:nvGrpSpPr>
            <p:grpSpPr>
              <a:xfrm rot="14162040" flipV="1">
                <a:off x="1755887" y="1613080"/>
                <a:ext cx="336269" cy="761507"/>
                <a:chOff x="3272537" y="2308003"/>
                <a:chExt cx="444645" cy="719624"/>
              </a:xfrm>
            </p:grpSpPr>
            <p:sp>
              <p:nvSpPr>
                <p:cNvPr id="146" name="任意多边形: 形状 26"/>
                <p:cNvSpPr/>
                <p:nvPr/>
              </p:nvSpPr>
              <p:spPr>
                <a:xfrm rot="16200000">
                  <a:off x="2968103" y="2612437"/>
                  <a:ext cx="719624" cy="110756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7103 w 692188"/>
                    <a:gd name="connsiteY0-2" fmla="*/ 0 h 218209"/>
                    <a:gd name="connsiteX1-3" fmla="*/ 90230 w 692188"/>
                    <a:gd name="connsiteY1-4" fmla="*/ 135082 h 218209"/>
                    <a:gd name="connsiteX2-5" fmla="*/ 666418 w 692188"/>
                    <a:gd name="connsiteY2-6" fmla="*/ 158137 h 218209"/>
                    <a:gd name="connsiteX3-7" fmla="*/ 599385 w 692188"/>
                    <a:gd name="connsiteY3-8" fmla="*/ 218209 h 218209"/>
                    <a:gd name="connsiteX4-9" fmla="*/ 599385 w 692188"/>
                    <a:gd name="connsiteY4-10" fmla="*/ 218209 h 218209"/>
                    <a:gd name="connsiteX0-11" fmla="*/ 7103 w 804262"/>
                    <a:gd name="connsiteY0-12" fmla="*/ 0 h 418066"/>
                    <a:gd name="connsiteX1-13" fmla="*/ 90230 w 804262"/>
                    <a:gd name="connsiteY1-14" fmla="*/ 135082 h 418066"/>
                    <a:gd name="connsiteX2-15" fmla="*/ 666418 w 804262"/>
                    <a:gd name="connsiteY2-16" fmla="*/ 158137 h 418066"/>
                    <a:gd name="connsiteX3-17" fmla="*/ 599385 w 804262"/>
                    <a:gd name="connsiteY3-18" fmla="*/ 218209 h 418066"/>
                    <a:gd name="connsiteX4-19" fmla="*/ 804262 w 804262"/>
                    <a:gd name="connsiteY4-20" fmla="*/ 418065 h 418066"/>
                    <a:gd name="connsiteX0-21" fmla="*/ 7103 w 804262"/>
                    <a:gd name="connsiteY0-22" fmla="*/ 0 h 418064"/>
                    <a:gd name="connsiteX1-23" fmla="*/ 90230 w 804262"/>
                    <a:gd name="connsiteY1-24" fmla="*/ 135082 h 418064"/>
                    <a:gd name="connsiteX2-25" fmla="*/ 666418 w 804262"/>
                    <a:gd name="connsiteY2-26" fmla="*/ 158137 h 418064"/>
                    <a:gd name="connsiteX3-27" fmla="*/ 649061 w 804262"/>
                    <a:gd name="connsiteY3-28" fmla="*/ 234353 h 418064"/>
                    <a:gd name="connsiteX4-29" fmla="*/ 804262 w 804262"/>
                    <a:gd name="connsiteY4-30" fmla="*/ 418065 h 418064"/>
                    <a:gd name="connsiteX0-31" fmla="*/ 7103 w 703746"/>
                    <a:gd name="connsiteY0-32" fmla="*/ 0 h 234354"/>
                    <a:gd name="connsiteX1-33" fmla="*/ 90230 w 703746"/>
                    <a:gd name="connsiteY1-34" fmla="*/ 135082 h 234354"/>
                    <a:gd name="connsiteX2-35" fmla="*/ 666418 w 703746"/>
                    <a:gd name="connsiteY2-36" fmla="*/ 158137 h 234354"/>
                    <a:gd name="connsiteX3-37" fmla="*/ 649061 w 703746"/>
                    <a:gd name="connsiteY3-38" fmla="*/ 234353 h 234354"/>
                    <a:gd name="connsiteX0-39" fmla="*/ 7103 w 708469"/>
                    <a:gd name="connsiteY0-40" fmla="*/ 0 h 249688"/>
                    <a:gd name="connsiteX1-41" fmla="*/ 90230 w 708469"/>
                    <a:gd name="connsiteY1-42" fmla="*/ 135082 h 249688"/>
                    <a:gd name="connsiteX2-43" fmla="*/ 666418 w 708469"/>
                    <a:gd name="connsiteY2-44" fmla="*/ 158137 h 249688"/>
                    <a:gd name="connsiteX3-45" fmla="*/ 664513 w 708469"/>
                    <a:gd name="connsiteY3-46" fmla="*/ 249688 h 249688"/>
                    <a:gd name="connsiteX0-47" fmla="*/ 1435 w 767430"/>
                    <a:gd name="connsiteY0-48" fmla="*/ -1 h 200383"/>
                    <a:gd name="connsiteX1-49" fmla="*/ 149191 w 767430"/>
                    <a:gd name="connsiteY1-50" fmla="*/ 85777 h 200383"/>
                    <a:gd name="connsiteX2-51" fmla="*/ 725379 w 767430"/>
                    <a:gd name="connsiteY2-52" fmla="*/ 108832 h 200383"/>
                    <a:gd name="connsiteX3-53" fmla="*/ 723474 w 767430"/>
                    <a:gd name="connsiteY3-54" fmla="*/ 200383 h 200383"/>
                    <a:gd name="connsiteX0-55" fmla="*/ 1067 w 787985"/>
                    <a:gd name="connsiteY0-56" fmla="*/ 0 h 182754"/>
                    <a:gd name="connsiteX1-57" fmla="*/ 169746 w 787985"/>
                    <a:gd name="connsiteY1-58" fmla="*/ 68148 h 182754"/>
                    <a:gd name="connsiteX2-59" fmla="*/ 745934 w 787985"/>
                    <a:gd name="connsiteY2-60" fmla="*/ 91203 h 182754"/>
                    <a:gd name="connsiteX3-61" fmla="*/ 744029 w 787985"/>
                    <a:gd name="connsiteY3-62" fmla="*/ 182754 h 182754"/>
                    <a:gd name="connsiteX0-63" fmla="*/ 0 w 786918"/>
                    <a:gd name="connsiteY0-64" fmla="*/ 0 h 182754"/>
                    <a:gd name="connsiteX1-65" fmla="*/ 168679 w 786918"/>
                    <a:gd name="connsiteY1-66" fmla="*/ 68148 h 182754"/>
                    <a:gd name="connsiteX2-67" fmla="*/ 744867 w 786918"/>
                    <a:gd name="connsiteY2-68" fmla="*/ 91203 h 182754"/>
                    <a:gd name="connsiteX3-69" fmla="*/ 742962 w 786918"/>
                    <a:gd name="connsiteY3-70" fmla="*/ 182754 h 182754"/>
                    <a:gd name="connsiteX0-71" fmla="*/ 0 w 786918"/>
                    <a:gd name="connsiteY0-72" fmla="*/ 110 h 182864"/>
                    <a:gd name="connsiteX1-73" fmla="*/ 168679 w 786918"/>
                    <a:gd name="connsiteY1-74" fmla="*/ 68258 h 182864"/>
                    <a:gd name="connsiteX2-75" fmla="*/ 744867 w 786918"/>
                    <a:gd name="connsiteY2-76" fmla="*/ 91313 h 182864"/>
                    <a:gd name="connsiteX3-77" fmla="*/ 742962 w 786918"/>
                    <a:gd name="connsiteY3-78" fmla="*/ 182864 h 182864"/>
                    <a:gd name="connsiteX0-79" fmla="*/ 0 w 786918"/>
                    <a:gd name="connsiteY0-80" fmla="*/ 0 h 182754"/>
                    <a:gd name="connsiteX1-81" fmla="*/ 168679 w 786918"/>
                    <a:gd name="connsiteY1-82" fmla="*/ 68148 h 182754"/>
                    <a:gd name="connsiteX2-83" fmla="*/ 744867 w 786918"/>
                    <a:gd name="connsiteY2-84" fmla="*/ 91203 h 182754"/>
                    <a:gd name="connsiteX3-85" fmla="*/ 742962 w 786918"/>
                    <a:gd name="connsiteY3-86" fmla="*/ 182754 h 182754"/>
                    <a:gd name="connsiteX0-87" fmla="*/ 0 w 787244"/>
                    <a:gd name="connsiteY0-88" fmla="*/ 0 h 182754"/>
                    <a:gd name="connsiteX1-89" fmla="*/ 164274 w 787244"/>
                    <a:gd name="connsiteY1-90" fmla="*/ 30614 h 182754"/>
                    <a:gd name="connsiteX2-91" fmla="*/ 744867 w 787244"/>
                    <a:gd name="connsiteY2-92" fmla="*/ 91203 h 182754"/>
                    <a:gd name="connsiteX3-93" fmla="*/ 742962 w 787244"/>
                    <a:gd name="connsiteY3-94" fmla="*/ 182754 h 182754"/>
                    <a:gd name="connsiteX0-95" fmla="*/ 0 w 622970"/>
                    <a:gd name="connsiteY0-96" fmla="*/ 0 h 152140"/>
                    <a:gd name="connsiteX1-97" fmla="*/ 580593 w 622970"/>
                    <a:gd name="connsiteY1-98" fmla="*/ 60589 h 152140"/>
                    <a:gd name="connsiteX2-99" fmla="*/ 578688 w 622970"/>
                    <a:gd name="connsiteY2-100" fmla="*/ 152140 h 152140"/>
                    <a:gd name="connsiteX0-101" fmla="*/ 0 w 775994"/>
                    <a:gd name="connsiteY0-102" fmla="*/ -1 h 166133"/>
                    <a:gd name="connsiteX1-103" fmla="*/ 723065 w 775994"/>
                    <a:gd name="connsiteY1-104" fmla="*/ 74582 h 166133"/>
                    <a:gd name="connsiteX2-105" fmla="*/ 721160 w 775994"/>
                    <a:gd name="connsiteY2-106" fmla="*/ 166133 h 16613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</a:cxnLst>
                  <a:rect l="l" t="t" r="r" b="b"/>
                  <a:pathLst>
                    <a:path w="775994" h="166133">
                      <a:moveTo>
                        <a:pt x="0" y="-1"/>
                      </a:moveTo>
                      <a:cubicBezTo>
                        <a:pt x="124144" y="15199"/>
                        <a:pt x="602872" y="46893"/>
                        <a:pt x="723065" y="74582"/>
                      </a:cubicBezTo>
                      <a:cubicBezTo>
                        <a:pt x="843258" y="102271"/>
                        <a:pt x="721160" y="166133"/>
                        <a:pt x="721160" y="166133"/>
                      </a:cubicBez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147" name="任意多边形: 形状 26"/>
                <p:cNvSpPr/>
                <p:nvPr/>
              </p:nvSpPr>
              <p:spPr>
                <a:xfrm rot="16200000">
                  <a:off x="3099371" y="2585162"/>
                  <a:ext cx="650389" cy="173829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5562 w 687495"/>
                    <a:gd name="connsiteY0-2" fmla="*/ 0 h 218209"/>
                    <a:gd name="connsiteX1-3" fmla="*/ 88689 w 687495"/>
                    <a:gd name="connsiteY1-4" fmla="*/ 135082 h 218209"/>
                    <a:gd name="connsiteX2-5" fmla="*/ 618626 w 687495"/>
                    <a:gd name="connsiteY2-6" fmla="*/ 155864 h 218209"/>
                    <a:gd name="connsiteX3-7" fmla="*/ 678732 w 687495"/>
                    <a:gd name="connsiteY3-8" fmla="*/ 199374 h 218209"/>
                    <a:gd name="connsiteX4-9" fmla="*/ 597844 w 687495"/>
                    <a:gd name="connsiteY4-10" fmla="*/ 218209 h 218209"/>
                    <a:gd name="connsiteX5" fmla="*/ 597844 w 687495"/>
                    <a:gd name="connsiteY5" fmla="*/ 218209 h 218209"/>
                    <a:gd name="connsiteX0-11" fmla="*/ 5562 w 687494"/>
                    <a:gd name="connsiteY0-12" fmla="*/ 0 h 246265"/>
                    <a:gd name="connsiteX1-13" fmla="*/ 88689 w 687494"/>
                    <a:gd name="connsiteY1-14" fmla="*/ 135082 h 246265"/>
                    <a:gd name="connsiteX2-15" fmla="*/ 618626 w 687494"/>
                    <a:gd name="connsiteY2-16" fmla="*/ 155864 h 246265"/>
                    <a:gd name="connsiteX3-17" fmla="*/ 678732 w 687494"/>
                    <a:gd name="connsiteY3-18" fmla="*/ 199374 h 246265"/>
                    <a:gd name="connsiteX4-19" fmla="*/ 597844 w 687494"/>
                    <a:gd name="connsiteY4-20" fmla="*/ 218209 h 246265"/>
                    <a:gd name="connsiteX5-21" fmla="*/ 634907 w 687494"/>
                    <a:gd name="connsiteY5-22" fmla="*/ 246266 h 246265"/>
                    <a:gd name="connsiteX0-23" fmla="*/ 5562 w 687494"/>
                    <a:gd name="connsiteY0-24" fmla="*/ 0 h 218209"/>
                    <a:gd name="connsiteX1-25" fmla="*/ 88689 w 687494"/>
                    <a:gd name="connsiteY1-26" fmla="*/ 135082 h 218209"/>
                    <a:gd name="connsiteX2-27" fmla="*/ 618626 w 687494"/>
                    <a:gd name="connsiteY2-28" fmla="*/ 155864 h 218209"/>
                    <a:gd name="connsiteX3-29" fmla="*/ 678732 w 687494"/>
                    <a:gd name="connsiteY3-30" fmla="*/ 199374 h 218209"/>
                    <a:gd name="connsiteX4-31" fmla="*/ 597844 w 687494"/>
                    <a:gd name="connsiteY4-32" fmla="*/ 218209 h 218209"/>
                    <a:gd name="connsiteX0-33" fmla="*/ 5562 w 687494"/>
                    <a:gd name="connsiteY0-34" fmla="*/ 0 h 232885"/>
                    <a:gd name="connsiteX1-35" fmla="*/ 88689 w 687494"/>
                    <a:gd name="connsiteY1-36" fmla="*/ 135082 h 232885"/>
                    <a:gd name="connsiteX2-37" fmla="*/ 618626 w 687494"/>
                    <a:gd name="connsiteY2-38" fmla="*/ 155864 h 232885"/>
                    <a:gd name="connsiteX3-39" fmla="*/ 678732 w 687494"/>
                    <a:gd name="connsiteY3-40" fmla="*/ 199374 h 232885"/>
                    <a:gd name="connsiteX4-41" fmla="*/ 635491 w 687494"/>
                    <a:gd name="connsiteY4-42" fmla="*/ 232886 h 232885"/>
                    <a:gd name="connsiteX0-43" fmla="*/ 5562 w 684304"/>
                    <a:gd name="connsiteY0-44" fmla="*/ 0 h 232887"/>
                    <a:gd name="connsiteX1-45" fmla="*/ 88689 w 684304"/>
                    <a:gd name="connsiteY1-46" fmla="*/ 135082 h 232887"/>
                    <a:gd name="connsiteX2-47" fmla="*/ 618626 w 684304"/>
                    <a:gd name="connsiteY2-48" fmla="*/ 155864 h 232887"/>
                    <a:gd name="connsiteX3-49" fmla="*/ 673743 w 684304"/>
                    <a:gd name="connsiteY3-50" fmla="*/ 175223 h 232887"/>
                    <a:gd name="connsiteX4-51" fmla="*/ 635491 w 684304"/>
                    <a:gd name="connsiteY4-52" fmla="*/ 232886 h 232887"/>
                    <a:gd name="connsiteX0-53" fmla="*/ 5562 w 684305"/>
                    <a:gd name="connsiteY0-54" fmla="*/ 0 h 247245"/>
                    <a:gd name="connsiteX1-55" fmla="*/ 88689 w 684305"/>
                    <a:gd name="connsiteY1-56" fmla="*/ 135082 h 247245"/>
                    <a:gd name="connsiteX2-57" fmla="*/ 618626 w 684305"/>
                    <a:gd name="connsiteY2-58" fmla="*/ 155864 h 247245"/>
                    <a:gd name="connsiteX3-59" fmla="*/ 673743 w 684305"/>
                    <a:gd name="connsiteY3-60" fmla="*/ 175223 h 247245"/>
                    <a:gd name="connsiteX4-61" fmla="*/ 642924 w 684305"/>
                    <a:gd name="connsiteY4-62" fmla="*/ 247244 h 247245"/>
                    <a:gd name="connsiteX0-63" fmla="*/ 5562 w 694353"/>
                    <a:gd name="connsiteY0-64" fmla="*/ 0 h 247243"/>
                    <a:gd name="connsiteX1-65" fmla="*/ 88689 w 694353"/>
                    <a:gd name="connsiteY1-66" fmla="*/ 135082 h 247243"/>
                    <a:gd name="connsiteX2-67" fmla="*/ 618626 w 694353"/>
                    <a:gd name="connsiteY2-68" fmla="*/ 155864 h 247243"/>
                    <a:gd name="connsiteX3-69" fmla="*/ 688610 w 694353"/>
                    <a:gd name="connsiteY3-70" fmla="*/ 203941 h 247243"/>
                    <a:gd name="connsiteX4-71" fmla="*/ 642924 w 694353"/>
                    <a:gd name="connsiteY4-72" fmla="*/ 247244 h 247243"/>
                    <a:gd name="connsiteX0-73" fmla="*/ 5562 w 688656"/>
                    <a:gd name="connsiteY0-74" fmla="*/ 0 h 247245"/>
                    <a:gd name="connsiteX1-75" fmla="*/ 88689 w 688656"/>
                    <a:gd name="connsiteY1-76" fmla="*/ 135082 h 247245"/>
                    <a:gd name="connsiteX2-77" fmla="*/ 618626 w 688656"/>
                    <a:gd name="connsiteY2-78" fmla="*/ 155864 h 247245"/>
                    <a:gd name="connsiteX3-79" fmla="*/ 688610 w 688656"/>
                    <a:gd name="connsiteY3-80" fmla="*/ 203941 h 247245"/>
                    <a:gd name="connsiteX4-81" fmla="*/ 642924 w 688656"/>
                    <a:gd name="connsiteY4-82" fmla="*/ 247244 h 247245"/>
                    <a:gd name="connsiteX0-83" fmla="*/ 5562 w 688655"/>
                    <a:gd name="connsiteY0-84" fmla="*/ 0 h 247243"/>
                    <a:gd name="connsiteX1-85" fmla="*/ 88689 w 688655"/>
                    <a:gd name="connsiteY1-86" fmla="*/ 135082 h 247243"/>
                    <a:gd name="connsiteX2-87" fmla="*/ 618626 w 688655"/>
                    <a:gd name="connsiteY2-88" fmla="*/ 155864 h 247243"/>
                    <a:gd name="connsiteX3-89" fmla="*/ 688610 w 688655"/>
                    <a:gd name="connsiteY3-90" fmla="*/ 203941 h 247243"/>
                    <a:gd name="connsiteX4-91" fmla="*/ 642924 w 688655"/>
                    <a:gd name="connsiteY4-92" fmla="*/ 247244 h 247243"/>
                    <a:gd name="connsiteX0-93" fmla="*/ 5562 w 688655"/>
                    <a:gd name="connsiteY0-94" fmla="*/ 0 h 203941"/>
                    <a:gd name="connsiteX1-95" fmla="*/ 88689 w 688655"/>
                    <a:gd name="connsiteY1-96" fmla="*/ 135082 h 203941"/>
                    <a:gd name="connsiteX2-97" fmla="*/ 618626 w 688655"/>
                    <a:gd name="connsiteY2-98" fmla="*/ 155864 h 203941"/>
                    <a:gd name="connsiteX3-99" fmla="*/ 688610 w 688655"/>
                    <a:gd name="connsiteY3-100" fmla="*/ 203941 h 203941"/>
                    <a:gd name="connsiteX0-101" fmla="*/ 5562 w 677530"/>
                    <a:gd name="connsiteY0-102" fmla="*/ 0 h 242131"/>
                    <a:gd name="connsiteX1-103" fmla="*/ 88689 w 677530"/>
                    <a:gd name="connsiteY1-104" fmla="*/ 135082 h 242131"/>
                    <a:gd name="connsiteX2-105" fmla="*/ 618626 w 677530"/>
                    <a:gd name="connsiteY2-106" fmla="*/ 155864 h 242131"/>
                    <a:gd name="connsiteX3-107" fmla="*/ 670817 w 677530"/>
                    <a:gd name="connsiteY3-108" fmla="*/ 242131 h 242131"/>
                    <a:gd name="connsiteX0-109" fmla="*/ 5562 w 664333"/>
                    <a:gd name="connsiteY0-110" fmla="*/ 0 h 238712"/>
                    <a:gd name="connsiteX1-111" fmla="*/ 88689 w 664333"/>
                    <a:gd name="connsiteY1-112" fmla="*/ 135082 h 238712"/>
                    <a:gd name="connsiteX2-113" fmla="*/ 618626 w 664333"/>
                    <a:gd name="connsiteY2-114" fmla="*/ 155864 h 238712"/>
                    <a:gd name="connsiteX3-115" fmla="*/ 642752 w 664333"/>
                    <a:gd name="connsiteY3-116" fmla="*/ 238712 h 238712"/>
                    <a:gd name="connsiteX0-117" fmla="*/ 5562 w 711991"/>
                    <a:gd name="connsiteY0-118" fmla="*/ 0 h 314413"/>
                    <a:gd name="connsiteX1-119" fmla="*/ 88689 w 711991"/>
                    <a:gd name="connsiteY1-120" fmla="*/ 135082 h 314413"/>
                    <a:gd name="connsiteX2-121" fmla="*/ 618626 w 711991"/>
                    <a:gd name="connsiteY2-122" fmla="*/ 155864 h 314413"/>
                    <a:gd name="connsiteX3-123" fmla="*/ 711991 w 711991"/>
                    <a:gd name="connsiteY3-124" fmla="*/ 314414 h 314413"/>
                    <a:gd name="connsiteX0-125" fmla="*/ 5562 w 665363"/>
                    <a:gd name="connsiteY0-126" fmla="*/ 0 h 272655"/>
                    <a:gd name="connsiteX1-127" fmla="*/ 88689 w 665363"/>
                    <a:gd name="connsiteY1-128" fmla="*/ 135082 h 272655"/>
                    <a:gd name="connsiteX2-129" fmla="*/ 618626 w 665363"/>
                    <a:gd name="connsiteY2-130" fmla="*/ 155864 h 272655"/>
                    <a:gd name="connsiteX3-131" fmla="*/ 645298 w 665363"/>
                    <a:gd name="connsiteY3-132" fmla="*/ 272656 h 272655"/>
                    <a:gd name="connsiteX0-133" fmla="*/ 5562 w 676446"/>
                    <a:gd name="connsiteY0-134" fmla="*/ 0 h 272657"/>
                    <a:gd name="connsiteX1-135" fmla="*/ 88689 w 676446"/>
                    <a:gd name="connsiteY1-136" fmla="*/ 135082 h 272657"/>
                    <a:gd name="connsiteX2-137" fmla="*/ 618626 w 676446"/>
                    <a:gd name="connsiteY2-138" fmla="*/ 155864 h 272657"/>
                    <a:gd name="connsiteX3-139" fmla="*/ 645298 w 676446"/>
                    <a:gd name="connsiteY3-140" fmla="*/ 272656 h 272657"/>
                    <a:gd name="connsiteX0-141" fmla="*/ 20123 w 691007"/>
                    <a:gd name="connsiteY0-142" fmla="*/ 0 h 272655"/>
                    <a:gd name="connsiteX1-143" fmla="*/ 103250 w 691007"/>
                    <a:gd name="connsiteY1-144" fmla="*/ 135082 h 272655"/>
                    <a:gd name="connsiteX2-145" fmla="*/ 633187 w 691007"/>
                    <a:gd name="connsiteY2-146" fmla="*/ 155864 h 272655"/>
                    <a:gd name="connsiteX3-147" fmla="*/ 659859 w 691007"/>
                    <a:gd name="connsiteY3-148" fmla="*/ 272656 h 272655"/>
                    <a:gd name="connsiteX0-149" fmla="*/ 17841 w 701337"/>
                    <a:gd name="connsiteY0-150" fmla="*/ 1 h 260740"/>
                    <a:gd name="connsiteX1-151" fmla="*/ 113580 w 701337"/>
                    <a:gd name="connsiteY1-152" fmla="*/ 123165 h 260740"/>
                    <a:gd name="connsiteX2-153" fmla="*/ 643517 w 701337"/>
                    <a:gd name="connsiteY2-154" fmla="*/ 143947 h 260740"/>
                    <a:gd name="connsiteX3-155" fmla="*/ 670189 w 701337"/>
                    <a:gd name="connsiteY3-156" fmla="*/ 260739 h 260740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</a:cxnLst>
                  <a:rect l="l" t="t" r="r" b="b"/>
                  <a:pathLst>
                    <a:path w="701337" h="260740">
                      <a:moveTo>
                        <a:pt x="17841" y="1"/>
                      </a:moveTo>
                      <a:cubicBezTo>
                        <a:pt x="-24636" y="70720"/>
                        <a:pt x="9301" y="99174"/>
                        <a:pt x="113580" y="123165"/>
                      </a:cubicBezTo>
                      <a:cubicBezTo>
                        <a:pt x="217859" y="147156"/>
                        <a:pt x="525421" y="101115"/>
                        <a:pt x="643517" y="143947"/>
                      </a:cubicBezTo>
                      <a:cubicBezTo>
                        <a:pt x="761613" y="186779"/>
                        <a:pt x="660646" y="225217"/>
                        <a:pt x="670189" y="260739"/>
                      </a:cubicBez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148" name="任意多边形: 形状 26"/>
                <p:cNvSpPr/>
                <p:nvPr/>
              </p:nvSpPr>
              <p:spPr>
                <a:xfrm rot="16200000">
                  <a:off x="3227403" y="2605742"/>
                  <a:ext cx="618185" cy="145474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20556 w 666610"/>
                    <a:gd name="connsiteY0-2" fmla="*/ 0 h 218209"/>
                    <a:gd name="connsiteX1-3" fmla="*/ 103683 w 666610"/>
                    <a:gd name="connsiteY1-4" fmla="*/ 135082 h 218209"/>
                    <a:gd name="connsiteX2-5" fmla="*/ 633620 w 666610"/>
                    <a:gd name="connsiteY2-6" fmla="*/ 155864 h 218209"/>
                    <a:gd name="connsiteX3-7" fmla="*/ 612838 w 666610"/>
                    <a:gd name="connsiteY3-8" fmla="*/ 218209 h 218209"/>
                    <a:gd name="connsiteX4-9" fmla="*/ 612838 w 666610"/>
                    <a:gd name="connsiteY4-10" fmla="*/ 218209 h 218209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</a:cxnLst>
                  <a:rect l="l" t="t" r="r" b="b"/>
                  <a:pathLst>
                    <a:path w="666610" h="218209">
                      <a:moveTo>
                        <a:pt x="20556" y="0"/>
                      </a:moveTo>
                      <a:cubicBezTo>
                        <a:pt x="-22901" y="47056"/>
                        <a:pt x="1506" y="109105"/>
                        <a:pt x="103683" y="135082"/>
                      </a:cubicBezTo>
                      <a:cubicBezTo>
                        <a:pt x="205860" y="161059"/>
                        <a:pt x="548761" y="142010"/>
                        <a:pt x="633620" y="155864"/>
                      </a:cubicBezTo>
                      <a:cubicBezTo>
                        <a:pt x="718479" y="169718"/>
                        <a:pt x="612838" y="218209"/>
                        <a:pt x="612838" y="218209"/>
                      </a:cubicBezTo>
                      <a:lnTo>
                        <a:pt x="612838" y="218209"/>
                      </a:ln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149" name="任意多边形: 形状 26"/>
                <p:cNvSpPr/>
                <p:nvPr/>
              </p:nvSpPr>
              <p:spPr>
                <a:xfrm rot="16200000">
                  <a:off x="3355558" y="2615772"/>
                  <a:ext cx="583211" cy="140036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4572 w 623888"/>
                    <a:gd name="connsiteY0-2" fmla="*/ 0 h 218209"/>
                    <a:gd name="connsiteX1-3" fmla="*/ 87699 w 623888"/>
                    <a:gd name="connsiteY1-4" fmla="*/ 135082 h 218209"/>
                    <a:gd name="connsiteX2-5" fmla="*/ 581846 w 623888"/>
                    <a:gd name="connsiteY2-6" fmla="*/ 144776 h 218209"/>
                    <a:gd name="connsiteX3-7" fmla="*/ 596854 w 623888"/>
                    <a:gd name="connsiteY3-8" fmla="*/ 218209 h 218209"/>
                    <a:gd name="connsiteX4-9" fmla="*/ 596854 w 623888"/>
                    <a:gd name="connsiteY4-10" fmla="*/ 218209 h 218209"/>
                    <a:gd name="connsiteX0-11" fmla="*/ 4572 w 623887"/>
                    <a:gd name="connsiteY0-12" fmla="*/ 0 h 218209"/>
                    <a:gd name="connsiteX1-13" fmla="*/ 87699 w 623887"/>
                    <a:gd name="connsiteY1-14" fmla="*/ 135082 h 218209"/>
                    <a:gd name="connsiteX2-15" fmla="*/ 581846 w 623887"/>
                    <a:gd name="connsiteY2-16" fmla="*/ 144776 h 218209"/>
                    <a:gd name="connsiteX3-17" fmla="*/ 596854 w 623887"/>
                    <a:gd name="connsiteY3-18" fmla="*/ 218209 h 218209"/>
                    <a:gd name="connsiteX4-19" fmla="*/ 585412 w 623887"/>
                    <a:gd name="connsiteY4-20" fmla="*/ 203364 h 218209"/>
                    <a:gd name="connsiteX0-21" fmla="*/ 18961 w 638276"/>
                    <a:gd name="connsiteY0-22" fmla="*/ 0 h 218209"/>
                    <a:gd name="connsiteX1-23" fmla="*/ 102088 w 638276"/>
                    <a:gd name="connsiteY1-24" fmla="*/ 135082 h 218209"/>
                    <a:gd name="connsiteX2-25" fmla="*/ 596235 w 638276"/>
                    <a:gd name="connsiteY2-26" fmla="*/ 144776 h 218209"/>
                    <a:gd name="connsiteX3-27" fmla="*/ 611243 w 638276"/>
                    <a:gd name="connsiteY3-28" fmla="*/ 218209 h 218209"/>
                    <a:gd name="connsiteX4-29" fmla="*/ 599801 w 638276"/>
                    <a:gd name="connsiteY4-30" fmla="*/ 203364 h 218209"/>
                    <a:gd name="connsiteX0-31" fmla="*/ 21317 w 628897"/>
                    <a:gd name="connsiteY0-32" fmla="*/ 1 h 210053"/>
                    <a:gd name="connsiteX1-33" fmla="*/ 92709 w 628897"/>
                    <a:gd name="connsiteY1-34" fmla="*/ 126926 h 210053"/>
                    <a:gd name="connsiteX2-35" fmla="*/ 586856 w 628897"/>
                    <a:gd name="connsiteY2-36" fmla="*/ 136620 h 210053"/>
                    <a:gd name="connsiteX3-37" fmla="*/ 601864 w 628897"/>
                    <a:gd name="connsiteY3-38" fmla="*/ 210053 h 210053"/>
                    <a:gd name="connsiteX4-39" fmla="*/ 590422 w 628897"/>
                    <a:gd name="connsiteY4-40" fmla="*/ 195208 h 21005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</a:cxnLst>
                  <a:rect l="l" t="t" r="r" b="b"/>
                  <a:pathLst>
                    <a:path w="628897" h="210053">
                      <a:moveTo>
                        <a:pt x="21317" y="1"/>
                      </a:moveTo>
                      <a:cubicBezTo>
                        <a:pt x="-21161" y="70718"/>
                        <a:pt x="-1547" y="104156"/>
                        <a:pt x="92709" y="126926"/>
                      </a:cubicBezTo>
                      <a:cubicBezTo>
                        <a:pt x="186965" y="149696"/>
                        <a:pt x="501997" y="122766"/>
                        <a:pt x="586856" y="136620"/>
                      </a:cubicBezTo>
                      <a:cubicBezTo>
                        <a:pt x="671715" y="150474"/>
                        <a:pt x="601864" y="210053"/>
                        <a:pt x="601864" y="210053"/>
                      </a:cubicBezTo>
                      <a:lnTo>
                        <a:pt x="590422" y="195208"/>
                      </a:ln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</p:grpSp>
          <p:sp>
            <p:nvSpPr>
              <p:cNvPr id="144" name="任意多边形: 形状 26"/>
              <p:cNvSpPr/>
              <p:nvPr/>
            </p:nvSpPr>
            <p:spPr>
              <a:xfrm rot="19562040" flipV="1">
                <a:off x="1431678" y="1701125"/>
                <a:ext cx="554926" cy="119410"/>
              </a:xfrm>
              <a:custGeom>
                <a:avLst/>
                <a:gdLst>
                  <a:gd name="connsiteX0" fmla="*/ 5562 w 651616"/>
                  <a:gd name="connsiteY0" fmla="*/ 0 h 218209"/>
                  <a:gd name="connsiteX1" fmla="*/ 88689 w 651616"/>
                  <a:gd name="connsiteY1" fmla="*/ 135082 h 218209"/>
                  <a:gd name="connsiteX2" fmla="*/ 618626 w 651616"/>
                  <a:gd name="connsiteY2" fmla="*/ 155864 h 218209"/>
                  <a:gd name="connsiteX3" fmla="*/ 597844 w 651616"/>
                  <a:gd name="connsiteY3" fmla="*/ 218209 h 218209"/>
                  <a:gd name="connsiteX4" fmla="*/ 597844 w 651616"/>
                  <a:gd name="connsiteY4" fmla="*/ 218209 h 218209"/>
                  <a:gd name="connsiteX0-1" fmla="*/ 3356 w 596372"/>
                  <a:gd name="connsiteY0-2" fmla="*/ 0 h 218209"/>
                  <a:gd name="connsiteX1-3" fmla="*/ 86483 w 596372"/>
                  <a:gd name="connsiteY1-4" fmla="*/ 135082 h 218209"/>
                  <a:gd name="connsiteX2-5" fmla="*/ 523917 w 596372"/>
                  <a:gd name="connsiteY2-6" fmla="*/ 151322 h 218209"/>
                  <a:gd name="connsiteX3-7" fmla="*/ 595638 w 596372"/>
                  <a:gd name="connsiteY3-8" fmla="*/ 218209 h 218209"/>
                  <a:gd name="connsiteX4-9" fmla="*/ 595638 w 596372"/>
                  <a:gd name="connsiteY4-10" fmla="*/ 218209 h 218209"/>
                  <a:gd name="connsiteX0-11" fmla="*/ 3356 w 596372"/>
                  <a:gd name="connsiteY0-12" fmla="*/ 0 h 238308"/>
                  <a:gd name="connsiteX1-13" fmla="*/ 86483 w 596372"/>
                  <a:gd name="connsiteY1-14" fmla="*/ 135082 h 238308"/>
                  <a:gd name="connsiteX2-15" fmla="*/ 523917 w 596372"/>
                  <a:gd name="connsiteY2-16" fmla="*/ 151322 h 238308"/>
                  <a:gd name="connsiteX3-17" fmla="*/ 595638 w 596372"/>
                  <a:gd name="connsiteY3-18" fmla="*/ 218209 h 238308"/>
                  <a:gd name="connsiteX4-19" fmla="*/ 512131 w 596372"/>
                  <a:gd name="connsiteY4-20" fmla="*/ 238308 h 238308"/>
                  <a:gd name="connsiteX0-21" fmla="*/ 3356 w 563184"/>
                  <a:gd name="connsiteY0-22" fmla="*/ 0 h 238308"/>
                  <a:gd name="connsiteX1-23" fmla="*/ 86483 w 563184"/>
                  <a:gd name="connsiteY1-24" fmla="*/ 135082 h 238308"/>
                  <a:gd name="connsiteX2-25" fmla="*/ 523917 w 563184"/>
                  <a:gd name="connsiteY2-26" fmla="*/ 151322 h 238308"/>
                  <a:gd name="connsiteX3-27" fmla="*/ 542246 w 563184"/>
                  <a:gd name="connsiteY3-28" fmla="*/ 194886 h 238308"/>
                  <a:gd name="connsiteX4-29" fmla="*/ 512131 w 563184"/>
                  <a:gd name="connsiteY4-30" fmla="*/ 238308 h 238308"/>
                  <a:gd name="connsiteX0-31" fmla="*/ 3356 w 563184"/>
                  <a:gd name="connsiteY0-32" fmla="*/ 0 h 236842"/>
                  <a:gd name="connsiteX1-33" fmla="*/ 86483 w 563184"/>
                  <a:gd name="connsiteY1-34" fmla="*/ 135082 h 236842"/>
                  <a:gd name="connsiteX2-35" fmla="*/ 523917 w 563184"/>
                  <a:gd name="connsiteY2-36" fmla="*/ 151322 h 236842"/>
                  <a:gd name="connsiteX3-37" fmla="*/ 542246 w 563184"/>
                  <a:gd name="connsiteY3-38" fmla="*/ 194886 h 236842"/>
                  <a:gd name="connsiteX4-39" fmla="*/ 500104 w 563184"/>
                  <a:gd name="connsiteY4-40" fmla="*/ 236842 h 236842"/>
                  <a:gd name="connsiteX0-41" fmla="*/ 3356 w 565483"/>
                  <a:gd name="connsiteY0-42" fmla="*/ 0 h 236842"/>
                  <a:gd name="connsiteX1-43" fmla="*/ 86483 w 565483"/>
                  <a:gd name="connsiteY1-44" fmla="*/ 135082 h 236842"/>
                  <a:gd name="connsiteX2-45" fmla="*/ 523917 w 565483"/>
                  <a:gd name="connsiteY2-46" fmla="*/ 151322 h 236842"/>
                  <a:gd name="connsiteX3-47" fmla="*/ 547529 w 565483"/>
                  <a:gd name="connsiteY3-48" fmla="*/ 212346 h 236842"/>
                  <a:gd name="connsiteX4-49" fmla="*/ 500104 w 565483"/>
                  <a:gd name="connsiteY4-50" fmla="*/ 236842 h 236842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</a:cxnLst>
                <a:rect l="l" t="t" r="r" b="b"/>
                <a:pathLst>
                  <a:path w="565483" h="236842">
                    <a:moveTo>
                      <a:pt x="3356" y="0"/>
                    </a:moveTo>
                    <a:cubicBezTo>
                      <a:pt x="-6169" y="54552"/>
                      <a:pt x="-277" y="109862"/>
                      <a:pt x="86483" y="135082"/>
                    </a:cubicBezTo>
                    <a:cubicBezTo>
                      <a:pt x="173243" y="160302"/>
                      <a:pt x="447076" y="138445"/>
                      <a:pt x="523917" y="151322"/>
                    </a:cubicBezTo>
                    <a:cubicBezTo>
                      <a:pt x="600758" y="164199"/>
                      <a:pt x="547529" y="212346"/>
                      <a:pt x="547529" y="212346"/>
                    </a:cubicBezTo>
                    <a:lnTo>
                      <a:pt x="500104" y="236842"/>
                    </a:lnTo>
                  </a:path>
                </a:pathLst>
              </a:custGeom>
              <a:noFill/>
              <a:ln w="31750">
                <a:solidFill>
                  <a:schemeClr val="accent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145" name="任意多边形: 形状 26"/>
              <p:cNvSpPr/>
              <p:nvPr/>
            </p:nvSpPr>
            <p:spPr>
              <a:xfrm rot="19562040" flipV="1">
                <a:off x="1386480" y="1639600"/>
                <a:ext cx="632065" cy="79830"/>
              </a:xfrm>
              <a:custGeom>
                <a:avLst/>
                <a:gdLst>
                  <a:gd name="connsiteX0" fmla="*/ 5562 w 651616"/>
                  <a:gd name="connsiteY0" fmla="*/ 0 h 218209"/>
                  <a:gd name="connsiteX1" fmla="*/ 88689 w 651616"/>
                  <a:gd name="connsiteY1" fmla="*/ 135082 h 218209"/>
                  <a:gd name="connsiteX2" fmla="*/ 618626 w 651616"/>
                  <a:gd name="connsiteY2" fmla="*/ 155864 h 218209"/>
                  <a:gd name="connsiteX3" fmla="*/ 597844 w 651616"/>
                  <a:gd name="connsiteY3" fmla="*/ 218209 h 218209"/>
                  <a:gd name="connsiteX4" fmla="*/ 597844 w 651616"/>
                  <a:gd name="connsiteY4" fmla="*/ 218209 h 218209"/>
                  <a:gd name="connsiteX0-1" fmla="*/ 5562 w 651616"/>
                  <a:gd name="connsiteY0-2" fmla="*/ 0 h 218209"/>
                  <a:gd name="connsiteX1-3" fmla="*/ 88689 w 651616"/>
                  <a:gd name="connsiteY1-4" fmla="*/ 135082 h 218209"/>
                  <a:gd name="connsiteX2-5" fmla="*/ 618626 w 651616"/>
                  <a:gd name="connsiteY2-6" fmla="*/ 155864 h 218209"/>
                  <a:gd name="connsiteX3-7" fmla="*/ 597844 w 651616"/>
                  <a:gd name="connsiteY3-8" fmla="*/ 218209 h 218209"/>
                  <a:gd name="connsiteX0-9" fmla="*/ 5562 w 618626"/>
                  <a:gd name="connsiteY0-10" fmla="*/ 0 h 155864"/>
                  <a:gd name="connsiteX1-11" fmla="*/ 88689 w 618626"/>
                  <a:gd name="connsiteY1-12" fmla="*/ 135082 h 155864"/>
                  <a:gd name="connsiteX2-13" fmla="*/ 618626 w 618626"/>
                  <a:gd name="connsiteY2-14" fmla="*/ 155864 h 155864"/>
                  <a:gd name="connsiteX0-15" fmla="*/ 6349 w 644090"/>
                  <a:gd name="connsiteY0-16" fmla="*/ 0 h 158337"/>
                  <a:gd name="connsiteX1-17" fmla="*/ 89476 w 644090"/>
                  <a:gd name="connsiteY1-18" fmla="*/ 135082 h 158337"/>
                  <a:gd name="connsiteX2-19" fmla="*/ 644090 w 644090"/>
                  <a:gd name="connsiteY2-20" fmla="*/ 158337 h 158337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</a:cxnLst>
                <a:rect l="l" t="t" r="r" b="b"/>
                <a:pathLst>
                  <a:path w="644090" h="158337">
                    <a:moveTo>
                      <a:pt x="6349" y="0"/>
                    </a:moveTo>
                    <a:cubicBezTo>
                      <a:pt x="-3176" y="54552"/>
                      <a:pt x="-16814" y="108692"/>
                      <a:pt x="89476" y="135082"/>
                    </a:cubicBezTo>
                    <a:cubicBezTo>
                      <a:pt x="195766" y="161472"/>
                      <a:pt x="559231" y="144483"/>
                      <a:pt x="644090" y="158337"/>
                    </a:cubicBezTo>
                  </a:path>
                </a:pathLst>
              </a:custGeom>
              <a:noFill/>
              <a:ln w="31750">
                <a:solidFill>
                  <a:schemeClr val="accent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142" name="任意多边形: 形状 26"/>
            <p:cNvSpPr/>
            <p:nvPr/>
          </p:nvSpPr>
          <p:spPr>
            <a:xfrm rot="7849497">
              <a:off x="3018865" y="2047237"/>
              <a:ext cx="497771" cy="111014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3356 w 596372"/>
                <a:gd name="connsiteY0-2" fmla="*/ 0 h 218209"/>
                <a:gd name="connsiteX1-3" fmla="*/ 86483 w 596372"/>
                <a:gd name="connsiteY1-4" fmla="*/ 135082 h 218209"/>
                <a:gd name="connsiteX2-5" fmla="*/ 523917 w 596372"/>
                <a:gd name="connsiteY2-6" fmla="*/ 151322 h 218209"/>
                <a:gd name="connsiteX3-7" fmla="*/ 595638 w 596372"/>
                <a:gd name="connsiteY3-8" fmla="*/ 218209 h 218209"/>
                <a:gd name="connsiteX4-9" fmla="*/ 595638 w 596372"/>
                <a:gd name="connsiteY4-10" fmla="*/ 218209 h 218209"/>
                <a:gd name="connsiteX0-11" fmla="*/ 3356 w 596372"/>
                <a:gd name="connsiteY0-12" fmla="*/ 0 h 238308"/>
                <a:gd name="connsiteX1-13" fmla="*/ 86483 w 596372"/>
                <a:gd name="connsiteY1-14" fmla="*/ 135082 h 238308"/>
                <a:gd name="connsiteX2-15" fmla="*/ 523917 w 596372"/>
                <a:gd name="connsiteY2-16" fmla="*/ 151322 h 238308"/>
                <a:gd name="connsiteX3-17" fmla="*/ 595638 w 596372"/>
                <a:gd name="connsiteY3-18" fmla="*/ 218209 h 238308"/>
                <a:gd name="connsiteX4-19" fmla="*/ 512131 w 596372"/>
                <a:gd name="connsiteY4-20" fmla="*/ 238308 h 238308"/>
                <a:gd name="connsiteX0-21" fmla="*/ 3356 w 563184"/>
                <a:gd name="connsiteY0-22" fmla="*/ 0 h 238308"/>
                <a:gd name="connsiteX1-23" fmla="*/ 86483 w 563184"/>
                <a:gd name="connsiteY1-24" fmla="*/ 135082 h 238308"/>
                <a:gd name="connsiteX2-25" fmla="*/ 523917 w 563184"/>
                <a:gd name="connsiteY2-26" fmla="*/ 151322 h 238308"/>
                <a:gd name="connsiteX3-27" fmla="*/ 542246 w 563184"/>
                <a:gd name="connsiteY3-28" fmla="*/ 194886 h 238308"/>
                <a:gd name="connsiteX4-29" fmla="*/ 512131 w 563184"/>
                <a:gd name="connsiteY4-30" fmla="*/ 238308 h 238308"/>
                <a:gd name="connsiteX0-31" fmla="*/ 3356 w 563184"/>
                <a:gd name="connsiteY0-32" fmla="*/ 0 h 236842"/>
                <a:gd name="connsiteX1-33" fmla="*/ 86483 w 563184"/>
                <a:gd name="connsiteY1-34" fmla="*/ 135082 h 236842"/>
                <a:gd name="connsiteX2-35" fmla="*/ 523917 w 563184"/>
                <a:gd name="connsiteY2-36" fmla="*/ 151322 h 236842"/>
                <a:gd name="connsiteX3-37" fmla="*/ 542246 w 563184"/>
                <a:gd name="connsiteY3-38" fmla="*/ 194886 h 236842"/>
                <a:gd name="connsiteX4-39" fmla="*/ 500104 w 563184"/>
                <a:gd name="connsiteY4-40" fmla="*/ 236842 h 236842"/>
                <a:gd name="connsiteX0-41" fmla="*/ 3356 w 565483"/>
                <a:gd name="connsiteY0-42" fmla="*/ 0 h 236842"/>
                <a:gd name="connsiteX1-43" fmla="*/ 86483 w 565483"/>
                <a:gd name="connsiteY1-44" fmla="*/ 135082 h 236842"/>
                <a:gd name="connsiteX2-45" fmla="*/ 523917 w 565483"/>
                <a:gd name="connsiteY2-46" fmla="*/ 151322 h 236842"/>
                <a:gd name="connsiteX3-47" fmla="*/ 547529 w 565483"/>
                <a:gd name="connsiteY3-48" fmla="*/ 212346 h 236842"/>
                <a:gd name="connsiteX4-49" fmla="*/ 500104 w 565483"/>
                <a:gd name="connsiteY4-50" fmla="*/ 236842 h 236842"/>
                <a:gd name="connsiteX0-51" fmla="*/ 3356 w 587996"/>
                <a:gd name="connsiteY0-52" fmla="*/ 0 h 236842"/>
                <a:gd name="connsiteX1-53" fmla="*/ 86483 w 587996"/>
                <a:gd name="connsiteY1-54" fmla="*/ 135082 h 236842"/>
                <a:gd name="connsiteX2-55" fmla="*/ 523917 w 587996"/>
                <a:gd name="connsiteY2-56" fmla="*/ 151322 h 236842"/>
                <a:gd name="connsiteX3-57" fmla="*/ 585469 w 587996"/>
                <a:gd name="connsiteY3-58" fmla="*/ 220330 h 236842"/>
                <a:gd name="connsiteX4-59" fmla="*/ 500104 w 587996"/>
                <a:gd name="connsiteY4-60" fmla="*/ 236842 h 236842"/>
                <a:gd name="connsiteX0-61" fmla="*/ 3356 w 587996"/>
                <a:gd name="connsiteY0-62" fmla="*/ 0 h 244339"/>
                <a:gd name="connsiteX1-63" fmla="*/ 86483 w 587996"/>
                <a:gd name="connsiteY1-64" fmla="*/ 135082 h 244339"/>
                <a:gd name="connsiteX2-65" fmla="*/ 523917 w 587996"/>
                <a:gd name="connsiteY2-66" fmla="*/ 151322 h 244339"/>
                <a:gd name="connsiteX3-67" fmla="*/ 585469 w 587996"/>
                <a:gd name="connsiteY3-68" fmla="*/ 220330 h 244339"/>
                <a:gd name="connsiteX4-69" fmla="*/ 534036 w 587996"/>
                <a:gd name="connsiteY4-70" fmla="*/ 244339 h 244339"/>
                <a:gd name="connsiteX0-71" fmla="*/ 3559 w 591992"/>
                <a:gd name="connsiteY0-72" fmla="*/ 0 h 244339"/>
                <a:gd name="connsiteX1-73" fmla="*/ 86686 w 591992"/>
                <a:gd name="connsiteY1-74" fmla="*/ 135082 h 244339"/>
                <a:gd name="connsiteX2-75" fmla="*/ 535168 w 591992"/>
                <a:gd name="connsiteY2-76" fmla="*/ 129124 h 244339"/>
                <a:gd name="connsiteX3-77" fmla="*/ 585672 w 591992"/>
                <a:gd name="connsiteY3-78" fmla="*/ 220330 h 244339"/>
                <a:gd name="connsiteX4-79" fmla="*/ 534239 w 591992"/>
                <a:gd name="connsiteY4-80" fmla="*/ 244339 h 244339"/>
                <a:gd name="connsiteX0-81" fmla="*/ 3559 w 594181"/>
                <a:gd name="connsiteY0-82" fmla="*/ 0 h 244339"/>
                <a:gd name="connsiteX1-83" fmla="*/ 86686 w 594181"/>
                <a:gd name="connsiteY1-84" fmla="*/ 135082 h 244339"/>
                <a:gd name="connsiteX2-85" fmla="*/ 535168 w 594181"/>
                <a:gd name="connsiteY2-86" fmla="*/ 129124 h 244339"/>
                <a:gd name="connsiteX3-87" fmla="*/ 588993 w 594181"/>
                <a:gd name="connsiteY3-88" fmla="*/ 190464 h 244339"/>
                <a:gd name="connsiteX4-89" fmla="*/ 534239 w 594181"/>
                <a:gd name="connsiteY4-90" fmla="*/ 244339 h 244339"/>
                <a:gd name="connsiteX0-91" fmla="*/ 3559 w 594181"/>
                <a:gd name="connsiteY0-92" fmla="*/ 0 h 221164"/>
                <a:gd name="connsiteX1-93" fmla="*/ 86686 w 594181"/>
                <a:gd name="connsiteY1-94" fmla="*/ 135082 h 221164"/>
                <a:gd name="connsiteX2-95" fmla="*/ 535168 w 594181"/>
                <a:gd name="connsiteY2-96" fmla="*/ 129124 h 221164"/>
                <a:gd name="connsiteX3-97" fmla="*/ 588993 w 594181"/>
                <a:gd name="connsiteY3-98" fmla="*/ 190464 h 221164"/>
                <a:gd name="connsiteX4-99" fmla="*/ 537268 w 594181"/>
                <a:gd name="connsiteY4-100" fmla="*/ 221163 h 221164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594181" h="221164">
                  <a:moveTo>
                    <a:pt x="3559" y="0"/>
                  </a:moveTo>
                  <a:cubicBezTo>
                    <a:pt x="-5966" y="54552"/>
                    <a:pt x="-1915" y="113561"/>
                    <a:pt x="86686" y="135082"/>
                  </a:cubicBezTo>
                  <a:cubicBezTo>
                    <a:pt x="175287" y="156603"/>
                    <a:pt x="451450" y="119894"/>
                    <a:pt x="535168" y="129124"/>
                  </a:cubicBezTo>
                  <a:cubicBezTo>
                    <a:pt x="618886" y="138354"/>
                    <a:pt x="588993" y="190464"/>
                    <a:pt x="588993" y="190464"/>
                  </a:cubicBezTo>
                  <a:lnTo>
                    <a:pt x="537268" y="221163"/>
                  </a:lnTo>
                </a:path>
              </a:pathLst>
            </a:custGeom>
            <a:noFill/>
            <a:ln w="31750"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cxnSp>
        <p:nvCxnSpPr>
          <p:cNvPr id="200" name="直接连接符 199"/>
          <p:cNvCxnSpPr/>
          <p:nvPr/>
        </p:nvCxnSpPr>
        <p:spPr>
          <a:xfrm>
            <a:off x="3228749" y="1901840"/>
            <a:ext cx="1526994" cy="0"/>
          </a:xfrm>
          <a:prstGeom prst="line">
            <a:avLst/>
          </a:prstGeom>
          <a:noFill/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209" name="组合 208"/>
          <p:cNvGrpSpPr/>
          <p:nvPr/>
        </p:nvGrpSpPr>
        <p:grpSpPr>
          <a:xfrm rot="2690552">
            <a:off x="5893661" y="1316502"/>
            <a:ext cx="359587" cy="542028"/>
            <a:chOff x="3066377" y="1779094"/>
            <a:chExt cx="520068" cy="783931"/>
          </a:xfrm>
        </p:grpSpPr>
        <p:grpSp>
          <p:nvGrpSpPr>
            <p:cNvPr id="210" name="组合 209"/>
            <p:cNvGrpSpPr/>
            <p:nvPr/>
          </p:nvGrpSpPr>
          <p:grpSpPr>
            <a:xfrm rot="5811537" flipV="1">
              <a:off x="2934445" y="1911026"/>
              <a:ext cx="783931" cy="520068"/>
              <a:chOff x="1386480" y="1639600"/>
              <a:chExt cx="918295" cy="522368"/>
            </a:xfrm>
          </p:grpSpPr>
          <p:grpSp>
            <p:nvGrpSpPr>
              <p:cNvPr id="212" name="组合 211"/>
              <p:cNvGrpSpPr/>
              <p:nvPr/>
            </p:nvGrpSpPr>
            <p:grpSpPr>
              <a:xfrm rot="14162040" flipV="1">
                <a:off x="1755887" y="1613080"/>
                <a:ext cx="336269" cy="761507"/>
                <a:chOff x="3272537" y="2308003"/>
                <a:chExt cx="444645" cy="719624"/>
              </a:xfrm>
            </p:grpSpPr>
            <p:sp>
              <p:nvSpPr>
                <p:cNvPr id="215" name="任意多边形: 形状 26"/>
                <p:cNvSpPr/>
                <p:nvPr/>
              </p:nvSpPr>
              <p:spPr>
                <a:xfrm rot="16200000">
                  <a:off x="2968103" y="2612437"/>
                  <a:ext cx="719624" cy="110756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7103 w 692188"/>
                    <a:gd name="connsiteY0-2" fmla="*/ 0 h 218209"/>
                    <a:gd name="connsiteX1-3" fmla="*/ 90230 w 692188"/>
                    <a:gd name="connsiteY1-4" fmla="*/ 135082 h 218209"/>
                    <a:gd name="connsiteX2-5" fmla="*/ 666418 w 692188"/>
                    <a:gd name="connsiteY2-6" fmla="*/ 158137 h 218209"/>
                    <a:gd name="connsiteX3-7" fmla="*/ 599385 w 692188"/>
                    <a:gd name="connsiteY3-8" fmla="*/ 218209 h 218209"/>
                    <a:gd name="connsiteX4-9" fmla="*/ 599385 w 692188"/>
                    <a:gd name="connsiteY4-10" fmla="*/ 218209 h 218209"/>
                    <a:gd name="connsiteX0-11" fmla="*/ 7103 w 804262"/>
                    <a:gd name="connsiteY0-12" fmla="*/ 0 h 418066"/>
                    <a:gd name="connsiteX1-13" fmla="*/ 90230 w 804262"/>
                    <a:gd name="connsiteY1-14" fmla="*/ 135082 h 418066"/>
                    <a:gd name="connsiteX2-15" fmla="*/ 666418 w 804262"/>
                    <a:gd name="connsiteY2-16" fmla="*/ 158137 h 418066"/>
                    <a:gd name="connsiteX3-17" fmla="*/ 599385 w 804262"/>
                    <a:gd name="connsiteY3-18" fmla="*/ 218209 h 418066"/>
                    <a:gd name="connsiteX4-19" fmla="*/ 804262 w 804262"/>
                    <a:gd name="connsiteY4-20" fmla="*/ 418065 h 418066"/>
                    <a:gd name="connsiteX0-21" fmla="*/ 7103 w 804262"/>
                    <a:gd name="connsiteY0-22" fmla="*/ 0 h 418064"/>
                    <a:gd name="connsiteX1-23" fmla="*/ 90230 w 804262"/>
                    <a:gd name="connsiteY1-24" fmla="*/ 135082 h 418064"/>
                    <a:gd name="connsiteX2-25" fmla="*/ 666418 w 804262"/>
                    <a:gd name="connsiteY2-26" fmla="*/ 158137 h 418064"/>
                    <a:gd name="connsiteX3-27" fmla="*/ 649061 w 804262"/>
                    <a:gd name="connsiteY3-28" fmla="*/ 234353 h 418064"/>
                    <a:gd name="connsiteX4-29" fmla="*/ 804262 w 804262"/>
                    <a:gd name="connsiteY4-30" fmla="*/ 418065 h 418064"/>
                    <a:gd name="connsiteX0-31" fmla="*/ 7103 w 703746"/>
                    <a:gd name="connsiteY0-32" fmla="*/ 0 h 234354"/>
                    <a:gd name="connsiteX1-33" fmla="*/ 90230 w 703746"/>
                    <a:gd name="connsiteY1-34" fmla="*/ 135082 h 234354"/>
                    <a:gd name="connsiteX2-35" fmla="*/ 666418 w 703746"/>
                    <a:gd name="connsiteY2-36" fmla="*/ 158137 h 234354"/>
                    <a:gd name="connsiteX3-37" fmla="*/ 649061 w 703746"/>
                    <a:gd name="connsiteY3-38" fmla="*/ 234353 h 234354"/>
                    <a:gd name="connsiteX0-39" fmla="*/ 7103 w 708469"/>
                    <a:gd name="connsiteY0-40" fmla="*/ 0 h 249688"/>
                    <a:gd name="connsiteX1-41" fmla="*/ 90230 w 708469"/>
                    <a:gd name="connsiteY1-42" fmla="*/ 135082 h 249688"/>
                    <a:gd name="connsiteX2-43" fmla="*/ 666418 w 708469"/>
                    <a:gd name="connsiteY2-44" fmla="*/ 158137 h 249688"/>
                    <a:gd name="connsiteX3-45" fmla="*/ 664513 w 708469"/>
                    <a:gd name="connsiteY3-46" fmla="*/ 249688 h 249688"/>
                    <a:gd name="connsiteX0-47" fmla="*/ 1435 w 767430"/>
                    <a:gd name="connsiteY0-48" fmla="*/ -1 h 200383"/>
                    <a:gd name="connsiteX1-49" fmla="*/ 149191 w 767430"/>
                    <a:gd name="connsiteY1-50" fmla="*/ 85777 h 200383"/>
                    <a:gd name="connsiteX2-51" fmla="*/ 725379 w 767430"/>
                    <a:gd name="connsiteY2-52" fmla="*/ 108832 h 200383"/>
                    <a:gd name="connsiteX3-53" fmla="*/ 723474 w 767430"/>
                    <a:gd name="connsiteY3-54" fmla="*/ 200383 h 200383"/>
                    <a:gd name="connsiteX0-55" fmla="*/ 1067 w 787985"/>
                    <a:gd name="connsiteY0-56" fmla="*/ 0 h 182754"/>
                    <a:gd name="connsiteX1-57" fmla="*/ 169746 w 787985"/>
                    <a:gd name="connsiteY1-58" fmla="*/ 68148 h 182754"/>
                    <a:gd name="connsiteX2-59" fmla="*/ 745934 w 787985"/>
                    <a:gd name="connsiteY2-60" fmla="*/ 91203 h 182754"/>
                    <a:gd name="connsiteX3-61" fmla="*/ 744029 w 787985"/>
                    <a:gd name="connsiteY3-62" fmla="*/ 182754 h 182754"/>
                    <a:gd name="connsiteX0-63" fmla="*/ 0 w 786918"/>
                    <a:gd name="connsiteY0-64" fmla="*/ 0 h 182754"/>
                    <a:gd name="connsiteX1-65" fmla="*/ 168679 w 786918"/>
                    <a:gd name="connsiteY1-66" fmla="*/ 68148 h 182754"/>
                    <a:gd name="connsiteX2-67" fmla="*/ 744867 w 786918"/>
                    <a:gd name="connsiteY2-68" fmla="*/ 91203 h 182754"/>
                    <a:gd name="connsiteX3-69" fmla="*/ 742962 w 786918"/>
                    <a:gd name="connsiteY3-70" fmla="*/ 182754 h 182754"/>
                    <a:gd name="connsiteX0-71" fmla="*/ 0 w 786918"/>
                    <a:gd name="connsiteY0-72" fmla="*/ 110 h 182864"/>
                    <a:gd name="connsiteX1-73" fmla="*/ 168679 w 786918"/>
                    <a:gd name="connsiteY1-74" fmla="*/ 68258 h 182864"/>
                    <a:gd name="connsiteX2-75" fmla="*/ 744867 w 786918"/>
                    <a:gd name="connsiteY2-76" fmla="*/ 91313 h 182864"/>
                    <a:gd name="connsiteX3-77" fmla="*/ 742962 w 786918"/>
                    <a:gd name="connsiteY3-78" fmla="*/ 182864 h 182864"/>
                    <a:gd name="connsiteX0-79" fmla="*/ 0 w 786918"/>
                    <a:gd name="connsiteY0-80" fmla="*/ 0 h 182754"/>
                    <a:gd name="connsiteX1-81" fmla="*/ 168679 w 786918"/>
                    <a:gd name="connsiteY1-82" fmla="*/ 68148 h 182754"/>
                    <a:gd name="connsiteX2-83" fmla="*/ 744867 w 786918"/>
                    <a:gd name="connsiteY2-84" fmla="*/ 91203 h 182754"/>
                    <a:gd name="connsiteX3-85" fmla="*/ 742962 w 786918"/>
                    <a:gd name="connsiteY3-86" fmla="*/ 182754 h 182754"/>
                    <a:gd name="connsiteX0-87" fmla="*/ 0 w 787244"/>
                    <a:gd name="connsiteY0-88" fmla="*/ 0 h 182754"/>
                    <a:gd name="connsiteX1-89" fmla="*/ 164274 w 787244"/>
                    <a:gd name="connsiteY1-90" fmla="*/ 30614 h 182754"/>
                    <a:gd name="connsiteX2-91" fmla="*/ 744867 w 787244"/>
                    <a:gd name="connsiteY2-92" fmla="*/ 91203 h 182754"/>
                    <a:gd name="connsiteX3-93" fmla="*/ 742962 w 787244"/>
                    <a:gd name="connsiteY3-94" fmla="*/ 182754 h 182754"/>
                    <a:gd name="connsiteX0-95" fmla="*/ 0 w 622970"/>
                    <a:gd name="connsiteY0-96" fmla="*/ 0 h 152140"/>
                    <a:gd name="connsiteX1-97" fmla="*/ 580593 w 622970"/>
                    <a:gd name="connsiteY1-98" fmla="*/ 60589 h 152140"/>
                    <a:gd name="connsiteX2-99" fmla="*/ 578688 w 622970"/>
                    <a:gd name="connsiteY2-100" fmla="*/ 152140 h 152140"/>
                    <a:gd name="connsiteX0-101" fmla="*/ 0 w 775994"/>
                    <a:gd name="connsiteY0-102" fmla="*/ -1 h 166133"/>
                    <a:gd name="connsiteX1-103" fmla="*/ 723065 w 775994"/>
                    <a:gd name="connsiteY1-104" fmla="*/ 74582 h 166133"/>
                    <a:gd name="connsiteX2-105" fmla="*/ 721160 w 775994"/>
                    <a:gd name="connsiteY2-106" fmla="*/ 166133 h 16613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</a:cxnLst>
                  <a:rect l="l" t="t" r="r" b="b"/>
                  <a:pathLst>
                    <a:path w="775994" h="166133">
                      <a:moveTo>
                        <a:pt x="0" y="-1"/>
                      </a:moveTo>
                      <a:cubicBezTo>
                        <a:pt x="124144" y="15199"/>
                        <a:pt x="602872" y="46893"/>
                        <a:pt x="723065" y="74582"/>
                      </a:cubicBezTo>
                      <a:cubicBezTo>
                        <a:pt x="843258" y="102271"/>
                        <a:pt x="721160" y="166133"/>
                        <a:pt x="721160" y="166133"/>
                      </a:cubicBez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16" name="任意多边形: 形状 26"/>
                <p:cNvSpPr/>
                <p:nvPr/>
              </p:nvSpPr>
              <p:spPr>
                <a:xfrm rot="16200000">
                  <a:off x="3099371" y="2585162"/>
                  <a:ext cx="650389" cy="173829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5562 w 687495"/>
                    <a:gd name="connsiteY0-2" fmla="*/ 0 h 218209"/>
                    <a:gd name="connsiteX1-3" fmla="*/ 88689 w 687495"/>
                    <a:gd name="connsiteY1-4" fmla="*/ 135082 h 218209"/>
                    <a:gd name="connsiteX2-5" fmla="*/ 618626 w 687495"/>
                    <a:gd name="connsiteY2-6" fmla="*/ 155864 h 218209"/>
                    <a:gd name="connsiteX3-7" fmla="*/ 678732 w 687495"/>
                    <a:gd name="connsiteY3-8" fmla="*/ 199374 h 218209"/>
                    <a:gd name="connsiteX4-9" fmla="*/ 597844 w 687495"/>
                    <a:gd name="connsiteY4-10" fmla="*/ 218209 h 218209"/>
                    <a:gd name="connsiteX5" fmla="*/ 597844 w 687495"/>
                    <a:gd name="connsiteY5" fmla="*/ 218209 h 218209"/>
                    <a:gd name="connsiteX0-11" fmla="*/ 5562 w 687494"/>
                    <a:gd name="connsiteY0-12" fmla="*/ 0 h 246265"/>
                    <a:gd name="connsiteX1-13" fmla="*/ 88689 w 687494"/>
                    <a:gd name="connsiteY1-14" fmla="*/ 135082 h 246265"/>
                    <a:gd name="connsiteX2-15" fmla="*/ 618626 w 687494"/>
                    <a:gd name="connsiteY2-16" fmla="*/ 155864 h 246265"/>
                    <a:gd name="connsiteX3-17" fmla="*/ 678732 w 687494"/>
                    <a:gd name="connsiteY3-18" fmla="*/ 199374 h 246265"/>
                    <a:gd name="connsiteX4-19" fmla="*/ 597844 w 687494"/>
                    <a:gd name="connsiteY4-20" fmla="*/ 218209 h 246265"/>
                    <a:gd name="connsiteX5-21" fmla="*/ 634907 w 687494"/>
                    <a:gd name="connsiteY5-22" fmla="*/ 246266 h 246265"/>
                    <a:gd name="connsiteX0-23" fmla="*/ 5562 w 687494"/>
                    <a:gd name="connsiteY0-24" fmla="*/ 0 h 218209"/>
                    <a:gd name="connsiteX1-25" fmla="*/ 88689 w 687494"/>
                    <a:gd name="connsiteY1-26" fmla="*/ 135082 h 218209"/>
                    <a:gd name="connsiteX2-27" fmla="*/ 618626 w 687494"/>
                    <a:gd name="connsiteY2-28" fmla="*/ 155864 h 218209"/>
                    <a:gd name="connsiteX3-29" fmla="*/ 678732 w 687494"/>
                    <a:gd name="connsiteY3-30" fmla="*/ 199374 h 218209"/>
                    <a:gd name="connsiteX4-31" fmla="*/ 597844 w 687494"/>
                    <a:gd name="connsiteY4-32" fmla="*/ 218209 h 218209"/>
                    <a:gd name="connsiteX0-33" fmla="*/ 5562 w 687494"/>
                    <a:gd name="connsiteY0-34" fmla="*/ 0 h 232885"/>
                    <a:gd name="connsiteX1-35" fmla="*/ 88689 w 687494"/>
                    <a:gd name="connsiteY1-36" fmla="*/ 135082 h 232885"/>
                    <a:gd name="connsiteX2-37" fmla="*/ 618626 w 687494"/>
                    <a:gd name="connsiteY2-38" fmla="*/ 155864 h 232885"/>
                    <a:gd name="connsiteX3-39" fmla="*/ 678732 w 687494"/>
                    <a:gd name="connsiteY3-40" fmla="*/ 199374 h 232885"/>
                    <a:gd name="connsiteX4-41" fmla="*/ 635491 w 687494"/>
                    <a:gd name="connsiteY4-42" fmla="*/ 232886 h 232885"/>
                    <a:gd name="connsiteX0-43" fmla="*/ 5562 w 684304"/>
                    <a:gd name="connsiteY0-44" fmla="*/ 0 h 232887"/>
                    <a:gd name="connsiteX1-45" fmla="*/ 88689 w 684304"/>
                    <a:gd name="connsiteY1-46" fmla="*/ 135082 h 232887"/>
                    <a:gd name="connsiteX2-47" fmla="*/ 618626 w 684304"/>
                    <a:gd name="connsiteY2-48" fmla="*/ 155864 h 232887"/>
                    <a:gd name="connsiteX3-49" fmla="*/ 673743 w 684304"/>
                    <a:gd name="connsiteY3-50" fmla="*/ 175223 h 232887"/>
                    <a:gd name="connsiteX4-51" fmla="*/ 635491 w 684304"/>
                    <a:gd name="connsiteY4-52" fmla="*/ 232886 h 232887"/>
                    <a:gd name="connsiteX0-53" fmla="*/ 5562 w 684305"/>
                    <a:gd name="connsiteY0-54" fmla="*/ 0 h 247245"/>
                    <a:gd name="connsiteX1-55" fmla="*/ 88689 w 684305"/>
                    <a:gd name="connsiteY1-56" fmla="*/ 135082 h 247245"/>
                    <a:gd name="connsiteX2-57" fmla="*/ 618626 w 684305"/>
                    <a:gd name="connsiteY2-58" fmla="*/ 155864 h 247245"/>
                    <a:gd name="connsiteX3-59" fmla="*/ 673743 w 684305"/>
                    <a:gd name="connsiteY3-60" fmla="*/ 175223 h 247245"/>
                    <a:gd name="connsiteX4-61" fmla="*/ 642924 w 684305"/>
                    <a:gd name="connsiteY4-62" fmla="*/ 247244 h 247245"/>
                    <a:gd name="connsiteX0-63" fmla="*/ 5562 w 694353"/>
                    <a:gd name="connsiteY0-64" fmla="*/ 0 h 247243"/>
                    <a:gd name="connsiteX1-65" fmla="*/ 88689 w 694353"/>
                    <a:gd name="connsiteY1-66" fmla="*/ 135082 h 247243"/>
                    <a:gd name="connsiteX2-67" fmla="*/ 618626 w 694353"/>
                    <a:gd name="connsiteY2-68" fmla="*/ 155864 h 247243"/>
                    <a:gd name="connsiteX3-69" fmla="*/ 688610 w 694353"/>
                    <a:gd name="connsiteY3-70" fmla="*/ 203941 h 247243"/>
                    <a:gd name="connsiteX4-71" fmla="*/ 642924 w 694353"/>
                    <a:gd name="connsiteY4-72" fmla="*/ 247244 h 247243"/>
                    <a:gd name="connsiteX0-73" fmla="*/ 5562 w 688656"/>
                    <a:gd name="connsiteY0-74" fmla="*/ 0 h 247245"/>
                    <a:gd name="connsiteX1-75" fmla="*/ 88689 w 688656"/>
                    <a:gd name="connsiteY1-76" fmla="*/ 135082 h 247245"/>
                    <a:gd name="connsiteX2-77" fmla="*/ 618626 w 688656"/>
                    <a:gd name="connsiteY2-78" fmla="*/ 155864 h 247245"/>
                    <a:gd name="connsiteX3-79" fmla="*/ 688610 w 688656"/>
                    <a:gd name="connsiteY3-80" fmla="*/ 203941 h 247245"/>
                    <a:gd name="connsiteX4-81" fmla="*/ 642924 w 688656"/>
                    <a:gd name="connsiteY4-82" fmla="*/ 247244 h 247245"/>
                    <a:gd name="connsiteX0-83" fmla="*/ 5562 w 688655"/>
                    <a:gd name="connsiteY0-84" fmla="*/ 0 h 247243"/>
                    <a:gd name="connsiteX1-85" fmla="*/ 88689 w 688655"/>
                    <a:gd name="connsiteY1-86" fmla="*/ 135082 h 247243"/>
                    <a:gd name="connsiteX2-87" fmla="*/ 618626 w 688655"/>
                    <a:gd name="connsiteY2-88" fmla="*/ 155864 h 247243"/>
                    <a:gd name="connsiteX3-89" fmla="*/ 688610 w 688655"/>
                    <a:gd name="connsiteY3-90" fmla="*/ 203941 h 247243"/>
                    <a:gd name="connsiteX4-91" fmla="*/ 642924 w 688655"/>
                    <a:gd name="connsiteY4-92" fmla="*/ 247244 h 247243"/>
                    <a:gd name="connsiteX0-93" fmla="*/ 5562 w 688655"/>
                    <a:gd name="connsiteY0-94" fmla="*/ 0 h 203941"/>
                    <a:gd name="connsiteX1-95" fmla="*/ 88689 w 688655"/>
                    <a:gd name="connsiteY1-96" fmla="*/ 135082 h 203941"/>
                    <a:gd name="connsiteX2-97" fmla="*/ 618626 w 688655"/>
                    <a:gd name="connsiteY2-98" fmla="*/ 155864 h 203941"/>
                    <a:gd name="connsiteX3-99" fmla="*/ 688610 w 688655"/>
                    <a:gd name="connsiteY3-100" fmla="*/ 203941 h 203941"/>
                    <a:gd name="connsiteX0-101" fmla="*/ 5562 w 677530"/>
                    <a:gd name="connsiteY0-102" fmla="*/ 0 h 242131"/>
                    <a:gd name="connsiteX1-103" fmla="*/ 88689 w 677530"/>
                    <a:gd name="connsiteY1-104" fmla="*/ 135082 h 242131"/>
                    <a:gd name="connsiteX2-105" fmla="*/ 618626 w 677530"/>
                    <a:gd name="connsiteY2-106" fmla="*/ 155864 h 242131"/>
                    <a:gd name="connsiteX3-107" fmla="*/ 670817 w 677530"/>
                    <a:gd name="connsiteY3-108" fmla="*/ 242131 h 242131"/>
                    <a:gd name="connsiteX0-109" fmla="*/ 5562 w 664333"/>
                    <a:gd name="connsiteY0-110" fmla="*/ 0 h 238712"/>
                    <a:gd name="connsiteX1-111" fmla="*/ 88689 w 664333"/>
                    <a:gd name="connsiteY1-112" fmla="*/ 135082 h 238712"/>
                    <a:gd name="connsiteX2-113" fmla="*/ 618626 w 664333"/>
                    <a:gd name="connsiteY2-114" fmla="*/ 155864 h 238712"/>
                    <a:gd name="connsiteX3-115" fmla="*/ 642752 w 664333"/>
                    <a:gd name="connsiteY3-116" fmla="*/ 238712 h 238712"/>
                    <a:gd name="connsiteX0-117" fmla="*/ 5562 w 711991"/>
                    <a:gd name="connsiteY0-118" fmla="*/ 0 h 314413"/>
                    <a:gd name="connsiteX1-119" fmla="*/ 88689 w 711991"/>
                    <a:gd name="connsiteY1-120" fmla="*/ 135082 h 314413"/>
                    <a:gd name="connsiteX2-121" fmla="*/ 618626 w 711991"/>
                    <a:gd name="connsiteY2-122" fmla="*/ 155864 h 314413"/>
                    <a:gd name="connsiteX3-123" fmla="*/ 711991 w 711991"/>
                    <a:gd name="connsiteY3-124" fmla="*/ 314414 h 314413"/>
                    <a:gd name="connsiteX0-125" fmla="*/ 5562 w 665363"/>
                    <a:gd name="connsiteY0-126" fmla="*/ 0 h 272655"/>
                    <a:gd name="connsiteX1-127" fmla="*/ 88689 w 665363"/>
                    <a:gd name="connsiteY1-128" fmla="*/ 135082 h 272655"/>
                    <a:gd name="connsiteX2-129" fmla="*/ 618626 w 665363"/>
                    <a:gd name="connsiteY2-130" fmla="*/ 155864 h 272655"/>
                    <a:gd name="connsiteX3-131" fmla="*/ 645298 w 665363"/>
                    <a:gd name="connsiteY3-132" fmla="*/ 272656 h 272655"/>
                    <a:gd name="connsiteX0-133" fmla="*/ 5562 w 676446"/>
                    <a:gd name="connsiteY0-134" fmla="*/ 0 h 272657"/>
                    <a:gd name="connsiteX1-135" fmla="*/ 88689 w 676446"/>
                    <a:gd name="connsiteY1-136" fmla="*/ 135082 h 272657"/>
                    <a:gd name="connsiteX2-137" fmla="*/ 618626 w 676446"/>
                    <a:gd name="connsiteY2-138" fmla="*/ 155864 h 272657"/>
                    <a:gd name="connsiteX3-139" fmla="*/ 645298 w 676446"/>
                    <a:gd name="connsiteY3-140" fmla="*/ 272656 h 272657"/>
                    <a:gd name="connsiteX0-141" fmla="*/ 20123 w 691007"/>
                    <a:gd name="connsiteY0-142" fmla="*/ 0 h 272655"/>
                    <a:gd name="connsiteX1-143" fmla="*/ 103250 w 691007"/>
                    <a:gd name="connsiteY1-144" fmla="*/ 135082 h 272655"/>
                    <a:gd name="connsiteX2-145" fmla="*/ 633187 w 691007"/>
                    <a:gd name="connsiteY2-146" fmla="*/ 155864 h 272655"/>
                    <a:gd name="connsiteX3-147" fmla="*/ 659859 w 691007"/>
                    <a:gd name="connsiteY3-148" fmla="*/ 272656 h 272655"/>
                    <a:gd name="connsiteX0-149" fmla="*/ 17841 w 701337"/>
                    <a:gd name="connsiteY0-150" fmla="*/ 1 h 260740"/>
                    <a:gd name="connsiteX1-151" fmla="*/ 113580 w 701337"/>
                    <a:gd name="connsiteY1-152" fmla="*/ 123165 h 260740"/>
                    <a:gd name="connsiteX2-153" fmla="*/ 643517 w 701337"/>
                    <a:gd name="connsiteY2-154" fmla="*/ 143947 h 260740"/>
                    <a:gd name="connsiteX3-155" fmla="*/ 670189 w 701337"/>
                    <a:gd name="connsiteY3-156" fmla="*/ 260739 h 260740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</a:cxnLst>
                  <a:rect l="l" t="t" r="r" b="b"/>
                  <a:pathLst>
                    <a:path w="701337" h="260740">
                      <a:moveTo>
                        <a:pt x="17841" y="1"/>
                      </a:moveTo>
                      <a:cubicBezTo>
                        <a:pt x="-24636" y="70720"/>
                        <a:pt x="9301" y="99174"/>
                        <a:pt x="113580" y="123165"/>
                      </a:cubicBezTo>
                      <a:cubicBezTo>
                        <a:pt x="217859" y="147156"/>
                        <a:pt x="525421" y="101115"/>
                        <a:pt x="643517" y="143947"/>
                      </a:cubicBezTo>
                      <a:cubicBezTo>
                        <a:pt x="761613" y="186779"/>
                        <a:pt x="660646" y="225217"/>
                        <a:pt x="670189" y="260739"/>
                      </a:cubicBez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17" name="任意多边形: 形状 26"/>
                <p:cNvSpPr/>
                <p:nvPr/>
              </p:nvSpPr>
              <p:spPr>
                <a:xfrm rot="16200000">
                  <a:off x="3227403" y="2605742"/>
                  <a:ext cx="618185" cy="145474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20556 w 666610"/>
                    <a:gd name="connsiteY0-2" fmla="*/ 0 h 218209"/>
                    <a:gd name="connsiteX1-3" fmla="*/ 103683 w 666610"/>
                    <a:gd name="connsiteY1-4" fmla="*/ 135082 h 218209"/>
                    <a:gd name="connsiteX2-5" fmla="*/ 633620 w 666610"/>
                    <a:gd name="connsiteY2-6" fmla="*/ 155864 h 218209"/>
                    <a:gd name="connsiteX3-7" fmla="*/ 612838 w 666610"/>
                    <a:gd name="connsiteY3-8" fmla="*/ 218209 h 218209"/>
                    <a:gd name="connsiteX4-9" fmla="*/ 612838 w 666610"/>
                    <a:gd name="connsiteY4-10" fmla="*/ 218209 h 218209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</a:cxnLst>
                  <a:rect l="l" t="t" r="r" b="b"/>
                  <a:pathLst>
                    <a:path w="666610" h="218209">
                      <a:moveTo>
                        <a:pt x="20556" y="0"/>
                      </a:moveTo>
                      <a:cubicBezTo>
                        <a:pt x="-22901" y="47056"/>
                        <a:pt x="1506" y="109105"/>
                        <a:pt x="103683" y="135082"/>
                      </a:cubicBezTo>
                      <a:cubicBezTo>
                        <a:pt x="205860" y="161059"/>
                        <a:pt x="548761" y="142010"/>
                        <a:pt x="633620" y="155864"/>
                      </a:cubicBezTo>
                      <a:cubicBezTo>
                        <a:pt x="718479" y="169718"/>
                        <a:pt x="612838" y="218209"/>
                        <a:pt x="612838" y="218209"/>
                      </a:cubicBezTo>
                      <a:lnTo>
                        <a:pt x="612838" y="218209"/>
                      </a:ln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18" name="任意多边形: 形状 26"/>
                <p:cNvSpPr/>
                <p:nvPr/>
              </p:nvSpPr>
              <p:spPr>
                <a:xfrm rot="16200000">
                  <a:off x="3355558" y="2615772"/>
                  <a:ext cx="583211" cy="140036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4572 w 623888"/>
                    <a:gd name="connsiteY0-2" fmla="*/ 0 h 218209"/>
                    <a:gd name="connsiteX1-3" fmla="*/ 87699 w 623888"/>
                    <a:gd name="connsiteY1-4" fmla="*/ 135082 h 218209"/>
                    <a:gd name="connsiteX2-5" fmla="*/ 581846 w 623888"/>
                    <a:gd name="connsiteY2-6" fmla="*/ 144776 h 218209"/>
                    <a:gd name="connsiteX3-7" fmla="*/ 596854 w 623888"/>
                    <a:gd name="connsiteY3-8" fmla="*/ 218209 h 218209"/>
                    <a:gd name="connsiteX4-9" fmla="*/ 596854 w 623888"/>
                    <a:gd name="connsiteY4-10" fmla="*/ 218209 h 218209"/>
                    <a:gd name="connsiteX0-11" fmla="*/ 4572 w 623887"/>
                    <a:gd name="connsiteY0-12" fmla="*/ 0 h 218209"/>
                    <a:gd name="connsiteX1-13" fmla="*/ 87699 w 623887"/>
                    <a:gd name="connsiteY1-14" fmla="*/ 135082 h 218209"/>
                    <a:gd name="connsiteX2-15" fmla="*/ 581846 w 623887"/>
                    <a:gd name="connsiteY2-16" fmla="*/ 144776 h 218209"/>
                    <a:gd name="connsiteX3-17" fmla="*/ 596854 w 623887"/>
                    <a:gd name="connsiteY3-18" fmla="*/ 218209 h 218209"/>
                    <a:gd name="connsiteX4-19" fmla="*/ 585412 w 623887"/>
                    <a:gd name="connsiteY4-20" fmla="*/ 203364 h 218209"/>
                    <a:gd name="connsiteX0-21" fmla="*/ 18961 w 638276"/>
                    <a:gd name="connsiteY0-22" fmla="*/ 0 h 218209"/>
                    <a:gd name="connsiteX1-23" fmla="*/ 102088 w 638276"/>
                    <a:gd name="connsiteY1-24" fmla="*/ 135082 h 218209"/>
                    <a:gd name="connsiteX2-25" fmla="*/ 596235 w 638276"/>
                    <a:gd name="connsiteY2-26" fmla="*/ 144776 h 218209"/>
                    <a:gd name="connsiteX3-27" fmla="*/ 611243 w 638276"/>
                    <a:gd name="connsiteY3-28" fmla="*/ 218209 h 218209"/>
                    <a:gd name="connsiteX4-29" fmla="*/ 599801 w 638276"/>
                    <a:gd name="connsiteY4-30" fmla="*/ 203364 h 218209"/>
                    <a:gd name="connsiteX0-31" fmla="*/ 21317 w 628897"/>
                    <a:gd name="connsiteY0-32" fmla="*/ 1 h 210053"/>
                    <a:gd name="connsiteX1-33" fmla="*/ 92709 w 628897"/>
                    <a:gd name="connsiteY1-34" fmla="*/ 126926 h 210053"/>
                    <a:gd name="connsiteX2-35" fmla="*/ 586856 w 628897"/>
                    <a:gd name="connsiteY2-36" fmla="*/ 136620 h 210053"/>
                    <a:gd name="connsiteX3-37" fmla="*/ 601864 w 628897"/>
                    <a:gd name="connsiteY3-38" fmla="*/ 210053 h 210053"/>
                    <a:gd name="connsiteX4-39" fmla="*/ 590422 w 628897"/>
                    <a:gd name="connsiteY4-40" fmla="*/ 195208 h 21005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</a:cxnLst>
                  <a:rect l="l" t="t" r="r" b="b"/>
                  <a:pathLst>
                    <a:path w="628897" h="210053">
                      <a:moveTo>
                        <a:pt x="21317" y="1"/>
                      </a:moveTo>
                      <a:cubicBezTo>
                        <a:pt x="-21161" y="70718"/>
                        <a:pt x="-1547" y="104156"/>
                        <a:pt x="92709" y="126926"/>
                      </a:cubicBezTo>
                      <a:cubicBezTo>
                        <a:pt x="186965" y="149696"/>
                        <a:pt x="501997" y="122766"/>
                        <a:pt x="586856" y="136620"/>
                      </a:cubicBezTo>
                      <a:cubicBezTo>
                        <a:pt x="671715" y="150474"/>
                        <a:pt x="601864" y="210053"/>
                        <a:pt x="601864" y="210053"/>
                      </a:cubicBezTo>
                      <a:lnTo>
                        <a:pt x="590422" y="195208"/>
                      </a:ln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</p:grpSp>
          <p:sp>
            <p:nvSpPr>
              <p:cNvPr id="213" name="任意多边形: 形状 26"/>
              <p:cNvSpPr/>
              <p:nvPr/>
            </p:nvSpPr>
            <p:spPr>
              <a:xfrm rot="19562040" flipV="1">
                <a:off x="1431678" y="1701125"/>
                <a:ext cx="554926" cy="119410"/>
              </a:xfrm>
              <a:custGeom>
                <a:avLst/>
                <a:gdLst>
                  <a:gd name="connsiteX0" fmla="*/ 5562 w 651616"/>
                  <a:gd name="connsiteY0" fmla="*/ 0 h 218209"/>
                  <a:gd name="connsiteX1" fmla="*/ 88689 w 651616"/>
                  <a:gd name="connsiteY1" fmla="*/ 135082 h 218209"/>
                  <a:gd name="connsiteX2" fmla="*/ 618626 w 651616"/>
                  <a:gd name="connsiteY2" fmla="*/ 155864 h 218209"/>
                  <a:gd name="connsiteX3" fmla="*/ 597844 w 651616"/>
                  <a:gd name="connsiteY3" fmla="*/ 218209 h 218209"/>
                  <a:gd name="connsiteX4" fmla="*/ 597844 w 651616"/>
                  <a:gd name="connsiteY4" fmla="*/ 218209 h 218209"/>
                  <a:gd name="connsiteX0-1" fmla="*/ 3356 w 596372"/>
                  <a:gd name="connsiteY0-2" fmla="*/ 0 h 218209"/>
                  <a:gd name="connsiteX1-3" fmla="*/ 86483 w 596372"/>
                  <a:gd name="connsiteY1-4" fmla="*/ 135082 h 218209"/>
                  <a:gd name="connsiteX2-5" fmla="*/ 523917 w 596372"/>
                  <a:gd name="connsiteY2-6" fmla="*/ 151322 h 218209"/>
                  <a:gd name="connsiteX3-7" fmla="*/ 595638 w 596372"/>
                  <a:gd name="connsiteY3-8" fmla="*/ 218209 h 218209"/>
                  <a:gd name="connsiteX4-9" fmla="*/ 595638 w 596372"/>
                  <a:gd name="connsiteY4-10" fmla="*/ 218209 h 218209"/>
                  <a:gd name="connsiteX0-11" fmla="*/ 3356 w 596372"/>
                  <a:gd name="connsiteY0-12" fmla="*/ 0 h 238308"/>
                  <a:gd name="connsiteX1-13" fmla="*/ 86483 w 596372"/>
                  <a:gd name="connsiteY1-14" fmla="*/ 135082 h 238308"/>
                  <a:gd name="connsiteX2-15" fmla="*/ 523917 w 596372"/>
                  <a:gd name="connsiteY2-16" fmla="*/ 151322 h 238308"/>
                  <a:gd name="connsiteX3-17" fmla="*/ 595638 w 596372"/>
                  <a:gd name="connsiteY3-18" fmla="*/ 218209 h 238308"/>
                  <a:gd name="connsiteX4-19" fmla="*/ 512131 w 596372"/>
                  <a:gd name="connsiteY4-20" fmla="*/ 238308 h 238308"/>
                  <a:gd name="connsiteX0-21" fmla="*/ 3356 w 563184"/>
                  <a:gd name="connsiteY0-22" fmla="*/ 0 h 238308"/>
                  <a:gd name="connsiteX1-23" fmla="*/ 86483 w 563184"/>
                  <a:gd name="connsiteY1-24" fmla="*/ 135082 h 238308"/>
                  <a:gd name="connsiteX2-25" fmla="*/ 523917 w 563184"/>
                  <a:gd name="connsiteY2-26" fmla="*/ 151322 h 238308"/>
                  <a:gd name="connsiteX3-27" fmla="*/ 542246 w 563184"/>
                  <a:gd name="connsiteY3-28" fmla="*/ 194886 h 238308"/>
                  <a:gd name="connsiteX4-29" fmla="*/ 512131 w 563184"/>
                  <a:gd name="connsiteY4-30" fmla="*/ 238308 h 238308"/>
                  <a:gd name="connsiteX0-31" fmla="*/ 3356 w 563184"/>
                  <a:gd name="connsiteY0-32" fmla="*/ 0 h 236842"/>
                  <a:gd name="connsiteX1-33" fmla="*/ 86483 w 563184"/>
                  <a:gd name="connsiteY1-34" fmla="*/ 135082 h 236842"/>
                  <a:gd name="connsiteX2-35" fmla="*/ 523917 w 563184"/>
                  <a:gd name="connsiteY2-36" fmla="*/ 151322 h 236842"/>
                  <a:gd name="connsiteX3-37" fmla="*/ 542246 w 563184"/>
                  <a:gd name="connsiteY3-38" fmla="*/ 194886 h 236842"/>
                  <a:gd name="connsiteX4-39" fmla="*/ 500104 w 563184"/>
                  <a:gd name="connsiteY4-40" fmla="*/ 236842 h 236842"/>
                  <a:gd name="connsiteX0-41" fmla="*/ 3356 w 565483"/>
                  <a:gd name="connsiteY0-42" fmla="*/ 0 h 236842"/>
                  <a:gd name="connsiteX1-43" fmla="*/ 86483 w 565483"/>
                  <a:gd name="connsiteY1-44" fmla="*/ 135082 h 236842"/>
                  <a:gd name="connsiteX2-45" fmla="*/ 523917 w 565483"/>
                  <a:gd name="connsiteY2-46" fmla="*/ 151322 h 236842"/>
                  <a:gd name="connsiteX3-47" fmla="*/ 547529 w 565483"/>
                  <a:gd name="connsiteY3-48" fmla="*/ 212346 h 236842"/>
                  <a:gd name="connsiteX4-49" fmla="*/ 500104 w 565483"/>
                  <a:gd name="connsiteY4-50" fmla="*/ 236842 h 236842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</a:cxnLst>
                <a:rect l="l" t="t" r="r" b="b"/>
                <a:pathLst>
                  <a:path w="565483" h="236842">
                    <a:moveTo>
                      <a:pt x="3356" y="0"/>
                    </a:moveTo>
                    <a:cubicBezTo>
                      <a:pt x="-6169" y="54552"/>
                      <a:pt x="-277" y="109862"/>
                      <a:pt x="86483" y="135082"/>
                    </a:cubicBezTo>
                    <a:cubicBezTo>
                      <a:pt x="173243" y="160302"/>
                      <a:pt x="447076" y="138445"/>
                      <a:pt x="523917" y="151322"/>
                    </a:cubicBezTo>
                    <a:cubicBezTo>
                      <a:pt x="600758" y="164199"/>
                      <a:pt x="547529" y="212346"/>
                      <a:pt x="547529" y="212346"/>
                    </a:cubicBezTo>
                    <a:lnTo>
                      <a:pt x="500104" y="236842"/>
                    </a:lnTo>
                  </a:path>
                </a:pathLst>
              </a:custGeom>
              <a:noFill/>
              <a:ln w="31750">
                <a:solidFill>
                  <a:schemeClr val="accent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14" name="任意多边形: 形状 26"/>
              <p:cNvSpPr/>
              <p:nvPr/>
            </p:nvSpPr>
            <p:spPr>
              <a:xfrm rot="19562040" flipV="1">
                <a:off x="1386480" y="1639600"/>
                <a:ext cx="632065" cy="79830"/>
              </a:xfrm>
              <a:custGeom>
                <a:avLst/>
                <a:gdLst>
                  <a:gd name="connsiteX0" fmla="*/ 5562 w 651616"/>
                  <a:gd name="connsiteY0" fmla="*/ 0 h 218209"/>
                  <a:gd name="connsiteX1" fmla="*/ 88689 w 651616"/>
                  <a:gd name="connsiteY1" fmla="*/ 135082 h 218209"/>
                  <a:gd name="connsiteX2" fmla="*/ 618626 w 651616"/>
                  <a:gd name="connsiteY2" fmla="*/ 155864 h 218209"/>
                  <a:gd name="connsiteX3" fmla="*/ 597844 w 651616"/>
                  <a:gd name="connsiteY3" fmla="*/ 218209 h 218209"/>
                  <a:gd name="connsiteX4" fmla="*/ 597844 w 651616"/>
                  <a:gd name="connsiteY4" fmla="*/ 218209 h 218209"/>
                  <a:gd name="connsiteX0-1" fmla="*/ 5562 w 651616"/>
                  <a:gd name="connsiteY0-2" fmla="*/ 0 h 218209"/>
                  <a:gd name="connsiteX1-3" fmla="*/ 88689 w 651616"/>
                  <a:gd name="connsiteY1-4" fmla="*/ 135082 h 218209"/>
                  <a:gd name="connsiteX2-5" fmla="*/ 618626 w 651616"/>
                  <a:gd name="connsiteY2-6" fmla="*/ 155864 h 218209"/>
                  <a:gd name="connsiteX3-7" fmla="*/ 597844 w 651616"/>
                  <a:gd name="connsiteY3-8" fmla="*/ 218209 h 218209"/>
                  <a:gd name="connsiteX0-9" fmla="*/ 5562 w 618626"/>
                  <a:gd name="connsiteY0-10" fmla="*/ 0 h 155864"/>
                  <a:gd name="connsiteX1-11" fmla="*/ 88689 w 618626"/>
                  <a:gd name="connsiteY1-12" fmla="*/ 135082 h 155864"/>
                  <a:gd name="connsiteX2-13" fmla="*/ 618626 w 618626"/>
                  <a:gd name="connsiteY2-14" fmla="*/ 155864 h 155864"/>
                  <a:gd name="connsiteX0-15" fmla="*/ 6349 w 644090"/>
                  <a:gd name="connsiteY0-16" fmla="*/ 0 h 158337"/>
                  <a:gd name="connsiteX1-17" fmla="*/ 89476 w 644090"/>
                  <a:gd name="connsiteY1-18" fmla="*/ 135082 h 158337"/>
                  <a:gd name="connsiteX2-19" fmla="*/ 644090 w 644090"/>
                  <a:gd name="connsiteY2-20" fmla="*/ 158337 h 158337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</a:cxnLst>
                <a:rect l="l" t="t" r="r" b="b"/>
                <a:pathLst>
                  <a:path w="644090" h="158337">
                    <a:moveTo>
                      <a:pt x="6349" y="0"/>
                    </a:moveTo>
                    <a:cubicBezTo>
                      <a:pt x="-3176" y="54552"/>
                      <a:pt x="-16814" y="108692"/>
                      <a:pt x="89476" y="135082"/>
                    </a:cubicBezTo>
                    <a:cubicBezTo>
                      <a:pt x="195766" y="161472"/>
                      <a:pt x="559231" y="144483"/>
                      <a:pt x="644090" y="158337"/>
                    </a:cubicBezTo>
                  </a:path>
                </a:pathLst>
              </a:custGeom>
              <a:noFill/>
              <a:ln w="31750">
                <a:solidFill>
                  <a:schemeClr val="accent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211" name="任意多边形: 形状 26"/>
            <p:cNvSpPr/>
            <p:nvPr/>
          </p:nvSpPr>
          <p:spPr>
            <a:xfrm rot="7849497">
              <a:off x="3018865" y="2047237"/>
              <a:ext cx="497771" cy="111014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3356 w 596372"/>
                <a:gd name="connsiteY0-2" fmla="*/ 0 h 218209"/>
                <a:gd name="connsiteX1-3" fmla="*/ 86483 w 596372"/>
                <a:gd name="connsiteY1-4" fmla="*/ 135082 h 218209"/>
                <a:gd name="connsiteX2-5" fmla="*/ 523917 w 596372"/>
                <a:gd name="connsiteY2-6" fmla="*/ 151322 h 218209"/>
                <a:gd name="connsiteX3-7" fmla="*/ 595638 w 596372"/>
                <a:gd name="connsiteY3-8" fmla="*/ 218209 h 218209"/>
                <a:gd name="connsiteX4-9" fmla="*/ 595638 w 596372"/>
                <a:gd name="connsiteY4-10" fmla="*/ 218209 h 218209"/>
                <a:gd name="connsiteX0-11" fmla="*/ 3356 w 596372"/>
                <a:gd name="connsiteY0-12" fmla="*/ 0 h 238308"/>
                <a:gd name="connsiteX1-13" fmla="*/ 86483 w 596372"/>
                <a:gd name="connsiteY1-14" fmla="*/ 135082 h 238308"/>
                <a:gd name="connsiteX2-15" fmla="*/ 523917 w 596372"/>
                <a:gd name="connsiteY2-16" fmla="*/ 151322 h 238308"/>
                <a:gd name="connsiteX3-17" fmla="*/ 595638 w 596372"/>
                <a:gd name="connsiteY3-18" fmla="*/ 218209 h 238308"/>
                <a:gd name="connsiteX4-19" fmla="*/ 512131 w 596372"/>
                <a:gd name="connsiteY4-20" fmla="*/ 238308 h 238308"/>
                <a:gd name="connsiteX0-21" fmla="*/ 3356 w 563184"/>
                <a:gd name="connsiteY0-22" fmla="*/ 0 h 238308"/>
                <a:gd name="connsiteX1-23" fmla="*/ 86483 w 563184"/>
                <a:gd name="connsiteY1-24" fmla="*/ 135082 h 238308"/>
                <a:gd name="connsiteX2-25" fmla="*/ 523917 w 563184"/>
                <a:gd name="connsiteY2-26" fmla="*/ 151322 h 238308"/>
                <a:gd name="connsiteX3-27" fmla="*/ 542246 w 563184"/>
                <a:gd name="connsiteY3-28" fmla="*/ 194886 h 238308"/>
                <a:gd name="connsiteX4-29" fmla="*/ 512131 w 563184"/>
                <a:gd name="connsiteY4-30" fmla="*/ 238308 h 238308"/>
                <a:gd name="connsiteX0-31" fmla="*/ 3356 w 563184"/>
                <a:gd name="connsiteY0-32" fmla="*/ 0 h 236842"/>
                <a:gd name="connsiteX1-33" fmla="*/ 86483 w 563184"/>
                <a:gd name="connsiteY1-34" fmla="*/ 135082 h 236842"/>
                <a:gd name="connsiteX2-35" fmla="*/ 523917 w 563184"/>
                <a:gd name="connsiteY2-36" fmla="*/ 151322 h 236842"/>
                <a:gd name="connsiteX3-37" fmla="*/ 542246 w 563184"/>
                <a:gd name="connsiteY3-38" fmla="*/ 194886 h 236842"/>
                <a:gd name="connsiteX4-39" fmla="*/ 500104 w 563184"/>
                <a:gd name="connsiteY4-40" fmla="*/ 236842 h 236842"/>
                <a:gd name="connsiteX0-41" fmla="*/ 3356 w 565483"/>
                <a:gd name="connsiteY0-42" fmla="*/ 0 h 236842"/>
                <a:gd name="connsiteX1-43" fmla="*/ 86483 w 565483"/>
                <a:gd name="connsiteY1-44" fmla="*/ 135082 h 236842"/>
                <a:gd name="connsiteX2-45" fmla="*/ 523917 w 565483"/>
                <a:gd name="connsiteY2-46" fmla="*/ 151322 h 236842"/>
                <a:gd name="connsiteX3-47" fmla="*/ 547529 w 565483"/>
                <a:gd name="connsiteY3-48" fmla="*/ 212346 h 236842"/>
                <a:gd name="connsiteX4-49" fmla="*/ 500104 w 565483"/>
                <a:gd name="connsiteY4-50" fmla="*/ 236842 h 236842"/>
                <a:gd name="connsiteX0-51" fmla="*/ 3356 w 587996"/>
                <a:gd name="connsiteY0-52" fmla="*/ 0 h 236842"/>
                <a:gd name="connsiteX1-53" fmla="*/ 86483 w 587996"/>
                <a:gd name="connsiteY1-54" fmla="*/ 135082 h 236842"/>
                <a:gd name="connsiteX2-55" fmla="*/ 523917 w 587996"/>
                <a:gd name="connsiteY2-56" fmla="*/ 151322 h 236842"/>
                <a:gd name="connsiteX3-57" fmla="*/ 585469 w 587996"/>
                <a:gd name="connsiteY3-58" fmla="*/ 220330 h 236842"/>
                <a:gd name="connsiteX4-59" fmla="*/ 500104 w 587996"/>
                <a:gd name="connsiteY4-60" fmla="*/ 236842 h 236842"/>
                <a:gd name="connsiteX0-61" fmla="*/ 3356 w 587996"/>
                <a:gd name="connsiteY0-62" fmla="*/ 0 h 244339"/>
                <a:gd name="connsiteX1-63" fmla="*/ 86483 w 587996"/>
                <a:gd name="connsiteY1-64" fmla="*/ 135082 h 244339"/>
                <a:gd name="connsiteX2-65" fmla="*/ 523917 w 587996"/>
                <a:gd name="connsiteY2-66" fmla="*/ 151322 h 244339"/>
                <a:gd name="connsiteX3-67" fmla="*/ 585469 w 587996"/>
                <a:gd name="connsiteY3-68" fmla="*/ 220330 h 244339"/>
                <a:gd name="connsiteX4-69" fmla="*/ 534036 w 587996"/>
                <a:gd name="connsiteY4-70" fmla="*/ 244339 h 244339"/>
                <a:gd name="connsiteX0-71" fmla="*/ 3559 w 591992"/>
                <a:gd name="connsiteY0-72" fmla="*/ 0 h 244339"/>
                <a:gd name="connsiteX1-73" fmla="*/ 86686 w 591992"/>
                <a:gd name="connsiteY1-74" fmla="*/ 135082 h 244339"/>
                <a:gd name="connsiteX2-75" fmla="*/ 535168 w 591992"/>
                <a:gd name="connsiteY2-76" fmla="*/ 129124 h 244339"/>
                <a:gd name="connsiteX3-77" fmla="*/ 585672 w 591992"/>
                <a:gd name="connsiteY3-78" fmla="*/ 220330 h 244339"/>
                <a:gd name="connsiteX4-79" fmla="*/ 534239 w 591992"/>
                <a:gd name="connsiteY4-80" fmla="*/ 244339 h 244339"/>
                <a:gd name="connsiteX0-81" fmla="*/ 3559 w 594181"/>
                <a:gd name="connsiteY0-82" fmla="*/ 0 h 244339"/>
                <a:gd name="connsiteX1-83" fmla="*/ 86686 w 594181"/>
                <a:gd name="connsiteY1-84" fmla="*/ 135082 h 244339"/>
                <a:gd name="connsiteX2-85" fmla="*/ 535168 w 594181"/>
                <a:gd name="connsiteY2-86" fmla="*/ 129124 h 244339"/>
                <a:gd name="connsiteX3-87" fmla="*/ 588993 w 594181"/>
                <a:gd name="connsiteY3-88" fmla="*/ 190464 h 244339"/>
                <a:gd name="connsiteX4-89" fmla="*/ 534239 w 594181"/>
                <a:gd name="connsiteY4-90" fmla="*/ 244339 h 244339"/>
                <a:gd name="connsiteX0-91" fmla="*/ 3559 w 594181"/>
                <a:gd name="connsiteY0-92" fmla="*/ 0 h 221164"/>
                <a:gd name="connsiteX1-93" fmla="*/ 86686 w 594181"/>
                <a:gd name="connsiteY1-94" fmla="*/ 135082 h 221164"/>
                <a:gd name="connsiteX2-95" fmla="*/ 535168 w 594181"/>
                <a:gd name="connsiteY2-96" fmla="*/ 129124 h 221164"/>
                <a:gd name="connsiteX3-97" fmla="*/ 588993 w 594181"/>
                <a:gd name="connsiteY3-98" fmla="*/ 190464 h 221164"/>
                <a:gd name="connsiteX4-99" fmla="*/ 537268 w 594181"/>
                <a:gd name="connsiteY4-100" fmla="*/ 221163 h 221164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594181" h="221164">
                  <a:moveTo>
                    <a:pt x="3559" y="0"/>
                  </a:moveTo>
                  <a:cubicBezTo>
                    <a:pt x="-5966" y="54552"/>
                    <a:pt x="-1915" y="113561"/>
                    <a:pt x="86686" y="135082"/>
                  </a:cubicBezTo>
                  <a:cubicBezTo>
                    <a:pt x="175287" y="156603"/>
                    <a:pt x="451450" y="119894"/>
                    <a:pt x="535168" y="129124"/>
                  </a:cubicBezTo>
                  <a:cubicBezTo>
                    <a:pt x="618886" y="138354"/>
                    <a:pt x="588993" y="190464"/>
                    <a:pt x="588993" y="190464"/>
                  </a:cubicBezTo>
                  <a:lnTo>
                    <a:pt x="537268" y="221163"/>
                  </a:lnTo>
                </a:path>
              </a:pathLst>
            </a:custGeom>
            <a:noFill/>
            <a:ln w="31750"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219" name="组合 218"/>
          <p:cNvGrpSpPr/>
          <p:nvPr/>
        </p:nvGrpSpPr>
        <p:grpSpPr>
          <a:xfrm rot="7394862">
            <a:off x="7684886" y="2638066"/>
            <a:ext cx="359587" cy="542028"/>
            <a:chOff x="3066377" y="1779094"/>
            <a:chExt cx="520068" cy="783931"/>
          </a:xfrm>
        </p:grpSpPr>
        <p:grpSp>
          <p:nvGrpSpPr>
            <p:cNvPr id="220" name="组合 219"/>
            <p:cNvGrpSpPr/>
            <p:nvPr/>
          </p:nvGrpSpPr>
          <p:grpSpPr>
            <a:xfrm rot="5811537" flipV="1">
              <a:off x="2934445" y="1911026"/>
              <a:ext cx="783931" cy="520068"/>
              <a:chOff x="1386480" y="1639600"/>
              <a:chExt cx="918295" cy="522368"/>
            </a:xfrm>
          </p:grpSpPr>
          <p:grpSp>
            <p:nvGrpSpPr>
              <p:cNvPr id="222" name="组合 221"/>
              <p:cNvGrpSpPr/>
              <p:nvPr/>
            </p:nvGrpSpPr>
            <p:grpSpPr>
              <a:xfrm rot="14162040" flipV="1">
                <a:off x="1755887" y="1613080"/>
                <a:ext cx="336269" cy="761507"/>
                <a:chOff x="3272537" y="2308003"/>
                <a:chExt cx="444645" cy="719624"/>
              </a:xfrm>
            </p:grpSpPr>
            <p:sp>
              <p:nvSpPr>
                <p:cNvPr id="225" name="任意多边形: 形状 26"/>
                <p:cNvSpPr/>
                <p:nvPr/>
              </p:nvSpPr>
              <p:spPr>
                <a:xfrm rot="16200000">
                  <a:off x="2968103" y="2612437"/>
                  <a:ext cx="719624" cy="110756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7103 w 692188"/>
                    <a:gd name="connsiteY0-2" fmla="*/ 0 h 218209"/>
                    <a:gd name="connsiteX1-3" fmla="*/ 90230 w 692188"/>
                    <a:gd name="connsiteY1-4" fmla="*/ 135082 h 218209"/>
                    <a:gd name="connsiteX2-5" fmla="*/ 666418 w 692188"/>
                    <a:gd name="connsiteY2-6" fmla="*/ 158137 h 218209"/>
                    <a:gd name="connsiteX3-7" fmla="*/ 599385 w 692188"/>
                    <a:gd name="connsiteY3-8" fmla="*/ 218209 h 218209"/>
                    <a:gd name="connsiteX4-9" fmla="*/ 599385 w 692188"/>
                    <a:gd name="connsiteY4-10" fmla="*/ 218209 h 218209"/>
                    <a:gd name="connsiteX0-11" fmla="*/ 7103 w 804262"/>
                    <a:gd name="connsiteY0-12" fmla="*/ 0 h 418066"/>
                    <a:gd name="connsiteX1-13" fmla="*/ 90230 w 804262"/>
                    <a:gd name="connsiteY1-14" fmla="*/ 135082 h 418066"/>
                    <a:gd name="connsiteX2-15" fmla="*/ 666418 w 804262"/>
                    <a:gd name="connsiteY2-16" fmla="*/ 158137 h 418066"/>
                    <a:gd name="connsiteX3-17" fmla="*/ 599385 w 804262"/>
                    <a:gd name="connsiteY3-18" fmla="*/ 218209 h 418066"/>
                    <a:gd name="connsiteX4-19" fmla="*/ 804262 w 804262"/>
                    <a:gd name="connsiteY4-20" fmla="*/ 418065 h 418066"/>
                    <a:gd name="connsiteX0-21" fmla="*/ 7103 w 804262"/>
                    <a:gd name="connsiteY0-22" fmla="*/ 0 h 418064"/>
                    <a:gd name="connsiteX1-23" fmla="*/ 90230 w 804262"/>
                    <a:gd name="connsiteY1-24" fmla="*/ 135082 h 418064"/>
                    <a:gd name="connsiteX2-25" fmla="*/ 666418 w 804262"/>
                    <a:gd name="connsiteY2-26" fmla="*/ 158137 h 418064"/>
                    <a:gd name="connsiteX3-27" fmla="*/ 649061 w 804262"/>
                    <a:gd name="connsiteY3-28" fmla="*/ 234353 h 418064"/>
                    <a:gd name="connsiteX4-29" fmla="*/ 804262 w 804262"/>
                    <a:gd name="connsiteY4-30" fmla="*/ 418065 h 418064"/>
                    <a:gd name="connsiteX0-31" fmla="*/ 7103 w 703746"/>
                    <a:gd name="connsiteY0-32" fmla="*/ 0 h 234354"/>
                    <a:gd name="connsiteX1-33" fmla="*/ 90230 w 703746"/>
                    <a:gd name="connsiteY1-34" fmla="*/ 135082 h 234354"/>
                    <a:gd name="connsiteX2-35" fmla="*/ 666418 w 703746"/>
                    <a:gd name="connsiteY2-36" fmla="*/ 158137 h 234354"/>
                    <a:gd name="connsiteX3-37" fmla="*/ 649061 w 703746"/>
                    <a:gd name="connsiteY3-38" fmla="*/ 234353 h 234354"/>
                    <a:gd name="connsiteX0-39" fmla="*/ 7103 w 708469"/>
                    <a:gd name="connsiteY0-40" fmla="*/ 0 h 249688"/>
                    <a:gd name="connsiteX1-41" fmla="*/ 90230 w 708469"/>
                    <a:gd name="connsiteY1-42" fmla="*/ 135082 h 249688"/>
                    <a:gd name="connsiteX2-43" fmla="*/ 666418 w 708469"/>
                    <a:gd name="connsiteY2-44" fmla="*/ 158137 h 249688"/>
                    <a:gd name="connsiteX3-45" fmla="*/ 664513 w 708469"/>
                    <a:gd name="connsiteY3-46" fmla="*/ 249688 h 249688"/>
                    <a:gd name="connsiteX0-47" fmla="*/ 1435 w 767430"/>
                    <a:gd name="connsiteY0-48" fmla="*/ -1 h 200383"/>
                    <a:gd name="connsiteX1-49" fmla="*/ 149191 w 767430"/>
                    <a:gd name="connsiteY1-50" fmla="*/ 85777 h 200383"/>
                    <a:gd name="connsiteX2-51" fmla="*/ 725379 w 767430"/>
                    <a:gd name="connsiteY2-52" fmla="*/ 108832 h 200383"/>
                    <a:gd name="connsiteX3-53" fmla="*/ 723474 w 767430"/>
                    <a:gd name="connsiteY3-54" fmla="*/ 200383 h 200383"/>
                    <a:gd name="connsiteX0-55" fmla="*/ 1067 w 787985"/>
                    <a:gd name="connsiteY0-56" fmla="*/ 0 h 182754"/>
                    <a:gd name="connsiteX1-57" fmla="*/ 169746 w 787985"/>
                    <a:gd name="connsiteY1-58" fmla="*/ 68148 h 182754"/>
                    <a:gd name="connsiteX2-59" fmla="*/ 745934 w 787985"/>
                    <a:gd name="connsiteY2-60" fmla="*/ 91203 h 182754"/>
                    <a:gd name="connsiteX3-61" fmla="*/ 744029 w 787985"/>
                    <a:gd name="connsiteY3-62" fmla="*/ 182754 h 182754"/>
                    <a:gd name="connsiteX0-63" fmla="*/ 0 w 786918"/>
                    <a:gd name="connsiteY0-64" fmla="*/ 0 h 182754"/>
                    <a:gd name="connsiteX1-65" fmla="*/ 168679 w 786918"/>
                    <a:gd name="connsiteY1-66" fmla="*/ 68148 h 182754"/>
                    <a:gd name="connsiteX2-67" fmla="*/ 744867 w 786918"/>
                    <a:gd name="connsiteY2-68" fmla="*/ 91203 h 182754"/>
                    <a:gd name="connsiteX3-69" fmla="*/ 742962 w 786918"/>
                    <a:gd name="connsiteY3-70" fmla="*/ 182754 h 182754"/>
                    <a:gd name="connsiteX0-71" fmla="*/ 0 w 786918"/>
                    <a:gd name="connsiteY0-72" fmla="*/ 110 h 182864"/>
                    <a:gd name="connsiteX1-73" fmla="*/ 168679 w 786918"/>
                    <a:gd name="connsiteY1-74" fmla="*/ 68258 h 182864"/>
                    <a:gd name="connsiteX2-75" fmla="*/ 744867 w 786918"/>
                    <a:gd name="connsiteY2-76" fmla="*/ 91313 h 182864"/>
                    <a:gd name="connsiteX3-77" fmla="*/ 742962 w 786918"/>
                    <a:gd name="connsiteY3-78" fmla="*/ 182864 h 182864"/>
                    <a:gd name="connsiteX0-79" fmla="*/ 0 w 786918"/>
                    <a:gd name="connsiteY0-80" fmla="*/ 0 h 182754"/>
                    <a:gd name="connsiteX1-81" fmla="*/ 168679 w 786918"/>
                    <a:gd name="connsiteY1-82" fmla="*/ 68148 h 182754"/>
                    <a:gd name="connsiteX2-83" fmla="*/ 744867 w 786918"/>
                    <a:gd name="connsiteY2-84" fmla="*/ 91203 h 182754"/>
                    <a:gd name="connsiteX3-85" fmla="*/ 742962 w 786918"/>
                    <a:gd name="connsiteY3-86" fmla="*/ 182754 h 182754"/>
                    <a:gd name="connsiteX0-87" fmla="*/ 0 w 787244"/>
                    <a:gd name="connsiteY0-88" fmla="*/ 0 h 182754"/>
                    <a:gd name="connsiteX1-89" fmla="*/ 164274 w 787244"/>
                    <a:gd name="connsiteY1-90" fmla="*/ 30614 h 182754"/>
                    <a:gd name="connsiteX2-91" fmla="*/ 744867 w 787244"/>
                    <a:gd name="connsiteY2-92" fmla="*/ 91203 h 182754"/>
                    <a:gd name="connsiteX3-93" fmla="*/ 742962 w 787244"/>
                    <a:gd name="connsiteY3-94" fmla="*/ 182754 h 182754"/>
                    <a:gd name="connsiteX0-95" fmla="*/ 0 w 622970"/>
                    <a:gd name="connsiteY0-96" fmla="*/ 0 h 152140"/>
                    <a:gd name="connsiteX1-97" fmla="*/ 580593 w 622970"/>
                    <a:gd name="connsiteY1-98" fmla="*/ 60589 h 152140"/>
                    <a:gd name="connsiteX2-99" fmla="*/ 578688 w 622970"/>
                    <a:gd name="connsiteY2-100" fmla="*/ 152140 h 152140"/>
                    <a:gd name="connsiteX0-101" fmla="*/ 0 w 775994"/>
                    <a:gd name="connsiteY0-102" fmla="*/ -1 h 166133"/>
                    <a:gd name="connsiteX1-103" fmla="*/ 723065 w 775994"/>
                    <a:gd name="connsiteY1-104" fmla="*/ 74582 h 166133"/>
                    <a:gd name="connsiteX2-105" fmla="*/ 721160 w 775994"/>
                    <a:gd name="connsiteY2-106" fmla="*/ 166133 h 16613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</a:cxnLst>
                  <a:rect l="l" t="t" r="r" b="b"/>
                  <a:pathLst>
                    <a:path w="775994" h="166133">
                      <a:moveTo>
                        <a:pt x="0" y="-1"/>
                      </a:moveTo>
                      <a:cubicBezTo>
                        <a:pt x="124144" y="15199"/>
                        <a:pt x="602872" y="46893"/>
                        <a:pt x="723065" y="74582"/>
                      </a:cubicBezTo>
                      <a:cubicBezTo>
                        <a:pt x="843258" y="102271"/>
                        <a:pt x="721160" y="166133"/>
                        <a:pt x="721160" y="166133"/>
                      </a:cubicBez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26" name="任意多边形: 形状 26"/>
                <p:cNvSpPr/>
                <p:nvPr/>
              </p:nvSpPr>
              <p:spPr>
                <a:xfrm rot="16200000">
                  <a:off x="3099371" y="2585162"/>
                  <a:ext cx="650389" cy="173829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5562 w 687495"/>
                    <a:gd name="connsiteY0-2" fmla="*/ 0 h 218209"/>
                    <a:gd name="connsiteX1-3" fmla="*/ 88689 w 687495"/>
                    <a:gd name="connsiteY1-4" fmla="*/ 135082 h 218209"/>
                    <a:gd name="connsiteX2-5" fmla="*/ 618626 w 687495"/>
                    <a:gd name="connsiteY2-6" fmla="*/ 155864 h 218209"/>
                    <a:gd name="connsiteX3-7" fmla="*/ 678732 w 687495"/>
                    <a:gd name="connsiteY3-8" fmla="*/ 199374 h 218209"/>
                    <a:gd name="connsiteX4-9" fmla="*/ 597844 w 687495"/>
                    <a:gd name="connsiteY4-10" fmla="*/ 218209 h 218209"/>
                    <a:gd name="connsiteX5" fmla="*/ 597844 w 687495"/>
                    <a:gd name="connsiteY5" fmla="*/ 218209 h 218209"/>
                    <a:gd name="connsiteX0-11" fmla="*/ 5562 w 687494"/>
                    <a:gd name="connsiteY0-12" fmla="*/ 0 h 246265"/>
                    <a:gd name="connsiteX1-13" fmla="*/ 88689 w 687494"/>
                    <a:gd name="connsiteY1-14" fmla="*/ 135082 h 246265"/>
                    <a:gd name="connsiteX2-15" fmla="*/ 618626 w 687494"/>
                    <a:gd name="connsiteY2-16" fmla="*/ 155864 h 246265"/>
                    <a:gd name="connsiteX3-17" fmla="*/ 678732 w 687494"/>
                    <a:gd name="connsiteY3-18" fmla="*/ 199374 h 246265"/>
                    <a:gd name="connsiteX4-19" fmla="*/ 597844 w 687494"/>
                    <a:gd name="connsiteY4-20" fmla="*/ 218209 h 246265"/>
                    <a:gd name="connsiteX5-21" fmla="*/ 634907 w 687494"/>
                    <a:gd name="connsiteY5-22" fmla="*/ 246266 h 246265"/>
                    <a:gd name="connsiteX0-23" fmla="*/ 5562 w 687494"/>
                    <a:gd name="connsiteY0-24" fmla="*/ 0 h 218209"/>
                    <a:gd name="connsiteX1-25" fmla="*/ 88689 w 687494"/>
                    <a:gd name="connsiteY1-26" fmla="*/ 135082 h 218209"/>
                    <a:gd name="connsiteX2-27" fmla="*/ 618626 w 687494"/>
                    <a:gd name="connsiteY2-28" fmla="*/ 155864 h 218209"/>
                    <a:gd name="connsiteX3-29" fmla="*/ 678732 w 687494"/>
                    <a:gd name="connsiteY3-30" fmla="*/ 199374 h 218209"/>
                    <a:gd name="connsiteX4-31" fmla="*/ 597844 w 687494"/>
                    <a:gd name="connsiteY4-32" fmla="*/ 218209 h 218209"/>
                    <a:gd name="connsiteX0-33" fmla="*/ 5562 w 687494"/>
                    <a:gd name="connsiteY0-34" fmla="*/ 0 h 232885"/>
                    <a:gd name="connsiteX1-35" fmla="*/ 88689 w 687494"/>
                    <a:gd name="connsiteY1-36" fmla="*/ 135082 h 232885"/>
                    <a:gd name="connsiteX2-37" fmla="*/ 618626 w 687494"/>
                    <a:gd name="connsiteY2-38" fmla="*/ 155864 h 232885"/>
                    <a:gd name="connsiteX3-39" fmla="*/ 678732 w 687494"/>
                    <a:gd name="connsiteY3-40" fmla="*/ 199374 h 232885"/>
                    <a:gd name="connsiteX4-41" fmla="*/ 635491 w 687494"/>
                    <a:gd name="connsiteY4-42" fmla="*/ 232886 h 232885"/>
                    <a:gd name="connsiteX0-43" fmla="*/ 5562 w 684304"/>
                    <a:gd name="connsiteY0-44" fmla="*/ 0 h 232887"/>
                    <a:gd name="connsiteX1-45" fmla="*/ 88689 w 684304"/>
                    <a:gd name="connsiteY1-46" fmla="*/ 135082 h 232887"/>
                    <a:gd name="connsiteX2-47" fmla="*/ 618626 w 684304"/>
                    <a:gd name="connsiteY2-48" fmla="*/ 155864 h 232887"/>
                    <a:gd name="connsiteX3-49" fmla="*/ 673743 w 684304"/>
                    <a:gd name="connsiteY3-50" fmla="*/ 175223 h 232887"/>
                    <a:gd name="connsiteX4-51" fmla="*/ 635491 w 684304"/>
                    <a:gd name="connsiteY4-52" fmla="*/ 232886 h 232887"/>
                    <a:gd name="connsiteX0-53" fmla="*/ 5562 w 684305"/>
                    <a:gd name="connsiteY0-54" fmla="*/ 0 h 247245"/>
                    <a:gd name="connsiteX1-55" fmla="*/ 88689 w 684305"/>
                    <a:gd name="connsiteY1-56" fmla="*/ 135082 h 247245"/>
                    <a:gd name="connsiteX2-57" fmla="*/ 618626 w 684305"/>
                    <a:gd name="connsiteY2-58" fmla="*/ 155864 h 247245"/>
                    <a:gd name="connsiteX3-59" fmla="*/ 673743 w 684305"/>
                    <a:gd name="connsiteY3-60" fmla="*/ 175223 h 247245"/>
                    <a:gd name="connsiteX4-61" fmla="*/ 642924 w 684305"/>
                    <a:gd name="connsiteY4-62" fmla="*/ 247244 h 247245"/>
                    <a:gd name="connsiteX0-63" fmla="*/ 5562 w 694353"/>
                    <a:gd name="connsiteY0-64" fmla="*/ 0 h 247243"/>
                    <a:gd name="connsiteX1-65" fmla="*/ 88689 w 694353"/>
                    <a:gd name="connsiteY1-66" fmla="*/ 135082 h 247243"/>
                    <a:gd name="connsiteX2-67" fmla="*/ 618626 w 694353"/>
                    <a:gd name="connsiteY2-68" fmla="*/ 155864 h 247243"/>
                    <a:gd name="connsiteX3-69" fmla="*/ 688610 w 694353"/>
                    <a:gd name="connsiteY3-70" fmla="*/ 203941 h 247243"/>
                    <a:gd name="connsiteX4-71" fmla="*/ 642924 w 694353"/>
                    <a:gd name="connsiteY4-72" fmla="*/ 247244 h 247243"/>
                    <a:gd name="connsiteX0-73" fmla="*/ 5562 w 688656"/>
                    <a:gd name="connsiteY0-74" fmla="*/ 0 h 247245"/>
                    <a:gd name="connsiteX1-75" fmla="*/ 88689 w 688656"/>
                    <a:gd name="connsiteY1-76" fmla="*/ 135082 h 247245"/>
                    <a:gd name="connsiteX2-77" fmla="*/ 618626 w 688656"/>
                    <a:gd name="connsiteY2-78" fmla="*/ 155864 h 247245"/>
                    <a:gd name="connsiteX3-79" fmla="*/ 688610 w 688656"/>
                    <a:gd name="connsiteY3-80" fmla="*/ 203941 h 247245"/>
                    <a:gd name="connsiteX4-81" fmla="*/ 642924 w 688656"/>
                    <a:gd name="connsiteY4-82" fmla="*/ 247244 h 247245"/>
                    <a:gd name="connsiteX0-83" fmla="*/ 5562 w 688655"/>
                    <a:gd name="connsiteY0-84" fmla="*/ 0 h 247243"/>
                    <a:gd name="connsiteX1-85" fmla="*/ 88689 w 688655"/>
                    <a:gd name="connsiteY1-86" fmla="*/ 135082 h 247243"/>
                    <a:gd name="connsiteX2-87" fmla="*/ 618626 w 688655"/>
                    <a:gd name="connsiteY2-88" fmla="*/ 155864 h 247243"/>
                    <a:gd name="connsiteX3-89" fmla="*/ 688610 w 688655"/>
                    <a:gd name="connsiteY3-90" fmla="*/ 203941 h 247243"/>
                    <a:gd name="connsiteX4-91" fmla="*/ 642924 w 688655"/>
                    <a:gd name="connsiteY4-92" fmla="*/ 247244 h 247243"/>
                    <a:gd name="connsiteX0-93" fmla="*/ 5562 w 688655"/>
                    <a:gd name="connsiteY0-94" fmla="*/ 0 h 203941"/>
                    <a:gd name="connsiteX1-95" fmla="*/ 88689 w 688655"/>
                    <a:gd name="connsiteY1-96" fmla="*/ 135082 h 203941"/>
                    <a:gd name="connsiteX2-97" fmla="*/ 618626 w 688655"/>
                    <a:gd name="connsiteY2-98" fmla="*/ 155864 h 203941"/>
                    <a:gd name="connsiteX3-99" fmla="*/ 688610 w 688655"/>
                    <a:gd name="connsiteY3-100" fmla="*/ 203941 h 203941"/>
                    <a:gd name="connsiteX0-101" fmla="*/ 5562 w 677530"/>
                    <a:gd name="connsiteY0-102" fmla="*/ 0 h 242131"/>
                    <a:gd name="connsiteX1-103" fmla="*/ 88689 w 677530"/>
                    <a:gd name="connsiteY1-104" fmla="*/ 135082 h 242131"/>
                    <a:gd name="connsiteX2-105" fmla="*/ 618626 w 677530"/>
                    <a:gd name="connsiteY2-106" fmla="*/ 155864 h 242131"/>
                    <a:gd name="connsiteX3-107" fmla="*/ 670817 w 677530"/>
                    <a:gd name="connsiteY3-108" fmla="*/ 242131 h 242131"/>
                    <a:gd name="connsiteX0-109" fmla="*/ 5562 w 664333"/>
                    <a:gd name="connsiteY0-110" fmla="*/ 0 h 238712"/>
                    <a:gd name="connsiteX1-111" fmla="*/ 88689 w 664333"/>
                    <a:gd name="connsiteY1-112" fmla="*/ 135082 h 238712"/>
                    <a:gd name="connsiteX2-113" fmla="*/ 618626 w 664333"/>
                    <a:gd name="connsiteY2-114" fmla="*/ 155864 h 238712"/>
                    <a:gd name="connsiteX3-115" fmla="*/ 642752 w 664333"/>
                    <a:gd name="connsiteY3-116" fmla="*/ 238712 h 238712"/>
                    <a:gd name="connsiteX0-117" fmla="*/ 5562 w 711991"/>
                    <a:gd name="connsiteY0-118" fmla="*/ 0 h 314413"/>
                    <a:gd name="connsiteX1-119" fmla="*/ 88689 w 711991"/>
                    <a:gd name="connsiteY1-120" fmla="*/ 135082 h 314413"/>
                    <a:gd name="connsiteX2-121" fmla="*/ 618626 w 711991"/>
                    <a:gd name="connsiteY2-122" fmla="*/ 155864 h 314413"/>
                    <a:gd name="connsiteX3-123" fmla="*/ 711991 w 711991"/>
                    <a:gd name="connsiteY3-124" fmla="*/ 314414 h 314413"/>
                    <a:gd name="connsiteX0-125" fmla="*/ 5562 w 665363"/>
                    <a:gd name="connsiteY0-126" fmla="*/ 0 h 272655"/>
                    <a:gd name="connsiteX1-127" fmla="*/ 88689 w 665363"/>
                    <a:gd name="connsiteY1-128" fmla="*/ 135082 h 272655"/>
                    <a:gd name="connsiteX2-129" fmla="*/ 618626 w 665363"/>
                    <a:gd name="connsiteY2-130" fmla="*/ 155864 h 272655"/>
                    <a:gd name="connsiteX3-131" fmla="*/ 645298 w 665363"/>
                    <a:gd name="connsiteY3-132" fmla="*/ 272656 h 272655"/>
                    <a:gd name="connsiteX0-133" fmla="*/ 5562 w 676446"/>
                    <a:gd name="connsiteY0-134" fmla="*/ 0 h 272657"/>
                    <a:gd name="connsiteX1-135" fmla="*/ 88689 w 676446"/>
                    <a:gd name="connsiteY1-136" fmla="*/ 135082 h 272657"/>
                    <a:gd name="connsiteX2-137" fmla="*/ 618626 w 676446"/>
                    <a:gd name="connsiteY2-138" fmla="*/ 155864 h 272657"/>
                    <a:gd name="connsiteX3-139" fmla="*/ 645298 w 676446"/>
                    <a:gd name="connsiteY3-140" fmla="*/ 272656 h 272657"/>
                    <a:gd name="connsiteX0-141" fmla="*/ 20123 w 691007"/>
                    <a:gd name="connsiteY0-142" fmla="*/ 0 h 272655"/>
                    <a:gd name="connsiteX1-143" fmla="*/ 103250 w 691007"/>
                    <a:gd name="connsiteY1-144" fmla="*/ 135082 h 272655"/>
                    <a:gd name="connsiteX2-145" fmla="*/ 633187 w 691007"/>
                    <a:gd name="connsiteY2-146" fmla="*/ 155864 h 272655"/>
                    <a:gd name="connsiteX3-147" fmla="*/ 659859 w 691007"/>
                    <a:gd name="connsiteY3-148" fmla="*/ 272656 h 272655"/>
                    <a:gd name="connsiteX0-149" fmla="*/ 17841 w 701337"/>
                    <a:gd name="connsiteY0-150" fmla="*/ 1 h 260740"/>
                    <a:gd name="connsiteX1-151" fmla="*/ 113580 w 701337"/>
                    <a:gd name="connsiteY1-152" fmla="*/ 123165 h 260740"/>
                    <a:gd name="connsiteX2-153" fmla="*/ 643517 w 701337"/>
                    <a:gd name="connsiteY2-154" fmla="*/ 143947 h 260740"/>
                    <a:gd name="connsiteX3-155" fmla="*/ 670189 w 701337"/>
                    <a:gd name="connsiteY3-156" fmla="*/ 260739 h 260740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</a:cxnLst>
                  <a:rect l="l" t="t" r="r" b="b"/>
                  <a:pathLst>
                    <a:path w="701337" h="260740">
                      <a:moveTo>
                        <a:pt x="17841" y="1"/>
                      </a:moveTo>
                      <a:cubicBezTo>
                        <a:pt x="-24636" y="70720"/>
                        <a:pt x="9301" y="99174"/>
                        <a:pt x="113580" y="123165"/>
                      </a:cubicBezTo>
                      <a:cubicBezTo>
                        <a:pt x="217859" y="147156"/>
                        <a:pt x="525421" y="101115"/>
                        <a:pt x="643517" y="143947"/>
                      </a:cubicBezTo>
                      <a:cubicBezTo>
                        <a:pt x="761613" y="186779"/>
                        <a:pt x="660646" y="225217"/>
                        <a:pt x="670189" y="260739"/>
                      </a:cubicBez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27" name="任意多边形: 形状 26"/>
                <p:cNvSpPr/>
                <p:nvPr/>
              </p:nvSpPr>
              <p:spPr>
                <a:xfrm rot="16200000">
                  <a:off x="3227403" y="2605742"/>
                  <a:ext cx="618185" cy="145474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20556 w 666610"/>
                    <a:gd name="connsiteY0-2" fmla="*/ 0 h 218209"/>
                    <a:gd name="connsiteX1-3" fmla="*/ 103683 w 666610"/>
                    <a:gd name="connsiteY1-4" fmla="*/ 135082 h 218209"/>
                    <a:gd name="connsiteX2-5" fmla="*/ 633620 w 666610"/>
                    <a:gd name="connsiteY2-6" fmla="*/ 155864 h 218209"/>
                    <a:gd name="connsiteX3-7" fmla="*/ 612838 w 666610"/>
                    <a:gd name="connsiteY3-8" fmla="*/ 218209 h 218209"/>
                    <a:gd name="connsiteX4-9" fmla="*/ 612838 w 666610"/>
                    <a:gd name="connsiteY4-10" fmla="*/ 218209 h 218209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</a:cxnLst>
                  <a:rect l="l" t="t" r="r" b="b"/>
                  <a:pathLst>
                    <a:path w="666610" h="218209">
                      <a:moveTo>
                        <a:pt x="20556" y="0"/>
                      </a:moveTo>
                      <a:cubicBezTo>
                        <a:pt x="-22901" y="47056"/>
                        <a:pt x="1506" y="109105"/>
                        <a:pt x="103683" y="135082"/>
                      </a:cubicBezTo>
                      <a:cubicBezTo>
                        <a:pt x="205860" y="161059"/>
                        <a:pt x="548761" y="142010"/>
                        <a:pt x="633620" y="155864"/>
                      </a:cubicBezTo>
                      <a:cubicBezTo>
                        <a:pt x="718479" y="169718"/>
                        <a:pt x="612838" y="218209"/>
                        <a:pt x="612838" y="218209"/>
                      </a:cubicBezTo>
                      <a:lnTo>
                        <a:pt x="612838" y="218209"/>
                      </a:ln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28" name="任意多边形: 形状 26"/>
                <p:cNvSpPr/>
                <p:nvPr/>
              </p:nvSpPr>
              <p:spPr>
                <a:xfrm rot="16200000">
                  <a:off x="3355558" y="2615772"/>
                  <a:ext cx="583211" cy="140036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4572 w 623888"/>
                    <a:gd name="connsiteY0-2" fmla="*/ 0 h 218209"/>
                    <a:gd name="connsiteX1-3" fmla="*/ 87699 w 623888"/>
                    <a:gd name="connsiteY1-4" fmla="*/ 135082 h 218209"/>
                    <a:gd name="connsiteX2-5" fmla="*/ 581846 w 623888"/>
                    <a:gd name="connsiteY2-6" fmla="*/ 144776 h 218209"/>
                    <a:gd name="connsiteX3-7" fmla="*/ 596854 w 623888"/>
                    <a:gd name="connsiteY3-8" fmla="*/ 218209 h 218209"/>
                    <a:gd name="connsiteX4-9" fmla="*/ 596854 w 623888"/>
                    <a:gd name="connsiteY4-10" fmla="*/ 218209 h 218209"/>
                    <a:gd name="connsiteX0-11" fmla="*/ 4572 w 623887"/>
                    <a:gd name="connsiteY0-12" fmla="*/ 0 h 218209"/>
                    <a:gd name="connsiteX1-13" fmla="*/ 87699 w 623887"/>
                    <a:gd name="connsiteY1-14" fmla="*/ 135082 h 218209"/>
                    <a:gd name="connsiteX2-15" fmla="*/ 581846 w 623887"/>
                    <a:gd name="connsiteY2-16" fmla="*/ 144776 h 218209"/>
                    <a:gd name="connsiteX3-17" fmla="*/ 596854 w 623887"/>
                    <a:gd name="connsiteY3-18" fmla="*/ 218209 h 218209"/>
                    <a:gd name="connsiteX4-19" fmla="*/ 585412 w 623887"/>
                    <a:gd name="connsiteY4-20" fmla="*/ 203364 h 218209"/>
                    <a:gd name="connsiteX0-21" fmla="*/ 18961 w 638276"/>
                    <a:gd name="connsiteY0-22" fmla="*/ 0 h 218209"/>
                    <a:gd name="connsiteX1-23" fmla="*/ 102088 w 638276"/>
                    <a:gd name="connsiteY1-24" fmla="*/ 135082 h 218209"/>
                    <a:gd name="connsiteX2-25" fmla="*/ 596235 w 638276"/>
                    <a:gd name="connsiteY2-26" fmla="*/ 144776 h 218209"/>
                    <a:gd name="connsiteX3-27" fmla="*/ 611243 w 638276"/>
                    <a:gd name="connsiteY3-28" fmla="*/ 218209 h 218209"/>
                    <a:gd name="connsiteX4-29" fmla="*/ 599801 w 638276"/>
                    <a:gd name="connsiteY4-30" fmla="*/ 203364 h 218209"/>
                    <a:gd name="connsiteX0-31" fmla="*/ 21317 w 628897"/>
                    <a:gd name="connsiteY0-32" fmla="*/ 1 h 210053"/>
                    <a:gd name="connsiteX1-33" fmla="*/ 92709 w 628897"/>
                    <a:gd name="connsiteY1-34" fmla="*/ 126926 h 210053"/>
                    <a:gd name="connsiteX2-35" fmla="*/ 586856 w 628897"/>
                    <a:gd name="connsiteY2-36" fmla="*/ 136620 h 210053"/>
                    <a:gd name="connsiteX3-37" fmla="*/ 601864 w 628897"/>
                    <a:gd name="connsiteY3-38" fmla="*/ 210053 h 210053"/>
                    <a:gd name="connsiteX4-39" fmla="*/ 590422 w 628897"/>
                    <a:gd name="connsiteY4-40" fmla="*/ 195208 h 21005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</a:cxnLst>
                  <a:rect l="l" t="t" r="r" b="b"/>
                  <a:pathLst>
                    <a:path w="628897" h="210053">
                      <a:moveTo>
                        <a:pt x="21317" y="1"/>
                      </a:moveTo>
                      <a:cubicBezTo>
                        <a:pt x="-21161" y="70718"/>
                        <a:pt x="-1547" y="104156"/>
                        <a:pt x="92709" y="126926"/>
                      </a:cubicBezTo>
                      <a:cubicBezTo>
                        <a:pt x="186965" y="149696"/>
                        <a:pt x="501997" y="122766"/>
                        <a:pt x="586856" y="136620"/>
                      </a:cubicBezTo>
                      <a:cubicBezTo>
                        <a:pt x="671715" y="150474"/>
                        <a:pt x="601864" y="210053"/>
                        <a:pt x="601864" y="210053"/>
                      </a:cubicBezTo>
                      <a:lnTo>
                        <a:pt x="590422" y="195208"/>
                      </a:ln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</p:grpSp>
          <p:sp>
            <p:nvSpPr>
              <p:cNvPr id="223" name="任意多边形: 形状 26"/>
              <p:cNvSpPr/>
              <p:nvPr/>
            </p:nvSpPr>
            <p:spPr>
              <a:xfrm rot="19562040" flipV="1">
                <a:off x="1431678" y="1701125"/>
                <a:ext cx="554926" cy="119410"/>
              </a:xfrm>
              <a:custGeom>
                <a:avLst/>
                <a:gdLst>
                  <a:gd name="connsiteX0" fmla="*/ 5562 w 651616"/>
                  <a:gd name="connsiteY0" fmla="*/ 0 h 218209"/>
                  <a:gd name="connsiteX1" fmla="*/ 88689 w 651616"/>
                  <a:gd name="connsiteY1" fmla="*/ 135082 h 218209"/>
                  <a:gd name="connsiteX2" fmla="*/ 618626 w 651616"/>
                  <a:gd name="connsiteY2" fmla="*/ 155864 h 218209"/>
                  <a:gd name="connsiteX3" fmla="*/ 597844 w 651616"/>
                  <a:gd name="connsiteY3" fmla="*/ 218209 h 218209"/>
                  <a:gd name="connsiteX4" fmla="*/ 597844 w 651616"/>
                  <a:gd name="connsiteY4" fmla="*/ 218209 h 218209"/>
                  <a:gd name="connsiteX0-1" fmla="*/ 3356 w 596372"/>
                  <a:gd name="connsiteY0-2" fmla="*/ 0 h 218209"/>
                  <a:gd name="connsiteX1-3" fmla="*/ 86483 w 596372"/>
                  <a:gd name="connsiteY1-4" fmla="*/ 135082 h 218209"/>
                  <a:gd name="connsiteX2-5" fmla="*/ 523917 w 596372"/>
                  <a:gd name="connsiteY2-6" fmla="*/ 151322 h 218209"/>
                  <a:gd name="connsiteX3-7" fmla="*/ 595638 w 596372"/>
                  <a:gd name="connsiteY3-8" fmla="*/ 218209 h 218209"/>
                  <a:gd name="connsiteX4-9" fmla="*/ 595638 w 596372"/>
                  <a:gd name="connsiteY4-10" fmla="*/ 218209 h 218209"/>
                  <a:gd name="connsiteX0-11" fmla="*/ 3356 w 596372"/>
                  <a:gd name="connsiteY0-12" fmla="*/ 0 h 238308"/>
                  <a:gd name="connsiteX1-13" fmla="*/ 86483 w 596372"/>
                  <a:gd name="connsiteY1-14" fmla="*/ 135082 h 238308"/>
                  <a:gd name="connsiteX2-15" fmla="*/ 523917 w 596372"/>
                  <a:gd name="connsiteY2-16" fmla="*/ 151322 h 238308"/>
                  <a:gd name="connsiteX3-17" fmla="*/ 595638 w 596372"/>
                  <a:gd name="connsiteY3-18" fmla="*/ 218209 h 238308"/>
                  <a:gd name="connsiteX4-19" fmla="*/ 512131 w 596372"/>
                  <a:gd name="connsiteY4-20" fmla="*/ 238308 h 238308"/>
                  <a:gd name="connsiteX0-21" fmla="*/ 3356 w 563184"/>
                  <a:gd name="connsiteY0-22" fmla="*/ 0 h 238308"/>
                  <a:gd name="connsiteX1-23" fmla="*/ 86483 w 563184"/>
                  <a:gd name="connsiteY1-24" fmla="*/ 135082 h 238308"/>
                  <a:gd name="connsiteX2-25" fmla="*/ 523917 w 563184"/>
                  <a:gd name="connsiteY2-26" fmla="*/ 151322 h 238308"/>
                  <a:gd name="connsiteX3-27" fmla="*/ 542246 w 563184"/>
                  <a:gd name="connsiteY3-28" fmla="*/ 194886 h 238308"/>
                  <a:gd name="connsiteX4-29" fmla="*/ 512131 w 563184"/>
                  <a:gd name="connsiteY4-30" fmla="*/ 238308 h 238308"/>
                  <a:gd name="connsiteX0-31" fmla="*/ 3356 w 563184"/>
                  <a:gd name="connsiteY0-32" fmla="*/ 0 h 236842"/>
                  <a:gd name="connsiteX1-33" fmla="*/ 86483 w 563184"/>
                  <a:gd name="connsiteY1-34" fmla="*/ 135082 h 236842"/>
                  <a:gd name="connsiteX2-35" fmla="*/ 523917 w 563184"/>
                  <a:gd name="connsiteY2-36" fmla="*/ 151322 h 236842"/>
                  <a:gd name="connsiteX3-37" fmla="*/ 542246 w 563184"/>
                  <a:gd name="connsiteY3-38" fmla="*/ 194886 h 236842"/>
                  <a:gd name="connsiteX4-39" fmla="*/ 500104 w 563184"/>
                  <a:gd name="connsiteY4-40" fmla="*/ 236842 h 236842"/>
                  <a:gd name="connsiteX0-41" fmla="*/ 3356 w 565483"/>
                  <a:gd name="connsiteY0-42" fmla="*/ 0 h 236842"/>
                  <a:gd name="connsiteX1-43" fmla="*/ 86483 w 565483"/>
                  <a:gd name="connsiteY1-44" fmla="*/ 135082 h 236842"/>
                  <a:gd name="connsiteX2-45" fmla="*/ 523917 w 565483"/>
                  <a:gd name="connsiteY2-46" fmla="*/ 151322 h 236842"/>
                  <a:gd name="connsiteX3-47" fmla="*/ 547529 w 565483"/>
                  <a:gd name="connsiteY3-48" fmla="*/ 212346 h 236842"/>
                  <a:gd name="connsiteX4-49" fmla="*/ 500104 w 565483"/>
                  <a:gd name="connsiteY4-50" fmla="*/ 236842 h 236842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</a:cxnLst>
                <a:rect l="l" t="t" r="r" b="b"/>
                <a:pathLst>
                  <a:path w="565483" h="236842">
                    <a:moveTo>
                      <a:pt x="3356" y="0"/>
                    </a:moveTo>
                    <a:cubicBezTo>
                      <a:pt x="-6169" y="54552"/>
                      <a:pt x="-277" y="109862"/>
                      <a:pt x="86483" y="135082"/>
                    </a:cubicBezTo>
                    <a:cubicBezTo>
                      <a:pt x="173243" y="160302"/>
                      <a:pt x="447076" y="138445"/>
                      <a:pt x="523917" y="151322"/>
                    </a:cubicBezTo>
                    <a:cubicBezTo>
                      <a:pt x="600758" y="164199"/>
                      <a:pt x="547529" y="212346"/>
                      <a:pt x="547529" y="212346"/>
                    </a:cubicBezTo>
                    <a:lnTo>
                      <a:pt x="500104" y="236842"/>
                    </a:lnTo>
                  </a:path>
                </a:pathLst>
              </a:custGeom>
              <a:noFill/>
              <a:ln w="31750">
                <a:solidFill>
                  <a:schemeClr val="accent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24" name="任意多边形: 形状 26"/>
              <p:cNvSpPr/>
              <p:nvPr/>
            </p:nvSpPr>
            <p:spPr>
              <a:xfrm rot="19562040" flipV="1">
                <a:off x="1386480" y="1639600"/>
                <a:ext cx="632065" cy="79830"/>
              </a:xfrm>
              <a:custGeom>
                <a:avLst/>
                <a:gdLst>
                  <a:gd name="connsiteX0" fmla="*/ 5562 w 651616"/>
                  <a:gd name="connsiteY0" fmla="*/ 0 h 218209"/>
                  <a:gd name="connsiteX1" fmla="*/ 88689 w 651616"/>
                  <a:gd name="connsiteY1" fmla="*/ 135082 h 218209"/>
                  <a:gd name="connsiteX2" fmla="*/ 618626 w 651616"/>
                  <a:gd name="connsiteY2" fmla="*/ 155864 h 218209"/>
                  <a:gd name="connsiteX3" fmla="*/ 597844 w 651616"/>
                  <a:gd name="connsiteY3" fmla="*/ 218209 h 218209"/>
                  <a:gd name="connsiteX4" fmla="*/ 597844 w 651616"/>
                  <a:gd name="connsiteY4" fmla="*/ 218209 h 218209"/>
                  <a:gd name="connsiteX0-1" fmla="*/ 5562 w 651616"/>
                  <a:gd name="connsiteY0-2" fmla="*/ 0 h 218209"/>
                  <a:gd name="connsiteX1-3" fmla="*/ 88689 w 651616"/>
                  <a:gd name="connsiteY1-4" fmla="*/ 135082 h 218209"/>
                  <a:gd name="connsiteX2-5" fmla="*/ 618626 w 651616"/>
                  <a:gd name="connsiteY2-6" fmla="*/ 155864 h 218209"/>
                  <a:gd name="connsiteX3-7" fmla="*/ 597844 w 651616"/>
                  <a:gd name="connsiteY3-8" fmla="*/ 218209 h 218209"/>
                  <a:gd name="connsiteX0-9" fmla="*/ 5562 w 618626"/>
                  <a:gd name="connsiteY0-10" fmla="*/ 0 h 155864"/>
                  <a:gd name="connsiteX1-11" fmla="*/ 88689 w 618626"/>
                  <a:gd name="connsiteY1-12" fmla="*/ 135082 h 155864"/>
                  <a:gd name="connsiteX2-13" fmla="*/ 618626 w 618626"/>
                  <a:gd name="connsiteY2-14" fmla="*/ 155864 h 155864"/>
                  <a:gd name="connsiteX0-15" fmla="*/ 6349 w 644090"/>
                  <a:gd name="connsiteY0-16" fmla="*/ 0 h 158337"/>
                  <a:gd name="connsiteX1-17" fmla="*/ 89476 w 644090"/>
                  <a:gd name="connsiteY1-18" fmla="*/ 135082 h 158337"/>
                  <a:gd name="connsiteX2-19" fmla="*/ 644090 w 644090"/>
                  <a:gd name="connsiteY2-20" fmla="*/ 158337 h 158337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</a:cxnLst>
                <a:rect l="l" t="t" r="r" b="b"/>
                <a:pathLst>
                  <a:path w="644090" h="158337">
                    <a:moveTo>
                      <a:pt x="6349" y="0"/>
                    </a:moveTo>
                    <a:cubicBezTo>
                      <a:pt x="-3176" y="54552"/>
                      <a:pt x="-16814" y="108692"/>
                      <a:pt x="89476" y="135082"/>
                    </a:cubicBezTo>
                    <a:cubicBezTo>
                      <a:pt x="195766" y="161472"/>
                      <a:pt x="559231" y="144483"/>
                      <a:pt x="644090" y="158337"/>
                    </a:cubicBezTo>
                  </a:path>
                </a:pathLst>
              </a:custGeom>
              <a:noFill/>
              <a:ln w="31750">
                <a:solidFill>
                  <a:schemeClr val="accent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221" name="任意多边形: 形状 26"/>
            <p:cNvSpPr/>
            <p:nvPr/>
          </p:nvSpPr>
          <p:spPr>
            <a:xfrm rot="7849497">
              <a:off x="3018865" y="2047237"/>
              <a:ext cx="497771" cy="111014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3356 w 596372"/>
                <a:gd name="connsiteY0-2" fmla="*/ 0 h 218209"/>
                <a:gd name="connsiteX1-3" fmla="*/ 86483 w 596372"/>
                <a:gd name="connsiteY1-4" fmla="*/ 135082 h 218209"/>
                <a:gd name="connsiteX2-5" fmla="*/ 523917 w 596372"/>
                <a:gd name="connsiteY2-6" fmla="*/ 151322 h 218209"/>
                <a:gd name="connsiteX3-7" fmla="*/ 595638 w 596372"/>
                <a:gd name="connsiteY3-8" fmla="*/ 218209 h 218209"/>
                <a:gd name="connsiteX4-9" fmla="*/ 595638 w 596372"/>
                <a:gd name="connsiteY4-10" fmla="*/ 218209 h 218209"/>
                <a:gd name="connsiteX0-11" fmla="*/ 3356 w 596372"/>
                <a:gd name="connsiteY0-12" fmla="*/ 0 h 238308"/>
                <a:gd name="connsiteX1-13" fmla="*/ 86483 w 596372"/>
                <a:gd name="connsiteY1-14" fmla="*/ 135082 h 238308"/>
                <a:gd name="connsiteX2-15" fmla="*/ 523917 w 596372"/>
                <a:gd name="connsiteY2-16" fmla="*/ 151322 h 238308"/>
                <a:gd name="connsiteX3-17" fmla="*/ 595638 w 596372"/>
                <a:gd name="connsiteY3-18" fmla="*/ 218209 h 238308"/>
                <a:gd name="connsiteX4-19" fmla="*/ 512131 w 596372"/>
                <a:gd name="connsiteY4-20" fmla="*/ 238308 h 238308"/>
                <a:gd name="connsiteX0-21" fmla="*/ 3356 w 563184"/>
                <a:gd name="connsiteY0-22" fmla="*/ 0 h 238308"/>
                <a:gd name="connsiteX1-23" fmla="*/ 86483 w 563184"/>
                <a:gd name="connsiteY1-24" fmla="*/ 135082 h 238308"/>
                <a:gd name="connsiteX2-25" fmla="*/ 523917 w 563184"/>
                <a:gd name="connsiteY2-26" fmla="*/ 151322 h 238308"/>
                <a:gd name="connsiteX3-27" fmla="*/ 542246 w 563184"/>
                <a:gd name="connsiteY3-28" fmla="*/ 194886 h 238308"/>
                <a:gd name="connsiteX4-29" fmla="*/ 512131 w 563184"/>
                <a:gd name="connsiteY4-30" fmla="*/ 238308 h 238308"/>
                <a:gd name="connsiteX0-31" fmla="*/ 3356 w 563184"/>
                <a:gd name="connsiteY0-32" fmla="*/ 0 h 236842"/>
                <a:gd name="connsiteX1-33" fmla="*/ 86483 w 563184"/>
                <a:gd name="connsiteY1-34" fmla="*/ 135082 h 236842"/>
                <a:gd name="connsiteX2-35" fmla="*/ 523917 w 563184"/>
                <a:gd name="connsiteY2-36" fmla="*/ 151322 h 236842"/>
                <a:gd name="connsiteX3-37" fmla="*/ 542246 w 563184"/>
                <a:gd name="connsiteY3-38" fmla="*/ 194886 h 236842"/>
                <a:gd name="connsiteX4-39" fmla="*/ 500104 w 563184"/>
                <a:gd name="connsiteY4-40" fmla="*/ 236842 h 236842"/>
                <a:gd name="connsiteX0-41" fmla="*/ 3356 w 565483"/>
                <a:gd name="connsiteY0-42" fmla="*/ 0 h 236842"/>
                <a:gd name="connsiteX1-43" fmla="*/ 86483 w 565483"/>
                <a:gd name="connsiteY1-44" fmla="*/ 135082 h 236842"/>
                <a:gd name="connsiteX2-45" fmla="*/ 523917 w 565483"/>
                <a:gd name="connsiteY2-46" fmla="*/ 151322 h 236842"/>
                <a:gd name="connsiteX3-47" fmla="*/ 547529 w 565483"/>
                <a:gd name="connsiteY3-48" fmla="*/ 212346 h 236842"/>
                <a:gd name="connsiteX4-49" fmla="*/ 500104 w 565483"/>
                <a:gd name="connsiteY4-50" fmla="*/ 236842 h 236842"/>
                <a:gd name="connsiteX0-51" fmla="*/ 3356 w 587996"/>
                <a:gd name="connsiteY0-52" fmla="*/ 0 h 236842"/>
                <a:gd name="connsiteX1-53" fmla="*/ 86483 w 587996"/>
                <a:gd name="connsiteY1-54" fmla="*/ 135082 h 236842"/>
                <a:gd name="connsiteX2-55" fmla="*/ 523917 w 587996"/>
                <a:gd name="connsiteY2-56" fmla="*/ 151322 h 236842"/>
                <a:gd name="connsiteX3-57" fmla="*/ 585469 w 587996"/>
                <a:gd name="connsiteY3-58" fmla="*/ 220330 h 236842"/>
                <a:gd name="connsiteX4-59" fmla="*/ 500104 w 587996"/>
                <a:gd name="connsiteY4-60" fmla="*/ 236842 h 236842"/>
                <a:gd name="connsiteX0-61" fmla="*/ 3356 w 587996"/>
                <a:gd name="connsiteY0-62" fmla="*/ 0 h 244339"/>
                <a:gd name="connsiteX1-63" fmla="*/ 86483 w 587996"/>
                <a:gd name="connsiteY1-64" fmla="*/ 135082 h 244339"/>
                <a:gd name="connsiteX2-65" fmla="*/ 523917 w 587996"/>
                <a:gd name="connsiteY2-66" fmla="*/ 151322 h 244339"/>
                <a:gd name="connsiteX3-67" fmla="*/ 585469 w 587996"/>
                <a:gd name="connsiteY3-68" fmla="*/ 220330 h 244339"/>
                <a:gd name="connsiteX4-69" fmla="*/ 534036 w 587996"/>
                <a:gd name="connsiteY4-70" fmla="*/ 244339 h 244339"/>
                <a:gd name="connsiteX0-71" fmla="*/ 3559 w 591992"/>
                <a:gd name="connsiteY0-72" fmla="*/ 0 h 244339"/>
                <a:gd name="connsiteX1-73" fmla="*/ 86686 w 591992"/>
                <a:gd name="connsiteY1-74" fmla="*/ 135082 h 244339"/>
                <a:gd name="connsiteX2-75" fmla="*/ 535168 w 591992"/>
                <a:gd name="connsiteY2-76" fmla="*/ 129124 h 244339"/>
                <a:gd name="connsiteX3-77" fmla="*/ 585672 w 591992"/>
                <a:gd name="connsiteY3-78" fmla="*/ 220330 h 244339"/>
                <a:gd name="connsiteX4-79" fmla="*/ 534239 w 591992"/>
                <a:gd name="connsiteY4-80" fmla="*/ 244339 h 244339"/>
                <a:gd name="connsiteX0-81" fmla="*/ 3559 w 594181"/>
                <a:gd name="connsiteY0-82" fmla="*/ 0 h 244339"/>
                <a:gd name="connsiteX1-83" fmla="*/ 86686 w 594181"/>
                <a:gd name="connsiteY1-84" fmla="*/ 135082 h 244339"/>
                <a:gd name="connsiteX2-85" fmla="*/ 535168 w 594181"/>
                <a:gd name="connsiteY2-86" fmla="*/ 129124 h 244339"/>
                <a:gd name="connsiteX3-87" fmla="*/ 588993 w 594181"/>
                <a:gd name="connsiteY3-88" fmla="*/ 190464 h 244339"/>
                <a:gd name="connsiteX4-89" fmla="*/ 534239 w 594181"/>
                <a:gd name="connsiteY4-90" fmla="*/ 244339 h 244339"/>
                <a:gd name="connsiteX0-91" fmla="*/ 3559 w 594181"/>
                <a:gd name="connsiteY0-92" fmla="*/ 0 h 221164"/>
                <a:gd name="connsiteX1-93" fmla="*/ 86686 w 594181"/>
                <a:gd name="connsiteY1-94" fmla="*/ 135082 h 221164"/>
                <a:gd name="connsiteX2-95" fmla="*/ 535168 w 594181"/>
                <a:gd name="connsiteY2-96" fmla="*/ 129124 h 221164"/>
                <a:gd name="connsiteX3-97" fmla="*/ 588993 w 594181"/>
                <a:gd name="connsiteY3-98" fmla="*/ 190464 h 221164"/>
                <a:gd name="connsiteX4-99" fmla="*/ 537268 w 594181"/>
                <a:gd name="connsiteY4-100" fmla="*/ 221163 h 221164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594181" h="221164">
                  <a:moveTo>
                    <a:pt x="3559" y="0"/>
                  </a:moveTo>
                  <a:cubicBezTo>
                    <a:pt x="-5966" y="54552"/>
                    <a:pt x="-1915" y="113561"/>
                    <a:pt x="86686" y="135082"/>
                  </a:cubicBezTo>
                  <a:cubicBezTo>
                    <a:pt x="175287" y="156603"/>
                    <a:pt x="451450" y="119894"/>
                    <a:pt x="535168" y="129124"/>
                  </a:cubicBezTo>
                  <a:cubicBezTo>
                    <a:pt x="618886" y="138354"/>
                    <a:pt x="588993" y="190464"/>
                    <a:pt x="588993" y="190464"/>
                  </a:cubicBezTo>
                  <a:lnTo>
                    <a:pt x="537268" y="221163"/>
                  </a:lnTo>
                </a:path>
              </a:pathLst>
            </a:custGeom>
            <a:noFill/>
            <a:ln w="31750"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229" name="组合 228"/>
          <p:cNvGrpSpPr/>
          <p:nvPr/>
        </p:nvGrpSpPr>
        <p:grpSpPr>
          <a:xfrm rot="9508359">
            <a:off x="7640196" y="3777374"/>
            <a:ext cx="359587" cy="542028"/>
            <a:chOff x="3066377" y="1779094"/>
            <a:chExt cx="520068" cy="783931"/>
          </a:xfrm>
        </p:grpSpPr>
        <p:grpSp>
          <p:nvGrpSpPr>
            <p:cNvPr id="230" name="组合 229"/>
            <p:cNvGrpSpPr/>
            <p:nvPr/>
          </p:nvGrpSpPr>
          <p:grpSpPr>
            <a:xfrm rot="5811537" flipV="1">
              <a:off x="2934445" y="1911026"/>
              <a:ext cx="783931" cy="520068"/>
              <a:chOff x="1386480" y="1639600"/>
              <a:chExt cx="918295" cy="522368"/>
            </a:xfrm>
          </p:grpSpPr>
          <p:grpSp>
            <p:nvGrpSpPr>
              <p:cNvPr id="232" name="组合 231"/>
              <p:cNvGrpSpPr/>
              <p:nvPr/>
            </p:nvGrpSpPr>
            <p:grpSpPr>
              <a:xfrm rot="14162040" flipV="1">
                <a:off x="1755887" y="1613080"/>
                <a:ext cx="336269" cy="761507"/>
                <a:chOff x="3272537" y="2308003"/>
                <a:chExt cx="444645" cy="719624"/>
              </a:xfrm>
            </p:grpSpPr>
            <p:sp>
              <p:nvSpPr>
                <p:cNvPr id="235" name="任意多边形: 形状 26"/>
                <p:cNvSpPr/>
                <p:nvPr/>
              </p:nvSpPr>
              <p:spPr>
                <a:xfrm rot="16200000">
                  <a:off x="2968103" y="2612437"/>
                  <a:ext cx="719624" cy="110756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7103 w 692188"/>
                    <a:gd name="connsiteY0-2" fmla="*/ 0 h 218209"/>
                    <a:gd name="connsiteX1-3" fmla="*/ 90230 w 692188"/>
                    <a:gd name="connsiteY1-4" fmla="*/ 135082 h 218209"/>
                    <a:gd name="connsiteX2-5" fmla="*/ 666418 w 692188"/>
                    <a:gd name="connsiteY2-6" fmla="*/ 158137 h 218209"/>
                    <a:gd name="connsiteX3-7" fmla="*/ 599385 w 692188"/>
                    <a:gd name="connsiteY3-8" fmla="*/ 218209 h 218209"/>
                    <a:gd name="connsiteX4-9" fmla="*/ 599385 w 692188"/>
                    <a:gd name="connsiteY4-10" fmla="*/ 218209 h 218209"/>
                    <a:gd name="connsiteX0-11" fmla="*/ 7103 w 804262"/>
                    <a:gd name="connsiteY0-12" fmla="*/ 0 h 418066"/>
                    <a:gd name="connsiteX1-13" fmla="*/ 90230 w 804262"/>
                    <a:gd name="connsiteY1-14" fmla="*/ 135082 h 418066"/>
                    <a:gd name="connsiteX2-15" fmla="*/ 666418 w 804262"/>
                    <a:gd name="connsiteY2-16" fmla="*/ 158137 h 418066"/>
                    <a:gd name="connsiteX3-17" fmla="*/ 599385 w 804262"/>
                    <a:gd name="connsiteY3-18" fmla="*/ 218209 h 418066"/>
                    <a:gd name="connsiteX4-19" fmla="*/ 804262 w 804262"/>
                    <a:gd name="connsiteY4-20" fmla="*/ 418065 h 418066"/>
                    <a:gd name="connsiteX0-21" fmla="*/ 7103 w 804262"/>
                    <a:gd name="connsiteY0-22" fmla="*/ 0 h 418064"/>
                    <a:gd name="connsiteX1-23" fmla="*/ 90230 w 804262"/>
                    <a:gd name="connsiteY1-24" fmla="*/ 135082 h 418064"/>
                    <a:gd name="connsiteX2-25" fmla="*/ 666418 w 804262"/>
                    <a:gd name="connsiteY2-26" fmla="*/ 158137 h 418064"/>
                    <a:gd name="connsiteX3-27" fmla="*/ 649061 w 804262"/>
                    <a:gd name="connsiteY3-28" fmla="*/ 234353 h 418064"/>
                    <a:gd name="connsiteX4-29" fmla="*/ 804262 w 804262"/>
                    <a:gd name="connsiteY4-30" fmla="*/ 418065 h 418064"/>
                    <a:gd name="connsiteX0-31" fmla="*/ 7103 w 703746"/>
                    <a:gd name="connsiteY0-32" fmla="*/ 0 h 234354"/>
                    <a:gd name="connsiteX1-33" fmla="*/ 90230 w 703746"/>
                    <a:gd name="connsiteY1-34" fmla="*/ 135082 h 234354"/>
                    <a:gd name="connsiteX2-35" fmla="*/ 666418 w 703746"/>
                    <a:gd name="connsiteY2-36" fmla="*/ 158137 h 234354"/>
                    <a:gd name="connsiteX3-37" fmla="*/ 649061 w 703746"/>
                    <a:gd name="connsiteY3-38" fmla="*/ 234353 h 234354"/>
                    <a:gd name="connsiteX0-39" fmla="*/ 7103 w 708469"/>
                    <a:gd name="connsiteY0-40" fmla="*/ 0 h 249688"/>
                    <a:gd name="connsiteX1-41" fmla="*/ 90230 w 708469"/>
                    <a:gd name="connsiteY1-42" fmla="*/ 135082 h 249688"/>
                    <a:gd name="connsiteX2-43" fmla="*/ 666418 w 708469"/>
                    <a:gd name="connsiteY2-44" fmla="*/ 158137 h 249688"/>
                    <a:gd name="connsiteX3-45" fmla="*/ 664513 w 708469"/>
                    <a:gd name="connsiteY3-46" fmla="*/ 249688 h 249688"/>
                    <a:gd name="connsiteX0-47" fmla="*/ 1435 w 767430"/>
                    <a:gd name="connsiteY0-48" fmla="*/ -1 h 200383"/>
                    <a:gd name="connsiteX1-49" fmla="*/ 149191 w 767430"/>
                    <a:gd name="connsiteY1-50" fmla="*/ 85777 h 200383"/>
                    <a:gd name="connsiteX2-51" fmla="*/ 725379 w 767430"/>
                    <a:gd name="connsiteY2-52" fmla="*/ 108832 h 200383"/>
                    <a:gd name="connsiteX3-53" fmla="*/ 723474 w 767430"/>
                    <a:gd name="connsiteY3-54" fmla="*/ 200383 h 200383"/>
                    <a:gd name="connsiteX0-55" fmla="*/ 1067 w 787985"/>
                    <a:gd name="connsiteY0-56" fmla="*/ 0 h 182754"/>
                    <a:gd name="connsiteX1-57" fmla="*/ 169746 w 787985"/>
                    <a:gd name="connsiteY1-58" fmla="*/ 68148 h 182754"/>
                    <a:gd name="connsiteX2-59" fmla="*/ 745934 w 787985"/>
                    <a:gd name="connsiteY2-60" fmla="*/ 91203 h 182754"/>
                    <a:gd name="connsiteX3-61" fmla="*/ 744029 w 787985"/>
                    <a:gd name="connsiteY3-62" fmla="*/ 182754 h 182754"/>
                    <a:gd name="connsiteX0-63" fmla="*/ 0 w 786918"/>
                    <a:gd name="connsiteY0-64" fmla="*/ 0 h 182754"/>
                    <a:gd name="connsiteX1-65" fmla="*/ 168679 w 786918"/>
                    <a:gd name="connsiteY1-66" fmla="*/ 68148 h 182754"/>
                    <a:gd name="connsiteX2-67" fmla="*/ 744867 w 786918"/>
                    <a:gd name="connsiteY2-68" fmla="*/ 91203 h 182754"/>
                    <a:gd name="connsiteX3-69" fmla="*/ 742962 w 786918"/>
                    <a:gd name="connsiteY3-70" fmla="*/ 182754 h 182754"/>
                    <a:gd name="connsiteX0-71" fmla="*/ 0 w 786918"/>
                    <a:gd name="connsiteY0-72" fmla="*/ 110 h 182864"/>
                    <a:gd name="connsiteX1-73" fmla="*/ 168679 w 786918"/>
                    <a:gd name="connsiteY1-74" fmla="*/ 68258 h 182864"/>
                    <a:gd name="connsiteX2-75" fmla="*/ 744867 w 786918"/>
                    <a:gd name="connsiteY2-76" fmla="*/ 91313 h 182864"/>
                    <a:gd name="connsiteX3-77" fmla="*/ 742962 w 786918"/>
                    <a:gd name="connsiteY3-78" fmla="*/ 182864 h 182864"/>
                    <a:gd name="connsiteX0-79" fmla="*/ 0 w 786918"/>
                    <a:gd name="connsiteY0-80" fmla="*/ 0 h 182754"/>
                    <a:gd name="connsiteX1-81" fmla="*/ 168679 w 786918"/>
                    <a:gd name="connsiteY1-82" fmla="*/ 68148 h 182754"/>
                    <a:gd name="connsiteX2-83" fmla="*/ 744867 w 786918"/>
                    <a:gd name="connsiteY2-84" fmla="*/ 91203 h 182754"/>
                    <a:gd name="connsiteX3-85" fmla="*/ 742962 w 786918"/>
                    <a:gd name="connsiteY3-86" fmla="*/ 182754 h 182754"/>
                    <a:gd name="connsiteX0-87" fmla="*/ 0 w 787244"/>
                    <a:gd name="connsiteY0-88" fmla="*/ 0 h 182754"/>
                    <a:gd name="connsiteX1-89" fmla="*/ 164274 w 787244"/>
                    <a:gd name="connsiteY1-90" fmla="*/ 30614 h 182754"/>
                    <a:gd name="connsiteX2-91" fmla="*/ 744867 w 787244"/>
                    <a:gd name="connsiteY2-92" fmla="*/ 91203 h 182754"/>
                    <a:gd name="connsiteX3-93" fmla="*/ 742962 w 787244"/>
                    <a:gd name="connsiteY3-94" fmla="*/ 182754 h 182754"/>
                    <a:gd name="connsiteX0-95" fmla="*/ 0 w 622970"/>
                    <a:gd name="connsiteY0-96" fmla="*/ 0 h 152140"/>
                    <a:gd name="connsiteX1-97" fmla="*/ 580593 w 622970"/>
                    <a:gd name="connsiteY1-98" fmla="*/ 60589 h 152140"/>
                    <a:gd name="connsiteX2-99" fmla="*/ 578688 w 622970"/>
                    <a:gd name="connsiteY2-100" fmla="*/ 152140 h 152140"/>
                    <a:gd name="connsiteX0-101" fmla="*/ 0 w 775994"/>
                    <a:gd name="connsiteY0-102" fmla="*/ -1 h 166133"/>
                    <a:gd name="connsiteX1-103" fmla="*/ 723065 w 775994"/>
                    <a:gd name="connsiteY1-104" fmla="*/ 74582 h 166133"/>
                    <a:gd name="connsiteX2-105" fmla="*/ 721160 w 775994"/>
                    <a:gd name="connsiteY2-106" fmla="*/ 166133 h 16613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</a:cxnLst>
                  <a:rect l="l" t="t" r="r" b="b"/>
                  <a:pathLst>
                    <a:path w="775994" h="166133">
                      <a:moveTo>
                        <a:pt x="0" y="-1"/>
                      </a:moveTo>
                      <a:cubicBezTo>
                        <a:pt x="124144" y="15199"/>
                        <a:pt x="602872" y="46893"/>
                        <a:pt x="723065" y="74582"/>
                      </a:cubicBezTo>
                      <a:cubicBezTo>
                        <a:pt x="843258" y="102271"/>
                        <a:pt x="721160" y="166133"/>
                        <a:pt x="721160" y="166133"/>
                      </a:cubicBez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36" name="任意多边形: 形状 26"/>
                <p:cNvSpPr/>
                <p:nvPr/>
              </p:nvSpPr>
              <p:spPr>
                <a:xfrm rot="16200000">
                  <a:off x="3099371" y="2585162"/>
                  <a:ext cx="650389" cy="173829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5562 w 687495"/>
                    <a:gd name="connsiteY0-2" fmla="*/ 0 h 218209"/>
                    <a:gd name="connsiteX1-3" fmla="*/ 88689 w 687495"/>
                    <a:gd name="connsiteY1-4" fmla="*/ 135082 h 218209"/>
                    <a:gd name="connsiteX2-5" fmla="*/ 618626 w 687495"/>
                    <a:gd name="connsiteY2-6" fmla="*/ 155864 h 218209"/>
                    <a:gd name="connsiteX3-7" fmla="*/ 678732 w 687495"/>
                    <a:gd name="connsiteY3-8" fmla="*/ 199374 h 218209"/>
                    <a:gd name="connsiteX4-9" fmla="*/ 597844 w 687495"/>
                    <a:gd name="connsiteY4-10" fmla="*/ 218209 h 218209"/>
                    <a:gd name="connsiteX5" fmla="*/ 597844 w 687495"/>
                    <a:gd name="connsiteY5" fmla="*/ 218209 h 218209"/>
                    <a:gd name="connsiteX0-11" fmla="*/ 5562 w 687494"/>
                    <a:gd name="connsiteY0-12" fmla="*/ 0 h 246265"/>
                    <a:gd name="connsiteX1-13" fmla="*/ 88689 w 687494"/>
                    <a:gd name="connsiteY1-14" fmla="*/ 135082 h 246265"/>
                    <a:gd name="connsiteX2-15" fmla="*/ 618626 w 687494"/>
                    <a:gd name="connsiteY2-16" fmla="*/ 155864 h 246265"/>
                    <a:gd name="connsiteX3-17" fmla="*/ 678732 w 687494"/>
                    <a:gd name="connsiteY3-18" fmla="*/ 199374 h 246265"/>
                    <a:gd name="connsiteX4-19" fmla="*/ 597844 w 687494"/>
                    <a:gd name="connsiteY4-20" fmla="*/ 218209 h 246265"/>
                    <a:gd name="connsiteX5-21" fmla="*/ 634907 w 687494"/>
                    <a:gd name="connsiteY5-22" fmla="*/ 246266 h 246265"/>
                    <a:gd name="connsiteX0-23" fmla="*/ 5562 w 687494"/>
                    <a:gd name="connsiteY0-24" fmla="*/ 0 h 218209"/>
                    <a:gd name="connsiteX1-25" fmla="*/ 88689 w 687494"/>
                    <a:gd name="connsiteY1-26" fmla="*/ 135082 h 218209"/>
                    <a:gd name="connsiteX2-27" fmla="*/ 618626 w 687494"/>
                    <a:gd name="connsiteY2-28" fmla="*/ 155864 h 218209"/>
                    <a:gd name="connsiteX3-29" fmla="*/ 678732 w 687494"/>
                    <a:gd name="connsiteY3-30" fmla="*/ 199374 h 218209"/>
                    <a:gd name="connsiteX4-31" fmla="*/ 597844 w 687494"/>
                    <a:gd name="connsiteY4-32" fmla="*/ 218209 h 218209"/>
                    <a:gd name="connsiteX0-33" fmla="*/ 5562 w 687494"/>
                    <a:gd name="connsiteY0-34" fmla="*/ 0 h 232885"/>
                    <a:gd name="connsiteX1-35" fmla="*/ 88689 w 687494"/>
                    <a:gd name="connsiteY1-36" fmla="*/ 135082 h 232885"/>
                    <a:gd name="connsiteX2-37" fmla="*/ 618626 w 687494"/>
                    <a:gd name="connsiteY2-38" fmla="*/ 155864 h 232885"/>
                    <a:gd name="connsiteX3-39" fmla="*/ 678732 w 687494"/>
                    <a:gd name="connsiteY3-40" fmla="*/ 199374 h 232885"/>
                    <a:gd name="connsiteX4-41" fmla="*/ 635491 w 687494"/>
                    <a:gd name="connsiteY4-42" fmla="*/ 232886 h 232885"/>
                    <a:gd name="connsiteX0-43" fmla="*/ 5562 w 684304"/>
                    <a:gd name="connsiteY0-44" fmla="*/ 0 h 232887"/>
                    <a:gd name="connsiteX1-45" fmla="*/ 88689 w 684304"/>
                    <a:gd name="connsiteY1-46" fmla="*/ 135082 h 232887"/>
                    <a:gd name="connsiteX2-47" fmla="*/ 618626 w 684304"/>
                    <a:gd name="connsiteY2-48" fmla="*/ 155864 h 232887"/>
                    <a:gd name="connsiteX3-49" fmla="*/ 673743 w 684304"/>
                    <a:gd name="connsiteY3-50" fmla="*/ 175223 h 232887"/>
                    <a:gd name="connsiteX4-51" fmla="*/ 635491 w 684304"/>
                    <a:gd name="connsiteY4-52" fmla="*/ 232886 h 232887"/>
                    <a:gd name="connsiteX0-53" fmla="*/ 5562 w 684305"/>
                    <a:gd name="connsiteY0-54" fmla="*/ 0 h 247245"/>
                    <a:gd name="connsiteX1-55" fmla="*/ 88689 w 684305"/>
                    <a:gd name="connsiteY1-56" fmla="*/ 135082 h 247245"/>
                    <a:gd name="connsiteX2-57" fmla="*/ 618626 w 684305"/>
                    <a:gd name="connsiteY2-58" fmla="*/ 155864 h 247245"/>
                    <a:gd name="connsiteX3-59" fmla="*/ 673743 w 684305"/>
                    <a:gd name="connsiteY3-60" fmla="*/ 175223 h 247245"/>
                    <a:gd name="connsiteX4-61" fmla="*/ 642924 w 684305"/>
                    <a:gd name="connsiteY4-62" fmla="*/ 247244 h 247245"/>
                    <a:gd name="connsiteX0-63" fmla="*/ 5562 w 694353"/>
                    <a:gd name="connsiteY0-64" fmla="*/ 0 h 247243"/>
                    <a:gd name="connsiteX1-65" fmla="*/ 88689 w 694353"/>
                    <a:gd name="connsiteY1-66" fmla="*/ 135082 h 247243"/>
                    <a:gd name="connsiteX2-67" fmla="*/ 618626 w 694353"/>
                    <a:gd name="connsiteY2-68" fmla="*/ 155864 h 247243"/>
                    <a:gd name="connsiteX3-69" fmla="*/ 688610 w 694353"/>
                    <a:gd name="connsiteY3-70" fmla="*/ 203941 h 247243"/>
                    <a:gd name="connsiteX4-71" fmla="*/ 642924 w 694353"/>
                    <a:gd name="connsiteY4-72" fmla="*/ 247244 h 247243"/>
                    <a:gd name="connsiteX0-73" fmla="*/ 5562 w 688656"/>
                    <a:gd name="connsiteY0-74" fmla="*/ 0 h 247245"/>
                    <a:gd name="connsiteX1-75" fmla="*/ 88689 w 688656"/>
                    <a:gd name="connsiteY1-76" fmla="*/ 135082 h 247245"/>
                    <a:gd name="connsiteX2-77" fmla="*/ 618626 w 688656"/>
                    <a:gd name="connsiteY2-78" fmla="*/ 155864 h 247245"/>
                    <a:gd name="connsiteX3-79" fmla="*/ 688610 w 688656"/>
                    <a:gd name="connsiteY3-80" fmla="*/ 203941 h 247245"/>
                    <a:gd name="connsiteX4-81" fmla="*/ 642924 w 688656"/>
                    <a:gd name="connsiteY4-82" fmla="*/ 247244 h 247245"/>
                    <a:gd name="connsiteX0-83" fmla="*/ 5562 w 688655"/>
                    <a:gd name="connsiteY0-84" fmla="*/ 0 h 247243"/>
                    <a:gd name="connsiteX1-85" fmla="*/ 88689 w 688655"/>
                    <a:gd name="connsiteY1-86" fmla="*/ 135082 h 247243"/>
                    <a:gd name="connsiteX2-87" fmla="*/ 618626 w 688655"/>
                    <a:gd name="connsiteY2-88" fmla="*/ 155864 h 247243"/>
                    <a:gd name="connsiteX3-89" fmla="*/ 688610 w 688655"/>
                    <a:gd name="connsiteY3-90" fmla="*/ 203941 h 247243"/>
                    <a:gd name="connsiteX4-91" fmla="*/ 642924 w 688655"/>
                    <a:gd name="connsiteY4-92" fmla="*/ 247244 h 247243"/>
                    <a:gd name="connsiteX0-93" fmla="*/ 5562 w 688655"/>
                    <a:gd name="connsiteY0-94" fmla="*/ 0 h 203941"/>
                    <a:gd name="connsiteX1-95" fmla="*/ 88689 w 688655"/>
                    <a:gd name="connsiteY1-96" fmla="*/ 135082 h 203941"/>
                    <a:gd name="connsiteX2-97" fmla="*/ 618626 w 688655"/>
                    <a:gd name="connsiteY2-98" fmla="*/ 155864 h 203941"/>
                    <a:gd name="connsiteX3-99" fmla="*/ 688610 w 688655"/>
                    <a:gd name="connsiteY3-100" fmla="*/ 203941 h 203941"/>
                    <a:gd name="connsiteX0-101" fmla="*/ 5562 w 677530"/>
                    <a:gd name="connsiteY0-102" fmla="*/ 0 h 242131"/>
                    <a:gd name="connsiteX1-103" fmla="*/ 88689 w 677530"/>
                    <a:gd name="connsiteY1-104" fmla="*/ 135082 h 242131"/>
                    <a:gd name="connsiteX2-105" fmla="*/ 618626 w 677530"/>
                    <a:gd name="connsiteY2-106" fmla="*/ 155864 h 242131"/>
                    <a:gd name="connsiteX3-107" fmla="*/ 670817 w 677530"/>
                    <a:gd name="connsiteY3-108" fmla="*/ 242131 h 242131"/>
                    <a:gd name="connsiteX0-109" fmla="*/ 5562 w 664333"/>
                    <a:gd name="connsiteY0-110" fmla="*/ 0 h 238712"/>
                    <a:gd name="connsiteX1-111" fmla="*/ 88689 w 664333"/>
                    <a:gd name="connsiteY1-112" fmla="*/ 135082 h 238712"/>
                    <a:gd name="connsiteX2-113" fmla="*/ 618626 w 664333"/>
                    <a:gd name="connsiteY2-114" fmla="*/ 155864 h 238712"/>
                    <a:gd name="connsiteX3-115" fmla="*/ 642752 w 664333"/>
                    <a:gd name="connsiteY3-116" fmla="*/ 238712 h 238712"/>
                    <a:gd name="connsiteX0-117" fmla="*/ 5562 w 711991"/>
                    <a:gd name="connsiteY0-118" fmla="*/ 0 h 314413"/>
                    <a:gd name="connsiteX1-119" fmla="*/ 88689 w 711991"/>
                    <a:gd name="connsiteY1-120" fmla="*/ 135082 h 314413"/>
                    <a:gd name="connsiteX2-121" fmla="*/ 618626 w 711991"/>
                    <a:gd name="connsiteY2-122" fmla="*/ 155864 h 314413"/>
                    <a:gd name="connsiteX3-123" fmla="*/ 711991 w 711991"/>
                    <a:gd name="connsiteY3-124" fmla="*/ 314414 h 314413"/>
                    <a:gd name="connsiteX0-125" fmla="*/ 5562 w 665363"/>
                    <a:gd name="connsiteY0-126" fmla="*/ 0 h 272655"/>
                    <a:gd name="connsiteX1-127" fmla="*/ 88689 w 665363"/>
                    <a:gd name="connsiteY1-128" fmla="*/ 135082 h 272655"/>
                    <a:gd name="connsiteX2-129" fmla="*/ 618626 w 665363"/>
                    <a:gd name="connsiteY2-130" fmla="*/ 155864 h 272655"/>
                    <a:gd name="connsiteX3-131" fmla="*/ 645298 w 665363"/>
                    <a:gd name="connsiteY3-132" fmla="*/ 272656 h 272655"/>
                    <a:gd name="connsiteX0-133" fmla="*/ 5562 w 676446"/>
                    <a:gd name="connsiteY0-134" fmla="*/ 0 h 272657"/>
                    <a:gd name="connsiteX1-135" fmla="*/ 88689 w 676446"/>
                    <a:gd name="connsiteY1-136" fmla="*/ 135082 h 272657"/>
                    <a:gd name="connsiteX2-137" fmla="*/ 618626 w 676446"/>
                    <a:gd name="connsiteY2-138" fmla="*/ 155864 h 272657"/>
                    <a:gd name="connsiteX3-139" fmla="*/ 645298 w 676446"/>
                    <a:gd name="connsiteY3-140" fmla="*/ 272656 h 272657"/>
                    <a:gd name="connsiteX0-141" fmla="*/ 20123 w 691007"/>
                    <a:gd name="connsiteY0-142" fmla="*/ 0 h 272655"/>
                    <a:gd name="connsiteX1-143" fmla="*/ 103250 w 691007"/>
                    <a:gd name="connsiteY1-144" fmla="*/ 135082 h 272655"/>
                    <a:gd name="connsiteX2-145" fmla="*/ 633187 w 691007"/>
                    <a:gd name="connsiteY2-146" fmla="*/ 155864 h 272655"/>
                    <a:gd name="connsiteX3-147" fmla="*/ 659859 w 691007"/>
                    <a:gd name="connsiteY3-148" fmla="*/ 272656 h 272655"/>
                    <a:gd name="connsiteX0-149" fmla="*/ 17841 w 701337"/>
                    <a:gd name="connsiteY0-150" fmla="*/ 1 h 260740"/>
                    <a:gd name="connsiteX1-151" fmla="*/ 113580 w 701337"/>
                    <a:gd name="connsiteY1-152" fmla="*/ 123165 h 260740"/>
                    <a:gd name="connsiteX2-153" fmla="*/ 643517 w 701337"/>
                    <a:gd name="connsiteY2-154" fmla="*/ 143947 h 260740"/>
                    <a:gd name="connsiteX3-155" fmla="*/ 670189 w 701337"/>
                    <a:gd name="connsiteY3-156" fmla="*/ 260739 h 260740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</a:cxnLst>
                  <a:rect l="l" t="t" r="r" b="b"/>
                  <a:pathLst>
                    <a:path w="701337" h="260740">
                      <a:moveTo>
                        <a:pt x="17841" y="1"/>
                      </a:moveTo>
                      <a:cubicBezTo>
                        <a:pt x="-24636" y="70720"/>
                        <a:pt x="9301" y="99174"/>
                        <a:pt x="113580" y="123165"/>
                      </a:cubicBezTo>
                      <a:cubicBezTo>
                        <a:pt x="217859" y="147156"/>
                        <a:pt x="525421" y="101115"/>
                        <a:pt x="643517" y="143947"/>
                      </a:cubicBezTo>
                      <a:cubicBezTo>
                        <a:pt x="761613" y="186779"/>
                        <a:pt x="660646" y="225217"/>
                        <a:pt x="670189" y="260739"/>
                      </a:cubicBez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37" name="任意多边形: 形状 26"/>
                <p:cNvSpPr/>
                <p:nvPr/>
              </p:nvSpPr>
              <p:spPr>
                <a:xfrm rot="16200000">
                  <a:off x="3227403" y="2605742"/>
                  <a:ext cx="618185" cy="145474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20556 w 666610"/>
                    <a:gd name="connsiteY0-2" fmla="*/ 0 h 218209"/>
                    <a:gd name="connsiteX1-3" fmla="*/ 103683 w 666610"/>
                    <a:gd name="connsiteY1-4" fmla="*/ 135082 h 218209"/>
                    <a:gd name="connsiteX2-5" fmla="*/ 633620 w 666610"/>
                    <a:gd name="connsiteY2-6" fmla="*/ 155864 h 218209"/>
                    <a:gd name="connsiteX3-7" fmla="*/ 612838 w 666610"/>
                    <a:gd name="connsiteY3-8" fmla="*/ 218209 h 218209"/>
                    <a:gd name="connsiteX4-9" fmla="*/ 612838 w 666610"/>
                    <a:gd name="connsiteY4-10" fmla="*/ 218209 h 218209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</a:cxnLst>
                  <a:rect l="l" t="t" r="r" b="b"/>
                  <a:pathLst>
                    <a:path w="666610" h="218209">
                      <a:moveTo>
                        <a:pt x="20556" y="0"/>
                      </a:moveTo>
                      <a:cubicBezTo>
                        <a:pt x="-22901" y="47056"/>
                        <a:pt x="1506" y="109105"/>
                        <a:pt x="103683" y="135082"/>
                      </a:cubicBezTo>
                      <a:cubicBezTo>
                        <a:pt x="205860" y="161059"/>
                        <a:pt x="548761" y="142010"/>
                        <a:pt x="633620" y="155864"/>
                      </a:cubicBezTo>
                      <a:cubicBezTo>
                        <a:pt x="718479" y="169718"/>
                        <a:pt x="612838" y="218209"/>
                        <a:pt x="612838" y="218209"/>
                      </a:cubicBezTo>
                      <a:lnTo>
                        <a:pt x="612838" y="218209"/>
                      </a:ln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38" name="任意多边形: 形状 26"/>
                <p:cNvSpPr/>
                <p:nvPr/>
              </p:nvSpPr>
              <p:spPr>
                <a:xfrm rot="16200000">
                  <a:off x="3355558" y="2615772"/>
                  <a:ext cx="583211" cy="140036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4572 w 623888"/>
                    <a:gd name="connsiteY0-2" fmla="*/ 0 h 218209"/>
                    <a:gd name="connsiteX1-3" fmla="*/ 87699 w 623888"/>
                    <a:gd name="connsiteY1-4" fmla="*/ 135082 h 218209"/>
                    <a:gd name="connsiteX2-5" fmla="*/ 581846 w 623888"/>
                    <a:gd name="connsiteY2-6" fmla="*/ 144776 h 218209"/>
                    <a:gd name="connsiteX3-7" fmla="*/ 596854 w 623888"/>
                    <a:gd name="connsiteY3-8" fmla="*/ 218209 h 218209"/>
                    <a:gd name="connsiteX4-9" fmla="*/ 596854 w 623888"/>
                    <a:gd name="connsiteY4-10" fmla="*/ 218209 h 218209"/>
                    <a:gd name="connsiteX0-11" fmla="*/ 4572 w 623887"/>
                    <a:gd name="connsiteY0-12" fmla="*/ 0 h 218209"/>
                    <a:gd name="connsiteX1-13" fmla="*/ 87699 w 623887"/>
                    <a:gd name="connsiteY1-14" fmla="*/ 135082 h 218209"/>
                    <a:gd name="connsiteX2-15" fmla="*/ 581846 w 623887"/>
                    <a:gd name="connsiteY2-16" fmla="*/ 144776 h 218209"/>
                    <a:gd name="connsiteX3-17" fmla="*/ 596854 w 623887"/>
                    <a:gd name="connsiteY3-18" fmla="*/ 218209 h 218209"/>
                    <a:gd name="connsiteX4-19" fmla="*/ 585412 w 623887"/>
                    <a:gd name="connsiteY4-20" fmla="*/ 203364 h 218209"/>
                    <a:gd name="connsiteX0-21" fmla="*/ 18961 w 638276"/>
                    <a:gd name="connsiteY0-22" fmla="*/ 0 h 218209"/>
                    <a:gd name="connsiteX1-23" fmla="*/ 102088 w 638276"/>
                    <a:gd name="connsiteY1-24" fmla="*/ 135082 h 218209"/>
                    <a:gd name="connsiteX2-25" fmla="*/ 596235 w 638276"/>
                    <a:gd name="connsiteY2-26" fmla="*/ 144776 h 218209"/>
                    <a:gd name="connsiteX3-27" fmla="*/ 611243 w 638276"/>
                    <a:gd name="connsiteY3-28" fmla="*/ 218209 h 218209"/>
                    <a:gd name="connsiteX4-29" fmla="*/ 599801 w 638276"/>
                    <a:gd name="connsiteY4-30" fmla="*/ 203364 h 218209"/>
                    <a:gd name="connsiteX0-31" fmla="*/ 21317 w 628897"/>
                    <a:gd name="connsiteY0-32" fmla="*/ 1 h 210053"/>
                    <a:gd name="connsiteX1-33" fmla="*/ 92709 w 628897"/>
                    <a:gd name="connsiteY1-34" fmla="*/ 126926 h 210053"/>
                    <a:gd name="connsiteX2-35" fmla="*/ 586856 w 628897"/>
                    <a:gd name="connsiteY2-36" fmla="*/ 136620 h 210053"/>
                    <a:gd name="connsiteX3-37" fmla="*/ 601864 w 628897"/>
                    <a:gd name="connsiteY3-38" fmla="*/ 210053 h 210053"/>
                    <a:gd name="connsiteX4-39" fmla="*/ 590422 w 628897"/>
                    <a:gd name="connsiteY4-40" fmla="*/ 195208 h 21005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</a:cxnLst>
                  <a:rect l="l" t="t" r="r" b="b"/>
                  <a:pathLst>
                    <a:path w="628897" h="210053">
                      <a:moveTo>
                        <a:pt x="21317" y="1"/>
                      </a:moveTo>
                      <a:cubicBezTo>
                        <a:pt x="-21161" y="70718"/>
                        <a:pt x="-1547" y="104156"/>
                        <a:pt x="92709" y="126926"/>
                      </a:cubicBezTo>
                      <a:cubicBezTo>
                        <a:pt x="186965" y="149696"/>
                        <a:pt x="501997" y="122766"/>
                        <a:pt x="586856" y="136620"/>
                      </a:cubicBezTo>
                      <a:cubicBezTo>
                        <a:pt x="671715" y="150474"/>
                        <a:pt x="601864" y="210053"/>
                        <a:pt x="601864" y="210053"/>
                      </a:cubicBezTo>
                      <a:lnTo>
                        <a:pt x="590422" y="195208"/>
                      </a:ln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</p:grpSp>
          <p:sp>
            <p:nvSpPr>
              <p:cNvPr id="233" name="任意多边形: 形状 26"/>
              <p:cNvSpPr/>
              <p:nvPr/>
            </p:nvSpPr>
            <p:spPr>
              <a:xfrm rot="19562040" flipV="1">
                <a:off x="1431678" y="1701125"/>
                <a:ext cx="554926" cy="119410"/>
              </a:xfrm>
              <a:custGeom>
                <a:avLst/>
                <a:gdLst>
                  <a:gd name="connsiteX0" fmla="*/ 5562 w 651616"/>
                  <a:gd name="connsiteY0" fmla="*/ 0 h 218209"/>
                  <a:gd name="connsiteX1" fmla="*/ 88689 w 651616"/>
                  <a:gd name="connsiteY1" fmla="*/ 135082 h 218209"/>
                  <a:gd name="connsiteX2" fmla="*/ 618626 w 651616"/>
                  <a:gd name="connsiteY2" fmla="*/ 155864 h 218209"/>
                  <a:gd name="connsiteX3" fmla="*/ 597844 w 651616"/>
                  <a:gd name="connsiteY3" fmla="*/ 218209 h 218209"/>
                  <a:gd name="connsiteX4" fmla="*/ 597844 w 651616"/>
                  <a:gd name="connsiteY4" fmla="*/ 218209 h 218209"/>
                  <a:gd name="connsiteX0-1" fmla="*/ 3356 w 596372"/>
                  <a:gd name="connsiteY0-2" fmla="*/ 0 h 218209"/>
                  <a:gd name="connsiteX1-3" fmla="*/ 86483 w 596372"/>
                  <a:gd name="connsiteY1-4" fmla="*/ 135082 h 218209"/>
                  <a:gd name="connsiteX2-5" fmla="*/ 523917 w 596372"/>
                  <a:gd name="connsiteY2-6" fmla="*/ 151322 h 218209"/>
                  <a:gd name="connsiteX3-7" fmla="*/ 595638 w 596372"/>
                  <a:gd name="connsiteY3-8" fmla="*/ 218209 h 218209"/>
                  <a:gd name="connsiteX4-9" fmla="*/ 595638 w 596372"/>
                  <a:gd name="connsiteY4-10" fmla="*/ 218209 h 218209"/>
                  <a:gd name="connsiteX0-11" fmla="*/ 3356 w 596372"/>
                  <a:gd name="connsiteY0-12" fmla="*/ 0 h 238308"/>
                  <a:gd name="connsiteX1-13" fmla="*/ 86483 w 596372"/>
                  <a:gd name="connsiteY1-14" fmla="*/ 135082 h 238308"/>
                  <a:gd name="connsiteX2-15" fmla="*/ 523917 w 596372"/>
                  <a:gd name="connsiteY2-16" fmla="*/ 151322 h 238308"/>
                  <a:gd name="connsiteX3-17" fmla="*/ 595638 w 596372"/>
                  <a:gd name="connsiteY3-18" fmla="*/ 218209 h 238308"/>
                  <a:gd name="connsiteX4-19" fmla="*/ 512131 w 596372"/>
                  <a:gd name="connsiteY4-20" fmla="*/ 238308 h 238308"/>
                  <a:gd name="connsiteX0-21" fmla="*/ 3356 w 563184"/>
                  <a:gd name="connsiteY0-22" fmla="*/ 0 h 238308"/>
                  <a:gd name="connsiteX1-23" fmla="*/ 86483 w 563184"/>
                  <a:gd name="connsiteY1-24" fmla="*/ 135082 h 238308"/>
                  <a:gd name="connsiteX2-25" fmla="*/ 523917 w 563184"/>
                  <a:gd name="connsiteY2-26" fmla="*/ 151322 h 238308"/>
                  <a:gd name="connsiteX3-27" fmla="*/ 542246 w 563184"/>
                  <a:gd name="connsiteY3-28" fmla="*/ 194886 h 238308"/>
                  <a:gd name="connsiteX4-29" fmla="*/ 512131 w 563184"/>
                  <a:gd name="connsiteY4-30" fmla="*/ 238308 h 238308"/>
                  <a:gd name="connsiteX0-31" fmla="*/ 3356 w 563184"/>
                  <a:gd name="connsiteY0-32" fmla="*/ 0 h 236842"/>
                  <a:gd name="connsiteX1-33" fmla="*/ 86483 w 563184"/>
                  <a:gd name="connsiteY1-34" fmla="*/ 135082 h 236842"/>
                  <a:gd name="connsiteX2-35" fmla="*/ 523917 w 563184"/>
                  <a:gd name="connsiteY2-36" fmla="*/ 151322 h 236842"/>
                  <a:gd name="connsiteX3-37" fmla="*/ 542246 w 563184"/>
                  <a:gd name="connsiteY3-38" fmla="*/ 194886 h 236842"/>
                  <a:gd name="connsiteX4-39" fmla="*/ 500104 w 563184"/>
                  <a:gd name="connsiteY4-40" fmla="*/ 236842 h 236842"/>
                  <a:gd name="connsiteX0-41" fmla="*/ 3356 w 565483"/>
                  <a:gd name="connsiteY0-42" fmla="*/ 0 h 236842"/>
                  <a:gd name="connsiteX1-43" fmla="*/ 86483 w 565483"/>
                  <a:gd name="connsiteY1-44" fmla="*/ 135082 h 236842"/>
                  <a:gd name="connsiteX2-45" fmla="*/ 523917 w 565483"/>
                  <a:gd name="connsiteY2-46" fmla="*/ 151322 h 236842"/>
                  <a:gd name="connsiteX3-47" fmla="*/ 547529 w 565483"/>
                  <a:gd name="connsiteY3-48" fmla="*/ 212346 h 236842"/>
                  <a:gd name="connsiteX4-49" fmla="*/ 500104 w 565483"/>
                  <a:gd name="connsiteY4-50" fmla="*/ 236842 h 236842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</a:cxnLst>
                <a:rect l="l" t="t" r="r" b="b"/>
                <a:pathLst>
                  <a:path w="565483" h="236842">
                    <a:moveTo>
                      <a:pt x="3356" y="0"/>
                    </a:moveTo>
                    <a:cubicBezTo>
                      <a:pt x="-6169" y="54552"/>
                      <a:pt x="-277" y="109862"/>
                      <a:pt x="86483" y="135082"/>
                    </a:cubicBezTo>
                    <a:cubicBezTo>
                      <a:pt x="173243" y="160302"/>
                      <a:pt x="447076" y="138445"/>
                      <a:pt x="523917" y="151322"/>
                    </a:cubicBezTo>
                    <a:cubicBezTo>
                      <a:pt x="600758" y="164199"/>
                      <a:pt x="547529" y="212346"/>
                      <a:pt x="547529" y="212346"/>
                    </a:cubicBezTo>
                    <a:lnTo>
                      <a:pt x="500104" y="236842"/>
                    </a:lnTo>
                  </a:path>
                </a:pathLst>
              </a:custGeom>
              <a:noFill/>
              <a:ln w="31750">
                <a:solidFill>
                  <a:schemeClr val="accent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34" name="任意多边形: 形状 26"/>
              <p:cNvSpPr/>
              <p:nvPr/>
            </p:nvSpPr>
            <p:spPr>
              <a:xfrm rot="19562040" flipV="1">
                <a:off x="1386480" y="1639600"/>
                <a:ext cx="632065" cy="79830"/>
              </a:xfrm>
              <a:custGeom>
                <a:avLst/>
                <a:gdLst>
                  <a:gd name="connsiteX0" fmla="*/ 5562 w 651616"/>
                  <a:gd name="connsiteY0" fmla="*/ 0 h 218209"/>
                  <a:gd name="connsiteX1" fmla="*/ 88689 w 651616"/>
                  <a:gd name="connsiteY1" fmla="*/ 135082 h 218209"/>
                  <a:gd name="connsiteX2" fmla="*/ 618626 w 651616"/>
                  <a:gd name="connsiteY2" fmla="*/ 155864 h 218209"/>
                  <a:gd name="connsiteX3" fmla="*/ 597844 w 651616"/>
                  <a:gd name="connsiteY3" fmla="*/ 218209 h 218209"/>
                  <a:gd name="connsiteX4" fmla="*/ 597844 w 651616"/>
                  <a:gd name="connsiteY4" fmla="*/ 218209 h 218209"/>
                  <a:gd name="connsiteX0-1" fmla="*/ 5562 w 651616"/>
                  <a:gd name="connsiteY0-2" fmla="*/ 0 h 218209"/>
                  <a:gd name="connsiteX1-3" fmla="*/ 88689 w 651616"/>
                  <a:gd name="connsiteY1-4" fmla="*/ 135082 h 218209"/>
                  <a:gd name="connsiteX2-5" fmla="*/ 618626 w 651616"/>
                  <a:gd name="connsiteY2-6" fmla="*/ 155864 h 218209"/>
                  <a:gd name="connsiteX3-7" fmla="*/ 597844 w 651616"/>
                  <a:gd name="connsiteY3-8" fmla="*/ 218209 h 218209"/>
                  <a:gd name="connsiteX0-9" fmla="*/ 5562 w 618626"/>
                  <a:gd name="connsiteY0-10" fmla="*/ 0 h 155864"/>
                  <a:gd name="connsiteX1-11" fmla="*/ 88689 w 618626"/>
                  <a:gd name="connsiteY1-12" fmla="*/ 135082 h 155864"/>
                  <a:gd name="connsiteX2-13" fmla="*/ 618626 w 618626"/>
                  <a:gd name="connsiteY2-14" fmla="*/ 155864 h 155864"/>
                  <a:gd name="connsiteX0-15" fmla="*/ 6349 w 644090"/>
                  <a:gd name="connsiteY0-16" fmla="*/ 0 h 158337"/>
                  <a:gd name="connsiteX1-17" fmla="*/ 89476 w 644090"/>
                  <a:gd name="connsiteY1-18" fmla="*/ 135082 h 158337"/>
                  <a:gd name="connsiteX2-19" fmla="*/ 644090 w 644090"/>
                  <a:gd name="connsiteY2-20" fmla="*/ 158337 h 158337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</a:cxnLst>
                <a:rect l="l" t="t" r="r" b="b"/>
                <a:pathLst>
                  <a:path w="644090" h="158337">
                    <a:moveTo>
                      <a:pt x="6349" y="0"/>
                    </a:moveTo>
                    <a:cubicBezTo>
                      <a:pt x="-3176" y="54552"/>
                      <a:pt x="-16814" y="108692"/>
                      <a:pt x="89476" y="135082"/>
                    </a:cubicBezTo>
                    <a:cubicBezTo>
                      <a:pt x="195766" y="161472"/>
                      <a:pt x="559231" y="144483"/>
                      <a:pt x="644090" y="158337"/>
                    </a:cubicBezTo>
                  </a:path>
                </a:pathLst>
              </a:custGeom>
              <a:noFill/>
              <a:ln w="31750">
                <a:solidFill>
                  <a:schemeClr val="accent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231" name="任意多边形: 形状 26"/>
            <p:cNvSpPr/>
            <p:nvPr/>
          </p:nvSpPr>
          <p:spPr>
            <a:xfrm rot="7849497">
              <a:off x="3018865" y="2047237"/>
              <a:ext cx="497771" cy="111014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3356 w 596372"/>
                <a:gd name="connsiteY0-2" fmla="*/ 0 h 218209"/>
                <a:gd name="connsiteX1-3" fmla="*/ 86483 w 596372"/>
                <a:gd name="connsiteY1-4" fmla="*/ 135082 h 218209"/>
                <a:gd name="connsiteX2-5" fmla="*/ 523917 w 596372"/>
                <a:gd name="connsiteY2-6" fmla="*/ 151322 h 218209"/>
                <a:gd name="connsiteX3-7" fmla="*/ 595638 w 596372"/>
                <a:gd name="connsiteY3-8" fmla="*/ 218209 h 218209"/>
                <a:gd name="connsiteX4-9" fmla="*/ 595638 w 596372"/>
                <a:gd name="connsiteY4-10" fmla="*/ 218209 h 218209"/>
                <a:gd name="connsiteX0-11" fmla="*/ 3356 w 596372"/>
                <a:gd name="connsiteY0-12" fmla="*/ 0 h 238308"/>
                <a:gd name="connsiteX1-13" fmla="*/ 86483 w 596372"/>
                <a:gd name="connsiteY1-14" fmla="*/ 135082 h 238308"/>
                <a:gd name="connsiteX2-15" fmla="*/ 523917 w 596372"/>
                <a:gd name="connsiteY2-16" fmla="*/ 151322 h 238308"/>
                <a:gd name="connsiteX3-17" fmla="*/ 595638 w 596372"/>
                <a:gd name="connsiteY3-18" fmla="*/ 218209 h 238308"/>
                <a:gd name="connsiteX4-19" fmla="*/ 512131 w 596372"/>
                <a:gd name="connsiteY4-20" fmla="*/ 238308 h 238308"/>
                <a:gd name="connsiteX0-21" fmla="*/ 3356 w 563184"/>
                <a:gd name="connsiteY0-22" fmla="*/ 0 h 238308"/>
                <a:gd name="connsiteX1-23" fmla="*/ 86483 w 563184"/>
                <a:gd name="connsiteY1-24" fmla="*/ 135082 h 238308"/>
                <a:gd name="connsiteX2-25" fmla="*/ 523917 w 563184"/>
                <a:gd name="connsiteY2-26" fmla="*/ 151322 h 238308"/>
                <a:gd name="connsiteX3-27" fmla="*/ 542246 w 563184"/>
                <a:gd name="connsiteY3-28" fmla="*/ 194886 h 238308"/>
                <a:gd name="connsiteX4-29" fmla="*/ 512131 w 563184"/>
                <a:gd name="connsiteY4-30" fmla="*/ 238308 h 238308"/>
                <a:gd name="connsiteX0-31" fmla="*/ 3356 w 563184"/>
                <a:gd name="connsiteY0-32" fmla="*/ 0 h 236842"/>
                <a:gd name="connsiteX1-33" fmla="*/ 86483 w 563184"/>
                <a:gd name="connsiteY1-34" fmla="*/ 135082 h 236842"/>
                <a:gd name="connsiteX2-35" fmla="*/ 523917 w 563184"/>
                <a:gd name="connsiteY2-36" fmla="*/ 151322 h 236842"/>
                <a:gd name="connsiteX3-37" fmla="*/ 542246 w 563184"/>
                <a:gd name="connsiteY3-38" fmla="*/ 194886 h 236842"/>
                <a:gd name="connsiteX4-39" fmla="*/ 500104 w 563184"/>
                <a:gd name="connsiteY4-40" fmla="*/ 236842 h 236842"/>
                <a:gd name="connsiteX0-41" fmla="*/ 3356 w 565483"/>
                <a:gd name="connsiteY0-42" fmla="*/ 0 h 236842"/>
                <a:gd name="connsiteX1-43" fmla="*/ 86483 w 565483"/>
                <a:gd name="connsiteY1-44" fmla="*/ 135082 h 236842"/>
                <a:gd name="connsiteX2-45" fmla="*/ 523917 w 565483"/>
                <a:gd name="connsiteY2-46" fmla="*/ 151322 h 236842"/>
                <a:gd name="connsiteX3-47" fmla="*/ 547529 w 565483"/>
                <a:gd name="connsiteY3-48" fmla="*/ 212346 h 236842"/>
                <a:gd name="connsiteX4-49" fmla="*/ 500104 w 565483"/>
                <a:gd name="connsiteY4-50" fmla="*/ 236842 h 236842"/>
                <a:gd name="connsiteX0-51" fmla="*/ 3356 w 587996"/>
                <a:gd name="connsiteY0-52" fmla="*/ 0 h 236842"/>
                <a:gd name="connsiteX1-53" fmla="*/ 86483 w 587996"/>
                <a:gd name="connsiteY1-54" fmla="*/ 135082 h 236842"/>
                <a:gd name="connsiteX2-55" fmla="*/ 523917 w 587996"/>
                <a:gd name="connsiteY2-56" fmla="*/ 151322 h 236842"/>
                <a:gd name="connsiteX3-57" fmla="*/ 585469 w 587996"/>
                <a:gd name="connsiteY3-58" fmla="*/ 220330 h 236842"/>
                <a:gd name="connsiteX4-59" fmla="*/ 500104 w 587996"/>
                <a:gd name="connsiteY4-60" fmla="*/ 236842 h 236842"/>
                <a:gd name="connsiteX0-61" fmla="*/ 3356 w 587996"/>
                <a:gd name="connsiteY0-62" fmla="*/ 0 h 244339"/>
                <a:gd name="connsiteX1-63" fmla="*/ 86483 w 587996"/>
                <a:gd name="connsiteY1-64" fmla="*/ 135082 h 244339"/>
                <a:gd name="connsiteX2-65" fmla="*/ 523917 w 587996"/>
                <a:gd name="connsiteY2-66" fmla="*/ 151322 h 244339"/>
                <a:gd name="connsiteX3-67" fmla="*/ 585469 w 587996"/>
                <a:gd name="connsiteY3-68" fmla="*/ 220330 h 244339"/>
                <a:gd name="connsiteX4-69" fmla="*/ 534036 w 587996"/>
                <a:gd name="connsiteY4-70" fmla="*/ 244339 h 244339"/>
                <a:gd name="connsiteX0-71" fmla="*/ 3559 w 591992"/>
                <a:gd name="connsiteY0-72" fmla="*/ 0 h 244339"/>
                <a:gd name="connsiteX1-73" fmla="*/ 86686 w 591992"/>
                <a:gd name="connsiteY1-74" fmla="*/ 135082 h 244339"/>
                <a:gd name="connsiteX2-75" fmla="*/ 535168 w 591992"/>
                <a:gd name="connsiteY2-76" fmla="*/ 129124 h 244339"/>
                <a:gd name="connsiteX3-77" fmla="*/ 585672 w 591992"/>
                <a:gd name="connsiteY3-78" fmla="*/ 220330 h 244339"/>
                <a:gd name="connsiteX4-79" fmla="*/ 534239 w 591992"/>
                <a:gd name="connsiteY4-80" fmla="*/ 244339 h 244339"/>
                <a:gd name="connsiteX0-81" fmla="*/ 3559 w 594181"/>
                <a:gd name="connsiteY0-82" fmla="*/ 0 h 244339"/>
                <a:gd name="connsiteX1-83" fmla="*/ 86686 w 594181"/>
                <a:gd name="connsiteY1-84" fmla="*/ 135082 h 244339"/>
                <a:gd name="connsiteX2-85" fmla="*/ 535168 w 594181"/>
                <a:gd name="connsiteY2-86" fmla="*/ 129124 h 244339"/>
                <a:gd name="connsiteX3-87" fmla="*/ 588993 w 594181"/>
                <a:gd name="connsiteY3-88" fmla="*/ 190464 h 244339"/>
                <a:gd name="connsiteX4-89" fmla="*/ 534239 w 594181"/>
                <a:gd name="connsiteY4-90" fmla="*/ 244339 h 244339"/>
                <a:gd name="connsiteX0-91" fmla="*/ 3559 w 594181"/>
                <a:gd name="connsiteY0-92" fmla="*/ 0 h 221164"/>
                <a:gd name="connsiteX1-93" fmla="*/ 86686 w 594181"/>
                <a:gd name="connsiteY1-94" fmla="*/ 135082 h 221164"/>
                <a:gd name="connsiteX2-95" fmla="*/ 535168 w 594181"/>
                <a:gd name="connsiteY2-96" fmla="*/ 129124 h 221164"/>
                <a:gd name="connsiteX3-97" fmla="*/ 588993 w 594181"/>
                <a:gd name="connsiteY3-98" fmla="*/ 190464 h 221164"/>
                <a:gd name="connsiteX4-99" fmla="*/ 537268 w 594181"/>
                <a:gd name="connsiteY4-100" fmla="*/ 221163 h 221164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594181" h="221164">
                  <a:moveTo>
                    <a:pt x="3559" y="0"/>
                  </a:moveTo>
                  <a:cubicBezTo>
                    <a:pt x="-5966" y="54552"/>
                    <a:pt x="-1915" y="113561"/>
                    <a:pt x="86686" y="135082"/>
                  </a:cubicBezTo>
                  <a:cubicBezTo>
                    <a:pt x="175287" y="156603"/>
                    <a:pt x="451450" y="119894"/>
                    <a:pt x="535168" y="129124"/>
                  </a:cubicBezTo>
                  <a:cubicBezTo>
                    <a:pt x="618886" y="138354"/>
                    <a:pt x="588993" y="190464"/>
                    <a:pt x="588993" y="190464"/>
                  </a:cubicBezTo>
                  <a:lnTo>
                    <a:pt x="537268" y="221163"/>
                  </a:lnTo>
                </a:path>
              </a:pathLst>
            </a:custGeom>
            <a:noFill/>
            <a:ln w="31750"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239" name="组合 238"/>
          <p:cNvGrpSpPr/>
          <p:nvPr/>
        </p:nvGrpSpPr>
        <p:grpSpPr>
          <a:xfrm rot="11482404">
            <a:off x="7003879" y="4618858"/>
            <a:ext cx="359587" cy="542028"/>
            <a:chOff x="3066377" y="1779094"/>
            <a:chExt cx="520068" cy="783931"/>
          </a:xfrm>
        </p:grpSpPr>
        <p:grpSp>
          <p:nvGrpSpPr>
            <p:cNvPr id="240" name="组合 239"/>
            <p:cNvGrpSpPr/>
            <p:nvPr/>
          </p:nvGrpSpPr>
          <p:grpSpPr>
            <a:xfrm rot="5811537" flipV="1">
              <a:off x="2934445" y="1911026"/>
              <a:ext cx="783931" cy="520068"/>
              <a:chOff x="1386480" y="1639600"/>
              <a:chExt cx="918295" cy="522368"/>
            </a:xfrm>
          </p:grpSpPr>
          <p:grpSp>
            <p:nvGrpSpPr>
              <p:cNvPr id="242" name="组合 241"/>
              <p:cNvGrpSpPr/>
              <p:nvPr/>
            </p:nvGrpSpPr>
            <p:grpSpPr>
              <a:xfrm rot="14162040" flipV="1">
                <a:off x="1755887" y="1613080"/>
                <a:ext cx="336269" cy="761507"/>
                <a:chOff x="3272537" y="2308003"/>
                <a:chExt cx="444645" cy="719624"/>
              </a:xfrm>
            </p:grpSpPr>
            <p:sp>
              <p:nvSpPr>
                <p:cNvPr id="245" name="任意多边形: 形状 26"/>
                <p:cNvSpPr/>
                <p:nvPr/>
              </p:nvSpPr>
              <p:spPr>
                <a:xfrm rot="16200000">
                  <a:off x="2968103" y="2612437"/>
                  <a:ext cx="719624" cy="110756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7103 w 692188"/>
                    <a:gd name="connsiteY0-2" fmla="*/ 0 h 218209"/>
                    <a:gd name="connsiteX1-3" fmla="*/ 90230 w 692188"/>
                    <a:gd name="connsiteY1-4" fmla="*/ 135082 h 218209"/>
                    <a:gd name="connsiteX2-5" fmla="*/ 666418 w 692188"/>
                    <a:gd name="connsiteY2-6" fmla="*/ 158137 h 218209"/>
                    <a:gd name="connsiteX3-7" fmla="*/ 599385 w 692188"/>
                    <a:gd name="connsiteY3-8" fmla="*/ 218209 h 218209"/>
                    <a:gd name="connsiteX4-9" fmla="*/ 599385 w 692188"/>
                    <a:gd name="connsiteY4-10" fmla="*/ 218209 h 218209"/>
                    <a:gd name="connsiteX0-11" fmla="*/ 7103 w 804262"/>
                    <a:gd name="connsiteY0-12" fmla="*/ 0 h 418066"/>
                    <a:gd name="connsiteX1-13" fmla="*/ 90230 w 804262"/>
                    <a:gd name="connsiteY1-14" fmla="*/ 135082 h 418066"/>
                    <a:gd name="connsiteX2-15" fmla="*/ 666418 w 804262"/>
                    <a:gd name="connsiteY2-16" fmla="*/ 158137 h 418066"/>
                    <a:gd name="connsiteX3-17" fmla="*/ 599385 w 804262"/>
                    <a:gd name="connsiteY3-18" fmla="*/ 218209 h 418066"/>
                    <a:gd name="connsiteX4-19" fmla="*/ 804262 w 804262"/>
                    <a:gd name="connsiteY4-20" fmla="*/ 418065 h 418066"/>
                    <a:gd name="connsiteX0-21" fmla="*/ 7103 w 804262"/>
                    <a:gd name="connsiteY0-22" fmla="*/ 0 h 418064"/>
                    <a:gd name="connsiteX1-23" fmla="*/ 90230 w 804262"/>
                    <a:gd name="connsiteY1-24" fmla="*/ 135082 h 418064"/>
                    <a:gd name="connsiteX2-25" fmla="*/ 666418 w 804262"/>
                    <a:gd name="connsiteY2-26" fmla="*/ 158137 h 418064"/>
                    <a:gd name="connsiteX3-27" fmla="*/ 649061 w 804262"/>
                    <a:gd name="connsiteY3-28" fmla="*/ 234353 h 418064"/>
                    <a:gd name="connsiteX4-29" fmla="*/ 804262 w 804262"/>
                    <a:gd name="connsiteY4-30" fmla="*/ 418065 h 418064"/>
                    <a:gd name="connsiteX0-31" fmla="*/ 7103 w 703746"/>
                    <a:gd name="connsiteY0-32" fmla="*/ 0 h 234354"/>
                    <a:gd name="connsiteX1-33" fmla="*/ 90230 w 703746"/>
                    <a:gd name="connsiteY1-34" fmla="*/ 135082 h 234354"/>
                    <a:gd name="connsiteX2-35" fmla="*/ 666418 w 703746"/>
                    <a:gd name="connsiteY2-36" fmla="*/ 158137 h 234354"/>
                    <a:gd name="connsiteX3-37" fmla="*/ 649061 w 703746"/>
                    <a:gd name="connsiteY3-38" fmla="*/ 234353 h 234354"/>
                    <a:gd name="connsiteX0-39" fmla="*/ 7103 w 708469"/>
                    <a:gd name="connsiteY0-40" fmla="*/ 0 h 249688"/>
                    <a:gd name="connsiteX1-41" fmla="*/ 90230 w 708469"/>
                    <a:gd name="connsiteY1-42" fmla="*/ 135082 h 249688"/>
                    <a:gd name="connsiteX2-43" fmla="*/ 666418 w 708469"/>
                    <a:gd name="connsiteY2-44" fmla="*/ 158137 h 249688"/>
                    <a:gd name="connsiteX3-45" fmla="*/ 664513 w 708469"/>
                    <a:gd name="connsiteY3-46" fmla="*/ 249688 h 249688"/>
                    <a:gd name="connsiteX0-47" fmla="*/ 1435 w 767430"/>
                    <a:gd name="connsiteY0-48" fmla="*/ -1 h 200383"/>
                    <a:gd name="connsiteX1-49" fmla="*/ 149191 w 767430"/>
                    <a:gd name="connsiteY1-50" fmla="*/ 85777 h 200383"/>
                    <a:gd name="connsiteX2-51" fmla="*/ 725379 w 767430"/>
                    <a:gd name="connsiteY2-52" fmla="*/ 108832 h 200383"/>
                    <a:gd name="connsiteX3-53" fmla="*/ 723474 w 767430"/>
                    <a:gd name="connsiteY3-54" fmla="*/ 200383 h 200383"/>
                    <a:gd name="connsiteX0-55" fmla="*/ 1067 w 787985"/>
                    <a:gd name="connsiteY0-56" fmla="*/ 0 h 182754"/>
                    <a:gd name="connsiteX1-57" fmla="*/ 169746 w 787985"/>
                    <a:gd name="connsiteY1-58" fmla="*/ 68148 h 182754"/>
                    <a:gd name="connsiteX2-59" fmla="*/ 745934 w 787985"/>
                    <a:gd name="connsiteY2-60" fmla="*/ 91203 h 182754"/>
                    <a:gd name="connsiteX3-61" fmla="*/ 744029 w 787985"/>
                    <a:gd name="connsiteY3-62" fmla="*/ 182754 h 182754"/>
                    <a:gd name="connsiteX0-63" fmla="*/ 0 w 786918"/>
                    <a:gd name="connsiteY0-64" fmla="*/ 0 h 182754"/>
                    <a:gd name="connsiteX1-65" fmla="*/ 168679 w 786918"/>
                    <a:gd name="connsiteY1-66" fmla="*/ 68148 h 182754"/>
                    <a:gd name="connsiteX2-67" fmla="*/ 744867 w 786918"/>
                    <a:gd name="connsiteY2-68" fmla="*/ 91203 h 182754"/>
                    <a:gd name="connsiteX3-69" fmla="*/ 742962 w 786918"/>
                    <a:gd name="connsiteY3-70" fmla="*/ 182754 h 182754"/>
                    <a:gd name="connsiteX0-71" fmla="*/ 0 w 786918"/>
                    <a:gd name="connsiteY0-72" fmla="*/ 110 h 182864"/>
                    <a:gd name="connsiteX1-73" fmla="*/ 168679 w 786918"/>
                    <a:gd name="connsiteY1-74" fmla="*/ 68258 h 182864"/>
                    <a:gd name="connsiteX2-75" fmla="*/ 744867 w 786918"/>
                    <a:gd name="connsiteY2-76" fmla="*/ 91313 h 182864"/>
                    <a:gd name="connsiteX3-77" fmla="*/ 742962 w 786918"/>
                    <a:gd name="connsiteY3-78" fmla="*/ 182864 h 182864"/>
                    <a:gd name="connsiteX0-79" fmla="*/ 0 w 786918"/>
                    <a:gd name="connsiteY0-80" fmla="*/ 0 h 182754"/>
                    <a:gd name="connsiteX1-81" fmla="*/ 168679 w 786918"/>
                    <a:gd name="connsiteY1-82" fmla="*/ 68148 h 182754"/>
                    <a:gd name="connsiteX2-83" fmla="*/ 744867 w 786918"/>
                    <a:gd name="connsiteY2-84" fmla="*/ 91203 h 182754"/>
                    <a:gd name="connsiteX3-85" fmla="*/ 742962 w 786918"/>
                    <a:gd name="connsiteY3-86" fmla="*/ 182754 h 182754"/>
                    <a:gd name="connsiteX0-87" fmla="*/ 0 w 787244"/>
                    <a:gd name="connsiteY0-88" fmla="*/ 0 h 182754"/>
                    <a:gd name="connsiteX1-89" fmla="*/ 164274 w 787244"/>
                    <a:gd name="connsiteY1-90" fmla="*/ 30614 h 182754"/>
                    <a:gd name="connsiteX2-91" fmla="*/ 744867 w 787244"/>
                    <a:gd name="connsiteY2-92" fmla="*/ 91203 h 182754"/>
                    <a:gd name="connsiteX3-93" fmla="*/ 742962 w 787244"/>
                    <a:gd name="connsiteY3-94" fmla="*/ 182754 h 182754"/>
                    <a:gd name="connsiteX0-95" fmla="*/ 0 w 622970"/>
                    <a:gd name="connsiteY0-96" fmla="*/ 0 h 152140"/>
                    <a:gd name="connsiteX1-97" fmla="*/ 580593 w 622970"/>
                    <a:gd name="connsiteY1-98" fmla="*/ 60589 h 152140"/>
                    <a:gd name="connsiteX2-99" fmla="*/ 578688 w 622970"/>
                    <a:gd name="connsiteY2-100" fmla="*/ 152140 h 152140"/>
                    <a:gd name="connsiteX0-101" fmla="*/ 0 w 775994"/>
                    <a:gd name="connsiteY0-102" fmla="*/ -1 h 166133"/>
                    <a:gd name="connsiteX1-103" fmla="*/ 723065 w 775994"/>
                    <a:gd name="connsiteY1-104" fmla="*/ 74582 h 166133"/>
                    <a:gd name="connsiteX2-105" fmla="*/ 721160 w 775994"/>
                    <a:gd name="connsiteY2-106" fmla="*/ 166133 h 16613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</a:cxnLst>
                  <a:rect l="l" t="t" r="r" b="b"/>
                  <a:pathLst>
                    <a:path w="775994" h="166133">
                      <a:moveTo>
                        <a:pt x="0" y="-1"/>
                      </a:moveTo>
                      <a:cubicBezTo>
                        <a:pt x="124144" y="15199"/>
                        <a:pt x="602872" y="46893"/>
                        <a:pt x="723065" y="74582"/>
                      </a:cubicBezTo>
                      <a:cubicBezTo>
                        <a:pt x="843258" y="102271"/>
                        <a:pt x="721160" y="166133"/>
                        <a:pt x="721160" y="166133"/>
                      </a:cubicBez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46" name="任意多边形: 形状 26"/>
                <p:cNvSpPr/>
                <p:nvPr/>
              </p:nvSpPr>
              <p:spPr>
                <a:xfrm rot="16200000">
                  <a:off x="3099371" y="2585162"/>
                  <a:ext cx="650389" cy="173829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5562 w 687495"/>
                    <a:gd name="connsiteY0-2" fmla="*/ 0 h 218209"/>
                    <a:gd name="connsiteX1-3" fmla="*/ 88689 w 687495"/>
                    <a:gd name="connsiteY1-4" fmla="*/ 135082 h 218209"/>
                    <a:gd name="connsiteX2-5" fmla="*/ 618626 w 687495"/>
                    <a:gd name="connsiteY2-6" fmla="*/ 155864 h 218209"/>
                    <a:gd name="connsiteX3-7" fmla="*/ 678732 w 687495"/>
                    <a:gd name="connsiteY3-8" fmla="*/ 199374 h 218209"/>
                    <a:gd name="connsiteX4-9" fmla="*/ 597844 w 687495"/>
                    <a:gd name="connsiteY4-10" fmla="*/ 218209 h 218209"/>
                    <a:gd name="connsiteX5" fmla="*/ 597844 w 687495"/>
                    <a:gd name="connsiteY5" fmla="*/ 218209 h 218209"/>
                    <a:gd name="connsiteX0-11" fmla="*/ 5562 w 687494"/>
                    <a:gd name="connsiteY0-12" fmla="*/ 0 h 246265"/>
                    <a:gd name="connsiteX1-13" fmla="*/ 88689 w 687494"/>
                    <a:gd name="connsiteY1-14" fmla="*/ 135082 h 246265"/>
                    <a:gd name="connsiteX2-15" fmla="*/ 618626 w 687494"/>
                    <a:gd name="connsiteY2-16" fmla="*/ 155864 h 246265"/>
                    <a:gd name="connsiteX3-17" fmla="*/ 678732 w 687494"/>
                    <a:gd name="connsiteY3-18" fmla="*/ 199374 h 246265"/>
                    <a:gd name="connsiteX4-19" fmla="*/ 597844 w 687494"/>
                    <a:gd name="connsiteY4-20" fmla="*/ 218209 h 246265"/>
                    <a:gd name="connsiteX5-21" fmla="*/ 634907 w 687494"/>
                    <a:gd name="connsiteY5-22" fmla="*/ 246266 h 246265"/>
                    <a:gd name="connsiteX0-23" fmla="*/ 5562 w 687494"/>
                    <a:gd name="connsiteY0-24" fmla="*/ 0 h 218209"/>
                    <a:gd name="connsiteX1-25" fmla="*/ 88689 w 687494"/>
                    <a:gd name="connsiteY1-26" fmla="*/ 135082 h 218209"/>
                    <a:gd name="connsiteX2-27" fmla="*/ 618626 w 687494"/>
                    <a:gd name="connsiteY2-28" fmla="*/ 155864 h 218209"/>
                    <a:gd name="connsiteX3-29" fmla="*/ 678732 w 687494"/>
                    <a:gd name="connsiteY3-30" fmla="*/ 199374 h 218209"/>
                    <a:gd name="connsiteX4-31" fmla="*/ 597844 w 687494"/>
                    <a:gd name="connsiteY4-32" fmla="*/ 218209 h 218209"/>
                    <a:gd name="connsiteX0-33" fmla="*/ 5562 w 687494"/>
                    <a:gd name="connsiteY0-34" fmla="*/ 0 h 232885"/>
                    <a:gd name="connsiteX1-35" fmla="*/ 88689 w 687494"/>
                    <a:gd name="connsiteY1-36" fmla="*/ 135082 h 232885"/>
                    <a:gd name="connsiteX2-37" fmla="*/ 618626 w 687494"/>
                    <a:gd name="connsiteY2-38" fmla="*/ 155864 h 232885"/>
                    <a:gd name="connsiteX3-39" fmla="*/ 678732 w 687494"/>
                    <a:gd name="connsiteY3-40" fmla="*/ 199374 h 232885"/>
                    <a:gd name="connsiteX4-41" fmla="*/ 635491 w 687494"/>
                    <a:gd name="connsiteY4-42" fmla="*/ 232886 h 232885"/>
                    <a:gd name="connsiteX0-43" fmla="*/ 5562 w 684304"/>
                    <a:gd name="connsiteY0-44" fmla="*/ 0 h 232887"/>
                    <a:gd name="connsiteX1-45" fmla="*/ 88689 w 684304"/>
                    <a:gd name="connsiteY1-46" fmla="*/ 135082 h 232887"/>
                    <a:gd name="connsiteX2-47" fmla="*/ 618626 w 684304"/>
                    <a:gd name="connsiteY2-48" fmla="*/ 155864 h 232887"/>
                    <a:gd name="connsiteX3-49" fmla="*/ 673743 w 684304"/>
                    <a:gd name="connsiteY3-50" fmla="*/ 175223 h 232887"/>
                    <a:gd name="connsiteX4-51" fmla="*/ 635491 w 684304"/>
                    <a:gd name="connsiteY4-52" fmla="*/ 232886 h 232887"/>
                    <a:gd name="connsiteX0-53" fmla="*/ 5562 w 684305"/>
                    <a:gd name="connsiteY0-54" fmla="*/ 0 h 247245"/>
                    <a:gd name="connsiteX1-55" fmla="*/ 88689 w 684305"/>
                    <a:gd name="connsiteY1-56" fmla="*/ 135082 h 247245"/>
                    <a:gd name="connsiteX2-57" fmla="*/ 618626 w 684305"/>
                    <a:gd name="connsiteY2-58" fmla="*/ 155864 h 247245"/>
                    <a:gd name="connsiteX3-59" fmla="*/ 673743 w 684305"/>
                    <a:gd name="connsiteY3-60" fmla="*/ 175223 h 247245"/>
                    <a:gd name="connsiteX4-61" fmla="*/ 642924 w 684305"/>
                    <a:gd name="connsiteY4-62" fmla="*/ 247244 h 247245"/>
                    <a:gd name="connsiteX0-63" fmla="*/ 5562 w 694353"/>
                    <a:gd name="connsiteY0-64" fmla="*/ 0 h 247243"/>
                    <a:gd name="connsiteX1-65" fmla="*/ 88689 w 694353"/>
                    <a:gd name="connsiteY1-66" fmla="*/ 135082 h 247243"/>
                    <a:gd name="connsiteX2-67" fmla="*/ 618626 w 694353"/>
                    <a:gd name="connsiteY2-68" fmla="*/ 155864 h 247243"/>
                    <a:gd name="connsiteX3-69" fmla="*/ 688610 w 694353"/>
                    <a:gd name="connsiteY3-70" fmla="*/ 203941 h 247243"/>
                    <a:gd name="connsiteX4-71" fmla="*/ 642924 w 694353"/>
                    <a:gd name="connsiteY4-72" fmla="*/ 247244 h 247243"/>
                    <a:gd name="connsiteX0-73" fmla="*/ 5562 w 688656"/>
                    <a:gd name="connsiteY0-74" fmla="*/ 0 h 247245"/>
                    <a:gd name="connsiteX1-75" fmla="*/ 88689 w 688656"/>
                    <a:gd name="connsiteY1-76" fmla="*/ 135082 h 247245"/>
                    <a:gd name="connsiteX2-77" fmla="*/ 618626 w 688656"/>
                    <a:gd name="connsiteY2-78" fmla="*/ 155864 h 247245"/>
                    <a:gd name="connsiteX3-79" fmla="*/ 688610 w 688656"/>
                    <a:gd name="connsiteY3-80" fmla="*/ 203941 h 247245"/>
                    <a:gd name="connsiteX4-81" fmla="*/ 642924 w 688656"/>
                    <a:gd name="connsiteY4-82" fmla="*/ 247244 h 247245"/>
                    <a:gd name="connsiteX0-83" fmla="*/ 5562 w 688655"/>
                    <a:gd name="connsiteY0-84" fmla="*/ 0 h 247243"/>
                    <a:gd name="connsiteX1-85" fmla="*/ 88689 w 688655"/>
                    <a:gd name="connsiteY1-86" fmla="*/ 135082 h 247243"/>
                    <a:gd name="connsiteX2-87" fmla="*/ 618626 w 688655"/>
                    <a:gd name="connsiteY2-88" fmla="*/ 155864 h 247243"/>
                    <a:gd name="connsiteX3-89" fmla="*/ 688610 w 688655"/>
                    <a:gd name="connsiteY3-90" fmla="*/ 203941 h 247243"/>
                    <a:gd name="connsiteX4-91" fmla="*/ 642924 w 688655"/>
                    <a:gd name="connsiteY4-92" fmla="*/ 247244 h 247243"/>
                    <a:gd name="connsiteX0-93" fmla="*/ 5562 w 688655"/>
                    <a:gd name="connsiteY0-94" fmla="*/ 0 h 203941"/>
                    <a:gd name="connsiteX1-95" fmla="*/ 88689 w 688655"/>
                    <a:gd name="connsiteY1-96" fmla="*/ 135082 h 203941"/>
                    <a:gd name="connsiteX2-97" fmla="*/ 618626 w 688655"/>
                    <a:gd name="connsiteY2-98" fmla="*/ 155864 h 203941"/>
                    <a:gd name="connsiteX3-99" fmla="*/ 688610 w 688655"/>
                    <a:gd name="connsiteY3-100" fmla="*/ 203941 h 203941"/>
                    <a:gd name="connsiteX0-101" fmla="*/ 5562 w 677530"/>
                    <a:gd name="connsiteY0-102" fmla="*/ 0 h 242131"/>
                    <a:gd name="connsiteX1-103" fmla="*/ 88689 w 677530"/>
                    <a:gd name="connsiteY1-104" fmla="*/ 135082 h 242131"/>
                    <a:gd name="connsiteX2-105" fmla="*/ 618626 w 677530"/>
                    <a:gd name="connsiteY2-106" fmla="*/ 155864 h 242131"/>
                    <a:gd name="connsiteX3-107" fmla="*/ 670817 w 677530"/>
                    <a:gd name="connsiteY3-108" fmla="*/ 242131 h 242131"/>
                    <a:gd name="connsiteX0-109" fmla="*/ 5562 w 664333"/>
                    <a:gd name="connsiteY0-110" fmla="*/ 0 h 238712"/>
                    <a:gd name="connsiteX1-111" fmla="*/ 88689 w 664333"/>
                    <a:gd name="connsiteY1-112" fmla="*/ 135082 h 238712"/>
                    <a:gd name="connsiteX2-113" fmla="*/ 618626 w 664333"/>
                    <a:gd name="connsiteY2-114" fmla="*/ 155864 h 238712"/>
                    <a:gd name="connsiteX3-115" fmla="*/ 642752 w 664333"/>
                    <a:gd name="connsiteY3-116" fmla="*/ 238712 h 238712"/>
                    <a:gd name="connsiteX0-117" fmla="*/ 5562 w 711991"/>
                    <a:gd name="connsiteY0-118" fmla="*/ 0 h 314413"/>
                    <a:gd name="connsiteX1-119" fmla="*/ 88689 w 711991"/>
                    <a:gd name="connsiteY1-120" fmla="*/ 135082 h 314413"/>
                    <a:gd name="connsiteX2-121" fmla="*/ 618626 w 711991"/>
                    <a:gd name="connsiteY2-122" fmla="*/ 155864 h 314413"/>
                    <a:gd name="connsiteX3-123" fmla="*/ 711991 w 711991"/>
                    <a:gd name="connsiteY3-124" fmla="*/ 314414 h 314413"/>
                    <a:gd name="connsiteX0-125" fmla="*/ 5562 w 665363"/>
                    <a:gd name="connsiteY0-126" fmla="*/ 0 h 272655"/>
                    <a:gd name="connsiteX1-127" fmla="*/ 88689 w 665363"/>
                    <a:gd name="connsiteY1-128" fmla="*/ 135082 h 272655"/>
                    <a:gd name="connsiteX2-129" fmla="*/ 618626 w 665363"/>
                    <a:gd name="connsiteY2-130" fmla="*/ 155864 h 272655"/>
                    <a:gd name="connsiteX3-131" fmla="*/ 645298 w 665363"/>
                    <a:gd name="connsiteY3-132" fmla="*/ 272656 h 272655"/>
                    <a:gd name="connsiteX0-133" fmla="*/ 5562 w 676446"/>
                    <a:gd name="connsiteY0-134" fmla="*/ 0 h 272657"/>
                    <a:gd name="connsiteX1-135" fmla="*/ 88689 w 676446"/>
                    <a:gd name="connsiteY1-136" fmla="*/ 135082 h 272657"/>
                    <a:gd name="connsiteX2-137" fmla="*/ 618626 w 676446"/>
                    <a:gd name="connsiteY2-138" fmla="*/ 155864 h 272657"/>
                    <a:gd name="connsiteX3-139" fmla="*/ 645298 w 676446"/>
                    <a:gd name="connsiteY3-140" fmla="*/ 272656 h 272657"/>
                    <a:gd name="connsiteX0-141" fmla="*/ 20123 w 691007"/>
                    <a:gd name="connsiteY0-142" fmla="*/ 0 h 272655"/>
                    <a:gd name="connsiteX1-143" fmla="*/ 103250 w 691007"/>
                    <a:gd name="connsiteY1-144" fmla="*/ 135082 h 272655"/>
                    <a:gd name="connsiteX2-145" fmla="*/ 633187 w 691007"/>
                    <a:gd name="connsiteY2-146" fmla="*/ 155864 h 272655"/>
                    <a:gd name="connsiteX3-147" fmla="*/ 659859 w 691007"/>
                    <a:gd name="connsiteY3-148" fmla="*/ 272656 h 272655"/>
                    <a:gd name="connsiteX0-149" fmla="*/ 17841 w 701337"/>
                    <a:gd name="connsiteY0-150" fmla="*/ 1 h 260740"/>
                    <a:gd name="connsiteX1-151" fmla="*/ 113580 w 701337"/>
                    <a:gd name="connsiteY1-152" fmla="*/ 123165 h 260740"/>
                    <a:gd name="connsiteX2-153" fmla="*/ 643517 w 701337"/>
                    <a:gd name="connsiteY2-154" fmla="*/ 143947 h 260740"/>
                    <a:gd name="connsiteX3-155" fmla="*/ 670189 w 701337"/>
                    <a:gd name="connsiteY3-156" fmla="*/ 260739 h 260740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</a:cxnLst>
                  <a:rect l="l" t="t" r="r" b="b"/>
                  <a:pathLst>
                    <a:path w="701337" h="260740">
                      <a:moveTo>
                        <a:pt x="17841" y="1"/>
                      </a:moveTo>
                      <a:cubicBezTo>
                        <a:pt x="-24636" y="70720"/>
                        <a:pt x="9301" y="99174"/>
                        <a:pt x="113580" y="123165"/>
                      </a:cubicBezTo>
                      <a:cubicBezTo>
                        <a:pt x="217859" y="147156"/>
                        <a:pt x="525421" y="101115"/>
                        <a:pt x="643517" y="143947"/>
                      </a:cubicBezTo>
                      <a:cubicBezTo>
                        <a:pt x="761613" y="186779"/>
                        <a:pt x="660646" y="225217"/>
                        <a:pt x="670189" y="260739"/>
                      </a:cubicBez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47" name="任意多边形: 形状 26"/>
                <p:cNvSpPr/>
                <p:nvPr/>
              </p:nvSpPr>
              <p:spPr>
                <a:xfrm rot="16200000">
                  <a:off x="3227403" y="2605742"/>
                  <a:ext cx="618185" cy="145474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20556 w 666610"/>
                    <a:gd name="connsiteY0-2" fmla="*/ 0 h 218209"/>
                    <a:gd name="connsiteX1-3" fmla="*/ 103683 w 666610"/>
                    <a:gd name="connsiteY1-4" fmla="*/ 135082 h 218209"/>
                    <a:gd name="connsiteX2-5" fmla="*/ 633620 w 666610"/>
                    <a:gd name="connsiteY2-6" fmla="*/ 155864 h 218209"/>
                    <a:gd name="connsiteX3-7" fmla="*/ 612838 w 666610"/>
                    <a:gd name="connsiteY3-8" fmla="*/ 218209 h 218209"/>
                    <a:gd name="connsiteX4-9" fmla="*/ 612838 w 666610"/>
                    <a:gd name="connsiteY4-10" fmla="*/ 218209 h 218209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</a:cxnLst>
                  <a:rect l="l" t="t" r="r" b="b"/>
                  <a:pathLst>
                    <a:path w="666610" h="218209">
                      <a:moveTo>
                        <a:pt x="20556" y="0"/>
                      </a:moveTo>
                      <a:cubicBezTo>
                        <a:pt x="-22901" y="47056"/>
                        <a:pt x="1506" y="109105"/>
                        <a:pt x="103683" y="135082"/>
                      </a:cubicBezTo>
                      <a:cubicBezTo>
                        <a:pt x="205860" y="161059"/>
                        <a:pt x="548761" y="142010"/>
                        <a:pt x="633620" y="155864"/>
                      </a:cubicBezTo>
                      <a:cubicBezTo>
                        <a:pt x="718479" y="169718"/>
                        <a:pt x="612838" y="218209"/>
                        <a:pt x="612838" y="218209"/>
                      </a:cubicBezTo>
                      <a:lnTo>
                        <a:pt x="612838" y="218209"/>
                      </a:ln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48" name="任意多边形: 形状 26"/>
                <p:cNvSpPr/>
                <p:nvPr/>
              </p:nvSpPr>
              <p:spPr>
                <a:xfrm rot="16200000">
                  <a:off x="3355558" y="2615772"/>
                  <a:ext cx="583211" cy="140036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4572 w 623888"/>
                    <a:gd name="connsiteY0-2" fmla="*/ 0 h 218209"/>
                    <a:gd name="connsiteX1-3" fmla="*/ 87699 w 623888"/>
                    <a:gd name="connsiteY1-4" fmla="*/ 135082 h 218209"/>
                    <a:gd name="connsiteX2-5" fmla="*/ 581846 w 623888"/>
                    <a:gd name="connsiteY2-6" fmla="*/ 144776 h 218209"/>
                    <a:gd name="connsiteX3-7" fmla="*/ 596854 w 623888"/>
                    <a:gd name="connsiteY3-8" fmla="*/ 218209 h 218209"/>
                    <a:gd name="connsiteX4-9" fmla="*/ 596854 w 623888"/>
                    <a:gd name="connsiteY4-10" fmla="*/ 218209 h 218209"/>
                    <a:gd name="connsiteX0-11" fmla="*/ 4572 w 623887"/>
                    <a:gd name="connsiteY0-12" fmla="*/ 0 h 218209"/>
                    <a:gd name="connsiteX1-13" fmla="*/ 87699 w 623887"/>
                    <a:gd name="connsiteY1-14" fmla="*/ 135082 h 218209"/>
                    <a:gd name="connsiteX2-15" fmla="*/ 581846 w 623887"/>
                    <a:gd name="connsiteY2-16" fmla="*/ 144776 h 218209"/>
                    <a:gd name="connsiteX3-17" fmla="*/ 596854 w 623887"/>
                    <a:gd name="connsiteY3-18" fmla="*/ 218209 h 218209"/>
                    <a:gd name="connsiteX4-19" fmla="*/ 585412 w 623887"/>
                    <a:gd name="connsiteY4-20" fmla="*/ 203364 h 218209"/>
                    <a:gd name="connsiteX0-21" fmla="*/ 18961 w 638276"/>
                    <a:gd name="connsiteY0-22" fmla="*/ 0 h 218209"/>
                    <a:gd name="connsiteX1-23" fmla="*/ 102088 w 638276"/>
                    <a:gd name="connsiteY1-24" fmla="*/ 135082 h 218209"/>
                    <a:gd name="connsiteX2-25" fmla="*/ 596235 w 638276"/>
                    <a:gd name="connsiteY2-26" fmla="*/ 144776 h 218209"/>
                    <a:gd name="connsiteX3-27" fmla="*/ 611243 w 638276"/>
                    <a:gd name="connsiteY3-28" fmla="*/ 218209 h 218209"/>
                    <a:gd name="connsiteX4-29" fmla="*/ 599801 w 638276"/>
                    <a:gd name="connsiteY4-30" fmla="*/ 203364 h 218209"/>
                    <a:gd name="connsiteX0-31" fmla="*/ 21317 w 628897"/>
                    <a:gd name="connsiteY0-32" fmla="*/ 1 h 210053"/>
                    <a:gd name="connsiteX1-33" fmla="*/ 92709 w 628897"/>
                    <a:gd name="connsiteY1-34" fmla="*/ 126926 h 210053"/>
                    <a:gd name="connsiteX2-35" fmla="*/ 586856 w 628897"/>
                    <a:gd name="connsiteY2-36" fmla="*/ 136620 h 210053"/>
                    <a:gd name="connsiteX3-37" fmla="*/ 601864 w 628897"/>
                    <a:gd name="connsiteY3-38" fmla="*/ 210053 h 210053"/>
                    <a:gd name="connsiteX4-39" fmla="*/ 590422 w 628897"/>
                    <a:gd name="connsiteY4-40" fmla="*/ 195208 h 21005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</a:cxnLst>
                  <a:rect l="l" t="t" r="r" b="b"/>
                  <a:pathLst>
                    <a:path w="628897" h="210053">
                      <a:moveTo>
                        <a:pt x="21317" y="1"/>
                      </a:moveTo>
                      <a:cubicBezTo>
                        <a:pt x="-21161" y="70718"/>
                        <a:pt x="-1547" y="104156"/>
                        <a:pt x="92709" y="126926"/>
                      </a:cubicBezTo>
                      <a:cubicBezTo>
                        <a:pt x="186965" y="149696"/>
                        <a:pt x="501997" y="122766"/>
                        <a:pt x="586856" y="136620"/>
                      </a:cubicBezTo>
                      <a:cubicBezTo>
                        <a:pt x="671715" y="150474"/>
                        <a:pt x="601864" y="210053"/>
                        <a:pt x="601864" y="210053"/>
                      </a:cubicBezTo>
                      <a:lnTo>
                        <a:pt x="590422" y="195208"/>
                      </a:ln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</p:grpSp>
          <p:sp>
            <p:nvSpPr>
              <p:cNvPr id="243" name="任意多边形: 形状 26"/>
              <p:cNvSpPr/>
              <p:nvPr/>
            </p:nvSpPr>
            <p:spPr>
              <a:xfrm rot="19562040" flipV="1">
                <a:off x="1431678" y="1701125"/>
                <a:ext cx="554926" cy="119410"/>
              </a:xfrm>
              <a:custGeom>
                <a:avLst/>
                <a:gdLst>
                  <a:gd name="connsiteX0" fmla="*/ 5562 w 651616"/>
                  <a:gd name="connsiteY0" fmla="*/ 0 h 218209"/>
                  <a:gd name="connsiteX1" fmla="*/ 88689 w 651616"/>
                  <a:gd name="connsiteY1" fmla="*/ 135082 h 218209"/>
                  <a:gd name="connsiteX2" fmla="*/ 618626 w 651616"/>
                  <a:gd name="connsiteY2" fmla="*/ 155864 h 218209"/>
                  <a:gd name="connsiteX3" fmla="*/ 597844 w 651616"/>
                  <a:gd name="connsiteY3" fmla="*/ 218209 h 218209"/>
                  <a:gd name="connsiteX4" fmla="*/ 597844 w 651616"/>
                  <a:gd name="connsiteY4" fmla="*/ 218209 h 218209"/>
                  <a:gd name="connsiteX0-1" fmla="*/ 3356 w 596372"/>
                  <a:gd name="connsiteY0-2" fmla="*/ 0 h 218209"/>
                  <a:gd name="connsiteX1-3" fmla="*/ 86483 w 596372"/>
                  <a:gd name="connsiteY1-4" fmla="*/ 135082 h 218209"/>
                  <a:gd name="connsiteX2-5" fmla="*/ 523917 w 596372"/>
                  <a:gd name="connsiteY2-6" fmla="*/ 151322 h 218209"/>
                  <a:gd name="connsiteX3-7" fmla="*/ 595638 w 596372"/>
                  <a:gd name="connsiteY3-8" fmla="*/ 218209 h 218209"/>
                  <a:gd name="connsiteX4-9" fmla="*/ 595638 w 596372"/>
                  <a:gd name="connsiteY4-10" fmla="*/ 218209 h 218209"/>
                  <a:gd name="connsiteX0-11" fmla="*/ 3356 w 596372"/>
                  <a:gd name="connsiteY0-12" fmla="*/ 0 h 238308"/>
                  <a:gd name="connsiteX1-13" fmla="*/ 86483 w 596372"/>
                  <a:gd name="connsiteY1-14" fmla="*/ 135082 h 238308"/>
                  <a:gd name="connsiteX2-15" fmla="*/ 523917 w 596372"/>
                  <a:gd name="connsiteY2-16" fmla="*/ 151322 h 238308"/>
                  <a:gd name="connsiteX3-17" fmla="*/ 595638 w 596372"/>
                  <a:gd name="connsiteY3-18" fmla="*/ 218209 h 238308"/>
                  <a:gd name="connsiteX4-19" fmla="*/ 512131 w 596372"/>
                  <a:gd name="connsiteY4-20" fmla="*/ 238308 h 238308"/>
                  <a:gd name="connsiteX0-21" fmla="*/ 3356 w 563184"/>
                  <a:gd name="connsiteY0-22" fmla="*/ 0 h 238308"/>
                  <a:gd name="connsiteX1-23" fmla="*/ 86483 w 563184"/>
                  <a:gd name="connsiteY1-24" fmla="*/ 135082 h 238308"/>
                  <a:gd name="connsiteX2-25" fmla="*/ 523917 w 563184"/>
                  <a:gd name="connsiteY2-26" fmla="*/ 151322 h 238308"/>
                  <a:gd name="connsiteX3-27" fmla="*/ 542246 w 563184"/>
                  <a:gd name="connsiteY3-28" fmla="*/ 194886 h 238308"/>
                  <a:gd name="connsiteX4-29" fmla="*/ 512131 w 563184"/>
                  <a:gd name="connsiteY4-30" fmla="*/ 238308 h 238308"/>
                  <a:gd name="connsiteX0-31" fmla="*/ 3356 w 563184"/>
                  <a:gd name="connsiteY0-32" fmla="*/ 0 h 236842"/>
                  <a:gd name="connsiteX1-33" fmla="*/ 86483 w 563184"/>
                  <a:gd name="connsiteY1-34" fmla="*/ 135082 h 236842"/>
                  <a:gd name="connsiteX2-35" fmla="*/ 523917 w 563184"/>
                  <a:gd name="connsiteY2-36" fmla="*/ 151322 h 236842"/>
                  <a:gd name="connsiteX3-37" fmla="*/ 542246 w 563184"/>
                  <a:gd name="connsiteY3-38" fmla="*/ 194886 h 236842"/>
                  <a:gd name="connsiteX4-39" fmla="*/ 500104 w 563184"/>
                  <a:gd name="connsiteY4-40" fmla="*/ 236842 h 236842"/>
                  <a:gd name="connsiteX0-41" fmla="*/ 3356 w 565483"/>
                  <a:gd name="connsiteY0-42" fmla="*/ 0 h 236842"/>
                  <a:gd name="connsiteX1-43" fmla="*/ 86483 w 565483"/>
                  <a:gd name="connsiteY1-44" fmla="*/ 135082 h 236842"/>
                  <a:gd name="connsiteX2-45" fmla="*/ 523917 w 565483"/>
                  <a:gd name="connsiteY2-46" fmla="*/ 151322 h 236842"/>
                  <a:gd name="connsiteX3-47" fmla="*/ 547529 w 565483"/>
                  <a:gd name="connsiteY3-48" fmla="*/ 212346 h 236842"/>
                  <a:gd name="connsiteX4-49" fmla="*/ 500104 w 565483"/>
                  <a:gd name="connsiteY4-50" fmla="*/ 236842 h 236842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</a:cxnLst>
                <a:rect l="l" t="t" r="r" b="b"/>
                <a:pathLst>
                  <a:path w="565483" h="236842">
                    <a:moveTo>
                      <a:pt x="3356" y="0"/>
                    </a:moveTo>
                    <a:cubicBezTo>
                      <a:pt x="-6169" y="54552"/>
                      <a:pt x="-277" y="109862"/>
                      <a:pt x="86483" y="135082"/>
                    </a:cubicBezTo>
                    <a:cubicBezTo>
                      <a:pt x="173243" y="160302"/>
                      <a:pt x="447076" y="138445"/>
                      <a:pt x="523917" y="151322"/>
                    </a:cubicBezTo>
                    <a:cubicBezTo>
                      <a:pt x="600758" y="164199"/>
                      <a:pt x="547529" y="212346"/>
                      <a:pt x="547529" y="212346"/>
                    </a:cubicBezTo>
                    <a:lnTo>
                      <a:pt x="500104" y="236842"/>
                    </a:lnTo>
                  </a:path>
                </a:pathLst>
              </a:custGeom>
              <a:noFill/>
              <a:ln w="31750">
                <a:solidFill>
                  <a:schemeClr val="accent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44" name="任意多边形: 形状 26"/>
              <p:cNvSpPr/>
              <p:nvPr/>
            </p:nvSpPr>
            <p:spPr>
              <a:xfrm rot="19562040" flipV="1">
                <a:off x="1386480" y="1639600"/>
                <a:ext cx="632065" cy="79830"/>
              </a:xfrm>
              <a:custGeom>
                <a:avLst/>
                <a:gdLst>
                  <a:gd name="connsiteX0" fmla="*/ 5562 w 651616"/>
                  <a:gd name="connsiteY0" fmla="*/ 0 h 218209"/>
                  <a:gd name="connsiteX1" fmla="*/ 88689 w 651616"/>
                  <a:gd name="connsiteY1" fmla="*/ 135082 h 218209"/>
                  <a:gd name="connsiteX2" fmla="*/ 618626 w 651616"/>
                  <a:gd name="connsiteY2" fmla="*/ 155864 h 218209"/>
                  <a:gd name="connsiteX3" fmla="*/ 597844 w 651616"/>
                  <a:gd name="connsiteY3" fmla="*/ 218209 h 218209"/>
                  <a:gd name="connsiteX4" fmla="*/ 597844 w 651616"/>
                  <a:gd name="connsiteY4" fmla="*/ 218209 h 218209"/>
                  <a:gd name="connsiteX0-1" fmla="*/ 5562 w 651616"/>
                  <a:gd name="connsiteY0-2" fmla="*/ 0 h 218209"/>
                  <a:gd name="connsiteX1-3" fmla="*/ 88689 w 651616"/>
                  <a:gd name="connsiteY1-4" fmla="*/ 135082 h 218209"/>
                  <a:gd name="connsiteX2-5" fmla="*/ 618626 w 651616"/>
                  <a:gd name="connsiteY2-6" fmla="*/ 155864 h 218209"/>
                  <a:gd name="connsiteX3-7" fmla="*/ 597844 w 651616"/>
                  <a:gd name="connsiteY3-8" fmla="*/ 218209 h 218209"/>
                  <a:gd name="connsiteX0-9" fmla="*/ 5562 w 618626"/>
                  <a:gd name="connsiteY0-10" fmla="*/ 0 h 155864"/>
                  <a:gd name="connsiteX1-11" fmla="*/ 88689 w 618626"/>
                  <a:gd name="connsiteY1-12" fmla="*/ 135082 h 155864"/>
                  <a:gd name="connsiteX2-13" fmla="*/ 618626 w 618626"/>
                  <a:gd name="connsiteY2-14" fmla="*/ 155864 h 155864"/>
                  <a:gd name="connsiteX0-15" fmla="*/ 6349 w 644090"/>
                  <a:gd name="connsiteY0-16" fmla="*/ 0 h 158337"/>
                  <a:gd name="connsiteX1-17" fmla="*/ 89476 w 644090"/>
                  <a:gd name="connsiteY1-18" fmla="*/ 135082 h 158337"/>
                  <a:gd name="connsiteX2-19" fmla="*/ 644090 w 644090"/>
                  <a:gd name="connsiteY2-20" fmla="*/ 158337 h 158337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</a:cxnLst>
                <a:rect l="l" t="t" r="r" b="b"/>
                <a:pathLst>
                  <a:path w="644090" h="158337">
                    <a:moveTo>
                      <a:pt x="6349" y="0"/>
                    </a:moveTo>
                    <a:cubicBezTo>
                      <a:pt x="-3176" y="54552"/>
                      <a:pt x="-16814" y="108692"/>
                      <a:pt x="89476" y="135082"/>
                    </a:cubicBezTo>
                    <a:cubicBezTo>
                      <a:pt x="195766" y="161472"/>
                      <a:pt x="559231" y="144483"/>
                      <a:pt x="644090" y="158337"/>
                    </a:cubicBezTo>
                  </a:path>
                </a:pathLst>
              </a:custGeom>
              <a:noFill/>
              <a:ln w="31750">
                <a:solidFill>
                  <a:schemeClr val="accent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241" name="任意多边形: 形状 26"/>
            <p:cNvSpPr/>
            <p:nvPr/>
          </p:nvSpPr>
          <p:spPr>
            <a:xfrm rot="7849497">
              <a:off x="3018865" y="2047237"/>
              <a:ext cx="497771" cy="111014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3356 w 596372"/>
                <a:gd name="connsiteY0-2" fmla="*/ 0 h 218209"/>
                <a:gd name="connsiteX1-3" fmla="*/ 86483 w 596372"/>
                <a:gd name="connsiteY1-4" fmla="*/ 135082 h 218209"/>
                <a:gd name="connsiteX2-5" fmla="*/ 523917 w 596372"/>
                <a:gd name="connsiteY2-6" fmla="*/ 151322 h 218209"/>
                <a:gd name="connsiteX3-7" fmla="*/ 595638 w 596372"/>
                <a:gd name="connsiteY3-8" fmla="*/ 218209 h 218209"/>
                <a:gd name="connsiteX4-9" fmla="*/ 595638 w 596372"/>
                <a:gd name="connsiteY4-10" fmla="*/ 218209 h 218209"/>
                <a:gd name="connsiteX0-11" fmla="*/ 3356 w 596372"/>
                <a:gd name="connsiteY0-12" fmla="*/ 0 h 238308"/>
                <a:gd name="connsiteX1-13" fmla="*/ 86483 w 596372"/>
                <a:gd name="connsiteY1-14" fmla="*/ 135082 h 238308"/>
                <a:gd name="connsiteX2-15" fmla="*/ 523917 w 596372"/>
                <a:gd name="connsiteY2-16" fmla="*/ 151322 h 238308"/>
                <a:gd name="connsiteX3-17" fmla="*/ 595638 w 596372"/>
                <a:gd name="connsiteY3-18" fmla="*/ 218209 h 238308"/>
                <a:gd name="connsiteX4-19" fmla="*/ 512131 w 596372"/>
                <a:gd name="connsiteY4-20" fmla="*/ 238308 h 238308"/>
                <a:gd name="connsiteX0-21" fmla="*/ 3356 w 563184"/>
                <a:gd name="connsiteY0-22" fmla="*/ 0 h 238308"/>
                <a:gd name="connsiteX1-23" fmla="*/ 86483 w 563184"/>
                <a:gd name="connsiteY1-24" fmla="*/ 135082 h 238308"/>
                <a:gd name="connsiteX2-25" fmla="*/ 523917 w 563184"/>
                <a:gd name="connsiteY2-26" fmla="*/ 151322 h 238308"/>
                <a:gd name="connsiteX3-27" fmla="*/ 542246 w 563184"/>
                <a:gd name="connsiteY3-28" fmla="*/ 194886 h 238308"/>
                <a:gd name="connsiteX4-29" fmla="*/ 512131 w 563184"/>
                <a:gd name="connsiteY4-30" fmla="*/ 238308 h 238308"/>
                <a:gd name="connsiteX0-31" fmla="*/ 3356 w 563184"/>
                <a:gd name="connsiteY0-32" fmla="*/ 0 h 236842"/>
                <a:gd name="connsiteX1-33" fmla="*/ 86483 w 563184"/>
                <a:gd name="connsiteY1-34" fmla="*/ 135082 h 236842"/>
                <a:gd name="connsiteX2-35" fmla="*/ 523917 w 563184"/>
                <a:gd name="connsiteY2-36" fmla="*/ 151322 h 236842"/>
                <a:gd name="connsiteX3-37" fmla="*/ 542246 w 563184"/>
                <a:gd name="connsiteY3-38" fmla="*/ 194886 h 236842"/>
                <a:gd name="connsiteX4-39" fmla="*/ 500104 w 563184"/>
                <a:gd name="connsiteY4-40" fmla="*/ 236842 h 236842"/>
                <a:gd name="connsiteX0-41" fmla="*/ 3356 w 565483"/>
                <a:gd name="connsiteY0-42" fmla="*/ 0 h 236842"/>
                <a:gd name="connsiteX1-43" fmla="*/ 86483 w 565483"/>
                <a:gd name="connsiteY1-44" fmla="*/ 135082 h 236842"/>
                <a:gd name="connsiteX2-45" fmla="*/ 523917 w 565483"/>
                <a:gd name="connsiteY2-46" fmla="*/ 151322 h 236842"/>
                <a:gd name="connsiteX3-47" fmla="*/ 547529 w 565483"/>
                <a:gd name="connsiteY3-48" fmla="*/ 212346 h 236842"/>
                <a:gd name="connsiteX4-49" fmla="*/ 500104 w 565483"/>
                <a:gd name="connsiteY4-50" fmla="*/ 236842 h 236842"/>
                <a:gd name="connsiteX0-51" fmla="*/ 3356 w 587996"/>
                <a:gd name="connsiteY0-52" fmla="*/ 0 h 236842"/>
                <a:gd name="connsiteX1-53" fmla="*/ 86483 w 587996"/>
                <a:gd name="connsiteY1-54" fmla="*/ 135082 h 236842"/>
                <a:gd name="connsiteX2-55" fmla="*/ 523917 w 587996"/>
                <a:gd name="connsiteY2-56" fmla="*/ 151322 h 236842"/>
                <a:gd name="connsiteX3-57" fmla="*/ 585469 w 587996"/>
                <a:gd name="connsiteY3-58" fmla="*/ 220330 h 236842"/>
                <a:gd name="connsiteX4-59" fmla="*/ 500104 w 587996"/>
                <a:gd name="connsiteY4-60" fmla="*/ 236842 h 236842"/>
                <a:gd name="connsiteX0-61" fmla="*/ 3356 w 587996"/>
                <a:gd name="connsiteY0-62" fmla="*/ 0 h 244339"/>
                <a:gd name="connsiteX1-63" fmla="*/ 86483 w 587996"/>
                <a:gd name="connsiteY1-64" fmla="*/ 135082 h 244339"/>
                <a:gd name="connsiteX2-65" fmla="*/ 523917 w 587996"/>
                <a:gd name="connsiteY2-66" fmla="*/ 151322 h 244339"/>
                <a:gd name="connsiteX3-67" fmla="*/ 585469 w 587996"/>
                <a:gd name="connsiteY3-68" fmla="*/ 220330 h 244339"/>
                <a:gd name="connsiteX4-69" fmla="*/ 534036 w 587996"/>
                <a:gd name="connsiteY4-70" fmla="*/ 244339 h 244339"/>
                <a:gd name="connsiteX0-71" fmla="*/ 3559 w 591992"/>
                <a:gd name="connsiteY0-72" fmla="*/ 0 h 244339"/>
                <a:gd name="connsiteX1-73" fmla="*/ 86686 w 591992"/>
                <a:gd name="connsiteY1-74" fmla="*/ 135082 h 244339"/>
                <a:gd name="connsiteX2-75" fmla="*/ 535168 w 591992"/>
                <a:gd name="connsiteY2-76" fmla="*/ 129124 h 244339"/>
                <a:gd name="connsiteX3-77" fmla="*/ 585672 w 591992"/>
                <a:gd name="connsiteY3-78" fmla="*/ 220330 h 244339"/>
                <a:gd name="connsiteX4-79" fmla="*/ 534239 w 591992"/>
                <a:gd name="connsiteY4-80" fmla="*/ 244339 h 244339"/>
                <a:gd name="connsiteX0-81" fmla="*/ 3559 w 594181"/>
                <a:gd name="connsiteY0-82" fmla="*/ 0 h 244339"/>
                <a:gd name="connsiteX1-83" fmla="*/ 86686 w 594181"/>
                <a:gd name="connsiteY1-84" fmla="*/ 135082 h 244339"/>
                <a:gd name="connsiteX2-85" fmla="*/ 535168 w 594181"/>
                <a:gd name="connsiteY2-86" fmla="*/ 129124 h 244339"/>
                <a:gd name="connsiteX3-87" fmla="*/ 588993 w 594181"/>
                <a:gd name="connsiteY3-88" fmla="*/ 190464 h 244339"/>
                <a:gd name="connsiteX4-89" fmla="*/ 534239 w 594181"/>
                <a:gd name="connsiteY4-90" fmla="*/ 244339 h 244339"/>
                <a:gd name="connsiteX0-91" fmla="*/ 3559 w 594181"/>
                <a:gd name="connsiteY0-92" fmla="*/ 0 h 221164"/>
                <a:gd name="connsiteX1-93" fmla="*/ 86686 w 594181"/>
                <a:gd name="connsiteY1-94" fmla="*/ 135082 h 221164"/>
                <a:gd name="connsiteX2-95" fmla="*/ 535168 w 594181"/>
                <a:gd name="connsiteY2-96" fmla="*/ 129124 h 221164"/>
                <a:gd name="connsiteX3-97" fmla="*/ 588993 w 594181"/>
                <a:gd name="connsiteY3-98" fmla="*/ 190464 h 221164"/>
                <a:gd name="connsiteX4-99" fmla="*/ 537268 w 594181"/>
                <a:gd name="connsiteY4-100" fmla="*/ 221163 h 221164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594181" h="221164">
                  <a:moveTo>
                    <a:pt x="3559" y="0"/>
                  </a:moveTo>
                  <a:cubicBezTo>
                    <a:pt x="-5966" y="54552"/>
                    <a:pt x="-1915" y="113561"/>
                    <a:pt x="86686" y="135082"/>
                  </a:cubicBezTo>
                  <a:cubicBezTo>
                    <a:pt x="175287" y="156603"/>
                    <a:pt x="451450" y="119894"/>
                    <a:pt x="535168" y="129124"/>
                  </a:cubicBezTo>
                  <a:cubicBezTo>
                    <a:pt x="618886" y="138354"/>
                    <a:pt x="588993" y="190464"/>
                    <a:pt x="588993" y="190464"/>
                  </a:cubicBezTo>
                  <a:lnTo>
                    <a:pt x="537268" y="221163"/>
                  </a:lnTo>
                </a:path>
              </a:pathLst>
            </a:custGeom>
            <a:noFill/>
            <a:ln w="31750"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249" name="组合 248"/>
          <p:cNvGrpSpPr/>
          <p:nvPr/>
        </p:nvGrpSpPr>
        <p:grpSpPr>
          <a:xfrm rot="13591047">
            <a:off x="5912500" y="4954124"/>
            <a:ext cx="359587" cy="542028"/>
            <a:chOff x="3066377" y="1779094"/>
            <a:chExt cx="520068" cy="783931"/>
          </a:xfrm>
        </p:grpSpPr>
        <p:grpSp>
          <p:nvGrpSpPr>
            <p:cNvPr id="250" name="组合 249"/>
            <p:cNvGrpSpPr/>
            <p:nvPr/>
          </p:nvGrpSpPr>
          <p:grpSpPr>
            <a:xfrm rot="5811537" flipV="1">
              <a:off x="2934445" y="1911026"/>
              <a:ext cx="783931" cy="520068"/>
              <a:chOff x="1386480" y="1639600"/>
              <a:chExt cx="918295" cy="522368"/>
            </a:xfrm>
          </p:grpSpPr>
          <p:grpSp>
            <p:nvGrpSpPr>
              <p:cNvPr id="252" name="组合 251"/>
              <p:cNvGrpSpPr/>
              <p:nvPr/>
            </p:nvGrpSpPr>
            <p:grpSpPr>
              <a:xfrm rot="14162040" flipV="1">
                <a:off x="1755887" y="1613080"/>
                <a:ext cx="336269" cy="761507"/>
                <a:chOff x="3272537" y="2308003"/>
                <a:chExt cx="444645" cy="719624"/>
              </a:xfrm>
            </p:grpSpPr>
            <p:sp>
              <p:nvSpPr>
                <p:cNvPr id="255" name="任意多边形: 形状 26"/>
                <p:cNvSpPr/>
                <p:nvPr/>
              </p:nvSpPr>
              <p:spPr>
                <a:xfrm rot="16200000">
                  <a:off x="2968103" y="2612437"/>
                  <a:ext cx="719624" cy="110756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7103 w 692188"/>
                    <a:gd name="connsiteY0-2" fmla="*/ 0 h 218209"/>
                    <a:gd name="connsiteX1-3" fmla="*/ 90230 w 692188"/>
                    <a:gd name="connsiteY1-4" fmla="*/ 135082 h 218209"/>
                    <a:gd name="connsiteX2-5" fmla="*/ 666418 w 692188"/>
                    <a:gd name="connsiteY2-6" fmla="*/ 158137 h 218209"/>
                    <a:gd name="connsiteX3-7" fmla="*/ 599385 w 692188"/>
                    <a:gd name="connsiteY3-8" fmla="*/ 218209 h 218209"/>
                    <a:gd name="connsiteX4-9" fmla="*/ 599385 w 692188"/>
                    <a:gd name="connsiteY4-10" fmla="*/ 218209 h 218209"/>
                    <a:gd name="connsiteX0-11" fmla="*/ 7103 w 804262"/>
                    <a:gd name="connsiteY0-12" fmla="*/ 0 h 418066"/>
                    <a:gd name="connsiteX1-13" fmla="*/ 90230 w 804262"/>
                    <a:gd name="connsiteY1-14" fmla="*/ 135082 h 418066"/>
                    <a:gd name="connsiteX2-15" fmla="*/ 666418 w 804262"/>
                    <a:gd name="connsiteY2-16" fmla="*/ 158137 h 418066"/>
                    <a:gd name="connsiteX3-17" fmla="*/ 599385 w 804262"/>
                    <a:gd name="connsiteY3-18" fmla="*/ 218209 h 418066"/>
                    <a:gd name="connsiteX4-19" fmla="*/ 804262 w 804262"/>
                    <a:gd name="connsiteY4-20" fmla="*/ 418065 h 418066"/>
                    <a:gd name="connsiteX0-21" fmla="*/ 7103 w 804262"/>
                    <a:gd name="connsiteY0-22" fmla="*/ 0 h 418064"/>
                    <a:gd name="connsiteX1-23" fmla="*/ 90230 w 804262"/>
                    <a:gd name="connsiteY1-24" fmla="*/ 135082 h 418064"/>
                    <a:gd name="connsiteX2-25" fmla="*/ 666418 w 804262"/>
                    <a:gd name="connsiteY2-26" fmla="*/ 158137 h 418064"/>
                    <a:gd name="connsiteX3-27" fmla="*/ 649061 w 804262"/>
                    <a:gd name="connsiteY3-28" fmla="*/ 234353 h 418064"/>
                    <a:gd name="connsiteX4-29" fmla="*/ 804262 w 804262"/>
                    <a:gd name="connsiteY4-30" fmla="*/ 418065 h 418064"/>
                    <a:gd name="connsiteX0-31" fmla="*/ 7103 w 703746"/>
                    <a:gd name="connsiteY0-32" fmla="*/ 0 h 234354"/>
                    <a:gd name="connsiteX1-33" fmla="*/ 90230 w 703746"/>
                    <a:gd name="connsiteY1-34" fmla="*/ 135082 h 234354"/>
                    <a:gd name="connsiteX2-35" fmla="*/ 666418 w 703746"/>
                    <a:gd name="connsiteY2-36" fmla="*/ 158137 h 234354"/>
                    <a:gd name="connsiteX3-37" fmla="*/ 649061 w 703746"/>
                    <a:gd name="connsiteY3-38" fmla="*/ 234353 h 234354"/>
                    <a:gd name="connsiteX0-39" fmla="*/ 7103 w 708469"/>
                    <a:gd name="connsiteY0-40" fmla="*/ 0 h 249688"/>
                    <a:gd name="connsiteX1-41" fmla="*/ 90230 w 708469"/>
                    <a:gd name="connsiteY1-42" fmla="*/ 135082 h 249688"/>
                    <a:gd name="connsiteX2-43" fmla="*/ 666418 w 708469"/>
                    <a:gd name="connsiteY2-44" fmla="*/ 158137 h 249688"/>
                    <a:gd name="connsiteX3-45" fmla="*/ 664513 w 708469"/>
                    <a:gd name="connsiteY3-46" fmla="*/ 249688 h 249688"/>
                    <a:gd name="connsiteX0-47" fmla="*/ 1435 w 767430"/>
                    <a:gd name="connsiteY0-48" fmla="*/ -1 h 200383"/>
                    <a:gd name="connsiteX1-49" fmla="*/ 149191 w 767430"/>
                    <a:gd name="connsiteY1-50" fmla="*/ 85777 h 200383"/>
                    <a:gd name="connsiteX2-51" fmla="*/ 725379 w 767430"/>
                    <a:gd name="connsiteY2-52" fmla="*/ 108832 h 200383"/>
                    <a:gd name="connsiteX3-53" fmla="*/ 723474 w 767430"/>
                    <a:gd name="connsiteY3-54" fmla="*/ 200383 h 200383"/>
                    <a:gd name="connsiteX0-55" fmla="*/ 1067 w 787985"/>
                    <a:gd name="connsiteY0-56" fmla="*/ 0 h 182754"/>
                    <a:gd name="connsiteX1-57" fmla="*/ 169746 w 787985"/>
                    <a:gd name="connsiteY1-58" fmla="*/ 68148 h 182754"/>
                    <a:gd name="connsiteX2-59" fmla="*/ 745934 w 787985"/>
                    <a:gd name="connsiteY2-60" fmla="*/ 91203 h 182754"/>
                    <a:gd name="connsiteX3-61" fmla="*/ 744029 w 787985"/>
                    <a:gd name="connsiteY3-62" fmla="*/ 182754 h 182754"/>
                    <a:gd name="connsiteX0-63" fmla="*/ 0 w 786918"/>
                    <a:gd name="connsiteY0-64" fmla="*/ 0 h 182754"/>
                    <a:gd name="connsiteX1-65" fmla="*/ 168679 w 786918"/>
                    <a:gd name="connsiteY1-66" fmla="*/ 68148 h 182754"/>
                    <a:gd name="connsiteX2-67" fmla="*/ 744867 w 786918"/>
                    <a:gd name="connsiteY2-68" fmla="*/ 91203 h 182754"/>
                    <a:gd name="connsiteX3-69" fmla="*/ 742962 w 786918"/>
                    <a:gd name="connsiteY3-70" fmla="*/ 182754 h 182754"/>
                    <a:gd name="connsiteX0-71" fmla="*/ 0 w 786918"/>
                    <a:gd name="connsiteY0-72" fmla="*/ 110 h 182864"/>
                    <a:gd name="connsiteX1-73" fmla="*/ 168679 w 786918"/>
                    <a:gd name="connsiteY1-74" fmla="*/ 68258 h 182864"/>
                    <a:gd name="connsiteX2-75" fmla="*/ 744867 w 786918"/>
                    <a:gd name="connsiteY2-76" fmla="*/ 91313 h 182864"/>
                    <a:gd name="connsiteX3-77" fmla="*/ 742962 w 786918"/>
                    <a:gd name="connsiteY3-78" fmla="*/ 182864 h 182864"/>
                    <a:gd name="connsiteX0-79" fmla="*/ 0 w 786918"/>
                    <a:gd name="connsiteY0-80" fmla="*/ 0 h 182754"/>
                    <a:gd name="connsiteX1-81" fmla="*/ 168679 w 786918"/>
                    <a:gd name="connsiteY1-82" fmla="*/ 68148 h 182754"/>
                    <a:gd name="connsiteX2-83" fmla="*/ 744867 w 786918"/>
                    <a:gd name="connsiteY2-84" fmla="*/ 91203 h 182754"/>
                    <a:gd name="connsiteX3-85" fmla="*/ 742962 w 786918"/>
                    <a:gd name="connsiteY3-86" fmla="*/ 182754 h 182754"/>
                    <a:gd name="connsiteX0-87" fmla="*/ 0 w 787244"/>
                    <a:gd name="connsiteY0-88" fmla="*/ 0 h 182754"/>
                    <a:gd name="connsiteX1-89" fmla="*/ 164274 w 787244"/>
                    <a:gd name="connsiteY1-90" fmla="*/ 30614 h 182754"/>
                    <a:gd name="connsiteX2-91" fmla="*/ 744867 w 787244"/>
                    <a:gd name="connsiteY2-92" fmla="*/ 91203 h 182754"/>
                    <a:gd name="connsiteX3-93" fmla="*/ 742962 w 787244"/>
                    <a:gd name="connsiteY3-94" fmla="*/ 182754 h 182754"/>
                    <a:gd name="connsiteX0-95" fmla="*/ 0 w 622970"/>
                    <a:gd name="connsiteY0-96" fmla="*/ 0 h 152140"/>
                    <a:gd name="connsiteX1-97" fmla="*/ 580593 w 622970"/>
                    <a:gd name="connsiteY1-98" fmla="*/ 60589 h 152140"/>
                    <a:gd name="connsiteX2-99" fmla="*/ 578688 w 622970"/>
                    <a:gd name="connsiteY2-100" fmla="*/ 152140 h 152140"/>
                    <a:gd name="connsiteX0-101" fmla="*/ 0 w 775994"/>
                    <a:gd name="connsiteY0-102" fmla="*/ -1 h 166133"/>
                    <a:gd name="connsiteX1-103" fmla="*/ 723065 w 775994"/>
                    <a:gd name="connsiteY1-104" fmla="*/ 74582 h 166133"/>
                    <a:gd name="connsiteX2-105" fmla="*/ 721160 w 775994"/>
                    <a:gd name="connsiteY2-106" fmla="*/ 166133 h 16613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</a:cxnLst>
                  <a:rect l="l" t="t" r="r" b="b"/>
                  <a:pathLst>
                    <a:path w="775994" h="166133">
                      <a:moveTo>
                        <a:pt x="0" y="-1"/>
                      </a:moveTo>
                      <a:cubicBezTo>
                        <a:pt x="124144" y="15199"/>
                        <a:pt x="602872" y="46893"/>
                        <a:pt x="723065" y="74582"/>
                      </a:cubicBezTo>
                      <a:cubicBezTo>
                        <a:pt x="843258" y="102271"/>
                        <a:pt x="721160" y="166133"/>
                        <a:pt x="721160" y="166133"/>
                      </a:cubicBez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56" name="任意多边形: 形状 26"/>
                <p:cNvSpPr/>
                <p:nvPr/>
              </p:nvSpPr>
              <p:spPr>
                <a:xfrm rot="16200000">
                  <a:off x="3099371" y="2585162"/>
                  <a:ext cx="650389" cy="173829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5562 w 687495"/>
                    <a:gd name="connsiteY0-2" fmla="*/ 0 h 218209"/>
                    <a:gd name="connsiteX1-3" fmla="*/ 88689 w 687495"/>
                    <a:gd name="connsiteY1-4" fmla="*/ 135082 h 218209"/>
                    <a:gd name="connsiteX2-5" fmla="*/ 618626 w 687495"/>
                    <a:gd name="connsiteY2-6" fmla="*/ 155864 h 218209"/>
                    <a:gd name="connsiteX3-7" fmla="*/ 678732 w 687495"/>
                    <a:gd name="connsiteY3-8" fmla="*/ 199374 h 218209"/>
                    <a:gd name="connsiteX4-9" fmla="*/ 597844 w 687495"/>
                    <a:gd name="connsiteY4-10" fmla="*/ 218209 h 218209"/>
                    <a:gd name="connsiteX5" fmla="*/ 597844 w 687495"/>
                    <a:gd name="connsiteY5" fmla="*/ 218209 h 218209"/>
                    <a:gd name="connsiteX0-11" fmla="*/ 5562 w 687494"/>
                    <a:gd name="connsiteY0-12" fmla="*/ 0 h 246265"/>
                    <a:gd name="connsiteX1-13" fmla="*/ 88689 w 687494"/>
                    <a:gd name="connsiteY1-14" fmla="*/ 135082 h 246265"/>
                    <a:gd name="connsiteX2-15" fmla="*/ 618626 w 687494"/>
                    <a:gd name="connsiteY2-16" fmla="*/ 155864 h 246265"/>
                    <a:gd name="connsiteX3-17" fmla="*/ 678732 w 687494"/>
                    <a:gd name="connsiteY3-18" fmla="*/ 199374 h 246265"/>
                    <a:gd name="connsiteX4-19" fmla="*/ 597844 w 687494"/>
                    <a:gd name="connsiteY4-20" fmla="*/ 218209 h 246265"/>
                    <a:gd name="connsiteX5-21" fmla="*/ 634907 w 687494"/>
                    <a:gd name="connsiteY5-22" fmla="*/ 246266 h 246265"/>
                    <a:gd name="connsiteX0-23" fmla="*/ 5562 w 687494"/>
                    <a:gd name="connsiteY0-24" fmla="*/ 0 h 218209"/>
                    <a:gd name="connsiteX1-25" fmla="*/ 88689 w 687494"/>
                    <a:gd name="connsiteY1-26" fmla="*/ 135082 h 218209"/>
                    <a:gd name="connsiteX2-27" fmla="*/ 618626 w 687494"/>
                    <a:gd name="connsiteY2-28" fmla="*/ 155864 h 218209"/>
                    <a:gd name="connsiteX3-29" fmla="*/ 678732 w 687494"/>
                    <a:gd name="connsiteY3-30" fmla="*/ 199374 h 218209"/>
                    <a:gd name="connsiteX4-31" fmla="*/ 597844 w 687494"/>
                    <a:gd name="connsiteY4-32" fmla="*/ 218209 h 218209"/>
                    <a:gd name="connsiteX0-33" fmla="*/ 5562 w 687494"/>
                    <a:gd name="connsiteY0-34" fmla="*/ 0 h 232885"/>
                    <a:gd name="connsiteX1-35" fmla="*/ 88689 w 687494"/>
                    <a:gd name="connsiteY1-36" fmla="*/ 135082 h 232885"/>
                    <a:gd name="connsiteX2-37" fmla="*/ 618626 w 687494"/>
                    <a:gd name="connsiteY2-38" fmla="*/ 155864 h 232885"/>
                    <a:gd name="connsiteX3-39" fmla="*/ 678732 w 687494"/>
                    <a:gd name="connsiteY3-40" fmla="*/ 199374 h 232885"/>
                    <a:gd name="connsiteX4-41" fmla="*/ 635491 w 687494"/>
                    <a:gd name="connsiteY4-42" fmla="*/ 232886 h 232885"/>
                    <a:gd name="connsiteX0-43" fmla="*/ 5562 w 684304"/>
                    <a:gd name="connsiteY0-44" fmla="*/ 0 h 232887"/>
                    <a:gd name="connsiteX1-45" fmla="*/ 88689 w 684304"/>
                    <a:gd name="connsiteY1-46" fmla="*/ 135082 h 232887"/>
                    <a:gd name="connsiteX2-47" fmla="*/ 618626 w 684304"/>
                    <a:gd name="connsiteY2-48" fmla="*/ 155864 h 232887"/>
                    <a:gd name="connsiteX3-49" fmla="*/ 673743 w 684304"/>
                    <a:gd name="connsiteY3-50" fmla="*/ 175223 h 232887"/>
                    <a:gd name="connsiteX4-51" fmla="*/ 635491 w 684304"/>
                    <a:gd name="connsiteY4-52" fmla="*/ 232886 h 232887"/>
                    <a:gd name="connsiteX0-53" fmla="*/ 5562 w 684305"/>
                    <a:gd name="connsiteY0-54" fmla="*/ 0 h 247245"/>
                    <a:gd name="connsiteX1-55" fmla="*/ 88689 w 684305"/>
                    <a:gd name="connsiteY1-56" fmla="*/ 135082 h 247245"/>
                    <a:gd name="connsiteX2-57" fmla="*/ 618626 w 684305"/>
                    <a:gd name="connsiteY2-58" fmla="*/ 155864 h 247245"/>
                    <a:gd name="connsiteX3-59" fmla="*/ 673743 w 684305"/>
                    <a:gd name="connsiteY3-60" fmla="*/ 175223 h 247245"/>
                    <a:gd name="connsiteX4-61" fmla="*/ 642924 w 684305"/>
                    <a:gd name="connsiteY4-62" fmla="*/ 247244 h 247245"/>
                    <a:gd name="connsiteX0-63" fmla="*/ 5562 w 694353"/>
                    <a:gd name="connsiteY0-64" fmla="*/ 0 h 247243"/>
                    <a:gd name="connsiteX1-65" fmla="*/ 88689 w 694353"/>
                    <a:gd name="connsiteY1-66" fmla="*/ 135082 h 247243"/>
                    <a:gd name="connsiteX2-67" fmla="*/ 618626 w 694353"/>
                    <a:gd name="connsiteY2-68" fmla="*/ 155864 h 247243"/>
                    <a:gd name="connsiteX3-69" fmla="*/ 688610 w 694353"/>
                    <a:gd name="connsiteY3-70" fmla="*/ 203941 h 247243"/>
                    <a:gd name="connsiteX4-71" fmla="*/ 642924 w 694353"/>
                    <a:gd name="connsiteY4-72" fmla="*/ 247244 h 247243"/>
                    <a:gd name="connsiteX0-73" fmla="*/ 5562 w 688656"/>
                    <a:gd name="connsiteY0-74" fmla="*/ 0 h 247245"/>
                    <a:gd name="connsiteX1-75" fmla="*/ 88689 w 688656"/>
                    <a:gd name="connsiteY1-76" fmla="*/ 135082 h 247245"/>
                    <a:gd name="connsiteX2-77" fmla="*/ 618626 w 688656"/>
                    <a:gd name="connsiteY2-78" fmla="*/ 155864 h 247245"/>
                    <a:gd name="connsiteX3-79" fmla="*/ 688610 w 688656"/>
                    <a:gd name="connsiteY3-80" fmla="*/ 203941 h 247245"/>
                    <a:gd name="connsiteX4-81" fmla="*/ 642924 w 688656"/>
                    <a:gd name="connsiteY4-82" fmla="*/ 247244 h 247245"/>
                    <a:gd name="connsiteX0-83" fmla="*/ 5562 w 688655"/>
                    <a:gd name="connsiteY0-84" fmla="*/ 0 h 247243"/>
                    <a:gd name="connsiteX1-85" fmla="*/ 88689 w 688655"/>
                    <a:gd name="connsiteY1-86" fmla="*/ 135082 h 247243"/>
                    <a:gd name="connsiteX2-87" fmla="*/ 618626 w 688655"/>
                    <a:gd name="connsiteY2-88" fmla="*/ 155864 h 247243"/>
                    <a:gd name="connsiteX3-89" fmla="*/ 688610 w 688655"/>
                    <a:gd name="connsiteY3-90" fmla="*/ 203941 h 247243"/>
                    <a:gd name="connsiteX4-91" fmla="*/ 642924 w 688655"/>
                    <a:gd name="connsiteY4-92" fmla="*/ 247244 h 247243"/>
                    <a:gd name="connsiteX0-93" fmla="*/ 5562 w 688655"/>
                    <a:gd name="connsiteY0-94" fmla="*/ 0 h 203941"/>
                    <a:gd name="connsiteX1-95" fmla="*/ 88689 w 688655"/>
                    <a:gd name="connsiteY1-96" fmla="*/ 135082 h 203941"/>
                    <a:gd name="connsiteX2-97" fmla="*/ 618626 w 688655"/>
                    <a:gd name="connsiteY2-98" fmla="*/ 155864 h 203941"/>
                    <a:gd name="connsiteX3-99" fmla="*/ 688610 w 688655"/>
                    <a:gd name="connsiteY3-100" fmla="*/ 203941 h 203941"/>
                    <a:gd name="connsiteX0-101" fmla="*/ 5562 w 677530"/>
                    <a:gd name="connsiteY0-102" fmla="*/ 0 h 242131"/>
                    <a:gd name="connsiteX1-103" fmla="*/ 88689 w 677530"/>
                    <a:gd name="connsiteY1-104" fmla="*/ 135082 h 242131"/>
                    <a:gd name="connsiteX2-105" fmla="*/ 618626 w 677530"/>
                    <a:gd name="connsiteY2-106" fmla="*/ 155864 h 242131"/>
                    <a:gd name="connsiteX3-107" fmla="*/ 670817 w 677530"/>
                    <a:gd name="connsiteY3-108" fmla="*/ 242131 h 242131"/>
                    <a:gd name="connsiteX0-109" fmla="*/ 5562 w 664333"/>
                    <a:gd name="connsiteY0-110" fmla="*/ 0 h 238712"/>
                    <a:gd name="connsiteX1-111" fmla="*/ 88689 w 664333"/>
                    <a:gd name="connsiteY1-112" fmla="*/ 135082 h 238712"/>
                    <a:gd name="connsiteX2-113" fmla="*/ 618626 w 664333"/>
                    <a:gd name="connsiteY2-114" fmla="*/ 155864 h 238712"/>
                    <a:gd name="connsiteX3-115" fmla="*/ 642752 w 664333"/>
                    <a:gd name="connsiteY3-116" fmla="*/ 238712 h 238712"/>
                    <a:gd name="connsiteX0-117" fmla="*/ 5562 w 711991"/>
                    <a:gd name="connsiteY0-118" fmla="*/ 0 h 314413"/>
                    <a:gd name="connsiteX1-119" fmla="*/ 88689 w 711991"/>
                    <a:gd name="connsiteY1-120" fmla="*/ 135082 h 314413"/>
                    <a:gd name="connsiteX2-121" fmla="*/ 618626 w 711991"/>
                    <a:gd name="connsiteY2-122" fmla="*/ 155864 h 314413"/>
                    <a:gd name="connsiteX3-123" fmla="*/ 711991 w 711991"/>
                    <a:gd name="connsiteY3-124" fmla="*/ 314414 h 314413"/>
                    <a:gd name="connsiteX0-125" fmla="*/ 5562 w 665363"/>
                    <a:gd name="connsiteY0-126" fmla="*/ 0 h 272655"/>
                    <a:gd name="connsiteX1-127" fmla="*/ 88689 w 665363"/>
                    <a:gd name="connsiteY1-128" fmla="*/ 135082 h 272655"/>
                    <a:gd name="connsiteX2-129" fmla="*/ 618626 w 665363"/>
                    <a:gd name="connsiteY2-130" fmla="*/ 155864 h 272655"/>
                    <a:gd name="connsiteX3-131" fmla="*/ 645298 w 665363"/>
                    <a:gd name="connsiteY3-132" fmla="*/ 272656 h 272655"/>
                    <a:gd name="connsiteX0-133" fmla="*/ 5562 w 676446"/>
                    <a:gd name="connsiteY0-134" fmla="*/ 0 h 272657"/>
                    <a:gd name="connsiteX1-135" fmla="*/ 88689 w 676446"/>
                    <a:gd name="connsiteY1-136" fmla="*/ 135082 h 272657"/>
                    <a:gd name="connsiteX2-137" fmla="*/ 618626 w 676446"/>
                    <a:gd name="connsiteY2-138" fmla="*/ 155864 h 272657"/>
                    <a:gd name="connsiteX3-139" fmla="*/ 645298 w 676446"/>
                    <a:gd name="connsiteY3-140" fmla="*/ 272656 h 272657"/>
                    <a:gd name="connsiteX0-141" fmla="*/ 20123 w 691007"/>
                    <a:gd name="connsiteY0-142" fmla="*/ 0 h 272655"/>
                    <a:gd name="connsiteX1-143" fmla="*/ 103250 w 691007"/>
                    <a:gd name="connsiteY1-144" fmla="*/ 135082 h 272655"/>
                    <a:gd name="connsiteX2-145" fmla="*/ 633187 w 691007"/>
                    <a:gd name="connsiteY2-146" fmla="*/ 155864 h 272655"/>
                    <a:gd name="connsiteX3-147" fmla="*/ 659859 w 691007"/>
                    <a:gd name="connsiteY3-148" fmla="*/ 272656 h 272655"/>
                    <a:gd name="connsiteX0-149" fmla="*/ 17841 w 701337"/>
                    <a:gd name="connsiteY0-150" fmla="*/ 1 h 260740"/>
                    <a:gd name="connsiteX1-151" fmla="*/ 113580 w 701337"/>
                    <a:gd name="connsiteY1-152" fmla="*/ 123165 h 260740"/>
                    <a:gd name="connsiteX2-153" fmla="*/ 643517 w 701337"/>
                    <a:gd name="connsiteY2-154" fmla="*/ 143947 h 260740"/>
                    <a:gd name="connsiteX3-155" fmla="*/ 670189 w 701337"/>
                    <a:gd name="connsiteY3-156" fmla="*/ 260739 h 260740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</a:cxnLst>
                  <a:rect l="l" t="t" r="r" b="b"/>
                  <a:pathLst>
                    <a:path w="701337" h="260740">
                      <a:moveTo>
                        <a:pt x="17841" y="1"/>
                      </a:moveTo>
                      <a:cubicBezTo>
                        <a:pt x="-24636" y="70720"/>
                        <a:pt x="9301" y="99174"/>
                        <a:pt x="113580" y="123165"/>
                      </a:cubicBezTo>
                      <a:cubicBezTo>
                        <a:pt x="217859" y="147156"/>
                        <a:pt x="525421" y="101115"/>
                        <a:pt x="643517" y="143947"/>
                      </a:cubicBezTo>
                      <a:cubicBezTo>
                        <a:pt x="761613" y="186779"/>
                        <a:pt x="660646" y="225217"/>
                        <a:pt x="670189" y="260739"/>
                      </a:cubicBez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57" name="任意多边形: 形状 26"/>
                <p:cNvSpPr/>
                <p:nvPr/>
              </p:nvSpPr>
              <p:spPr>
                <a:xfrm rot="16200000">
                  <a:off x="3227403" y="2605742"/>
                  <a:ext cx="618185" cy="145474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20556 w 666610"/>
                    <a:gd name="connsiteY0-2" fmla="*/ 0 h 218209"/>
                    <a:gd name="connsiteX1-3" fmla="*/ 103683 w 666610"/>
                    <a:gd name="connsiteY1-4" fmla="*/ 135082 h 218209"/>
                    <a:gd name="connsiteX2-5" fmla="*/ 633620 w 666610"/>
                    <a:gd name="connsiteY2-6" fmla="*/ 155864 h 218209"/>
                    <a:gd name="connsiteX3-7" fmla="*/ 612838 w 666610"/>
                    <a:gd name="connsiteY3-8" fmla="*/ 218209 h 218209"/>
                    <a:gd name="connsiteX4-9" fmla="*/ 612838 w 666610"/>
                    <a:gd name="connsiteY4-10" fmla="*/ 218209 h 218209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</a:cxnLst>
                  <a:rect l="l" t="t" r="r" b="b"/>
                  <a:pathLst>
                    <a:path w="666610" h="218209">
                      <a:moveTo>
                        <a:pt x="20556" y="0"/>
                      </a:moveTo>
                      <a:cubicBezTo>
                        <a:pt x="-22901" y="47056"/>
                        <a:pt x="1506" y="109105"/>
                        <a:pt x="103683" y="135082"/>
                      </a:cubicBezTo>
                      <a:cubicBezTo>
                        <a:pt x="205860" y="161059"/>
                        <a:pt x="548761" y="142010"/>
                        <a:pt x="633620" y="155864"/>
                      </a:cubicBezTo>
                      <a:cubicBezTo>
                        <a:pt x="718479" y="169718"/>
                        <a:pt x="612838" y="218209"/>
                        <a:pt x="612838" y="218209"/>
                      </a:cubicBezTo>
                      <a:lnTo>
                        <a:pt x="612838" y="218209"/>
                      </a:ln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58" name="任意多边形: 形状 26"/>
                <p:cNvSpPr/>
                <p:nvPr/>
              </p:nvSpPr>
              <p:spPr>
                <a:xfrm rot="16200000">
                  <a:off x="3355558" y="2615772"/>
                  <a:ext cx="583211" cy="140036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4572 w 623888"/>
                    <a:gd name="connsiteY0-2" fmla="*/ 0 h 218209"/>
                    <a:gd name="connsiteX1-3" fmla="*/ 87699 w 623888"/>
                    <a:gd name="connsiteY1-4" fmla="*/ 135082 h 218209"/>
                    <a:gd name="connsiteX2-5" fmla="*/ 581846 w 623888"/>
                    <a:gd name="connsiteY2-6" fmla="*/ 144776 h 218209"/>
                    <a:gd name="connsiteX3-7" fmla="*/ 596854 w 623888"/>
                    <a:gd name="connsiteY3-8" fmla="*/ 218209 h 218209"/>
                    <a:gd name="connsiteX4-9" fmla="*/ 596854 w 623888"/>
                    <a:gd name="connsiteY4-10" fmla="*/ 218209 h 218209"/>
                    <a:gd name="connsiteX0-11" fmla="*/ 4572 w 623887"/>
                    <a:gd name="connsiteY0-12" fmla="*/ 0 h 218209"/>
                    <a:gd name="connsiteX1-13" fmla="*/ 87699 w 623887"/>
                    <a:gd name="connsiteY1-14" fmla="*/ 135082 h 218209"/>
                    <a:gd name="connsiteX2-15" fmla="*/ 581846 w 623887"/>
                    <a:gd name="connsiteY2-16" fmla="*/ 144776 h 218209"/>
                    <a:gd name="connsiteX3-17" fmla="*/ 596854 w 623887"/>
                    <a:gd name="connsiteY3-18" fmla="*/ 218209 h 218209"/>
                    <a:gd name="connsiteX4-19" fmla="*/ 585412 w 623887"/>
                    <a:gd name="connsiteY4-20" fmla="*/ 203364 h 218209"/>
                    <a:gd name="connsiteX0-21" fmla="*/ 18961 w 638276"/>
                    <a:gd name="connsiteY0-22" fmla="*/ 0 h 218209"/>
                    <a:gd name="connsiteX1-23" fmla="*/ 102088 w 638276"/>
                    <a:gd name="connsiteY1-24" fmla="*/ 135082 h 218209"/>
                    <a:gd name="connsiteX2-25" fmla="*/ 596235 w 638276"/>
                    <a:gd name="connsiteY2-26" fmla="*/ 144776 h 218209"/>
                    <a:gd name="connsiteX3-27" fmla="*/ 611243 w 638276"/>
                    <a:gd name="connsiteY3-28" fmla="*/ 218209 h 218209"/>
                    <a:gd name="connsiteX4-29" fmla="*/ 599801 w 638276"/>
                    <a:gd name="connsiteY4-30" fmla="*/ 203364 h 218209"/>
                    <a:gd name="connsiteX0-31" fmla="*/ 21317 w 628897"/>
                    <a:gd name="connsiteY0-32" fmla="*/ 1 h 210053"/>
                    <a:gd name="connsiteX1-33" fmla="*/ 92709 w 628897"/>
                    <a:gd name="connsiteY1-34" fmla="*/ 126926 h 210053"/>
                    <a:gd name="connsiteX2-35" fmla="*/ 586856 w 628897"/>
                    <a:gd name="connsiteY2-36" fmla="*/ 136620 h 210053"/>
                    <a:gd name="connsiteX3-37" fmla="*/ 601864 w 628897"/>
                    <a:gd name="connsiteY3-38" fmla="*/ 210053 h 210053"/>
                    <a:gd name="connsiteX4-39" fmla="*/ 590422 w 628897"/>
                    <a:gd name="connsiteY4-40" fmla="*/ 195208 h 21005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</a:cxnLst>
                  <a:rect l="l" t="t" r="r" b="b"/>
                  <a:pathLst>
                    <a:path w="628897" h="210053">
                      <a:moveTo>
                        <a:pt x="21317" y="1"/>
                      </a:moveTo>
                      <a:cubicBezTo>
                        <a:pt x="-21161" y="70718"/>
                        <a:pt x="-1547" y="104156"/>
                        <a:pt x="92709" y="126926"/>
                      </a:cubicBezTo>
                      <a:cubicBezTo>
                        <a:pt x="186965" y="149696"/>
                        <a:pt x="501997" y="122766"/>
                        <a:pt x="586856" y="136620"/>
                      </a:cubicBezTo>
                      <a:cubicBezTo>
                        <a:pt x="671715" y="150474"/>
                        <a:pt x="601864" y="210053"/>
                        <a:pt x="601864" y="210053"/>
                      </a:cubicBezTo>
                      <a:lnTo>
                        <a:pt x="590422" y="195208"/>
                      </a:ln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</p:grpSp>
          <p:sp>
            <p:nvSpPr>
              <p:cNvPr id="253" name="任意多边形: 形状 26"/>
              <p:cNvSpPr/>
              <p:nvPr/>
            </p:nvSpPr>
            <p:spPr>
              <a:xfrm rot="19562040" flipV="1">
                <a:off x="1431678" y="1701125"/>
                <a:ext cx="554926" cy="119410"/>
              </a:xfrm>
              <a:custGeom>
                <a:avLst/>
                <a:gdLst>
                  <a:gd name="connsiteX0" fmla="*/ 5562 w 651616"/>
                  <a:gd name="connsiteY0" fmla="*/ 0 h 218209"/>
                  <a:gd name="connsiteX1" fmla="*/ 88689 w 651616"/>
                  <a:gd name="connsiteY1" fmla="*/ 135082 h 218209"/>
                  <a:gd name="connsiteX2" fmla="*/ 618626 w 651616"/>
                  <a:gd name="connsiteY2" fmla="*/ 155864 h 218209"/>
                  <a:gd name="connsiteX3" fmla="*/ 597844 w 651616"/>
                  <a:gd name="connsiteY3" fmla="*/ 218209 h 218209"/>
                  <a:gd name="connsiteX4" fmla="*/ 597844 w 651616"/>
                  <a:gd name="connsiteY4" fmla="*/ 218209 h 218209"/>
                  <a:gd name="connsiteX0-1" fmla="*/ 3356 w 596372"/>
                  <a:gd name="connsiteY0-2" fmla="*/ 0 h 218209"/>
                  <a:gd name="connsiteX1-3" fmla="*/ 86483 w 596372"/>
                  <a:gd name="connsiteY1-4" fmla="*/ 135082 h 218209"/>
                  <a:gd name="connsiteX2-5" fmla="*/ 523917 w 596372"/>
                  <a:gd name="connsiteY2-6" fmla="*/ 151322 h 218209"/>
                  <a:gd name="connsiteX3-7" fmla="*/ 595638 w 596372"/>
                  <a:gd name="connsiteY3-8" fmla="*/ 218209 h 218209"/>
                  <a:gd name="connsiteX4-9" fmla="*/ 595638 w 596372"/>
                  <a:gd name="connsiteY4-10" fmla="*/ 218209 h 218209"/>
                  <a:gd name="connsiteX0-11" fmla="*/ 3356 w 596372"/>
                  <a:gd name="connsiteY0-12" fmla="*/ 0 h 238308"/>
                  <a:gd name="connsiteX1-13" fmla="*/ 86483 w 596372"/>
                  <a:gd name="connsiteY1-14" fmla="*/ 135082 h 238308"/>
                  <a:gd name="connsiteX2-15" fmla="*/ 523917 w 596372"/>
                  <a:gd name="connsiteY2-16" fmla="*/ 151322 h 238308"/>
                  <a:gd name="connsiteX3-17" fmla="*/ 595638 w 596372"/>
                  <a:gd name="connsiteY3-18" fmla="*/ 218209 h 238308"/>
                  <a:gd name="connsiteX4-19" fmla="*/ 512131 w 596372"/>
                  <a:gd name="connsiteY4-20" fmla="*/ 238308 h 238308"/>
                  <a:gd name="connsiteX0-21" fmla="*/ 3356 w 563184"/>
                  <a:gd name="connsiteY0-22" fmla="*/ 0 h 238308"/>
                  <a:gd name="connsiteX1-23" fmla="*/ 86483 w 563184"/>
                  <a:gd name="connsiteY1-24" fmla="*/ 135082 h 238308"/>
                  <a:gd name="connsiteX2-25" fmla="*/ 523917 w 563184"/>
                  <a:gd name="connsiteY2-26" fmla="*/ 151322 h 238308"/>
                  <a:gd name="connsiteX3-27" fmla="*/ 542246 w 563184"/>
                  <a:gd name="connsiteY3-28" fmla="*/ 194886 h 238308"/>
                  <a:gd name="connsiteX4-29" fmla="*/ 512131 w 563184"/>
                  <a:gd name="connsiteY4-30" fmla="*/ 238308 h 238308"/>
                  <a:gd name="connsiteX0-31" fmla="*/ 3356 w 563184"/>
                  <a:gd name="connsiteY0-32" fmla="*/ 0 h 236842"/>
                  <a:gd name="connsiteX1-33" fmla="*/ 86483 w 563184"/>
                  <a:gd name="connsiteY1-34" fmla="*/ 135082 h 236842"/>
                  <a:gd name="connsiteX2-35" fmla="*/ 523917 w 563184"/>
                  <a:gd name="connsiteY2-36" fmla="*/ 151322 h 236842"/>
                  <a:gd name="connsiteX3-37" fmla="*/ 542246 w 563184"/>
                  <a:gd name="connsiteY3-38" fmla="*/ 194886 h 236842"/>
                  <a:gd name="connsiteX4-39" fmla="*/ 500104 w 563184"/>
                  <a:gd name="connsiteY4-40" fmla="*/ 236842 h 236842"/>
                  <a:gd name="connsiteX0-41" fmla="*/ 3356 w 565483"/>
                  <a:gd name="connsiteY0-42" fmla="*/ 0 h 236842"/>
                  <a:gd name="connsiteX1-43" fmla="*/ 86483 w 565483"/>
                  <a:gd name="connsiteY1-44" fmla="*/ 135082 h 236842"/>
                  <a:gd name="connsiteX2-45" fmla="*/ 523917 w 565483"/>
                  <a:gd name="connsiteY2-46" fmla="*/ 151322 h 236842"/>
                  <a:gd name="connsiteX3-47" fmla="*/ 547529 w 565483"/>
                  <a:gd name="connsiteY3-48" fmla="*/ 212346 h 236842"/>
                  <a:gd name="connsiteX4-49" fmla="*/ 500104 w 565483"/>
                  <a:gd name="connsiteY4-50" fmla="*/ 236842 h 236842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</a:cxnLst>
                <a:rect l="l" t="t" r="r" b="b"/>
                <a:pathLst>
                  <a:path w="565483" h="236842">
                    <a:moveTo>
                      <a:pt x="3356" y="0"/>
                    </a:moveTo>
                    <a:cubicBezTo>
                      <a:pt x="-6169" y="54552"/>
                      <a:pt x="-277" y="109862"/>
                      <a:pt x="86483" y="135082"/>
                    </a:cubicBezTo>
                    <a:cubicBezTo>
                      <a:pt x="173243" y="160302"/>
                      <a:pt x="447076" y="138445"/>
                      <a:pt x="523917" y="151322"/>
                    </a:cubicBezTo>
                    <a:cubicBezTo>
                      <a:pt x="600758" y="164199"/>
                      <a:pt x="547529" y="212346"/>
                      <a:pt x="547529" y="212346"/>
                    </a:cubicBezTo>
                    <a:lnTo>
                      <a:pt x="500104" y="236842"/>
                    </a:lnTo>
                  </a:path>
                </a:pathLst>
              </a:custGeom>
              <a:noFill/>
              <a:ln w="31750">
                <a:solidFill>
                  <a:schemeClr val="accent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54" name="任意多边形: 形状 26"/>
              <p:cNvSpPr/>
              <p:nvPr/>
            </p:nvSpPr>
            <p:spPr>
              <a:xfrm rot="19562040" flipV="1">
                <a:off x="1386480" y="1639600"/>
                <a:ext cx="632065" cy="79830"/>
              </a:xfrm>
              <a:custGeom>
                <a:avLst/>
                <a:gdLst>
                  <a:gd name="connsiteX0" fmla="*/ 5562 w 651616"/>
                  <a:gd name="connsiteY0" fmla="*/ 0 h 218209"/>
                  <a:gd name="connsiteX1" fmla="*/ 88689 w 651616"/>
                  <a:gd name="connsiteY1" fmla="*/ 135082 h 218209"/>
                  <a:gd name="connsiteX2" fmla="*/ 618626 w 651616"/>
                  <a:gd name="connsiteY2" fmla="*/ 155864 h 218209"/>
                  <a:gd name="connsiteX3" fmla="*/ 597844 w 651616"/>
                  <a:gd name="connsiteY3" fmla="*/ 218209 h 218209"/>
                  <a:gd name="connsiteX4" fmla="*/ 597844 w 651616"/>
                  <a:gd name="connsiteY4" fmla="*/ 218209 h 218209"/>
                  <a:gd name="connsiteX0-1" fmla="*/ 5562 w 651616"/>
                  <a:gd name="connsiteY0-2" fmla="*/ 0 h 218209"/>
                  <a:gd name="connsiteX1-3" fmla="*/ 88689 w 651616"/>
                  <a:gd name="connsiteY1-4" fmla="*/ 135082 h 218209"/>
                  <a:gd name="connsiteX2-5" fmla="*/ 618626 w 651616"/>
                  <a:gd name="connsiteY2-6" fmla="*/ 155864 h 218209"/>
                  <a:gd name="connsiteX3-7" fmla="*/ 597844 w 651616"/>
                  <a:gd name="connsiteY3-8" fmla="*/ 218209 h 218209"/>
                  <a:gd name="connsiteX0-9" fmla="*/ 5562 w 618626"/>
                  <a:gd name="connsiteY0-10" fmla="*/ 0 h 155864"/>
                  <a:gd name="connsiteX1-11" fmla="*/ 88689 w 618626"/>
                  <a:gd name="connsiteY1-12" fmla="*/ 135082 h 155864"/>
                  <a:gd name="connsiteX2-13" fmla="*/ 618626 w 618626"/>
                  <a:gd name="connsiteY2-14" fmla="*/ 155864 h 155864"/>
                  <a:gd name="connsiteX0-15" fmla="*/ 6349 w 644090"/>
                  <a:gd name="connsiteY0-16" fmla="*/ 0 h 158337"/>
                  <a:gd name="connsiteX1-17" fmla="*/ 89476 w 644090"/>
                  <a:gd name="connsiteY1-18" fmla="*/ 135082 h 158337"/>
                  <a:gd name="connsiteX2-19" fmla="*/ 644090 w 644090"/>
                  <a:gd name="connsiteY2-20" fmla="*/ 158337 h 158337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</a:cxnLst>
                <a:rect l="l" t="t" r="r" b="b"/>
                <a:pathLst>
                  <a:path w="644090" h="158337">
                    <a:moveTo>
                      <a:pt x="6349" y="0"/>
                    </a:moveTo>
                    <a:cubicBezTo>
                      <a:pt x="-3176" y="54552"/>
                      <a:pt x="-16814" y="108692"/>
                      <a:pt x="89476" y="135082"/>
                    </a:cubicBezTo>
                    <a:cubicBezTo>
                      <a:pt x="195766" y="161472"/>
                      <a:pt x="559231" y="144483"/>
                      <a:pt x="644090" y="158337"/>
                    </a:cubicBezTo>
                  </a:path>
                </a:pathLst>
              </a:custGeom>
              <a:noFill/>
              <a:ln w="31750">
                <a:solidFill>
                  <a:schemeClr val="accent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251" name="任意多边形: 形状 26"/>
            <p:cNvSpPr/>
            <p:nvPr/>
          </p:nvSpPr>
          <p:spPr>
            <a:xfrm rot="7849497">
              <a:off x="3018865" y="2047237"/>
              <a:ext cx="497771" cy="111014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3356 w 596372"/>
                <a:gd name="connsiteY0-2" fmla="*/ 0 h 218209"/>
                <a:gd name="connsiteX1-3" fmla="*/ 86483 w 596372"/>
                <a:gd name="connsiteY1-4" fmla="*/ 135082 h 218209"/>
                <a:gd name="connsiteX2-5" fmla="*/ 523917 w 596372"/>
                <a:gd name="connsiteY2-6" fmla="*/ 151322 h 218209"/>
                <a:gd name="connsiteX3-7" fmla="*/ 595638 w 596372"/>
                <a:gd name="connsiteY3-8" fmla="*/ 218209 h 218209"/>
                <a:gd name="connsiteX4-9" fmla="*/ 595638 w 596372"/>
                <a:gd name="connsiteY4-10" fmla="*/ 218209 h 218209"/>
                <a:gd name="connsiteX0-11" fmla="*/ 3356 w 596372"/>
                <a:gd name="connsiteY0-12" fmla="*/ 0 h 238308"/>
                <a:gd name="connsiteX1-13" fmla="*/ 86483 w 596372"/>
                <a:gd name="connsiteY1-14" fmla="*/ 135082 h 238308"/>
                <a:gd name="connsiteX2-15" fmla="*/ 523917 w 596372"/>
                <a:gd name="connsiteY2-16" fmla="*/ 151322 h 238308"/>
                <a:gd name="connsiteX3-17" fmla="*/ 595638 w 596372"/>
                <a:gd name="connsiteY3-18" fmla="*/ 218209 h 238308"/>
                <a:gd name="connsiteX4-19" fmla="*/ 512131 w 596372"/>
                <a:gd name="connsiteY4-20" fmla="*/ 238308 h 238308"/>
                <a:gd name="connsiteX0-21" fmla="*/ 3356 w 563184"/>
                <a:gd name="connsiteY0-22" fmla="*/ 0 h 238308"/>
                <a:gd name="connsiteX1-23" fmla="*/ 86483 w 563184"/>
                <a:gd name="connsiteY1-24" fmla="*/ 135082 h 238308"/>
                <a:gd name="connsiteX2-25" fmla="*/ 523917 w 563184"/>
                <a:gd name="connsiteY2-26" fmla="*/ 151322 h 238308"/>
                <a:gd name="connsiteX3-27" fmla="*/ 542246 w 563184"/>
                <a:gd name="connsiteY3-28" fmla="*/ 194886 h 238308"/>
                <a:gd name="connsiteX4-29" fmla="*/ 512131 w 563184"/>
                <a:gd name="connsiteY4-30" fmla="*/ 238308 h 238308"/>
                <a:gd name="connsiteX0-31" fmla="*/ 3356 w 563184"/>
                <a:gd name="connsiteY0-32" fmla="*/ 0 h 236842"/>
                <a:gd name="connsiteX1-33" fmla="*/ 86483 w 563184"/>
                <a:gd name="connsiteY1-34" fmla="*/ 135082 h 236842"/>
                <a:gd name="connsiteX2-35" fmla="*/ 523917 w 563184"/>
                <a:gd name="connsiteY2-36" fmla="*/ 151322 h 236842"/>
                <a:gd name="connsiteX3-37" fmla="*/ 542246 w 563184"/>
                <a:gd name="connsiteY3-38" fmla="*/ 194886 h 236842"/>
                <a:gd name="connsiteX4-39" fmla="*/ 500104 w 563184"/>
                <a:gd name="connsiteY4-40" fmla="*/ 236842 h 236842"/>
                <a:gd name="connsiteX0-41" fmla="*/ 3356 w 565483"/>
                <a:gd name="connsiteY0-42" fmla="*/ 0 h 236842"/>
                <a:gd name="connsiteX1-43" fmla="*/ 86483 w 565483"/>
                <a:gd name="connsiteY1-44" fmla="*/ 135082 h 236842"/>
                <a:gd name="connsiteX2-45" fmla="*/ 523917 w 565483"/>
                <a:gd name="connsiteY2-46" fmla="*/ 151322 h 236842"/>
                <a:gd name="connsiteX3-47" fmla="*/ 547529 w 565483"/>
                <a:gd name="connsiteY3-48" fmla="*/ 212346 h 236842"/>
                <a:gd name="connsiteX4-49" fmla="*/ 500104 w 565483"/>
                <a:gd name="connsiteY4-50" fmla="*/ 236842 h 236842"/>
                <a:gd name="connsiteX0-51" fmla="*/ 3356 w 587996"/>
                <a:gd name="connsiteY0-52" fmla="*/ 0 h 236842"/>
                <a:gd name="connsiteX1-53" fmla="*/ 86483 w 587996"/>
                <a:gd name="connsiteY1-54" fmla="*/ 135082 h 236842"/>
                <a:gd name="connsiteX2-55" fmla="*/ 523917 w 587996"/>
                <a:gd name="connsiteY2-56" fmla="*/ 151322 h 236842"/>
                <a:gd name="connsiteX3-57" fmla="*/ 585469 w 587996"/>
                <a:gd name="connsiteY3-58" fmla="*/ 220330 h 236842"/>
                <a:gd name="connsiteX4-59" fmla="*/ 500104 w 587996"/>
                <a:gd name="connsiteY4-60" fmla="*/ 236842 h 236842"/>
                <a:gd name="connsiteX0-61" fmla="*/ 3356 w 587996"/>
                <a:gd name="connsiteY0-62" fmla="*/ 0 h 244339"/>
                <a:gd name="connsiteX1-63" fmla="*/ 86483 w 587996"/>
                <a:gd name="connsiteY1-64" fmla="*/ 135082 h 244339"/>
                <a:gd name="connsiteX2-65" fmla="*/ 523917 w 587996"/>
                <a:gd name="connsiteY2-66" fmla="*/ 151322 h 244339"/>
                <a:gd name="connsiteX3-67" fmla="*/ 585469 w 587996"/>
                <a:gd name="connsiteY3-68" fmla="*/ 220330 h 244339"/>
                <a:gd name="connsiteX4-69" fmla="*/ 534036 w 587996"/>
                <a:gd name="connsiteY4-70" fmla="*/ 244339 h 244339"/>
                <a:gd name="connsiteX0-71" fmla="*/ 3559 w 591992"/>
                <a:gd name="connsiteY0-72" fmla="*/ 0 h 244339"/>
                <a:gd name="connsiteX1-73" fmla="*/ 86686 w 591992"/>
                <a:gd name="connsiteY1-74" fmla="*/ 135082 h 244339"/>
                <a:gd name="connsiteX2-75" fmla="*/ 535168 w 591992"/>
                <a:gd name="connsiteY2-76" fmla="*/ 129124 h 244339"/>
                <a:gd name="connsiteX3-77" fmla="*/ 585672 w 591992"/>
                <a:gd name="connsiteY3-78" fmla="*/ 220330 h 244339"/>
                <a:gd name="connsiteX4-79" fmla="*/ 534239 w 591992"/>
                <a:gd name="connsiteY4-80" fmla="*/ 244339 h 244339"/>
                <a:gd name="connsiteX0-81" fmla="*/ 3559 w 594181"/>
                <a:gd name="connsiteY0-82" fmla="*/ 0 h 244339"/>
                <a:gd name="connsiteX1-83" fmla="*/ 86686 w 594181"/>
                <a:gd name="connsiteY1-84" fmla="*/ 135082 h 244339"/>
                <a:gd name="connsiteX2-85" fmla="*/ 535168 w 594181"/>
                <a:gd name="connsiteY2-86" fmla="*/ 129124 h 244339"/>
                <a:gd name="connsiteX3-87" fmla="*/ 588993 w 594181"/>
                <a:gd name="connsiteY3-88" fmla="*/ 190464 h 244339"/>
                <a:gd name="connsiteX4-89" fmla="*/ 534239 w 594181"/>
                <a:gd name="connsiteY4-90" fmla="*/ 244339 h 244339"/>
                <a:gd name="connsiteX0-91" fmla="*/ 3559 w 594181"/>
                <a:gd name="connsiteY0-92" fmla="*/ 0 h 221164"/>
                <a:gd name="connsiteX1-93" fmla="*/ 86686 w 594181"/>
                <a:gd name="connsiteY1-94" fmla="*/ 135082 h 221164"/>
                <a:gd name="connsiteX2-95" fmla="*/ 535168 w 594181"/>
                <a:gd name="connsiteY2-96" fmla="*/ 129124 h 221164"/>
                <a:gd name="connsiteX3-97" fmla="*/ 588993 w 594181"/>
                <a:gd name="connsiteY3-98" fmla="*/ 190464 h 221164"/>
                <a:gd name="connsiteX4-99" fmla="*/ 537268 w 594181"/>
                <a:gd name="connsiteY4-100" fmla="*/ 221163 h 221164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594181" h="221164">
                  <a:moveTo>
                    <a:pt x="3559" y="0"/>
                  </a:moveTo>
                  <a:cubicBezTo>
                    <a:pt x="-5966" y="54552"/>
                    <a:pt x="-1915" y="113561"/>
                    <a:pt x="86686" y="135082"/>
                  </a:cubicBezTo>
                  <a:cubicBezTo>
                    <a:pt x="175287" y="156603"/>
                    <a:pt x="451450" y="119894"/>
                    <a:pt x="535168" y="129124"/>
                  </a:cubicBezTo>
                  <a:cubicBezTo>
                    <a:pt x="618886" y="138354"/>
                    <a:pt x="588993" y="190464"/>
                    <a:pt x="588993" y="190464"/>
                  </a:cubicBezTo>
                  <a:lnTo>
                    <a:pt x="537268" y="221163"/>
                  </a:lnTo>
                </a:path>
              </a:pathLst>
            </a:custGeom>
            <a:noFill/>
            <a:ln w="31750"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259" name="组合 258"/>
          <p:cNvGrpSpPr/>
          <p:nvPr/>
        </p:nvGrpSpPr>
        <p:grpSpPr>
          <a:xfrm rot="16000967">
            <a:off x="4780637" y="4567834"/>
            <a:ext cx="359587" cy="542028"/>
            <a:chOff x="3066377" y="1779094"/>
            <a:chExt cx="520068" cy="783931"/>
          </a:xfrm>
        </p:grpSpPr>
        <p:grpSp>
          <p:nvGrpSpPr>
            <p:cNvPr id="260" name="组合 259"/>
            <p:cNvGrpSpPr/>
            <p:nvPr/>
          </p:nvGrpSpPr>
          <p:grpSpPr>
            <a:xfrm rot="5811537" flipV="1">
              <a:off x="2934445" y="1911026"/>
              <a:ext cx="783931" cy="520068"/>
              <a:chOff x="1386480" y="1639600"/>
              <a:chExt cx="918295" cy="522368"/>
            </a:xfrm>
          </p:grpSpPr>
          <p:grpSp>
            <p:nvGrpSpPr>
              <p:cNvPr id="262" name="组合 261"/>
              <p:cNvGrpSpPr/>
              <p:nvPr/>
            </p:nvGrpSpPr>
            <p:grpSpPr>
              <a:xfrm rot="14162040" flipV="1">
                <a:off x="1755887" y="1613080"/>
                <a:ext cx="336269" cy="761507"/>
                <a:chOff x="3272537" y="2308003"/>
                <a:chExt cx="444645" cy="719624"/>
              </a:xfrm>
            </p:grpSpPr>
            <p:sp>
              <p:nvSpPr>
                <p:cNvPr id="265" name="任意多边形: 形状 26"/>
                <p:cNvSpPr/>
                <p:nvPr/>
              </p:nvSpPr>
              <p:spPr>
                <a:xfrm rot="16200000">
                  <a:off x="2968103" y="2612437"/>
                  <a:ext cx="719624" cy="110756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7103 w 692188"/>
                    <a:gd name="connsiteY0-2" fmla="*/ 0 h 218209"/>
                    <a:gd name="connsiteX1-3" fmla="*/ 90230 w 692188"/>
                    <a:gd name="connsiteY1-4" fmla="*/ 135082 h 218209"/>
                    <a:gd name="connsiteX2-5" fmla="*/ 666418 w 692188"/>
                    <a:gd name="connsiteY2-6" fmla="*/ 158137 h 218209"/>
                    <a:gd name="connsiteX3-7" fmla="*/ 599385 w 692188"/>
                    <a:gd name="connsiteY3-8" fmla="*/ 218209 h 218209"/>
                    <a:gd name="connsiteX4-9" fmla="*/ 599385 w 692188"/>
                    <a:gd name="connsiteY4-10" fmla="*/ 218209 h 218209"/>
                    <a:gd name="connsiteX0-11" fmla="*/ 7103 w 804262"/>
                    <a:gd name="connsiteY0-12" fmla="*/ 0 h 418066"/>
                    <a:gd name="connsiteX1-13" fmla="*/ 90230 w 804262"/>
                    <a:gd name="connsiteY1-14" fmla="*/ 135082 h 418066"/>
                    <a:gd name="connsiteX2-15" fmla="*/ 666418 w 804262"/>
                    <a:gd name="connsiteY2-16" fmla="*/ 158137 h 418066"/>
                    <a:gd name="connsiteX3-17" fmla="*/ 599385 w 804262"/>
                    <a:gd name="connsiteY3-18" fmla="*/ 218209 h 418066"/>
                    <a:gd name="connsiteX4-19" fmla="*/ 804262 w 804262"/>
                    <a:gd name="connsiteY4-20" fmla="*/ 418065 h 418066"/>
                    <a:gd name="connsiteX0-21" fmla="*/ 7103 w 804262"/>
                    <a:gd name="connsiteY0-22" fmla="*/ 0 h 418064"/>
                    <a:gd name="connsiteX1-23" fmla="*/ 90230 w 804262"/>
                    <a:gd name="connsiteY1-24" fmla="*/ 135082 h 418064"/>
                    <a:gd name="connsiteX2-25" fmla="*/ 666418 w 804262"/>
                    <a:gd name="connsiteY2-26" fmla="*/ 158137 h 418064"/>
                    <a:gd name="connsiteX3-27" fmla="*/ 649061 w 804262"/>
                    <a:gd name="connsiteY3-28" fmla="*/ 234353 h 418064"/>
                    <a:gd name="connsiteX4-29" fmla="*/ 804262 w 804262"/>
                    <a:gd name="connsiteY4-30" fmla="*/ 418065 h 418064"/>
                    <a:gd name="connsiteX0-31" fmla="*/ 7103 w 703746"/>
                    <a:gd name="connsiteY0-32" fmla="*/ 0 h 234354"/>
                    <a:gd name="connsiteX1-33" fmla="*/ 90230 w 703746"/>
                    <a:gd name="connsiteY1-34" fmla="*/ 135082 h 234354"/>
                    <a:gd name="connsiteX2-35" fmla="*/ 666418 w 703746"/>
                    <a:gd name="connsiteY2-36" fmla="*/ 158137 h 234354"/>
                    <a:gd name="connsiteX3-37" fmla="*/ 649061 w 703746"/>
                    <a:gd name="connsiteY3-38" fmla="*/ 234353 h 234354"/>
                    <a:gd name="connsiteX0-39" fmla="*/ 7103 w 708469"/>
                    <a:gd name="connsiteY0-40" fmla="*/ 0 h 249688"/>
                    <a:gd name="connsiteX1-41" fmla="*/ 90230 w 708469"/>
                    <a:gd name="connsiteY1-42" fmla="*/ 135082 h 249688"/>
                    <a:gd name="connsiteX2-43" fmla="*/ 666418 w 708469"/>
                    <a:gd name="connsiteY2-44" fmla="*/ 158137 h 249688"/>
                    <a:gd name="connsiteX3-45" fmla="*/ 664513 w 708469"/>
                    <a:gd name="connsiteY3-46" fmla="*/ 249688 h 249688"/>
                    <a:gd name="connsiteX0-47" fmla="*/ 1435 w 767430"/>
                    <a:gd name="connsiteY0-48" fmla="*/ -1 h 200383"/>
                    <a:gd name="connsiteX1-49" fmla="*/ 149191 w 767430"/>
                    <a:gd name="connsiteY1-50" fmla="*/ 85777 h 200383"/>
                    <a:gd name="connsiteX2-51" fmla="*/ 725379 w 767430"/>
                    <a:gd name="connsiteY2-52" fmla="*/ 108832 h 200383"/>
                    <a:gd name="connsiteX3-53" fmla="*/ 723474 w 767430"/>
                    <a:gd name="connsiteY3-54" fmla="*/ 200383 h 200383"/>
                    <a:gd name="connsiteX0-55" fmla="*/ 1067 w 787985"/>
                    <a:gd name="connsiteY0-56" fmla="*/ 0 h 182754"/>
                    <a:gd name="connsiteX1-57" fmla="*/ 169746 w 787985"/>
                    <a:gd name="connsiteY1-58" fmla="*/ 68148 h 182754"/>
                    <a:gd name="connsiteX2-59" fmla="*/ 745934 w 787985"/>
                    <a:gd name="connsiteY2-60" fmla="*/ 91203 h 182754"/>
                    <a:gd name="connsiteX3-61" fmla="*/ 744029 w 787985"/>
                    <a:gd name="connsiteY3-62" fmla="*/ 182754 h 182754"/>
                    <a:gd name="connsiteX0-63" fmla="*/ 0 w 786918"/>
                    <a:gd name="connsiteY0-64" fmla="*/ 0 h 182754"/>
                    <a:gd name="connsiteX1-65" fmla="*/ 168679 w 786918"/>
                    <a:gd name="connsiteY1-66" fmla="*/ 68148 h 182754"/>
                    <a:gd name="connsiteX2-67" fmla="*/ 744867 w 786918"/>
                    <a:gd name="connsiteY2-68" fmla="*/ 91203 h 182754"/>
                    <a:gd name="connsiteX3-69" fmla="*/ 742962 w 786918"/>
                    <a:gd name="connsiteY3-70" fmla="*/ 182754 h 182754"/>
                    <a:gd name="connsiteX0-71" fmla="*/ 0 w 786918"/>
                    <a:gd name="connsiteY0-72" fmla="*/ 110 h 182864"/>
                    <a:gd name="connsiteX1-73" fmla="*/ 168679 w 786918"/>
                    <a:gd name="connsiteY1-74" fmla="*/ 68258 h 182864"/>
                    <a:gd name="connsiteX2-75" fmla="*/ 744867 w 786918"/>
                    <a:gd name="connsiteY2-76" fmla="*/ 91313 h 182864"/>
                    <a:gd name="connsiteX3-77" fmla="*/ 742962 w 786918"/>
                    <a:gd name="connsiteY3-78" fmla="*/ 182864 h 182864"/>
                    <a:gd name="connsiteX0-79" fmla="*/ 0 w 786918"/>
                    <a:gd name="connsiteY0-80" fmla="*/ 0 h 182754"/>
                    <a:gd name="connsiteX1-81" fmla="*/ 168679 w 786918"/>
                    <a:gd name="connsiteY1-82" fmla="*/ 68148 h 182754"/>
                    <a:gd name="connsiteX2-83" fmla="*/ 744867 w 786918"/>
                    <a:gd name="connsiteY2-84" fmla="*/ 91203 h 182754"/>
                    <a:gd name="connsiteX3-85" fmla="*/ 742962 w 786918"/>
                    <a:gd name="connsiteY3-86" fmla="*/ 182754 h 182754"/>
                    <a:gd name="connsiteX0-87" fmla="*/ 0 w 787244"/>
                    <a:gd name="connsiteY0-88" fmla="*/ 0 h 182754"/>
                    <a:gd name="connsiteX1-89" fmla="*/ 164274 w 787244"/>
                    <a:gd name="connsiteY1-90" fmla="*/ 30614 h 182754"/>
                    <a:gd name="connsiteX2-91" fmla="*/ 744867 w 787244"/>
                    <a:gd name="connsiteY2-92" fmla="*/ 91203 h 182754"/>
                    <a:gd name="connsiteX3-93" fmla="*/ 742962 w 787244"/>
                    <a:gd name="connsiteY3-94" fmla="*/ 182754 h 182754"/>
                    <a:gd name="connsiteX0-95" fmla="*/ 0 w 622970"/>
                    <a:gd name="connsiteY0-96" fmla="*/ 0 h 152140"/>
                    <a:gd name="connsiteX1-97" fmla="*/ 580593 w 622970"/>
                    <a:gd name="connsiteY1-98" fmla="*/ 60589 h 152140"/>
                    <a:gd name="connsiteX2-99" fmla="*/ 578688 w 622970"/>
                    <a:gd name="connsiteY2-100" fmla="*/ 152140 h 152140"/>
                    <a:gd name="connsiteX0-101" fmla="*/ 0 w 775994"/>
                    <a:gd name="connsiteY0-102" fmla="*/ -1 h 166133"/>
                    <a:gd name="connsiteX1-103" fmla="*/ 723065 w 775994"/>
                    <a:gd name="connsiteY1-104" fmla="*/ 74582 h 166133"/>
                    <a:gd name="connsiteX2-105" fmla="*/ 721160 w 775994"/>
                    <a:gd name="connsiteY2-106" fmla="*/ 166133 h 16613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</a:cxnLst>
                  <a:rect l="l" t="t" r="r" b="b"/>
                  <a:pathLst>
                    <a:path w="775994" h="166133">
                      <a:moveTo>
                        <a:pt x="0" y="-1"/>
                      </a:moveTo>
                      <a:cubicBezTo>
                        <a:pt x="124144" y="15199"/>
                        <a:pt x="602872" y="46893"/>
                        <a:pt x="723065" y="74582"/>
                      </a:cubicBezTo>
                      <a:cubicBezTo>
                        <a:pt x="843258" y="102271"/>
                        <a:pt x="721160" y="166133"/>
                        <a:pt x="721160" y="166133"/>
                      </a:cubicBez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66" name="任意多边形: 形状 26"/>
                <p:cNvSpPr/>
                <p:nvPr/>
              </p:nvSpPr>
              <p:spPr>
                <a:xfrm rot="16200000">
                  <a:off x="3099371" y="2585162"/>
                  <a:ext cx="650389" cy="173829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5562 w 687495"/>
                    <a:gd name="connsiteY0-2" fmla="*/ 0 h 218209"/>
                    <a:gd name="connsiteX1-3" fmla="*/ 88689 w 687495"/>
                    <a:gd name="connsiteY1-4" fmla="*/ 135082 h 218209"/>
                    <a:gd name="connsiteX2-5" fmla="*/ 618626 w 687495"/>
                    <a:gd name="connsiteY2-6" fmla="*/ 155864 h 218209"/>
                    <a:gd name="connsiteX3-7" fmla="*/ 678732 w 687495"/>
                    <a:gd name="connsiteY3-8" fmla="*/ 199374 h 218209"/>
                    <a:gd name="connsiteX4-9" fmla="*/ 597844 w 687495"/>
                    <a:gd name="connsiteY4-10" fmla="*/ 218209 h 218209"/>
                    <a:gd name="connsiteX5" fmla="*/ 597844 w 687495"/>
                    <a:gd name="connsiteY5" fmla="*/ 218209 h 218209"/>
                    <a:gd name="connsiteX0-11" fmla="*/ 5562 w 687494"/>
                    <a:gd name="connsiteY0-12" fmla="*/ 0 h 246265"/>
                    <a:gd name="connsiteX1-13" fmla="*/ 88689 w 687494"/>
                    <a:gd name="connsiteY1-14" fmla="*/ 135082 h 246265"/>
                    <a:gd name="connsiteX2-15" fmla="*/ 618626 w 687494"/>
                    <a:gd name="connsiteY2-16" fmla="*/ 155864 h 246265"/>
                    <a:gd name="connsiteX3-17" fmla="*/ 678732 w 687494"/>
                    <a:gd name="connsiteY3-18" fmla="*/ 199374 h 246265"/>
                    <a:gd name="connsiteX4-19" fmla="*/ 597844 w 687494"/>
                    <a:gd name="connsiteY4-20" fmla="*/ 218209 h 246265"/>
                    <a:gd name="connsiteX5-21" fmla="*/ 634907 w 687494"/>
                    <a:gd name="connsiteY5-22" fmla="*/ 246266 h 246265"/>
                    <a:gd name="connsiteX0-23" fmla="*/ 5562 w 687494"/>
                    <a:gd name="connsiteY0-24" fmla="*/ 0 h 218209"/>
                    <a:gd name="connsiteX1-25" fmla="*/ 88689 w 687494"/>
                    <a:gd name="connsiteY1-26" fmla="*/ 135082 h 218209"/>
                    <a:gd name="connsiteX2-27" fmla="*/ 618626 w 687494"/>
                    <a:gd name="connsiteY2-28" fmla="*/ 155864 h 218209"/>
                    <a:gd name="connsiteX3-29" fmla="*/ 678732 w 687494"/>
                    <a:gd name="connsiteY3-30" fmla="*/ 199374 h 218209"/>
                    <a:gd name="connsiteX4-31" fmla="*/ 597844 w 687494"/>
                    <a:gd name="connsiteY4-32" fmla="*/ 218209 h 218209"/>
                    <a:gd name="connsiteX0-33" fmla="*/ 5562 w 687494"/>
                    <a:gd name="connsiteY0-34" fmla="*/ 0 h 232885"/>
                    <a:gd name="connsiteX1-35" fmla="*/ 88689 w 687494"/>
                    <a:gd name="connsiteY1-36" fmla="*/ 135082 h 232885"/>
                    <a:gd name="connsiteX2-37" fmla="*/ 618626 w 687494"/>
                    <a:gd name="connsiteY2-38" fmla="*/ 155864 h 232885"/>
                    <a:gd name="connsiteX3-39" fmla="*/ 678732 w 687494"/>
                    <a:gd name="connsiteY3-40" fmla="*/ 199374 h 232885"/>
                    <a:gd name="connsiteX4-41" fmla="*/ 635491 w 687494"/>
                    <a:gd name="connsiteY4-42" fmla="*/ 232886 h 232885"/>
                    <a:gd name="connsiteX0-43" fmla="*/ 5562 w 684304"/>
                    <a:gd name="connsiteY0-44" fmla="*/ 0 h 232887"/>
                    <a:gd name="connsiteX1-45" fmla="*/ 88689 w 684304"/>
                    <a:gd name="connsiteY1-46" fmla="*/ 135082 h 232887"/>
                    <a:gd name="connsiteX2-47" fmla="*/ 618626 w 684304"/>
                    <a:gd name="connsiteY2-48" fmla="*/ 155864 h 232887"/>
                    <a:gd name="connsiteX3-49" fmla="*/ 673743 w 684304"/>
                    <a:gd name="connsiteY3-50" fmla="*/ 175223 h 232887"/>
                    <a:gd name="connsiteX4-51" fmla="*/ 635491 w 684304"/>
                    <a:gd name="connsiteY4-52" fmla="*/ 232886 h 232887"/>
                    <a:gd name="connsiteX0-53" fmla="*/ 5562 w 684305"/>
                    <a:gd name="connsiteY0-54" fmla="*/ 0 h 247245"/>
                    <a:gd name="connsiteX1-55" fmla="*/ 88689 w 684305"/>
                    <a:gd name="connsiteY1-56" fmla="*/ 135082 h 247245"/>
                    <a:gd name="connsiteX2-57" fmla="*/ 618626 w 684305"/>
                    <a:gd name="connsiteY2-58" fmla="*/ 155864 h 247245"/>
                    <a:gd name="connsiteX3-59" fmla="*/ 673743 w 684305"/>
                    <a:gd name="connsiteY3-60" fmla="*/ 175223 h 247245"/>
                    <a:gd name="connsiteX4-61" fmla="*/ 642924 w 684305"/>
                    <a:gd name="connsiteY4-62" fmla="*/ 247244 h 247245"/>
                    <a:gd name="connsiteX0-63" fmla="*/ 5562 w 694353"/>
                    <a:gd name="connsiteY0-64" fmla="*/ 0 h 247243"/>
                    <a:gd name="connsiteX1-65" fmla="*/ 88689 w 694353"/>
                    <a:gd name="connsiteY1-66" fmla="*/ 135082 h 247243"/>
                    <a:gd name="connsiteX2-67" fmla="*/ 618626 w 694353"/>
                    <a:gd name="connsiteY2-68" fmla="*/ 155864 h 247243"/>
                    <a:gd name="connsiteX3-69" fmla="*/ 688610 w 694353"/>
                    <a:gd name="connsiteY3-70" fmla="*/ 203941 h 247243"/>
                    <a:gd name="connsiteX4-71" fmla="*/ 642924 w 694353"/>
                    <a:gd name="connsiteY4-72" fmla="*/ 247244 h 247243"/>
                    <a:gd name="connsiteX0-73" fmla="*/ 5562 w 688656"/>
                    <a:gd name="connsiteY0-74" fmla="*/ 0 h 247245"/>
                    <a:gd name="connsiteX1-75" fmla="*/ 88689 w 688656"/>
                    <a:gd name="connsiteY1-76" fmla="*/ 135082 h 247245"/>
                    <a:gd name="connsiteX2-77" fmla="*/ 618626 w 688656"/>
                    <a:gd name="connsiteY2-78" fmla="*/ 155864 h 247245"/>
                    <a:gd name="connsiteX3-79" fmla="*/ 688610 w 688656"/>
                    <a:gd name="connsiteY3-80" fmla="*/ 203941 h 247245"/>
                    <a:gd name="connsiteX4-81" fmla="*/ 642924 w 688656"/>
                    <a:gd name="connsiteY4-82" fmla="*/ 247244 h 247245"/>
                    <a:gd name="connsiteX0-83" fmla="*/ 5562 w 688655"/>
                    <a:gd name="connsiteY0-84" fmla="*/ 0 h 247243"/>
                    <a:gd name="connsiteX1-85" fmla="*/ 88689 w 688655"/>
                    <a:gd name="connsiteY1-86" fmla="*/ 135082 h 247243"/>
                    <a:gd name="connsiteX2-87" fmla="*/ 618626 w 688655"/>
                    <a:gd name="connsiteY2-88" fmla="*/ 155864 h 247243"/>
                    <a:gd name="connsiteX3-89" fmla="*/ 688610 w 688655"/>
                    <a:gd name="connsiteY3-90" fmla="*/ 203941 h 247243"/>
                    <a:gd name="connsiteX4-91" fmla="*/ 642924 w 688655"/>
                    <a:gd name="connsiteY4-92" fmla="*/ 247244 h 247243"/>
                    <a:gd name="connsiteX0-93" fmla="*/ 5562 w 688655"/>
                    <a:gd name="connsiteY0-94" fmla="*/ 0 h 203941"/>
                    <a:gd name="connsiteX1-95" fmla="*/ 88689 w 688655"/>
                    <a:gd name="connsiteY1-96" fmla="*/ 135082 h 203941"/>
                    <a:gd name="connsiteX2-97" fmla="*/ 618626 w 688655"/>
                    <a:gd name="connsiteY2-98" fmla="*/ 155864 h 203941"/>
                    <a:gd name="connsiteX3-99" fmla="*/ 688610 w 688655"/>
                    <a:gd name="connsiteY3-100" fmla="*/ 203941 h 203941"/>
                    <a:gd name="connsiteX0-101" fmla="*/ 5562 w 677530"/>
                    <a:gd name="connsiteY0-102" fmla="*/ 0 h 242131"/>
                    <a:gd name="connsiteX1-103" fmla="*/ 88689 w 677530"/>
                    <a:gd name="connsiteY1-104" fmla="*/ 135082 h 242131"/>
                    <a:gd name="connsiteX2-105" fmla="*/ 618626 w 677530"/>
                    <a:gd name="connsiteY2-106" fmla="*/ 155864 h 242131"/>
                    <a:gd name="connsiteX3-107" fmla="*/ 670817 w 677530"/>
                    <a:gd name="connsiteY3-108" fmla="*/ 242131 h 242131"/>
                    <a:gd name="connsiteX0-109" fmla="*/ 5562 w 664333"/>
                    <a:gd name="connsiteY0-110" fmla="*/ 0 h 238712"/>
                    <a:gd name="connsiteX1-111" fmla="*/ 88689 w 664333"/>
                    <a:gd name="connsiteY1-112" fmla="*/ 135082 h 238712"/>
                    <a:gd name="connsiteX2-113" fmla="*/ 618626 w 664333"/>
                    <a:gd name="connsiteY2-114" fmla="*/ 155864 h 238712"/>
                    <a:gd name="connsiteX3-115" fmla="*/ 642752 w 664333"/>
                    <a:gd name="connsiteY3-116" fmla="*/ 238712 h 238712"/>
                    <a:gd name="connsiteX0-117" fmla="*/ 5562 w 711991"/>
                    <a:gd name="connsiteY0-118" fmla="*/ 0 h 314413"/>
                    <a:gd name="connsiteX1-119" fmla="*/ 88689 w 711991"/>
                    <a:gd name="connsiteY1-120" fmla="*/ 135082 h 314413"/>
                    <a:gd name="connsiteX2-121" fmla="*/ 618626 w 711991"/>
                    <a:gd name="connsiteY2-122" fmla="*/ 155864 h 314413"/>
                    <a:gd name="connsiteX3-123" fmla="*/ 711991 w 711991"/>
                    <a:gd name="connsiteY3-124" fmla="*/ 314414 h 314413"/>
                    <a:gd name="connsiteX0-125" fmla="*/ 5562 w 665363"/>
                    <a:gd name="connsiteY0-126" fmla="*/ 0 h 272655"/>
                    <a:gd name="connsiteX1-127" fmla="*/ 88689 w 665363"/>
                    <a:gd name="connsiteY1-128" fmla="*/ 135082 h 272655"/>
                    <a:gd name="connsiteX2-129" fmla="*/ 618626 w 665363"/>
                    <a:gd name="connsiteY2-130" fmla="*/ 155864 h 272655"/>
                    <a:gd name="connsiteX3-131" fmla="*/ 645298 w 665363"/>
                    <a:gd name="connsiteY3-132" fmla="*/ 272656 h 272655"/>
                    <a:gd name="connsiteX0-133" fmla="*/ 5562 w 676446"/>
                    <a:gd name="connsiteY0-134" fmla="*/ 0 h 272657"/>
                    <a:gd name="connsiteX1-135" fmla="*/ 88689 w 676446"/>
                    <a:gd name="connsiteY1-136" fmla="*/ 135082 h 272657"/>
                    <a:gd name="connsiteX2-137" fmla="*/ 618626 w 676446"/>
                    <a:gd name="connsiteY2-138" fmla="*/ 155864 h 272657"/>
                    <a:gd name="connsiteX3-139" fmla="*/ 645298 w 676446"/>
                    <a:gd name="connsiteY3-140" fmla="*/ 272656 h 272657"/>
                    <a:gd name="connsiteX0-141" fmla="*/ 20123 w 691007"/>
                    <a:gd name="connsiteY0-142" fmla="*/ 0 h 272655"/>
                    <a:gd name="connsiteX1-143" fmla="*/ 103250 w 691007"/>
                    <a:gd name="connsiteY1-144" fmla="*/ 135082 h 272655"/>
                    <a:gd name="connsiteX2-145" fmla="*/ 633187 w 691007"/>
                    <a:gd name="connsiteY2-146" fmla="*/ 155864 h 272655"/>
                    <a:gd name="connsiteX3-147" fmla="*/ 659859 w 691007"/>
                    <a:gd name="connsiteY3-148" fmla="*/ 272656 h 272655"/>
                    <a:gd name="connsiteX0-149" fmla="*/ 17841 w 701337"/>
                    <a:gd name="connsiteY0-150" fmla="*/ 1 h 260740"/>
                    <a:gd name="connsiteX1-151" fmla="*/ 113580 w 701337"/>
                    <a:gd name="connsiteY1-152" fmla="*/ 123165 h 260740"/>
                    <a:gd name="connsiteX2-153" fmla="*/ 643517 w 701337"/>
                    <a:gd name="connsiteY2-154" fmla="*/ 143947 h 260740"/>
                    <a:gd name="connsiteX3-155" fmla="*/ 670189 w 701337"/>
                    <a:gd name="connsiteY3-156" fmla="*/ 260739 h 260740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</a:cxnLst>
                  <a:rect l="l" t="t" r="r" b="b"/>
                  <a:pathLst>
                    <a:path w="701337" h="260740">
                      <a:moveTo>
                        <a:pt x="17841" y="1"/>
                      </a:moveTo>
                      <a:cubicBezTo>
                        <a:pt x="-24636" y="70720"/>
                        <a:pt x="9301" y="99174"/>
                        <a:pt x="113580" y="123165"/>
                      </a:cubicBezTo>
                      <a:cubicBezTo>
                        <a:pt x="217859" y="147156"/>
                        <a:pt x="525421" y="101115"/>
                        <a:pt x="643517" y="143947"/>
                      </a:cubicBezTo>
                      <a:cubicBezTo>
                        <a:pt x="761613" y="186779"/>
                        <a:pt x="660646" y="225217"/>
                        <a:pt x="670189" y="260739"/>
                      </a:cubicBez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67" name="任意多边形: 形状 26"/>
                <p:cNvSpPr/>
                <p:nvPr/>
              </p:nvSpPr>
              <p:spPr>
                <a:xfrm rot="16200000">
                  <a:off x="3227403" y="2605742"/>
                  <a:ext cx="618185" cy="145474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20556 w 666610"/>
                    <a:gd name="connsiteY0-2" fmla="*/ 0 h 218209"/>
                    <a:gd name="connsiteX1-3" fmla="*/ 103683 w 666610"/>
                    <a:gd name="connsiteY1-4" fmla="*/ 135082 h 218209"/>
                    <a:gd name="connsiteX2-5" fmla="*/ 633620 w 666610"/>
                    <a:gd name="connsiteY2-6" fmla="*/ 155864 h 218209"/>
                    <a:gd name="connsiteX3-7" fmla="*/ 612838 w 666610"/>
                    <a:gd name="connsiteY3-8" fmla="*/ 218209 h 218209"/>
                    <a:gd name="connsiteX4-9" fmla="*/ 612838 w 666610"/>
                    <a:gd name="connsiteY4-10" fmla="*/ 218209 h 218209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</a:cxnLst>
                  <a:rect l="l" t="t" r="r" b="b"/>
                  <a:pathLst>
                    <a:path w="666610" h="218209">
                      <a:moveTo>
                        <a:pt x="20556" y="0"/>
                      </a:moveTo>
                      <a:cubicBezTo>
                        <a:pt x="-22901" y="47056"/>
                        <a:pt x="1506" y="109105"/>
                        <a:pt x="103683" y="135082"/>
                      </a:cubicBezTo>
                      <a:cubicBezTo>
                        <a:pt x="205860" y="161059"/>
                        <a:pt x="548761" y="142010"/>
                        <a:pt x="633620" y="155864"/>
                      </a:cubicBezTo>
                      <a:cubicBezTo>
                        <a:pt x="718479" y="169718"/>
                        <a:pt x="612838" y="218209"/>
                        <a:pt x="612838" y="218209"/>
                      </a:cubicBezTo>
                      <a:lnTo>
                        <a:pt x="612838" y="218209"/>
                      </a:ln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68" name="任意多边形: 形状 26"/>
                <p:cNvSpPr/>
                <p:nvPr/>
              </p:nvSpPr>
              <p:spPr>
                <a:xfrm rot="16200000">
                  <a:off x="3355558" y="2615772"/>
                  <a:ext cx="583211" cy="140036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4572 w 623888"/>
                    <a:gd name="connsiteY0-2" fmla="*/ 0 h 218209"/>
                    <a:gd name="connsiteX1-3" fmla="*/ 87699 w 623888"/>
                    <a:gd name="connsiteY1-4" fmla="*/ 135082 h 218209"/>
                    <a:gd name="connsiteX2-5" fmla="*/ 581846 w 623888"/>
                    <a:gd name="connsiteY2-6" fmla="*/ 144776 h 218209"/>
                    <a:gd name="connsiteX3-7" fmla="*/ 596854 w 623888"/>
                    <a:gd name="connsiteY3-8" fmla="*/ 218209 h 218209"/>
                    <a:gd name="connsiteX4-9" fmla="*/ 596854 w 623888"/>
                    <a:gd name="connsiteY4-10" fmla="*/ 218209 h 218209"/>
                    <a:gd name="connsiteX0-11" fmla="*/ 4572 w 623887"/>
                    <a:gd name="connsiteY0-12" fmla="*/ 0 h 218209"/>
                    <a:gd name="connsiteX1-13" fmla="*/ 87699 w 623887"/>
                    <a:gd name="connsiteY1-14" fmla="*/ 135082 h 218209"/>
                    <a:gd name="connsiteX2-15" fmla="*/ 581846 w 623887"/>
                    <a:gd name="connsiteY2-16" fmla="*/ 144776 h 218209"/>
                    <a:gd name="connsiteX3-17" fmla="*/ 596854 w 623887"/>
                    <a:gd name="connsiteY3-18" fmla="*/ 218209 h 218209"/>
                    <a:gd name="connsiteX4-19" fmla="*/ 585412 w 623887"/>
                    <a:gd name="connsiteY4-20" fmla="*/ 203364 h 218209"/>
                    <a:gd name="connsiteX0-21" fmla="*/ 18961 w 638276"/>
                    <a:gd name="connsiteY0-22" fmla="*/ 0 h 218209"/>
                    <a:gd name="connsiteX1-23" fmla="*/ 102088 w 638276"/>
                    <a:gd name="connsiteY1-24" fmla="*/ 135082 h 218209"/>
                    <a:gd name="connsiteX2-25" fmla="*/ 596235 w 638276"/>
                    <a:gd name="connsiteY2-26" fmla="*/ 144776 h 218209"/>
                    <a:gd name="connsiteX3-27" fmla="*/ 611243 w 638276"/>
                    <a:gd name="connsiteY3-28" fmla="*/ 218209 h 218209"/>
                    <a:gd name="connsiteX4-29" fmla="*/ 599801 w 638276"/>
                    <a:gd name="connsiteY4-30" fmla="*/ 203364 h 218209"/>
                    <a:gd name="connsiteX0-31" fmla="*/ 21317 w 628897"/>
                    <a:gd name="connsiteY0-32" fmla="*/ 1 h 210053"/>
                    <a:gd name="connsiteX1-33" fmla="*/ 92709 w 628897"/>
                    <a:gd name="connsiteY1-34" fmla="*/ 126926 h 210053"/>
                    <a:gd name="connsiteX2-35" fmla="*/ 586856 w 628897"/>
                    <a:gd name="connsiteY2-36" fmla="*/ 136620 h 210053"/>
                    <a:gd name="connsiteX3-37" fmla="*/ 601864 w 628897"/>
                    <a:gd name="connsiteY3-38" fmla="*/ 210053 h 210053"/>
                    <a:gd name="connsiteX4-39" fmla="*/ 590422 w 628897"/>
                    <a:gd name="connsiteY4-40" fmla="*/ 195208 h 21005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</a:cxnLst>
                  <a:rect l="l" t="t" r="r" b="b"/>
                  <a:pathLst>
                    <a:path w="628897" h="210053">
                      <a:moveTo>
                        <a:pt x="21317" y="1"/>
                      </a:moveTo>
                      <a:cubicBezTo>
                        <a:pt x="-21161" y="70718"/>
                        <a:pt x="-1547" y="104156"/>
                        <a:pt x="92709" y="126926"/>
                      </a:cubicBezTo>
                      <a:cubicBezTo>
                        <a:pt x="186965" y="149696"/>
                        <a:pt x="501997" y="122766"/>
                        <a:pt x="586856" y="136620"/>
                      </a:cubicBezTo>
                      <a:cubicBezTo>
                        <a:pt x="671715" y="150474"/>
                        <a:pt x="601864" y="210053"/>
                        <a:pt x="601864" y="210053"/>
                      </a:cubicBezTo>
                      <a:lnTo>
                        <a:pt x="590422" y="195208"/>
                      </a:ln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</p:grpSp>
          <p:sp>
            <p:nvSpPr>
              <p:cNvPr id="263" name="任意多边形: 形状 26"/>
              <p:cNvSpPr/>
              <p:nvPr/>
            </p:nvSpPr>
            <p:spPr>
              <a:xfrm rot="19562040" flipV="1">
                <a:off x="1431678" y="1701125"/>
                <a:ext cx="554926" cy="119410"/>
              </a:xfrm>
              <a:custGeom>
                <a:avLst/>
                <a:gdLst>
                  <a:gd name="connsiteX0" fmla="*/ 5562 w 651616"/>
                  <a:gd name="connsiteY0" fmla="*/ 0 h 218209"/>
                  <a:gd name="connsiteX1" fmla="*/ 88689 w 651616"/>
                  <a:gd name="connsiteY1" fmla="*/ 135082 h 218209"/>
                  <a:gd name="connsiteX2" fmla="*/ 618626 w 651616"/>
                  <a:gd name="connsiteY2" fmla="*/ 155864 h 218209"/>
                  <a:gd name="connsiteX3" fmla="*/ 597844 w 651616"/>
                  <a:gd name="connsiteY3" fmla="*/ 218209 h 218209"/>
                  <a:gd name="connsiteX4" fmla="*/ 597844 w 651616"/>
                  <a:gd name="connsiteY4" fmla="*/ 218209 h 218209"/>
                  <a:gd name="connsiteX0-1" fmla="*/ 3356 w 596372"/>
                  <a:gd name="connsiteY0-2" fmla="*/ 0 h 218209"/>
                  <a:gd name="connsiteX1-3" fmla="*/ 86483 w 596372"/>
                  <a:gd name="connsiteY1-4" fmla="*/ 135082 h 218209"/>
                  <a:gd name="connsiteX2-5" fmla="*/ 523917 w 596372"/>
                  <a:gd name="connsiteY2-6" fmla="*/ 151322 h 218209"/>
                  <a:gd name="connsiteX3-7" fmla="*/ 595638 w 596372"/>
                  <a:gd name="connsiteY3-8" fmla="*/ 218209 h 218209"/>
                  <a:gd name="connsiteX4-9" fmla="*/ 595638 w 596372"/>
                  <a:gd name="connsiteY4-10" fmla="*/ 218209 h 218209"/>
                  <a:gd name="connsiteX0-11" fmla="*/ 3356 w 596372"/>
                  <a:gd name="connsiteY0-12" fmla="*/ 0 h 238308"/>
                  <a:gd name="connsiteX1-13" fmla="*/ 86483 w 596372"/>
                  <a:gd name="connsiteY1-14" fmla="*/ 135082 h 238308"/>
                  <a:gd name="connsiteX2-15" fmla="*/ 523917 w 596372"/>
                  <a:gd name="connsiteY2-16" fmla="*/ 151322 h 238308"/>
                  <a:gd name="connsiteX3-17" fmla="*/ 595638 w 596372"/>
                  <a:gd name="connsiteY3-18" fmla="*/ 218209 h 238308"/>
                  <a:gd name="connsiteX4-19" fmla="*/ 512131 w 596372"/>
                  <a:gd name="connsiteY4-20" fmla="*/ 238308 h 238308"/>
                  <a:gd name="connsiteX0-21" fmla="*/ 3356 w 563184"/>
                  <a:gd name="connsiteY0-22" fmla="*/ 0 h 238308"/>
                  <a:gd name="connsiteX1-23" fmla="*/ 86483 w 563184"/>
                  <a:gd name="connsiteY1-24" fmla="*/ 135082 h 238308"/>
                  <a:gd name="connsiteX2-25" fmla="*/ 523917 w 563184"/>
                  <a:gd name="connsiteY2-26" fmla="*/ 151322 h 238308"/>
                  <a:gd name="connsiteX3-27" fmla="*/ 542246 w 563184"/>
                  <a:gd name="connsiteY3-28" fmla="*/ 194886 h 238308"/>
                  <a:gd name="connsiteX4-29" fmla="*/ 512131 w 563184"/>
                  <a:gd name="connsiteY4-30" fmla="*/ 238308 h 238308"/>
                  <a:gd name="connsiteX0-31" fmla="*/ 3356 w 563184"/>
                  <a:gd name="connsiteY0-32" fmla="*/ 0 h 236842"/>
                  <a:gd name="connsiteX1-33" fmla="*/ 86483 w 563184"/>
                  <a:gd name="connsiteY1-34" fmla="*/ 135082 h 236842"/>
                  <a:gd name="connsiteX2-35" fmla="*/ 523917 w 563184"/>
                  <a:gd name="connsiteY2-36" fmla="*/ 151322 h 236842"/>
                  <a:gd name="connsiteX3-37" fmla="*/ 542246 w 563184"/>
                  <a:gd name="connsiteY3-38" fmla="*/ 194886 h 236842"/>
                  <a:gd name="connsiteX4-39" fmla="*/ 500104 w 563184"/>
                  <a:gd name="connsiteY4-40" fmla="*/ 236842 h 236842"/>
                  <a:gd name="connsiteX0-41" fmla="*/ 3356 w 565483"/>
                  <a:gd name="connsiteY0-42" fmla="*/ 0 h 236842"/>
                  <a:gd name="connsiteX1-43" fmla="*/ 86483 w 565483"/>
                  <a:gd name="connsiteY1-44" fmla="*/ 135082 h 236842"/>
                  <a:gd name="connsiteX2-45" fmla="*/ 523917 w 565483"/>
                  <a:gd name="connsiteY2-46" fmla="*/ 151322 h 236842"/>
                  <a:gd name="connsiteX3-47" fmla="*/ 547529 w 565483"/>
                  <a:gd name="connsiteY3-48" fmla="*/ 212346 h 236842"/>
                  <a:gd name="connsiteX4-49" fmla="*/ 500104 w 565483"/>
                  <a:gd name="connsiteY4-50" fmla="*/ 236842 h 236842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</a:cxnLst>
                <a:rect l="l" t="t" r="r" b="b"/>
                <a:pathLst>
                  <a:path w="565483" h="236842">
                    <a:moveTo>
                      <a:pt x="3356" y="0"/>
                    </a:moveTo>
                    <a:cubicBezTo>
                      <a:pt x="-6169" y="54552"/>
                      <a:pt x="-277" y="109862"/>
                      <a:pt x="86483" y="135082"/>
                    </a:cubicBezTo>
                    <a:cubicBezTo>
                      <a:pt x="173243" y="160302"/>
                      <a:pt x="447076" y="138445"/>
                      <a:pt x="523917" y="151322"/>
                    </a:cubicBezTo>
                    <a:cubicBezTo>
                      <a:pt x="600758" y="164199"/>
                      <a:pt x="547529" y="212346"/>
                      <a:pt x="547529" y="212346"/>
                    </a:cubicBezTo>
                    <a:lnTo>
                      <a:pt x="500104" y="236842"/>
                    </a:lnTo>
                  </a:path>
                </a:pathLst>
              </a:custGeom>
              <a:noFill/>
              <a:ln w="31750">
                <a:solidFill>
                  <a:schemeClr val="accent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64" name="任意多边形: 形状 26"/>
              <p:cNvSpPr/>
              <p:nvPr/>
            </p:nvSpPr>
            <p:spPr>
              <a:xfrm rot="19562040" flipV="1">
                <a:off x="1386480" y="1639600"/>
                <a:ext cx="632065" cy="79830"/>
              </a:xfrm>
              <a:custGeom>
                <a:avLst/>
                <a:gdLst>
                  <a:gd name="connsiteX0" fmla="*/ 5562 w 651616"/>
                  <a:gd name="connsiteY0" fmla="*/ 0 h 218209"/>
                  <a:gd name="connsiteX1" fmla="*/ 88689 w 651616"/>
                  <a:gd name="connsiteY1" fmla="*/ 135082 h 218209"/>
                  <a:gd name="connsiteX2" fmla="*/ 618626 w 651616"/>
                  <a:gd name="connsiteY2" fmla="*/ 155864 h 218209"/>
                  <a:gd name="connsiteX3" fmla="*/ 597844 w 651616"/>
                  <a:gd name="connsiteY3" fmla="*/ 218209 h 218209"/>
                  <a:gd name="connsiteX4" fmla="*/ 597844 w 651616"/>
                  <a:gd name="connsiteY4" fmla="*/ 218209 h 218209"/>
                  <a:gd name="connsiteX0-1" fmla="*/ 5562 w 651616"/>
                  <a:gd name="connsiteY0-2" fmla="*/ 0 h 218209"/>
                  <a:gd name="connsiteX1-3" fmla="*/ 88689 w 651616"/>
                  <a:gd name="connsiteY1-4" fmla="*/ 135082 h 218209"/>
                  <a:gd name="connsiteX2-5" fmla="*/ 618626 w 651616"/>
                  <a:gd name="connsiteY2-6" fmla="*/ 155864 h 218209"/>
                  <a:gd name="connsiteX3-7" fmla="*/ 597844 w 651616"/>
                  <a:gd name="connsiteY3-8" fmla="*/ 218209 h 218209"/>
                  <a:gd name="connsiteX0-9" fmla="*/ 5562 w 618626"/>
                  <a:gd name="connsiteY0-10" fmla="*/ 0 h 155864"/>
                  <a:gd name="connsiteX1-11" fmla="*/ 88689 w 618626"/>
                  <a:gd name="connsiteY1-12" fmla="*/ 135082 h 155864"/>
                  <a:gd name="connsiteX2-13" fmla="*/ 618626 w 618626"/>
                  <a:gd name="connsiteY2-14" fmla="*/ 155864 h 155864"/>
                  <a:gd name="connsiteX0-15" fmla="*/ 6349 w 644090"/>
                  <a:gd name="connsiteY0-16" fmla="*/ 0 h 158337"/>
                  <a:gd name="connsiteX1-17" fmla="*/ 89476 w 644090"/>
                  <a:gd name="connsiteY1-18" fmla="*/ 135082 h 158337"/>
                  <a:gd name="connsiteX2-19" fmla="*/ 644090 w 644090"/>
                  <a:gd name="connsiteY2-20" fmla="*/ 158337 h 158337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</a:cxnLst>
                <a:rect l="l" t="t" r="r" b="b"/>
                <a:pathLst>
                  <a:path w="644090" h="158337">
                    <a:moveTo>
                      <a:pt x="6349" y="0"/>
                    </a:moveTo>
                    <a:cubicBezTo>
                      <a:pt x="-3176" y="54552"/>
                      <a:pt x="-16814" y="108692"/>
                      <a:pt x="89476" y="135082"/>
                    </a:cubicBezTo>
                    <a:cubicBezTo>
                      <a:pt x="195766" y="161472"/>
                      <a:pt x="559231" y="144483"/>
                      <a:pt x="644090" y="158337"/>
                    </a:cubicBezTo>
                  </a:path>
                </a:pathLst>
              </a:custGeom>
              <a:noFill/>
              <a:ln w="31750">
                <a:solidFill>
                  <a:schemeClr val="accent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261" name="任意多边形: 形状 26"/>
            <p:cNvSpPr/>
            <p:nvPr/>
          </p:nvSpPr>
          <p:spPr>
            <a:xfrm rot="7849497">
              <a:off x="3018865" y="2047237"/>
              <a:ext cx="497771" cy="111014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3356 w 596372"/>
                <a:gd name="connsiteY0-2" fmla="*/ 0 h 218209"/>
                <a:gd name="connsiteX1-3" fmla="*/ 86483 w 596372"/>
                <a:gd name="connsiteY1-4" fmla="*/ 135082 h 218209"/>
                <a:gd name="connsiteX2-5" fmla="*/ 523917 w 596372"/>
                <a:gd name="connsiteY2-6" fmla="*/ 151322 h 218209"/>
                <a:gd name="connsiteX3-7" fmla="*/ 595638 w 596372"/>
                <a:gd name="connsiteY3-8" fmla="*/ 218209 h 218209"/>
                <a:gd name="connsiteX4-9" fmla="*/ 595638 w 596372"/>
                <a:gd name="connsiteY4-10" fmla="*/ 218209 h 218209"/>
                <a:gd name="connsiteX0-11" fmla="*/ 3356 w 596372"/>
                <a:gd name="connsiteY0-12" fmla="*/ 0 h 238308"/>
                <a:gd name="connsiteX1-13" fmla="*/ 86483 w 596372"/>
                <a:gd name="connsiteY1-14" fmla="*/ 135082 h 238308"/>
                <a:gd name="connsiteX2-15" fmla="*/ 523917 w 596372"/>
                <a:gd name="connsiteY2-16" fmla="*/ 151322 h 238308"/>
                <a:gd name="connsiteX3-17" fmla="*/ 595638 w 596372"/>
                <a:gd name="connsiteY3-18" fmla="*/ 218209 h 238308"/>
                <a:gd name="connsiteX4-19" fmla="*/ 512131 w 596372"/>
                <a:gd name="connsiteY4-20" fmla="*/ 238308 h 238308"/>
                <a:gd name="connsiteX0-21" fmla="*/ 3356 w 563184"/>
                <a:gd name="connsiteY0-22" fmla="*/ 0 h 238308"/>
                <a:gd name="connsiteX1-23" fmla="*/ 86483 w 563184"/>
                <a:gd name="connsiteY1-24" fmla="*/ 135082 h 238308"/>
                <a:gd name="connsiteX2-25" fmla="*/ 523917 w 563184"/>
                <a:gd name="connsiteY2-26" fmla="*/ 151322 h 238308"/>
                <a:gd name="connsiteX3-27" fmla="*/ 542246 w 563184"/>
                <a:gd name="connsiteY3-28" fmla="*/ 194886 h 238308"/>
                <a:gd name="connsiteX4-29" fmla="*/ 512131 w 563184"/>
                <a:gd name="connsiteY4-30" fmla="*/ 238308 h 238308"/>
                <a:gd name="connsiteX0-31" fmla="*/ 3356 w 563184"/>
                <a:gd name="connsiteY0-32" fmla="*/ 0 h 236842"/>
                <a:gd name="connsiteX1-33" fmla="*/ 86483 w 563184"/>
                <a:gd name="connsiteY1-34" fmla="*/ 135082 h 236842"/>
                <a:gd name="connsiteX2-35" fmla="*/ 523917 w 563184"/>
                <a:gd name="connsiteY2-36" fmla="*/ 151322 h 236842"/>
                <a:gd name="connsiteX3-37" fmla="*/ 542246 w 563184"/>
                <a:gd name="connsiteY3-38" fmla="*/ 194886 h 236842"/>
                <a:gd name="connsiteX4-39" fmla="*/ 500104 w 563184"/>
                <a:gd name="connsiteY4-40" fmla="*/ 236842 h 236842"/>
                <a:gd name="connsiteX0-41" fmla="*/ 3356 w 565483"/>
                <a:gd name="connsiteY0-42" fmla="*/ 0 h 236842"/>
                <a:gd name="connsiteX1-43" fmla="*/ 86483 w 565483"/>
                <a:gd name="connsiteY1-44" fmla="*/ 135082 h 236842"/>
                <a:gd name="connsiteX2-45" fmla="*/ 523917 w 565483"/>
                <a:gd name="connsiteY2-46" fmla="*/ 151322 h 236842"/>
                <a:gd name="connsiteX3-47" fmla="*/ 547529 w 565483"/>
                <a:gd name="connsiteY3-48" fmla="*/ 212346 h 236842"/>
                <a:gd name="connsiteX4-49" fmla="*/ 500104 w 565483"/>
                <a:gd name="connsiteY4-50" fmla="*/ 236842 h 236842"/>
                <a:gd name="connsiteX0-51" fmla="*/ 3356 w 587996"/>
                <a:gd name="connsiteY0-52" fmla="*/ 0 h 236842"/>
                <a:gd name="connsiteX1-53" fmla="*/ 86483 w 587996"/>
                <a:gd name="connsiteY1-54" fmla="*/ 135082 h 236842"/>
                <a:gd name="connsiteX2-55" fmla="*/ 523917 w 587996"/>
                <a:gd name="connsiteY2-56" fmla="*/ 151322 h 236842"/>
                <a:gd name="connsiteX3-57" fmla="*/ 585469 w 587996"/>
                <a:gd name="connsiteY3-58" fmla="*/ 220330 h 236842"/>
                <a:gd name="connsiteX4-59" fmla="*/ 500104 w 587996"/>
                <a:gd name="connsiteY4-60" fmla="*/ 236842 h 236842"/>
                <a:gd name="connsiteX0-61" fmla="*/ 3356 w 587996"/>
                <a:gd name="connsiteY0-62" fmla="*/ 0 h 244339"/>
                <a:gd name="connsiteX1-63" fmla="*/ 86483 w 587996"/>
                <a:gd name="connsiteY1-64" fmla="*/ 135082 h 244339"/>
                <a:gd name="connsiteX2-65" fmla="*/ 523917 w 587996"/>
                <a:gd name="connsiteY2-66" fmla="*/ 151322 h 244339"/>
                <a:gd name="connsiteX3-67" fmla="*/ 585469 w 587996"/>
                <a:gd name="connsiteY3-68" fmla="*/ 220330 h 244339"/>
                <a:gd name="connsiteX4-69" fmla="*/ 534036 w 587996"/>
                <a:gd name="connsiteY4-70" fmla="*/ 244339 h 244339"/>
                <a:gd name="connsiteX0-71" fmla="*/ 3559 w 591992"/>
                <a:gd name="connsiteY0-72" fmla="*/ 0 h 244339"/>
                <a:gd name="connsiteX1-73" fmla="*/ 86686 w 591992"/>
                <a:gd name="connsiteY1-74" fmla="*/ 135082 h 244339"/>
                <a:gd name="connsiteX2-75" fmla="*/ 535168 w 591992"/>
                <a:gd name="connsiteY2-76" fmla="*/ 129124 h 244339"/>
                <a:gd name="connsiteX3-77" fmla="*/ 585672 w 591992"/>
                <a:gd name="connsiteY3-78" fmla="*/ 220330 h 244339"/>
                <a:gd name="connsiteX4-79" fmla="*/ 534239 w 591992"/>
                <a:gd name="connsiteY4-80" fmla="*/ 244339 h 244339"/>
                <a:gd name="connsiteX0-81" fmla="*/ 3559 w 594181"/>
                <a:gd name="connsiteY0-82" fmla="*/ 0 h 244339"/>
                <a:gd name="connsiteX1-83" fmla="*/ 86686 w 594181"/>
                <a:gd name="connsiteY1-84" fmla="*/ 135082 h 244339"/>
                <a:gd name="connsiteX2-85" fmla="*/ 535168 w 594181"/>
                <a:gd name="connsiteY2-86" fmla="*/ 129124 h 244339"/>
                <a:gd name="connsiteX3-87" fmla="*/ 588993 w 594181"/>
                <a:gd name="connsiteY3-88" fmla="*/ 190464 h 244339"/>
                <a:gd name="connsiteX4-89" fmla="*/ 534239 w 594181"/>
                <a:gd name="connsiteY4-90" fmla="*/ 244339 h 244339"/>
                <a:gd name="connsiteX0-91" fmla="*/ 3559 w 594181"/>
                <a:gd name="connsiteY0-92" fmla="*/ 0 h 221164"/>
                <a:gd name="connsiteX1-93" fmla="*/ 86686 w 594181"/>
                <a:gd name="connsiteY1-94" fmla="*/ 135082 h 221164"/>
                <a:gd name="connsiteX2-95" fmla="*/ 535168 w 594181"/>
                <a:gd name="connsiteY2-96" fmla="*/ 129124 h 221164"/>
                <a:gd name="connsiteX3-97" fmla="*/ 588993 w 594181"/>
                <a:gd name="connsiteY3-98" fmla="*/ 190464 h 221164"/>
                <a:gd name="connsiteX4-99" fmla="*/ 537268 w 594181"/>
                <a:gd name="connsiteY4-100" fmla="*/ 221163 h 221164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594181" h="221164">
                  <a:moveTo>
                    <a:pt x="3559" y="0"/>
                  </a:moveTo>
                  <a:cubicBezTo>
                    <a:pt x="-5966" y="54552"/>
                    <a:pt x="-1915" y="113561"/>
                    <a:pt x="86686" y="135082"/>
                  </a:cubicBezTo>
                  <a:cubicBezTo>
                    <a:pt x="175287" y="156603"/>
                    <a:pt x="451450" y="119894"/>
                    <a:pt x="535168" y="129124"/>
                  </a:cubicBezTo>
                  <a:cubicBezTo>
                    <a:pt x="618886" y="138354"/>
                    <a:pt x="588993" y="190464"/>
                    <a:pt x="588993" y="190464"/>
                  </a:cubicBezTo>
                  <a:lnTo>
                    <a:pt x="537268" y="221163"/>
                  </a:lnTo>
                </a:path>
              </a:pathLst>
            </a:custGeom>
            <a:noFill/>
            <a:ln w="31750"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269" name="组合 268"/>
          <p:cNvGrpSpPr/>
          <p:nvPr/>
        </p:nvGrpSpPr>
        <p:grpSpPr>
          <a:xfrm rot="18050948">
            <a:off x="4159992" y="3686679"/>
            <a:ext cx="359587" cy="542028"/>
            <a:chOff x="3066377" y="1779094"/>
            <a:chExt cx="520068" cy="783931"/>
          </a:xfrm>
        </p:grpSpPr>
        <p:grpSp>
          <p:nvGrpSpPr>
            <p:cNvPr id="270" name="组合 269"/>
            <p:cNvGrpSpPr/>
            <p:nvPr/>
          </p:nvGrpSpPr>
          <p:grpSpPr>
            <a:xfrm rot="5811537" flipV="1">
              <a:off x="2934445" y="1911026"/>
              <a:ext cx="783931" cy="520068"/>
              <a:chOff x="1386480" y="1639600"/>
              <a:chExt cx="918295" cy="522368"/>
            </a:xfrm>
          </p:grpSpPr>
          <p:grpSp>
            <p:nvGrpSpPr>
              <p:cNvPr id="272" name="组合 271"/>
              <p:cNvGrpSpPr/>
              <p:nvPr/>
            </p:nvGrpSpPr>
            <p:grpSpPr>
              <a:xfrm rot="14162040" flipV="1">
                <a:off x="1755887" y="1613080"/>
                <a:ext cx="336269" cy="761507"/>
                <a:chOff x="3272537" y="2308003"/>
                <a:chExt cx="444645" cy="719624"/>
              </a:xfrm>
            </p:grpSpPr>
            <p:sp>
              <p:nvSpPr>
                <p:cNvPr id="275" name="任意多边形: 形状 26"/>
                <p:cNvSpPr/>
                <p:nvPr/>
              </p:nvSpPr>
              <p:spPr>
                <a:xfrm rot="16200000">
                  <a:off x="2968103" y="2612437"/>
                  <a:ext cx="719624" cy="110756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7103 w 692188"/>
                    <a:gd name="connsiteY0-2" fmla="*/ 0 h 218209"/>
                    <a:gd name="connsiteX1-3" fmla="*/ 90230 w 692188"/>
                    <a:gd name="connsiteY1-4" fmla="*/ 135082 h 218209"/>
                    <a:gd name="connsiteX2-5" fmla="*/ 666418 w 692188"/>
                    <a:gd name="connsiteY2-6" fmla="*/ 158137 h 218209"/>
                    <a:gd name="connsiteX3-7" fmla="*/ 599385 w 692188"/>
                    <a:gd name="connsiteY3-8" fmla="*/ 218209 h 218209"/>
                    <a:gd name="connsiteX4-9" fmla="*/ 599385 w 692188"/>
                    <a:gd name="connsiteY4-10" fmla="*/ 218209 h 218209"/>
                    <a:gd name="connsiteX0-11" fmla="*/ 7103 w 804262"/>
                    <a:gd name="connsiteY0-12" fmla="*/ 0 h 418066"/>
                    <a:gd name="connsiteX1-13" fmla="*/ 90230 w 804262"/>
                    <a:gd name="connsiteY1-14" fmla="*/ 135082 h 418066"/>
                    <a:gd name="connsiteX2-15" fmla="*/ 666418 w 804262"/>
                    <a:gd name="connsiteY2-16" fmla="*/ 158137 h 418066"/>
                    <a:gd name="connsiteX3-17" fmla="*/ 599385 w 804262"/>
                    <a:gd name="connsiteY3-18" fmla="*/ 218209 h 418066"/>
                    <a:gd name="connsiteX4-19" fmla="*/ 804262 w 804262"/>
                    <a:gd name="connsiteY4-20" fmla="*/ 418065 h 418066"/>
                    <a:gd name="connsiteX0-21" fmla="*/ 7103 w 804262"/>
                    <a:gd name="connsiteY0-22" fmla="*/ 0 h 418064"/>
                    <a:gd name="connsiteX1-23" fmla="*/ 90230 w 804262"/>
                    <a:gd name="connsiteY1-24" fmla="*/ 135082 h 418064"/>
                    <a:gd name="connsiteX2-25" fmla="*/ 666418 w 804262"/>
                    <a:gd name="connsiteY2-26" fmla="*/ 158137 h 418064"/>
                    <a:gd name="connsiteX3-27" fmla="*/ 649061 w 804262"/>
                    <a:gd name="connsiteY3-28" fmla="*/ 234353 h 418064"/>
                    <a:gd name="connsiteX4-29" fmla="*/ 804262 w 804262"/>
                    <a:gd name="connsiteY4-30" fmla="*/ 418065 h 418064"/>
                    <a:gd name="connsiteX0-31" fmla="*/ 7103 w 703746"/>
                    <a:gd name="connsiteY0-32" fmla="*/ 0 h 234354"/>
                    <a:gd name="connsiteX1-33" fmla="*/ 90230 w 703746"/>
                    <a:gd name="connsiteY1-34" fmla="*/ 135082 h 234354"/>
                    <a:gd name="connsiteX2-35" fmla="*/ 666418 w 703746"/>
                    <a:gd name="connsiteY2-36" fmla="*/ 158137 h 234354"/>
                    <a:gd name="connsiteX3-37" fmla="*/ 649061 w 703746"/>
                    <a:gd name="connsiteY3-38" fmla="*/ 234353 h 234354"/>
                    <a:gd name="connsiteX0-39" fmla="*/ 7103 w 708469"/>
                    <a:gd name="connsiteY0-40" fmla="*/ 0 h 249688"/>
                    <a:gd name="connsiteX1-41" fmla="*/ 90230 w 708469"/>
                    <a:gd name="connsiteY1-42" fmla="*/ 135082 h 249688"/>
                    <a:gd name="connsiteX2-43" fmla="*/ 666418 w 708469"/>
                    <a:gd name="connsiteY2-44" fmla="*/ 158137 h 249688"/>
                    <a:gd name="connsiteX3-45" fmla="*/ 664513 w 708469"/>
                    <a:gd name="connsiteY3-46" fmla="*/ 249688 h 249688"/>
                    <a:gd name="connsiteX0-47" fmla="*/ 1435 w 767430"/>
                    <a:gd name="connsiteY0-48" fmla="*/ -1 h 200383"/>
                    <a:gd name="connsiteX1-49" fmla="*/ 149191 w 767430"/>
                    <a:gd name="connsiteY1-50" fmla="*/ 85777 h 200383"/>
                    <a:gd name="connsiteX2-51" fmla="*/ 725379 w 767430"/>
                    <a:gd name="connsiteY2-52" fmla="*/ 108832 h 200383"/>
                    <a:gd name="connsiteX3-53" fmla="*/ 723474 w 767430"/>
                    <a:gd name="connsiteY3-54" fmla="*/ 200383 h 200383"/>
                    <a:gd name="connsiteX0-55" fmla="*/ 1067 w 787985"/>
                    <a:gd name="connsiteY0-56" fmla="*/ 0 h 182754"/>
                    <a:gd name="connsiteX1-57" fmla="*/ 169746 w 787985"/>
                    <a:gd name="connsiteY1-58" fmla="*/ 68148 h 182754"/>
                    <a:gd name="connsiteX2-59" fmla="*/ 745934 w 787985"/>
                    <a:gd name="connsiteY2-60" fmla="*/ 91203 h 182754"/>
                    <a:gd name="connsiteX3-61" fmla="*/ 744029 w 787985"/>
                    <a:gd name="connsiteY3-62" fmla="*/ 182754 h 182754"/>
                    <a:gd name="connsiteX0-63" fmla="*/ 0 w 786918"/>
                    <a:gd name="connsiteY0-64" fmla="*/ 0 h 182754"/>
                    <a:gd name="connsiteX1-65" fmla="*/ 168679 w 786918"/>
                    <a:gd name="connsiteY1-66" fmla="*/ 68148 h 182754"/>
                    <a:gd name="connsiteX2-67" fmla="*/ 744867 w 786918"/>
                    <a:gd name="connsiteY2-68" fmla="*/ 91203 h 182754"/>
                    <a:gd name="connsiteX3-69" fmla="*/ 742962 w 786918"/>
                    <a:gd name="connsiteY3-70" fmla="*/ 182754 h 182754"/>
                    <a:gd name="connsiteX0-71" fmla="*/ 0 w 786918"/>
                    <a:gd name="connsiteY0-72" fmla="*/ 110 h 182864"/>
                    <a:gd name="connsiteX1-73" fmla="*/ 168679 w 786918"/>
                    <a:gd name="connsiteY1-74" fmla="*/ 68258 h 182864"/>
                    <a:gd name="connsiteX2-75" fmla="*/ 744867 w 786918"/>
                    <a:gd name="connsiteY2-76" fmla="*/ 91313 h 182864"/>
                    <a:gd name="connsiteX3-77" fmla="*/ 742962 w 786918"/>
                    <a:gd name="connsiteY3-78" fmla="*/ 182864 h 182864"/>
                    <a:gd name="connsiteX0-79" fmla="*/ 0 w 786918"/>
                    <a:gd name="connsiteY0-80" fmla="*/ 0 h 182754"/>
                    <a:gd name="connsiteX1-81" fmla="*/ 168679 w 786918"/>
                    <a:gd name="connsiteY1-82" fmla="*/ 68148 h 182754"/>
                    <a:gd name="connsiteX2-83" fmla="*/ 744867 w 786918"/>
                    <a:gd name="connsiteY2-84" fmla="*/ 91203 h 182754"/>
                    <a:gd name="connsiteX3-85" fmla="*/ 742962 w 786918"/>
                    <a:gd name="connsiteY3-86" fmla="*/ 182754 h 182754"/>
                    <a:gd name="connsiteX0-87" fmla="*/ 0 w 787244"/>
                    <a:gd name="connsiteY0-88" fmla="*/ 0 h 182754"/>
                    <a:gd name="connsiteX1-89" fmla="*/ 164274 w 787244"/>
                    <a:gd name="connsiteY1-90" fmla="*/ 30614 h 182754"/>
                    <a:gd name="connsiteX2-91" fmla="*/ 744867 w 787244"/>
                    <a:gd name="connsiteY2-92" fmla="*/ 91203 h 182754"/>
                    <a:gd name="connsiteX3-93" fmla="*/ 742962 w 787244"/>
                    <a:gd name="connsiteY3-94" fmla="*/ 182754 h 182754"/>
                    <a:gd name="connsiteX0-95" fmla="*/ 0 w 622970"/>
                    <a:gd name="connsiteY0-96" fmla="*/ 0 h 152140"/>
                    <a:gd name="connsiteX1-97" fmla="*/ 580593 w 622970"/>
                    <a:gd name="connsiteY1-98" fmla="*/ 60589 h 152140"/>
                    <a:gd name="connsiteX2-99" fmla="*/ 578688 w 622970"/>
                    <a:gd name="connsiteY2-100" fmla="*/ 152140 h 152140"/>
                    <a:gd name="connsiteX0-101" fmla="*/ 0 w 775994"/>
                    <a:gd name="connsiteY0-102" fmla="*/ -1 h 166133"/>
                    <a:gd name="connsiteX1-103" fmla="*/ 723065 w 775994"/>
                    <a:gd name="connsiteY1-104" fmla="*/ 74582 h 166133"/>
                    <a:gd name="connsiteX2-105" fmla="*/ 721160 w 775994"/>
                    <a:gd name="connsiteY2-106" fmla="*/ 166133 h 16613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</a:cxnLst>
                  <a:rect l="l" t="t" r="r" b="b"/>
                  <a:pathLst>
                    <a:path w="775994" h="166133">
                      <a:moveTo>
                        <a:pt x="0" y="-1"/>
                      </a:moveTo>
                      <a:cubicBezTo>
                        <a:pt x="124144" y="15199"/>
                        <a:pt x="602872" y="46893"/>
                        <a:pt x="723065" y="74582"/>
                      </a:cubicBezTo>
                      <a:cubicBezTo>
                        <a:pt x="843258" y="102271"/>
                        <a:pt x="721160" y="166133"/>
                        <a:pt x="721160" y="166133"/>
                      </a:cubicBez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76" name="任意多边形: 形状 26"/>
                <p:cNvSpPr/>
                <p:nvPr/>
              </p:nvSpPr>
              <p:spPr>
                <a:xfrm rot="16200000">
                  <a:off x="3099371" y="2585162"/>
                  <a:ext cx="650389" cy="173829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5562 w 687495"/>
                    <a:gd name="connsiteY0-2" fmla="*/ 0 h 218209"/>
                    <a:gd name="connsiteX1-3" fmla="*/ 88689 w 687495"/>
                    <a:gd name="connsiteY1-4" fmla="*/ 135082 h 218209"/>
                    <a:gd name="connsiteX2-5" fmla="*/ 618626 w 687495"/>
                    <a:gd name="connsiteY2-6" fmla="*/ 155864 h 218209"/>
                    <a:gd name="connsiteX3-7" fmla="*/ 678732 w 687495"/>
                    <a:gd name="connsiteY3-8" fmla="*/ 199374 h 218209"/>
                    <a:gd name="connsiteX4-9" fmla="*/ 597844 w 687495"/>
                    <a:gd name="connsiteY4-10" fmla="*/ 218209 h 218209"/>
                    <a:gd name="connsiteX5" fmla="*/ 597844 w 687495"/>
                    <a:gd name="connsiteY5" fmla="*/ 218209 h 218209"/>
                    <a:gd name="connsiteX0-11" fmla="*/ 5562 w 687494"/>
                    <a:gd name="connsiteY0-12" fmla="*/ 0 h 246265"/>
                    <a:gd name="connsiteX1-13" fmla="*/ 88689 w 687494"/>
                    <a:gd name="connsiteY1-14" fmla="*/ 135082 h 246265"/>
                    <a:gd name="connsiteX2-15" fmla="*/ 618626 w 687494"/>
                    <a:gd name="connsiteY2-16" fmla="*/ 155864 h 246265"/>
                    <a:gd name="connsiteX3-17" fmla="*/ 678732 w 687494"/>
                    <a:gd name="connsiteY3-18" fmla="*/ 199374 h 246265"/>
                    <a:gd name="connsiteX4-19" fmla="*/ 597844 w 687494"/>
                    <a:gd name="connsiteY4-20" fmla="*/ 218209 h 246265"/>
                    <a:gd name="connsiteX5-21" fmla="*/ 634907 w 687494"/>
                    <a:gd name="connsiteY5-22" fmla="*/ 246266 h 246265"/>
                    <a:gd name="connsiteX0-23" fmla="*/ 5562 w 687494"/>
                    <a:gd name="connsiteY0-24" fmla="*/ 0 h 218209"/>
                    <a:gd name="connsiteX1-25" fmla="*/ 88689 w 687494"/>
                    <a:gd name="connsiteY1-26" fmla="*/ 135082 h 218209"/>
                    <a:gd name="connsiteX2-27" fmla="*/ 618626 w 687494"/>
                    <a:gd name="connsiteY2-28" fmla="*/ 155864 h 218209"/>
                    <a:gd name="connsiteX3-29" fmla="*/ 678732 w 687494"/>
                    <a:gd name="connsiteY3-30" fmla="*/ 199374 h 218209"/>
                    <a:gd name="connsiteX4-31" fmla="*/ 597844 w 687494"/>
                    <a:gd name="connsiteY4-32" fmla="*/ 218209 h 218209"/>
                    <a:gd name="connsiteX0-33" fmla="*/ 5562 w 687494"/>
                    <a:gd name="connsiteY0-34" fmla="*/ 0 h 232885"/>
                    <a:gd name="connsiteX1-35" fmla="*/ 88689 w 687494"/>
                    <a:gd name="connsiteY1-36" fmla="*/ 135082 h 232885"/>
                    <a:gd name="connsiteX2-37" fmla="*/ 618626 w 687494"/>
                    <a:gd name="connsiteY2-38" fmla="*/ 155864 h 232885"/>
                    <a:gd name="connsiteX3-39" fmla="*/ 678732 w 687494"/>
                    <a:gd name="connsiteY3-40" fmla="*/ 199374 h 232885"/>
                    <a:gd name="connsiteX4-41" fmla="*/ 635491 w 687494"/>
                    <a:gd name="connsiteY4-42" fmla="*/ 232886 h 232885"/>
                    <a:gd name="connsiteX0-43" fmla="*/ 5562 w 684304"/>
                    <a:gd name="connsiteY0-44" fmla="*/ 0 h 232887"/>
                    <a:gd name="connsiteX1-45" fmla="*/ 88689 w 684304"/>
                    <a:gd name="connsiteY1-46" fmla="*/ 135082 h 232887"/>
                    <a:gd name="connsiteX2-47" fmla="*/ 618626 w 684304"/>
                    <a:gd name="connsiteY2-48" fmla="*/ 155864 h 232887"/>
                    <a:gd name="connsiteX3-49" fmla="*/ 673743 w 684304"/>
                    <a:gd name="connsiteY3-50" fmla="*/ 175223 h 232887"/>
                    <a:gd name="connsiteX4-51" fmla="*/ 635491 w 684304"/>
                    <a:gd name="connsiteY4-52" fmla="*/ 232886 h 232887"/>
                    <a:gd name="connsiteX0-53" fmla="*/ 5562 w 684305"/>
                    <a:gd name="connsiteY0-54" fmla="*/ 0 h 247245"/>
                    <a:gd name="connsiteX1-55" fmla="*/ 88689 w 684305"/>
                    <a:gd name="connsiteY1-56" fmla="*/ 135082 h 247245"/>
                    <a:gd name="connsiteX2-57" fmla="*/ 618626 w 684305"/>
                    <a:gd name="connsiteY2-58" fmla="*/ 155864 h 247245"/>
                    <a:gd name="connsiteX3-59" fmla="*/ 673743 w 684305"/>
                    <a:gd name="connsiteY3-60" fmla="*/ 175223 h 247245"/>
                    <a:gd name="connsiteX4-61" fmla="*/ 642924 w 684305"/>
                    <a:gd name="connsiteY4-62" fmla="*/ 247244 h 247245"/>
                    <a:gd name="connsiteX0-63" fmla="*/ 5562 w 694353"/>
                    <a:gd name="connsiteY0-64" fmla="*/ 0 h 247243"/>
                    <a:gd name="connsiteX1-65" fmla="*/ 88689 w 694353"/>
                    <a:gd name="connsiteY1-66" fmla="*/ 135082 h 247243"/>
                    <a:gd name="connsiteX2-67" fmla="*/ 618626 w 694353"/>
                    <a:gd name="connsiteY2-68" fmla="*/ 155864 h 247243"/>
                    <a:gd name="connsiteX3-69" fmla="*/ 688610 w 694353"/>
                    <a:gd name="connsiteY3-70" fmla="*/ 203941 h 247243"/>
                    <a:gd name="connsiteX4-71" fmla="*/ 642924 w 694353"/>
                    <a:gd name="connsiteY4-72" fmla="*/ 247244 h 247243"/>
                    <a:gd name="connsiteX0-73" fmla="*/ 5562 w 688656"/>
                    <a:gd name="connsiteY0-74" fmla="*/ 0 h 247245"/>
                    <a:gd name="connsiteX1-75" fmla="*/ 88689 w 688656"/>
                    <a:gd name="connsiteY1-76" fmla="*/ 135082 h 247245"/>
                    <a:gd name="connsiteX2-77" fmla="*/ 618626 w 688656"/>
                    <a:gd name="connsiteY2-78" fmla="*/ 155864 h 247245"/>
                    <a:gd name="connsiteX3-79" fmla="*/ 688610 w 688656"/>
                    <a:gd name="connsiteY3-80" fmla="*/ 203941 h 247245"/>
                    <a:gd name="connsiteX4-81" fmla="*/ 642924 w 688656"/>
                    <a:gd name="connsiteY4-82" fmla="*/ 247244 h 247245"/>
                    <a:gd name="connsiteX0-83" fmla="*/ 5562 w 688655"/>
                    <a:gd name="connsiteY0-84" fmla="*/ 0 h 247243"/>
                    <a:gd name="connsiteX1-85" fmla="*/ 88689 w 688655"/>
                    <a:gd name="connsiteY1-86" fmla="*/ 135082 h 247243"/>
                    <a:gd name="connsiteX2-87" fmla="*/ 618626 w 688655"/>
                    <a:gd name="connsiteY2-88" fmla="*/ 155864 h 247243"/>
                    <a:gd name="connsiteX3-89" fmla="*/ 688610 w 688655"/>
                    <a:gd name="connsiteY3-90" fmla="*/ 203941 h 247243"/>
                    <a:gd name="connsiteX4-91" fmla="*/ 642924 w 688655"/>
                    <a:gd name="connsiteY4-92" fmla="*/ 247244 h 247243"/>
                    <a:gd name="connsiteX0-93" fmla="*/ 5562 w 688655"/>
                    <a:gd name="connsiteY0-94" fmla="*/ 0 h 203941"/>
                    <a:gd name="connsiteX1-95" fmla="*/ 88689 w 688655"/>
                    <a:gd name="connsiteY1-96" fmla="*/ 135082 h 203941"/>
                    <a:gd name="connsiteX2-97" fmla="*/ 618626 w 688655"/>
                    <a:gd name="connsiteY2-98" fmla="*/ 155864 h 203941"/>
                    <a:gd name="connsiteX3-99" fmla="*/ 688610 w 688655"/>
                    <a:gd name="connsiteY3-100" fmla="*/ 203941 h 203941"/>
                    <a:gd name="connsiteX0-101" fmla="*/ 5562 w 677530"/>
                    <a:gd name="connsiteY0-102" fmla="*/ 0 h 242131"/>
                    <a:gd name="connsiteX1-103" fmla="*/ 88689 w 677530"/>
                    <a:gd name="connsiteY1-104" fmla="*/ 135082 h 242131"/>
                    <a:gd name="connsiteX2-105" fmla="*/ 618626 w 677530"/>
                    <a:gd name="connsiteY2-106" fmla="*/ 155864 h 242131"/>
                    <a:gd name="connsiteX3-107" fmla="*/ 670817 w 677530"/>
                    <a:gd name="connsiteY3-108" fmla="*/ 242131 h 242131"/>
                    <a:gd name="connsiteX0-109" fmla="*/ 5562 w 664333"/>
                    <a:gd name="connsiteY0-110" fmla="*/ 0 h 238712"/>
                    <a:gd name="connsiteX1-111" fmla="*/ 88689 w 664333"/>
                    <a:gd name="connsiteY1-112" fmla="*/ 135082 h 238712"/>
                    <a:gd name="connsiteX2-113" fmla="*/ 618626 w 664333"/>
                    <a:gd name="connsiteY2-114" fmla="*/ 155864 h 238712"/>
                    <a:gd name="connsiteX3-115" fmla="*/ 642752 w 664333"/>
                    <a:gd name="connsiteY3-116" fmla="*/ 238712 h 238712"/>
                    <a:gd name="connsiteX0-117" fmla="*/ 5562 w 711991"/>
                    <a:gd name="connsiteY0-118" fmla="*/ 0 h 314413"/>
                    <a:gd name="connsiteX1-119" fmla="*/ 88689 w 711991"/>
                    <a:gd name="connsiteY1-120" fmla="*/ 135082 h 314413"/>
                    <a:gd name="connsiteX2-121" fmla="*/ 618626 w 711991"/>
                    <a:gd name="connsiteY2-122" fmla="*/ 155864 h 314413"/>
                    <a:gd name="connsiteX3-123" fmla="*/ 711991 w 711991"/>
                    <a:gd name="connsiteY3-124" fmla="*/ 314414 h 314413"/>
                    <a:gd name="connsiteX0-125" fmla="*/ 5562 w 665363"/>
                    <a:gd name="connsiteY0-126" fmla="*/ 0 h 272655"/>
                    <a:gd name="connsiteX1-127" fmla="*/ 88689 w 665363"/>
                    <a:gd name="connsiteY1-128" fmla="*/ 135082 h 272655"/>
                    <a:gd name="connsiteX2-129" fmla="*/ 618626 w 665363"/>
                    <a:gd name="connsiteY2-130" fmla="*/ 155864 h 272655"/>
                    <a:gd name="connsiteX3-131" fmla="*/ 645298 w 665363"/>
                    <a:gd name="connsiteY3-132" fmla="*/ 272656 h 272655"/>
                    <a:gd name="connsiteX0-133" fmla="*/ 5562 w 676446"/>
                    <a:gd name="connsiteY0-134" fmla="*/ 0 h 272657"/>
                    <a:gd name="connsiteX1-135" fmla="*/ 88689 w 676446"/>
                    <a:gd name="connsiteY1-136" fmla="*/ 135082 h 272657"/>
                    <a:gd name="connsiteX2-137" fmla="*/ 618626 w 676446"/>
                    <a:gd name="connsiteY2-138" fmla="*/ 155864 h 272657"/>
                    <a:gd name="connsiteX3-139" fmla="*/ 645298 w 676446"/>
                    <a:gd name="connsiteY3-140" fmla="*/ 272656 h 272657"/>
                    <a:gd name="connsiteX0-141" fmla="*/ 20123 w 691007"/>
                    <a:gd name="connsiteY0-142" fmla="*/ 0 h 272655"/>
                    <a:gd name="connsiteX1-143" fmla="*/ 103250 w 691007"/>
                    <a:gd name="connsiteY1-144" fmla="*/ 135082 h 272655"/>
                    <a:gd name="connsiteX2-145" fmla="*/ 633187 w 691007"/>
                    <a:gd name="connsiteY2-146" fmla="*/ 155864 h 272655"/>
                    <a:gd name="connsiteX3-147" fmla="*/ 659859 w 691007"/>
                    <a:gd name="connsiteY3-148" fmla="*/ 272656 h 272655"/>
                    <a:gd name="connsiteX0-149" fmla="*/ 17841 w 701337"/>
                    <a:gd name="connsiteY0-150" fmla="*/ 1 h 260740"/>
                    <a:gd name="connsiteX1-151" fmla="*/ 113580 w 701337"/>
                    <a:gd name="connsiteY1-152" fmla="*/ 123165 h 260740"/>
                    <a:gd name="connsiteX2-153" fmla="*/ 643517 w 701337"/>
                    <a:gd name="connsiteY2-154" fmla="*/ 143947 h 260740"/>
                    <a:gd name="connsiteX3-155" fmla="*/ 670189 w 701337"/>
                    <a:gd name="connsiteY3-156" fmla="*/ 260739 h 260740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</a:cxnLst>
                  <a:rect l="l" t="t" r="r" b="b"/>
                  <a:pathLst>
                    <a:path w="701337" h="260740">
                      <a:moveTo>
                        <a:pt x="17841" y="1"/>
                      </a:moveTo>
                      <a:cubicBezTo>
                        <a:pt x="-24636" y="70720"/>
                        <a:pt x="9301" y="99174"/>
                        <a:pt x="113580" y="123165"/>
                      </a:cubicBezTo>
                      <a:cubicBezTo>
                        <a:pt x="217859" y="147156"/>
                        <a:pt x="525421" y="101115"/>
                        <a:pt x="643517" y="143947"/>
                      </a:cubicBezTo>
                      <a:cubicBezTo>
                        <a:pt x="761613" y="186779"/>
                        <a:pt x="660646" y="225217"/>
                        <a:pt x="670189" y="260739"/>
                      </a:cubicBez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77" name="任意多边形: 形状 26"/>
                <p:cNvSpPr/>
                <p:nvPr/>
              </p:nvSpPr>
              <p:spPr>
                <a:xfrm rot="16200000">
                  <a:off x="3227403" y="2605742"/>
                  <a:ext cx="618185" cy="145474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20556 w 666610"/>
                    <a:gd name="connsiteY0-2" fmla="*/ 0 h 218209"/>
                    <a:gd name="connsiteX1-3" fmla="*/ 103683 w 666610"/>
                    <a:gd name="connsiteY1-4" fmla="*/ 135082 h 218209"/>
                    <a:gd name="connsiteX2-5" fmla="*/ 633620 w 666610"/>
                    <a:gd name="connsiteY2-6" fmla="*/ 155864 h 218209"/>
                    <a:gd name="connsiteX3-7" fmla="*/ 612838 w 666610"/>
                    <a:gd name="connsiteY3-8" fmla="*/ 218209 h 218209"/>
                    <a:gd name="connsiteX4-9" fmla="*/ 612838 w 666610"/>
                    <a:gd name="connsiteY4-10" fmla="*/ 218209 h 218209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</a:cxnLst>
                  <a:rect l="l" t="t" r="r" b="b"/>
                  <a:pathLst>
                    <a:path w="666610" h="218209">
                      <a:moveTo>
                        <a:pt x="20556" y="0"/>
                      </a:moveTo>
                      <a:cubicBezTo>
                        <a:pt x="-22901" y="47056"/>
                        <a:pt x="1506" y="109105"/>
                        <a:pt x="103683" y="135082"/>
                      </a:cubicBezTo>
                      <a:cubicBezTo>
                        <a:pt x="205860" y="161059"/>
                        <a:pt x="548761" y="142010"/>
                        <a:pt x="633620" y="155864"/>
                      </a:cubicBezTo>
                      <a:cubicBezTo>
                        <a:pt x="718479" y="169718"/>
                        <a:pt x="612838" y="218209"/>
                        <a:pt x="612838" y="218209"/>
                      </a:cubicBezTo>
                      <a:lnTo>
                        <a:pt x="612838" y="218209"/>
                      </a:ln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78" name="任意多边形: 形状 26"/>
                <p:cNvSpPr/>
                <p:nvPr/>
              </p:nvSpPr>
              <p:spPr>
                <a:xfrm rot="16200000">
                  <a:off x="3355558" y="2615772"/>
                  <a:ext cx="583211" cy="140036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4572 w 623888"/>
                    <a:gd name="connsiteY0-2" fmla="*/ 0 h 218209"/>
                    <a:gd name="connsiteX1-3" fmla="*/ 87699 w 623888"/>
                    <a:gd name="connsiteY1-4" fmla="*/ 135082 h 218209"/>
                    <a:gd name="connsiteX2-5" fmla="*/ 581846 w 623888"/>
                    <a:gd name="connsiteY2-6" fmla="*/ 144776 h 218209"/>
                    <a:gd name="connsiteX3-7" fmla="*/ 596854 w 623888"/>
                    <a:gd name="connsiteY3-8" fmla="*/ 218209 h 218209"/>
                    <a:gd name="connsiteX4-9" fmla="*/ 596854 w 623888"/>
                    <a:gd name="connsiteY4-10" fmla="*/ 218209 h 218209"/>
                    <a:gd name="connsiteX0-11" fmla="*/ 4572 w 623887"/>
                    <a:gd name="connsiteY0-12" fmla="*/ 0 h 218209"/>
                    <a:gd name="connsiteX1-13" fmla="*/ 87699 w 623887"/>
                    <a:gd name="connsiteY1-14" fmla="*/ 135082 h 218209"/>
                    <a:gd name="connsiteX2-15" fmla="*/ 581846 w 623887"/>
                    <a:gd name="connsiteY2-16" fmla="*/ 144776 h 218209"/>
                    <a:gd name="connsiteX3-17" fmla="*/ 596854 w 623887"/>
                    <a:gd name="connsiteY3-18" fmla="*/ 218209 h 218209"/>
                    <a:gd name="connsiteX4-19" fmla="*/ 585412 w 623887"/>
                    <a:gd name="connsiteY4-20" fmla="*/ 203364 h 218209"/>
                    <a:gd name="connsiteX0-21" fmla="*/ 18961 w 638276"/>
                    <a:gd name="connsiteY0-22" fmla="*/ 0 h 218209"/>
                    <a:gd name="connsiteX1-23" fmla="*/ 102088 w 638276"/>
                    <a:gd name="connsiteY1-24" fmla="*/ 135082 h 218209"/>
                    <a:gd name="connsiteX2-25" fmla="*/ 596235 w 638276"/>
                    <a:gd name="connsiteY2-26" fmla="*/ 144776 h 218209"/>
                    <a:gd name="connsiteX3-27" fmla="*/ 611243 w 638276"/>
                    <a:gd name="connsiteY3-28" fmla="*/ 218209 h 218209"/>
                    <a:gd name="connsiteX4-29" fmla="*/ 599801 w 638276"/>
                    <a:gd name="connsiteY4-30" fmla="*/ 203364 h 218209"/>
                    <a:gd name="connsiteX0-31" fmla="*/ 21317 w 628897"/>
                    <a:gd name="connsiteY0-32" fmla="*/ 1 h 210053"/>
                    <a:gd name="connsiteX1-33" fmla="*/ 92709 w 628897"/>
                    <a:gd name="connsiteY1-34" fmla="*/ 126926 h 210053"/>
                    <a:gd name="connsiteX2-35" fmla="*/ 586856 w 628897"/>
                    <a:gd name="connsiteY2-36" fmla="*/ 136620 h 210053"/>
                    <a:gd name="connsiteX3-37" fmla="*/ 601864 w 628897"/>
                    <a:gd name="connsiteY3-38" fmla="*/ 210053 h 210053"/>
                    <a:gd name="connsiteX4-39" fmla="*/ 590422 w 628897"/>
                    <a:gd name="connsiteY4-40" fmla="*/ 195208 h 21005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</a:cxnLst>
                  <a:rect l="l" t="t" r="r" b="b"/>
                  <a:pathLst>
                    <a:path w="628897" h="210053">
                      <a:moveTo>
                        <a:pt x="21317" y="1"/>
                      </a:moveTo>
                      <a:cubicBezTo>
                        <a:pt x="-21161" y="70718"/>
                        <a:pt x="-1547" y="104156"/>
                        <a:pt x="92709" y="126926"/>
                      </a:cubicBezTo>
                      <a:cubicBezTo>
                        <a:pt x="186965" y="149696"/>
                        <a:pt x="501997" y="122766"/>
                        <a:pt x="586856" y="136620"/>
                      </a:cubicBezTo>
                      <a:cubicBezTo>
                        <a:pt x="671715" y="150474"/>
                        <a:pt x="601864" y="210053"/>
                        <a:pt x="601864" y="210053"/>
                      </a:cubicBezTo>
                      <a:lnTo>
                        <a:pt x="590422" y="195208"/>
                      </a:ln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</p:grpSp>
          <p:sp>
            <p:nvSpPr>
              <p:cNvPr id="273" name="任意多边形: 形状 26"/>
              <p:cNvSpPr/>
              <p:nvPr/>
            </p:nvSpPr>
            <p:spPr>
              <a:xfrm rot="19562040" flipV="1">
                <a:off x="1431678" y="1701125"/>
                <a:ext cx="554926" cy="119410"/>
              </a:xfrm>
              <a:custGeom>
                <a:avLst/>
                <a:gdLst>
                  <a:gd name="connsiteX0" fmla="*/ 5562 w 651616"/>
                  <a:gd name="connsiteY0" fmla="*/ 0 h 218209"/>
                  <a:gd name="connsiteX1" fmla="*/ 88689 w 651616"/>
                  <a:gd name="connsiteY1" fmla="*/ 135082 h 218209"/>
                  <a:gd name="connsiteX2" fmla="*/ 618626 w 651616"/>
                  <a:gd name="connsiteY2" fmla="*/ 155864 h 218209"/>
                  <a:gd name="connsiteX3" fmla="*/ 597844 w 651616"/>
                  <a:gd name="connsiteY3" fmla="*/ 218209 h 218209"/>
                  <a:gd name="connsiteX4" fmla="*/ 597844 w 651616"/>
                  <a:gd name="connsiteY4" fmla="*/ 218209 h 218209"/>
                  <a:gd name="connsiteX0-1" fmla="*/ 3356 w 596372"/>
                  <a:gd name="connsiteY0-2" fmla="*/ 0 h 218209"/>
                  <a:gd name="connsiteX1-3" fmla="*/ 86483 w 596372"/>
                  <a:gd name="connsiteY1-4" fmla="*/ 135082 h 218209"/>
                  <a:gd name="connsiteX2-5" fmla="*/ 523917 w 596372"/>
                  <a:gd name="connsiteY2-6" fmla="*/ 151322 h 218209"/>
                  <a:gd name="connsiteX3-7" fmla="*/ 595638 w 596372"/>
                  <a:gd name="connsiteY3-8" fmla="*/ 218209 h 218209"/>
                  <a:gd name="connsiteX4-9" fmla="*/ 595638 w 596372"/>
                  <a:gd name="connsiteY4-10" fmla="*/ 218209 h 218209"/>
                  <a:gd name="connsiteX0-11" fmla="*/ 3356 w 596372"/>
                  <a:gd name="connsiteY0-12" fmla="*/ 0 h 238308"/>
                  <a:gd name="connsiteX1-13" fmla="*/ 86483 w 596372"/>
                  <a:gd name="connsiteY1-14" fmla="*/ 135082 h 238308"/>
                  <a:gd name="connsiteX2-15" fmla="*/ 523917 w 596372"/>
                  <a:gd name="connsiteY2-16" fmla="*/ 151322 h 238308"/>
                  <a:gd name="connsiteX3-17" fmla="*/ 595638 w 596372"/>
                  <a:gd name="connsiteY3-18" fmla="*/ 218209 h 238308"/>
                  <a:gd name="connsiteX4-19" fmla="*/ 512131 w 596372"/>
                  <a:gd name="connsiteY4-20" fmla="*/ 238308 h 238308"/>
                  <a:gd name="connsiteX0-21" fmla="*/ 3356 w 563184"/>
                  <a:gd name="connsiteY0-22" fmla="*/ 0 h 238308"/>
                  <a:gd name="connsiteX1-23" fmla="*/ 86483 w 563184"/>
                  <a:gd name="connsiteY1-24" fmla="*/ 135082 h 238308"/>
                  <a:gd name="connsiteX2-25" fmla="*/ 523917 w 563184"/>
                  <a:gd name="connsiteY2-26" fmla="*/ 151322 h 238308"/>
                  <a:gd name="connsiteX3-27" fmla="*/ 542246 w 563184"/>
                  <a:gd name="connsiteY3-28" fmla="*/ 194886 h 238308"/>
                  <a:gd name="connsiteX4-29" fmla="*/ 512131 w 563184"/>
                  <a:gd name="connsiteY4-30" fmla="*/ 238308 h 238308"/>
                  <a:gd name="connsiteX0-31" fmla="*/ 3356 w 563184"/>
                  <a:gd name="connsiteY0-32" fmla="*/ 0 h 236842"/>
                  <a:gd name="connsiteX1-33" fmla="*/ 86483 w 563184"/>
                  <a:gd name="connsiteY1-34" fmla="*/ 135082 h 236842"/>
                  <a:gd name="connsiteX2-35" fmla="*/ 523917 w 563184"/>
                  <a:gd name="connsiteY2-36" fmla="*/ 151322 h 236842"/>
                  <a:gd name="connsiteX3-37" fmla="*/ 542246 w 563184"/>
                  <a:gd name="connsiteY3-38" fmla="*/ 194886 h 236842"/>
                  <a:gd name="connsiteX4-39" fmla="*/ 500104 w 563184"/>
                  <a:gd name="connsiteY4-40" fmla="*/ 236842 h 236842"/>
                  <a:gd name="connsiteX0-41" fmla="*/ 3356 w 565483"/>
                  <a:gd name="connsiteY0-42" fmla="*/ 0 h 236842"/>
                  <a:gd name="connsiteX1-43" fmla="*/ 86483 w 565483"/>
                  <a:gd name="connsiteY1-44" fmla="*/ 135082 h 236842"/>
                  <a:gd name="connsiteX2-45" fmla="*/ 523917 w 565483"/>
                  <a:gd name="connsiteY2-46" fmla="*/ 151322 h 236842"/>
                  <a:gd name="connsiteX3-47" fmla="*/ 547529 w 565483"/>
                  <a:gd name="connsiteY3-48" fmla="*/ 212346 h 236842"/>
                  <a:gd name="connsiteX4-49" fmla="*/ 500104 w 565483"/>
                  <a:gd name="connsiteY4-50" fmla="*/ 236842 h 236842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</a:cxnLst>
                <a:rect l="l" t="t" r="r" b="b"/>
                <a:pathLst>
                  <a:path w="565483" h="236842">
                    <a:moveTo>
                      <a:pt x="3356" y="0"/>
                    </a:moveTo>
                    <a:cubicBezTo>
                      <a:pt x="-6169" y="54552"/>
                      <a:pt x="-277" y="109862"/>
                      <a:pt x="86483" y="135082"/>
                    </a:cubicBezTo>
                    <a:cubicBezTo>
                      <a:pt x="173243" y="160302"/>
                      <a:pt x="447076" y="138445"/>
                      <a:pt x="523917" y="151322"/>
                    </a:cubicBezTo>
                    <a:cubicBezTo>
                      <a:pt x="600758" y="164199"/>
                      <a:pt x="547529" y="212346"/>
                      <a:pt x="547529" y="212346"/>
                    </a:cubicBezTo>
                    <a:lnTo>
                      <a:pt x="500104" y="236842"/>
                    </a:lnTo>
                  </a:path>
                </a:pathLst>
              </a:custGeom>
              <a:noFill/>
              <a:ln w="31750">
                <a:solidFill>
                  <a:schemeClr val="accent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74" name="任意多边形: 形状 26"/>
              <p:cNvSpPr/>
              <p:nvPr/>
            </p:nvSpPr>
            <p:spPr>
              <a:xfrm rot="19562040" flipV="1">
                <a:off x="1386480" y="1639600"/>
                <a:ext cx="632065" cy="79830"/>
              </a:xfrm>
              <a:custGeom>
                <a:avLst/>
                <a:gdLst>
                  <a:gd name="connsiteX0" fmla="*/ 5562 w 651616"/>
                  <a:gd name="connsiteY0" fmla="*/ 0 h 218209"/>
                  <a:gd name="connsiteX1" fmla="*/ 88689 w 651616"/>
                  <a:gd name="connsiteY1" fmla="*/ 135082 h 218209"/>
                  <a:gd name="connsiteX2" fmla="*/ 618626 w 651616"/>
                  <a:gd name="connsiteY2" fmla="*/ 155864 h 218209"/>
                  <a:gd name="connsiteX3" fmla="*/ 597844 w 651616"/>
                  <a:gd name="connsiteY3" fmla="*/ 218209 h 218209"/>
                  <a:gd name="connsiteX4" fmla="*/ 597844 w 651616"/>
                  <a:gd name="connsiteY4" fmla="*/ 218209 h 218209"/>
                  <a:gd name="connsiteX0-1" fmla="*/ 5562 w 651616"/>
                  <a:gd name="connsiteY0-2" fmla="*/ 0 h 218209"/>
                  <a:gd name="connsiteX1-3" fmla="*/ 88689 w 651616"/>
                  <a:gd name="connsiteY1-4" fmla="*/ 135082 h 218209"/>
                  <a:gd name="connsiteX2-5" fmla="*/ 618626 w 651616"/>
                  <a:gd name="connsiteY2-6" fmla="*/ 155864 h 218209"/>
                  <a:gd name="connsiteX3-7" fmla="*/ 597844 w 651616"/>
                  <a:gd name="connsiteY3-8" fmla="*/ 218209 h 218209"/>
                  <a:gd name="connsiteX0-9" fmla="*/ 5562 w 618626"/>
                  <a:gd name="connsiteY0-10" fmla="*/ 0 h 155864"/>
                  <a:gd name="connsiteX1-11" fmla="*/ 88689 w 618626"/>
                  <a:gd name="connsiteY1-12" fmla="*/ 135082 h 155864"/>
                  <a:gd name="connsiteX2-13" fmla="*/ 618626 w 618626"/>
                  <a:gd name="connsiteY2-14" fmla="*/ 155864 h 155864"/>
                  <a:gd name="connsiteX0-15" fmla="*/ 6349 w 644090"/>
                  <a:gd name="connsiteY0-16" fmla="*/ 0 h 158337"/>
                  <a:gd name="connsiteX1-17" fmla="*/ 89476 w 644090"/>
                  <a:gd name="connsiteY1-18" fmla="*/ 135082 h 158337"/>
                  <a:gd name="connsiteX2-19" fmla="*/ 644090 w 644090"/>
                  <a:gd name="connsiteY2-20" fmla="*/ 158337 h 158337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</a:cxnLst>
                <a:rect l="l" t="t" r="r" b="b"/>
                <a:pathLst>
                  <a:path w="644090" h="158337">
                    <a:moveTo>
                      <a:pt x="6349" y="0"/>
                    </a:moveTo>
                    <a:cubicBezTo>
                      <a:pt x="-3176" y="54552"/>
                      <a:pt x="-16814" y="108692"/>
                      <a:pt x="89476" y="135082"/>
                    </a:cubicBezTo>
                    <a:cubicBezTo>
                      <a:pt x="195766" y="161472"/>
                      <a:pt x="559231" y="144483"/>
                      <a:pt x="644090" y="158337"/>
                    </a:cubicBezTo>
                  </a:path>
                </a:pathLst>
              </a:custGeom>
              <a:noFill/>
              <a:ln w="31750">
                <a:solidFill>
                  <a:schemeClr val="accent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271" name="任意多边形: 形状 26"/>
            <p:cNvSpPr/>
            <p:nvPr/>
          </p:nvSpPr>
          <p:spPr>
            <a:xfrm rot="7849497">
              <a:off x="3018865" y="2047237"/>
              <a:ext cx="497771" cy="111014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3356 w 596372"/>
                <a:gd name="connsiteY0-2" fmla="*/ 0 h 218209"/>
                <a:gd name="connsiteX1-3" fmla="*/ 86483 w 596372"/>
                <a:gd name="connsiteY1-4" fmla="*/ 135082 h 218209"/>
                <a:gd name="connsiteX2-5" fmla="*/ 523917 w 596372"/>
                <a:gd name="connsiteY2-6" fmla="*/ 151322 h 218209"/>
                <a:gd name="connsiteX3-7" fmla="*/ 595638 w 596372"/>
                <a:gd name="connsiteY3-8" fmla="*/ 218209 h 218209"/>
                <a:gd name="connsiteX4-9" fmla="*/ 595638 w 596372"/>
                <a:gd name="connsiteY4-10" fmla="*/ 218209 h 218209"/>
                <a:gd name="connsiteX0-11" fmla="*/ 3356 w 596372"/>
                <a:gd name="connsiteY0-12" fmla="*/ 0 h 238308"/>
                <a:gd name="connsiteX1-13" fmla="*/ 86483 w 596372"/>
                <a:gd name="connsiteY1-14" fmla="*/ 135082 h 238308"/>
                <a:gd name="connsiteX2-15" fmla="*/ 523917 w 596372"/>
                <a:gd name="connsiteY2-16" fmla="*/ 151322 h 238308"/>
                <a:gd name="connsiteX3-17" fmla="*/ 595638 w 596372"/>
                <a:gd name="connsiteY3-18" fmla="*/ 218209 h 238308"/>
                <a:gd name="connsiteX4-19" fmla="*/ 512131 w 596372"/>
                <a:gd name="connsiteY4-20" fmla="*/ 238308 h 238308"/>
                <a:gd name="connsiteX0-21" fmla="*/ 3356 w 563184"/>
                <a:gd name="connsiteY0-22" fmla="*/ 0 h 238308"/>
                <a:gd name="connsiteX1-23" fmla="*/ 86483 w 563184"/>
                <a:gd name="connsiteY1-24" fmla="*/ 135082 h 238308"/>
                <a:gd name="connsiteX2-25" fmla="*/ 523917 w 563184"/>
                <a:gd name="connsiteY2-26" fmla="*/ 151322 h 238308"/>
                <a:gd name="connsiteX3-27" fmla="*/ 542246 w 563184"/>
                <a:gd name="connsiteY3-28" fmla="*/ 194886 h 238308"/>
                <a:gd name="connsiteX4-29" fmla="*/ 512131 w 563184"/>
                <a:gd name="connsiteY4-30" fmla="*/ 238308 h 238308"/>
                <a:gd name="connsiteX0-31" fmla="*/ 3356 w 563184"/>
                <a:gd name="connsiteY0-32" fmla="*/ 0 h 236842"/>
                <a:gd name="connsiteX1-33" fmla="*/ 86483 w 563184"/>
                <a:gd name="connsiteY1-34" fmla="*/ 135082 h 236842"/>
                <a:gd name="connsiteX2-35" fmla="*/ 523917 w 563184"/>
                <a:gd name="connsiteY2-36" fmla="*/ 151322 h 236842"/>
                <a:gd name="connsiteX3-37" fmla="*/ 542246 w 563184"/>
                <a:gd name="connsiteY3-38" fmla="*/ 194886 h 236842"/>
                <a:gd name="connsiteX4-39" fmla="*/ 500104 w 563184"/>
                <a:gd name="connsiteY4-40" fmla="*/ 236842 h 236842"/>
                <a:gd name="connsiteX0-41" fmla="*/ 3356 w 565483"/>
                <a:gd name="connsiteY0-42" fmla="*/ 0 h 236842"/>
                <a:gd name="connsiteX1-43" fmla="*/ 86483 w 565483"/>
                <a:gd name="connsiteY1-44" fmla="*/ 135082 h 236842"/>
                <a:gd name="connsiteX2-45" fmla="*/ 523917 w 565483"/>
                <a:gd name="connsiteY2-46" fmla="*/ 151322 h 236842"/>
                <a:gd name="connsiteX3-47" fmla="*/ 547529 w 565483"/>
                <a:gd name="connsiteY3-48" fmla="*/ 212346 h 236842"/>
                <a:gd name="connsiteX4-49" fmla="*/ 500104 w 565483"/>
                <a:gd name="connsiteY4-50" fmla="*/ 236842 h 236842"/>
                <a:gd name="connsiteX0-51" fmla="*/ 3356 w 587996"/>
                <a:gd name="connsiteY0-52" fmla="*/ 0 h 236842"/>
                <a:gd name="connsiteX1-53" fmla="*/ 86483 w 587996"/>
                <a:gd name="connsiteY1-54" fmla="*/ 135082 h 236842"/>
                <a:gd name="connsiteX2-55" fmla="*/ 523917 w 587996"/>
                <a:gd name="connsiteY2-56" fmla="*/ 151322 h 236842"/>
                <a:gd name="connsiteX3-57" fmla="*/ 585469 w 587996"/>
                <a:gd name="connsiteY3-58" fmla="*/ 220330 h 236842"/>
                <a:gd name="connsiteX4-59" fmla="*/ 500104 w 587996"/>
                <a:gd name="connsiteY4-60" fmla="*/ 236842 h 236842"/>
                <a:gd name="connsiteX0-61" fmla="*/ 3356 w 587996"/>
                <a:gd name="connsiteY0-62" fmla="*/ 0 h 244339"/>
                <a:gd name="connsiteX1-63" fmla="*/ 86483 w 587996"/>
                <a:gd name="connsiteY1-64" fmla="*/ 135082 h 244339"/>
                <a:gd name="connsiteX2-65" fmla="*/ 523917 w 587996"/>
                <a:gd name="connsiteY2-66" fmla="*/ 151322 h 244339"/>
                <a:gd name="connsiteX3-67" fmla="*/ 585469 w 587996"/>
                <a:gd name="connsiteY3-68" fmla="*/ 220330 h 244339"/>
                <a:gd name="connsiteX4-69" fmla="*/ 534036 w 587996"/>
                <a:gd name="connsiteY4-70" fmla="*/ 244339 h 244339"/>
                <a:gd name="connsiteX0-71" fmla="*/ 3559 w 591992"/>
                <a:gd name="connsiteY0-72" fmla="*/ 0 h 244339"/>
                <a:gd name="connsiteX1-73" fmla="*/ 86686 w 591992"/>
                <a:gd name="connsiteY1-74" fmla="*/ 135082 h 244339"/>
                <a:gd name="connsiteX2-75" fmla="*/ 535168 w 591992"/>
                <a:gd name="connsiteY2-76" fmla="*/ 129124 h 244339"/>
                <a:gd name="connsiteX3-77" fmla="*/ 585672 w 591992"/>
                <a:gd name="connsiteY3-78" fmla="*/ 220330 h 244339"/>
                <a:gd name="connsiteX4-79" fmla="*/ 534239 w 591992"/>
                <a:gd name="connsiteY4-80" fmla="*/ 244339 h 244339"/>
                <a:gd name="connsiteX0-81" fmla="*/ 3559 w 594181"/>
                <a:gd name="connsiteY0-82" fmla="*/ 0 h 244339"/>
                <a:gd name="connsiteX1-83" fmla="*/ 86686 w 594181"/>
                <a:gd name="connsiteY1-84" fmla="*/ 135082 h 244339"/>
                <a:gd name="connsiteX2-85" fmla="*/ 535168 w 594181"/>
                <a:gd name="connsiteY2-86" fmla="*/ 129124 h 244339"/>
                <a:gd name="connsiteX3-87" fmla="*/ 588993 w 594181"/>
                <a:gd name="connsiteY3-88" fmla="*/ 190464 h 244339"/>
                <a:gd name="connsiteX4-89" fmla="*/ 534239 w 594181"/>
                <a:gd name="connsiteY4-90" fmla="*/ 244339 h 244339"/>
                <a:gd name="connsiteX0-91" fmla="*/ 3559 w 594181"/>
                <a:gd name="connsiteY0-92" fmla="*/ 0 h 221164"/>
                <a:gd name="connsiteX1-93" fmla="*/ 86686 w 594181"/>
                <a:gd name="connsiteY1-94" fmla="*/ 135082 h 221164"/>
                <a:gd name="connsiteX2-95" fmla="*/ 535168 w 594181"/>
                <a:gd name="connsiteY2-96" fmla="*/ 129124 h 221164"/>
                <a:gd name="connsiteX3-97" fmla="*/ 588993 w 594181"/>
                <a:gd name="connsiteY3-98" fmla="*/ 190464 h 221164"/>
                <a:gd name="connsiteX4-99" fmla="*/ 537268 w 594181"/>
                <a:gd name="connsiteY4-100" fmla="*/ 221163 h 221164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594181" h="221164">
                  <a:moveTo>
                    <a:pt x="3559" y="0"/>
                  </a:moveTo>
                  <a:cubicBezTo>
                    <a:pt x="-5966" y="54552"/>
                    <a:pt x="-1915" y="113561"/>
                    <a:pt x="86686" y="135082"/>
                  </a:cubicBezTo>
                  <a:cubicBezTo>
                    <a:pt x="175287" y="156603"/>
                    <a:pt x="451450" y="119894"/>
                    <a:pt x="535168" y="129124"/>
                  </a:cubicBezTo>
                  <a:cubicBezTo>
                    <a:pt x="618886" y="138354"/>
                    <a:pt x="588993" y="190464"/>
                    <a:pt x="588993" y="190464"/>
                  </a:cubicBezTo>
                  <a:lnTo>
                    <a:pt x="537268" y="221163"/>
                  </a:lnTo>
                </a:path>
              </a:pathLst>
            </a:custGeom>
            <a:noFill/>
            <a:ln w="31750"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279" name="组合 278"/>
          <p:cNvGrpSpPr/>
          <p:nvPr/>
        </p:nvGrpSpPr>
        <p:grpSpPr>
          <a:xfrm rot="20118616">
            <a:off x="4217508" y="2558977"/>
            <a:ext cx="359587" cy="542028"/>
            <a:chOff x="3066377" y="1779094"/>
            <a:chExt cx="520068" cy="783931"/>
          </a:xfrm>
        </p:grpSpPr>
        <p:grpSp>
          <p:nvGrpSpPr>
            <p:cNvPr id="280" name="组合 279"/>
            <p:cNvGrpSpPr/>
            <p:nvPr/>
          </p:nvGrpSpPr>
          <p:grpSpPr>
            <a:xfrm rot="5811537" flipV="1">
              <a:off x="2934445" y="1911026"/>
              <a:ext cx="783931" cy="520068"/>
              <a:chOff x="1386480" y="1639600"/>
              <a:chExt cx="918295" cy="522368"/>
            </a:xfrm>
          </p:grpSpPr>
          <p:grpSp>
            <p:nvGrpSpPr>
              <p:cNvPr id="282" name="组合 281"/>
              <p:cNvGrpSpPr/>
              <p:nvPr/>
            </p:nvGrpSpPr>
            <p:grpSpPr>
              <a:xfrm rot="14162040" flipV="1">
                <a:off x="1755887" y="1613080"/>
                <a:ext cx="336269" cy="761507"/>
                <a:chOff x="3272537" y="2308003"/>
                <a:chExt cx="444645" cy="719624"/>
              </a:xfrm>
            </p:grpSpPr>
            <p:sp>
              <p:nvSpPr>
                <p:cNvPr id="285" name="任意多边形: 形状 26"/>
                <p:cNvSpPr/>
                <p:nvPr/>
              </p:nvSpPr>
              <p:spPr>
                <a:xfrm rot="16200000">
                  <a:off x="2968103" y="2612437"/>
                  <a:ext cx="719624" cy="110756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7103 w 692188"/>
                    <a:gd name="connsiteY0-2" fmla="*/ 0 h 218209"/>
                    <a:gd name="connsiteX1-3" fmla="*/ 90230 w 692188"/>
                    <a:gd name="connsiteY1-4" fmla="*/ 135082 h 218209"/>
                    <a:gd name="connsiteX2-5" fmla="*/ 666418 w 692188"/>
                    <a:gd name="connsiteY2-6" fmla="*/ 158137 h 218209"/>
                    <a:gd name="connsiteX3-7" fmla="*/ 599385 w 692188"/>
                    <a:gd name="connsiteY3-8" fmla="*/ 218209 h 218209"/>
                    <a:gd name="connsiteX4-9" fmla="*/ 599385 w 692188"/>
                    <a:gd name="connsiteY4-10" fmla="*/ 218209 h 218209"/>
                    <a:gd name="connsiteX0-11" fmla="*/ 7103 w 804262"/>
                    <a:gd name="connsiteY0-12" fmla="*/ 0 h 418066"/>
                    <a:gd name="connsiteX1-13" fmla="*/ 90230 w 804262"/>
                    <a:gd name="connsiteY1-14" fmla="*/ 135082 h 418066"/>
                    <a:gd name="connsiteX2-15" fmla="*/ 666418 w 804262"/>
                    <a:gd name="connsiteY2-16" fmla="*/ 158137 h 418066"/>
                    <a:gd name="connsiteX3-17" fmla="*/ 599385 w 804262"/>
                    <a:gd name="connsiteY3-18" fmla="*/ 218209 h 418066"/>
                    <a:gd name="connsiteX4-19" fmla="*/ 804262 w 804262"/>
                    <a:gd name="connsiteY4-20" fmla="*/ 418065 h 418066"/>
                    <a:gd name="connsiteX0-21" fmla="*/ 7103 w 804262"/>
                    <a:gd name="connsiteY0-22" fmla="*/ 0 h 418064"/>
                    <a:gd name="connsiteX1-23" fmla="*/ 90230 w 804262"/>
                    <a:gd name="connsiteY1-24" fmla="*/ 135082 h 418064"/>
                    <a:gd name="connsiteX2-25" fmla="*/ 666418 w 804262"/>
                    <a:gd name="connsiteY2-26" fmla="*/ 158137 h 418064"/>
                    <a:gd name="connsiteX3-27" fmla="*/ 649061 w 804262"/>
                    <a:gd name="connsiteY3-28" fmla="*/ 234353 h 418064"/>
                    <a:gd name="connsiteX4-29" fmla="*/ 804262 w 804262"/>
                    <a:gd name="connsiteY4-30" fmla="*/ 418065 h 418064"/>
                    <a:gd name="connsiteX0-31" fmla="*/ 7103 w 703746"/>
                    <a:gd name="connsiteY0-32" fmla="*/ 0 h 234354"/>
                    <a:gd name="connsiteX1-33" fmla="*/ 90230 w 703746"/>
                    <a:gd name="connsiteY1-34" fmla="*/ 135082 h 234354"/>
                    <a:gd name="connsiteX2-35" fmla="*/ 666418 w 703746"/>
                    <a:gd name="connsiteY2-36" fmla="*/ 158137 h 234354"/>
                    <a:gd name="connsiteX3-37" fmla="*/ 649061 w 703746"/>
                    <a:gd name="connsiteY3-38" fmla="*/ 234353 h 234354"/>
                    <a:gd name="connsiteX0-39" fmla="*/ 7103 w 708469"/>
                    <a:gd name="connsiteY0-40" fmla="*/ 0 h 249688"/>
                    <a:gd name="connsiteX1-41" fmla="*/ 90230 w 708469"/>
                    <a:gd name="connsiteY1-42" fmla="*/ 135082 h 249688"/>
                    <a:gd name="connsiteX2-43" fmla="*/ 666418 w 708469"/>
                    <a:gd name="connsiteY2-44" fmla="*/ 158137 h 249688"/>
                    <a:gd name="connsiteX3-45" fmla="*/ 664513 w 708469"/>
                    <a:gd name="connsiteY3-46" fmla="*/ 249688 h 249688"/>
                    <a:gd name="connsiteX0-47" fmla="*/ 1435 w 767430"/>
                    <a:gd name="connsiteY0-48" fmla="*/ -1 h 200383"/>
                    <a:gd name="connsiteX1-49" fmla="*/ 149191 w 767430"/>
                    <a:gd name="connsiteY1-50" fmla="*/ 85777 h 200383"/>
                    <a:gd name="connsiteX2-51" fmla="*/ 725379 w 767430"/>
                    <a:gd name="connsiteY2-52" fmla="*/ 108832 h 200383"/>
                    <a:gd name="connsiteX3-53" fmla="*/ 723474 w 767430"/>
                    <a:gd name="connsiteY3-54" fmla="*/ 200383 h 200383"/>
                    <a:gd name="connsiteX0-55" fmla="*/ 1067 w 787985"/>
                    <a:gd name="connsiteY0-56" fmla="*/ 0 h 182754"/>
                    <a:gd name="connsiteX1-57" fmla="*/ 169746 w 787985"/>
                    <a:gd name="connsiteY1-58" fmla="*/ 68148 h 182754"/>
                    <a:gd name="connsiteX2-59" fmla="*/ 745934 w 787985"/>
                    <a:gd name="connsiteY2-60" fmla="*/ 91203 h 182754"/>
                    <a:gd name="connsiteX3-61" fmla="*/ 744029 w 787985"/>
                    <a:gd name="connsiteY3-62" fmla="*/ 182754 h 182754"/>
                    <a:gd name="connsiteX0-63" fmla="*/ 0 w 786918"/>
                    <a:gd name="connsiteY0-64" fmla="*/ 0 h 182754"/>
                    <a:gd name="connsiteX1-65" fmla="*/ 168679 w 786918"/>
                    <a:gd name="connsiteY1-66" fmla="*/ 68148 h 182754"/>
                    <a:gd name="connsiteX2-67" fmla="*/ 744867 w 786918"/>
                    <a:gd name="connsiteY2-68" fmla="*/ 91203 h 182754"/>
                    <a:gd name="connsiteX3-69" fmla="*/ 742962 w 786918"/>
                    <a:gd name="connsiteY3-70" fmla="*/ 182754 h 182754"/>
                    <a:gd name="connsiteX0-71" fmla="*/ 0 w 786918"/>
                    <a:gd name="connsiteY0-72" fmla="*/ 110 h 182864"/>
                    <a:gd name="connsiteX1-73" fmla="*/ 168679 w 786918"/>
                    <a:gd name="connsiteY1-74" fmla="*/ 68258 h 182864"/>
                    <a:gd name="connsiteX2-75" fmla="*/ 744867 w 786918"/>
                    <a:gd name="connsiteY2-76" fmla="*/ 91313 h 182864"/>
                    <a:gd name="connsiteX3-77" fmla="*/ 742962 w 786918"/>
                    <a:gd name="connsiteY3-78" fmla="*/ 182864 h 182864"/>
                    <a:gd name="connsiteX0-79" fmla="*/ 0 w 786918"/>
                    <a:gd name="connsiteY0-80" fmla="*/ 0 h 182754"/>
                    <a:gd name="connsiteX1-81" fmla="*/ 168679 w 786918"/>
                    <a:gd name="connsiteY1-82" fmla="*/ 68148 h 182754"/>
                    <a:gd name="connsiteX2-83" fmla="*/ 744867 w 786918"/>
                    <a:gd name="connsiteY2-84" fmla="*/ 91203 h 182754"/>
                    <a:gd name="connsiteX3-85" fmla="*/ 742962 w 786918"/>
                    <a:gd name="connsiteY3-86" fmla="*/ 182754 h 182754"/>
                    <a:gd name="connsiteX0-87" fmla="*/ 0 w 787244"/>
                    <a:gd name="connsiteY0-88" fmla="*/ 0 h 182754"/>
                    <a:gd name="connsiteX1-89" fmla="*/ 164274 w 787244"/>
                    <a:gd name="connsiteY1-90" fmla="*/ 30614 h 182754"/>
                    <a:gd name="connsiteX2-91" fmla="*/ 744867 w 787244"/>
                    <a:gd name="connsiteY2-92" fmla="*/ 91203 h 182754"/>
                    <a:gd name="connsiteX3-93" fmla="*/ 742962 w 787244"/>
                    <a:gd name="connsiteY3-94" fmla="*/ 182754 h 182754"/>
                    <a:gd name="connsiteX0-95" fmla="*/ 0 w 622970"/>
                    <a:gd name="connsiteY0-96" fmla="*/ 0 h 152140"/>
                    <a:gd name="connsiteX1-97" fmla="*/ 580593 w 622970"/>
                    <a:gd name="connsiteY1-98" fmla="*/ 60589 h 152140"/>
                    <a:gd name="connsiteX2-99" fmla="*/ 578688 w 622970"/>
                    <a:gd name="connsiteY2-100" fmla="*/ 152140 h 152140"/>
                    <a:gd name="connsiteX0-101" fmla="*/ 0 w 775994"/>
                    <a:gd name="connsiteY0-102" fmla="*/ -1 h 166133"/>
                    <a:gd name="connsiteX1-103" fmla="*/ 723065 w 775994"/>
                    <a:gd name="connsiteY1-104" fmla="*/ 74582 h 166133"/>
                    <a:gd name="connsiteX2-105" fmla="*/ 721160 w 775994"/>
                    <a:gd name="connsiteY2-106" fmla="*/ 166133 h 16613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</a:cxnLst>
                  <a:rect l="l" t="t" r="r" b="b"/>
                  <a:pathLst>
                    <a:path w="775994" h="166133">
                      <a:moveTo>
                        <a:pt x="0" y="-1"/>
                      </a:moveTo>
                      <a:cubicBezTo>
                        <a:pt x="124144" y="15199"/>
                        <a:pt x="602872" y="46893"/>
                        <a:pt x="723065" y="74582"/>
                      </a:cubicBezTo>
                      <a:cubicBezTo>
                        <a:pt x="843258" y="102271"/>
                        <a:pt x="721160" y="166133"/>
                        <a:pt x="721160" y="166133"/>
                      </a:cubicBez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86" name="任意多边形: 形状 26"/>
                <p:cNvSpPr/>
                <p:nvPr/>
              </p:nvSpPr>
              <p:spPr>
                <a:xfrm rot="16200000">
                  <a:off x="3099371" y="2585162"/>
                  <a:ext cx="650389" cy="173829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5562 w 687495"/>
                    <a:gd name="connsiteY0-2" fmla="*/ 0 h 218209"/>
                    <a:gd name="connsiteX1-3" fmla="*/ 88689 w 687495"/>
                    <a:gd name="connsiteY1-4" fmla="*/ 135082 h 218209"/>
                    <a:gd name="connsiteX2-5" fmla="*/ 618626 w 687495"/>
                    <a:gd name="connsiteY2-6" fmla="*/ 155864 h 218209"/>
                    <a:gd name="connsiteX3-7" fmla="*/ 678732 w 687495"/>
                    <a:gd name="connsiteY3-8" fmla="*/ 199374 h 218209"/>
                    <a:gd name="connsiteX4-9" fmla="*/ 597844 w 687495"/>
                    <a:gd name="connsiteY4-10" fmla="*/ 218209 h 218209"/>
                    <a:gd name="connsiteX5" fmla="*/ 597844 w 687495"/>
                    <a:gd name="connsiteY5" fmla="*/ 218209 h 218209"/>
                    <a:gd name="connsiteX0-11" fmla="*/ 5562 w 687494"/>
                    <a:gd name="connsiteY0-12" fmla="*/ 0 h 246265"/>
                    <a:gd name="connsiteX1-13" fmla="*/ 88689 w 687494"/>
                    <a:gd name="connsiteY1-14" fmla="*/ 135082 h 246265"/>
                    <a:gd name="connsiteX2-15" fmla="*/ 618626 w 687494"/>
                    <a:gd name="connsiteY2-16" fmla="*/ 155864 h 246265"/>
                    <a:gd name="connsiteX3-17" fmla="*/ 678732 w 687494"/>
                    <a:gd name="connsiteY3-18" fmla="*/ 199374 h 246265"/>
                    <a:gd name="connsiteX4-19" fmla="*/ 597844 w 687494"/>
                    <a:gd name="connsiteY4-20" fmla="*/ 218209 h 246265"/>
                    <a:gd name="connsiteX5-21" fmla="*/ 634907 w 687494"/>
                    <a:gd name="connsiteY5-22" fmla="*/ 246266 h 246265"/>
                    <a:gd name="connsiteX0-23" fmla="*/ 5562 w 687494"/>
                    <a:gd name="connsiteY0-24" fmla="*/ 0 h 218209"/>
                    <a:gd name="connsiteX1-25" fmla="*/ 88689 w 687494"/>
                    <a:gd name="connsiteY1-26" fmla="*/ 135082 h 218209"/>
                    <a:gd name="connsiteX2-27" fmla="*/ 618626 w 687494"/>
                    <a:gd name="connsiteY2-28" fmla="*/ 155864 h 218209"/>
                    <a:gd name="connsiteX3-29" fmla="*/ 678732 w 687494"/>
                    <a:gd name="connsiteY3-30" fmla="*/ 199374 h 218209"/>
                    <a:gd name="connsiteX4-31" fmla="*/ 597844 w 687494"/>
                    <a:gd name="connsiteY4-32" fmla="*/ 218209 h 218209"/>
                    <a:gd name="connsiteX0-33" fmla="*/ 5562 w 687494"/>
                    <a:gd name="connsiteY0-34" fmla="*/ 0 h 232885"/>
                    <a:gd name="connsiteX1-35" fmla="*/ 88689 w 687494"/>
                    <a:gd name="connsiteY1-36" fmla="*/ 135082 h 232885"/>
                    <a:gd name="connsiteX2-37" fmla="*/ 618626 w 687494"/>
                    <a:gd name="connsiteY2-38" fmla="*/ 155864 h 232885"/>
                    <a:gd name="connsiteX3-39" fmla="*/ 678732 w 687494"/>
                    <a:gd name="connsiteY3-40" fmla="*/ 199374 h 232885"/>
                    <a:gd name="connsiteX4-41" fmla="*/ 635491 w 687494"/>
                    <a:gd name="connsiteY4-42" fmla="*/ 232886 h 232885"/>
                    <a:gd name="connsiteX0-43" fmla="*/ 5562 w 684304"/>
                    <a:gd name="connsiteY0-44" fmla="*/ 0 h 232887"/>
                    <a:gd name="connsiteX1-45" fmla="*/ 88689 w 684304"/>
                    <a:gd name="connsiteY1-46" fmla="*/ 135082 h 232887"/>
                    <a:gd name="connsiteX2-47" fmla="*/ 618626 w 684304"/>
                    <a:gd name="connsiteY2-48" fmla="*/ 155864 h 232887"/>
                    <a:gd name="connsiteX3-49" fmla="*/ 673743 w 684304"/>
                    <a:gd name="connsiteY3-50" fmla="*/ 175223 h 232887"/>
                    <a:gd name="connsiteX4-51" fmla="*/ 635491 w 684304"/>
                    <a:gd name="connsiteY4-52" fmla="*/ 232886 h 232887"/>
                    <a:gd name="connsiteX0-53" fmla="*/ 5562 w 684305"/>
                    <a:gd name="connsiteY0-54" fmla="*/ 0 h 247245"/>
                    <a:gd name="connsiteX1-55" fmla="*/ 88689 w 684305"/>
                    <a:gd name="connsiteY1-56" fmla="*/ 135082 h 247245"/>
                    <a:gd name="connsiteX2-57" fmla="*/ 618626 w 684305"/>
                    <a:gd name="connsiteY2-58" fmla="*/ 155864 h 247245"/>
                    <a:gd name="connsiteX3-59" fmla="*/ 673743 w 684305"/>
                    <a:gd name="connsiteY3-60" fmla="*/ 175223 h 247245"/>
                    <a:gd name="connsiteX4-61" fmla="*/ 642924 w 684305"/>
                    <a:gd name="connsiteY4-62" fmla="*/ 247244 h 247245"/>
                    <a:gd name="connsiteX0-63" fmla="*/ 5562 w 694353"/>
                    <a:gd name="connsiteY0-64" fmla="*/ 0 h 247243"/>
                    <a:gd name="connsiteX1-65" fmla="*/ 88689 w 694353"/>
                    <a:gd name="connsiteY1-66" fmla="*/ 135082 h 247243"/>
                    <a:gd name="connsiteX2-67" fmla="*/ 618626 w 694353"/>
                    <a:gd name="connsiteY2-68" fmla="*/ 155864 h 247243"/>
                    <a:gd name="connsiteX3-69" fmla="*/ 688610 w 694353"/>
                    <a:gd name="connsiteY3-70" fmla="*/ 203941 h 247243"/>
                    <a:gd name="connsiteX4-71" fmla="*/ 642924 w 694353"/>
                    <a:gd name="connsiteY4-72" fmla="*/ 247244 h 247243"/>
                    <a:gd name="connsiteX0-73" fmla="*/ 5562 w 688656"/>
                    <a:gd name="connsiteY0-74" fmla="*/ 0 h 247245"/>
                    <a:gd name="connsiteX1-75" fmla="*/ 88689 w 688656"/>
                    <a:gd name="connsiteY1-76" fmla="*/ 135082 h 247245"/>
                    <a:gd name="connsiteX2-77" fmla="*/ 618626 w 688656"/>
                    <a:gd name="connsiteY2-78" fmla="*/ 155864 h 247245"/>
                    <a:gd name="connsiteX3-79" fmla="*/ 688610 w 688656"/>
                    <a:gd name="connsiteY3-80" fmla="*/ 203941 h 247245"/>
                    <a:gd name="connsiteX4-81" fmla="*/ 642924 w 688656"/>
                    <a:gd name="connsiteY4-82" fmla="*/ 247244 h 247245"/>
                    <a:gd name="connsiteX0-83" fmla="*/ 5562 w 688655"/>
                    <a:gd name="connsiteY0-84" fmla="*/ 0 h 247243"/>
                    <a:gd name="connsiteX1-85" fmla="*/ 88689 w 688655"/>
                    <a:gd name="connsiteY1-86" fmla="*/ 135082 h 247243"/>
                    <a:gd name="connsiteX2-87" fmla="*/ 618626 w 688655"/>
                    <a:gd name="connsiteY2-88" fmla="*/ 155864 h 247243"/>
                    <a:gd name="connsiteX3-89" fmla="*/ 688610 w 688655"/>
                    <a:gd name="connsiteY3-90" fmla="*/ 203941 h 247243"/>
                    <a:gd name="connsiteX4-91" fmla="*/ 642924 w 688655"/>
                    <a:gd name="connsiteY4-92" fmla="*/ 247244 h 247243"/>
                    <a:gd name="connsiteX0-93" fmla="*/ 5562 w 688655"/>
                    <a:gd name="connsiteY0-94" fmla="*/ 0 h 203941"/>
                    <a:gd name="connsiteX1-95" fmla="*/ 88689 w 688655"/>
                    <a:gd name="connsiteY1-96" fmla="*/ 135082 h 203941"/>
                    <a:gd name="connsiteX2-97" fmla="*/ 618626 w 688655"/>
                    <a:gd name="connsiteY2-98" fmla="*/ 155864 h 203941"/>
                    <a:gd name="connsiteX3-99" fmla="*/ 688610 w 688655"/>
                    <a:gd name="connsiteY3-100" fmla="*/ 203941 h 203941"/>
                    <a:gd name="connsiteX0-101" fmla="*/ 5562 w 677530"/>
                    <a:gd name="connsiteY0-102" fmla="*/ 0 h 242131"/>
                    <a:gd name="connsiteX1-103" fmla="*/ 88689 w 677530"/>
                    <a:gd name="connsiteY1-104" fmla="*/ 135082 h 242131"/>
                    <a:gd name="connsiteX2-105" fmla="*/ 618626 w 677530"/>
                    <a:gd name="connsiteY2-106" fmla="*/ 155864 h 242131"/>
                    <a:gd name="connsiteX3-107" fmla="*/ 670817 w 677530"/>
                    <a:gd name="connsiteY3-108" fmla="*/ 242131 h 242131"/>
                    <a:gd name="connsiteX0-109" fmla="*/ 5562 w 664333"/>
                    <a:gd name="connsiteY0-110" fmla="*/ 0 h 238712"/>
                    <a:gd name="connsiteX1-111" fmla="*/ 88689 w 664333"/>
                    <a:gd name="connsiteY1-112" fmla="*/ 135082 h 238712"/>
                    <a:gd name="connsiteX2-113" fmla="*/ 618626 w 664333"/>
                    <a:gd name="connsiteY2-114" fmla="*/ 155864 h 238712"/>
                    <a:gd name="connsiteX3-115" fmla="*/ 642752 w 664333"/>
                    <a:gd name="connsiteY3-116" fmla="*/ 238712 h 238712"/>
                    <a:gd name="connsiteX0-117" fmla="*/ 5562 w 711991"/>
                    <a:gd name="connsiteY0-118" fmla="*/ 0 h 314413"/>
                    <a:gd name="connsiteX1-119" fmla="*/ 88689 w 711991"/>
                    <a:gd name="connsiteY1-120" fmla="*/ 135082 h 314413"/>
                    <a:gd name="connsiteX2-121" fmla="*/ 618626 w 711991"/>
                    <a:gd name="connsiteY2-122" fmla="*/ 155864 h 314413"/>
                    <a:gd name="connsiteX3-123" fmla="*/ 711991 w 711991"/>
                    <a:gd name="connsiteY3-124" fmla="*/ 314414 h 314413"/>
                    <a:gd name="connsiteX0-125" fmla="*/ 5562 w 665363"/>
                    <a:gd name="connsiteY0-126" fmla="*/ 0 h 272655"/>
                    <a:gd name="connsiteX1-127" fmla="*/ 88689 w 665363"/>
                    <a:gd name="connsiteY1-128" fmla="*/ 135082 h 272655"/>
                    <a:gd name="connsiteX2-129" fmla="*/ 618626 w 665363"/>
                    <a:gd name="connsiteY2-130" fmla="*/ 155864 h 272655"/>
                    <a:gd name="connsiteX3-131" fmla="*/ 645298 w 665363"/>
                    <a:gd name="connsiteY3-132" fmla="*/ 272656 h 272655"/>
                    <a:gd name="connsiteX0-133" fmla="*/ 5562 w 676446"/>
                    <a:gd name="connsiteY0-134" fmla="*/ 0 h 272657"/>
                    <a:gd name="connsiteX1-135" fmla="*/ 88689 w 676446"/>
                    <a:gd name="connsiteY1-136" fmla="*/ 135082 h 272657"/>
                    <a:gd name="connsiteX2-137" fmla="*/ 618626 w 676446"/>
                    <a:gd name="connsiteY2-138" fmla="*/ 155864 h 272657"/>
                    <a:gd name="connsiteX3-139" fmla="*/ 645298 w 676446"/>
                    <a:gd name="connsiteY3-140" fmla="*/ 272656 h 272657"/>
                    <a:gd name="connsiteX0-141" fmla="*/ 20123 w 691007"/>
                    <a:gd name="connsiteY0-142" fmla="*/ 0 h 272655"/>
                    <a:gd name="connsiteX1-143" fmla="*/ 103250 w 691007"/>
                    <a:gd name="connsiteY1-144" fmla="*/ 135082 h 272655"/>
                    <a:gd name="connsiteX2-145" fmla="*/ 633187 w 691007"/>
                    <a:gd name="connsiteY2-146" fmla="*/ 155864 h 272655"/>
                    <a:gd name="connsiteX3-147" fmla="*/ 659859 w 691007"/>
                    <a:gd name="connsiteY3-148" fmla="*/ 272656 h 272655"/>
                    <a:gd name="connsiteX0-149" fmla="*/ 17841 w 701337"/>
                    <a:gd name="connsiteY0-150" fmla="*/ 1 h 260740"/>
                    <a:gd name="connsiteX1-151" fmla="*/ 113580 w 701337"/>
                    <a:gd name="connsiteY1-152" fmla="*/ 123165 h 260740"/>
                    <a:gd name="connsiteX2-153" fmla="*/ 643517 w 701337"/>
                    <a:gd name="connsiteY2-154" fmla="*/ 143947 h 260740"/>
                    <a:gd name="connsiteX3-155" fmla="*/ 670189 w 701337"/>
                    <a:gd name="connsiteY3-156" fmla="*/ 260739 h 260740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</a:cxnLst>
                  <a:rect l="l" t="t" r="r" b="b"/>
                  <a:pathLst>
                    <a:path w="701337" h="260740">
                      <a:moveTo>
                        <a:pt x="17841" y="1"/>
                      </a:moveTo>
                      <a:cubicBezTo>
                        <a:pt x="-24636" y="70720"/>
                        <a:pt x="9301" y="99174"/>
                        <a:pt x="113580" y="123165"/>
                      </a:cubicBezTo>
                      <a:cubicBezTo>
                        <a:pt x="217859" y="147156"/>
                        <a:pt x="525421" y="101115"/>
                        <a:pt x="643517" y="143947"/>
                      </a:cubicBezTo>
                      <a:cubicBezTo>
                        <a:pt x="761613" y="186779"/>
                        <a:pt x="660646" y="225217"/>
                        <a:pt x="670189" y="260739"/>
                      </a:cubicBez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87" name="任意多边形: 形状 26"/>
                <p:cNvSpPr/>
                <p:nvPr/>
              </p:nvSpPr>
              <p:spPr>
                <a:xfrm rot="16200000">
                  <a:off x="3227403" y="2605742"/>
                  <a:ext cx="618185" cy="145474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20556 w 666610"/>
                    <a:gd name="connsiteY0-2" fmla="*/ 0 h 218209"/>
                    <a:gd name="connsiteX1-3" fmla="*/ 103683 w 666610"/>
                    <a:gd name="connsiteY1-4" fmla="*/ 135082 h 218209"/>
                    <a:gd name="connsiteX2-5" fmla="*/ 633620 w 666610"/>
                    <a:gd name="connsiteY2-6" fmla="*/ 155864 h 218209"/>
                    <a:gd name="connsiteX3-7" fmla="*/ 612838 w 666610"/>
                    <a:gd name="connsiteY3-8" fmla="*/ 218209 h 218209"/>
                    <a:gd name="connsiteX4-9" fmla="*/ 612838 w 666610"/>
                    <a:gd name="connsiteY4-10" fmla="*/ 218209 h 218209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</a:cxnLst>
                  <a:rect l="l" t="t" r="r" b="b"/>
                  <a:pathLst>
                    <a:path w="666610" h="218209">
                      <a:moveTo>
                        <a:pt x="20556" y="0"/>
                      </a:moveTo>
                      <a:cubicBezTo>
                        <a:pt x="-22901" y="47056"/>
                        <a:pt x="1506" y="109105"/>
                        <a:pt x="103683" y="135082"/>
                      </a:cubicBezTo>
                      <a:cubicBezTo>
                        <a:pt x="205860" y="161059"/>
                        <a:pt x="548761" y="142010"/>
                        <a:pt x="633620" y="155864"/>
                      </a:cubicBezTo>
                      <a:cubicBezTo>
                        <a:pt x="718479" y="169718"/>
                        <a:pt x="612838" y="218209"/>
                        <a:pt x="612838" y="218209"/>
                      </a:cubicBezTo>
                      <a:lnTo>
                        <a:pt x="612838" y="218209"/>
                      </a:ln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88" name="任意多边形: 形状 26"/>
                <p:cNvSpPr/>
                <p:nvPr/>
              </p:nvSpPr>
              <p:spPr>
                <a:xfrm rot="16200000">
                  <a:off x="3355558" y="2615772"/>
                  <a:ext cx="583211" cy="140036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4572 w 623888"/>
                    <a:gd name="connsiteY0-2" fmla="*/ 0 h 218209"/>
                    <a:gd name="connsiteX1-3" fmla="*/ 87699 w 623888"/>
                    <a:gd name="connsiteY1-4" fmla="*/ 135082 h 218209"/>
                    <a:gd name="connsiteX2-5" fmla="*/ 581846 w 623888"/>
                    <a:gd name="connsiteY2-6" fmla="*/ 144776 h 218209"/>
                    <a:gd name="connsiteX3-7" fmla="*/ 596854 w 623888"/>
                    <a:gd name="connsiteY3-8" fmla="*/ 218209 h 218209"/>
                    <a:gd name="connsiteX4-9" fmla="*/ 596854 w 623888"/>
                    <a:gd name="connsiteY4-10" fmla="*/ 218209 h 218209"/>
                    <a:gd name="connsiteX0-11" fmla="*/ 4572 w 623887"/>
                    <a:gd name="connsiteY0-12" fmla="*/ 0 h 218209"/>
                    <a:gd name="connsiteX1-13" fmla="*/ 87699 w 623887"/>
                    <a:gd name="connsiteY1-14" fmla="*/ 135082 h 218209"/>
                    <a:gd name="connsiteX2-15" fmla="*/ 581846 w 623887"/>
                    <a:gd name="connsiteY2-16" fmla="*/ 144776 h 218209"/>
                    <a:gd name="connsiteX3-17" fmla="*/ 596854 w 623887"/>
                    <a:gd name="connsiteY3-18" fmla="*/ 218209 h 218209"/>
                    <a:gd name="connsiteX4-19" fmla="*/ 585412 w 623887"/>
                    <a:gd name="connsiteY4-20" fmla="*/ 203364 h 218209"/>
                    <a:gd name="connsiteX0-21" fmla="*/ 18961 w 638276"/>
                    <a:gd name="connsiteY0-22" fmla="*/ 0 h 218209"/>
                    <a:gd name="connsiteX1-23" fmla="*/ 102088 w 638276"/>
                    <a:gd name="connsiteY1-24" fmla="*/ 135082 h 218209"/>
                    <a:gd name="connsiteX2-25" fmla="*/ 596235 w 638276"/>
                    <a:gd name="connsiteY2-26" fmla="*/ 144776 h 218209"/>
                    <a:gd name="connsiteX3-27" fmla="*/ 611243 w 638276"/>
                    <a:gd name="connsiteY3-28" fmla="*/ 218209 h 218209"/>
                    <a:gd name="connsiteX4-29" fmla="*/ 599801 w 638276"/>
                    <a:gd name="connsiteY4-30" fmla="*/ 203364 h 218209"/>
                    <a:gd name="connsiteX0-31" fmla="*/ 21317 w 628897"/>
                    <a:gd name="connsiteY0-32" fmla="*/ 1 h 210053"/>
                    <a:gd name="connsiteX1-33" fmla="*/ 92709 w 628897"/>
                    <a:gd name="connsiteY1-34" fmla="*/ 126926 h 210053"/>
                    <a:gd name="connsiteX2-35" fmla="*/ 586856 w 628897"/>
                    <a:gd name="connsiteY2-36" fmla="*/ 136620 h 210053"/>
                    <a:gd name="connsiteX3-37" fmla="*/ 601864 w 628897"/>
                    <a:gd name="connsiteY3-38" fmla="*/ 210053 h 210053"/>
                    <a:gd name="connsiteX4-39" fmla="*/ 590422 w 628897"/>
                    <a:gd name="connsiteY4-40" fmla="*/ 195208 h 21005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</a:cxnLst>
                  <a:rect l="l" t="t" r="r" b="b"/>
                  <a:pathLst>
                    <a:path w="628897" h="210053">
                      <a:moveTo>
                        <a:pt x="21317" y="1"/>
                      </a:moveTo>
                      <a:cubicBezTo>
                        <a:pt x="-21161" y="70718"/>
                        <a:pt x="-1547" y="104156"/>
                        <a:pt x="92709" y="126926"/>
                      </a:cubicBezTo>
                      <a:cubicBezTo>
                        <a:pt x="186965" y="149696"/>
                        <a:pt x="501997" y="122766"/>
                        <a:pt x="586856" y="136620"/>
                      </a:cubicBezTo>
                      <a:cubicBezTo>
                        <a:pt x="671715" y="150474"/>
                        <a:pt x="601864" y="210053"/>
                        <a:pt x="601864" y="210053"/>
                      </a:cubicBezTo>
                      <a:lnTo>
                        <a:pt x="590422" y="195208"/>
                      </a:ln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</p:grpSp>
          <p:sp>
            <p:nvSpPr>
              <p:cNvPr id="283" name="任意多边形: 形状 26"/>
              <p:cNvSpPr/>
              <p:nvPr/>
            </p:nvSpPr>
            <p:spPr>
              <a:xfrm rot="19562040" flipV="1">
                <a:off x="1431678" y="1701125"/>
                <a:ext cx="554926" cy="119410"/>
              </a:xfrm>
              <a:custGeom>
                <a:avLst/>
                <a:gdLst>
                  <a:gd name="connsiteX0" fmla="*/ 5562 w 651616"/>
                  <a:gd name="connsiteY0" fmla="*/ 0 h 218209"/>
                  <a:gd name="connsiteX1" fmla="*/ 88689 w 651616"/>
                  <a:gd name="connsiteY1" fmla="*/ 135082 h 218209"/>
                  <a:gd name="connsiteX2" fmla="*/ 618626 w 651616"/>
                  <a:gd name="connsiteY2" fmla="*/ 155864 h 218209"/>
                  <a:gd name="connsiteX3" fmla="*/ 597844 w 651616"/>
                  <a:gd name="connsiteY3" fmla="*/ 218209 h 218209"/>
                  <a:gd name="connsiteX4" fmla="*/ 597844 w 651616"/>
                  <a:gd name="connsiteY4" fmla="*/ 218209 h 218209"/>
                  <a:gd name="connsiteX0-1" fmla="*/ 3356 w 596372"/>
                  <a:gd name="connsiteY0-2" fmla="*/ 0 h 218209"/>
                  <a:gd name="connsiteX1-3" fmla="*/ 86483 w 596372"/>
                  <a:gd name="connsiteY1-4" fmla="*/ 135082 h 218209"/>
                  <a:gd name="connsiteX2-5" fmla="*/ 523917 w 596372"/>
                  <a:gd name="connsiteY2-6" fmla="*/ 151322 h 218209"/>
                  <a:gd name="connsiteX3-7" fmla="*/ 595638 w 596372"/>
                  <a:gd name="connsiteY3-8" fmla="*/ 218209 h 218209"/>
                  <a:gd name="connsiteX4-9" fmla="*/ 595638 w 596372"/>
                  <a:gd name="connsiteY4-10" fmla="*/ 218209 h 218209"/>
                  <a:gd name="connsiteX0-11" fmla="*/ 3356 w 596372"/>
                  <a:gd name="connsiteY0-12" fmla="*/ 0 h 238308"/>
                  <a:gd name="connsiteX1-13" fmla="*/ 86483 w 596372"/>
                  <a:gd name="connsiteY1-14" fmla="*/ 135082 h 238308"/>
                  <a:gd name="connsiteX2-15" fmla="*/ 523917 w 596372"/>
                  <a:gd name="connsiteY2-16" fmla="*/ 151322 h 238308"/>
                  <a:gd name="connsiteX3-17" fmla="*/ 595638 w 596372"/>
                  <a:gd name="connsiteY3-18" fmla="*/ 218209 h 238308"/>
                  <a:gd name="connsiteX4-19" fmla="*/ 512131 w 596372"/>
                  <a:gd name="connsiteY4-20" fmla="*/ 238308 h 238308"/>
                  <a:gd name="connsiteX0-21" fmla="*/ 3356 w 563184"/>
                  <a:gd name="connsiteY0-22" fmla="*/ 0 h 238308"/>
                  <a:gd name="connsiteX1-23" fmla="*/ 86483 w 563184"/>
                  <a:gd name="connsiteY1-24" fmla="*/ 135082 h 238308"/>
                  <a:gd name="connsiteX2-25" fmla="*/ 523917 w 563184"/>
                  <a:gd name="connsiteY2-26" fmla="*/ 151322 h 238308"/>
                  <a:gd name="connsiteX3-27" fmla="*/ 542246 w 563184"/>
                  <a:gd name="connsiteY3-28" fmla="*/ 194886 h 238308"/>
                  <a:gd name="connsiteX4-29" fmla="*/ 512131 w 563184"/>
                  <a:gd name="connsiteY4-30" fmla="*/ 238308 h 238308"/>
                  <a:gd name="connsiteX0-31" fmla="*/ 3356 w 563184"/>
                  <a:gd name="connsiteY0-32" fmla="*/ 0 h 236842"/>
                  <a:gd name="connsiteX1-33" fmla="*/ 86483 w 563184"/>
                  <a:gd name="connsiteY1-34" fmla="*/ 135082 h 236842"/>
                  <a:gd name="connsiteX2-35" fmla="*/ 523917 w 563184"/>
                  <a:gd name="connsiteY2-36" fmla="*/ 151322 h 236842"/>
                  <a:gd name="connsiteX3-37" fmla="*/ 542246 w 563184"/>
                  <a:gd name="connsiteY3-38" fmla="*/ 194886 h 236842"/>
                  <a:gd name="connsiteX4-39" fmla="*/ 500104 w 563184"/>
                  <a:gd name="connsiteY4-40" fmla="*/ 236842 h 236842"/>
                  <a:gd name="connsiteX0-41" fmla="*/ 3356 w 565483"/>
                  <a:gd name="connsiteY0-42" fmla="*/ 0 h 236842"/>
                  <a:gd name="connsiteX1-43" fmla="*/ 86483 w 565483"/>
                  <a:gd name="connsiteY1-44" fmla="*/ 135082 h 236842"/>
                  <a:gd name="connsiteX2-45" fmla="*/ 523917 w 565483"/>
                  <a:gd name="connsiteY2-46" fmla="*/ 151322 h 236842"/>
                  <a:gd name="connsiteX3-47" fmla="*/ 547529 w 565483"/>
                  <a:gd name="connsiteY3-48" fmla="*/ 212346 h 236842"/>
                  <a:gd name="connsiteX4-49" fmla="*/ 500104 w 565483"/>
                  <a:gd name="connsiteY4-50" fmla="*/ 236842 h 236842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</a:cxnLst>
                <a:rect l="l" t="t" r="r" b="b"/>
                <a:pathLst>
                  <a:path w="565483" h="236842">
                    <a:moveTo>
                      <a:pt x="3356" y="0"/>
                    </a:moveTo>
                    <a:cubicBezTo>
                      <a:pt x="-6169" y="54552"/>
                      <a:pt x="-277" y="109862"/>
                      <a:pt x="86483" y="135082"/>
                    </a:cubicBezTo>
                    <a:cubicBezTo>
                      <a:pt x="173243" y="160302"/>
                      <a:pt x="447076" y="138445"/>
                      <a:pt x="523917" y="151322"/>
                    </a:cubicBezTo>
                    <a:cubicBezTo>
                      <a:pt x="600758" y="164199"/>
                      <a:pt x="547529" y="212346"/>
                      <a:pt x="547529" y="212346"/>
                    </a:cubicBezTo>
                    <a:lnTo>
                      <a:pt x="500104" y="236842"/>
                    </a:lnTo>
                  </a:path>
                </a:pathLst>
              </a:custGeom>
              <a:noFill/>
              <a:ln w="31750">
                <a:solidFill>
                  <a:schemeClr val="accent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84" name="任意多边形: 形状 26"/>
              <p:cNvSpPr/>
              <p:nvPr/>
            </p:nvSpPr>
            <p:spPr>
              <a:xfrm rot="19562040" flipV="1">
                <a:off x="1386480" y="1639600"/>
                <a:ext cx="632065" cy="79830"/>
              </a:xfrm>
              <a:custGeom>
                <a:avLst/>
                <a:gdLst>
                  <a:gd name="connsiteX0" fmla="*/ 5562 w 651616"/>
                  <a:gd name="connsiteY0" fmla="*/ 0 h 218209"/>
                  <a:gd name="connsiteX1" fmla="*/ 88689 w 651616"/>
                  <a:gd name="connsiteY1" fmla="*/ 135082 h 218209"/>
                  <a:gd name="connsiteX2" fmla="*/ 618626 w 651616"/>
                  <a:gd name="connsiteY2" fmla="*/ 155864 h 218209"/>
                  <a:gd name="connsiteX3" fmla="*/ 597844 w 651616"/>
                  <a:gd name="connsiteY3" fmla="*/ 218209 h 218209"/>
                  <a:gd name="connsiteX4" fmla="*/ 597844 w 651616"/>
                  <a:gd name="connsiteY4" fmla="*/ 218209 h 218209"/>
                  <a:gd name="connsiteX0-1" fmla="*/ 5562 w 651616"/>
                  <a:gd name="connsiteY0-2" fmla="*/ 0 h 218209"/>
                  <a:gd name="connsiteX1-3" fmla="*/ 88689 w 651616"/>
                  <a:gd name="connsiteY1-4" fmla="*/ 135082 h 218209"/>
                  <a:gd name="connsiteX2-5" fmla="*/ 618626 w 651616"/>
                  <a:gd name="connsiteY2-6" fmla="*/ 155864 h 218209"/>
                  <a:gd name="connsiteX3-7" fmla="*/ 597844 w 651616"/>
                  <a:gd name="connsiteY3-8" fmla="*/ 218209 h 218209"/>
                  <a:gd name="connsiteX0-9" fmla="*/ 5562 w 618626"/>
                  <a:gd name="connsiteY0-10" fmla="*/ 0 h 155864"/>
                  <a:gd name="connsiteX1-11" fmla="*/ 88689 w 618626"/>
                  <a:gd name="connsiteY1-12" fmla="*/ 135082 h 155864"/>
                  <a:gd name="connsiteX2-13" fmla="*/ 618626 w 618626"/>
                  <a:gd name="connsiteY2-14" fmla="*/ 155864 h 155864"/>
                  <a:gd name="connsiteX0-15" fmla="*/ 6349 w 644090"/>
                  <a:gd name="connsiteY0-16" fmla="*/ 0 h 158337"/>
                  <a:gd name="connsiteX1-17" fmla="*/ 89476 w 644090"/>
                  <a:gd name="connsiteY1-18" fmla="*/ 135082 h 158337"/>
                  <a:gd name="connsiteX2-19" fmla="*/ 644090 w 644090"/>
                  <a:gd name="connsiteY2-20" fmla="*/ 158337 h 158337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</a:cxnLst>
                <a:rect l="l" t="t" r="r" b="b"/>
                <a:pathLst>
                  <a:path w="644090" h="158337">
                    <a:moveTo>
                      <a:pt x="6349" y="0"/>
                    </a:moveTo>
                    <a:cubicBezTo>
                      <a:pt x="-3176" y="54552"/>
                      <a:pt x="-16814" y="108692"/>
                      <a:pt x="89476" y="135082"/>
                    </a:cubicBezTo>
                    <a:cubicBezTo>
                      <a:pt x="195766" y="161472"/>
                      <a:pt x="559231" y="144483"/>
                      <a:pt x="644090" y="158337"/>
                    </a:cubicBezTo>
                  </a:path>
                </a:pathLst>
              </a:custGeom>
              <a:noFill/>
              <a:ln w="31750">
                <a:solidFill>
                  <a:schemeClr val="accent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281" name="任意多边形: 形状 26"/>
            <p:cNvSpPr/>
            <p:nvPr/>
          </p:nvSpPr>
          <p:spPr>
            <a:xfrm rot="7849497">
              <a:off x="3018865" y="2047237"/>
              <a:ext cx="497771" cy="111014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3356 w 596372"/>
                <a:gd name="connsiteY0-2" fmla="*/ 0 h 218209"/>
                <a:gd name="connsiteX1-3" fmla="*/ 86483 w 596372"/>
                <a:gd name="connsiteY1-4" fmla="*/ 135082 h 218209"/>
                <a:gd name="connsiteX2-5" fmla="*/ 523917 w 596372"/>
                <a:gd name="connsiteY2-6" fmla="*/ 151322 h 218209"/>
                <a:gd name="connsiteX3-7" fmla="*/ 595638 w 596372"/>
                <a:gd name="connsiteY3-8" fmla="*/ 218209 h 218209"/>
                <a:gd name="connsiteX4-9" fmla="*/ 595638 w 596372"/>
                <a:gd name="connsiteY4-10" fmla="*/ 218209 h 218209"/>
                <a:gd name="connsiteX0-11" fmla="*/ 3356 w 596372"/>
                <a:gd name="connsiteY0-12" fmla="*/ 0 h 238308"/>
                <a:gd name="connsiteX1-13" fmla="*/ 86483 w 596372"/>
                <a:gd name="connsiteY1-14" fmla="*/ 135082 h 238308"/>
                <a:gd name="connsiteX2-15" fmla="*/ 523917 w 596372"/>
                <a:gd name="connsiteY2-16" fmla="*/ 151322 h 238308"/>
                <a:gd name="connsiteX3-17" fmla="*/ 595638 w 596372"/>
                <a:gd name="connsiteY3-18" fmla="*/ 218209 h 238308"/>
                <a:gd name="connsiteX4-19" fmla="*/ 512131 w 596372"/>
                <a:gd name="connsiteY4-20" fmla="*/ 238308 h 238308"/>
                <a:gd name="connsiteX0-21" fmla="*/ 3356 w 563184"/>
                <a:gd name="connsiteY0-22" fmla="*/ 0 h 238308"/>
                <a:gd name="connsiteX1-23" fmla="*/ 86483 w 563184"/>
                <a:gd name="connsiteY1-24" fmla="*/ 135082 h 238308"/>
                <a:gd name="connsiteX2-25" fmla="*/ 523917 w 563184"/>
                <a:gd name="connsiteY2-26" fmla="*/ 151322 h 238308"/>
                <a:gd name="connsiteX3-27" fmla="*/ 542246 w 563184"/>
                <a:gd name="connsiteY3-28" fmla="*/ 194886 h 238308"/>
                <a:gd name="connsiteX4-29" fmla="*/ 512131 w 563184"/>
                <a:gd name="connsiteY4-30" fmla="*/ 238308 h 238308"/>
                <a:gd name="connsiteX0-31" fmla="*/ 3356 w 563184"/>
                <a:gd name="connsiteY0-32" fmla="*/ 0 h 236842"/>
                <a:gd name="connsiteX1-33" fmla="*/ 86483 w 563184"/>
                <a:gd name="connsiteY1-34" fmla="*/ 135082 h 236842"/>
                <a:gd name="connsiteX2-35" fmla="*/ 523917 w 563184"/>
                <a:gd name="connsiteY2-36" fmla="*/ 151322 h 236842"/>
                <a:gd name="connsiteX3-37" fmla="*/ 542246 w 563184"/>
                <a:gd name="connsiteY3-38" fmla="*/ 194886 h 236842"/>
                <a:gd name="connsiteX4-39" fmla="*/ 500104 w 563184"/>
                <a:gd name="connsiteY4-40" fmla="*/ 236842 h 236842"/>
                <a:gd name="connsiteX0-41" fmla="*/ 3356 w 565483"/>
                <a:gd name="connsiteY0-42" fmla="*/ 0 h 236842"/>
                <a:gd name="connsiteX1-43" fmla="*/ 86483 w 565483"/>
                <a:gd name="connsiteY1-44" fmla="*/ 135082 h 236842"/>
                <a:gd name="connsiteX2-45" fmla="*/ 523917 w 565483"/>
                <a:gd name="connsiteY2-46" fmla="*/ 151322 h 236842"/>
                <a:gd name="connsiteX3-47" fmla="*/ 547529 w 565483"/>
                <a:gd name="connsiteY3-48" fmla="*/ 212346 h 236842"/>
                <a:gd name="connsiteX4-49" fmla="*/ 500104 w 565483"/>
                <a:gd name="connsiteY4-50" fmla="*/ 236842 h 236842"/>
                <a:gd name="connsiteX0-51" fmla="*/ 3356 w 587996"/>
                <a:gd name="connsiteY0-52" fmla="*/ 0 h 236842"/>
                <a:gd name="connsiteX1-53" fmla="*/ 86483 w 587996"/>
                <a:gd name="connsiteY1-54" fmla="*/ 135082 h 236842"/>
                <a:gd name="connsiteX2-55" fmla="*/ 523917 w 587996"/>
                <a:gd name="connsiteY2-56" fmla="*/ 151322 h 236842"/>
                <a:gd name="connsiteX3-57" fmla="*/ 585469 w 587996"/>
                <a:gd name="connsiteY3-58" fmla="*/ 220330 h 236842"/>
                <a:gd name="connsiteX4-59" fmla="*/ 500104 w 587996"/>
                <a:gd name="connsiteY4-60" fmla="*/ 236842 h 236842"/>
                <a:gd name="connsiteX0-61" fmla="*/ 3356 w 587996"/>
                <a:gd name="connsiteY0-62" fmla="*/ 0 h 244339"/>
                <a:gd name="connsiteX1-63" fmla="*/ 86483 w 587996"/>
                <a:gd name="connsiteY1-64" fmla="*/ 135082 h 244339"/>
                <a:gd name="connsiteX2-65" fmla="*/ 523917 w 587996"/>
                <a:gd name="connsiteY2-66" fmla="*/ 151322 h 244339"/>
                <a:gd name="connsiteX3-67" fmla="*/ 585469 w 587996"/>
                <a:gd name="connsiteY3-68" fmla="*/ 220330 h 244339"/>
                <a:gd name="connsiteX4-69" fmla="*/ 534036 w 587996"/>
                <a:gd name="connsiteY4-70" fmla="*/ 244339 h 244339"/>
                <a:gd name="connsiteX0-71" fmla="*/ 3559 w 591992"/>
                <a:gd name="connsiteY0-72" fmla="*/ 0 h 244339"/>
                <a:gd name="connsiteX1-73" fmla="*/ 86686 w 591992"/>
                <a:gd name="connsiteY1-74" fmla="*/ 135082 h 244339"/>
                <a:gd name="connsiteX2-75" fmla="*/ 535168 w 591992"/>
                <a:gd name="connsiteY2-76" fmla="*/ 129124 h 244339"/>
                <a:gd name="connsiteX3-77" fmla="*/ 585672 w 591992"/>
                <a:gd name="connsiteY3-78" fmla="*/ 220330 h 244339"/>
                <a:gd name="connsiteX4-79" fmla="*/ 534239 w 591992"/>
                <a:gd name="connsiteY4-80" fmla="*/ 244339 h 244339"/>
                <a:gd name="connsiteX0-81" fmla="*/ 3559 w 594181"/>
                <a:gd name="connsiteY0-82" fmla="*/ 0 h 244339"/>
                <a:gd name="connsiteX1-83" fmla="*/ 86686 w 594181"/>
                <a:gd name="connsiteY1-84" fmla="*/ 135082 h 244339"/>
                <a:gd name="connsiteX2-85" fmla="*/ 535168 w 594181"/>
                <a:gd name="connsiteY2-86" fmla="*/ 129124 h 244339"/>
                <a:gd name="connsiteX3-87" fmla="*/ 588993 w 594181"/>
                <a:gd name="connsiteY3-88" fmla="*/ 190464 h 244339"/>
                <a:gd name="connsiteX4-89" fmla="*/ 534239 w 594181"/>
                <a:gd name="connsiteY4-90" fmla="*/ 244339 h 244339"/>
                <a:gd name="connsiteX0-91" fmla="*/ 3559 w 594181"/>
                <a:gd name="connsiteY0-92" fmla="*/ 0 h 221164"/>
                <a:gd name="connsiteX1-93" fmla="*/ 86686 w 594181"/>
                <a:gd name="connsiteY1-94" fmla="*/ 135082 h 221164"/>
                <a:gd name="connsiteX2-95" fmla="*/ 535168 w 594181"/>
                <a:gd name="connsiteY2-96" fmla="*/ 129124 h 221164"/>
                <a:gd name="connsiteX3-97" fmla="*/ 588993 w 594181"/>
                <a:gd name="connsiteY3-98" fmla="*/ 190464 h 221164"/>
                <a:gd name="connsiteX4-99" fmla="*/ 537268 w 594181"/>
                <a:gd name="connsiteY4-100" fmla="*/ 221163 h 221164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594181" h="221164">
                  <a:moveTo>
                    <a:pt x="3559" y="0"/>
                  </a:moveTo>
                  <a:cubicBezTo>
                    <a:pt x="-5966" y="54552"/>
                    <a:pt x="-1915" y="113561"/>
                    <a:pt x="86686" y="135082"/>
                  </a:cubicBezTo>
                  <a:cubicBezTo>
                    <a:pt x="175287" y="156603"/>
                    <a:pt x="451450" y="119894"/>
                    <a:pt x="535168" y="129124"/>
                  </a:cubicBezTo>
                  <a:cubicBezTo>
                    <a:pt x="618886" y="138354"/>
                    <a:pt x="588993" y="190464"/>
                    <a:pt x="588993" y="190464"/>
                  </a:cubicBezTo>
                  <a:lnTo>
                    <a:pt x="537268" y="221163"/>
                  </a:lnTo>
                </a:path>
              </a:pathLst>
            </a:custGeom>
            <a:noFill/>
            <a:ln w="31750"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289" name="组合 288"/>
          <p:cNvGrpSpPr/>
          <p:nvPr/>
        </p:nvGrpSpPr>
        <p:grpSpPr>
          <a:xfrm rot="751663">
            <a:off x="4851062" y="1673968"/>
            <a:ext cx="359587" cy="542028"/>
            <a:chOff x="3066377" y="1779094"/>
            <a:chExt cx="520068" cy="783931"/>
          </a:xfrm>
        </p:grpSpPr>
        <p:grpSp>
          <p:nvGrpSpPr>
            <p:cNvPr id="290" name="组合 289"/>
            <p:cNvGrpSpPr/>
            <p:nvPr/>
          </p:nvGrpSpPr>
          <p:grpSpPr>
            <a:xfrm rot="5811537" flipV="1">
              <a:off x="2934445" y="1911026"/>
              <a:ext cx="783931" cy="520068"/>
              <a:chOff x="1386480" y="1639600"/>
              <a:chExt cx="918295" cy="522368"/>
            </a:xfrm>
          </p:grpSpPr>
          <p:grpSp>
            <p:nvGrpSpPr>
              <p:cNvPr id="292" name="组合 291"/>
              <p:cNvGrpSpPr/>
              <p:nvPr/>
            </p:nvGrpSpPr>
            <p:grpSpPr>
              <a:xfrm rot="14162040" flipV="1">
                <a:off x="1755887" y="1613080"/>
                <a:ext cx="336269" cy="761507"/>
                <a:chOff x="3272537" y="2308003"/>
                <a:chExt cx="444645" cy="719624"/>
              </a:xfrm>
            </p:grpSpPr>
            <p:sp>
              <p:nvSpPr>
                <p:cNvPr id="295" name="任意多边形: 形状 26"/>
                <p:cNvSpPr/>
                <p:nvPr/>
              </p:nvSpPr>
              <p:spPr>
                <a:xfrm rot="16200000">
                  <a:off x="2968103" y="2612437"/>
                  <a:ext cx="719624" cy="110756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7103 w 692188"/>
                    <a:gd name="connsiteY0-2" fmla="*/ 0 h 218209"/>
                    <a:gd name="connsiteX1-3" fmla="*/ 90230 w 692188"/>
                    <a:gd name="connsiteY1-4" fmla="*/ 135082 h 218209"/>
                    <a:gd name="connsiteX2-5" fmla="*/ 666418 w 692188"/>
                    <a:gd name="connsiteY2-6" fmla="*/ 158137 h 218209"/>
                    <a:gd name="connsiteX3-7" fmla="*/ 599385 w 692188"/>
                    <a:gd name="connsiteY3-8" fmla="*/ 218209 h 218209"/>
                    <a:gd name="connsiteX4-9" fmla="*/ 599385 w 692188"/>
                    <a:gd name="connsiteY4-10" fmla="*/ 218209 h 218209"/>
                    <a:gd name="connsiteX0-11" fmla="*/ 7103 w 804262"/>
                    <a:gd name="connsiteY0-12" fmla="*/ 0 h 418066"/>
                    <a:gd name="connsiteX1-13" fmla="*/ 90230 w 804262"/>
                    <a:gd name="connsiteY1-14" fmla="*/ 135082 h 418066"/>
                    <a:gd name="connsiteX2-15" fmla="*/ 666418 w 804262"/>
                    <a:gd name="connsiteY2-16" fmla="*/ 158137 h 418066"/>
                    <a:gd name="connsiteX3-17" fmla="*/ 599385 w 804262"/>
                    <a:gd name="connsiteY3-18" fmla="*/ 218209 h 418066"/>
                    <a:gd name="connsiteX4-19" fmla="*/ 804262 w 804262"/>
                    <a:gd name="connsiteY4-20" fmla="*/ 418065 h 418066"/>
                    <a:gd name="connsiteX0-21" fmla="*/ 7103 w 804262"/>
                    <a:gd name="connsiteY0-22" fmla="*/ 0 h 418064"/>
                    <a:gd name="connsiteX1-23" fmla="*/ 90230 w 804262"/>
                    <a:gd name="connsiteY1-24" fmla="*/ 135082 h 418064"/>
                    <a:gd name="connsiteX2-25" fmla="*/ 666418 w 804262"/>
                    <a:gd name="connsiteY2-26" fmla="*/ 158137 h 418064"/>
                    <a:gd name="connsiteX3-27" fmla="*/ 649061 w 804262"/>
                    <a:gd name="connsiteY3-28" fmla="*/ 234353 h 418064"/>
                    <a:gd name="connsiteX4-29" fmla="*/ 804262 w 804262"/>
                    <a:gd name="connsiteY4-30" fmla="*/ 418065 h 418064"/>
                    <a:gd name="connsiteX0-31" fmla="*/ 7103 w 703746"/>
                    <a:gd name="connsiteY0-32" fmla="*/ 0 h 234354"/>
                    <a:gd name="connsiteX1-33" fmla="*/ 90230 w 703746"/>
                    <a:gd name="connsiteY1-34" fmla="*/ 135082 h 234354"/>
                    <a:gd name="connsiteX2-35" fmla="*/ 666418 w 703746"/>
                    <a:gd name="connsiteY2-36" fmla="*/ 158137 h 234354"/>
                    <a:gd name="connsiteX3-37" fmla="*/ 649061 w 703746"/>
                    <a:gd name="connsiteY3-38" fmla="*/ 234353 h 234354"/>
                    <a:gd name="connsiteX0-39" fmla="*/ 7103 w 708469"/>
                    <a:gd name="connsiteY0-40" fmla="*/ 0 h 249688"/>
                    <a:gd name="connsiteX1-41" fmla="*/ 90230 w 708469"/>
                    <a:gd name="connsiteY1-42" fmla="*/ 135082 h 249688"/>
                    <a:gd name="connsiteX2-43" fmla="*/ 666418 w 708469"/>
                    <a:gd name="connsiteY2-44" fmla="*/ 158137 h 249688"/>
                    <a:gd name="connsiteX3-45" fmla="*/ 664513 w 708469"/>
                    <a:gd name="connsiteY3-46" fmla="*/ 249688 h 249688"/>
                    <a:gd name="connsiteX0-47" fmla="*/ 1435 w 767430"/>
                    <a:gd name="connsiteY0-48" fmla="*/ -1 h 200383"/>
                    <a:gd name="connsiteX1-49" fmla="*/ 149191 w 767430"/>
                    <a:gd name="connsiteY1-50" fmla="*/ 85777 h 200383"/>
                    <a:gd name="connsiteX2-51" fmla="*/ 725379 w 767430"/>
                    <a:gd name="connsiteY2-52" fmla="*/ 108832 h 200383"/>
                    <a:gd name="connsiteX3-53" fmla="*/ 723474 w 767430"/>
                    <a:gd name="connsiteY3-54" fmla="*/ 200383 h 200383"/>
                    <a:gd name="connsiteX0-55" fmla="*/ 1067 w 787985"/>
                    <a:gd name="connsiteY0-56" fmla="*/ 0 h 182754"/>
                    <a:gd name="connsiteX1-57" fmla="*/ 169746 w 787985"/>
                    <a:gd name="connsiteY1-58" fmla="*/ 68148 h 182754"/>
                    <a:gd name="connsiteX2-59" fmla="*/ 745934 w 787985"/>
                    <a:gd name="connsiteY2-60" fmla="*/ 91203 h 182754"/>
                    <a:gd name="connsiteX3-61" fmla="*/ 744029 w 787985"/>
                    <a:gd name="connsiteY3-62" fmla="*/ 182754 h 182754"/>
                    <a:gd name="connsiteX0-63" fmla="*/ 0 w 786918"/>
                    <a:gd name="connsiteY0-64" fmla="*/ 0 h 182754"/>
                    <a:gd name="connsiteX1-65" fmla="*/ 168679 w 786918"/>
                    <a:gd name="connsiteY1-66" fmla="*/ 68148 h 182754"/>
                    <a:gd name="connsiteX2-67" fmla="*/ 744867 w 786918"/>
                    <a:gd name="connsiteY2-68" fmla="*/ 91203 h 182754"/>
                    <a:gd name="connsiteX3-69" fmla="*/ 742962 w 786918"/>
                    <a:gd name="connsiteY3-70" fmla="*/ 182754 h 182754"/>
                    <a:gd name="connsiteX0-71" fmla="*/ 0 w 786918"/>
                    <a:gd name="connsiteY0-72" fmla="*/ 110 h 182864"/>
                    <a:gd name="connsiteX1-73" fmla="*/ 168679 w 786918"/>
                    <a:gd name="connsiteY1-74" fmla="*/ 68258 h 182864"/>
                    <a:gd name="connsiteX2-75" fmla="*/ 744867 w 786918"/>
                    <a:gd name="connsiteY2-76" fmla="*/ 91313 h 182864"/>
                    <a:gd name="connsiteX3-77" fmla="*/ 742962 w 786918"/>
                    <a:gd name="connsiteY3-78" fmla="*/ 182864 h 182864"/>
                    <a:gd name="connsiteX0-79" fmla="*/ 0 w 786918"/>
                    <a:gd name="connsiteY0-80" fmla="*/ 0 h 182754"/>
                    <a:gd name="connsiteX1-81" fmla="*/ 168679 w 786918"/>
                    <a:gd name="connsiteY1-82" fmla="*/ 68148 h 182754"/>
                    <a:gd name="connsiteX2-83" fmla="*/ 744867 w 786918"/>
                    <a:gd name="connsiteY2-84" fmla="*/ 91203 h 182754"/>
                    <a:gd name="connsiteX3-85" fmla="*/ 742962 w 786918"/>
                    <a:gd name="connsiteY3-86" fmla="*/ 182754 h 182754"/>
                    <a:gd name="connsiteX0-87" fmla="*/ 0 w 787244"/>
                    <a:gd name="connsiteY0-88" fmla="*/ 0 h 182754"/>
                    <a:gd name="connsiteX1-89" fmla="*/ 164274 w 787244"/>
                    <a:gd name="connsiteY1-90" fmla="*/ 30614 h 182754"/>
                    <a:gd name="connsiteX2-91" fmla="*/ 744867 w 787244"/>
                    <a:gd name="connsiteY2-92" fmla="*/ 91203 h 182754"/>
                    <a:gd name="connsiteX3-93" fmla="*/ 742962 w 787244"/>
                    <a:gd name="connsiteY3-94" fmla="*/ 182754 h 182754"/>
                    <a:gd name="connsiteX0-95" fmla="*/ 0 w 622970"/>
                    <a:gd name="connsiteY0-96" fmla="*/ 0 h 152140"/>
                    <a:gd name="connsiteX1-97" fmla="*/ 580593 w 622970"/>
                    <a:gd name="connsiteY1-98" fmla="*/ 60589 h 152140"/>
                    <a:gd name="connsiteX2-99" fmla="*/ 578688 w 622970"/>
                    <a:gd name="connsiteY2-100" fmla="*/ 152140 h 152140"/>
                    <a:gd name="connsiteX0-101" fmla="*/ 0 w 775994"/>
                    <a:gd name="connsiteY0-102" fmla="*/ -1 h 166133"/>
                    <a:gd name="connsiteX1-103" fmla="*/ 723065 w 775994"/>
                    <a:gd name="connsiteY1-104" fmla="*/ 74582 h 166133"/>
                    <a:gd name="connsiteX2-105" fmla="*/ 721160 w 775994"/>
                    <a:gd name="connsiteY2-106" fmla="*/ 166133 h 16613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</a:cxnLst>
                  <a:rect l="l" t="t" r="r" b="b"/>
                  <a:pathLst>
                    <a:path w="775994" h="166133">
                      <a:moveTo>
                        <a:pt x="0" y="-1"/>
                      </a:moveTo>
                      <a:cubicBezTo>
                        <a:pt x="124144" y="15199"/>
                        <a:pt x="602872" y="46893"/>
                        <a:pt x="723065" y="74582"/>
                      </a:cubicBezTo>
                      <a:cubicBezTo>
                        <a:pt x="843258" y="102271"/>
                        <a:pt x="721160" y="166133"/>
                        <a:pt x="721160" y="166133"/>
                      </a:cubicBez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96" name="任意多边形: 形状 26"/>
                <p:cNvSpPr/>
                <p:nvPr/>
              </p:nvSpPr>
              <p:spPr>
                <a:xfrm rot="16200000">
                  <a:off x="3099371" y="2585162"/>
                  <a:ext cx="650389" cy="173829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5562 w 687495"/>
                    <a:gd name="connsiteY0-2" fmla="*/ 0 h 218209"/>
                    <a:gd name="connsiteX1-3" fmla="*/ 88689 w 687495"/>
                    <a:gd name="connsiteY1-4" fmla="*/ 135082 h 218209"/>
                    <a:gd name="connsiteX2-5" fmla="*/ 618626 w 687495"/>
                    <a:gd name="connsiteY2-6" fmla="*/ 155864 h 218209"/>
                    <a:gd name="connsiteX3-7" fmla="*/ 678732 w 687495"/>
                    <a:gd name="connsiteY3-8" fmla="*/ 199374 h 218209"/>
                    <a:gd name="connsiteX4-9" fmla="*/ 597844 w 687495"/>
                    <a:gd name="connsiteY4-10" fmla="*/ 218209 h 218209"/>
                    <a:gd name="connsiteX5" fmla="*/ 597844 w 687495"/>
                    <a:gd name="connsiteY5" fmla="*/ 218209 h 218209"/>
                    <a:gd name="connsiteX0-11" fmla="*/ 5562 w 687494"/>
                    <a:gd name="connsiteY0-12" fmla="*/ 0 h 246265"/>
                    <a:gd name="connsiteX1-13" fmla="*/ 88689 w 687494"/>
                    <a:gd name="connsiteY1-14" fmla="*/ 135082 h 246265"/>
                    <a:gd name="connsiteX2-15" fmla="*/ 618626 w 687494"/>
                    <a:gd name="connsiteY2-16" fmla="*/ 155864 h 246265"/>
                    <a:gd name="connsiteX3-17" fmla="*/ 678732 w 687494"/>
                    <a:gd name="connsiteY3-18" fmla="*/ 199374 h 246265"/>
                    <a:gd name="connsiteX4-19" fmla="*/ 597844 w 687494"/>
                    <a:gd name="connsiteY4-20" fmla="*/ 218209 h 246265"/>
                    <a:gd name="connsiteX5-21" fmla="*/ 634907 w 687494"/>
                    <a:gd name="connsiteY5-22" fmla="*/ 246266 h 246265"/>
                    <a:gd name="connsiteX0-23" fmla="*/ 5562 w 687494"/>
                    <a:gd name="connsiteY0-24" fmla="*/ 0 h 218209"/>
                    <a:gd name="connsiteX1-25" fmla="*/ 88689 w 687494"/>
                    <a:gd name="connsiteY1-26" fmla="*/ 135082 h 218209"/>
                    <a:gd name="connsiteX2-27" fmla="*/ 618626 w 687494"/>
                    <a:gd name="connsiteY2-28" fmla="*/ 155864 h 218209"/>
                    <a:gd name="connsiteX3-29" fmla="*/ 678732 w 687494"/>
                    <a:gd name="connsiteY3-30" fmla="*/ 199374 h 218209"/>
                    <a:gd name="connsiteX4-31" fmla="*/ 597844 w 687494"/>
                    <a:gd name="connsiteY4-32" fmla="*/ 218209 h 218209"/>
                    <a:gd name="connsiteX0-33" fmla="*/ 5562 w 687494"/>
                    <a:gd name="connsiteY0-34" fmla="*/ 0 h 232885"/>
                    <a:gd name="connsiteX1-35" fmla="*/ 88689 w 687494"/>
                    <a:gd name="connsiteY1-36" fmla="*/ 135082 h 232885"/>
                    <a:gd name="connsiteX2-37" fmla="*/ 618626 w 687494"/>
                    <a:gd name="connsiteY2-38" fmla="*/ 155864 h 232885"/>
                    <a:gd name="connsiteX3-39" fmla="*/ 678732 w 687494"/>
                    <a:gd name="connsiteY3-40" fmla="*/ 199374 h 232885"/>
                    <a:gd name="connsiteX4-41" fmla="*/ 635491 w 687494"/>
                    <a:gd name="connsiteY4-42" fmla="*/ 232886 h 232885"/>
                    <a:gd name="connsiteX0-43" fmla="*/ 5562 w 684304"/>
                    <a:gd name="connsiteY0-44" fmla="*/ 0 h 232887"/>
                    <a:gd name="connsiteX1-45" fmla="*/ 88689 w 684304"/>
                    <a:gd name="connsiteY1-46" fmla="*/ 135082 h 232887"/>
                    <a:gd name="connsiteX2-47" fmla="*/ 618626 w 684304"/>
                    <a:gd name="connsiteY2-48" fmla="*/ 155864 h 232887"/>
                    <a:gd name="connsiteX3-49" fmla="*/ 673743 w 684304"/>
                    <a:gd name="connsiteY3-50" fmla="*/ 175223 h 232887"/>
                    <a:gd name="connsiteX4-51" fmla="*/ 635491 w 684304"/>
                    <a:gd name="connsiteY4-52" fmla="*/ 232886 h 232887"/>
                    <a:gd name="connsiteX0-53" fmla="*/ 5562 w 684305"/>
                    <a:gd name="connsiteY0-54" fmla="*/ 0 h 247245"/>
                    <a:gd name="connsiteX1-55" fmla="*/ 88689 w 684305"/>
                    <a:gd name="connsiteY1-56" fmla="*/ 135082 h 247245"/>
                    <a:gd name="connsiteX2-57" fmla="*/ 618626 w 684305"/>
                    <a:gd name="connsiteY2-58" fmla="*/ 155864 h 247245"/>
                    <a:gd name="connsiteX3-59" fmla="*/ 673743 w 684305"/>
                    <a:gd name="connsiteY3-60" fmla="*/ 175223 h 247245"/>
                    <a:gd name="connsiteX4-61" fmla="*/ 642924 w 684305"/>
                    <a:gd name="connsiteY4-62" fmla="*/ 247244 h 247245"/>
                    <a:gd name="connsiteX0-63" fmla="*/ 5562 w 694353"/>
                    <a:gd name="connsiteY0-64" fmla="*/ 0 h 247243"/>
                    <a:gd name="connsiteX1-65" fmla="*/ 88689 w 694353"/>
                    <a:gd name="connsiteY1-66" fmla="*/ 135082 h 247243"/>
                    <a:gd name="connsiteX2-67" fmla="*/ 618626 w 694353"/>
                    <a:gd name="connsiteY2-68" fmla="*/ 155864 h 247243"/>
                    <a:gd name="connsiteX3-69" fmla="*/ 688610 w 694353"/>
                    <a:gd name="connsiteY3-70" fmla="*/ 203941 h 247243"/>
                    <a:gd name="connsiteX4-71" fmla="*/ 642924 w 694353"/>
                    <a:gd name="connsiteY4-72" fmla="*/ 247244 h 247243"/>
                    <a:gd name="connsiteX0-73" fmla="*/ 5562 w 688656"/>
                    <a:gd name="connsiteY0-74" fmla="*/ 0 h 247245"/>
                    <a:gd name="connsiteX1-75" fmla="*/ 88689 w 688656"/>
                    <a:gd name="connsiteY1-76" fmla="*/ 135082 h 247245"/>
                    <a:gd name="connsiteX2-77" fmla="*/ 618626 w 688656"/>
                    <a:gd name="connsiteY2-78" fmla="*/ 155864 h 247245"/>
                    <a:gd name="connsiteX3-79" fmla="*/ 688610 w 688656"/>
                    <a:gd name="connsiteY3-80" fmla="*/ 203941 h 247245"/>
                    <a:gd name="connsiteX4-81" fmla="*/ 642924 w 688656"/>
                    <a:gd name="connsiteY4-82" fmla="*/ 247244 h 247245"/>
                    <a:gd name="connsiteX0-83" fmla="*/ 5562 w 688655"/>
                    <a:gd name="connsiteY0-84" fmla="*/ 0 h 247243"/>
                    <a:gd name="connsiteX1-85" fmla="*/ 88689 w 688655"/>
                    <a:gd name="connsiteY1-86" fmla="*/ 135082 h 247243"/>
                    <a:gd name="connsiteX2-87" fmla="*/ 618626 w 688655"/>
                    <a:gd name="connsiteY2-88" fmla="*/ 155864 h 247243"/>
                    <a:gd name="connsiteX3-89" fmla="*/ 688610 w 688655"/>
                    <a:gd name="connsiteY3-90" fmla="*/ 203941 h 247243"/>
                    <a:gd name="connsiteX4-91" fmla="*/ 642924 w 688655"/>
                    <a:gd name="connsiteY4-92" fmla="*/ 247244 h 247243"/>
                    <a:gd name="connsiteX0-93" fmla="*/ 5562 w 688655"/>
                    <a:gd name="connsiteY0-94" fmla="*/ 0 h 203941"/>
                    <a:gd name="connsiteX1-95" fmla="*/ 88689 w 688655"/>
                    <a:gd name="connsiteY1-96" fmla="*/ 135082 h 203941"/>
                    <a:gd name="connsiteX2-97" fmla="*/ 618626 w 688655"/>
                    <a:gd name="connsiteY2-98" fmla="*/ 155864 h 203941"/>
                    <a:gd name="connsiteX3-99" fmla="*/ 688610 w 688655"/>
                    <a:gd name="connsiteY3-100" fmla="*/ 203941 h 203941"/>
                    <a:gd name="connsiteX0-101" fmla="*/ 5562 w 677530"/>
                    <a:gd name="connsiteY0-102" fmla="*/ 0 h 242131"/>
                    <a:gd name="connsiteX1-103" fmla="*/ 88689 w 677530"/>
                    <a:gd name="connsiteY1-104" fmla="*/ 135082 h 242131"/>
                    <a:gd name="connsiteX2-105" fmla="*/ 618626 w 677530"/>
                    <a:gd name="connsiteY2-106" fmla="*/ 155864 h 242131"/>
                    <a:gd name="connsiteX3-107" fmla="*/ 670817 w 677530"/>
                    <a:gd name="connsiteY3-108" fmla="*/ 242131 h 242131"/>
                    <a:gd name="connsiteX0-109" fmla="*/ 5562 w 664333"/>
                    <a:gd name="connsiteY0-110" fmla="*/ 0 h 238712"/>
                    <a:gd name="connsiteX1-111" fmla="*/ 88689 w 664333"/>
                    <a:gd name="connsiteY1-112" fmla="*/ 135082 h 238712"/>
                    <a:gd name="connsiteX2-113" fmla="*/ 618626 w 664333"/>
                    <a:gd name="connsiteY2-114" fmla="*/ 155864 h 238712"/>
                    <a:gd name="connsiteX3-115" fmla="*/ 642752 w 664333"/>
                    <a:gd name="connsiteY3-116" fmla="*/ 238712 h 238712"/>
                    <a:gd name="connsiteX0-117" fmla="*/ 5562 w 711991"/>
                    <a:gd name="connsiteY0-118" fmla="*/ 0 h 314413"/>
                    <a:gd name="connsiteX1-119" fmla="*/ 88689 w 711991"/>
                    <a:gd name="connsiteY1-120" fmla="*/ 135082 h 314413"/>
                    <a:gd name="connsiteX2-121" fmla="*/ 618626 w 711991"/>
                    <a:gd name="connsiteY2-122" fmla="*/ 155864 h 314413"/>
                    <a:gd name="connsiteX3-123" fmla="*/ 711991 w 711991"/>
                    <a:gd name="connsiteY3-124" fmla="*/ 314414 h 314413"/>
                    <a:gd name="connsiteX0-125" fmla="*/ 5562 w 665363"/>
                    <a:gd name="connsiteY0-126" fmla="*/ 0 h 272655"/>
                    <a:gd name="connsiteX1-127" fmla="*/ 88689 w 665363"/>
                    <a:gd name="connsiteY1-128" fmla="*/ 135082 h 272655"/>
                    <a:gd name="connsiteX2-129" fmla="*/ 618626 w 665363"/>
                    <a:gd name="connsiteY2-130" fmla="*/ 155864 h 272655"/>
                    <a:gd name="connsiteX3-131" fmla="*/ 645298 w 665363"/>
                    <a:gd name="connsiteY3-132" fmla="*/ 272656 h 272655"/>
                    <a:gd name="connsiteX0-133" fmla="*/ 5562 w 676446"/>
                    <a:gd name="connsiteY0-134" fmla="*/ 0 h 272657"/>
                    <a:gd name="connsiteX1-135" fmla="*/ 88689 w 676446"/>
                    <a:gd name="connsiteY1-136" fmla="*/ 135082 h 272657"/>
                    <a:gd name="connsiteX2-137" fmla="*/ 618626 w 676446"/>
                    <a:gd name="connsiteY2-138" fmla="*/ 155864 h 272657"/>
                    <a:gd name="connsiteX3-139" fmla="*/ 645298 w 676446"/>
                    <a:gd name="connsiteY3-140" fmla="*/ 272656 h 272657"/>
                    <a:gd name="connsiteX0-141" fmla="*/ 20123 w 691007"/>
                    <a:gd name="connsiteY0-142" fmla="*/ 0 h 272655"/>
                    <a:gd name="connsiteX1-143" fmla="*/ 103250 w 691007"/>
                    <a:gd name="connsiteY1-144" fmla="*/ 135082 h 272655"/>
                    <a:gd name="connsiteX2-145" fmla="*/ 633187 w 691007"/>
                    <a:gd name="connsiteY2-146" fmla="*/ 155864 h 272655"/>
                    <a:gd name="connsiteX3-147" fmla="*/ 659859 w 691007"/>
                    <a:gd name="connsiteY3-148" fmla="*/ 272656 h 272655"/>
                    <a:gd name="connsiteX0-149" fmla="*/ 17841 w 701337"/>
                    <a:gd name="connsiteY0-150" fmla="*/ 1 h 260740"/>
                    <a:gd name="connsiteX1-151" fmla="*/ 113580 w 701337"/>
                    <a:gd name="connsiteY1-152" fmla="*/ 123165 h 260740"/>
                    <a:gd name="connsiteX2-153" fmla="*/ 643517 w 701337"/>
                    <a:gd name="connsiteY2-154" fmla="*/ 143947 h 260740"/>
                    <a:gd name="connsiteX3-155" fmla="*/ 670189 w 701337"/>
                    <a:gd name="connsiteY3-156" fmla="*/ 260739 h 260740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</a:cxnLst>
                  <a:rect l="l" t="t" r="r" b="b"/>
                  <a:pathLst>
                    <a:path w="701337" h="260740">
                      <a:moveTo>
                        <a:pt x="17841" y="1"/>
                      </a:moveTo>
                      <a:cubicBezTo>
                        <a:pt x="-24636" y="70720"/>
                        <a:pt x="9301" y="99174"/>
                        <a:pt x="113580" y="123165"/>
                      </a:cubicBezTo>
                      <a:cubicBezTo>
                        <a:pt x="217859" y="147156"/>
                        <a:pt x="525421" y="101115"/>
                        <a:pt x="643517" y="143947"/>
                      </a:cubicBezTo>
                      <a:cubicBezTo>
                        <a:pt x="761613" y="186779"/>
                        <a:pt x="660646" y="225217"/>
                        <a:pt x="670189" y="260739"/>
                      </a:cubicBez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97" name="任意多边形: 形状 26"/>
                <p:cNvSpPr/>
                <p:nvPr/>
              </p:nvSpPr>
              <p:spPr>
                <a:xfrm rot="16200000">
                  <a:off x="3227403" y="2605742"/>
                  <a:ext cx="618185" cy="145474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20556 w 666610"/>
                    <a:gd name="connsiteY0-2" fmla="*/ 0 h 218209"/>
                    <a:gd name="connsiteX1-3" fmla="*/ 103683 w 666610"/>
                    <a:gd name="connsiteY1-4" fmla="*/ 135082 h 218209"/>
                    <a:gd name="connsiteX2-5" fmla="*/ 633620 w 666610"/>
                    <a:gd name="connsiteY2-6" fmla="*/ 155864 h 218209"/>
                    <a:gd name="connsiteX3-7" fmla="*/ 612838 w 666610"/>
                    <a:gd name="connsiteY3-8" fmla="*/ 218209 h 218209"/>
                    <a:gd name="connsiteX4-9" fmla="*/ 612838 w 666610"/>
                    <a:gd name="connsiteY4-10" fmla="*/ 218209 h 218209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</a:cxnLst>
                  <a:rect l="l" t="t" r="r" b="b"/>
                  <a:pathLst>
                    <a:path w="666610" h="218209">
                      <a:moveTo>
                        <a:pt x="20556" y="0"/>
                      </a:moveTo>
                      <a:cubicBezTo>
                        <a:pt x="-22901" y="47056"/>
                        <a:pt x="1506" y="109105"/>
                        <a:pt x="103683" y="135082"/>
                      </a:cubicBezTo>
                      <a:cubicBezTo>
                        <a:pt x="205860" y="161059"/>
                        <a:pt x="548761" y="142010"/>
                        <a:pt x="633620" y="155864"/>
                      </a:cubicBezTo>
                      <a:cubicBezTo>
                        <a:pt x="718479" y="169718"/>
                        <a:pt x="612838" y="218209"/>
                        <a:pt x="612838" y="218209"/>
                      </a:cubicBezTo>
                      <a:lnTo>
                        <a:pt x="612838" y="218209"/>
                      </a:ln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298" name="任意多边形: 形状 26"/>
                <p:cNvSpPr/>
                <p:nvPr/>
              </p:nvSpPr>
              <p:spPr>
                <a:xfrm rot="16200000">
                  <a:off x="3355558" y="2615772"/>
                  <a:ext cx="583211" cy="140036"/>
                </a:xfrm>
                <a:custGeom>
                  <a:avLst/>
                  <a:gdLst>
                    <a:gd name="connsiteX0" fmla="*/ 5562 w 651616"/>
                    <a:gd name="connsiteY0" fmla="*/ 0 h 218209"/>
                    <a:gd name="connsiteX1" fmla="*/ 88689 w 651616"/>
                    <a:gd name="connsiteY1" fmla="*/ 135082 h 218209"/>
                    <a:gd name="connsiteX2" fmla="*/ 618626 w 651616"/>
                    <a:gd name="connsiteY2" fmla="*/ 155864 h 218209"/>
                    <a:gd name="connsiteX3" fmla="*/ 597844 w 651616"/>
                    <a:gd name="connsiteY3" fmla="*/ 218209 h 218209"/>
                    <a:gd name="connsiteX4" fmla="*/ 597844 w 651616"/>
                    <a:gd name="connsiteY4" fmla="*/ 218209 h 218209"/>
                    <a:gd name="connsiteX0-1" fmla="*/ 4572 w 623888"/>
                    <a:gd name="connsiteY0-2" fmla="*/ 0 h 218209"/>
                    <a:gd name="connsiteX1-3" fmla="*/ 87699 w 623888"/>
                    <a:gd name="connsiteY1-4" fmla="*/ 135082 h 218209"/>
                    <a:gd name="connsiteX2-5" fmla="*/ 581846 w 623888"/>
                    <a:gd name="connsiteY2-6" fmla="*/ 144776 h 218209"/>
                    <a:gd name="connsiteX3-7" fmla="*/ 596854 w 623888"/>
                    <a:gd name="connsiteY3-8" fmla="*/ 218209 h 218209"/>
                    <a:gd name="connsiteX4-9" fmla="*/ 596854 w 623888"/>
                    <a:gd name="connsiteY4-10" fmla="*/ 218209 h 218209"/>
                    <a:gd name="connsiteX0-11" fmla="*/ 4572 w 623887"/>
                    <a:gd name="connsiteY0-12" fmla="*/ 0 h 218209"/>
                    <a:gd name="connsiteX1-13" fmla="*/ 87699 w 623887"/>
                    <a:gd name="connsiteY1-14" fmla="*/ 135082 h 218209"/>
                    <a:gd name="connsiteX2-15" fmla="*/ 581846 w 623887"/>
                    <a:gd name="connsiteY2-16" fmla="*/ 144776 h 218209"/>
                    <a:gd name="connsiteX3-17" fmla="*/ 596854 w 623887"/>
                    <a:gd name="connsiteY3-18" fmla="*/ 218209 h 218209"/>
                    <a:gd name="connsiteX4-19" fmla="*/ 585412 w 623887"/>
                    <a:gd name="connsiteY4-20" fmla="*/ 203364 h 218209"/>
                    <a:gd name="connsiteX0-21" fmla="*/ 18961 w 638276"/>
                    <a:gd name="connsiteY0-22" fmla="*/ 0 h 218209"/>
                    <a:gd name="connsiteX1-23" fmla="*/ 102088 w 638276"/>
                    <a:gd name="connsiteY1-24" fmla="*/ 135082 h 218209"/>
                    <a:gd name="connsiteX2-25" fmla="*/ 596235 w 638276"/>
                    <a:gd name="connsiteY2-26" fmla="*/ 144776 h 218209"/>
                    <a:gd name="connsiteX3-27" fmla="*/ 611243 w 638276"/>
                    <a:gd name="connsiteY3-28" fmla="*/ 218209 h 218209"/>
                    <a:gd name="connsiteX4-29" fmla="*/ 599801 w 638276"/>
                    <a:gd name="connsiteY4-30" fmla="*/ 203364 h 218209"/>
                    <a:gd name="connsiteX0-31" fmla="*/ 21317 w 628897"/>
                    <a:gd name="connsiteY0-32" fmla="*/ 1 h 210053"/>
                    <a:gd name="connsiteX1-33" fmla="*/ 92709 w 628897"/>
                    <a:gd name="connsiteY1-34" fmla="*/ 126926 h 210053"/>
                    <a:gd name="connsiteX2-35" fmla="*/ 586856 w 628897"/>
                    <a:gd name="connsiteY2-36" fmla="*/ 136620 h 210053"/>
                    <a:gd name="connsiteX3-37" fmla="*/ 601864 w 628897"/>
                    <a:gd name="connsiteY3-38" fmla="*/ 210053 h 210053"/>
                    <a:gd name="connsiteX4-39" fmla="*/ 590422 w 628897"/>
                    <a:gd name="connsiteY4-40" fmla="*/ 195208 h 21005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</a:cxnLst>
                  <a:rect l="l" t="t" r="r" b="b"/>
                  <a:pathLst>
                    <a:path w="628897" h="210053">
                      <a:moveTo>
                        <a:pt x="21317" y="1"/>
                      </a:moveTo>
                      <a:cubicBezTo>
                        <a:pt x="-21161" y="70718"/>
                        <a:pt x="-1547" y="104156"/>
                        <a:pt x="92709" y="126926"/>
                      </a:cubicBezTo>
                      <a:cubicBezTo>
                        <a:pt x="186965" y="149696"/>
                        <a:pt x="501997" y="122766"/>
                        <a:pt x="586856" y="136620"/>
                      </a:cubicBezTo>
                      <a:cubicBezTo>
                        <a:pt x="671715" y="150474"/>
                        <a:pt x="601864" y="210053"/>
                        <a:pt x="601864" y="210053"/>
                      </a:cubicBezTo>
                      <a:lnTo>
                        <a:pt x="590422" y="195208"/>
                      </a:lnTo>
                    </a:path>
                  </a:pathLst>
                </a:custGeom>
                <a:noFill/>
                <a:ln w="31750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</p:grpSp>
          <p:sp>
            <p:nvSpPr>
              <p:cNvPr id="293" name="任意多边形: 形状 26"/>
              <p:cNvSpPr/>
              <p:nvPr/>
            </p:nvSpPr>
            <p:spPr>
              <a:xfrm rot="19562040" flipV="1">
                <a:off x="1431678" y="1701125"/>
                <a:ext cx="554926" cy="119410"/>
              </a:xfrm>
              <a:custGeom>
                <a:avLst/>
                <a:gdLst>
                  <a:gd name="connsiteX0" fmla="*/ 5562 w 651616"/>
                  <a:gd name="connsiteY0" fmla="*/ 0 h 218209"/>
                  <a:gd name="connsiteX1" fmla="*/ 88689 w 651616"/>
                  <a:gd name="connsiteY1" fmla="*/ 135082 h 218209"/>
                  <a:gd name="connsiteX2" fmla="*/ 618626 w 651616"/>
                  <a:gd name="connsiteY2" fmla="*/ 155864 h 218209"/>
                  <a:gd name="connsiteX3" fmla="*/ 597844 w 651616"/>
                  <a:gd name="connsiteY3" fmla="*/ 218209 h 218209"/>
                  <a:gd name="connsiteX4" fmla="*/ 597844 w 651616"/>
                  <a:gd name="connsiteY4" fmla="*/ 218209 h 218209"/>
                  <a:gd name="connsiteX0-1" fmla="*/ 3356 w 596372"/>
                  <a:gd name="connsiteY0-2" fmla="*/ 0 h 218209"/>
                  <a:gd name="connsiteX1-3" fmla="*/ 86483 w 596372"/>
                  <a:gd name="connsiteY1-4" fmla="*/ 135082 h 218209"/>
                  <a:gd name="connsiteX2-5" fmla="*/ 523917 w 596372"/>
                  <a:gd name="connsiteY2-6" fmla="*/ 151322 h 218209"/>
                  <a:gd name="connsiteX3-7" fmla="*/ 595638 w 596372"/>
                  <a:gd name="connsiteY3-8" fmla="*/ 218209 h 218209"/>
                  <a:gd name="connsiteX4-9" fmla="*/ 595638 w 596372"/>
                  <a:gd name="connsiteY4-10" fmla="*/ 218209 h 218209"/>
                  <a:gd name="connsiteX0-11" fmla="*/ 3356 w 596372"/>
                  <a:gd name="connsiteY0-12" fmla="*/ 0 h 238308"/>
                  <a:gd name="connsiteX1-13" fmla="*/ 86483 w 596372"/>
                  <a:gd name="connsiteY1-14" fmla="*/ 135082 h 238308"/>
                  <a:gd name="connsiteX2-15" fmla="*/ 523917 w 596372"/>
                  <a:gd name="connsiteY2-16" fmla="*/ 151322 h 238308"/>
                  <a:gd name="connsiteX3-17" fmla="*/ 595638 w 596372"/>
                  <a:gd name="connsiteY3-18" fmla="*/ 218209 h 238308"/>
                  <a:gd name="connsiteX4-19" fmla="*/ 512131 w 596372"/>
                  <a:gd name="connsiteY4-20" fmla="*/ 238308 h 238308"/>
                  <a:gd name="connsiteX0-21" fmla="*/ 3356 w 563184"/>
                  <a:gd name="connsiteY0-22" fmla="*/ 0 h 238308"/>
                  <a:gd name="connsiteX1-23" fmla="*/ 86483 w 563184"/>
                  <a:gd name="connsiteY1-24" fmla="*/ 135082 h 238308"/>
                  <a:gd name="connsiteX2-25" fmla="*/ 523917 w 563184"/>
                  <a:gd name="connsiteY2-26" fmla="*/ 151322 h 238308"/>
                  <a:gd name="connsiteX3-27" fmla="*/ 542246 w 563184"/>
                  <a:gd name="connsiteY3-28" fmla="*/ 194886 h 238308"/>
                  <a:gd name="connsiteX4-29" fmla="*/ 512131 w 563184"/>
                  <a:gd name="connsiteY4-30" fmla="*/ 238308 h 238308"/>
                  <a:gd name="connsiteX0-31" fmla="*/ 3356 w 563184"/>
                  <a:gd name="connsiteY0-32" fmla="*/ 0 h 236842"/>
                  <a:gd name="connsiteX1-33" fmla="*/ 86483 w 563184"/>
                  <a:gd name="connsiteY1-34" fmla="*/ 135082 h 236842"/>
                  <a:gd name="connsiteX2-35" fmla="*/ 523917 w 563184"/>
                  <a:gd name="connsiteY2-36" fmla="*/ 151322 h 236842"/>
                  <a:gd name="connsiteX3-37" fmla="*/ 542246 w 563184"/>
                  <a:gd name="connsiteY3-38" fmla="*/ 194886 h 236842"/>
                  <a:gd name="connsiteX4-39" fmla="*/ 500104 w 563184"/>
                  <a:gd name="connsiteY4-40" fmla="*/ 236842 h 236842"/>
                  <a:gd name="connsiteX0-41" fmla="*/ 3356 w 565483"/>
                  <a:gd name="connsiteY0-42" fmla="*/ 0 h 236842"/>
                  <a:gd name="connsiteX1-43" fmla="*/ 86483 w 565483"/>
                  <a:gd name="connsiteY1-44" fmla="*/ 135082 h 236842"/>
                  <a:gd name="connsiteX2-45" fmla="*/ 523917 w 565483"/>
                  <a:gd name="connsiteY2-46" fmla="*/ 151322 h 236842"/>
                  <a:gd name="connsiteX3-47" fmla="*/ 547529 w 565483"/>
                  <a:gd name="connsiteY3-48" fmla="*/ 212346 h 236842"/>
                  <a:gd name="connsiteX4-49" fmla="*/ 500104 w 565483"/>
                  <a:gd name="connsiteY4-50" fmla="*/ 236842 h 236842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</a:cxnLst>
                <a:rect l="l" t="t" r="r" b="b"/>
                <a:pathLst>
                  <a:path w="565483" h="236842">
                    <a:moveTo>
                      <a:pt x="3356" y="0"/>
                    </a:moveTo>
                    <a:cubicBezTo>
                      <a:pt x="-6169" y="54552"/>
                      <a:pt x="-277" y="109862"/>
                      <a:pt x="86483" y="135082"/>
                    </a:cubicBezTo>
                    <a:cubicBezTo>
                      <a:pt x="173243" y="160302"/>
                      <a:pt x="447076" y="138445"/>
                      <a:pt x="523917" y="151322"/>
                    </a:cubicBezTo>
                    <a:cubicBezTo>
                      <a:pt x="600758" y="164199"/>
                      <a:pt x="547529" y="212346"/>
                      <a:pt x="547529" y="212346"/>
                    </a:cubicBezTo>
                    <a:lnTo>
                      <a:pt x="500104" y="236842"/>
                    </a:lnTo>
                  </a:path>
                </a:pathLst>
              </a:custGeom>
              <a:noFill/>
              <a:ln w="31750">
                <a:solidFill>
                  <a:schemeClr val="accent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94" name="任意多边形: 形状 26"/>
              <p:cNvSpPr/>
              <p:nvPr/>
            </p:nvSpPr>
            <p:spPr>
              <a:xfrm rot="19562040" flipV="1">
                <a:off x="1386480" y="1639600"/>
                <a:ext cx="632065" cy="79830"/>
              </a:xfrm>
              <a:custGeom>
                <a:avLst/>
                <a:gdLst>
                  <a:gd name="connsiteX0" fmla="*/ 5562 w 651616"/>
                  <a:gd name="connsiteY0" fmla="*/ 0 h 218209"/>
                  <a:gd name="connsiteX1" fmla="*/ 88689 w 651616"/>
                  <a:gd name="connsiteY1" fmla="*/ 135082 h 218209"/>
                  <a:gd name="connsiteX2" fmla="*/ 618626 w 651616"/>
                  <a:gd name="connsiteY2" fmla="*/ 155864 h 218209"/>
                  <a:gd name="connsiteX3" fmla="*/ 597844 w 651616"/>
                  <a:gd name="connsiteY3" fmla="*/ 218209 h 218209"/>
                  <a:gd name="connsiteX4" fmla="*/ 597844 w 651616"/>
                  <a:gd name="connsiteY4" fmla="*/ 218209 h 218209"/>
                  <a:gd name="connsiteX0-1" fmla="*/ 5562 w 651616"/>
                  <a:gd name="connsiteY0-2" fmla="*/ 0 h 218209"/>
                  <a:gd name="connsiteX1-3" fmla="*/ 88689 w 651616"/>
                  <a:gd name="connsiteY1-4" fmla="*/ 135082 h 218209"/>
                  <a:gd name="connsiteX2-5" fmla="*/ 618626 w 651616"/>
                  <a:gd name="connsiteY2-6" fmla="*/ 155864 h 218209"/>
                  <a:gd name="connsiteX3-7" fmla="*/ 597844 w 651616"/>
                  <a:gd name="connsiteY3-8" fmla="*/ 218209 h 218209"/>
                  <a:gd name="connsiteX0-9" fmla="*/ 5562 w 618626"/>
                  <a:gd name="connsiteY0-10" fmla="*/ 0 h 155864"/>
                  <a:gd name="connsiteX1-11" fmla="*/ 88689 w 618626"/>
                  <a:gd name="connsiteY1-12" fmla="*/ 135082 h 155864"/>
                  <a:gd name="connsiteX2-13" fmla="*/ 618626 w 618626"/>
                  <a:gd name="connsiteY2-14" fmla="*/ 155864 h 155864"/>
                  <a:gd name="connsiteX0-15" fmla="*/ 6349 w 644090"/>
                  <a:gd name="connsiteY0-16" fmla="*/ 0 h 158337"/>
                  <a:gd name="connsiteX1-17" fmla="*/ 89476 w 644090"/>
                  <a:gd name="connsiteY1-18" fmla="*/ 135082 h 158337"/>
                  <a:gd name="connsiteX2-19" fmla="*/ 644090 w 644090"/>
                  <a:gd name="connsiteY2-20" fmla="*/ 158337 h 158337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</a:cxnLst>
                <a:rect l="l" t="t" r="r" b="b"/>
                <a:pathLst>
                  <a:path w="644090" h="158337">
                    <a:moveTo>
                      <a:pt x="6349" y="0"/>
                    </a:moveTo>
                    <a:cubicBezTo>
                      <a:pt x="-3176" y="54552"/>
                      <a:pt x="-16814" y="108692"/>
                      <a:pt x="89476" y="135082"/>
                    </a:cubicBezTo>
                    <a:cubicBezTo>
                      <a:pt x="195766" y="161472"/>
                      <a:pt x="559231" y="144483"/>
                      <a:pt x="644090" y="158337"/>
                    </a:cubicBezTo>
                  </a:path>
                </a:pathLst>
              </a:custGeom>
              <a:noFill/>
              <a:ln w="31750">
                <a:solidFill>
                  <a:schemeClr val="accent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291" name="任意多边形: 形状 26"/>
            <p:cNvSpPr/>
            <p:nvPr/>
          </p:nvSpPr>
          <p:spPr>
            <a:xfrm rot="7849497">
              <a:off x="3018865" y="2047237"/>
              <a:ext cx="497771" cy="111014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3356 w 596372"/>
                <a:gd name="connsiteY0-2" fmla="*/ 0 h 218209"/>
                <a:gd name="connsiteX1-3" fmla="*/ 86483 w 596372"/>
                <a:gd name="connsiteY1-4" fmla="*/ 135082 h 218209"/>
                <a:gd name="connsiteX2-5" fmla="*/ 523917 w 596372"/>
                <a:gd name="connsiteY2-6" fmla="*/ 151322 h 218209"/>
                <a:gd name="connsiteX3-7" fmla="*/ 595638 w 596372"/>
                <a:gd name="connsiteY3-8" fmla="*/ 218209 h 218209"/>
                <a:gd name="connsiteX4-9" fmla="*/ 595638 w 596372"/>
                <a:gd name="connsiteY4-10" fmla="*/ 218209 h 218209"/>
                <a:gd name="connsiteX0-11" fmla="*/ 3356 w 596372"/>
                <a:gd name="connsiteY0-12" fmla="*/ 0 h 238308"/>
                <a:gd name="connsiteX1-13" fmla="*/ 86483 w 596372"/>
                <a:gd name="connsiteY1-14" fmla="*/ 135082 h 238308"/>
                <a:gd name="connsiteX2-15" fmla="*/ 523917 w 596372"/>
                <a:gd name="connsiteY2-16" fmla="*/ 151322 h 238308"/>
                <a:gd name="connsiteX3-17" fmla="*/ 595638 w 596372"/>
                <a:gd name="connsiteY3-18" fmla="*/ 218209 h 238308"/>
                <a:gd name="connsiteX4-19" fmla="*/ 512131 w 596372"/>
                <a:gd name="connsiteY4-20" fmla="*/ 238308 h 238308"/>
                <a:gd name="connsiteX0-21" fmla="*/ 3356 w 563184"/>
                <a:gd name="connsiteY0-22" fmla="*/ 0 h 238308"/>
                <a:gd name="connsiteX1-23" fmla="*/ 86483 w 563184"/>
                <a:gd name="connsiteY1-24" fmla="*/ 135082 h 238308"/>
                <a:gd name="connsiteX2-25" fmla="*/ 523917 w 563184"/>
                <a:gd name="connsiteY2-26" fmla="*/ 151322 h 238308"/>
                <a:gd name="connsiteX3-27" fmla="*/ 542246 w 563184"/>
                <a:gd name="connsiteY3-28" fmla="*/ 194886 h 238308"/>
                <a:gd name="connsiteX4-29" fmla="*/ 512131 w 563184"/>
                <a:gd name="connsiteY4-30" fmla="*/ 238308 h 238308"/>
                <a:gd name="connsiteX0-31" fmla="*/ 3356 w 563184"/>
                <a:gd name="connsiteY0-32" fmla="*/ 0 h 236842"/>
                <a:gd name="connsiteX1-33" fmla="*/ 86483 w 563184"/>
                <a:gd name="connsiteY1-34" fmla="*/ 135082 h 236842"/>
                <a:gd name="connsiteX2-35" fmla="*/ 523917 w 563184"/>
                <a:gd name="connsiteY2-36" fmla="*/ 151322 h 236842"/>
                <a:gd name="connsiteX3-37" fmla="*/ 542246 w 563184"/>
                <a:gd name="connsiteY3-38" fmla="*/ 194886 h 236842"/>
                <a:gd name="connsiteX4-39" fmla="*/ 500104 w 563184"/>
                <a:gd name="connsiteY4-40" fmla="*/ 236842 h 236842"/>
                <a:gd name="connsiteX0-41" fmla="*/ 3356 w 565483"/>
                <a:gd name="connsiteY0-42" fmla="*/ 0 h 236842"/>
                <a:gd name="connsiteX1-43" fmla="*/ 86483 w 565483"/>
                <a:gd name="connsiteY1-44" fmla="*/ 135082 h 236842"/>
                <a:gd name="connsiteX2-45" fmla="*/ 523917 w 565483"/>
                <a:gd name="connsiteY2-46" fmla="*/ 151322 h 236842"/>
                <a:gd name="connsiteX3-47" fmla="*/ 547529 w 565483"/>
                <a:gd name="connsiteY3-48" fmla="*/ 212346 h 236842"/>
                <a:gd name="connsiteX4-49" fmla="*/ 500104 w 565483"/>
                <a:gd name="connsiteY4-50" fmla="*/ 236842 h 236842"/>
                <a:gd name="connsiteX0-51" fmla="*/ 3356 w 587996"/>
                <a:gd name="connsiteY0-52" fmla="*/ 0 h 236842"/>
                <a:gd name="connsiteX1-53" fmla="*/ 86483 w 587996"/>
                <a:gd name="connsiteY1-54" fmla="*/ 135082 h 236842"/>
                <a:gd name="connsiteX2-55" fmla="*/ 523917 w 587996"/>
                <a:gd name="connsiteY2-56" fmla="*/ 151322 h 236842"/>
                <a:gd name="connsiteX3-57" fmla="*/ 585469 w 587996"/>
                <a:gd name="connsiteY3-58" fmla="*/ 220330 h 236842"/>
                <a:gd name="connsiteX4-59" fmla="*/ 500104 w 587996"/>
                <a:gd name="connsiteY4-60" fmla="*/ 236842 h 236842"/>
                <a:gd name="connsiteX0-61" fmla="*/ 3356 w 587996"/>
                <a:gd name="connsiteY0-62" fmla="*/ 0 h 244339"/>
                <a:gd name="connsiteX1-63" fmla="*/ 86483 w 587996"/>
                <a:gd name="connsiteY1-64" fmla="*/ 135082 h 244339"/>
                <a:gd name="connsiteX2-65" fmla="*/ 523917 w 587996"/>
                <a:gd name="connsiteY2-66" fmla="*/ 151322 h 244339"/>
                <a:gd name="connsiteX3-67" fmla="*/ 585469 w 587996"/>
                <a:gd name="connsiteY3-68" fmla="*/ 220330 h 244339"/>
                <a:gd name="connsiteX4-69" fmla="*/ 534036 w 587996"/>
                <a:gd name="connsiteY4-70" fmla="*/ 244339 h 244339"/>
                <a:gd name="connsiteX0-71" fmla="*/ 3559 w 591992"/>
                <a:gd name="connsiteY0-72" fmla="*/ 0 h 244339"/>
                <a:gd name="connsiteX1-73" fmla="*/ 86686 w 591992"/>
                <a:gd name="connsiteY1-74" fmla="*/ 135082 h 244339"/>
                <a:gd name="connsiteX2-75" fmla="*/ 535168 w 591992"/>
                <a:gd name="connsiteY2-76" fmla="*/ 129124 h 244339"/>
                <a:gd name="connsiteX3-77" fmla="*/ 585672 w 591992"/>
                <a:gd name="connsiteY3-78" fmla="*/ 220330 h 244339"/>
                <a:gd name="connsiteX4-79" fmla="*/ 534239 w 591992"/>
                <a:gd name="connsiteY4-80" fmla="*/ 244339 h 244339"/>
                <a:gd name="connsiteX0-81" fmla="*/ 3559 w 594181"/>
                <a:gd name="connsiteY0-82" fmla="*/ 0 h 244339"/>
                <a:gd name="connsiteX1-83" fmla="*/ 86686 w 594181"/>
                <a:gd name="connsiteY1-84" fmla="*/ 135082 h 244339"/>
                <a:gd name="connsiteX2-85" fmla="*/ 535168 w 594181"/>
                <a:gd name="connsiteY2-86" fmla="*/ 129124 h 244339"/>
                <a:gd name="connsiteX3-87" fmla="*/ 588993 w 594181"/>
                <a:gd name="connsiteY3-88" fmla="*/ 190464 h 244339"/>
                <a:gd name="connsiteX4-89" fmla="*/ 534239 w 594181"/>
                <a:gd name="connsiteY4-90" fmla="*/ 244339 h 244339"/>
                <a:gd name="connsiteX0-91" fmla="*/ 3559 w 594181"/>
                <a:gd name="connsiteY0-92" fmla="*/ 0 h 221164"/>
                <a:gd name="connsiteX1-93" fmla="*/ 86686 w 594181"/>
                <a:gd name="connsiteY1-94" fmla="*/ 135082 h 221164"/>
                <a:gd name="connsiteX2-95" fmla="*/ 535168 w 594181"/>
                <a:gd name="connsiteY2-96" fmla="*/ 129124 h 221164"/>
                <a:gd name="connsiteX3-97" fmla="*/ 588993 w 594181"/>
                <a:gd name="connsiteY3-98" fmla="*/ 190464 h 221164"/>
                <a:gd name="connsiteX4-99" fmla="*/ 537268 w 594181"/>
                <a:gd name="connsiteY4-100" fmla="*/ 221163 h 221164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594181" h="221164">
                  <a:moveTo>
                    <a:pt x="3559" y="0"/>
                  </a:moveTo>
                  <a:cubicBezTo>
                    <a:pt x="-5966" y="54552"/>
                    <a:pt x="-1915" y="113561"/>
                    <a:pt x="86686" y="135082"/>
                  </a:cubicBezTo>
                  <a:cubicBezTo>
                    <a:pt x="175287" y="156603"/>
                    <a:pt x="451450" y="119894"/>
                    <a:pt x="535168" y="129124"/>
                  </a:cubicBezTo>
                  <a:cubicBezTo>
                    <a:pt x="618886" y="138354"/>
                    <a:pt x="588993" y="190464"/>
                    <a:pt x="588993" y="190464"/>
                  </a:cubicBezTo>
                  <a:lnTo>
                    <a:pt x="537268" y="221163"/>
                  </a:lnTo>
                </a:path>
              </a:pathLst>
            </a:custGeom>
            <a:noFill/>
            <a:ln w="31750"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99" name="任意多边形 298"/>
          <p:cNvSpPr/>
          <p:nvPr/>
        </p:nvSpPr>
        <p:spPr>
          <a:xfrm>
            <a:off x="5297141" y="1400175"/>
            <a:ext cx="576610" cy="578644"/>
          </a:xfrm>
          <a:custGeom>
            <a:avLst/>
            <a:gdLst>
              <a:gd name="connsiteX0" fmla="*/ 53464 w 609089"/>
              <a:gd name="connsiteY0" fmla="*/ 571500 h 571500"/>
              <a:gd name="connsiteX1" fmla="*/ 53464 w 609089"/>
              <a:gd name="connsiteY1" fmla="*/ 155575 h 571500"/>
              <a:gd name="connsiteX2" fmla="*/ 609089 w 609089"/>
              <a:gd name="connsiteY2" fmla="*/ 0 h 571500"/>
              <a:gd name="connsiteX0-1" fmla="*/ 56104 w 606966"/>
              <a:gd name="connsiteY0-2" fmla="*/ 583406 h 583406"/>
              <a:gd name="connsiteX1-3" fmla="*/ 51341 w 606966"/>
              <a:gd name="connsiteY1-4" fmla="*/ 155575 h 583406"/>
              <a:gd name="connsiteX2-5" fmla="*/ 606966 w 606966"/>
              <a:gd name="connsiteY2-6" fmla="*/ 0 h 583406"/>
              <a:gd name="connsiteX0-7" fmla="*/ 48974 w 599836"/>
              <a:gd name="connsiteY0-8" fmla="*/ 583406 h 583406"/>
              <a:gd name="connsiteX1-9" fmla="*/ 44211 w 599836"/>
              <a:gd name="connsiteY1-10" fmla="*/ 155575 h 583406"/>
              <a:gd name="connsiteX2-11" fmla="*/ 599836 w 599836"/>
              <a:gd name="connsiteY2-12" fmla="*/ 0 h 583406"/>
              <a:gd name="connsiteX0-13" fmla="*/ 22937 w 573799"/>
              <a:gd name="connsiteY0-14" fmla="*/ 583406 h 583406"/>
              <a:gd name="connsiteX1-15" fmla="*/ 61037 w 573799"/>
              <a:gd name="connsiteY1-16" fmla="*/ 146050 h 583406"/>
              <a:gd name="connsiteX2-17" fmla="*/ 573799 w 573799"/>
              <a:gd name="connsiteY2-18" fmla="*/ 0 h 583406"/>
              <a:gd name="connsiteX0-19" fmla="*/ 19165 w 579552"/>
              <a:gd name="connsiteY0-20" fmla="*/ 583406 h 583406"/>
              <a:gd name="connsiteX1-21" fmla="*/ 66790 w 579552"/>
              <a:gd name="connsiteY1-22" fmla="*/ 146050 h 583406"/>
              <a:gd name="connsiteX2-23" fmla="*/ 579552 w 579552"/>
              <a:gd name="connsiteY2-24" fmla="*/ 0 h 583406"/>
              <a:gd name="connsiteX0-25" fmla="*/ 20986 w 576610"/>
              <a:gd name="connsiteY0-26" fmla="*/ 578644 h 578644"/>
              <a:gd name="connsiteX1-27" fmla="*/ 63848 w 576610"/>
              <a:gd name="connsiteY1-28" fmla="*/ 146050 h 578644"/>
              <a:gd name="connsiteX2-29" fmla="*/ 576610 w 576610"/>
              <a:gd name="connsiteY2-30" fmla="*/ 0 h 578644"/>
              <a:gd name="connsiteX0-31" fmla="*/ 20986 w 576610"/>
              <a:gd name="connsiteY0-32" fmla="*/ 578644 h 578644"/>
              <a:gd name="connsiteX1-33" fmla="*/ 63848 w 576610"/>
              <a:gd name="connsiteY1-34" fmla="*/ 146050 h 578644"/>
              <a:gd name="connsiteX2-35" fmla="*/ 576610 w 576610"/>
              <a:gd name="connsiteY2-36" fmla="*/ 0 h 578644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576610" h="578644">
                <a:moveTo>
                  <a:pt x="20986" y="578644"/>
                </a:moveTo>
                <a:cubicBezTo>
                  <a:pt x="878" y="420687"/>
                  <a:pt x="-28756" y="242491"/>
                  <a:pt x="63848" y="146050"/>
                </a:cubicBezTo>
                <a:cubicBezTo>
                  <a:pt x="156452" y="49609"/>
                  <a:pt x="466279" y="11112"/>
                  <a:pt x="576610" y="0"/>
                </a:cubicBezTo>
              </a:path>
            </a:pathLst>
          </a:custGeom>
          <a:noFill/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00" name="任意多边形 299"/>
          <p:cNvSpPr/>
          <p:nvPr/>
        </p:nvSpPr>
        <p:spPr>
          <a:xfrm>
            <a:off x="6298407" y="1471448"/>
            <a:ext cx="973932" cy="300202"/>
          </a:xfrm>
          <a:custGeom>
            <a:avLst/>
            <a:gdLst>
              <a:gd name="connsiteX0" fmla="*/ 0 w 976313"/>
              <a:gd name="connsiteY0" fmla="*/ 245370 h 245370"/>
              <a:gd name="connsiteX1" fmla="*/ 359569 w 976313"/>
              <a:gd name="connsiteY1" fmla="*/ 101 h 245370"/>
              <a:gd name="connsiteX2" fmla="*/ 976313 w 976313"/>
              <a:gd name="connsiteY2" fmla="*/ 221557 h 245370"/>
              <a:gd name="connsiteX0-1" fmla="*/ 0 w 976313"/>
              <a:gd name="connsiteY0-2" fmla="*/ 290586 h 290586"/>
              <a:gd name="connsiteX1-3" fmla="*/ 392906 w 976313"/>
              <a:gd name="connsiteY1-4" fmla="*/ 73 h 290586"/>
              <a:gd name="connsiteX2-5" fmla="*/ 976313 w 976313"/>
              <a:gd name="connsiteY2-6" fmla="*/ 266773 h 290586"/>
              <a:gd name="connsiteX0-7" fmla="*/ 0 w 976313"/>
              <a:gd name="connsiteY0-8" fmla="*/ 290598 h 290598"/>
              <a:gd name="connsiteX1-9" fmla="*/ 392906 w 976313"/>
              <a:gd name="connsiteY1-10" fmla="*/ 85 h 290598"/>
              <a:gd name="connsiteX2-11" fmla="*/ 976313 w 976313"/>
              <a:gd name="connsiteY2-12" fmla="*/ 266785 h 290598"/>
              <a:gd name="connsiteX0-13" fmla="*/ 0 w 973932"/>
              <a:gd name="connsiteY0-14" fmla="*/ 300202 h 300202"/>
              <a:gd name="connsiteX1-15" fmla="*/ 390525 w 973932"/>
              <a:gd name="connsiteY1-16" fmla="*/ 164 h 300202"/>
              <a:gd name="connsiteX2-17" fmla="*/ 973932 w 973932"/>
              <a:gd name="connsiteY2-18" fmla="*/ 266864 h 300202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973932" h="300202">
                <a:moveTo>
                  <a:pt x="0" y="300202"/>
                </a:moveTo>
                <a:cubicBezTo>
                  <a:pt x="98425" y="179552"/>
                  <a:pt x="228203" y="5720"/>
                  <a:pt x="390525" y="164"/>
                </a:cubicBezTo>
                <a:cubicBezTo>
                  <a:pt x="552847" y="-5392"/>
                  <a:pt x="746919" y="130339"/>
                  <a:pt x="973932" y="266864"/>
                </a:cubicBezTo>
              </a:path>
            </a:pathLst>
          </a:custGeom>
          <a:noFill/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01" name="任意多边形 300"/>
          <p:cNvSpPr/>
          <p:nvPr/>
        </p:nvSpPr>
        <p:spPr>
          <a:xfrm>
            <a:off x="7331869" y="2233148"/>
            <a:ext cx="673894" cy="440998"/>
          </a:xfrm>
          <a:custGeom>
            <a:avLst/>
            <a:gdLst>
              <a:gd name="connsiteX0" fmla="*/ 0 w 666750"/>
              <a:gd name="connsiteY0" fmla="*/ 152747 h 524222"/>
              <a:gd name="connsiteX1" fmla="*/ 342900 w 666750"/>
              <a:gd name="connsiteY1" fmla="*/ 19397 h 524222"/>
              <a:gd name="connsiteX2" fmla="*/ 666750 w 666750"/>
              <a:gd name="connsiteY2" fmla="*/ 524222 h 524222"/>
              <a:gd name="connsiteX0-1" fmla="*/ 0 w 666750"/>
              <a:gd name="connsiteY0-2" fmla="*/ 128310 h 499785"/>
              <a:gd name="connsiteX1-3" fmla="*/ 383381 w 666750"/>
              <a:gd name="connsiteY1-4" fmla="*/ 23535 h 499785"/>
              <a:gd name="connsiteX2-5" fmla="*/ 666750 w 666750"/>
              <a:gd name="connsiteY2-6" fmla="*/ 499785 h 499785"/>
              <a:gd name="connsiteX0-7" fmla="*/ 0 w 676275"/>
              <a:gd name="connsiteY0-8" fmla="*/ 128310 h 499785"/>
              <a:gd name="connsiteX1-9" fmla="*/ 392906 w 676275"/>
              <a:gd name="connsiteY1-10" fmla="*/ 23535 h 499785"/>
              <a:gd name="connsiteX2-11" fmla="*/ 676275 w 676275"/>
              <a:gd name="connsiteY2-12" fmla="*/ 499785 h 499785"/>
              <a:gd name="connsiteX0-13" fmla="*/ 0 w 676275"/>
              <a:gd name="connsiteY0-14" fmla="*/ 123421 h 494896"/>
              <a:gd name="connsiteX1-15" fmla="*/ 392906 w 676275"/>
              <a:gd name="connsiteY1-16" fmla="*/ 18646 h 494896"/>
              <a:gd name="connsiteX2-17" fmla="*/ 676275 w 676275"/>
              <a:gd name="connsiteY2-18" fmla="*/ 494896 h 494896"/>
              <a:gd name="connsiteX0-19" fmla="*/ 0 w 676275"/>
              <a:gd name="connsiteY0-20" fmla="*/ 123421 h 494896"/>
              <a:gd name="connsiteX1-21" fmla="*/ 392906 w 676275"/>
              <a:gd name="connsiteY1-22" fmla="*/ 18646 h 494896"/>
              <a:gd name="connsiteX2-23" fmla="*/ 676275 w 676275"/>
              <a:gd name="connsiteY2-24" fmla="*/ 494896 h 494896"/>
              <a:gd name="connsiteX0-25" fmla="*/ 0 w 676275"/>
              <a:gd name="connsiteY0-26" fmla="*/ 119845 h 491320"/>
              <a:gd name="connsiteX1-27" fmla="*/ 392906 w 676275"/>
              <a:gd name="connsiteY1-28" fmla="*/ 15070 h 491320"/>
              <a:gd name="connsiteX2-29" fmla="*/ 676275 w 676275"/>
              <a:gd name="connsiteY2-30" fmla="*/ 491320 h 491320"/>
              <a:gd name="connsiteX0-31" fmla="*/ 0 w 676275"/>
              <a:gd name="connsiteY0-32" fmla="*/ 66976 h 438451"/>
              <a:gd name="connsiteX1-33" fmla="*/ 428625 w 676275"/>
              <a:gd name="connsiteY1-34" fmla="*/ 21733 h 438451"/>
              <a:gd name="connsiteX2-35" fmla="*/ 676275 w 676275"/>
              <a:gd name="connsiteY2-36" fmla="*/ 438451 h 438451"/>
              <a:gd name="connsiteX0-37" fmla="*/ 0 w 664369"/>
              <a:gd name="connsiteY0-38" fmla="*/ 66976 h 438451"/>
              <a:gd name="connsiteX1-39" fmla="*/ 428625 w 664369"/>
              <a:gd name="connsiteY1-40" fmla="*/ 21733 h 438451"/>
              <a:gd name="connsiteX2-41" fmla="*/ 664369 w 664369"/>
              <a:gd name="connsiteY2-42" fmla="*/ 438451 h 438451"/>
              <a:gd name="connsiteX0-43" fmla="*/ 0 w 673894"/>
              <a:gd name="connsiteY0-44" fmla="*/ 67142 h 440998"/>
              <a:gd name="connsiteX1-45" fmla="*/ 428625 w 673894"/>
              <a:gd name="connsiteY1-46" fmla="*/ 21899 h 440998"/>
              <a:gd name="connsiteX2-47" fmla="*/ 673894 w 673894"/>
              <a:gd name="connsiteY2-48" fmla="*/ 440998 h 440998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673894" h="440998">
                <a:moveTo>
                  <a:pt x="0" y="67142"/>
                </a:moveTo>
                <a:cubicBezTo>
                  <a:pt x="146842" y="48092"/>
                  <a:pt x="316309" y="-40410"/>
                  <a:pt x="428625" y="21899"/>
                </a:cubicBezTo>
                <a:cubicBezTo>
                  <a:pt x="540941" y="84208"/>
                  <a:pt x="642144" y="356861"/>
                  <a:pt x="673894" y="440998"/>
                </a:cubicBezTo>
              </a:path>
            </a:pathLst>
          </a:custGeom>
          <a:noFill/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02" name="任意多边形 301"/>
          <p:cNvSpPr/>
          <p:nvPr/>
        </p:nvSpPr>
        <p:spPr>
          <a:xfrm rot="2363709">
            <a:off x="7535610" y="3299006"/>
            <a:ext cx="762544" cy="452124"/>
          </a:xfrm>
          <a:custGeom>
            <a:avLst/>
            <a:gdLst>
              <a:gd name="connsiteX0" fmla="*/ 0 w 666750"/>
              <a:gd name="connsiteY0" fmla="*/ 152747 h 524222"/>
              <a:gd name="connsiteX1" fmla="*/ 342900 w 666750"/>
              <a:gd name="connsiteY1" fmla="*/ 19397 h 524222"/>
              <a:gd name="connsiteX2" fmla="*/ 666750 w 666750"/>
              <a:gd name="connsiteY2" fmla="*/ 524222 h 524222"/>
              <a:gd name="connsiteX0-1" fmla="*/ 0 w 666750"/>
              <a:gd name="connsiteY0-2" fmla="*/ 128310 h 499785"/>
              <a:gd name="connsiteX1-3" fmla="*/ 383381 w 666750"/>
              <a:gd name="connsiteY1-4" fmla="*/ 23535 h 499785"/>
              <a:gd name="connsiteX2-5" fmla="*/ 666750 w 666750"/>
              <a:gd name="connsiteY2-6" fmla="*/ 499785 h 499785"/>
              <a:gd name="connsiteX0-7" fmla="*/ 0 w 676275"/>
              <a:gd name="connsiteY0-8" fmla="*/ 128310 h 499785"/>
              <a:gd name="connsiteX1-9" fmla="*/ 392906 w 676275"/>
              <a:gd name="connsiteY1-10" fmla="*/ 23535 h 499785"/>
              <a:gd name="connsiteX2-11" fmla="*/ 676275 w 676275"/>
              <a:gd name="connsiteY2-12" fmla="*/ 499785 h 499785"/>
              <a:gd name="connsiteX0-13" fmla="*/ 0 w 676275"/>
              <a:gd name="connsiteY0-14" fmla="*/ 123421 h 494896"/>
              <a:gd name="connsiteX1-15" fmla="*/ 392906 w 676275"/>
              <a:gd name="connsiteY1-16" fmla="*/ 18646 h 494896"/>
              <a:gd name="connsiteX2-17" fmla="*/ 676275 w 676275"/>
              <a:gd name="connsiteY2-18" fmla="*/ 494896 h 494896"/>
              <a:gd name="connsiteX0-19" fmla="*/ 0 w 676275"/>
              <a:gd name="connsiteY0-20" fmla="*/ 123421 h 494896"/>
              <a:gd name="connsiteX1-21" fmla="*/ 392906 w 676275"/>
              <a:gd name="connsiteY1-22" fmla="*/ 18646 h 494896"/>
              <a:gd name="connsiteX2-23" fmla="*/ 676275 w 676275"/>
              <a:gd name="connsiteY2-24" fmla="*/ 494896 h 494896"/>
              <a:gd name="connsiteX0-25" fmla="*/ 0 w 676275"/>
              <a:gd name="connsiteY0-26" fmla="*/ 119845 h 491320"/>
              <a:gd name="connsiteX1-27" fmla="*/ 392906 w 676275"/>
              <a:gd name="connsiteY1-28" fmla="*/ 15070 h 491320"/>
              <a:gd name="connsiteX2-29" fmla="*/ 676275 w 676275"/>
              <a:gd name="connsiteY2-30" fmla="*/ 491320 h 491320"/>
              <a:gd name="connsiteX0-31" fmla="*/ 0 w 676275"/>
              <a:gd name="connsiteY0-32" fmla="*/ 66976 h 438451"/>
              <a:gd name="connsiteX1-33" fmla="*/ 428625 w 676275"/>
              <a:gd name="connsiteY1-34" fmla="*/ 21733 h 438451"/>
              <a:gd name="connsiteX2-35" fmla="*/ 676275 w 676275"/>
              <a:gd name="connsiteY2-36" fmla="*/ 438451 h 438451"/>
              <a:gd name="connsiteX0-37" fmla="*/ 0 w 664369"/>
              <a:gd name="connsiteY0-38" fmla="*/ 66976 h 438451"/>
              <a:gd name="connsiteX1-39" fmla="*/ 428625 w 664369"/>
              <a:gd name="connsiteY1-40" fmla="*/ 21733 h 438451"/>
              <a:gd name="connsiteX2-41" fmla="*/ 664369 w 664369"/>
              <a:gd name="connsiteY2-42" fmla="*/ 438451 h 438451"/>
              <a:gd name="connsiteX0-43" fmla="*/ 0 w 673894"/>
              <a:gd name="connsiteY0-44" fmla="*/ 67142 h 440998"/>
              <a:gd name="connsiteX1-45" fmla="*/ 428625 w 673894"/>
              <a:gd name="connsiteY1-46" fmla="*/ 21899 h 440998"/>
              <a:gd name="connsiteX2-47" fmla="*/ 673894 w 673894"/>
              <a:gd name="connsiteY2-48" fmla="*/ 440998 h 440998"/>
              <a:gd name="connsiteX0-49" fmla="*/ 0 w 762544"/>
              <a:gd name="connsiteY0-50" fmla="*/ 67877 h 452124"/>
              <a:gd name="connsiteX1-51" fmla="*/ 428625 w 762544"/>
              <a:gd name="connsiteY1-52" fmla="*/ 22634 h 452124"/>
              <a:gd name="connsiteX2-53" fmla="*/ 762544 w 762544"/>
              <a:gd name="connsiteY2-54" fmla="*/ 452124 h 452124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762544" h="452124">
                <a:moveTo>
                  <a:pt x="0" y="67877"/>
                </a:moveTo>
                <a:cubicBezTo>
                  <a:pt x="146842" y="48827"/>
                  <a:pt x="301534" y="-41407"/>
                  <a:pt x="428625" y="22634"/>
                </a:cubicBezTo>
                <a:cubicBezTo>
                  <a:pt x="555716" y="86675"/>
                  <a:pt x="730794" y="367987"/>
                  <a:pt x="762544" y="452124"/>
                </a:cubicBezTo>
              </a:path>
            </a:pathLst>
          </a:custGeom>
          <a:noFill/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03" name="任意多边形 302"/>
          <p:cNvSpPr/>
          <p:nvPr/>
        </p:nvSpPr>
        <p:spPr>
          <a:xfrm rot="4312010">
            <a:off x="7186053" y="4339124"/>
            <a:ext cx="695355" cy="417840"/>
          </a:xfrm>
          <a:custGeom>
            <a:avLst/>
            <a:gdLst>
              <a:gd name="connsiteX0" fmla="*/ 0 w 666750"/>
              <a:gd name="connsiteY0" fmla="*/ 152747 h 524222"/>
              <a:gd name="connsiteX1" fmla="*/ 342900 w 666750"/>
              <a:gd name="connsiteY1" fmla="*/ 19397 h 524222"/>
              <a:gd name="connsiteX2" fmla="*/ 666750 w 666750"/>
              <a:gd name="connsiteY2" fmla="*/ 524222 h 524222"/>
              <a:gd name="connsiteX0-1" fmla="*/ 0 w 666750"/>
              <a:gd name="connsiteY0-2" fmla="*/ 128310 h 499785"/>
              <a:gd name="connsiteX1-3" fmla="*/ 383381 w 666750"/>
              <a:gd name="connsiteY1-4" fmla="*/ 23535 h 499785"/>
              <a:gd name="connsiteX2-5" fmla="*/ 666750 w 666750"/>
              <a:gd name="connsiteY2-6" fmla="*/ 499785 h 499785"/>
              <a:gd name="connsiteX0-7" fmla="*/ 0 w 676275"/>
              <a:gd name="connsiteY0-8" fmla="*/ 128310 h 499785"/>
              <a:gd name="connsiteX1-9" fmla="*/ 392906 w 676275"/>
              <a:gd name="connsiteY1-10" fmla="*/ 23535 h 499785"/>
              <a:gd name="connsiteX2-11" fmla="*/ 676275 w 676275"/>
              <a:gd name="connsiteY2-12" fmla="*/ 499785 h 499785"/>
              <a:gd name="connsiteX0-13" fmla="*/ 0 w 676275"/>
              <a:gd name="connsiteY0-14" fmla="*/ 123421 h 494896"/>
              <a:gd name="connsiteX1-15" fmla="*/ 392906 w 676275"/>
              <a:gd name="connsiteY1-16" fmla="*/ 18646 h 494896"/>
              <a:gd name="connsiteX2-17" fmla="*/ 676275 w 676275"/>
              <a:gd name="connsiteY2-18" fmla="*/ 494896 h 494896"/>
              <a:gd name="connsiteX0-19" fmla="*/ 0 w 676275"/>
              <a:gd name="connsiteY0-20" fmla="*/ 123421 h 494896"/>
              <a:gd name="connsiteX1-21" fmla="*/ 392906 w 676275"/>
              <a:gd name="connsiteY1-22" fmla="*/ 18646 h 494896"/>
              <a:gd name="connsiteX2-23" fmla="*/ 676275 w 676275"/>
              <a:gd name="connsiteY2-24" fmla="*/ 494896 h 494896"/>
              <a:gd name="connsiteX0-25" fmla="*/ 0 w 676275"/>
              <a:gd name="connsiteY0-26" fmla="*/ 119845 h 491320"/>
              <a:gd name="connsiteX1-27" fmla="*/ 392906 w 676275"/>
              <a:gd name="connsiteY1-28" fmla="*/ 15070 h 491320"/>
              <a:gd name="connsiteX2-29" fmla="*/ 676275 w 676275"/>
              <a:gd name="connsiteY2-30" fmla="*/ 491320 h 491320"/>
              <a:gd name="connsiteX0-31" fmla="*/ 0 w 676275"/>
              <a:gd name="connsiteY0-32" fmla="*/ 66976 h 438451"/>
              <a:gd name="connsiteX1-33" fmla="*/ 428625 w 676275"/>
              <a:gd name="connsiteY1-34" fmla="*/ 21733 h 438451"/>
              <a:gd name="connsiteX2-35" fmla="*/ 676275 w 676275"/>
              <a:gd name="connsiteY2-36" fmla="*/ 438451 h 438451"/>
              <a:gd name="connsiteX0-37" fmla="*/ 0 w 664369"/>
              <a:gd name="connsiteY0-38" fmla="*/ 66976 h 438451"/>
              <a:gd name="connsiteX1-39" fmla="*/ 428625 w 664369"/>
              <a:gd name="connsiteY1-40" fmla="*/ 21733 h 438451"/>
              <a:gd name="connsiteX2-41" fmla="*/ 664369 w 664369"/>
              <a:gd name="connsiteY2-42" fmla="*/ 438451 h 438451"/>
              <a:gd name="connsiteX0-43" fmla="*/ 0 w 673894"/>
              <a:gd name="connsiteY0-44" fmla="*/ 67142 h 440998"/>
              <a:gd name="connsiteX1-45" fmla="*/ 428625 w 673894"/>
              <a:gd name="connsiteY1-46" fmla="*/ 21899 h 440998"/>
              <a:gd name="connsiteX2-47" fmla="*/ 673894 w 673894"/>
              <a:gd name="connsiteY2-48" fmla="*/ 440998 h 440998"/>
              <a:gd name="connsiteX0-49" fmla="*/ 0 w 762544"/>
              <a:gd name="connsiteY0-50" fmla="*/ 67877 h 452124"/>
              <a:gd name="connsiteX1-51" fmla="*/ 428625 w 762544"/>
              <a:gd name="connsiteY1-52" fmla="*/ 22634 h 452124"/>
              <a:gd name="connsiteX2-53" fmla="*/ 762544 w 762544"/>
              <a:gd name="connsiteY2-54" fmla="*/ 452124 h 452124"/>
              <a:gd name="connsiteX0-55" fmla="*/ 0 w 695355"/>
              <a:gd name="connsiteY0-56" fmla="*/ 65619 h 417840"/>
              <a:gd name="connsiteX1-57" fmla="*/ 428625 w 695355"/>
              <a:gd name="connsiteY1-58" fmla="*/ 20376 h 417840"/>
              <a:gd name="connsiteX2-59" fmla="*/ 695355 w 695355"/>
              <a:gd name="connsiteY2-60" fmla="*/ 417840 h 41784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695355" h="417840">
                <a:moveTo>
                  <a:pt x="0" y="65619"/>
                </a:moveTo>
                <a:cubicBezTo>
                  <a:pt x="146842" y="46569"/>
                  <a:pt x="312733" y="-38327"/>
                  <a:pt x="428625" y="20376"/>
                </a:cubicBezTo>
                <a:cubicBezTo>
                  <a:pt x="544517" y="79079"/>
                  <a:pt x="663605" y="333703"/>
                  <a:pt x="695355" y="417840"/>
                </a:cubicBezTo>
              </a:path>
            </a:pathLst>
          </a:custGeom>
          <a:noFill/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04" name="任意多边形 303"/>
          <p:cNvSpPr/>
          <p:nvPr/>
        </p:nvSpPr>
        <p:spPr>
          <a:xfrm rot="6127825">
            <a:off x="6266424" y="4902371"/>
            <a:ext cx="666155" cy="474056"/>
          </a:xfrm>
          <a:custGeom>
            <a:avLst/>
            <a:gdLst>
              <a:gd name="connsiteX0" fmla="*/ 0 w 666750"/>
              <a:gd name="connsiteY0" fmla="*/ 152747 h 524222"/>
              <a:gd name="connsiteX1" fmla="*/ 342900 w 666750"/>
              <a:gd name="connsiteY1" fmla="*/ 19397 h 524222"/>
              <a:gd name="connsiteX2" fmla="*/ 666750 w 666750"/>
              <a:gd name="connsiteY2" fmla="*/ 524222 h 524222"/>
              <a:gd name="connsiteX0-1" fmla="*/ 0 w 666750"/>
              <a:gd name="connsiteY0-2" fmla="*/ 128310 h 499785"/>
              <a:gd name="connsiteX1-3" fmla="*/ 383381 w 666750"/>
              <a:gd name="connsiteY1-4" fmla="*/ 23535 h 499785"/>
              <a:gd name="connsiteX2-5" fmla="*/ 666750 w 666750"/>
              <a:gd name="connsiteY2-6" fmla="*/ 499785 h 499785"/>
              <a:gd name="connsiteX0-7" fmla="*/ 0 w 676275"/>
              <a:gd name="connsiteY0-8" fmla="*/ 128310 h 499785"/>
              <a:gd name="connsiteX1-9" fmla="*/ 392906 w 676275"/>
              <a:gd name="connsiteY1-10" fmla="*/ 23535 h 499785"/>
              <a:gd name="connsiteX2-11" fmla="*/ 676275 w 676275"/>
              <a:gd name="connsiteY2-12" fmla="*/ 499785 h 499785"/>
              <a:gd name="connsiteX0-13" fmla="*/ 0 w 676275"/>
              <a:gd name="connsiteY0-14" fmla="*/ 123421 h 494896"/>
              <a:gd name="connsiteX1-15" fmla="*/ 392906 w 676275"/>
              <a:gd name="connsiteY1-16" fmla="*/ 18646 h 494896"/>
              <a:gd name="connsiteX2-17" fmla="*/ 676275 w 676275"/>
              <a:gd name="connsiteY2-18" fmla="*/ 494896 h 494896"/>
              <a:gd name="connsiteX0-19" fmla="*/ 0 w 676275"/>
              <a:gd name="connsiteY0-20" fmla="*/ 123421 h 494896"/>
              <a:gd name="connsiteX1-21" fmla="*/ 392906 w 676275"/>
              <a:gd name="connsiteY1-22" fmla="*/ 18646 h 494896"/>
              <a:gd name="connsiteX2-23" fmla="*/ 676275 w 676275"/>
              <a:gd name="connsiteY2-24" fmla="*/ 494896 h 494896"/>
              <a:gd name="connsiteX0-25" fmla="*/ 0 w 676275"/>
              <a:gd name="connsiteY0-26" fmla="*/ 119845 h 491320"/>
              <a:gd name="connsiteX1-27" fmla="*/ 392906 w 676275"/>
              <a:gd name="connsiteY1-28" fmla="*/ 15070 h 491320"/>
              <a:gd name="connsiteX2-29" fmla="*/ 676275 w 676275"/>
              <a:gd name="connsiteY2-30" fmla="*/ 491320 h 491320"/>
              <a:gd name="connsiteX0-31" fmla="*/ 0 w 676275"/>
              <a:gd name="connsiteY0-32" fmla="*/ 66976 h 438451"/>
              <a:gd name="connsiteX1-33" fmla="*/ 428625 w 676275"/>
              <a:gd name="connsiteY1-34" fmla="*/ 21733 h 438451"/>
              <a:gd name="connsiteX2-35" fmla="*/ 676275 w 676275"/>
              <a:gd name="connsiteY2-36" fmla="*/ 438451 h 438451"/>
              <a:gd name="connsiteX0-37" fmla="*/ 0 w 664369"/>
              <a:gd name="connsiteY0-38" fmla="*/ 66976 h 438451"/>
              <a:gd name="connsiteX1-39" fmla="*/ 428625 w 664369"/>
              <a:gd name="connsiteY1-40" fmla="*/ 21733 h 438451"/>
              <a:gd name="connsiteX2-41" fmla="*/ 664369 w 664369"/>
              <a:gd name="connsiteY2-42" fmla="*/ 438451 h 438451"/>
              <a:gd name="connsiteX0-43" fmla="*/ 0 w 673894"/>
              <a:gd name="connsiteY0-44" fmla="*/ 67142 h 440998"/>
              <a:gd name="connsiteX1-45" fmla="*/ 428625 w 673894"/>
              <a:gd name="connsiteY1-46" fmla="*/ 21899 h 440998"/>
              <a:gd name="connsiteX2-47" fmla="*/ 673894 w 673894"/>
              <a:gd name="connsiteY2-48" fmla="*/ 440998 h 440998"/>
              <a:gd name="connsiteX0-49" fmla="*/ 0 w 762544"/>
              <a:gd name="connsiteY0-50" fmla="*/ 67877 h 452124"/>
              <a:gd name="connsiteX1-51" fmla="*/ 428625 w 762544"/>
              <a:gd name="connsiteY1-52" fmla="*/ 22634 h 452124"/>
              <a:gd name="connsiteX2-53" fmla="*/ 762544 w 762544"/>
              <a:gd name="connsiteY2-54" fmla="*/ 452124 h 452124"/>
              <a:gd name="connsiteX0-55" fmla="*/ 0 w 695355"/>
              <a:gd name="connsiteY0-56" fmla="*/ 65619 h 417840"/>
              <a:gd name="connsiteX1-57" fmla="*/ 428625 w 695355"/>
              <a:gd name="connsiteY1-58" fmla="*/ 20376 h 417840"/>
              <a:gd name="connsiteX2-59" fmla="*/ 695355 w 695355"/>
              <a:gd name="connsiteY2-60" fmla="*/ 417840 h 417840"/>
              <a:gd name="connsiteX0-61" fmla="*/ 0 w 666155"/>
              <a:gd name="connsiteY0-62" fmla="*/ 8391 h 474056"/>
              <a:gd name="connsiteX1-63" fmla="*/ 399425 w 666155"/>
              <a:gd name="connsiteY1-64" fmla="*/ 76592 h 474056"/>
              <a:gd name="connsiteX2-65" fmla="*/ 666155 w 666155"/>
              <a:gd name="connsiteY2-66" fmla="*/ 474056 h 4740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666155" h="474056">
                <a:moveTo>
                  <a:pt x="0" y="8391"/>
                </a:moveTo>
                <a:cubicBezTo>
                  <a:pt x="146842" y="-10659"/>
                  <a:pt x="288399" y="-1019"/>
                  <a:pt x="399425" y="76592"/>
                </a:cubicBezTo>
                <a:cubicBezTo>
                  <a:pt x="510451" y="154203"/>
                  <a:pt x="634405" y="389919"/>
                  <a:pt x="666155" y="474056"/>
                </a:cubicBezTo>
              </a:path>
            </a:pathLst>
          </a:custGeom>
          <a:noFill/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05" name="任意多边形 304"/>
          <p:cNvSpPr/>
          <p:nvPr/>
        </p:nvSpPr>
        <p:spPr>
          <a:xfrm rot="8259080">
            <a:off x="5087902" y="4806927"/>
            <a:ext cx="708034" cy="559311"/>
          </a:xfrm>
          <a:custGeom>
            <a:avLst/>
            <a:gdLst>
              <a:gd name="connsiteX0" fmla="*/ 0 w 666750"/>
              <a:gd name="connsiteY0" fmla="*/ 152747 h 524222"/>
              <a:gd name="connsiteX1" fmla="*/ 342900 w 666750"/>
              <a:gd name="connsiteY1" fmla="*/ 19397 h 524222"/>
              <a:gd name="connsiteX2" fmla="*/ 666750 w 666750"/>
              <a:gd name="connsiteY2" fmla="*/ 524222 h 524222"/>
              <a:gd name="connsiteX0-1" fmla="*/ 0 w 666750"/>
              <a:gd name="connsiteY0-2" fmla="*/ 128310 h 499785"/>
              <a:gd name="connsiteX1-3" fmla="*/ 383381 w 666750"/>
              <a:gd name="connsiteY1-4" fmla="*/ 23535 h 499785"/>
              <a:gd name="connsiteX2-5" fmla="*/ 666750 w 666750"/>
              <a:gd name="connsiteY2-6" fmla="*/ 499785 h 499785"/>
              <a:gd name="connsiteX0-7" fmla="*/ 0 w 676275"/>
              <a:gd name="connsiteY0-8" fmla="*/ 128310 h 499785"/>
              <a:gd name="connsiteX1-9" fmla="*/ 392906 w 676275"/>
              <a:gd name="connsiteY1-10" fmla="*/ 23535 h 499785"/>
              <a:gd name="connsiteX2-11" fmla="*/ 676275 w 676275"/>
              <a:gd name="connsiteY2-12" fmla="*/ 499785 h 499785"/>
              <a:gd name="connsiteX0-13" fmla="*/ 0 w 676275"/>
              <a:gd name="connsiteY0-14" fmla="*/ 123421 h 494896"/>
              <a:gd name="connsiteX1-15" fmla="*/ 392906 w 676275"/>
              <a:gd name="connsiteY1-16" fmla="*/ 18646 h 494896"/>
              <a:gd name="connsiteX2-17" fmla="*/ 676275 w 676275"/>
              <a:gd name="connsiteY2-18" fmla="*/ 494896 h 494896"/>
              <a:gd name="connsiteX0-19" fmla="*/ 0 w 676275"/>
              <a:gd name="connsiteY0-20" fmla="*/ 123421 h 494896"/>
              <a:gd name="connsiteX1-21" fmla="*/ 392906 w 676275"/>
              <a:gd name="connsiteY1-22" fmla="*/ 18646 h 494896"/>
              <a:gd name="connsiteX2-23" fmla="*/ 676275 w 676275"/>
              <a:gd name="connsiteY2-24" fmla="*/ 494896 h 494896"/>
              <a:gd name="connsiteX0-25" fmla="*/ 0 w 676275"/>
              <a:gd name="connsiteY0-26" fmla="*/ 119845 h 491320"/>
              <a:gd name="connsiteX1-27" fmla="*/ 392906 w 676275"/>
              <a:gd name="connsiteY1-28" fmla="*/ 15070 h 491320"/>
              <a:gd name="connsiteX2-29" fmla="*/ 676275 w 676275"/>
              <a:gd name="connsiteY2-30" fmla="*/ 491320 h 491320"/>
              <a:gd name="connsiteX0-31" fmla="*/ 0 w 676275"/>
              <a:gd name="connsiteY0-32" fmla="*/ 66976 h 438451"/>
              <a:gd name="connsiteX1-33" fmla="*/ 428625 w 676275"/>
              <a:gd name="connsiteY1-34" fmla="*/ 21733 h 438451"/>
              <a:gd name="connsiteX2-35" fmla="*/ 676275 w 676275"/>
              <a:gd name="connsiteY2-36" fmla="*/ 438451 h 438451"/>
              <a:gd name="connsiteX0-37" fmla="*/ 0 w 664369"/>
              <a:gd name="connsiteY0-38" fmla="*/ 66976 h 438451"/>
              <a:gd name="connsiteX1-39" fmla="*/ 428625 w 664369"/>
              <a:gd name="connsiteY1-40" fmla="*/ 21733 h 438451"/>
              <a:gd name="connsiteX2-41" fmla="*/ 664369 w 664369"/>
              <a:gd name="connsiteY2-42" fmla="*/ 438451 h 438451"/>
              <a:gd name="connsiteX0-43" fmla="*/ 0 w 673894"/>
              <a:gd name="connsiteY0-44" fmla="*/ 67142 h 440998"/>
              <a:gd name="connsiteX1-45" fmla="*/ 428625 w 673894"/>
              <a:gd name="connsiteY1-46" fmla="*/ 21899 h 440998"/>
              <a:gd name="connsiteX2-47" fmla="*/ 673894 w 673894"/>
              <a:gd name="connsiteY2-48" fmla="*/ 440998 h 440998"/>
              <a:gd name="connsiteX0-49" fmla="*/ 0 w 762544"/>
              <a:gd name="connsiteY0-50" fmla="*/ 67877 h 452124"/>
              <a:gd name="connsiteX1-51" fmla="*/ 428625 w 762544"/>
              <a:gd name="connsiteY1-52" fmla="*/ 22634 h 452124"/>
              <a:gd name="connsiteX2-53" fmla="*/ 762544 w 762544"/>
              <a:gd name="connsiteY2-54" fmla="*/ 452124 h 452124"/>
              <a:gd name="connsiteX0-55" fmla="*/ 0 w 695355"/>
              <a:gd name="connsiteY0-56" fmla="*/ 65619 h 417840"/>
              <a:gd name="connsiteX1-57" fmla="*/ 428625 w 695355"/>
              <a:gd name="connsiteY1-58" fmla="*/ 20376 h 417840"/>
              <a:gd name="connsiteX2-59" fmla="*/ 695355 w 695355"/>
              <a:gd name="connsiteY2-60" fmla="*/ 417840 h 417840"/>
              <a:gd name="connsiteX0-61" fmla="*/ 0 w 666155"/>
              <a:gd name="connsiteY0-62" fmla="*/ 8391 h 474056"/>
              <a:gd name="connsiteX1-63" fmla="*/ 399425 w 666155"/>
              <a:gd name="connsiteY1-64" fmla="*/ 76592 h 474056"/>
              <a:gd name="connsiteX2-65" fmla="*/ 666155 w 666155"/>
              <a:gd name="connsiteY2-66" fmla="*/ 474056 h 474056"/>
              <a:gd name="connsiteX0-67" fmla="*/ 0 w 708034"/>
              <a:gd name="connsiteY0-68" fmla="*/ 3308 h 536143"/>
              <a:gd name="connsiteX1-69" fmla="*/ 441304 w 708034"/>
              <a:gd name="connsiteY1-70" fmla="*/ 138679 h 536143"/>
              <a:gd name="connsiteX2-71" fmla="*/ 708034 w 708034"/>
              <a:gd name="connsiteY2-72" fmla="*/ 536143 h 536143"/>
              <a:gd name="connsiteX0-73" fmla="*/ 0 w 708034"/>
              <a:gd name="connsiteY0-74" fmla="*/ 26476 h 559311"/>
              <a:gd name="connsiteX1-75" fmla="*/ 461626 w 708034"/>
              <a:gd name="connsiteY1-76" fmla="*/ 54714 h 559311"/>
              <a:gd name="connsiteX2-77" fmla="*/ 708034 w 708034"/>
              <a:gd name="connsiteY2-78" fmla="*/ 559311 h 559311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708034" h="559311">
                <a:moveTo>
                  <a:pt x="0" y="26476"/>
                </a:moveTo>
                <a:cubicBezTo>
                  <a:pt x="146842" y="7426"/>
                  <a:pt x="343620" y="-34092"/>
                  <a:pt x="461626" y="54714"/>
                </a:cubicBezTo>
                <a:cubicBezTo>
                  <a:pt x="579632" y="143520"/>
                  <a:pt x="676284" y="475174"/>
                  <a:pt x="708034" y="559311"/>
                </a:cubicBezTo>
              </a:path>
            </a:pathLst>
          </a:custGeom>
          <a:noFill/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06" name="任意多边形 305"/>
          <p:cNvSpPr/>
          <p:nvPr/>
        </p:nvSpPr>
        <p:spPr>
          <a:xfrm rot="10302999">
            <a:off x="4238744" y="4144708"/>
            <a:ext cx="658729" cy="477210"/>
          </a:xfrm>
          <a:custGeom>
            <a:avLst/>
            <a:gdLst>
              <a:gd name="connsiteX0" fmla="*/ 0 w 666750"/>
              <a:gd name="connsiteY0" fmla="*/ 152747 h 524222"/>
              <a:gd name="connsiteX1" fmla="*/ 342900 w 666750"/>
              <a:gd name="connsiteY1" fmla="*/ 19397 h 524222"/>
              <a:gd name="connsiteX2" fmla="*/ 666750 w 666750"/>
              <a:gd name="connsiteY2" fmla="*/ 524222 h 524222"/>
              <a:gd name="connsiteX0-1" fmla="*/ 0 w 666750"/>
              <a:gd name="connsiteY0-2" fmla="*/ 128310 h 499785"/>
              <a:gd name="connsiteX1-3" fmla="*/ 383381 w 666750"/>
              <a:gd name="connsiteY1-4" fmla="*/ 23535 h 499785"/>
              <a:gd name="connsiteX2-5" fmla="*/ 666750 w 666750"/>
              <a:gd name="connsiteY2-6" fmla="*/ 499785 h 499785"/>
              <a:gd name="connsiteX0-7" fmla="*/ 0 w 676275"/>
              <a:gd name="connsiteY0-8" fmla="*/ 128310 h 499785"/>
              <a:gd name="connsiteX1-9" fmla="*/ 392906 w 676275"/>
              <a:gd name="connsiteY1-10" fmla="*/ 23535 h 499785"/>
              <a:gd name="connsiteX2-11" fmla="*/ 676275 w 676275"/>
              <a:gd name="connsiteY2-12" fmla="*/ 499785 h 499785"/>
              <a:gd name="connsiteX0-13" fmla="*/ 0 w 676275"/>
              <a:gd name="connsiteY0-14" fmla="*/ 123421 h 494896"/>
              <a:gd name="connsiteX1-15" fmla="*/ 392906 w 676275"/>
              <a:gd name="connsiteY1-16" fmla="*/ 18646 h 494896"/>
              <a:gd name="connsiteX2-17" fmla="*/ 676275 w 676275"/>
              <a:gd name="connsiteY2-18" fmla="*/ 494896 h 494896"/>
              <a:gd name="connsiteX0-19" fmla="*/ 0 w 676275"/>
              <a:gd name="connsiteY0-20" fmla="*/ 123421 h 494896"/>
              <a:gd name="connsiteX1-21" fmla="*/ 392906 w 676275"/>
              <a:gd name="connsiteY1-22" fmla="*/ 18646 h 494896"/>
              <a:gd name="connsiteX2-23" fmla="*/ 676275 w 676275"/>
              <a:gd name="connsiteY2-24" fmla="*/ 494896 h 494896"/>
              <a:gd name="connsiteX0-25" fmla="*/ 0 w 676275"/>
              <a:gd name="connsiteY0-26" fmla="*/ 119845 h 491320"/>
              <a:gd name="connsiteX1-27" fmla="*/ 392906 w 676275"/>
              <a:gd name="connsiteY1-28" fmla="*/ 15070 h 491320"/>
              <a:gd name="connsiteX2-29" fmla="*/ 676275 w 676275"/>
              <a:gd name="connsiteY2-30" fmla="*/ 491320 h 491320"/>
              <a:gd name="connsiteX0-31" fmla="*/ 0 w 676275"/>
              <a:gd name="connsiteY0-32" fmla="*/ 66976 h 438451"/>
              <a:gd name="connsiteX1-33" fmla="*/ 428625 w 676275"/>
              <a:gd name="connsiteY1-34" fmla="*/ 21733 h 438451"/>
              <a:gd name="connsiteX2-35" fmla="*/ 676275 w 676275"/>
              <a:gd name="connsiteY2-36" fmla="*/ 438451 h 438451"/>
              <a:gd name="connsiteX0-37" fmla="*/ 0 w 664369"/>
              <a:gd name="connsiteY0-38" fmla="*/ 66976 h 438451"/>
              <a:gd name="connsiteX1-39" fmla="*/ 428625 w 664369"/>
              <a:gd name="connsiteY1-40" fmla="*/ 21733 h 438451"/>
              <a:gd name="connsiteX2-41" fmla="*/ 664369 w 664369"/>
              <a:gd name="connsiteY2-42" fmla="*/ 438451 h 438451"/>
              <a:gd name="connsiteX0-43" fmla="*/ 0 w 673894"/>
              <a:gd name="connsiteY0-44" fmla="*/ 67142 h 440998"/>
              <a:gd name="connsiteX1-45" fmla="*/ 428625 w 673894"/>
              <a:gd name="connsiteY1-46" fmla="*/ 21899 h 440998"/>
              <a:gd name="connsiteX2-47" fmla="*/ 673894 w 673894"/>
              <a:gd name="connsiteY2-48" fmla="*/ 440998 h 440998"/>
              <a:gd name="connsiteX0-49" fmla="*/ 0 w 762544"/>
              <a:gd name="connsiteY0-50" fmla="*/ 67877 h 452124"/>
              <a:gd name="connsiteX1-51" fmla="*/ 428625 w 762544"/>
              <a:gd name="connsiteY1-52" fmla="*/ 22634 h 452124"/>
              <a:gd name="connsiteX2-53" fmla="*/ 762544 w 762544"/>
              <a:gd name="connsiteY2-54" fmla="*/ 452124 h 452124"/>
              <a:gd name="connsiteX0-55" fmla="*/ 0 w 695355"/>
              <a:gd name="connsiteY0-56" fmla="*/ 65619 h 417840"/>
              <a:gd name="connsiteX1-57" fmla="*/ 428625 w 695355"/>
              <a:gd name="connsiteY1-58" fmla="*/ 20376 h 417840"/>
              <a:gd name="connsiteX2-59" fmla="*/ 695355 w 695355"/>
              <a:gd name="connsiteY2-60" fmla="*/ 417840 h 417840"/>
              <a:gd name="connsiteX0-61" fmla="*/ 0 w 666155"/>
              <a:gd name="connsiteY0-62" fmla="*/ 8391 h 474056"/>
              <a:gd name="connsiteX1-63" fmla="*/ 399425 w 666155"/>
              <a:gd name="connsiteY1-64" fmla="*/ 76592 h 474056"/>
              <a:gd name="connsiteX2-65" fmla="*/ 666155 w 666155"/>
              <a:gd name="connsiteY2-66" fmla="*/ 474056 h 474056"/>
              <a:gd name="connsiteX0-67" fmla="*/ 0 w 708034"/>
              <a:gd name="connsiteY0-68" fmla="*/ 3308 h 536143"/>
              <a:gd name="connsiteX1-69" fmla="*/ 441304 w 708034"/>
              <a:gd name="connsiteY1-70" fmla="*/ 138679 h 536143"/>
              <a:gd name="connsiteX2-71" fmla="*/ 708034 w 708034"/>
              <a:gd name="connsiteY2-72" fmla="*/ 536143 h 536143"/>
              <a:gd name="connsiteX0-73" fmla="*/ 0 w 708034"/>
              <a:gd name="connsiteY0-74" fmla="*/ 26476 h 559311"/>
              <a:gd name="connsiteX1-75" fmla="*/ 461626 w 708034"/>
              <a:gd name="connsiteY1-76" fmla="*/ 54714 h 559311"/>
              <a:gd name="connsiteX2-77" fmla="*/ 708034 w 708034"/>
              <a:gd name="connsiteY2-78" fmla="*/ 559311 h 559311"/>
              <a:gd name="connsiteX0-79" fmla="*/ 0 w 708034"/>
              <a:gd name="connsiteY0-80" fmla="*/ 6474 h 539309"/>
              <a:gd name="connsiteX1-81" fmla="*/ 510289 w 708034"/>
              <a:gd name="connsiteY1-82" fmla="*/ 97143 h 539309"/>
              <a:gd name="connsiteX2-83" fmla="*/ 708034 w 708034"/>
              <a:gd name="connsiteY2-84" fmla="*/ 539309 h 539309"/>
              <a:gd name="connsiteX0-85" fmla="*/ 0 w 649602"/>
              <a:gd name="connsiteY0-86" fmla="*/ 21996 h 493384"/>
              <a:gd name="connsiteX1-87" fmla="*/ 451857 w 649602"/>
              <a:gd name="connsiteY1-88" fmla="*/ 51218 h 493384"/>
              <a:gd name="connsiteX2-89" fmla="*/ 649602 w 649602"/>
              <a:gd name="connsiteY2-90" fmla="*/ 493384 h 493384"/>
              <a:gd name="connsiteX0-91" fmla="*/ 0 w 648916"/>
              <a:gd name="connsiteY0-92" fmla="*/ 19987 h 496088"/>
              <a:gd name="connsiteX1-93" fmla="*/ 451171 w 648916"/>
              <a:gd name="connsiteY1-94" fmla="*/ 53922 h 496088"/>
              <a:gd name="connsiteX2-95" fmla="*/ 648916 w 648916"/>
              <a:gd name="connsiteY2-96" fmla="*/ 496088 h 496088"/>
              <a:gd name="connsiteX0-97" fmla="*/ 0 w 658729"/>
              <a:gd name="connsiteY0-98" fmla="*/ 18931 h 477210"/>
              <a:gd name="connsiteX1-99" fmla="*/ 451171 w 658729"/>
              <a:gd name="connsiteY1-100" fmla="*/ 52866 h 477210"/>
              <a:gd name="connsiteX2-101" fmla="*/ 658729 w 658729"/>
              <a:gd name="connsiteY2-102" fmla="*/ 477210 h 477210"/>
              <a:gd name="connsiteX0-103" fmla="*/ 0 w 658729"/>
              <a:gd name="connsiteY0-104" fmla="*/ 18931 h 477210"/>
              <a:gd name="connsiteX1-105" fmla="*/ 451171 w 658729"/>
              <a:gd name="connsiteY1-106" fmla="*/ 52866 h 477210"/>
              <a:gd name="connsiteX2-107" fmla="*/ 658729 w 658729"/>
              <a:gd name="connsiteY2-108" fmla="*/ 477210 h 47721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658729" h="477210">
                <a:moveTo>
                  <a:pt x="0" y="18931"/>
                </a:moveTo>
                <a:cubicBezTo>
                  <a:pt x="146842" y="-119"/>
                  <a:pt x="341383" y="-23514"/>
                  <a:pt x="451171" y="52866"/>
                </a:cubicBezTo>
                <a:cubicBezTo>
                  <a:pt x="560959" y="129246"/>
                  <a:pt x="640819" y="380651"/>
                  <a:pt x="658729" y="477210"/>
                </a:cubicBezTo>
              </a:path>
            </a:pathLst>
          </a:custGeom>
          <a:noFill/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07" name="任意多边形 306"/>
          <p:cNvSpPr/>
          <p:nvPr/>
        </p:nvSpPr>
        <p:spPr>
          <a:xfrm rot="12293648">
            <a:off x="4004397" y="3039126"/>
            <a:ext cx="592913" cy="588660"/>
          </a:xfrm>
          <a:custGeom>
            <a:avLst/>
            <a:gdLst>
              <a:gd name="connsiteX0" fmla="*/ 0 w 666750"/>
              <a:gd name="connsiteY0" fmla="*/ 152747 h 524222"/>
              <a:gd name="connsiteX1" fmla="*/ 342900 w 666750"/>
              <a:gd name="connsiteY1" fmla="*/ 19397 h 524222"/>
              <a:gd name="connsiteX2" fmla="*/ 666750 w 666750"/>
              <a:gd name="connsiteY2" fmla="*/ 524222 h 524222"/>
              <a:gd name="connsiteX0-1" fmla="*/ 0 w 666750"/>
              <a:gd name="connsiteY0-2" fmla="*/ 128310 h 499785"/>
              <a:gd name="connsiteX1-3" fmla="*/ 383381 w 666750"/>
              <a:gd name="connsiteY1-4" fmla="*/ 23535 h 499785"/>
              <a:gd name="connsiteX2-5" fmla="*/ 666750 w 666750"/>
              <a:gd name="connsiteY2-6" fmla="*/ 499785 h 499785"/>
              <a:gd name="connsiteX0-7" fmla="*/ 0 w 676275"/>
              <a:gd name="connsiteY0-8" fmla="*/ 128310 h 499785"/>
              <a:gd name="connsiteX1-9" fmla="*/ 392906 w 676275"/>
              <a:gd name="connsiteY1-10" fmla="*/ 23535 h 499785"/>
              <a:gd name="connsiteX2-11" fmla="*/ 676275 w 676275"/>
              <a:gd name="connsiteY2-12" fmla="*/ 499785 h 499785"/>
              <a:gd name="connsiteX0-13" fmla="*/ 0 w 676275"/>
              <a:gd name="connsiteY0-14" fmla="*/ 123421 h 494896"/>
              <a:gd name="connsiteX1-15" fmla="*/ 392906 w 676275"/>
              <a:gd name="connsiteY1-16" fmla="*/ 18646 h 494896"/>
              <a:gd name="connsiteX2-17" fmla="*/ 676275 w 676275"/>
              <a:gd name="connsiteY2-18" fmla="*/ 494896 h 494896"/>
              <a:gd name="connsiteX0-19" fmla="*/ 0 w 676275"/>
              <a:gd name="connsiteY0-20" fmla="*/ 123421 h 494896"/>
              <a:gd name="connsiteX1-21" fmla="*/ 392906 w 676275"/>
              <a:gd name="connsiteY1-22" fmla="*/ 18646 h 494896"/>
              <a:gd name="connsiteX2-23" fmla="*/ 676275 w 676275"/>
              <a:gd name="connsiteY2-24" fmla="*/ 494896 h 494896"/>
              <a:gd name="connsiteX0-25" fmla="*/ 0 w 676275"/>
              <a:gd name="connsiteY0-26" fmla="*/ 119845 h 491320"/>
              <a:gd name="connsiteX1-27" fmla="*/ 392906 w 676275"/>
              <a:gd name="connsiteY1-28" fmla="*/ 15070 h 491320"/>
              <a:gd name="connsiteX2-29" fmla="*/ 676275 w 676275"/>
              <a:gd name="connsiteY2-30" fmla="*/ 491320 h 491320"/>
              <a:gd name="connsiteX0-31" fmla="*/ 0 w 676275"/>
              <a:gd name="connsiteY0-32" fmla="*/ 66976 h 438451"/>
              <a:gd name="connsiteX1-33" fmla="*/ 428625 w 676275"/>
              <a:gd name="connsiteY1-34" fmla="*/ 21733 h 438451"/>
              <a:gd name="connsiteX2-35" fmla="*/ 676275 w 676275"/>
              <a:gd name="connsiteY2-36" fmla="*/ 438451 h 438451"/>
              <a:gd name="connsiteX0-37" fmla="*/ 0 w 664369"/>
              <a:gd name="connsiteY0-38" fmla="*/ 66976 h 438451"/>
              <a:gd name="connsiteX1-39" fmla="*/ 428625 w 664369"/>
              <a:gd name="connsiteY1-40" fmla="*/ 21733 h 438451"/>
              <a:gd name="connsiteX2-41" fmla="*/ 664369 w 664369"/>
              <a:gd name="connsiteY2-42" fmla="*/ 438451 h 438451"/>
              <a:gd name="connsiteX0-43" fmla="*/ 0 w 673894"/>
              <a:gd name="connsiteY0-44" fmla="*/ 67142 h 440998"/>
              <a:gd name="connsiteX1-45" fmla="*/ 428625 w 673894"/>
              <a:gd name="connsiteY1-46" fmla="*/ 21899 h 440998"/>
              <a:gd name="connsiteX2-47" fmla="*/ 673894 w 673894"/>
              <a:gd name="connsiteY2-48" fmla="*/ 440998 h 440998"/>
              <a:gd name="connsiteX0-49" fmla="*/ 0 w 762544"/>
              <a:gd name="connsiteY0-50" fmla="*/ 67877 h 452124"/>
              <a:gd name="connsiteX1-51" fmla="*/ 428625 w 762544"/>
              <a:gd name="connsiteY1-52" fmla="*/ 22634 h 452124"/>
              <a:gd name="connsiteX2-53" fmla="*/ 762544 w 762544"/>
              <a:gd name="connsiteY2-54" fmla="*/ 452124 h 452124"/>
              <a:gd name="connsiteX0-55" fmla="*/ 0 w 695355"/>
              <a:gd name="connsiteY0-56" fmla="*/ 65619 h 417840"/>
              <a:gd name="connsiteX1-57" fmla="*/ 428625 w 695355"/>
              <a:gd name="connsiteY1-58" fmla="*/ 20376 h 417840"/>
              <a:gd name="connsiteX2-59" fmla="*/ 695355 w 695355"/>
              <a:gd name="connsiteY2-60" fmla="*/ 417840 h 417840"/>
              <a:gd name="connsiteX0-61" fmla="*/ 0 w 666155"/>
              <a:gd name="connsiteY0-62" fmla="*/ 8391 h 474056"/>
              <a:gd name="connsiteX1-63" fmla="*/ 399425 w 666155"/>
              <a:gd name="connsiteY1-64" fmla="*/ 76592 h 474056"/>
              <a:gd name="connsiteX2-65" fmla="*/ 666155 w 666155"/>
              <a:gd name="connsiteY2-66" fmla="*/ 474056 h 474056"/>
              <a:gd name="connsiteX0-67" fmla="*/ 0 w 708034"/>
              <a:gd name="connsiteY0-68" fmla="*/ 3308 h 536143"/>
              <a:gd name="connsiteX1-69" fmla="*/ 441304 w 708034"/>
              <a:gd name="connsiteY1-70" fmla="*/ 138679 h 536143"/>
              <a:gd name="connsiteX2-71" fmla="*/ 708034 w 708034"/>
              <a:gd name="connsiteY2-72" fmla="*/ 536143 h 536143"/>
              <a:gd name="connsiteX0-73" fmla="*/ 0 w 708034"/>
              <a:gd name="connsiteY0-74" fmla="*/ 26476 h 559311"/>
              <a:gd name="connsiteX1-75" fmla="*/ 461626 w 708034"/>
              <a:gd name="connsiteY1-76" fmla="*/ 54714 h 559311"/>
              <a:gd name="connsiteX2-77" fmla="*/ 708034 w 708034"/>
              <a:gd name="connsiteY2-78" fmla="*/ 559311 h 559311"/>
              <a:gd name="connsiteX0-79" fmla="*/ 0 w 708034"/>
              <a:gd name="connsiteY0-80" fmla="*/ 6474 h 539309"/>
              <a:gd name="connsiteX1-81" fmla="*/ 510289 w 708034"/>
              <a:gd name="connsiteY1-82" fmla="*/ 97143 h 539309"/>
              <a:gd name="connsiteX2-83" fmla="*/ 708034 w 708034"/>
              <a:gd name="connsiteY2-84" fmla="*/ 539309 h 539309"/>
              <a:gd name="connsiteX0-85" fmla="*/ 0 w 649602"/>
              <a:gd name="connsiteY0-86" fmla="*/ 21996 h 493384"/>
              <a:gd name="connsiteX1-87" fmla="*/ 451857 w 649602"/>
              <a:gd name="connsiteY1-88" fmla="*/ 51218 h 493384"/>
              <a:gd name="connsiteX2-89" fmla="*/ 649602 w 649602"/>
              <a:gd name="connsiteY2-90" fmla="*/ 493384 h 493384"/>
              <a:gd name="connsiteX0-91" fmla="*/ 0 w 648916"/>
              <a:gd name="connsiteY0-92" fmla="*/ 19987 h 496088"/>
              <a:gd name="connsiteX1-93" fmla="*/ 451171 w 648916"/>
              <a:gd name="connsiteY1-94" fmla="*/ 53922 h 496088"/>
              <a:gd name="connsiteX2-95" fmla="*/ 648916 w 648916"/>
              <a:gd name="connsiteY2-96" fmla="*/ 496088 h 496088"/>
              <a:gd name="connsiteX0-97" fmla="*/ 0 w 658729"/>
              <a:gd name="connsiteY0-98" fmla="*/ 18931 h 477210"/>
              <a:gd name="connsiteX1-99" fmla="*/ 451171 w 658729"/>
              <a:gd name="connsiteY1-100" fmla="*/ 52866 h 477210"/>
              <a:gd name="connsiteX2-101" fmla="*/ 658729 w 658729"/>
              <a:gd name="connsiteY2-102" fmla="*/ 477210 h 477210"/>
              <a:gd name="connsiteX0-103" fmla="*/ 0 w 658729"/>
              <a:gd name="connsiteY0-104" fmla="*/ 18931 h 477210"/>
              <a:gd name="connsiteX1-105" fmla="*/ 451171 w 658729"/>
              <a:gd name="connsiteY1-106" fmla="*/ 52866 h 477210"/>
              <a:gd name="connsiteX2-107" fmla="*/ 658729 w 658729"/>
              <a:gd name="connsiteY2-108" fmla="*/ 477210 h 477210"/>
              <a:gd name="connsiteX0-109" fmla="*/ 0 w 592913"/>
              <a:gd name="connsiteY0-110" fmla="*/ 3479 h 563181"/>
              <a:gd name="connsiteX1-111" fmla="*/ 385355 w 592913"/>
              <a:gd name="connsiteY1-112" fmla="*/ 138837 h 563181"/>
              <a:gd name="connsiteX2-113" fmla="*/ 592913 w 592913"/>
              <a:gd name="connsiteY2-114" fmla="*/ 563181 h 563181"/>
              <a:gd name="connsiteX0-115" fmla="*/ 0 w 592913"/>
              <a:gd name="connsiteY0-116" fmla="*/ 28958 h 588660"/>
              <a:gd name="connsiteX1-117" fmla="*/ 432196 w 592913"/>
              <a:gd name="connsiteY1-118" fmla="*/ 55948 h 588660"/>
              <a:gd name="connsiteX2-119" fmla="*/ 592913 w 592913"/>
              <a:gd name="connsiteY2-120" fmla="*/ 588660 h 58866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592913" h="588660">
                <a:moveTo>
                  <a:pt x="0" y="28958"/>
                </a:moveTo>
                <a:cubicBezTo>
                  <a:pt x="146842" y="9908"/>
                  <a:pt x="333377" y="-37336"/>
                  <a:pt x="432196" y="55948"/>
                </a:cubicBezTo>
                <a:cubicBezTo>
                  <a:pt x="531015" y="149232"/>
                  <a:pt x="575003" y="492101"/>
                  <a:pt x="592913" y="588660"/>
                </a:cubicBezTo>
              </a:path>
            </a:pathLst>
          </a:custGeom>
          <a:noFill/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08" name="任意多边形 307"/>
          <p:cNvSpPr/>
          <p:nvPr/>
        </p:nvSpPr>
        <p:spPr>
          <a:xfrm>
            <a:off x="3240880" y="2221708"/>
            <a:ext cx="1516549" cy="457199"/>
          </a:xfrm>
          <a:custGeom>
            <a:avLst/>
            <a:gdLst>
              <a:gd name="connsiteX0" fmla="*/ 1395413 w 1559576"/>
              <a:gd name="connsiteY0" fmla="*/ 500062 h 500062"/>
              <a:gd name="connsiteX1" fmla="*/ 1433513 w 1559576"/>
              <a:gd name="connsiteY1" fmla="*/ 76200 h 500062"/>
              <a:gd name="connsiteX2" fmla="*/ 0 w 1559576"/>
              <a:gd name="connsiteY2" fmla="*/ 0 h 500062"/>
              <a:gd name="connsiteX0-1" fmla="*/ 1395413 w 1559576"/>
              <a:gd name="connsiteY0-2" fmla="*/ 511969 h 511969"/>
              <a:gd name="connsiteX1-3" fmla="*/ 1433513 w 1559576"/>
              <a:gd name="connsiteY1-4" fmla="*/ 76200 h 511969"/>
              <a:gd name="connsiteX2-5" fmla="*/ 0 w 1559576"/>
              <a:gd name="connsiteY2-6" fmla="*/ 0 h 511969"/>
              <a:gd name="connsiteX0-7" fmla="*/ 1395413 w 1554977"/>
              <a:gd name="connsiteY0-8" fmla="*/ 511969 h 511969"/>
              <a:gd name="connsiteX1-9" fmla="*/ 1433513 w 1554977"/>
              <a:gd name="connsiteY1-10" fmla="*/ 76200 h 511969"/>
              <a:gd name="connsiteX2-11" fmla="*/ 0 w 1554977"/>
              <a:gd name="connsiteY2-12" fmla="*/ 0 h 511969"/>
              <a:gd name="connsiteX0-13" fmla="*/ 1395413 w 1524673"/>
              <a:gd name="connsiteY0-14" fmla="*/ 511969 h 511969"/>
              <a:gd name="connsiteX1-15" fmla="*/ 1385888 w 1524673"/>
              <a:gd name="connsiteY1-16" fmla="*/ 152400 h 511969"/>
              <a:gd name="connsiteX2-17" fmla="*/ 0 w 1524673"/>
              <a:gd name="connsiteY2-18" fmla="*/ 0 h 511969"/>
              <a:gd name="connsiteX0-19" fmla="*/ 1395413 w 1499494"/>
              <a:gd name="connsiteY0-20" fmla="*/ 511969 h 511969"/>
              <a:gd name="connsiteX1-21" fmla="*/ 1385888 w 1499494"/>
              <a:gd name="connsiteY1-22" fmla="*/ 152400 h 511969"/>
              <a:gd name="connsiteX2-23" fmla="*/ 0 w 1499494"/>
              <a:gd name="connsiteY2-24" fmla="*/ 0 h 511969"/>
              <a:gd name="connsiteX0-25" fmla="*/ 1366838 w 1494120"/>
              <a:gd name="connsiteY0-26" fmla="*/ 431006 h 431006"/>
              <a:gd name="connsiteX1-27" fmla="*/ 1357313 w 1494120"/>
              <a:gd name="connsiteY1-28" fmla="*/ 71437 h 431006"/>
              <a:gd name="connsiteX2-29" fmla="*/ 0 w 1494120"/>
              <a:gd name="connsiteY2-30" fmla="*/ 0 h 431006"/>
              <a:gd name="connsiteX0-31" fmla="*/ 1366838 w 1487207"/>
              <a:gd name="connsiteY0-32" fmla="*/ 441867 h 441867"/>
              <a:gd name="connsiteX1-33" fmla="*/ 1345406 w 1487207"/>
              <a:gd name="connsiteY1-34" fmla="*/ 37054 h 441867"/>
              <a:gd name="connsiteX2-35" fmla="*/ 0 w 1487207"/>
              <a:gd name="connsiteY2-36" fmla="*/ 10861 h 441867"/>
              <a:gd name="connsiteX0-37" fmla="*/ 1366838 w 1483354"/>
              <a:gd name="connsiteY0-38" fmla="*/ 435784 h 435784"/>
              <a:gd name="connsiteX1-39" fmla="*/ 1345406 w 1483354"/>
              <a:gd name="connsiteY1-40" fmla="*/ 30971 h 435784"/>
              <a:gd name="connsiteX2-41" fmla="*/ 0 w 1483354"/>
              <a:gd name="connsiteY2-42" fmla="*/ 4778 h 435784"/>
              <a:gd name="connsiteX0-43" fmla="*/ 1385888 w 1507548"/>
              <a:gd name="connsiteY0-44" fmla="*/ 457199 h 457199"/>
              <a:gd name="connsiteX1-45" fmla="*/ 1364456 w 1507548"/>
              <a:gd name="connsiteY1-46" fmla="*/ 52386 h 457199"/>
              <a:gd name="connsiteX2-47" fmla="*/ 0 w 1507548"/>
              <a:gd name="connsiteY2-48" fmla="*/ 0 h 457199"/>
              <a:gd name="connsiteX0-49" fmla="*/ 1400176 w 1522807"/>
              <a:gd name="connsiteY0-50" fmla="*/ 457199 h 457199"/>
              <a:gd name="connsiteX1-51" fmla="*/ 1378744 w 1522807"/>
              <a:gd name="connsiteY1-52" fmla="*/ 52386 h 457199"/>
              <a:gd name="connsiteX2-53" fmla="*/ 0 w 1522807"/>
              <a:gd name="connsiteY2-54" fmla="*/ 0 h 457199"/>
              <a:gd name="connsiteX0-55" fmla="*/ 1400176 w 1516549"/>
              <a:gd name="connsiteY0-56" fmla="*/ 457199 h 457199"/>
              <a:gd name="connsiteX1-57" fmla="*/ 1378744 w 1516549"/>
              <a:gd name="connsiteY1-58" fmla="*/ 52386 h 457199"/>
              <a:gd name="connsiteX2-59" fmla="*/ 0 w 1516549"/>
              <a:gd name="connsiteY2-60" fmla="*/ 0 h 457199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516549" h="457199">
                <a:moveTo>
                  <a:pt x="1400176" y="457199"/>
                </a:moveTo>
                <a:cubicBezTo>
                  <a:pt x="1499791" y="267890"/>
                  <a:pt x="1612107" y="128586"/>
                  <a:pt x="1378744" y="52386"/>
                </a:cubicBezTo>
                <a:cubicBezTo>
                  <a:pt x="1145381" y="-23814"/>
                  <a:pt x="234156" y="11112"/>
                  <a:pt x="0" y="0"/>
                </a:cubicBezTo>
              </a:path>
            </a:pathLst>
          </a:custGeom>
          <a:noFill/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10" name="TextBox 309"/>
          <p:cNvSpPr txBox="1"/>
          <p:nvPr/>
        </p:nvSpPr>
        <p:spPr>
          <a:xfrm>
            <a:off x="2308771" y="1399371"/>
            <a:ext cx="995680" cy="3371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1600" dirty="0">
                <a:latin typeface="微软雅黑" panose="020B0503020204020204" charset="-122"/>
                <a:ea typeface="微软雅黑" panose="020B0503020204020204" charset="-122"/>
              </a:rPr>
              <a:t>正弦线圈</a:t>
            </a:r>
          </a:p>
        </p:txBody>
      </p:sp>
      <p:grpSp>
        <p:nvGrpSpPr>
          <p:cNvPr id="311" name="组合 310"/>
          <p:cNvGrpSpPr/>
          <p:nvPr/>
        </p:nvGrpSpPr>
        <p:grpSpPr>
          <a:xfrm>
            <a:off x="5798357" y="1807625"/>
            <a:ext cx="541755" cy="208771"/>
            <a:chOff x="4072754" y="2336442"/>
            <a:chExt cx="677997" cy="316723"/>
          </a:xfrm>
        </p:grpSpPr>
        <p:sp>
          <p:nvSpPr>
            <p:cNvPr id="312" name="任意多边形: 形状 26"/>
            <p:cNvSpPr/>
            <p:nvPr/>
          </p:nvSpPr>
          <p:spPr>
            <a:xfrm rot="10540049">
              <a:off x="4100667" y="2569773"/>
              <a:ext cx="650084" cy="8339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7103 w 692188"/>
                <a:gd name="connsiteY0-2" fmla="*/ 0 h 218209"/>
                <a:gd name="connsiteX1-3" fmla="*/ 90230 w 692188"/>
                <a:gd name="connsiteY1-4" fmla="*/ 135082 h 218209"/>
                <a:gd name="connsiteX2-5" fmla="*/ 666418 w 692188"/>
                <a:gd name="connsiteY2-6" fmla="*/ 158137 h 218209"/>
                <a:gd name="connsiteX3-7" fmla="*/ 599385 w 692188"/>
                <a:gd name="connsiteY3-8" fmla="*/ 218209 h 218209"/>
                <a:gd name="connsiteX4-9" fmla="*/ 599385 w 692188"/>
                <a:gd name="connsiteY4-10" fmla="*/ 218209 h 218209"/>
                <a:gd name="connsiteX0-11" fmla="*/ 7103 w 804262"/>
                <a:gd name="connsiteY0-12" fmla="*/ 0 h 418066"/>
                <a:gd name="connsiteX1-13" fmla="*/ 90230 w 804262"/>
                <a:gd name="connsiteY1-14" fmla="*/ 135082 h 418066"/>
                <a:gd name="connsiteX2-15" fmla="*/ 666418 w 804262"/>
                <a:gd name="connsiteY2-16" fmla="*/ 158137 h 418066"/>
                <a:gd name="connsiteX3-17" fmla="*/ 599385 w 804262"/>
                <a:gd name="connsiteY3-18" fmla="*/ 218209 h 418066"/>
                <a:gd name="connsiteX4-19" fmla="*/ 804262 w 804262"/>
                <a:gd name="connsiteY4-20" fmla="*/ 418065 h 418066"/>
                <a:gd name="connsiteX0-21" fmla="*/ 7103 w 804262"/>
                <a:gd name="connsiteY0-22" fmla="*/ 0 h 418064"/>
                <a:gd name="connsiteX1-23" fmla="*/ 90230 w 804262"/>
                <a:gd name="connsiteY1-24" fmla="*/ 135082 h 418064"/>
                <a:gd name="connsiteX2-25" fmla="*/ 666418 w 804262"/>
                <a:gd name="connsiteY2-26" fmla="*/ 158137 h 418064"/>
                <a:gd name="connsiteX3-27" fmla="*/ 649061 w 804262"/>
                <a:gd name="connsiteY3-28" fmla="*/ 234353 h 418064"/>
                <a:gd name="connsiteX4-29" fmla="*/ 804262 w 804262"/>
                <a:gd name="connsiteY4-30" fmla="*/ 418065 h 418064"/>
                <a:gd name="connsiteX0-31" fmla="*/ 7103 w 703746"/>
                <a:gd name="connsiteY0-32" fmla="*/ 0 h 234354"/>
                <a:gd name="connsiteX1-33" fmla="*/ 90230 w 703746"/>
                <a:gd name="connsiteY1-34" fmla="*/ 135082 h 234354"/>
                <a:gd name="connsiteX2-35" fmla="*/ 666418 w 703746"/>
                <a:gd name="connsiteY2-36" fmla="*/ 158137 h 234354"/>
                <a:gd name="connsiteX3-37" fmla="*/ 649061 w 703746"/>
                <a:gd name="connsiteY3-38" fmla="*/ 234353 h 234354"/>
                <a:gd name="connsiteX0-39" fmla="*/ 7103 w 708469"/>
                <a:gd name="connsiteY0-40" fmla="*/ 0 h 249688"/>
                <a:gd name="connsiteX1-41" fmla="*/ 90230 w 708469"/>
                <a:gd name="connsiteY1-42" fmla="*/ 135082 h 249688"/>
                <a:gd name="connsiteX2-43" fmla="*/ 666418 w 708469"/>
                <a:gd name="connsiteY2-44" fmla="*/ 158137 h 249688"/>
                <a:gd name="connsiteX3-45" fmla="*/ 664513 w 708469"/>
                <a:gd name="connsiteY3-46" fmla="*/ 249688 h 249688"/>
                <a:gd name="connsiteX0-47" fmla="*/ 1435 w 767430"/>
                <a:gd name="connsiteY0-48" fmla="*/ -1 h 200383"/>
                <a:gd name="connsiteX1-49" fmla="*/ 149191 w 767430"/>
                <a:gd name="connsiteY1-50" fmla="*/ 85777 h 200383"/>
                <a:gd name="connsiteX2-51" fmla="*/ 725379 w 767430"/>
                <a:gd name="connsiteY2-52" fmla="*/ 108832 h 200383"/>
                <a:gd name="connsiteX3-53" fmla="*/ 723474 w 767430"/>
                <a:gd name="connsiteY3-54" fmla="*/ 200383 h 200383"/>
                <a:gd name="connsiteX0-55" fmla="*/ 1067 w 787985"/>
                <a:gd name="connsiteY0-56" fmla="*/ 0 h 182754"/>
                <a:gd name="connsiteX1-57" fmla="*/ 169746 w 787985"/>
                <a:gd name="connsiteY1-58" fmla="*/ 68148 h 182754"/>
                <a:gd name="connsiteX2-59" fmla="*/ 745934 w 787985"/>
                <a:gd name="connsiteY2-60" fmla="*/ 91203 h 182754"/>
                <a:gd name="connsiteX3-61" fmla="*/ 744029 w 787985"/>
                <a:gd name="connsiteY3-62" fmla="*/ 182754 h 182754"/>
                <a:gd name="connsiteX0-63" fmla="*/ 0 w 786918"/>
                <a:gd name="connsiteY0-64" fmla="*/ 0 h 182754"/>
                <a:gd name="connsiteX1-65" fmla="*/ 168679 w 786918"/>
                <a:gd name="connsiteY1-66" fmla="*/ 68148 h 182754"/>
                <a:gd name="connsiteX2-67" fmla="*/ 744867 w 786918"/>
                <a:gd name="connsiteY2-68" fmla="*/ 91203 h 182754"/>
                <a:gd name="connsiteX3-69" fmla="*/ 742962 w 786918"/>
                <a:gd name="connsiteY3-70" fmla="*/ 182754 h 182754"/>
                <a:gd name="connsiteX0-71" fmla="*/ 0 w 786918"/>
                <a:gd name="connsiteY0-72" fmla="*/ 110 h 182864"/>
                <a:gd name="connsiteX1-73" fmla="*/ 168679 w 786918"/>
                <a:gd name="connsiteY1-74" fmla="*/ 68258 h 182864"/>
                <a:gd name="connsiteX2-75" fmla="*/ 744867 w 786918"/>
                <a:gd name="connsiteY2-76" fmla="*/ 91313 h 182864"/>
                <a:gd name="connsiteX3-77" fmla="*/ 742962 w 786918"/>
                <a:gd name="connsiteY3-78" fmla="*/ 182864 h 182864"/>
                <a:gd name="connsiteX0-79" fmla="*/ 0 w 786918"/>
                <a:gd name="connsiteY0-80" fmla="*/ 0 h 182754"/>
                <a:gd name="connsiteX1-81" fmla="*/ 168679 w 786918"/>
                <a:gd name="connsiteY1-82" fmla="*/ 68148 h 182754"/>
                <a:gd name="connsiteX2-83" fmla="*/ 744867 w 786918"/>
                <a:gd name="connsiteY2-84" fmla="*/ 91203 h 182754"/>
                <a:gd name="connsiteX3-85" fmla="*/ 742962 w 786918"/>
                <a:gd name="connsiteY3-86" fmla="*/ 182754 h 182754"/>
                <a:gd name="connsiteX0-87" fmla="*/ 0 w 787244"/>
                <a:gd name="connsiteY0-88" fmla="*/ 0 h 182754"/>
                <a:gd name="connsiteX1-89" fmla="*/ 164274 w 787244"/>
                <a:gd name="connsiteY1-90" fmla="*/ 30614 h 182754"/>
                <a:gd name="connsiteX2-91" fmla="*/ 744867 w 787244"/>
                <a:gd name="connsiteY2-92" fmla="*/ 91203 h 182754"/>
                <a:gd name="connsiteX3-93" fmla="*/ 742962 w 787244"/>
                <a:gd name="connsiteY3-94" fmla="*/ 182754 h 182754"/>
                <a:gd name="connsiteX0-95" fmla="*/ 0 w 622970"/>
                <a:gd name="connsiteY0-96" fmla="*/ 0 h 152140"/>
                <a:gd name="connsiteX1-97" fmla="*/ 580593 w 622970"/>
                <a:gd name="connsiteY1-98" fmla="*/ 60589 h 152140"/>
                <a:gd name="connsiteX2-99" fmla="*/ 578688 w 622970"/>
                <a:gd name="connsiteY2-100" fmla="*/ 152140 h 152140"/>
                <a:gd name="connsiteX0-101" fmla="*/ 0 w 775994"/>
                <a:gd name="connsiteY0-102" fmla="*/ -1 h 166133"/>
                <a:gd name="connsiteX1-103" fmla="*/ 723065 w 775994"/>
                <a:gd name="connsiteY1-104" fmla="*/ 74582 h 166133"/>
                <a:gd name="connsiteX2-105" fmla="*/ 721160 w 775994"/>
                <a:gd name="connsiteY2-106" fmla="*/ 166133 h 166133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775994" h="166133">
                  <a:moveTo>
                    <a:pt x="0" y="-1"/>
                  </a:moveTo>
                  <a:cubicBezTo>
                    <a:pt x="124144" y="15199"/>
                    <a:pt x="602872" y="46893"/>
                    <a:pt x="723065" y="74582"/>
                  </a:cubicBezTo>
                  <a:cubicBezTo>
                    <a:pt x="843258" y="102271"/>
                    <a:pt x="721160" y="166133"/>
                    <a:pt x="721160" y="166133"/>
                  </a:cubicBezTo>
                </a:path>
              </a:pathLst>
            </a:custGeom>
            <a:noFill/>
            <a:ln w="317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13" name="任意多边形: 形状 26"/>
            <p:cNvSpPr/>
            <p:nvPr/>
          </p:nvSpPr>
          <p:spPr>
            <a:xfrm rot="10540049">
              <a:off x="4130280" y="2473174"/>
              <a:ext cx="587539" cy="13088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5562 w 687495"/>
                <a:gd name="connsiteY0-2" fmla="*/ 0 h 218209"/>
                <a:gd name="connsiteX1-3" fmla="*/ 88689 w 687495"/>
                <a:gd name="connsiteY1-4" fmla="*/ 135082 h 218209"/>
                <a:gd name="connsiteX2-5" fmla="*/ 618626 w 687495"/>
                <a:gd name="connsiteY2-6" fmla="*/ 155864 h 218209"/>
                <a:gd name="connsiteX3-7" fmla="*/ 678732 w 687495"/>
                <a:gd name="connsiteY3-8" fmla="*/ 199374 h 218209"/>
                <a:gd name="connsiteX4-9" fmla="*/ 597844 w 687495"/>
                <a:gd name="connsiteY4-10" fmla="*/ 218209 h 218209"/>
                <a:gd name="connsiteX5" fmla="*/ 597844 w 687495"/>
                <a:gd name="connsiteY5" fmla="*/ 218209 h 218209"/>
                <a:gd name="connsiteX0-11" fmla="*/ 5562 w 687494"/>
                <a:gd name="connsiteY0-12" fmla="*/ 0 h 246265"/>
                <a:gd name="connsiteX1-13" fmla="*/ 88689 w 687494"/>
                <a:gd name="connsiteY1-14" fmla="*/ 135082 h 246265"/>
                <a:gd name="connsiteX2-15" fmla="*/ 618626 w 687494"/>
                <a:gd name="connsiteY2-16" fmla="*/ 155864 h 246265"/>
                <a:gd name="connsiteX3-17" fmla="*/ 678732 w 687494"/>
                <a:gd name="connsiteY3-18" fmla="*/ 199374 h 246265"/>
                <a:gd name="connsiteX4-19" fmla="*/ 597844 w 687494"/>
                <a:gd name="connsiteY4-20" fmla="*/ 218209 h 246265"/>
                <a:gd name="connsiteX5-21" fmla="*/ 634907 w 687494"/>
                <a:gd name="connsiteY5-22" fmla="*/ 246266 h 246265"/>
                <a:gd name="connsiteX0-23" fmla="*/ 5562 w 687494"/>
                <a:gd name="connsiteY0-24" fmla="*/ 0 h 218209"/>
                <a:gd name="connsiteX1-25" fmla="*/ 88689 w 687494"/>
                <a:gd name="connsiteY1-26" fmla="*/ 135082 h 218209"/>
                <a:gd name="connsiteX2-27" fmla="*/ 618626 w 687494"/>
                <a:gd name="connsiteY2-28" fmla="*/ 155864 h 218209"/>
                <a:gd name="connsiteX3-29" fmla="*/ 678732 w 687494"/>
                <a:gd name="connsiteY3-30" fmla="*/ 199374 h 218209"/>
                <a:gd name="connsiteX4-31" fmla="*/ 597844 w 687494"/>
                <a:gd name="connsiteY4-32" fmla="*/ 218209 h 218209"/>
                <a:gd name="connsiteX0-33" fmla="*/ 5562 w 687494"/>
                <a:gd name="connsiteY0-34" fmla="*/ 0 h 232885"/>
                <a:gd name="connsiteX1-35" fmla="*/ 88689 w 687494"/>
                <a:gd name="connsiteY1-36" fmla="*/ 135082 h 232885"/>
                <a:gd name="connsiteX2-37" fmla="*/ 618626 w 687494"/>
                <a:gd name="connsiteY2-38" fmla="*/ 155864 h 232885"/>
                <a:gd name="connsiteX3-39" fmla="*/ 678732 w 687494"/>
                <a:gd name="connsiteY3-40" fmla="*/ 199374 h 232885"/>
                <a:gd name="connsiteX4-41" fmla="*/ 635491 w 687494"/>
                <a:gd name="connsiteY4-42" fmla="*/ 232886 h 232885"/>
                <a:gd name="connsiteX0-43" fmla="*/ 5562 w 684304"/>
                <a:gd name="connsiteY0-44" fmla="*/ 0 h 232887"/>
                <a:gd name="connsiteX1-45" fmla="*/ 88689 w 684304"/>
                <a:gd name="connsiteY1-46" fmla="*/ 135082 h 232887"/>
                <a:gd name="connsiteX2-47" fmla="*/ 618626 w 684304"/>
                <a:gd name="connsiteY2-48" fmla="*/ 155864 h 232887"/>
                <a:gd name="connsiteX3-49" fmla="*/ 673743 w 684304"/>
                <a:gd name="connsiteY3-50" fmla="*/ 175223 h 232887"/>
                <a:gd name="connsiteX4-51" fmla="*/ 635491 w 684304"/>
                <a:gd name="connsiteY4-52" fmla="*/ 232886 h 232887"/>
                <a:gd name="connsiteX0-53" fmla="*/ 5562 w 684305"/>
                <a:gd name="connsiteY0-54" fmla="*/ 0 h 247245"/>
                <a:gd name="connsiteX1-55" fmla="*/ 88689 w 684305"/>
                <a:gd name="connsiteY1-56" fmla="*/ 135082 h 247245"/>
                <a:gd name="connsiteX2-57" fmla="*/ 618626 w 684305"/>
                <a:gd name="connsiteY2-58" fmla="*/ 155864 h 247245"/>
                <a:gd name="connsiteX3-59" fmla="*/ 673743 w 684305"/>
                <a:gd name="connsiteY3-60" fmla="*/ 175223 h 247245"/>
                <a:gd name="connsiteX4-61" fmla="*/ 642924 w 684305"/>
                <a:gd name="connsiteY4-62" fmla="*/ 247244 h 247245"/>
                <a:gd name="connsiteX0-63" fmla="*/ 5562 w 694353"/>
                <a:gd name="connsiteY0-64" fmla="*/ 0 h 247243"/>
                <a:gd name="connsiteX1-65" fmla="*/ 88689 w 694353"/>
                <a:gd name="connsiteY1-66" fmla="*/ 135082 h 247243"/>
                <a:gd name="connsiteX2-67" fmla="*/ 618626 w 694353"/>
                <a:gd name="connsiteY2-68" fmla="*/ 155864 h 247243"/>
                <a:gd name="connsiteX3-69" fmla="*/ 688610 w 694353"/>
                <a:gd name="connsiteY3-70" fmla="*/ 203941 h 247243"/>
                <a:gd name="connsiteX4-71" fmla="*/ 642924 w 694353"/>
                <a:gd name="connsiteY4-72" fmla="*/ 247244 h 247243"/>
                <a:gd name="connsiteX0-73" fmla="*/ 5562 w 688656"/>
                <a:gd name="connsiteY0-74" fmla="*/ 0 h 247245"/>
                <a:gd name="connsiteX1-75" fmla="*/ 88689 w 688656"/>
                <a:gd name="connsiteY1-76" fmla="*/ 135082 h 247245"/>
                <a:gd name="connsiteX2-77" fmla="*/ 618626 w 688656"/>
                <a:gd name="connsiteY2-78" fmla="*/ 155864 h 247245"/>
                <a:gd name="connsiteX3-79" fmla="*/ 688610 w 688656"/>
                <a:gd name="connsiteY3-80" fmla="*/ 203941 h 247245"/>
                <a:gd name="connsiteX4-81" fmla="*/ 642924 w 688656"/>
                <a:gd name="connsiteY4-82" fmla="*/ 247244 h 247245"/>
                <a:gd name="connsiteX0-83" fmla="*/ 5562 w 688655"/>
                <a:gd name="connsiteY0-84" fmla="*/ 0 h 247243"/>
                <a:gd name="connsiteX1-85" fmla="*/ 88689 w 688655"/>
                <a:gd name="connsiteY1-86" fmla="*/ 135082 h 247243"/>
                <a:gd name="connsiteX2-87" fmla="*/ 618626 w 688655"/>
                <a:gd name="connsiteY2-88" fmla="*/ 155864 h 247243"/>
                <a:gd name="connsiteX3-89" fmla="*/ 688610 w 688655"/>
                <a:gd name="connsiteY3-90" fmla="*/ 203941 h 247243"/>
                <a:gd name="connsiteX4-91" fmla="*/ 642924 w 688655"/>
                <a:gd name="connsiteY4-92" fmla="*/ 247244 h 247243"/>
                <a:gd name="connsiteX0-93" fmla="*/ 5562 w 688655"/>
                <a:gd name="connsiteY0-94" fmla="*/ 0 h 203941"/>
                <a:gd name="connsiteX1-95" fmla="*/ 88689 w 688655"/>
                <a:gd name="connsiteY1-96" fmla="*/ 135082 h 203941"/>
                <a:gd name="connsiteX2-97" fmla="*/ 618626 w 688655"/>
                <a:gd name="connsiteY2-98" fmla="*/ 155864 h 203941"/>
                <a:gd name="connsiteX3-99" fmla="*/ 688610 w 688655"/>
                <a:gd name="connsiteY3-100" fmla="*/ 203941 h 203941"/>
                <a:gd name="connsiteX0-101" fmla="*/ 5562 w 677530"/>
                <a:gd name="connsiteY0-102" fmla="*/ 0 h 242131"/>
                <a:gd name="connsiteX1-103" fmla="*/ 88689 w 677530"/>
                <a:gd name="connsiteY1-104" fmla="*/ 135082 h 242131"/>
                <a:gd name="connsiteX2-105" fmla="*/ 618626 w 677530"/>
                <a:gd name="connsiteY2-106" fmla="*/ 155864 h 242131"/>
                <a:gd name="connsiteX3-107" fmla="*/ 670817 w 677530"/>
                <a:gd name="connsiteY3-108" fmla="*/ 242131 h 242131"/>
                <a:gd name="connsiteX0-109" fmla="*/ 5562 w 664333"/>
                <a:gd name="connsiteY0-110" fmla="*/ 0 h 238712"/>
                <a:gd name="connsiteX1-111" fmla="*/ 88689 w 664333"/>
                <a:gd name="connsiteY1-112" fmla="*/ 135082 h 238712"/>
                <a:gd name="connsiteX2-113" fmla="*/ 618626 w 664333"/>
                <a:gd name="connsiteY2-114" fmla="*/ 155864 h 238712"/>
                <a:gd name="connsiteX3-115" fmla="*/ 642752 w 664333"/>
                <a:gd name="connsiteY3-116" fmla="*/ 238712 h 238712"/>
                <a:gd name="connsiteX0-117" fmla="*/ 5562 w 711991"/>
                <a:gd name="connsiteY0-118" fmla="*/ 0 h 314413"/>
                <a:gd name="connsiteX1-119" fmla="*/ 88689 w 711991"/>
                <a:gd name="connsiteY1-120" fmla="*/ 135082 h 314413"/>
                <a:gd name="connsiteX2-121" fmla="*/ 618626 w 711991"/>
                <a:gd name="connsiteY2-122" fmla="*/ 155864 h 314413"/>
                <a:gd name="connsiteX3-123" fmla="*/ 711991 w 711991"/>
                <a:gd name="connsiteY3-124" fmla="*/ 314414 h 314413"/>
                <a:gd name="connsiteX0-125" fmla="*/ 5562 w 665363"/>
                <a:gd name="connsiteY0-126" fmla="*/ 0 h 272655"/>
                <a:gd name="connsiteX1-127" fmla="*/ 88689 w 665363"/>
                <a:gd name="connsiteY1-128" fmla="*/ 135082 h 272655"/>
                <a:gd name="connsiteX2-129" fmla="*/ 618626 w 665363"/>
                <a:gd name="connsiteY2-130" fmla="*/ 155864 h 272655"/>
                <a:gd name="connsiteX3-131" fmla="*/ 645298 w 665363"/>
                <a:gd name="connsiteY3-132" fmla="*/ 272656 h 272655"/>
                <a:gd name="connsiteX0-133" fmla="*/ 5562 w 676446"/>
                <a:gd name="connsiteY0-134" fmla="*/ 0 h 272657"/>
                <a:gd name="connsiteX1-135" fmla="*/ 88689 w 676446"/>
                <a:gd name="connsiteY1-136" fmla="*/ 135082 h 272657"/>
                <a:gd name="connsiteX2-137" fmla="*/ 618626 w 676446"/>
                <a:gd name="connsiteY2-138" fmla="*/ 155864 h 272657"/>
                <a:gd name="connsiteX3-139" fmla="*/ 645298 w 676446"/>
                <a:gd name="connsiteY3-140" fmla="*/ 272656 h 272657"/>
                <a:gd name="connsiteX0-141" fmla="*/ 20123 w 691007"/>
                <a:gd name="connsiteY0-142" fmla="*/ 0 h 272655"/>
                <a:gd name="connsiteX1-143" fmla="*/ 103250 w 691007"/>
                <a:gd name="connsiteY1-144" fmla="*/ 135082 h 272655"/>
                <a:gd name="connsiteX2-145" fmla="*/ 633187 w 691007"/>
                <a:gd name="connsiteY2-146" fmla="*/ 155864 h 272655"/>
                <a:gd name="connsiteX3-147" fmla="*/ 659859 w 691007"/>
                <a:gd name="connsiteY3-148" fmla="*/ 272656 h 272655"/>
                <a:gd name="connsiteX0-149" fmla="*/ 17841 w 701337"/>
                <a:gd name="connsiteY0-150" fmla="*/ 1 h 260740"/>
                <a:gd name="connsiteX1-151" fmla="*/ 113580 w 701337"/>
                <a:gd name="connsiteY1-152" fmla="*/ 123165 h 260740"/>
                <a:gd name="connsiteX2-153" fmla="*/ 643517 w 701337"/>
                <a:gd name="connsiteY2-154" fmla="*/ 143947 h 260740"/>
                <a:gd name="connsiteX3-155" fmla="*/ 670189 w 701337"/>
                <a:gd name="connsiteY3-156" fmla="*/ 260739 h 260740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701337" h="260740">
                  <a:moveTo>
                    <a:pt x="17841" y="1"/>
                  </a:moveTo>
                  <a:cubicBezTo>
                    <a:pt x="-24636" y="70720"/>
                    <a:pt x="9301" y="99174"/>
                    <a:pt x="113580" y="123165"/>
                  </a:cubicBezTo>
                  <a:cubicBezTo>
                    <a:pt x="217859" y="147156"/>
                    <a:pt x="525421" y="101115"/>
                    <a:pt x="643517" y="143947"/>
                  </a:cubicBezTo>
                  <a:cubicBezTo>
                    <a:pt x="761613" y="186779"/>
                    <a:pt x="660646" y="225217"/>
                    <a:pt x="670189" y="260739"/>
                  </a:cubicBezTo>
                </a:path>
              </a:pathLst>
            </a:custGeom>
            <a:noFill/>
            <a:ln w="317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14" name="任意多边形: 形状 26"/>
            <p:cNvSpPr/>
            <p:nvPr/>
          </p:nvSpPr>
          <p:spPr>
            <a:xfrm rot="10540049">
              <a:off x="4144227" y="2399377"/>
              <a:ext cx="558447" cy="10953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20556 w 666610"/>
                <a:gd name="connsiteY0-2" fmla="*/ 0 h 218209"/>
                <a:gd name="connsiteX1-3" fmla="*/ 103683 w 666610"/>
                <a:gd name="connsiteY1-4" fmla="*/ 135082 h 218209"/>
                <a:gd name="connsiteX2-5" fmla="*/ 633620 w 666610"/>
                <a:gd name="connsiteY2-6" fmla="*/ 155864 h 218209"/>
                <a:gd name="connsiteX3-7" fmla="*/ 612838 w 666610"/>
                <a:gd name="connsiteY3-8" fmla="*/ 218209 h 218209"/>
                <a:gd name="connsiteX4-9" fmla="*/ 612838 w 666610"/>
                <a:gd name="connsiteY4-10" fmla="*/ 218209 h 218209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666610" h="218209">
                  <a:moveTo>
                    <a:pt x="20556" y="0"/>
                  </a:moveTo>
                  <a:cubicBezTo>
                    <a:pt x="-22901" y="47056"/>
                    <a:pt x="1506" y="109105"/>
                    <a:pt x="103683" y="135082"/>
                  </a:cubicBezTo>
                  <a:cubicBezTo>
                    <a:pt x="205860" y="161059"/>
                    <a:pt x="548761" y="142010"/>
                    <a:pt x="633620" y="155864"/>
                  </a:cubicBezTo>
                  <a:cubicBezTo>
                    <a:pt x="718479" y="169718"/>
                    <a:pt x="612838" y="218209"/>
                    <a:pt x="612838" y="218209"/>
                  </a:cubicBezTo>
                  <a:lnTo>
                    <a:pt x="612838" y="218209"/>
                  </a:lnTo>
                </a:path>
              </a:pathLst>
            </a:custGeom>
            <a:noFill/>
            <a:ln w="317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15" name="任意多边形: 形状 26"/>
            <p:cNvSpPr/>
            <p:nvPr/>
          </p:nvSpPr>
          <p:spPr>
            <a:xfrm rot="10540049">
              <a:off x="4072754" y="2336442"/>
              <a:ext cx="624613" cy="90371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4572 w 623888"/>
                <a:gd name="connsiteY0-2" fmla="*/ 0 h 218209"/>
                <a:gd name="connsiteX1-3" fmla="*/ 87699 w 623888"/>
                <a:gd name="connsiteY1-4" fmla="*/ 135082 h 218209"/>
                <a:gd name="connsiteX2-5" fmla="*/ 581846 w 623888"/>
                <a:gd name="connsiteY2-6" fmla="*/ 144776 h 218209"/>
                <a:gd name="connsiteX3-7" fmla="*/ 596854 w 623888"/>
                <a:gd name="connsiteY3-8" fmla="*/ 218209 h 218209"/>
                <a:gd name="connsiteX4-9" fmla="*/ 596854 w 623888"/>
                <a:gd name="connsiteY4-10" fmla="*/ 218209 h 218209"/>
                <a:gd name="connsiteX0-11" fmla="*/ 4572 w 623887"/>
                <a:gd name="connsiteY0-12" fmla="*/ 0 h 218209"/>
                <a:gd name="connsiteX1-13" fmla="*/ 87699 w 623887"/>
                <a:gd name="connsiteY1-14" fmla="*/ 135082 h 218209"/>
                <a:gd name="connsiteX2-15" fmla="*/ 581846 w 623887"/>
                <a:gd name="connsiteY2-16" fmla="*/ 144776 h 218209"/>
                <a:gd name="connsiteX3-17" fmla="*/ 596854 w 623887"/>
                <a:gd name="connsiteY3-18" fmla="*/ 218209 h 218209"/>
                <a:gd name="connsiteX4-19" fmla="*/ 585412 w 623887"/>
                <a:gd name="connsiteY4-20" fmla="*/ 203364 h 218209"/>
                <a:gd name="connsiteX0-21" fmla="*/ 18961 w 638276"/>
                <a:gd name="connsiteY0-22" fmla="*/ 0 h 218209"/>
                <a:gd name="connsiteX1-23" fmla="*/ 102088 w 638276"/>
                <a:gd name="connsiteY1-24" fmla="*/ 135082 h 218209"/>
                <a:gd name="connsiteX2-25" fmla="*/ 596235 w 638276"/>
                <a:gd name="connsiteY2-26" fmla="*/ 144776 h 218209"/>
                <a:gd name="connsiteX3-27" fmla="*/ 611243 w 638276"/>
                <a:gd name="connsiteY3-28" fmla="*/ 218209 h 218209"/>
                <a:gd name="connsiteX4-29" fmla="*/ 599801 w 638276"/>
                <a:gd name="connsiteY4-30" fmla="*/ 203364 h 218209"/>
                <a:gd name="connsiteX0-31" fmla="*/ 21317 w 628897"/>
                <a:gd name="connsiteY0-32" fmla="*/ 1 h 210053"/>
                <a:gd name="connsiteX1-33" fmla="*/ 92709 w 628897"/>
                <a:gd name="connsiteY1-34" fmla="*/ 126926 h 210053"/>
                <a:gd name="connsiteX2-35" fmla="*/ 586856 w 628897"/>
                <a:gd name="connsiteY2-36" fmla="*/ 136620 h 210053"/>
                <a:gd name="connsiteX3-37" fmla="*/ 601864 w 628897"/>
                <a:gd name="connsiteY3-38" fmla="*/ 210053 h 210053"/>
                <a:gd name="connsiteX4-39" fmla="*/ 590422 w 628897"/>
                <a:gd name="connsiteY4-40" fmla="*/ 195208 h 210053"/>
                <a:gd name="connsiteX0-41" fmla="*/ 21317 w 628897"/>
                <a:gd name="connsiteY0-42" fmla="*/ -1 h 210051"/>
                <a:gd name="connsiteX1-43" fmla="*/ 92709 w 628897"/>
                <a:gd name="connsiteY1-44" fmla="*/ 126924 h 210051"/>
                <a:gd name="connsiteX2-45" fmla="*/ 586856 w 628897"/>
                <a:gd name="connsiteY2-46" fmla="*/ 136618 h 210051"/>
                <a:gd name="connsiteX3-47" fmla="*/ 601864 w 628897"/>
                <a:gd name="connsiteY3-48" fmla="*/ 210051 h 210051"/>
                <a:gd name="connsiteX0-49" fmla="*/ 21317 w 586856"/>
                <a:gd name="connsiteY0-50" fmla="*/ 1 h 136621"/>
                <a:gd name="connsiteX1-51" fmla="*/ 92709 w 586856"/>
                <a:gd name="connsiteY1-52" fmla="*/ 126926 h 136621"/>
                <a:gd name="connsiteX2-53" fmla="*/ 586856 w 586856"/>
                <a:gd name="connsiteY2-54" fmla="*/ 136620 h 136621"/>
                <a:gd name="connsiteX0-55" fmla="*/ 23301 w 640457"/>
                <a:gd name="connsiteY0-56" fmla="*/ -1 h 194241"/>
                <a:gd name="connsiteX1-57" fmla="*/ 94693 w 640457"/>
                <a:gd name="connsiteY1-58" fmla="*/ 126924 h 194241"/>
                <a:gd name="connsiteX2-59" fmla="*/ 640456 w 640457"/>
                <a:gd name="connsiteY2-60" fmla="*/ 194242 h 194241"/>
                <a:gd name="connsiteX0-61" fmla="*/ 23301 w 640456"/>
                <a:gd name="connsiteY0-62" fmla="*/ 1 h 200002"/>
                <a:gd name="connsiteX1-63" fmla="*/ 94693 w 640456"/>
                <a:gd name="connsiteY1-64" fmla="*/ 126926 h 200002"/>
                <a:gd name="connsiteX2-65" fmla="*/ 640456 w 640456"/>
                <a:gd name="connsiteY2-66" fmla="*/ 194244 h 200002"/>
                <a:gd name="connsiteX0-67" fmla="*/ 23301 w 724870"/>
                <a:gd name="connsiteY0-68" fmla="*/ 1 h 230533"/>
                <a:gd name="connsiteX1-69" fmla="*/ 94693 w 724870"/>
                <a:gd name="connsiteY1-70" fmla="*/ 126926 h 230533"/>
                <a:gd name="connsiteX2-71" fmla="*/ 724870 w 724870"/>
                <a:gd name="connsiteY2-72" fmla="*/ 226430 h 230533"/>
                <a:gd name="connsiteX0-73" fmla="*/ 23301 w 724870"/>
                <a:gd name="connsiteY0-74" fmla="*/ 1 h 226429"/>
                <a:gd name="connsiteX1-75" fmla="*/ 94693 w 724870"/>
                <a:gd name="connsiteY1-76" fmla="*/ 126926 h 226429"/>
                <a:gd name="connsiteX2-77" fmla="*/ 724870 w 724870"/>
                <a:gd name="connsiteY2-78" fmla="*/ 226430 h 226429"/>
                <a:gd name="connsiteX0-79" fmla="*/ 32771 w 734340"/>
                <a:gd name="connsiteY0-80" fmla="*/ 1 h 226429"/>
                <a:gd name="connsiteX1-81" fmla="*/ 104163 w 734340"/>
                <a:gd name="connsiteY1-82" fmla="*/ 126926 h 226429"/>
                <a:gd name="connsiteX2-83" fmla="*/ 734340 w 734340"/>
                <a:gd name="connsiteY2-84" fmla="*/ 226430 h 226429"/>
                <a:gd name="connsiteX0-85" fmla="*/ 32771 w 745590"/>
                <a:gd name="connsiteY0-86" fmla="*/ 1 h 180036"/>
                <a:gd name="connsiteX1-87" fmla="*/ 104163 w 745590"/>
                <a:gd name="connsiteY1-88" fmla="*/ 126926 h 180036"/>
                <a:gd name="connsiteX2-89" fmla="*/ 745590 w 745590"/>
                <a:gd name="connsiteY2-90" fmla="*/ 180036 h 180036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745590" h="180036">
                  <a:moveTo>
                    <a:pt x="32771" y="1"/>
                  </a:moveTo>
                  <a:cubicBezTo>
                    <a:pt x="-9707" y="70718"/>
                    <a:pt x="-32519" y="108613"/>
                    <a:pt x="104163" y="126926"/>
                  </a:cubicBezTo>
                  <a:cubicBezTo>
                    <a:pt x="207022" y="159300"/>
                    <a:pt x="644846" y="172896"/>
                    <a:pt x="745590" y="180036"/>
                  </a:cubicBezTo>
                </a:path>
              </a:pathLst>
            </a:custGeom>
            <a:noFill/>
            <a:ln w="317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316" name="任意多边形 315"/>
          <p:cNvSpPr/>
          <p:nvPr/>
        </p:nvSpPr>
        <p:spPr>
          <a:xfrm>
            <a:off x="3219450" y="1556537"/>
            <a:ext cx="2590800" cy="269088"/>
          </a:xfrm>
          <a:custGeom>
            <a:avLst/>
            <a:gdLst>
              <a:gd name="connsiteX0" fmla="*/ 0 w 2590800"/>
              <a:gd name="connsiteY0" fmla="*/ 15088 h 269088"/>
              <a:gd name="connsiteX1" fmla="*/ 2203450 w 2590800"/>
              <a:gd name="connsiteY1" fmla="*/ 27788 h 269088"/>
              <a:gd name="connsiteX2" fmla="*/ 2590800 w 2590800"/>
              <a:gd name="connsiteY2" fmla="*/ 269088 h 269088"/>
              <a:gd name="connsiteX0-1" fmla="*/ 0 w 2590800"/>
              <a:gd name="connsiteY0-2" fmla="*/ 15088 h 269088"/>
              <a:gd name="connsiteX1-3" fmla="*/ 2203450 w 2590800"/>
              <a:gd name="connsiteY1-4" fmla="*/ 27788 h 269088"/>
              <a:gd name="connsiteX2-5" fmla="*/ 2590800 w 2590800"/>
              <a:gd name="connsiteY2-6" fmla="*/ 269088 h 269088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2590800" h="269088">
                <a:moveTo>
                  <a:pt x="0" y="15088"/>
                </a:moveTo>
                <a:cubicBezTo>
                  <a:pt x="885825" y="271"/>
                  <a:pt x="1771650" y="-14545"/>
                  <a:pt x="2203450" y="27788"/>
                </a:cubicBezTo>
                <a:cubicBezTo>
                  <a:pt x="2635250" y="70121"/>
                  <a:pt x="2583392" y="224638"/>
                  <a:pt x="2590800" y="269088"/>
                </a:cubicBezTo>
              </a:path>
            </a:pathLst>
          </a:custGeom>
          <a:noFill/>
          <a:ln w="317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317" name="组合 316"/>
          <p:cNvGrpSpPr/>
          <p:nvPr/>
        </p:nvGrpSpPr>
        <p:grpSpPr>
          <a:xfrm rot="4573387">
            <a:off x="7272672" y="2895496"/>
            <a:ext cx="541755" cy="208771"/>
            <a:chOff x="4072754" y="2336442"/>
            <a:chExt cx="677997" cy="316723"/>
          </a:xfrm>
        </p:grpSpPr>
        <p:sp>
          <p:nvSpPr>
            <p:cNvPr id="318" name="任意多边形: 形状 26"/>
            <p:cNvSpPr/>
            <p:nvPr/>
          </p:nvSpPr>
          <p:spPr>
            <a:xfrm rot="10540049">
              <a:off x="4100667" y="2569773"/>
              <a:ext cx="650084" cy="8339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7103 w 692188"/>
                <a:gd name="connsiteY0-2" fmla="*/ 0 h 218209"/>
                <a:gd name="connsiteX1-3" fmla="*/ 90230 w 692188"/>
                <a:gd name="connsiteY1-4" fmla="*/ 135082 h 218209"/>
                <a:gd name="connsiteX2-5" fmla="*/ 666418 w 692188"/>
                <a:gd name="connsiteY2-6" fmla="*/ 158137 h 218209"/>
                <a:gd name="connsiteX3-7" fmla="*/ 599385 w 692188"/>
                <a:gd name="connsiteY3-8" fmla="*/ 218209 h 218209"/>
                <a:gd name="connsiteX4-9" fmla="*/ 599385 w 692188"/>
                <a:gd name="connsiteY4-10" fmla="*/ 218209 h 218209"/>
                <a:gd name="connsiteX0-11" fmla="*/ 7103 w 804262"/>
                <a:gd name="connsiteY0-12" fmla="*/ 0 h 418066"/>
                <a:gd name="connsiteX1-13" fmla="*/ 90230 w 804262"/>
                <a:gd name="connsiteY1-14" fmla="*/ 135082 h 418066"/>
                <a:gd name="connsiteX2-15" fmla="*/ 666418 w 804262"/>
                <a:gd name="connsiteY2-16" fmla="*/ 158137 h 418066"/>
                <a:gd name="connsiteX3-17" fmla="*/ 599385 w 804262"/>
                <a:gd name="connsiteY3-18" fmla="*/ 218209 h 418066"/>
                <a:gd name="connsiteX4-19" fmla="*/ 804262 w 804262"/>
                <a:gd name="connsiteY4-20" fmla="*/ 418065 h 418066"/>
                <a:gd name="connsiteX0-21" fmla="*/ 7103 w 804262"/>
                <a:gd name="connsiteY0-22" fmla="*/ 0 h 418064"/>
                <a:gd name="connsiteX1-23" fmla="*/ 90230 w 804262"/>
                <a:gd name="connsiteY1-24" fmla="*/ 135082 h 418064"/>
                <a:gd name="connsiteX2-25" fmla="*/ 666418 w 804262"/>
                <a:gd name="connsiteY2-26" fmla="*/ 158137 h 418064"/>
                <a:gd name="connsiteX3-27" fmla="*/ 649061 w 804262"/>
                <a:gd name="connsiteY3-28" fmla="*/ 234353 h 418064"/>
                <a:gd name="connsiteX4-29" fmla="*/ 804262 w 804262"/>
                <a:gd name="connsiteY4-30" fmla="*/ 418065 h 418064"/>
                <a:gd name="connsiteX0-31" fmla="*/ 7103 w 703746"/>
                <a:gd name="connsiteY0-32" fmla="*/ 0 h 234354"/>
                <a:gd name="connsiteX1-33" fmla="*/ 90230 w 703746"/>
                <a:gd name="connsiteY1-34" fmla="*/ 135082 h 234354"/>
                <a:gd name="connsiteX2-35" fmla="*/ 666418 w 703746"/>
                <a:gd name="connsiteY2-36" fmla="*/ 158137 h 234354"/>
                <a:gd name="connsiteX3-37" fmla="*/ 649061 w 703746"/>
                <a:gd name="connsiteY3-38" fmla="*/ 234353 h 234354"/>
                <a:gd name="connsiteX0-39" fmla="*/ 7103 w 708469"/>
                <a:gd name="connsiteY0-40" fmla="*/ 0 h 249688"/>
                <a:gd name="connsiteX1-41" fmla="*/ 90230 w 708469"/>
                <a:gd name="connsiteY1-42" fmla="*/ 135082 h 249688"/>
                <a:gd name="connsiteX2-43" fmla="*/ 666418 w 708469"/>
                <a:gd name="connsiteY2-44" fmla="*/ 158137 h 249688"/>
                <a:gd name="connsiteX3-45" fmla="*/ 664513 w 708469"/>
                <a:gd name="connsiteY3-46" fmla="*/ 249688 h 249688"/>
                <a:gd name="connsiteX0-47" fmla="*/ 1435 w 767430"/>
                <a:gd name="connsiteY0-48" fmla="*/ -1 h 200383"/>
                <a:gd name="connsiteX1-49" fmla="*/ 149191 w 767430"/>
                <a:gd name="connsiteY1-50" fmla="*/ 85777 h 200383"/>
                <a:gd name="connsiteX2-51" fmla="*/ 725379 w 767430"/>
                <a:gd name="connsiteY2-52" fmla="*/ 108832 h 200383"/>
                <a:gd name="connsiteX3-53" fmla="*/ 723474 w 767430"/>
                <a:gd name="connsiteY3-54" fmla="*/ 200383 h 200383"/>
                <a:gd name="connsiteX0-55" fmla="*/ 1067 w 787985"/>
                <a:gd name="connsiteY0-56" fmla="*/ 0 h 182754"/>
                <a:gd name="connsiteX1-57" fmla="*/ 169746 w 787985"/>
                <a:gd name="connsiteY1-58" fmla="*/ 68148 h 182754"/>
                <a:gd name="connsiteX2-59" fmla="*/ 745934 w 787985"/>
                <a:gd name="connsiteY2-60" fmla="*/ 91203 h 182754"/>
                <a:gd name="connsiteX3-61" fmla="*/ 744029 w 787985"/>
                <a:gd name="connsiteY3-62" fmla="*/ 182754 h 182754"/>
                <a:gd name="connsiteX0-63" fmla="*/ 0 w 786918"/>
                <a:gd name="connsiteY0-64" fmla="*/ 0 h 182754"/>
                <a:gd name="connsiteX1-65" fmla="*/ 168679 w 786918"/>
                <a:gd name="connsiteY1-66" fmla="*/ 68148 h 182754"/>
                <a:gd name="connsiteX2-67" fmla="*/ 744867 w 786918"/>
                <a:gd name="connsiteY2-68" fmla="*/ 91203 h 182754"/>
                <a:gd name="connsiteX3-69" fmla="*/ 742962 w 786918"/>
                <a:gd name="connsiteY3-70" fmla="*/ 182754 h 182754"/>
                <a:gd name="connsiteX0-71" fmla="*/ 0 w 786918"/>
                <a:gd name="connsiteY0-72" fmla="*/ 110 h 182864"/>
                <a:gd name="connsiteX1-73" fmla="*/ 168679 w 786918"/>
                <a:gd name="connsiteY1-74" fmla="*/ 68258 h 182864"/>
                <a:gd name="connsiteX2-75" fmla="*/ 744867 w 786918"/>
                <a:gd name="connsiteY2-76" fmla="*/ 91313 h 182864"/>
                <a:gd name="connsiteX3-77" fmla="*/ 742962 w 786918"/>
                <a:gd name="connsiteY3-78" fmla="*/ 182864 h 182864"/>
                <a:gd name="connsiteX0-79" fmla="*/ 0 w 786918"/>
                <a:gd name="connsiteY0-80" fmla="*/ 0 h 182754"/>
                <a:gd name="connsiteX1-81" fmla="*/ 168679 w 786918"/>
                <a:gd name="connsiteY1-82" fmla="*/ 68148 h 182754"/>
                <a:gd name="connsiteX2-83" fmla="*/ 744867 w 786918"/>
                <a:gd name="connsiteY2-84" fmla="*/ 91203 h 182754"/>
                <a:gd name="connsiteX3-85" fmla="*/ 742962 w 786918"/>
                <a:gd name="connsiteY3-86" fmla="*/ 182754 h 182754"/>
                <a:gd name="connsiteX0-87" fmla="*/ 0 w 787244"/>
                <a:gd name="connsiteY0-88" fmla="*/ 0 h 182754"/>
                <a:gd name="connsiteX1-89" fmla="*/ 164274 w 787244"/>
                <a:gd name="connsiteY1-90" fmla="*/ 30614 h 182754"/>
                <a:gd name="connsiteX2-91" fmla="*/ 744867 w 787244"/>
                <a:gd name="connsiteY2-92" fmla="*/ 91203 h 182754"/>
                <a:gd name="connsiteX3-93" fmla="*/ 742962 w 787244"/>
                <a:gd name="connsiteY3-94" fmla="*/ 182754 h 182754"/>
                <a:gd name="connsiteX0-95" fmla="*/ 0 w 622970"/>
                <a:gd name="connsiteY0-96" fmla="*/ 0 h 152140"/>
                <a:gd name="connsiteX1-97" fmla="*/ 580593 w 622970"/>
                <a:gd name="connsiteY1-98" fmla="*/ 60589 h 152140"/>
                <a:gd name="connsiteX2-99" fmla="*/ 578688 w 622970"/>
                <a:gd name="connsiteY2-100" fmla="*/ 152140 h 152140"/>
                <a:gd name="connsiteX0-101" fmla="*/ 0 w 775994"/>
                <a:gd name="connsiteY0-102" fmla="*/ -1 h 166133"/>
                <a:gd name="connsiteX1-103" fmla="*/ 723065 w 775994"/>
                <a:gd name="connsiteY1-104" fmla="*/ 74582 h 166133"/>
                <a:gd name="connsiteX2-105" fmla="*/ 721160 w 775994"/>
                <a:gd name="connsiteY2-106" fmla="*/ 166133 h 166133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775994" h="166133">
                  <a:moveTo>
                    <a:pt x="0" y="-1"/>
                  </a:moveTo>
                  <a:cubicBezTo>
                    <a:pt x="124144" y="15199"/>
                    <a:pt x="602872" y="46893"/>
                    <a:pt x="723065" y="74582"/>
                  </a:cubicBezTo>
                  <a:cubicBezTo>
                    <a:pt x="843258" y="102271"/>
                    <a:pt x="721160" y="166133"/>
                    <a:pt x="721160" y="166133"/>
                  </a:cubicBezTo>
                </a:path>
              </a:pathLst>
            </a:custGeom>
            <a:noFill/>
            <a:ln w="317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19" name="任意多边形: 形状 26"/>
            <p:cNvSpPr/>
            <p:nvPr/>
          </p:nvSpPr>
          <p:spPr>
            <a:xfrm rot="10540049">
              <a:off x="4130280" y="2473174"/>
              <a:ext cx="587539" cy="13088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5562 w 687495"/>
                <a:gd name="connsiteY0-2" fmla="*/ 0 h 218209"/>
                <a:gd name="connsiteX1-3" fmla="*/ 88689 w 687495"/>
                <a:gd name="connsiteY1-4" fmla="*/ 135082 h 218209"/>
                <a:gd name="connsiteX2-5" fmla="*/ 618626 w 687495"/>
                <a:gd name="connsiteY2-6" fmla="*/ 155864 h 218209"/>
                <a:gd name="connsiteX3-7" fmla="*/ 678732 w 687495"/>
                <a:gd name="connsiteY3-8" fmla="*/ 199374 h 218209"/>
                <a:gd name="connsiteX4-9" fmla="*/ 597844 w 687495"/>
                <a:gd name="connsiteY4-10" fmla="*/ 218209 h 218209"/>
                <a:gd name="connsiteX5" fmla="*/ 597844 w 687495"/>
                <a:gd name="connsiteY5" fmla="*/ 218209 h 218209"/>
                <a:gd name="connsiteX0-11" fmla="*/ 5562 w 687494"/>
                <a:gd name="connsiteY0-12" fmla="*/ 0 h 246265"/>
                <a:gd name="connsiteX1-13" fmla="*/ 88689 w 687494"/>
                <a:gd name="connsiteY1-14" fmla="*/ 135082 h 246265"/>
                <a:gd name="connsiteX2-15" fmla="*/ 618626 w 687494"/>
                <a:gd name="connsiteY2-16" fmla="*/ 155864 h 246265"/>
                <a:gd name="connsiteX3-17" fmla="*/ 678732 w 687494"/>
                <a:gd name="connsiteY3-18" fmla="*/ 199374 h 246265"/>
                <a:gd name="connsiteX4-19" fmla="*/ 597844 w 687494"/>
                <a:gd name="connsiteY4-20" fmla="*/ 218209 h 246265"/>
                <a:gd name="connsiteX5-21" fmla="*/ 634907 w 687494"/>
                <a:gd name="connsiteY5-22" fmla="*/ 246266 h 246265"/>
                <a:gd name="connsiteX0-23" fmla="*/ 5562 w 687494"/>
                <a:gd name="connsiteY0-24" fmla="*/ 0 h 218209"/>
                <a:gd name="connsiteX1-25" fmla="*/ 88689 w 687494"/>
                <a:gd name="connsiteY1-26" fmla="*/ 135082 h 218209"/>
                <a:gd name="connsiteX2-27" fmla="*/ 618626 w 687494"/>
                <a:gd name="connsiteY2-28" fmla="*/ 155864 h 218209"/>
                <a:gd name="connsiteX3-29" fmla="*/ 678732 w 687494"/>
                <a:gd name="connsiteY3-30" fmla="*/ 199374 h 218209"/>
                <a:gd name="connsiteX4-31" fmla="*/ 597844 w 687494"/>
                <a:gd name="connsiteY4-32" fmla="*/ 218209 h 218209"/>
                <a:gd name="connsiteX0-33" fmla="*/ 5562 w 687494"/>
                <a:gd name="connsiteY0-34" fmla="*/ 0 h 232885"/>
                <a:gd name="connsiteX1-35" fmla="*/ 88689 w 687494"/>
                <a:gd name="connsiteY1-36" fmla="*/ 135082 h 232885"/>
                <a:gd name="connsiteX2-37" fmla="*/ 618626 w 687494"/>
                <a:gd name="connsiteY2-38" fmla="*/ 155864 h 232885"/>
                <a:gd name="connsiteX3-39" fmla="*/ 678732 w 687494"/>
                <a:gd name="connsiteY3-40" fmla="*/ 199374 h 232885"/>
                <a:gd name="connsiteX4-41" fmla="*/ 635491 w 687494"/>
                <a:gd name="connsiteY4-42" fmla="*/ 232886 h 232885"/>
                <a:gd name="connsiteX0-43" fmla="*/ 5562 w 684304"/>
                <a:gd name="connsiteY0-44" fmla="*/ 0 h 232887"/>
                <a:gd name="connsiteX1-45" fmla="*/ 88689 w 684304"/>
                <a:gd name="connsiteY1-46" fmla="*/ 135082 h 232887"/>
                <a:gd name="connsiteX2-47" fmla="*/ 618626 w 684304"/>
                <a:gd name="connsiteY2-48" fmla="*/ 155864 h 232887"/>
                <a:gd name="connsiteX3-49" fmla="*/ 673743 w 684304"/>
                <a:gd name="connsiteY3-50" fmla="*/ 175223 h 232887"/>
                <a:gd name="connsiteX4-51" fmla="*/ 635491 w 684304"/>
                <a:gd name="connsiteY4-52" fmla="*/ 232886 h 232887"/>
                <a:gd name="connsiteX0-53" fmla="*/ 5562 w 684305"/>
                <a:gd name="connsiteY0-54" fmla="*/ 0 h 247245"/>
                <a:gd name="connsiteX1-55" fmla="*/ 88689 w 684305"/>
                <a:gd name="connsiteY1-56" fmla="*/ 135082 h 247245"/>
                <a:gd name="connsiteX2-57" fmla="*/ 618626 w 684305"/>
                <a:gd name="connsiteY2-58" fmla="*/ 155864 h 247245"/>
                <a:gd name="connsiteX3-59" fmla="*/ 673743 w 684305"/>
                <a:gd name="connsiteY3-60" fmla="*/ 175223 h 247245"/>
                <a:gd name="connsiteX4-61" fmla="*/ 642924 w 684305"/>
                <a:gd name="connsiteY4-62" fmla="*/ 247244 h 247245"/>
                <a:gd name="connsiteX0-63" fmla="*/ 5562 w 694353"/>
                <a:gd name="connsiteY0-64" fmla="*/ 0 h 247243"/>
                <a:gd name="connsiteX1-65" fmla="*/ 88689 w 694353"/>
                <a:gd name="connsiteY1-66" fmla="*/ 135082 h 247243"/>
                <a:gd name="connsiteX2-67" fmla="*/ 618626 w 694353"/>
                <a:gd name="connsiteY2-68" fmla="*/ 155864 h 247243"/>
                <a:gd name="connsiteX3-69" fmla="*/ 688610 w 694353"/>
                <a:gd name="connsiteY3-70" fmla="*/ 203941 h 247243"/>
                <a:gd name="connsiteX4-71" fmla="*/ 642924 w 694353"/>
                <a:gd name="connsiteY4-72" fmla="*/ 247244 h 247243"/>
                <a:gd name="connsiteX0-73" fmla="*/ 5562 w 688656"/>
                <a:gd name="connsiteY0-74" fmla="*/ 0 h 247245"/>
                <a:gd name="connsiteX1-75" fmla="*/ 88689 w 688656"/>
                <a:gd name="connsiteY1-76" fmla="*/ 135082 h 247245"/>
                <a:gd name="connsiteX2-77" fmla="*/ 618626 w 688656"/>
                <a:gd name="connsiteY2-78" fmla="*/ 155864 h 247245"/>
                <a:gd name="connsiteX3-79" fmla="*/ 688610 w 688656"/>
                <a:gd name="connsiteY3-80" fmla="*/ 203941 h 247245"/>
                <a:gd name="connsiteX4-81" fmla="*/ 642924 w 688656"/>
                <a:gd name="connsiteY4-82" fmla="*/ 247244 h 247245"/>
                <a:gd name="connsiteX0-83" fmla="*/ 5562 w 688655"/>
                <a:gd name="connsiteY0-84" fmla="*/ 0 h 247243"/>
                <a:gd name="connsiteX1-85" fmla="*/ 88689 w 688655"/>
                <a:gd name="connsiteY1-86" fmla="*/ 135082 h 247243"/>
                <a:gd name="connsiteX2-87" fmla="*/ 618626 w 688655"/>
                <a:gd name="connsiteY2-88" fmla="*/ 155864 h 247243"/>
                <a:gd name="connsiteX3-89" fmla="*/ 688610 w 688655"/>
                <a:gd name="connsiteY3-90" fmla="*/ 203941 h 247243"/>
                <a:gd name="connsiteX4-91" fmla="*/ 642924 w 688655"/>
                <a:gd name="connsiteY4-92" fmla="*/ 247244 h 247243"/>
                <a:gd name="connsiteX0-93" fmla="*/ 5562 w 688655"/>
                <a:gd name="connsiteY0-94" fmla="*/ 0 h 203941"/>
                <a:gd name="connsiteX1-95" fmla="*/ 88689 w 688655"/>
                <a:gd name="connsiteY1-96" fmla="*/ 135082 h 203941"/>
                <a:gd name="connsiteX2-97" fmla="*/ 618626 w 688655"/>
                <a:gd name="connsiteY2-98" fmla="*/ 155864 h 203941"/>
                <a:gd name="connsiteX3-99" fmla="*/ 688610 w 688655"/>
                <a:gd name="connsiteY3-100" fmla="*/ 203941 h 203941"/>
                <a:gd name="connsiteX0-101" fmla="*/ 5562 w 677530"/>
                <a:gd name="connsiteY0-102" fmla="*/ 0 h 242131"/>
                <a:gd name="connsiteX1-103" fmla="*/ 88689 w 677530"/>
                <a:gd name="connsiteY1-104" fmla="*/ 135082 h 242131"/>
                <a:gd name="connsiteX2-105" fmla="*/ 618626 w 677530"/>
                <a:gd name="connsiteY2-106" fmla="*/ 155864 h 242131"/>
                <a:gd name="connsiteX3-107" fmla="*/ 670817 w 677530"/>
                <a:gd name="connsiteY3-108" fmla="*/ 242131 h 242131"/>
                <a:gd name="connsiteX0-109" fmla="*/ 5562 w 664333"/>
                <a:gd name="connsiteY0-110" fmla="*/ 0 h 238712"/>
                <a:gd name="connsiteX1-111" fmla="*/ 88689 w 664333"/>
                <a:gd name="connsiteY1-112" fmla="*/ 135082 h 238712"/>
                <a:gd name="connsiteX2-113" fmla="*/ 618626 w 664333"/>
                <a:gd name="connsiteY2-114" fmla="*/ 155864 h 238712"/>
                <a:gd name="connsiteX3-115" fmla="*/ 642752 w 664333"/>
                <a:gd name="connsiteY3-116" fmla="*/ 238712 h 238712"/>
                <a:gd name="connsiteX0-117" fmla="*/ 5562 w 711991"/>
                <a:gd name="connsiteY0-118" fmla="*/ 0 h 314413"/>
                <a:gd name="connsiteX1-119" fmla="*/ 88689 w 711991"/>
                <a:gd name="connsiteY1-120" fmla="*/ 135082 h 314413"/>
                <a:gd name="connsiteX2-121" fmla="*/ 618626 w 711991"/>
                <a:gd name="connsiteY2-122" fmla="*/ 155864 h 314413"/>
                <a:gd name="connsiteX3-123" fmla="*/ 711991 w 711991"/>
                <a:gd name="connsiteY3-124" fmla="*/ 314414 h 314413"/>
                <a:gd name="connsiteX0-125" fmla="*/ 5562 w 665363"/>
                <a:gd name="connsiteY0-126" fmla="*/ 0 h 272655"/>
                <a:gd name="connsiteX1-127" fmla="*/ 88689 w 665363"/>
                <a:gd name="connsiteY1-128" fmla="*/ 135082 h 272655"/>
                <a:gd name="connsiteX2-129" fmla="*/ 618626 w 665363"/>
                <a:gd name="connsiteY2-130" fmla="*/ 155864 h 272655"/>
                <a:gd name="connsiteX3-131" fmla="*/ 645298 w 665363"/>
                <a:gd name="connsiteY3-132" fmla="*/ 272656 h 272655"/>
                <a:gd name="connsiteX0-133" fmla="*/ 5562 w 676446"/>
                <a:gd name="connsiteY0-134" fmla="*/ 0 h 272657"/>
                <a:gd name="connsiteX1-135" fmla="*/ 88689 w 676446"/>
                <a:gd name="connsiteY1-136" fmla="*/ 135082 h 272657"/>
                <a:gd name="connsiteX2-137" fmla="*/ 618626 w 676446"/>
                <a:gd name="connsiteY2-138" fmla="*/ 155864 h 272657"/>
                <a:gd name="connsiteX3-139" fmla="*/ 645298 w 676446"/>
                <a:gd name="connsiteY3-140" fmla="*/ 272656 h 272657"/>
                <a:gd name="connsiteX0-141" fmla="*/ 20123 w 691007"/>
                <a:gd name="connsiteY0-142" fmla="*/ 0 h 272655"/>
                <a:gd name="connsiteX1-143" fmla="*/ 103250 w 691007"/>
                <a:gd name="connsiteY1-144" fmla="*/ 135082 h 272655"/>
                <a:gd name="connsiteX2-145" fmla="*/ 633187 w 691007"/>
                <a:gd name="connsiteY2-146" fmla="*/ 155864 h 272655"/>
                <a:gd name="connsiteX3-147" fmla="*/ 659859 w 691007"/>
                <a:gd name="connsiteY3-148" fmla="*/ 272656 h 272655"/>
                <a:gd name="connsiteX0-149" fmla="*/ 17841 w 701337"/>
                <a:gd name="connsiteY0-150" fmla="*/ 1 h 260740"/>
                <a:gd name="connsiteX1-151" fmla="*/ 113580 w 701337"/>
                <a:gd name="connsiteY1-152" fmla="*/ 123165 h 260740"/>
                <a:gd name="connsiteX2-153" fmla="*/ 643517 w 701337"/>
                <a:gd name="connsiteY2-154" fmla="*/ 143947 h 260740"/>
                <a:gd name="connsiteX3-155" fmla="*/ 670189 w 701337"/>
                <a:gd name="connsiteY3-156" fmla="*/ 260739 h 260740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701337" h="260740">
                  <a:moveTo>
                    <a:pt x="17841" y="1"/>
                  </a:moveTo>
                  <a:cubicBezTo>
                    <a:pt x="-24636" y="70720"/>
                    <a:pt x="9301" y="99174"/>
                    <a:pt x="113580" y="123165"/>
                  </a:cubicBezTo>
                  <a:cubicBezTo>
                    <a:pt x="217859" y="147156"/>
                    <a:pt x="525421" y="101115"/>
                    <a:pt x="643517" y="143947"/>
                  </a:cubicBezTo>
                  <a:cubicBezTo>
                    <a:pt x="761613" y="186779"/>
                    <a:pt x="660646" y="225217"/>
                    <a:pt x="670189" y="260739"/>
                  </a:cubicBezTo>
                </a:path>
              </a:pathLst>
            </a:custGeom>
            <a:noFill/>
            <a:ln w="317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20" name="任意多边形: 形状 26"/>
            <p:cNvSpPr/>
            <p:nvPr/>
          </p:nvSpPr>
          <p:spPr>
            <a:xfrm rot="10540049">
              <a:off x="4144227" y="2399377"/>
              <a:ext cx="558447" cy="10953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20556 w 666610"/>
                <a:gd name="connsiteY0-2" fmla="*/ 0 h 218209"/>
                <a:gd name="connsiteX1-3" fmla="*/ 103683 w 666610"/>
                <a:gd name="connsiteY1-4" fmla="*/ 135082 h 218209"/>
                <a:gd name="connsiteX2-5" fmla="*/ 633620 w 666610"/>
                <a:gd name="connsiteY2-6" fmla="*/ 155864 h 218209"/>
                <a:gd name="connsiteX3-7" fmla="*/ 612838 w 666610"/>
                <a:gd name="connsiteY3-8" fmla="*/ 218209 h 218209"/>
                <a:gd name="connsiteX4-9" fmla="*/ 612838 w 666610"/>
                <a:gd name="connsiteY4-10" fmla="*/ 218209 h 218209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666610" h="218209">
                  <a:moveTo>
                    <a:pt x="20556" y="0"/>
                  </a:moveTo>
                  <a:cubicBezTo>
                    <a:pt x="-22901" y="47056"/>
                    <a:pt x="1506" y="109105"/>
                    <a:pt x="103683" y="135082"/>
                  </a:cubicBezTo>
                  <a:cubicBezTo>
                    <a:pt x="205860" y="161059"/>
                    <a:pt x="548761" y="142010"/>
                    <a:pt x="633620" y="155864"/>
                  </a:cubicBezTo>
                  <a:cubicBezTo>
                    <a:pt x="718479" y="169718"/>
                    <a:pt x="612838" y="218209"/>
                    <a:pt x="612838" y="218209"/>
                  </a:cubicBezTo>
                  <a:lnTo>
                    <a:pt x="612838" y="218209"/>
                  </a:lnTo>
                </a:path>
              </a:pathLst>
            </a:custGeom>
            <a:noFill/>
            <a:ln w="317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21" name="任意多边形: 形状 26"/>
            <p:cNvSpPr/>
            <p:nvPr/>
          </p:nvSpPr>
          <p:spPr>
            <a:xfrm rot="10540049">
              <a:off x="4072754" y="2336442"/>
              <a:ext cx="624613" cy="90371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4572 w 623888"/>
                <a:gd name="connsiteY0-2" fmla="*/ 0 h 218209"/>
                <a:gd name="connsiteX1-3" fmla="*/ 87699 w 623888"/>
                <a:gd name="connsiteY1-4" fmla="*/ 135082 h 218209"/>
                <a:gd name="connsiteX2-5" fmla="*/ 581846 w 623888"/>
                <a:gd name="connsiteY2-6" fmla="*/ 144776 h 218209"/>
                <a:gd name="connsiteX3-7" fmla="*/ 596854 w 623888"/>
                <a:gd name="connsiteY3-8" fmla="*/ 218209 h 218209"/>
                <a:gd name="connsiteX4-9" fmla="*/ 596854 w 623888"/>
                <a:gd name="connsiteY4-10" fmla="*/ 218209 h 218209"/>
                <a:gd name="connsiteX0-11" fmla="*/ 4572 w 623887"/>
                <a:gd name="connsiteY0-12" fmla="*/ 0 h 218209"/>
                <a:gd name="connsiteX1-13" fmla="*/ 87699 w 623887"/>
                <a:gd name="connsiteY1-14" fmla="*/ 135082 h 218209"/>
                <a:gd name="connsiteX2-15" fmla="*/ 581846 w 623887"/>
                <a:gd name="connsiteY2-16" fmla="*/ 144776 h 218209"/>
                <a:gd name="connsiteX3-17" fmla="*/ 596854 w 623887"/>
                <a:gd name="connsiteY3-18" fmla="*/ 218209 h 218209"/>
                <a:gd name="connsiteX4-19" fmla="*/ 585412 w 623887"/>
                <a:gd name="connsiteY4-20" fmla="*/ 203364 h 218209"/>
                <a:gd name="connsiteX0-21" fmla="*/ 18961 w 638276"/>
                <a:gd name="connsiteY0-22" fmla="*/ 0 h 218209"/>
                <a:gd name="connsiteX1-23" fmla="*/ 102088 w 638276"/>
                <a:gd name="connsiteY1-24" fmla="*/ 135082 h 218209"/>
                <a:gd name="connsiteX2-25" fmla="*/ 596235 w 638276"/>
                <a:gd name="connsiteY2-26" fmla="*/ 144776 h 218209"/>
                <a:gd name="connsiteX3-27" fmla="*/ 611243 w 638276"/>
                <a:gd name="connsiteY3-28" fmla="*/ 218209 h 218209"/>
                <a:gd name="connsiteX4-29" fmla="*/ 599801 w 638276"/>
                <a:gd name="connsiteY4-30" fmla="*/ 203364 h 218209"/>
                <a:gd name="connsiteX0-31" fmla="*/ 21317 w 628897"/>
                <a:gd name="connsiteY0-32" fmla="*/ 1 h 210053"/>
                <a:gd name="connsiteX1-33" fmla="*/ 92709 w 628897"/>
                <a:gd name="connsiteY1-34" fmla="*/ 126926 h 210053"/>
                <a:gd name="connsiteX2-35" fmla="*/ 586856 w 628897"/>
                <a:gd name="connsiteY2-36" fmla="*/ 136620 h 210053"/>
                <a:gd name="connsiteX3-37" fmla="*/ 601864 w 628897"/>
                <a:gd name="connsiteY3-38" fmla="*/ 210053 h 210053"/>
                <a:gd name="connsiteX4-39" fmla="*/ 590422 w 628897"/>
                <a:gd name="connsiteY4-40" fmla="*/ 195208 h 210053"/>
                <a:gd name="connsiteX0-41" fmla="*/ 21317 w 628897"/>
                <a:gd name="connsiteY0-42" fmla="*/ -1 h 210051"/>
                <a:gd name="connsiteX1-43" fmla="*/ 92709 w 628897"/>
                <a:gd name="connsiteY1-44" fmla="*/ 126924 h 210051"/>
                <a:gd name="connsiteX2-45" fmla="*/ 586856 w 628897"/>
                <a:gd name="connsiteY2-46" fmla="*/ 136618 h 210051"/>
                <a:gd name="connsiteX3-47" fmla="*/ 601864 w 628897"/>
                <a:gd name="connsiteY3-48" fmla="*/ 210051 h 210051"/>
                <a:gd name="connsiteX0-49" fmla="*/ 21317 w 586856"/>
                <a:gd name="connsiteY0-50" fmla="*/ 1 h 136621"/>
                <a:gd name="connsiteX1-51" fmla="*/ 92709 w 586856"/>
                <a:gd name="connsiteY1-52" fmla="*/ 126926 h 136621"/>
                <a:gd name="connsiteX2-53" fmla="*/ 586856 w 586856"/>
                <a:gd name="connsiteY2-54" fmla="*/ 136620 h 136621"/>
                <a:gd name="connsiteX0-55" fmla="*/ 23301 w 640457"/>
                <a:gd name="connsiteY0-56" fmla="*/ -1 h 194241"/>
                <a:gd name="connsiteX1-57" fmla="*/ 94693 w 640457"/>
                <a:gd name="connsiteY1-58" fmla="*/ 126924 h 194241"/>
                <a:gd name="connsiteX2-59" fmla="*/ 640456 w 640457"/>
                <a:gd name="connsiteY2-60" fmla="*/ 194242 h 194241"/>
                <a:gd name="connsiteX0-61" fmla="*/ 23301 w 640456"/>
                <a:gd name="connsiteY0-62" fmla="*/ 1 h 200002"/>
                <a:gd name="connsiteX1-63" fmla="*/ 94693 w 640456"/>
                <a:gd name="connsiteY1-64" fmla="*/ 126926 h 200002"/>
                <a:gd name="connsiteX2-65" fmla="*/ 640456 w 640456"/>
                <a:gd name="connsiteY2-66" fmla="*/ 194244 h 200002"/>
                <a:gd name="connsiteX0-67" fmla="*/ 23301 w 724870"/>
                <a:gd name="connsiteY0-68" fmla="*/ 1 h 230533"/>
                <a:gd name="connsiteX1-69" fmla="*/ 94693 w 724870"/>
                <a:gd name="connsiteY1-70" fmla="*/ 126926 h 230533"/>
                <a:gd name="connsiteX2-71" fmla="*/ 724870 w 724870"/>
                <a:gd name="connsiteY2-72" fmla="*/ 226430 h 230533"/>
                <a:gd name="connsiteX0-73" fmla="*/ 23301 w 724870"/>
                <a:gd name="connsiteY0-74" fmla="*/ 1 h 226429"/>
                <a:gd name="connsiteX1-75" fmla="*/ 94693 w 724870"/>
                <a:gd name="connsiteY1-76" fmla="*/ 126926 h 226429"/>
                <a:gd name="connsiteX2-77" fmla="*/ 724870 w 724870"/>
                <a:gd name="connsiteY2-78" fmla="*/ 226430 h 226429"/>
                <a:gd name="connsiteX0-79" fmla="*/ 32771 w 734340"/>
                <a:gd name="connsiteY0-80" fmla="*/ 1 h 226429"/>
                <a:gd name="connsiteX1-81" fmla="*/ 104163 w 734340"/>
                <a:gd name="connsiteY1-82" fmla="*/ 126926 h 226429"/>
                <a:gd name="connsiteX2-83" fmla="*/ 734340 w 734340"/>
                <a:gd name="connsiteY2-84" fmla="*/ 226430 h 226429"/>
                <a:gd name="connsiteX0-85" fmla="*/ 32771 w 745590"/>
                <a:gd name="connsiteY0-86" fmla="*/ 1 h 180036"/>
                <a:gd name="connsiteX1-87" fmla="*/ 104163 w 745590"/>
                <a:gd name="connsiteY1-88" fmla="*/ 126926 h 180036"/>
                <a:gd name="connsiteX2-89" fmla="*/ 745590 w 745590"/>
                <a:gd name="connsiteY2-90" fmla="*/ 180036 h 180036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745590" h="180036">
                  <a:moveTo>
                    <a:pt x="32771" y="1"/>
                  </a:moveTo>
                  <a:cubicBezTo>
                    <a:pt x="-9707" y="70718"/>
                    <a:pt x="-32519" y="108613"/>
                    <a:pt x="104163" y="126926"/>
                  </a:cubicBezTo>
                  <a:cubicBezTo>
                    <a:pt x="207022" y="159300"/>
                    <a:pt x="644846" y="172896"/>
                    <a:pt x="745590" y="180036"/>
                  </a:cubicBezTo>
                </a:path>
              </a:pathLst>
            </a:custGeom>
            <a:noFill/>
            <a:ln w="317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322" name="组合 321"/>
          <p:cNvGrpSpPr/>
          <p:nvPr/>
        </p:nvGrpSpPr>
        <p:grpSpPr>
          <a:xfrm rot="8767920">
            <a:off x="6727235" y="4551757"/>
            <a:ext cx="541755" cy="208771"/>
            <a:chOff x="4072754" y="2336442"/>
            <a:chExt cx="677997" cy="316723"/>
          </a:xfrm>
        </p:grpSpPr>
        <p:sp>
          <p:nvSpPr>
            <p:cNvPr id="323" name="任意多边形: 形状 26"/>
            <p:cNvSpPr/>
            <p:nvPr/>
          </p:nvSpPr>
          <p:spPr>
            <a:xfrm rot="10540049">
              <a:off x="4100667" y="2569773"/>
              <a:ext cx="650084" cy="8339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7103 w 692188"/>
                <a:gd name="connsiteY0-2" fmla="*/ 0 h 218209"/>
                <a:gd name="connsiteX1-3" fmla="*/ 90230 w 692188"/>
                <a:gd name="connsiteY1-4" fmla="*/ 135082 h 218209"/>
                <a:gd name="connsiteX2-5" fmla="*/ 666418 w 692188"/>
                <a:gd name="connsiteY2-6" fmla="*/ 158137 h 218209"/>
                <a:gd name="connsiteX3-7" fmla="*/ 599385 w 692188"/>
                <a:gd name="connsiteY3-8" fmla="*/ 218209 h 218209"/>
                <a:gd name="connsiteX4-9" fmla="*/ 599385 w 692188"/>
                <a:gd name="connsiteY4-10" fmla="*/ 218209 h 218209"/>
                <a:gd name="connsiteX0-11" fmla="*/ 7103 w 804262"/>
                <a:gd name="connsiteY0-12" fmla="*/ 0 h 418066"/>
                <a:gd name="connsiteX1-13" fmla="*/ 90230 w 804262"/>
                <a:gd name="connsiteY1-14" fmla="*/ 135082 h 418066"/>
                <a:gd name="connsiteX2-15" fmla="*/ 666418 w 804262"/>
                <a:gd name="connsiteY2-16" fmla="*/ 158137 h 418066"/>
                <a:gd name="connsiteX3-17" fmla="*/ 599385 w 804262"/>
                <a:gd name="connsiteY3-18" fmla="*/ 218209 h 418066"/>
                <a:gd name="connsiteX4-19" fmla="*/ 804262 w 804262"/>
                <a:gd name="connsiteY4-20" fmla="*/ 418065 h 418066"/>
                <a:gd name="connsiteX0-21" fmla="*/ 7103 w 804262"/>
                <a:gd name="connsiteY0-22" fmla="*/ 0 h 418064"/>
                <a:gd name="connsiteX1-23" fmla="*/ 90230 w 804262"/>
                <a:gd name="connsiteY1-24" fmla="*/ 135082 h 418064"/>
                <a:gd name="connsiteX2-25" fmla="*/ 666418 w 804262"/>
                <a:gd name="connsiteY2-26" fmla="*/ 158137 h 418064"/>
                <a:gd name="connsiteX3-27" fmla="*/ 649061 w 804262"/>
                <a:gd name="connsiteY3-28" fmla="*/ 234353 h 418064"/>
                <a:gd name="connsiteX4-29" fmla="*/ 804262 w 804262"/>
                <a:gd name="connsiteY4-30" fmla="*/ 418065 h 418064"/>
                <a:gd name="connsiteX0-31" fmla="*/ 7103 w 703746"/>
                <a:gd name="connsiteY0-32" fmla="*/ 0 h 234354"/>
                <a:gd name="connsiteX1-33" fmla="*/ 90230 w 703746"/>
                <a:gd name="connsiteY1-34" fmla="*/ 135082 h 234354"/>
                <a:gd name="connsiteX2-35" fmla="*/ 666418 w 703746"/>
                <a:gd name="connsiteY2-36" fmla="*/ 158137 h 234354"/>
                <a:gd name="connsiteX3-37" fmla="*/ 649061 w 703746"/>
                <a:gd name="connsiteY3-38" fmla="*/ 234353 h 234354"/>
                <a:gd name="connsiteX0-39" fmla="*/ 7103 w 708469"/>
                <a:gd name="connsiteY0-40" fmla="*/ 0 h 249688"/>
                <a:gd name="connsiteX1-41" fmla="*/ 90230 w 708469"/>
                <a:gd name="connsiteY1-42" fmla="*/ 135082 h 249688"/>
                <a:gd name="connsiteX2-43" fmla="*/ 666418 w 708469"/>
                <a:gd name="connsiteY2-44" fmla="*/ 158137 h 249688"/>
                <a:gd name="connsiteX3-45" fmla="*/ 664513 w 708469"/>
                <a:gd name="connsiteY3-46" fmla="*/ 249688 h 249688"/>
                <a:gd name="connsiteX0-47" fmla="*/ 1435 w 767430"/>
                <a:gd name="connsiteY0-48" fmla="*/ -1 h 200383"/>
                <a:gd name="connsiteX1-49" fmla="*/ 149191 w 767430"/>
                <a:gd name="connsiteY1-50" fmla="*/ 85777 h 200383"/>
                <a:gd name="connsiteX2-51" fmla="*/ 725379 w 767430"/>
                <a:gd name="connsiteY2-52" fmla="*/ 108832 h 200383"/>
                <a:gd name="connsiteX3-53" fmla="*/ 723474 w 767430"/>
                <a:gd name="connsiteY3-54" fmla="*/ 200383 h 200383"/>
                <a:gd name="connsiteX0-55" fmla="*/ 1067 w 787985"/>
                <a:gd name="connsiteY0-56" fmla="*/ 0 h 182754"/>
                <a:gd name="connsiteX1-57" fmla="*/ 169746 w 787985"/>
                <a:gd name="connsiteY1-58" fmla="*/ 68148 h 182754"/>
                <a:gd name="connsiteX2-59" fmla="*/ 745934 w 787985"/>
                <a:gd name="connsiteY2-60" fmla="*/ 91203 h 182754"/>
                <a:gd name="connsiteX3-61" fmla="*/ 744029 w 787985"/>
                <a:gd name="connsiteY3-62" fmla="*/ 182754 h 182754"/>
                <a:gd name="connsiteX0-63" fmla="*/ 0 w 786918"/>
                <a:gd name="connsiteY0-64" fmla="*/ 0 h 182754"/>
                <a:gd name="connsiteX1-65" fmla="*/ 168679 w 786918"/>
                <a:gd name="connsiteY1-66" fmla="*/ 68148 h 182754"/>
                <a:gd name="connsiteX2-67" fmla="*/ 744867 w 786918"/>
                <a:gd name="connsiteY2-68" fmla="*/ 91203 h 182754"/>
                <a:gd name="connsiteX3-69" fmla="*/ 742962 w 786918"/>
                <a:gd name="connsiteY3-70" fmla="*/ 182754 h 182754"/>
                <a:gd name="connsiteX0-71" fmla="*/ 0 w 786918"/>
                <a:gd name="connsiteY0-72" fmla="*/ 110 h 182864"/>
                <a:gd name="connsiteX1-73" fmla="*/ 168679 w 786918"/>
                <a:gd name="connsiteY1-74" fmla="*/ 68258 h 182864"/>
                <a:gd name="connsiteX2-75" fmla="*/ 744867 w 786918"/>
                <a:gd name="connsiteY2-76" fmla="*/ 91313 h 182864"/>
                <a:gd name="connsiteX3-77" fmla="*/ 742962 w 786918"/>
                <a:gd name="connsiteY3-78" fmla="*/ 182864 h 182864"/>
                <a:gd name="connsiteX0-79" fmla="*/ 0 w 786918"/>
                <a:gd name="connsiteY0-80" fmla="*/ 0 h 182754"/>
                <a:gd name="connsiteX1-81" fmla="*/ 168679 w 786918"/>
                <a:gd name="connsiteY1-82" fmla="*/ 68148 h 182754"/>
                <a:gd name="connsiteX2-83" fmla="*/ 744867 w 786918"/>
                <a:gd name="connsiteY2-84" fmla="*/ 91203 h 182754"/>
                <a:gd name="connsiteX3-85" fmla="*/ 742962 w 786918"/>
                <a:gd name="connsiteY3-86" fmla="*/ 182754 h 182754"/>
                <a:gd name="connsiteX0-87" fmla="*/ 0 w 787244"/>
                <a:gd name="connsiteY0-88" fmla="*/ 0 h 182754"/>
                <a:gd name="connsiteX1-89" fmla="*/ 164274 w 787244"/>
                <a:gd name="connsiteY1-90" fmla="*/ 30614 h 182754"/>
                <a:gd name="connsiteX2-91" fmla="*/ 744867 w 787244"/>
                <a:gd name="connsiteY2-92" fmla="*/ 91203 h 182754"/>
                <a:gd name="connsiteX3-93" fmla="*/ 742962 w 787244"/>
                <a:gd name="connsiteY3-94" fmla="*/ 182754 h 182754"/>
                <a:gd name="connsiteX0-95" fmla="*/ 0 w 622970"/>
                <a:gd name="connsiteY0-96" fmla="*/ 0 h 152140"/>
                <a:gd name="connsiteX1-97" fmla="*/ 580593 w 622970"/>
                <a:gd name="connsiteY1-98" fmla="*/ 60589 h 152140"/>
                <a:gd name="connsiteX2-99" fmla="*/ 578688 w 622970"/>
                <a:gd name="connsiteY2-100" fmla="*/ 152140 h 152140"/>
                <a:gd name="connsiteX0-101" fmla="*/ 0 w 775994"/>
                <a:gd name="connsiteY0-102" fmla="*/ -1 h 166133"/>
                <a:gd name="connsiteX1-103" fmla="*/ 723065 w 775994"/>
                <a:gd name="connsiteY1-104" fmla="*/ 74582 h 166133"/>
                <a:gd name="connsiteX2-105" fmla="*/ 721160 w 775994"/>
                <a:gd name="connsiteY2-106" fmla="*/ 166133 h 166133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775994" h="166133">
                  <a:moveTo>
                    <a:pt x="0" y="-1"/>
                  </a:moveTo>
                  <a:cubicBezTo>
                    <a:pt x="124144" y="15199"/>
                    <a:pt x="602872" y="46893"/>
                    <a:pt x="723065" y="74582"/>
                  </a:cubicBezTo>
                  <a:cubicBezTo>
                    <a:pt x="843258" y="102271"/>
                    <a:pt x="721160" y="166133"/>
                    <a:pt x="721160" y="166133"/>
                  </a:cubicBezTo>
                </a:path>
              </a:pathLst>
            </a:custGeom>
            <a:noFill/>
            <a:ln w="317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24" name="任意多边形: 形状 26"/>
            <p:cNvSpPr/>
            <p:nvPr/>
          </p:nvSpPr>
          <p:spPr>
            <a:xfrm rot="10540049">
              <a:off x="4130280" y="2473174"/>
              <a:ext cx="587539" cy="13088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5562 w 687495"/>
                <a:gd name="connsiteY0-2" fmla="*/ 0 h 218209"/>
                <a:gd name="connsiteX1-3" fmla="*/ 88689 w 687495"/>
                <a:gd name="connsiteY1-4" fmla="*/ 135082 h 218209"/>
                <a:gd name="connsiteX2-5" fmla="*/ 618626 w 687495"/>
                <a:gd name="connsiteY2-6" fmla="*/ 155864 h 218209"/>
                <a:gd name="connsiteX3-7" fmla="*/ 678732 w 687495"/>
                <a:gd name="connsiteY3-8" fmla="*/ 199374 h 218209"/>
                <a:gd name="connsiteX4-9" fmla="*/ 597844 w 687495"/>
                <a:gd name="connsiteY4-10" fmla="*/ 218209 h 218209"/>
                <a:gd name="connsiteX5" fmla="*/ 597844 w 687495"/>
                <a:gd name="connsiteY5" fmla="*/ 218209 h 218209"/>
                <a:gd name="connsiteX0-11" fmla="*/ 5562 w 687494"/>
                <a:gd name="connsiteY0-12" fmla="*/ 0 h 246265"/>
                <a:gd name="connsiteX1-13" fmla="*/ 88689 w 687494"/>
                <a:gd name="connsiteY1-14" fmla="*/ 135082 h 246265"/>
                <a:gd name="connsiteX2-15" fmla="*/ 618626 w 687494"/>
                <a:gd name="connsiteY2-16" fmla="*/ 155864 h 246265"/>
                <a:gd name="connsiteX3-17" fmla="*/ 678732 w 687494"/>
                <a:gd name="connsiteY3-18" fmla="*/ 199374 h 246265"/>
                <a:gd name="connsiteX4-19" fmla="*/ 597844 w 687494"/>
                <a:gd name="connsiteY4-20" fmla="*/ 218209 h 246265"/>
                <a:gd name="connsiteX5-21" fmla="*/ 634907 w 687494"/>
                <a:gd name="connsiteY5-22" fmla="*/ 246266 h 246265"/>
                <a:gd name="connsiteX0-23" fmla="*/ 5562 w 687494"/>
                <a:gd name="connsiteY0-24" fmla="*/ 0 h 218209"/>
                <a:gd name="connsiteX1-25" fmla="*/ 88689 w 687494"/>
                <a:gd name="connsiteY1-26" fmla="*/ 135082 h 218209"/>
                <a:gd name="connsiteX2-27" fmla="*/ 618626 w 687494"/>
                <a:gd name="connsiteY2-28" fmla="*/ 155864 h 218209"/>
                <a:gd name="connsiteX3-29" fmla="*/ 678732 w 687494"/>
                <a:gd name="connsiteY3-30" fmla="*/ 199374 h 218209"/>
                <a:gd name="connsiteX4-31" fmla="*/ 597844 w 687494"/>
                <a:gd name="connsiteY4-32" fmla="*/ 218209 h 218209"/>
                <a:gd name="connsiteX0-33" fmla="*/ 5562 w 687494"/>
                <a:gd name="connsiteY0-34" fmla="*/ 0 h 232885"/>
                <a:gd name="connsiteX1-35" fmla="*/ 88689 w 687494"/>
                <a:gd name="connsiteY1-36" fmla="*/ 135082 h 232885"/>
                <a:gd name="connsiteX2-37" fmla="*/ 618626 w 687494"/>
                <a:gd name="connsiteY2-38" fmla="*/ 155864 h 232885"/>
                <a:gd name="connsiteX3-39" fmla="*/ 678732 w 687494"/>
                <a:gd name="connsiteY3-40" fmla="*/ 199374 h 232885"/>
                <a:gd name="connsiteX4-41" fmla="*/ 635491 w 687494"/>
                <a:gd name="connsiteY4-42" fmla="*/ 232886 h 232885"/>
                <a:gd name="connsiteX0-43" fmla="*/ 5562 w 684304"/>
                <a:gd name="connsiteY0-44" fmla="*/ 0 h 232887"/>
                <a:gd name="connsiteX1-45" fmla="*/ 88689 w 684304"/>
                <a:gd name="connsiteY1-46" fmla="*/ 135082 h 232887"/>
                <a:gd name="connsiteX2-47" fmla="*/ 618626 w 684304"/>
                <a:gd name="connsiteY2-48" fmla="*/ 155864 h 232887"/>
                <a:gd name="connsiteX3-49" fmla="*/ 673743 w 684304"/>
                <a:gd name="connsiteY3-50" fmla="*/ 175223 h 232887"/>
                <a:gd name="connsiteX4-51" fmla="*/ 635491 w 684304"/>
                <a:gd name="connsiteY4-52" fmla="*/ 232886 h 232887"/>
                <a:gd name="connsiteX0-53" fmla="*/ 5562 w 684305"/>
                <a:gd name="connsiteY0-54" fmla="*/ 0 h 247245"/>
                <a:gd name="connsiteX1-55" fmla="*/ 88689 w 684305"/>
                <a:gd name="connsiteY1-56" fmla="*/ 135082 h 247245"/>
                <a:gd name="connsiteX2-57" fmla="*/ 618626 w 684305"/>
                <a:gd name="connsiteY2-58" fmla="*/ 155864 h 247245"/>
                <a:gd name="connsiteX3-59" fmla="*/ 673743 w 684305"/>
                <a:gd name="connsiteY3-60" fmla="*/ 175223 h 247245"/>
                <a:gd name="connsiteX4-61" fmla="*/ 642924 w 684305"/>
                <a:gd name="connsiteY4-62" fmla="*/ 247244 h 247245"/>
                <a:gd name="connsiteX0-63" fmla="*/ 5562 w 694353"/>
                <a:gd name="connsiteY0-64" fmla="*/ 0 h 247243"/>
                <a:gd name="connsiteX1-65" fmla="*/ 88689 w 694353"/>
                <a:gd name="connsiteY1-66" fmla="*/ 135082 h 247243"/>
                <a:gd name="connsiteX2-67" fmla="*/ 618626 w 694353"/>
                <a:gd name="connsiteY2-68" fmla="*/ 155864 h 247243"/>
                <a:gd name="connsiteX3-69" fmla="*/ 688610 w 694353"/>
                <a:gd name="connsiteY3-70" fmla="*/ 203941 h 247243"/>
                <a:gd name="connsiteX4-71" fmla="*/ 642924 w 694353"/>
                <a:gd name="connsiteY4-72" fmla="*/ 247244 h 247243"/>
                <a:gd name="connsiteX0-73" fmla="*/ 5562 w 688656"/>
                <a:gd name="connsiteY0-74" fmla="*/ 0 h 247245"/>
                <a:gd name="connsiteX1-75" fmla="*/ 88689 w 688656"/>
                <a:gd name="connsiteY1-76" fmla="*/ 135082 h 247245"/>
                <a:gd name="connsiteX2-77" fmla="*/ 618626 w 688656"/>
                <a:gd name="connsiteY2-78" fmla="*/ 155864 h 247245"/>
                <a:gd name="connsiteX3-79" fmla="*/ 688610 w 688656"/>
                <a:gd name="connsiteY3-80" fmla="*/ 203941 h 247245"/>
                <a:gd name="connsiteX4-81" fmla="*/ 642924 w 688656"/>
                <a:gd name="connsiteY4-82" fmla="*/ 247244 h 247245"/>
                <a:gd name="connsiteX0-83" fmla="*/ 5562 w 688655"/>
                <a:gd name="connsiteY0-84" fmla="*/ 0 h 247243"/>
                <a:gd name="connsiteX1-85" fmla="*/ 88689 w 688655"/>
                <a:gd name="connsiteY1-86" fmla="*/ 135082 h 247243"/>
                <a:gd name="connsiteX2-87" fmla="*/ 618626 w 688655"/>
                <a:gd name="connsiteY2-88" fmla="*/ 155864 h 247243"/>
                <a:gd name="connsiteX3-89" fmla="*/ 688610 w 688655"/>
                <a:gd name="connsiteY3-90" fmla="*/ 203941 h 247243"/>
                <a:gd name="connsiteX4-91" fmla="*/ 642924 w 688655"/>
                <a:gd name="connsiteY4-92" fmla="*/ 247244 h 247243"/>
                <a:gd name="connsiteX0-93" fmla="*/ 5562 w 688655"/>
                <a:gd name="connsiteY0-94" fmla="*/ 0 h 203941"/>
                <a:gd name="connsiteX1-95" fmla="*/ 88689 w 688655"/>
                <a:gd name="connsiteY1-96" fmla="*/ 135082 h 203941"/>
                <a:gd name="connsiteX2-97" fmla="*/ 618626 w 688655"/>
                <a:gd name="connsiteY2-98" fmla="*/ 155864 h 203941"/>
                <a:gd name="connsiteX3-99" fmla="*/ 688610 w 688655"/>
                <a:gd name="connsiteY3-100" fmla="*/ 203941 h 203941"/>
                <a:gd name="connsiteX0-101" fmla="*/ 5562 w 677530"/>
                <a:gd name="connsiteY0-102" fmla="*/ 0 h 242131"/>
                <a:gd name="connsiteX1-103" fmla="*/ 88689 w 677530"/>
                <a:gd name="connsiteY1-104" fmla="*/ 135082 h 242131"/>
                <a:gd name="connsiteX2-105" fmla="*/ 618626 w 677530"/>
                <a:gd name="connsiteY2-106" fmla="*/ 155864 h 242131"/>
                <a:gd name="connsiteX3-107" fmla="*/ 670817 w 677530"/>
                <a:gd name="connsiteY3-108" fmla="*/ 242131 h 242131"/>
                <a:gd name="connsiteX0-109" fmla="*/ 5562 w 664333"/>
                <a:gd name="connsiteY0-110" fmla="*/ 0 h 238712"/>
                <a:gd name="connsiteX1-111" fmla="*/ 88689 w 664333"/>
                <a:gd name="connsiteY1-112" fmla="*/ 135082 h 238712"/>
                <a:gd name="connsiteX2-113" fmla="*/ 618626 w 664333"/>
                <a:gd name="connsiteY2-114" fmla="*/ 155864 h 238712"/>
                <a:gd name="connsiteX3-115" fmla="*/ 642752 w 664333"/>
                <a:gd name="connsiteY3-116" fmla="*/ 238712 h 238712"/>
                <a:gd name="connsiteX0-117" fmla="*/ 5562 w 711991"/>
                <a:gd name="connsiteY0-118" fmla="*/ 0 h 314413"/>
                <a:gd name="connsiteX1-119" fmla="*/ 88689 w 711991"/>
                <a:gd name="connsiteY1-120" fmla="*/ 135082 h 314413"/>
                <a:gd name="connsiteX2-121" fmla="*/ 618626 w 711991"/>
                <a:gd name="connsiteY2-122" fmla="*/ 155864 h 314413"/>
                <a:gd name="connsiteX3-123" fmla="*/ 711991 w 711991"/>
                <a:gd name="connsiteY3-124" fmla="*/ 314414 h 314413"/>
                <a:gd name="connsiteX0-125" fmla="*/ 5562 w 665363"/>
                <a:gd name="connsiteY0-126" fmla="*/ 0 h 272655"/>
                <a:gd name="connsiteX1-127" fmla="*/ 88689 w 665363"/>
                <a:gd name="connsiteY1-128" fmla="*/ 135082 h 272655"/>
                <a:gd name="connsiteX2-129" fmla="*/ 618626 w 665363"/>
                <a:gd name="connsiteY2-130" fmla="*/ 155864 h 272655"/>
                <a:gd name="connsiteX3-131" fmla="*/ 645298 w 665363"/>
                <a:gd name="connsiteY3-132" fmla="*/ 272656 h 272655"/>
                <a:gd name="connsiteX0-133" fmla="*/ 5562 w 676446"/>
                <a:gd name="connsiteY0-134" fmla="*/ 0 h 272657"/>
                <a:gd name="connsiteX1-135" fmla="*/ 88689 w 676446"/>
                <a:gd name="connsiteY1-136" fmla="*/ 135082 h 272657"/>
                <a:gd name="connsiteX2-137" fmla="*/ 618626 w 676446"/>
                <a:gd name="connsiteY2-138" fmla="*/ 155864 h 272657"/>
                <a:gd name="connsiteX3-139" fmla="*/ 645298 w 676446"/>
                <a:gd name="connsiteY3-140" fmla="*/ 272656 h 272657"/>
                <a:gd name="connsiteX0-141" fmla="*/ 20123 w 691007"/>
                <a:gd name="connsiteY0-142" fmla="*/ 0 h 272655"/>
                <a:gd name="connsiteX1-143" fmla="*/ 103250 w 691007"/>
                <a:gd name="connsiteY1-144" fmla="*/ 135082 h 272655"/>
                <a:gd name="connsiteX2-145" fmla="*/ 633187 w 691007"/>
                <a:gd name="connsiteY2-146" fmla="*/ 155864 h 272655"/>
                <a:gd name="connsiteX3-147" fmla="*/ 659859 w 691007"/>
                <a:gd name="connsiteY3-148" fmla="*/ 272656 h 272655"/>
                <a:gd name="connsiteX0-149" fmla="*/ 17841 w 701337"/>
                <a:gd name="connsiteY0-150" fmla="*/ 1 h 260740"/>
                <a:gd name="connsiteX1-151" fmla="*/ 113580 w 701337"/>
                <a:gd name="connsiteY1-152" fmla="*/ 123165 h 260740"/>
                <a:gd name="connsiteX2-153" fmla="*/ 643517 w 701337"/>
                <a:gd name="connsiteY2-154" fmla="*/ 143947 h 260740"/>
                <a:gd name="connsiteX3-155" fmla="*/ 670189 w 701337"/>
                <a:gd name="connsiteY3-156" fmla="*/ 260739 h 260740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701337" h="260740">
                  <a:moveTo>
                    <a:pt x="17841" y="1"/>
                  </a:moveTo>
                  <a:cubicBezTo>
                    <a:pt x="-24636" y="70720"/>
                    <a:pt x="9301" y="99174"/>
                    <a:pt x="113580" y="123165"/>
                  </a:cubicBezTo>
                  <a:cubicBezTo>
                    <a:pt x="217859" y="147156"/>
                    <a:pt x="525421" y="101115"/>
                    <a:pt x="643517" y="143947"/>
                  </a:cubicBezTo>
                  <a:cubicBezTo>
                    <a:pt x="761613" y="186779"/>
                    <a:pt x="660646" y="225217"/>
                    <a:pt x="670189" y="260739"/>
                  </a:cubicBezTo>
                </a:path>
              </a:pathLst>
            </a:custGeom>
            <a:noFill/>
            <a:ln w="317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25" name="任意多边形: 形状 26"/>
            <p:cNvSpPr/>
            <p:nvPr/>
          </p:nvSpPr>
          <p:spPr>
            <a:xfrm rot="10540049">
              <a:off x="4144227" y="2399377"/>
              <a:ext cx="558447" cy="10953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20556 w 666610"/>
                <a:gd name="connsiteY0-2" fmla="*/ 0 h 218209"/>
                <a:gd name="connsiteX1-3" fmla="*/ 103683 w 666610"/>
                <a:gd name="connsiteY1-4" fmla="*/ 135082 h 218209"/>
                <a:gd name="connsiteX2-5" fmla="*/ 633620 w 666610"/>
                <a:gd name="connsiteY2-6" fmla="*/ 155864 h 218209"/>
                <a:gd name="connsiteX3-7" fmla="*/ 612838 w 666610"/>
                <a:gd name="connsiteY3-8" fmla="*/ 218209 h 218209"/>
                <a:gd name="connsiteX4-9" fmla="*/ 612838 w 666610"/>
                <a:gd name="connsiteY4-10" fmla="*/ 218209 h 218209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666610" h="218209">
                  <a:moveTo>
                    <a:pt x="20556" y="0"/>
                  </a:moveTo>
                  <a:cubicBezTo>
                    <a:pt x="-22901" y="47056"/>
                    <a:pt x="1506" y="109105"/>
                    <a:pt x="103683" y="135082"/>
                  </a:cubicBezTo>
                  <a:cubicBezTo>
                    <a:pt x="205860" y="161059"/>
                    <a:pt x="548761" y="142010"/>
                    <a:pt x="633620" y="155864"/>
                  </a:cubicBezTo>
                  <a:cubicBezTo>
                    <a:pt x="718479" y="169718"/>
                    <a:pt x="612838" y="218209"/>
                    <a:pt x="612838" y="218209"/>
                  </a:cubicBezTo>
                  <a:lnTo>
                    <a:pt x="612838" y="218209"/>
                  </a:lnTo>
                </a:path>
              </a:pathLst>
            </a:custGeom>
            <a:noFill/>
            <a:ln w="317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26" name="任意多边形: 形状 26"/>
            <p:cNvSpPr/>
            <p:nvPr/>
          </p:nvSpPr>
          <p:spPr>
            <a:xfrm rot="10540049">
              <a:off x="4072754" y="2336442"/>
              <a:ext cx="624613" cy="90371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4572 w 623888"/>
                <a:gd name="connsiteY0-2" fmla="*/ 0 h 218209"/>
                <a:gd name="connsiteX1-3" fmla="*/ 87699 w 623888"/>
                <a:gd name="connsiteY1-4" fmla="*/ 135082 h 218209"/>
                <a:gd name="connsiteX2-5" fmla="*/ 581846 w 623888"/>
                <a:gd name="connsiteY2-6" fmla="*/ 144776 h 218209"/>
                <a:gd name="connsiteX3-7" fmla="*/ 596854 w 623888"/>
                <a:gd name="connsiteY3-8" fmla="*/ 218209 h 218209"/>
                <a:gd name="connsiteX4-9" fmla="*/ 596854 w 623888"/>
                <a:gd name="connsiteY4-10" fmla="*/ 218209 h 218209"/>
                <a:gd name="connsiteX0-11" fmla="*/ 4572 w 623887"/>
                <a:gd name="connsiteY0-12" fmla="*/ 0 h 218209"/>
                <a:gd name="connsiteX1-13" fmla="*/ 87699 w 623887"/>
                <a:gd name="connsiteY1-14" fmla="*/ 135082 h 218209"/>
                <a:gd name="connsiteX2-15" fmla="*/ 581846 w 623887"/>
                <a:gd name="connsiteY2-16" fmla="*/ 144776 h 218209"/>
                <a:gd name="connsiteX3-17" fmla="*/ 596854 w 623887"/>
                <a:gd name="connsiteY3-18" fmla="*/ 218209 h 218209"/>
                <a:gd name="connsiteX4-19" fmla="*/ 585412 w 623887"/>
                <a:gd name="connsiteY4-20" fmla="*/ 203364 h 218209"/>
                <a:gd name="connsiteX0-21" fmla="*/ 18961 w 638276"/>
                <a:gd name="connsiteY0-22" fmla="*/ 0 h 218209"/>
                <a:gd name="connsiteX1-23" fmla="*/ 102088 w 638276"/>
                <a:gd name="connsiteY1-24" fmla="*/ 135082 h 218209"/>
                <a:gd name="connsiteX2-25" fmla="*/ 596235 w 638276"/>
                <a:gd name="connsiteY2-26" fmla="*/ 144776 h 218209"/>
                <a:gd name="connsiteX3-27" fmla="*/ 611243 w 638276"/>
                <a:gd name="connsiteY3-28" fmla="*/ 218209 h 218209"/>
                <a:gd name="connsiteX4-29" fmla="*/ 599801 w 638276"/>
                <a:gd name="connsiteY4-30" fmla="*/ 203364 h 218209"/>
                <a:gd name="connsiteX0-31" fmla="*/ 21317 w 628897"/>
                <a:gd name="connsiteY0-32" fmla="*/ 1 h 210053"/>
                <a:gd name="connsiteX1-33" fmla="*/ 92709 w 628897"/>
                <a:gd name="connsiteY1-34" fmla="*/ 126926 h 210053"/>
                <a:gd name="connsiteX2-35" fmla="*/ 586856 w 628897"/>
                <a:gd name="connsiteY2-36" fmla="*/ 136620 h 210053"/>
                <a:gd name="connsiteX3-37" fmla="*/ 601864 w 628897"/>
                <a:gd name="connsiteY3-38" fmla="*/ 210053 h 210053"/>
                <a:gd name="connsiteX4-39" fmla="*/ 590422 w 628897"/>
                <a:gd name="connsiteY4-40" fmla="*/ 195208 h 210053"/>
                <a:gd name="connsiteX0-41" fmla="*/ 21317 w 628897"/>
                <a:gd name="connsiteY0-42" fmla="*/ -1 h 210051"/>
                <a:gd name="connsiteX1-43" fmla="*/ 92709 w 628897"/>
                <a:gd name="connsiteY1-44" fmla="*/ 126924 h 210051"/>
                <a:gd name="connsiteX2-45" fmla="*/ 586856 w 628897"/>
                <a:gd name="connsiteY2-46" fmla="*/ 136618 h 210051"/>
                <a:gd name="connsiteX3-47" fmla="*/ 601864 w 628897"/>
                <a:gd name="connsiteY3-48" fmla="*/ 210051 h 210051"/>
                <a:gd name="connsiteX0-49" fmla="*/ 21317 w 586856"/>
                <a:gd name="connsiteY0-50" fmla="*/ 1 h 136621"/>
                <a:gd name="connsiteX1-51" fmla="*/ 92709 w 586856"/>
                <a:gd name="connsiteY1-52" fmla="*/ 126926 h 136621"/>
                <a:gd name="connsiteX2-53" fmla="*/ 586856 w 586856"/>
                <a:gd name="connsiteY2-54" fmla="*/ 136620 h 136621"/>
                <a:gd name="connsiteX0-55" fmla="*/ 23301 w 640457"/>
                <a:gd name="connsiteY0-56" fmla="*/ -1 h 194241"/>
                <a:gd name="connsiteX1-57" fmla="*/ 94693 w 640457"/>
                <a:gd name="connsiteY1-58" fmla="*/ 126924 h 194241"/>
                <a:gd name="connsiteX2-59" fmla="*/ 640456 w 640457"/>
                <a:gd name="connsiteY2-60" fmla="*/ 194242 h 194241"/>
                <a:gd name="connsiteX0-61" fmla="*/ 23301 w 640456"/>
                <a:gd name="connsiteY0-62" fmla="*/ 1 h 200002"/>
                <a:gd name="connsiteX1-63" fmla="*/ 94693 w 640456"/>
                <a:gd name="connsiteY1-64" fmla="*/ 126926 h 200002"/>
                <a:gd name="connsiteX2-65" fmla="*/ 640456 w 640456"/>
                <a:gd name="connsiteY2-66" fmla="*/ 194244 h 200002"/>
                <a:gd name="connsiteX0-67" fmla="*/ 23301 w 724870"/>
                <a:gd name="connsiteY0-68" fmla="*/ 1 h 230533"/>
                <a:gd name="connsiteX1-69" fmla="*/ 94693 w 724870"/>
                <a:gd name="connsiteY1-70" fmla="*/ 126926 h 230533"/>
                <a:gd name="connsiteX2-71" fmla="*/ 724870 w 724870"/>
                <a:gd name="connsiteY2-72" fmla="*/ 226430 h 230533"/>
                <a:gd name="connsiteX0-73" fmla="*/ 23301 w 724870"/>
                <a:gd name="connsiteY0-74" fmla="*/ 1 h 226429"/>
                <a:gd name="connsiteX1-75" fmla="*/ 94693 w 724870"/>
                <a:gd name="connsiteY1-76" fmla="*/ 126926 h 226429"/>
                <a:gd name="connsiteX2-77" fmla="*/ 724870 w 724870"/>
                <a:gd name="connsiteY2-78" fmla="*/ 226430 h 226429"/>
                <a:gd name="connsiteX0-79" fmla="*/ 32771 w 734340"/>
                <a:gd name="connsiteY0-80" fmla="*/ 1 h 226429"/>
                <a:gd name="connsiteX1-81" fmla="*/ 104163 w 734340"/>
                <a:gd name="connsiteY1-82" fmla="*/ 126926 h 226429"/>
                <a:gd name="connsiteX2-83" fmla="*/ 734340 w 734340"/>
                <a:gd name="connsiteY2-84" fmla="*/ 226430 h 226429"/>
                <a:gd name="connsiteX0-85" fmla="*/ 32771 w 745590"/>
                <a:gd name="connsiteY0-86" fmla="*/ 1 h 180036"/>
                <a:gd name="connsiteX1-87" fmla="*/ 104163 w 745590"/>
                <a:gd name="connsiteY1-88" fmla="*/ 126926 h 180036"/>
                <a:gd name="connsiteX2-89" fmla="*/ 745590 w 745590"/>
                <a:gd name="connsiteY2-90" fmla="*/ 180036 h 180036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745590" h="180036">
                  <a:moveTo>
                    <a:pt x="32771" y="1"/>
                  </a:moveTo>
                  <a:cubicBezTo>
                    <a:pt x="-9707" y="70718"/>
                    <a:pt x="-32519" y="108613"/>
                    <a:pt x="104163" y="126926"/>
                  </a:cubicBezTo>
                  <a:cubicBezTo>
                    <a:pt x="207022" y="159300"/>
                    <a:pt x="644846" y="172896"/>
                    <a:pt x="745590" y="180036"/>
                  </a:cubicBezTo>
                </a:path>
              </a:pathLst>
            </a:custGeom>
            <a:noFill/>
            <a:ln w="317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327" name="组合 326"/>
          <p:cNvGrpSpPr/>
          <p:nvPr/>
        </p:nvGrpSpPr>
        <p:grpSpPr>
          <a:xfrm rot="13225009">
            <a:off x="4898467" y="4484356"/>
            <a:ext cx="541755" cy="208771"/>
            <a:chOff x="4072754" y="2336442"/>
            <a:chExt cx="677997" cy="316723"/>
          </a:xfrm>
        </p:grpSpPr>
        <p:sp>
          <p:nvSpPr>
            <p:cNvPr id="328" name="任意多边形: 形状 26"/>
            <p:cNvSpPr/>
            <p:nvPr/>
          </p:nvSpPr>
          <p:spPr>
            <a:xfrm rot="10540049">
              <a:off x="4100667" y="2569773"/>
              <a:ext cx="650084" cy="8339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7103 w 692188"/>
                <a:gd name="connsiteY0-2" fmla="*/ 0 h 218209"/>
                <a:gd name="connsiteX1-3" fmla="*/ 90230 w 692188"/>
                <a:gd name="connsiteY1-4" fmla="*/ 135082 h 218209"/>
                <a:gd name="connsiteX2-5" fmla="*/ 666418 w 692188"/>
                <a:gd name="connsiteY2-6" fmla="*/ 158137 h 218209"/>
                <a:gd name="connsiteX3-7" fmla="*/ 599385 w 692188"/>
                <a:gd name="connsiteY3-8" fmla="*/ 218209 h 218209"/>
                <a:gd name="connsiteX4-9" fmla="*/ 599385 w 692188"/>
                <a:gd name="connsiteY4-10" fmla="*/ 218209 h 218209"/>
                <a:gd name="connsiteX0-11" fmla="*/ 7103 w 804262"/>
                <a:gd name="connsiteY0-12" fmla="*/ 0 h 418066"/>
                <a:gd name="connsiteX1-13" fmla="*/ 90230 w 804262"/>
                <a:gd name="connsiteY1-14" fmla="*/ 135082 h 418066"/>
                <a:gd name="connsiteX2-15" fmla="*/ 666418 w 804262"/>
                <a:gd name="connsiteY2-16" fmla="*/ 158137 h 418066"/>
                <a:gd name="connsiteX3-17" fmla="*/ 599385 w 804262"/>
                <a:gd name="connsiteY3-18" fmla="*/ 218209 h 418066"/>
                <a:gd name="connsiteX4-19" fmla="*/ 804262 w 804262"/>
                <a:gd name="connsiteY4-20" fmla="*/ 418065 h 418066"/>
                <a:gd name="connsiteX0-21" fmla="*/ 7103 w 804262"/>
                <a:gd name="connsiteY0-22" fmla="*/ 0 h 418064"/>
                <a:gd name="connsiteX1-23" fmla="*/ 90230 w 804262"/>
                <a:gd name="connsiteY1-24" fmla="*/ 135082 h 418064"/>
                <a:gd name="connsiteX2-25" fmla="*/ 666418 w 804262"/>
                <a:gd name="connsiteY2-26" fmla="*/ 158137 h 418064"/>
                <a:gd name="connsiteX3-27" fmla="*/ 649061 w 804262"/>
                <a:gd name="connsiteY3-28" fmla="*/ 234353 h 418064"/>
                <a:gd name="connsiteX4-29" fmla="*/ 804262 w 804262"/>
                <a:gd name="connsiteY4-30" fmla="*/ 418065 h 418064"/>
                <a:gd name="connsiteX0-31" fmla="*/ 7103 w 703746"/>
                <a:gd name="connsiteY0-32" fmla="*/ 0 h 234354"/>
                <a:gd name="connsiteX1-33" fmla="*/ 90230 w 703746"/>
                <a:gd name="connsiteY1-34" fmla="*/ 135082 h 234354"/>
                <a:gd name="connsiteX2-35" fmla="*/ 666418 w 703746"/>
                <a:gd name="connsiteY2-36" fmla="*/ 158137 h 234354"/>
                <a:gd name="connsiteX3-37" fmla="*/ 649061 w 703746"/>
                <a:gd name="connsiteY3-38" fmla="*/ 234353 h 234354"/>
                <a:gd name="connsiteX0-39" fmla="*/ 7103 w 708469"/>
                <a:gd name="connsiteY0-40" fmla="*/ 0 h 249688"/>
                <a:gd name="connsiteX1-41" fmla="*/ 90230 w 708469"/>
                <a:gd name="connsiteY1-42" fmla="*/ 135082 h 249688"/>
                <a:gd name="connsiteX2-43" fmla="*/ 666418 w 708469"/>
                <a:gd name="connsiteY2-44" fmla="*/ 158137 h 249688"/>
                <a:gd name="connsiteX3-45" fmla="*/ 664513 w 708469"/>
                <a:gd name="connsiteY3-46" fmla="*/ 249688 h 249688"/>
                <a:gd name="connsiteX0-47" fmla="*/ 1435 w 767430"/>
                <a:gd name="connsiteY0-48" fmla="*/ -1 h 200383"/>
                <a:gd name="connsiteX1-49" fmla="*/ 149191 w 767430"/>
                <a:gd name="connsiteY1-50" fmla="*/ 85777 h 200383"/>
                <a:gd name="connsiteX2-51" fmla="*/ 725379 w 767430"/>
                <a:gd name="connsiteY2-52" fmla="*/ 108832 h 200383"/>
                <a:gd name="connsiteX3-53" fmla="*/ 723474 w 767430"/>
                <a:gd name="connsiteY3-54" fmla="*/ 200383 h 200383"/>
                <a:gd name="connsiteX0-55" fmla="*/ 1067 w 787985"/>
                <a:gd name="connsiteY0-56" fmla="*/ 0 h 182754"/>
                <a:gd name="connsiteX1-57" fmla="*/ 169746 w 787985"/>
                <a:gd name="connsiteY1-58" fmla="*/ 68148 h 182754"/>
                <a:gd name="connsiteX2-59" fmla="*/ 745934 w 787985"/>
                <a:gd name="connsiteY2-60" fmla="*/ 91203 h 182754"/>
                <a:gd name="connsiteX3-61" fmla="*/ 744029 w 787985"/>
                <a:gd name="connsiteY3-62" fmla="*/ 182754 h 182754"/>
                <a:gd name="connsiteX0-63" fmla="*/ 0 w 786918"/>
                <a:gd name="connsiteY0-64" fmla="*/ 0 h 182754"/>
                <a:gd name="connsiteX1-65" fmla="*/ 168679 w 786918"/>
                <a:gd name="connsiteY1-66" fmla="*/ 68148 h 182754"/>
                <a:gd name="connsiteX2-67" fmla="*/ 744867 w 786918"/>
                <a:gd name="connsiteY2-68" fmla="*/ 91203 h 182754"/>
                <a:gd name="connsiteX3-69" fmla="*/ 742962 w 786918"/>
                <a:gd name="connsiteY3-70" fmla="*/ 182754 h 182754"/>
                <a:gd name="connsiteX0-71" fmla="*/ 0 w 786918"/>
                <a:gd name="connsiteY0-72" fmla="*/ 110 h 182864"/>
                <a:gd name="connsiteX1-73" fmla="*/ 168679 w 786918"/>
                <a:gd name="connsiteY1-74" fmla="*/ 68258 h 182864"/>
                <a:gd name="connsiteX2-75" fmla="*/ 744867 w 786918"/>
                <a:gd name="connsiteY2-76" fmla="*/ 91313 h 182864"/>
                <a:gd name="connsiteX3-77" fmla="*/ 742962 w 786918"/>
                <a:gd name="connsiteY3-78" fmla="*/ 182864 h 182864"/>
                <a:gd name="connsiteX0-79" fmla="*/ 0 w 786918"/>
                <a:gd name="connsiteY0-80" fmla="*/ 0 h 182754"/>
                <a:gd name="connsiteX1-81" fmla="*/ 168679 w 786918"/>
                <a:gd name="connsiteY1-82" fmla="*/ 68148 h 182754"/>
                <a:gd name="connsiteX2-83" fmla="*/ 744867 w 786918"/>
                <a:gd name="connsiteY2-84" fmla="*/ 91203 h 182754"/>
                <a:gd name="connsiteX3-85" fmla="*/ 742962 w 786918"/>
                <a:gd name="connsiteY3-86" fmla="*/ 182754 h 182754"/>
                <a:gd name="connsiteX0-87" fmla="*/ 0 w 787244"/>
                <a:gd name="connsiteY0-88" fmla="*/ 0 h 182754"/>
                <a:gd name="connsiteX1-89" fmla="*/ 164274 w 787244"/>
                <a:gd name="connsiteY1-90" fmla="*/ 30614 h 182754"/>
                <a:gd name="connsiteX2-91" fmla="*/ 744867 w 787244"/>
                <a:gd name="connsiteY2-92" fmla="*/ 91203 h 182754"/>
                <a:gd name="connsiteX3-93" fmla="*/ 742962 w 787244"/>
                <a:gd name="connsiteY3-94" fmla="*/ 182754 h 182754"/>
                <a:gd name="connsiteX0-95" fmla="*/ 0 w 622970"/>
                <a:gd name="connsiteY0-96" fmla="*/ 0 h 152140"/>
                <a:gd name="connsiteX1-97" fmla="*/ 580593 w 622970"/>
                <a:gd name="connsiteY1-98" fmla="*/ 60589 h 152140"/>
                <a:gd name="connsiteX2-99" fmla="*/ 578688 w 622970"/>
                <a:gd name="connsiteY2-100" fmla="*/ 152140 h 152140"/>
                <a:gd name="connsiteX0-101" fmla="*/ 0 w 775994"/>
                <a:gd name="connsiteY0-102" fmla="*/ -1 h 166133"/>
                <a:gd name="connsiteX1-103" fmla="*/ 723065 w 775994"/>
                <a:gd name="connsiteY1-104" fmla="*/ 74582 h 166133"/>
                <a:gd name="connsiteX2-105" fmla="*/ 721160 w 775994"/>
                <a:gd name="connsiteY2-106" fmla="*/ 166133 h 166133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775994" h="166133">
                  <a:moveTo>
                    <a:pt x="0" y="-1"/>
                  </a:moveTo>
                  <a:cubicBezTo>
                    <a:pt x="124144" y="15199"/>
                    <a:pt x="602872" y="46893"/>
                    <a:pt x="723065" y="74582"/>
                  </a:cubicBezTo>
                  <a:cubicBezTo>
                    <a:pt x="843258" y="102271"/>
                    <a:pt x="721160" y="166133"/>
                    <a:pt x="721160" y="166133"/>
                  </a:cubicBezTo>
                </a:path>
              </a:pathLst>
            </a:custGeom>
            <a:noFill/>
            <a:ln w="317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29" name="任意多边形: 形状 26"/>
            <p:cNvSpPr/>
            <p:nvPr/>
          </p:nvSpPr>
          <p:spPr>
            <a:xfrm rot="10540049">
              <a:off x="4130280" y="2473174"/>
              <a:ext cx="587539" cy="13088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5562 w 687495"/>
                <a:gd name="connsiteY0-2" fmla="*/ 0 h 218209"/>
                <a:gd name="connsiteX1-3" fmla="*/ 88689 w 687495"/>
                <a:gd name="connsiteY1-4" fmla="*/ 135082 h 218209"/>
                <a:gd name="connsiteX2-5" fmla="*/ 618626 w 687495"/>
                <a:gd name="connsiteY2-6" fmla="*/ 155864 h 218209"/>
                <a:gd name="connsiteX3-7" fmla="*/ 678732 w 687495"/>
                <a:gd name="connsiteY3-8" fmla="*/ 199374 h 218209"/>
                <a:gd name="connsiteX4-9" fmla="*/ 597844 w 687495"/>
                <a:gd name="connsiteY4-10" fmla="*/ 218209 h 218209"/>
                <a:gd name="connsiteX5" fmla="*/ 597844 w 687495"/>
                <a:gd name="connsiteY5" fmla="*/ 218209 h 218209"/>
                <a:gd name="connsiteX0-11" fmla="*/ 5562 w 687494"/>
                <a:gd name="connsiteY0-12" fmla="*/ 0 h 246265"/>
                <a:gd name="connsiteX1-13" fmla="*/ 88689 w 687494"/>
                <a:gd name="connsiteY1-14" fmla="*/ 135082 h 246265"/>
                <a:gd name="connsiteX2-15" fmla="*/ 618626 w 687494"/>
                <a:gd name="connsiteY2-16" fmla="*/ 155864 h 246265"/>
                <a:gd name="connsiteX3-17" fmla="*/ 678732 w 687494"/>
                <a:gd name="connsiteY3-18" fmla="*/ 199374 h 246265"/>
                <a:gd name="connsiteX4-19" fmla="*/ 597844 w 687494"/>
                <a:gd name="connsiteY4-20" fmla="*/ 218209 h 246265"/>
                <a:gd name="connsiteX5-21" fmla="*/ 634907 w 687494"/>
                <a:gd name="connsiteY5-22" fmla="*/ 246266 h 246265"/>
                <a:gd name="connsiteX0-23" fmla="*/ 5562 w 687494"/>
                <a:gd name="connsiteY0-24" fmla="*/ 0 h 218209"/>
                <a:gd name="connsiteX1-25" fmla="*/ 88689 w 687494"/>
                <a:gd name="connsiteY1-26" fmla="*/ 135082 h 218209"/>
                <a:gd name="connsiteX2-27" fmla="*/ 618626 w 687494"/>
                <a:gd name="connsiteY2-28" fmla="*/ 155864 h 218209"/>
                <a:gd name="connsiteX3-29" fmla="*/ 678732 w 687494"/>
                <a:gd name="connsiteY3-30" fmla="*/ 199374 h 218209"/>
                <a:gd name="connsiteX4-31" fmla="*/ 597844 w 687494"/>
                <a:gd name="connsiteY4-32" fmla="*/ 218209 h 218209"/>
                <a:gd name="connsiteX0-33" fmla="*/ 5562 w 687494"/>
                <a:gd name="connsiteY0-34" fmla="*/ 0 h 232885"/>
                <a:gd name="connsiteX1-35" fmla="*/ 88689 w 687494"/>
                <a:gd name="connsiteY1-36" fmla="*/ 135082 h 232885"/>
                <a:gd name="connsiteX2-37" fmla="*/ 618626 w 687494"/>
                <a:gd name="connsiteY2-38" fmla="*/ 155864 h 232885"/>
                <a:gd name="connsiteX3-39" fmla="*/ 678732 w 687494"/>
                <a:gd name="connsiteY3-40" fmla="*/ 199374 h 232885"/>
                <a:gd name="connsiteX4-41" fmla="*/ 635491 w 687494"/>
                <a:gd name="connsiteY4-42" fmla="*/ 232886 h 232885"/>
                <a:gd name="connsiteX0-43" fmla="*/ 5562 w 684304"/>
                <a:gd name="connsiteY0-44" fmla="*/ 0 h 232887"/>
                <a:gd name="connsiteX1-45" fmla="*/ 88689 w 684304"/>
                <a:gd name="connsiteY1-46" fmla="*/ 135082 h 232887"/>
                <a:gd name="connsiteX2-47" fmla="*/ 618626 w 684304"/>
                <a:gd name="connsiteY2-48" fmla="*/ 155864 h 232887"/>
                <a:gd name="connsiteX3-49" fmla="*/ 673743 w 684304"/>
                <a:gd name="connsiteY3-50" fmla="*/ 175223 h 232887"/>
                <a:gd name="connsiteX4-51" fmla="*/ 635491 w 684304"/>
                <a:gd name="connsiteY4-52" fmla="*/ 232886 h 232887"/>
                <a:gd name="connsiteX0-53" fmla="*/ 5562 w 684305"/>
                <a:gd name="connsiteY0-54" fmla="*/ 0 h 247245"/>
                <a:gd name="connsiteX1-55" fmla="*/ 88689 w 684305"/>
                <a:gd name="connsiteY1-56" fmla="*/ 135082 h 247245"/>
                <a:gd name="connsiteX2-57" fmla="*/ 618626 w 684305"/>
                <a:gd name="connsiteY2-58" fmla="*/ 155864 h 247245"/>
                <a:gd name="connsiteX3-59" fmla="*/ 673743 w 684305"/>
                <a:gd name="connsiteY3-60" fmla="*/ 175223 h 247245"/>
                <a:gd name="connsiteX4-61" fmla="*/ 642924 w 684305"/>
                <a:gd name="connsiteY4-62" fmla="*/ 247244 h 247245"/>
                <a:gd name="connsiteX0-63" fmla="*/ 5562 w 694353"/>
                <a:gd name="connsiteY0-64" fmla="*/ 0 h 247243"/>
                <a:gd name="connsiteX1-65" fmla="*/ 88689 w 694353"/>
                <a:gd name="connsiteY1-66" fmla="*/ 135082 h 247243"/>
                <a:gd name="connsiteX2-67" fmla="*/ 618626 w 694353"/>
                <a:gd name="connsiteY2-68" fmla="*/ 155864 h 247243"/>
                <a:gd name="connsiteX3-69" fmla="*/ 688610 w 694353"/>
                <a:gd name="connsiteY3-70" fmla="*/ 203941 h 247243"/>
                <a:gd name="connsiteX4-71" fmla="*/ 642924 w 694353"/>
                <a:gd name="connsiteY4-72" fmla="*/ 247244 h 247243"/>
                <a:gd name="connsiteX0-73" fmla="*/ 5562 w 688656"/>
                <a:gd name="connsiteY0-74" fmla="*/ 0 h 247245"/>
                <a:gd name="connsiteX1-75" fmla="*/ 88689 w 688656"/>
                <a:gd name="connsiteY1-76" fmla="*/ 135082 h 247245"/>
                <a:gd name="connsiteX2-77" fmla="*/ 618626 w 688656"/>
                <a:gd name="connsiteY2-78" fmla="*/ 155864 h 247245"/>
                <a:gd name="connsiteX3-79" fmla="*/ 688610 w 688656"/>
                <a:gd name="connsiteY3-80" fmla="*/ 203941 h 247245"/>
                <a:gd name="connsiteX4-81" fmla="*/ 642924 w 688656"/>
                <a:gd name="connsiteY4-82" fmla="*/ 247244 h 247245"/>
                <a:gd name="connsiteX0-83" fmla="*/ 5562 w 688655"/>
                <a:gd name="connsiteY0-84" fmla="*/ 0 h 247243"/>
                <a:gd name="connsiteX1-85" fmla="*/ 88689 w 688655"/>
                <a:gd name="connsiteY1-86" fmla="*/ 135082 h 247243"/>
                <a:gd name="connsiteX2-87" fmla="*/ 618626 w 688655"/>
                <a:gd name="connsiteY2-88" fmla="*/ 155864 h 247243"/>
                <a:gd name="connsiteX3-89" fmla="*/ 688610 w 688655"/>
                <a:gd name="connsiteY3-90" fmla="*/ 203941 h 247243"/>
                <a:gd name="connsiteX4-91" fmla="*/ 642924 w 688655"/>
                <a:gd name="connsiteY4-92" fmla="*/ 247244 h 247243"/>
                <a:gd name="connsiteX0-93" fmla="*/ 5562 w 688655"/>
                <a:gd name="connsiteY0-94" fmla="*/ 0 h 203941"/>
                <a:gd name="connsiteX1-95" fmla="*/ 88689 w 688655"/>
                <a:gd name="connsiteY1-96" fmla="*/ 135082 h 203941"/>
                <a:gd name="connsiteX2-97" fmla="*/ 618626 w 688655"/>
                <a:gd name="connsiteY2-98" fmla="*/ 155864 h 203941"/>
                <a:gd name="connsiteX3-99" fmla="*/ 688610 w 688655"/>
                <a:gd name="connsiteY3-100" fmla="*/ 203941 h 203941"/>
                <a:gd name="connsiteX0-101" fmla="*/ 5562 w 677530"/>
                <a:gd name="connsiteY0-102" fmla="*/ 0 h 242131"/>
                <a:gd name="connsiteX1-103" fmla="*/ 88689 w 677530"/>
                <a:gd name="connsiteY1-104" fmla="*/ 135082 h 242131"/>
                <a:gd name="connsiteX2-105" fmla="*/ 618626 w 677530"/>
                <a:gd name="connsiteY2-106" fmla="*/ 155864 h 242131"/>
                <a:gd name="connsiteX3-107" fmla="*/ 670817 w 677530"/>
                <a:gd name="connsiteY3-108" fmla="*/ 242131 h 242131"/>
                <a:gd name="connsiteX0-109" fmla="*/ 5562 w 664333"/>
                <a:gd name="connsiteY0-110" fmla="*/ 0 h 238712"/>
                <a:gd name="connsiteX1-111" fmla="*/ 88689 w 664333"/>
                <a:gd name="connsiteY1-112" fmla="*/ 135082 h 238712"/>
                <a:gd name="connsiteX2-113" fmla="*/ 618626 w 664333"/>
                <a:gd name="connsiteY2-114" fmla="*/ 155864 h 238712"/>
                <a:gd name="connsiteX3-115" fmla="*/ 642752 w 664333"/>
                <a:gd name="connsiteY3-116" fmla="*/ 238712 h 238712"/>
                <a:gd name="connsiteX0-117" fmla="*/ 5562 w 711991"/>
                <a:gd name="connsiteY0-118" fmla="*/ 0 h 314413"/>
                <a:gd name="connsiteX1-119" fmla="*/ 88689 w 711991"/>
                <a:gd name="connsiteY1-120" fmla="*/ 135082 h 314413"/>
                <a:gd name="connsiteX2-121" fmla="*/ 618626 w 711991"/>
                <a:gd name="connsiteY2-122" fmla="*/ 155864 h 314413"/>
                <a:gd name="connsiteX3-123" fmla="*/ 711991 w 711991"/>
                <a:gd name="connsiteY3-124" fmla="*/ 314414 h 314413"/>
                <a:gd name="connsiteX0-125" fmla="*/ 5562 w 665363"/>
                <a:gd name="connsiteY0-126" fmla="*/ 0 h 272655"/>
                <a:gd name="connsiteX1-127" fmla="*/ 88689 w 665363"/>
                <a:gd name="connsiteY1-128" fmla="*/ 135082 h 272655"/>
                <a:gd name="connsiteX2-129" fmla="*/ 618626 w 665363"/>
                <a:gd name="connsiteY2-130" fmla="*/ 155864 h 272655"/>
                <a:gd name="connsiteX3-131" fmla="*/ 645298 w 665363"/>
                <a:gd name="connsiteY3-132" fmla="*/ 272656 h 272655"/>
                <a:gd name="connsiteX0-133" fmla="*/ 5562 w 676446"/>
                <a:gd name="connsiteY0-134" fmla="*/ 0 h 272657"/>
                <a:gd name="connsiteX1-135" fmla="*/ 88689 w 676446"/>
                <a:gd name="connsiteY1-136" fmla="*/ 135082 h 272657"/>
                <a:gd name="connsiteX2-137" fmla="*/ 618626 w 676446"/>
                <a:gd name="connsiteY2-138" fmla="*/ 155864 h 272657"/>
                <a:gd name="connsiteX3-139" fmla="*/ 645298 w 676446"/>
                <a:gd name="connsiteY3-140" fmla="*/ 272656 h 272657"/>
                <a:gd name="connsiteX0-141" fmla="*/ 20123 w 691007"/>
                <a:gd name="connsiteY0-142" fmla="*/ 0 h 272655"/>
                <a:gd name="connsiteX1-143" fmla="*/ 103250 w 691007"/>
                <a:gd name="connsiteY1-144" fmla="*/ 135082 h 272655"/>
                <a:gd name="connsiteX2-145" fmla="*/ 633187 w 691007"/>
                <a:gd name="connsiteY2-146" fmla="*/ 155864 h 272655"/>
                <a:gd name="connsiteX3-147" fmla="*/ 659859 w 691007"/>
                <a:gd name="connsiteY3-148" fmla="*/ 272656 h 272655"/>
                <a:gd name="connsiteX0-149" fmla="*/ 17841 w 701337"/>
                <a:gd name="connsiteY0-150" fmla="*/ 1 h 260740"/>
                <a:gd name="connsiteX1-151" fmla="*/ 113580 w 701337"/>
                <a:gd name="connsiteY1-152" fmla="*/ 123165 h 260740"/>
                <a:gd name="connsiteX2-153" fmla="*/ 643517 w 701337"/>
                <a:gd name="connsiteY2-154" fmla="*/ 143947 h 260740"/>
                <a:gd name="connsiteX3-155" fmla="*/ 670189 w 701337"/>
                <a:gd name="connsiteY3-156" fmla="*/ 260739 h 260740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701337" h="260740">
                  <a:moveTo>
                    <a:pt x="17841" y="1"/>
                  </a:moveTo>
                  <a:cubicBezTo>
                    <a:pt x="-24636" y="70720"/>
                    <a:pt x="9301" y="99174"/>
                    <a:pt x="113580" y="123165"/>
                  </a:cubicBezTo>
                  <a:cubicBezTo>
                    <a:pt x="217859" y="147156"/>
                    <a:pt x="525421" y="101115"/>
                    <a:pt x="643517" y="143947"/>
                  </a:cubicBezTo>
                  <a:cubicBezTo>
                    <a:pt x="761613" y="186779"/>
                    <a:pt x="660646" y="225217"/>
                    <a:pt x="670189" y="260739"/>
                  </a:cubicBezTo>
                </a:path>
              </a:pathLst>
            </a:custGeom>
            <a:noFill/>
            <a:ln w="317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30" name="任意多边形: 形状 26"/>
            <p:cNvSpPr/>
            <p:nvPr/>
          </p:nvSpPr>
          <p:spPr>
            <a:xfrm rot="10540049">
              <a:off x="4144227" y="2399377"/>
              <a:ext cx="558447" cy="10953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20556 w 666610"/>
                <a:gd name="connsiteY0-2" fmla="*/ 0 h 218209"/>
                <a:gd name="connsiteX1-3" fmla="*/ 103683 w 666610"/>
                <a:gd name="connsiteY1-4" fmla="*/ 135082 h 218209"/>
                <a:gd name="connsiteX2-5" fmla="*/ 633620 w 666610"/>
                <a:gd name="connsiteY2-6" fmla="*/ 155864 h 218209"/>
                <a:gd name="connsiteX3-7" fmla="*/ 612838 w 666610"/>
                <a:gd name="connsiteY3-8" fmla="*/ 218209 h 218209"/>
                <a:gd name="connsiteX4-9" fmla="*/ 612838 w 666610"/>
                <a:gd name="connsiteY4-10" fmla="*/ 218209 h 218209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666610" h="218209">
                  <a:moveTo>
                    <a:pt x="20556" y="0"/>
                  </a:moveTo>
                  <a:cubicBezTo>
                    <a:pt x="-22901" y="47056"/>
                    <a:pt x="1506" y="109105"/>
                    <a:pt x="103683" y="135082"/>
                  </a:cubicBezTo>
                  <a:cubicBezTo>
                    <a:pt x="205860" y="161059"/>
                    <a:pt x="548761" y="142010"/>
                    <a:pt x="633620" y="155864"/>
                  </a:cubicBezTo>
                  <a:cubicBezTo>
                    <a:pt x="718479" y="169718"/>
                    <a:pt x="612838" y="218209"/>
                    <a:pt x="612838" y="218209"/>
                  </a:cubicBezTo>
                  <a:lnTo>
                    <a:pt x="612838" y="218209"/>
                  </a:lnTo>
                </a:path>
              </a:pathLst>
            </a:custGeom>
            <a:noFill/>
            <a:ln w="317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31" name="任意多边形: 形状 26"/>
            <p:cNvSpPr/>
            <p:nvPr/>
          </p:nvSpPr>
          <p:spPr>
            <a:xfrm rot="10540049">
              <a:off x="4072754" y="2336442"/>
              <a:ext cx="624613" cy="90371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4572 w 623888"/>
                <a:gd name="connsiteY0-2" fmla="*/ 0 h 218209"/>
                <a:gd name="connsiteX1-3" fmla="*/ 87699 w 623888"/>
                <a:gd name="connsiteY1-4" fmla="*/ 135082 h 218209"/>
                <a:gd name="connsiteX2-5" fmla="*/ 581846 w 623888"/>
                <a:gd name="connsiteY2-6" fmla="*/ 144776 h 218209"/>
                <a:gd name="connsiteX3-7" fmla="*/ 596854 w 623888"/>
                <a:gd name="connsiteY3-8" fmla="*/ 218209 h 218209"/>
                <a:gd name="connsiteX4-9" fmla="*/ 596854 w 623888"/>
                <a:gd name="connsiteY4-10" fmla="*/ 218209 h 218209"/>
                <a:gd name="connsiteX0-11" fmla="*/ 4572 w 623887"/>
                <a:gd name="connsiteY0-12" fmla="*/ 0 h 218209"/>
                <a:gd name="connsiteX1-13" fmla="*/ 87699 w 623887"/>
                <a:gd name="connsiteY1-14" fmla="*/ 135082 h 218209"/>
                <a:gd name="connsiteX2-15" fmla="*/ 581846 w 623887"/>
                <a:gd name="connsiteY2-16" fmla="*/ 144776 h 218209"/>
                <a:gd name="connsiteX3-17" fmla="*/ 596854 w 623887"/>
                <a:gd name="connsiteY3-18" fmla="*/ 218209 h 218209"/>
                <a:gd name="connsiteX4-19" fmla="*/ 585412 w 623887"/>
                <a:gd name="connsiteY4-20" fmla="*/ 203364 h 218209"/>
                <a:gd name="connsiteX0-21" fmla="*/ 18961 w 638276"/>
                <a:gd name="connsiteY0-22" fmla="*/ 0 h 218209"/>
                <a:gd name="connsiteX1-23" fmla="*/ 102088 w 638276"/>
                <a:gd name="connsiteY1-24" fmla="*/ 135082 h 218209"/>
                <a:gd name="connsiteX2-25" fmla="*/ 596235 w 638276"/>
                <a:gd name="connsiteY2-26" fmla="*/ 144776 h 218209"/>
                <a:gd name="connsiteX3-27" fmla="*/ 611243 w 638276"/>
                <a:gd name="connsiteY3-28" fmla="*/ 218209 h 218209"/>
                <a:gd name="connsiteX4-29" fmla="*/ 599801 w 638276"/>
                <a:gd name="connsiteY4-30" fmla="*/ 203364 h 218209"/>
                <a:gd name="connsiteX0-31" fmla="*/ 21317 w 628897"/>
                <a:gd name="connsiteY0-32" fmla="*/ 1 h 210053"/>
                <a:gd name="connsiteX1-33" fmla="*/ 92709 w 628897"/>
                <a:gd name="connsiteY1-34" fmla="*/ 126926 h 210053"/>
                <a:gd name="connsiteX2-35" fmla="*/ 586856 w 628897"/>
                <a:gd name="connsiteY2-36" fmla="*/ 136620 h 210053"/>
                <a:gd name="connsiteX3-37" fmla="*/ 601864 w 628897"/>
                <a:gd name="connsiteY3-38" fmla="*/ 210053 h 210053"/>
                <a:gd name="connsiteX4-39" fmla="*/ 590422 w 628897"/>
                <a:gd name="connsiteY4-40" fmla="*/ 195208 h 210053"/>
                <a:gd name="connsiteX0-41" fmla="*/ 21317 w 628897"/>
                <a:gd name="connsiteY0-42" fmla="*/ -1 h 210051"/>
                <a:gd name="connsiteX1-43" fmla="*/ 92709 w 628897"/>
                <a:gd name="connsiteY1-44" fmla="*/ 126924 h 210051"/>
                <a:gd name="connsiteX2-45" fmla="*/ 586856 w 628897"/>
                <a:gd name="connsiteY2-46" fmla="*/ 136618 h 210051"/>
                <a:gd name="connsiteX3-47" fmla="*/ 601864 w 628897"/>
                <a:gd name="connsiteY3-48" fmla="*/ 210051 h 210051"/>
                <a:gd name="connsiteX0-49" fmla="*/ 21317 w 586856"/>
                <a:gd name="connsiteY0-50" fmla="*/ 1 h 136621"/>
                <a:gd name="connsiteX1-51" fmla="*/ 92709 w 586856"/>
                <a:gd name="connsiteY1-52" fmla="*/ 126926 h 136621"/>
                <a:gd name="connsiteX2-53" fmla="*/ 586856 w 586856"/>
                <a:gd name="connsiteY2-54" fmla="*/ 136620 h 136621"/>
                <a:gd name="connsiteX0-55" fmla="*/ 23301 w 640457"/>
                <a:gd name="connsiteY0-56" fmla="*/ -1 h 194241"/>
                <a:gd name="connsiteX1-57" fmla="*/ 94693 w 640457"/>
                <a:gd name="connsiteY1-58" fmla="*/ 126924 h 194241"/>
                <a:gd name="connsiteX2-59" fmla="*/ 640456 w 640457"/>
                <a:gd name="connsiteY2-60" fmla="*/ 194242 h 194241"/>
                <a:gd name="connsiteX0-61" fmla="*/ 23301 w 640456"/>
                <a:gd name="connsiteY0-62" fmla="*/ 1 h 200002"/>
                <a:gd name="connsiteX1-63" fmla="*/ 94693 w 640456"/>
                <a:gd name="connsiteY1-64" fmla="*/ 126926 h 200002"/>
                <a:gd name="connsiteX2-65" fmla="*/ 640456 w 640456"/>
                <a:gd name="connsiteY2-66" fmla="*/ 194244 h 200002"/>
                <a:gd name="connsiteX0-67" fmla="*/ 23301 w 724870"/>
                <a:gd name="connsiteY0-68" fmla="*/ 1 h 230533"/>
                <a:gd name="connsiteX1-69" fmla="*/ 94693 w 724870"/>
                <a:gd name="connsiteY1-70" fmla="*/ 126926 h 230533"/>
                <a:gd name="connsiteX2-71" fmla="*/ 724870 w 724870"/>
                <a:gd name="connsiteY2-72" fmla="*/ 226430 h 230533"/>
                <a:gd name="connsiteX0-73" fmla="*/ 23301 w 724870"/>
                <a:gd name="connsiteY0-74" fmla="*/ 1 h 226429"/>
                <a:gd name="connsiteX1-75" fmla="*/ 94693 w 724870"/>
                <a:gd name="connsiteY1-76" fmla="*/ 126926 h 226429"/>
                <a:gd name="connsiteX2-77" fmla="*/ 724870 w 724870"/>
                <a:gd name="connsiteY2-78" fmla="*/ 226430 h 226429"/>
                <a:gd name="connsiteX0-79" fmla="*/ 32771 w 734340"/>
                <a:gd name="connsiteY0-80" fmla="*/ 1 h 226429"/>
                <a:gd name="connsiteX1-81" fmla="*/ 104163 w 734340"/>
                <a:gd name="connsiteY1-82" fmla="*/ 126926 h 226429"/>
                <a:gd name="connsiteX2-83" fmla="*/ 734340 w 734340"/>
                <a:gd name="connsiteY2-84" fmla="*/ 226430 h 226429"/>
                <a:gd name="connsiteX0-85" fmla="*/ 32771 w 745590"/>
                <a:gd name="connsiteY0-86" fmla="*/ 1 h 180036"/>
                <a:gd name="connsiteX1-87" fmla="*/ 104163 w 745590"/>
                <a:gd name="connsiteY1-88" fmla="*/ 126926 h 180036"/>
                <a:gd name="connsiteX2-89" fmla="*/ 745590 w 745590"/>
                <a:gd name="connsiteY2-90" fmla="*/ 180036 h 180036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745590" h="180036">
                  <a:moveTo>
                    <a:pt x="32771" y="1"/>
                  </a:moveTo>
                  <a:cubicBezTo>
                    <a:pt x="-9707" y="70718"/>
                    <a:pt x="-32519" y="108613"/>
                    <a:pt x="104163" y="126926"/>
                  </a:cubicBezTo>
                  <a:cubicBezTo>
                    <a:pt x="207022" y="159300"/>
                    <a:pt x="644846" y="172896"/>
                    <a:pt x="745590" y="180036"/>
                  </a:cubicBezTo>
                </a:path>
              </a:pathLst>
            </a:custGeom>
            <a:noFill/>
            <a:ln w="317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332" name="组合 331"/>
          <p:cNvGrpSpPr/>
          <p:nvPr/>
        </p:nvGrpSpPr>
        <p:grpSpPr>
          <a:xfrm rot="17503627">
            <a:off x="4420113" y="2847434"/>
            <a:ext cx="541755" cy="208771"/>
            <a:chOff x="4072754" y="2336442"/>
            <a:chExt cx="677997" cy="316723"/>
          </a:xfrm>
        </p:grpSpPr>
        <p:sp>
          <p:nvSpPr>
            <p:cNvPr id="333" name="任意多边形: 形状 26"/>
            <p:cNvSpPr/>
            <p:nvPr/>
          </p:nvSpPr>
          <p:spPr>
            <a:xfrm rot="10540049">
              <a:off x="4100667" y="2569773"/>
              <a:ext cx="650084" cy="8339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7103 w 692188"/>
                <a:gd name="connsiteY0-2" fmla="*/ 0 h 218209"/>
                <a:gd name="connsiteX1-3" fmla="*/ 90230 w 692188"/>
                <a:gd name="connsiteY1-4" fmla="*/ 135082 h 218209"/>
                <a:gd name="connsiteX2-5" fmla="*/ 666418 w 692188"/>
                <a:gd name="connsiteY2-6" fmla="*/ 158137 h 218209"/>
                <a:gd name="connsiteX3-7" fmla="*/ 599385 w 692188"/>
                <a:gd name="connsiteY3-8" fmla="*/ 218209 h 218209"/>
                <a:gd name="connsiteX4-9" fmla="*/ 599385 w 692188"/>
                <a:gd name="connsiteY4-10" fmla="*/ 218209 h 218209"/>
                <a:gd name="connsiteX0-11" fmla="*/ 7103 w 804262"/>
                <a:gd name="connsiteY0-12" fmla="*/ 0 h 418066"/>
                <a:gd name="connsiteX1-13" fmla="*/ 90230 w 804262"/>
                <a:gd name="connsiteY1-14" fmla="*/ 135082 h 418066"/>
                <a:gd name="connsiteX2-15" fmla="*/ 666418 w 804262"/>
                <a:gd name="connsiteY2-16" fmla="*/ 158137 h 418066"/>
                <a:gd name="connsiteX3-17" fmla="*/ 599385 w 804262"/>
                <a:gd name="connsiteY3-18" fmla="*/ 218209 h 418066"/>
                <a:gd name="connsiteX4-19" fmla="*/ 804262 w 804262"/>
                <a:gd name="connsiteY4-20" fmla="*/ 418065 h 418066"/>
                <a:gd name="connsiteX0-21" fmla="*/ 7103 w 804262"/>
                <a:gd name="connsiteY0-22" fmla="*/ 0 h 418064"/>
                <a:gd name="connsiteX1-23" fmla="*/ 90230 w 804262"/>
                <a:gd name="connsiteY1-24" fmla="*/ 135082 h 418064"/>
                <a:gd name="connsiteX2-25" fmla="*/ 666418 w 804262"/>
                <a:gd name="connsiteY2-26" fmla="*/ 158137 h 418064"/>
                <a:gd name="connsiteX3-27" fmla="*/ 649061 w 804262"/>
                <a:gd name="connsiteY3-28" fmla="*/ 234353 h 418064"/>
                <a:gd name="connsiteX4-29" fmla="*/ 804262 w 804262"/>
                <a:gd name="connsiteY4-30" fmla="*/ 418065 h 418064"/>
                <a:gd name="connsiteX0-31" fmla="*/ 7103 w 703746"/>
                <a:gd name="connsiteY0-32" fmla="*/ 0 h 234354"/>
                <a:gd name="connsiteX1-33" fmla="*/ 90230 w 703746"/>
                <a:gd name="connsiteY1-34" fmla="*/ 135082 h 234354"/>
                <a:gd name="connsiteX2-35" fmla="*/ 666418 w 703746"/>
                <a:gd name="connsiteY2-36" fmla="*/ 158137 h 234354"/>
                <a:gd name="connsiteX3-37" fmla="*/ 649061 w 703746"/>
                <a:gd name="connsiteY3-38" fmla="*/ 234353 h 234354"/>
                <a:gd name="connsiteX0-39" fmla="*/ 7103 w 708469"/>
                <a:gd name="connsiteY0-40" fmla="*/ 0 h 249688"/>
                <a:gd name="connsiteX1-41" fmla="*/ 90230 w 708469"/>
                <a:gd name="connsiteY1-42" fmla="*/ 135082 h 249688"/>
                <a:gd name="connsiteX2-43" fmla="*/ 666418 w 708469"/>
                <a:gd name="connsiteY2-44" fmla="*/ 158137 h 249688"/>
                <a:gd name="connsiteX3-45" fmla="*/ 664513 w 708469"/>
                <a:gd name="connsiteY3-46" fmla="*/ 249688 h 249688"/>
                <a:gd name="connsiteX0-47" fmla="*/ 1435 w 767430"/>
                <a:gd name="connsiteY0-48" fmla="*/ -1 h 200383"/>
                <a:gd name="connsiteX1-49" fmla="*/ 149191 w 767430"/>
                <a:gd name="connsiteY1-50" fmla="*/ 85777 h 200383"/>
                <a:gd name="connsiteX2-51" fmla="*/ 725379 w 767430"/>
                <a:gd name="connsiteY2-52" fmla="*/ 108832 h 200383"/>
                <a:gd name="connsiteX3-53" fmla="*/ 723474 w 767430"/>
                <a:gd name="connsiteY3-54" fmla="*/ 200383 h 200383"/>
                <a:gd name="connsiteX0-55" fmla="*/ 1067 w 787985"/>
                <a:gd name="connsiteY0-56" fmla="*/ 0 h 182754"/>
                <a:gd name="connsiteX1-57" fmla="*/ 169746 w 787985"/>
                <a:gd name="connsiteY1-58" fmla="*/ 68148 h 182754"/>
                <a:gd name="connsiteX2-59" fmla="*/ 745934 w 787985"/>
                <a:gd name="connsiteY2-60" fmla="*/ 91203 h 182754"/>
                <a:gd name="connsiteX3-61" fmla="*/ 744029 w 787985"/>
                <a:gd name="connsiteY3-62" fmla="*/ 182754 h 182754"/>
                <a:gd name="connsiteX0-63" fmla="*/ 0 w 786918"/>
                <a:gd name="connsiteY0-64" fmla="*/ 0 h 182754"/>
                <a:gd name="connsiteX1-65" fmla="*/ 168679 w 786918"/>
                <a:gd name="connsiteY1-66" fmla="*/ 68148 h 182754"/>
                <a:gd name="connsiteX2-67" fmla="*/ 744867 w 786918"/>
                <a:gd name="connsiteY2-68" fmla="*/ 91203 h 182754"/>
                <a:gd name="connsiteX3-69" fmla="*/ 742962 w 786918"/>
                <a:gd name="connsiteY3-70" fmla="*/ 182754 h 182754"/>
                <a:gd name="connsiteX0-71" fmla="*/ 0 w 786918"/>
                <a:gd name="connsiteY0-72" fmla="*/ 110 h 182864"/>
                <a:gd name="connsiteX1-73" fmla="*/ 168679 w 786918"/>
                <a:gd name="connsiteY1-74" fmla="*/ 68258 h 182864"/>
                <a:gd name="connsiteX2-75" fmla="*/ 744867 w 786918"/>
                <a:gd name="connsiteY2-76" fmla="*/ 91313 h 182864"/>
                <a:gd name="connsiteX3-77" fmla="*/ 742962 w 786918"/>
                <a:gd name="connsiteY3-78" fmla="*/ 182864 h 182864"/>
                <a:gd name="connsiteX0-79" fmla="*/ 0 w 786918"/>
                <a:gd name="connsiteY0-80" fmla="*/ 0 h 182754"/>
                <a:gd name="connsiteX1-81" fmla="*/ 168679 w 786918"/>
                <a:gd name="connsiteY1-82" fmla="*/ 68148 h 182754"/>
                <a:gd name="connsiteX2-83" fmla="*/ 744867 w 786918"/>
                <a:gd name="connsiteY2-84" fmla="*/ 91203 h 182754"/>
                <a:gd name="connsiteX3-85" fmla="*/ 742962 w 786918"/>
                <a:gd name="connsiteY3-86" fmla="*/ 182754 h 182754"/>
                <a:gd name="connsiteX0-87" fmla="*/ 0 w 787244"/>
                <a:gd name="connsiteY0-88" fmla="*/ 0 h 182754"/>
                <a:gd name="connsiteX1-89" fmla="*/ 164274 w 787244"/>
                <a:gd name="connsiteY1-90" fmla="*/ 30614 h 182754"/>
                <a:gd name="connsiteX2-91" fmla="*/ 744867 w 787244"/>
                <a:gd name="connsiteY2-92" fmla="*/ 91203 h 182754"/>
                <a:gd name="connsiteX3-93" fmla="*/ 742962 w 787244"/>
                <a:gd name="connsiteY3-94" fmla="*/ 182754 h 182754"/>
                <a:gd name="connsiteX0-95" fmla="*/ 0 w 622970"/>
                <a:gd name="connsiteY0-96" fmla="*/ 0 h 152140"/>
                <a:gd name="connsiteX1-97" fmla="*/ 580593 w 622970"/>
                <a:gd name="connsiteY1-98" fmla="*/ 60589 h 152140"/>
                <a:gd name="connsiteX2-99" fmla="*/ 578688 w 622970"/>
                <a:gd name="connsiteY2-100" fmla="*/ 152140 h 152140"/>
                <a:gd name="connsiteX0-101" fmla="*/ 0 w 775994"/>
                <a:gd name="connsiteY0-102" fmla="*/ -1 h 166133"/>
                <a:gd name="connsiteX1-103" fmla="*/ 723065 w 775994"/>
                <a:gd name="connsiteY1-104" fmla="*/ 74582 h 166133"/>
                <a:gd name="connsiteX2-105" fmla="*/ 721160 w 775994"/>
                <a:gd name="connsiteY2-106" fmla="*/ 166133 h 166133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775994" h="166133">
                  <a:moveTo>
                    <a:pt x="0" y="-1"/>
                  </a:moveTo>
                  <a:cubicBezTo>
                    <a:pt x="124144" y="15199"/>
                    <a:pt x="602872" y="46893"/>
                    <a:pt x="723065" y="74582"/>
                  </a:cubicBezTo>
                  <a:cubicBezTo>
                    <a:pt x="843258" y="102271"/>
                    <a:pt x="721160" y="166133"/>
                    <a:pt x="721160" y="166133"/>
                  </a:cubicBezTo>
                </a:path>
              </a:pathLst>
            </a:custGeom>
            <a:noFill/>
            <a:ln w="317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34" name="任意多边形: 形状 26"/>
            <p:cNvSpPr/>
            <p:nvPr/>
          </p:nvSpPr>
          <p:spPr>
            <a:xfrm rot="10540049">
              <a:off x="4130280" y="2473174"/>
              <a:ext cx="587539" cy="13088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5562 w 687495"/>
                <a:gd name="connsiteY0-2" fmla="*/ 0 h 218209"/>
                <a:gd name="connsiteX1-3" fmla="*/ 88689 w 687495"/>
                <a:gd name="connsiteY1-4" fmla="*/ 135082 h 218209"/>
                <a:gd name="connsiteX2-5" fmla="*/ 618626 w 687495"/>
                <a:gd name="connsiteY2-6" fmla="*/ 155864 h 218209"/>
                <a:gd name="connsiteX3-7" fmla="*/ 678732 w 687495"/>
                <a:gd name="connsiteY3-8" fmla="*/ 199374 h 218209"/>
                <a:gd name="connsiteX4-9" fmla="*/ 597844 w 687495"/>
                <a:gd name="connsiteY4-10" fmla="*/ 218209 h 218209"/>
                <a:gd name="connsiteX5" fmla="*/ 597844 w 687495"/>
                <a:gd name="connsiteY5" fmla="*/ 218209 h 218209"/>
                <a:gd name="connsiteX0-11" fmla="*/ 5562 w 687494"/>
                <a:gd name="connsiteY0-12" fmla="*/ 0 h 246265"/>
                <a:gd name="connsiteX1-13" fmla="*/ 88689 w 687494"/>
                <a:gd name="connsiteY1-14" fmla="*/ 135082 h 246265"/>
                <a:gd name="connsiteX2-15" fmla="*/ 618626 w 687494"/>
                <a:gd name="connsiteY2-16" fmla="*/ 155864 h 246265"/>
                <a:gd name="connsiteX3-17" fmla="*/ 678732 w 687494"/>
                <a:gd name="connsiteY3-18" fmla="*/ 199374 h 246265"/>
                <a:gd name="connsiteX4-19" fmla="*/ 597844 w 687494"/>
                <a:gd name="connsiteY4-20" fmla="*/ 218209 h 246265"/>
                <a:gd name="connsiteX5-21" fmla="*/ 634907 w 687494"/>
                <a:gd name="connsiteY5-22" fmla="*/ 246266 h 246265"/>
                <a:gd name="connsiteX0-23" fmla="*/ 5562 w 687494"/>
                <a:gd name="connsiteY0-24" fmla="*/ 0 h 218209"/>
                <a:gd name="connsiteX1-25" fmla="*/ 88689 w 687494"/>
                <a:gd name="connsiteY1-26" fmla="*/ 135082 h 218209"/>
                <a:gd name="connsiteX2-27" fmla="*/ 618626 w 687494"/>
                <a:gd name="connsiteY2-28" fmla="*/ 155864 h 218209"/>
                <a:gd name="connsiteX3-29" fmla="*/ 678732 w 687494"/>
                <a:gd name="connsiteY3-30" fmla="*/ 199374 h 218209"/>
                <a:gd name="connsiteX4-31" fmla="*/ 597844 w 687494"/>
                <a:gd name="connsiteY4-32" fmla="*/ 218209 h 218209"/>
                <a:gd name="connsiteX0-33" fmla="*/ 5562 w 687494"/>
                <a:gd name="connsiteY0-34" fmla="*/ 0 h 232885"/>
                <a:gd name="connsiteX1-35" fmla="*/ 88689 w 687494"/>
                <a:gd name="connsiteY1-36" fmla="*/ 135082 h 232885"/>
                <a:gd name="connsiteX2-37" fmla="*/ 618626 w 687494"/>
                <a:gd name="connsiteY2-38" fmla="*/ 155864 h 232885"/>
                <a:gd name="connsiteX3-39" fmla="*/ 678732 w 687494"/>
                <a:gd name="connsiteY3-40" fmla="*/ 199374 h 232885"/>
                <a:gd name="connsiteX4-41" fmla="*/ 635491 w 687494"/>
                <a:gd name="connsiteY4-42" fmla="*/ 232886 h 232885"/>
                <a:gd name="connsiteX0-43" fmla="*/ 5562 w 684304"/>
                <a:gd name="connsiteY0-44" fmla="*/ 0 h 232887"/>
                <a:gd name="connsiteX1-45" fmla="*/ 88689 w 684304"/>
                <a:gd name="connsiteY1-46" fmla="*/ 135082 h 232887"/>
                <a:gd name="connsiteX2-47" fmla="*/ 618626 w 684304"/>
                <a:gd name="connsiteY2-48" fmla="*/ 155864 h 232887"/>
                <a:gd name="connsiteX3-49" fmla="*/ 673743 w 684304"/>
                <a:gd name="connsiteY3-50" fmla="*/ 175223 h 232887"/>
                <a:gd name="connsiteX4-51" fmla="*/ 635491 w 684304"/>
                <a:gd name="connsiteY4-52" fmla="*/ 232886 h 232887"/>
                <a:gd name="connsiteX0-53" fmla="*/ 5562 w 684305"/>
                <a:gd name="connsiteY0-54" fmla="*/ 0 h 247245"/>
                <a:gd name="connsiteX1-55" fmla="*/ 88689 w 684305"/>
                <a:gd name="connsiteY1-56" fmla="*/ 135082 h 247245"/>
                <a:gd name="connsiteX2-57" fmla="*/ 618626 w 684305"/>
                <a:gd name="connsiteY2-58" fmla="*/ 155864 h 247245"/>
                <a:gd name="connsiteX3-59" fmla="*/ 673743 w 684305"/>
                <a:gd name="connsiteY3-60" fmla="*/ 175223 h 247245"/>
                <a:gd name="connsiteX4-61" fmla="*/ 642924 w 684305"/>
                <a:gd name="connsiteY4-62" fmla="*/ 247244 h 247245"/>
                <a:gd name="connsiteX0-63" fmla="*/ 5562 w 694353"/>
                <a:gd name="connsiteY0-64" fmla="*/ 0 h 247243"/>
                <a:gd name="connsiteX1-65" fmla="*/ 88689 w 694353"/>
                <a:gd name="connsiteY1-66" fmla="*/ 135082 h 247243"/>
                <a:gd name="connsiteX2-67" fmla="*/ 618626 w 694353"/>
                <a:gd name="connsiteY2-68" fmla="*/ 155864 h 247243"/>
                <a:gd name="connsiteX3-69" fmla="*/ 688610 w 694353"/>
                <a:gd name="connsiteY3-70" fmla="*/ 203941 h 247243"/>
                <a:gd name="connsiteX4-71" fmla="*/ 642924 w 694353"/>
                <a:gd name="connsiteY4-72" fmla="*/ 247244 h 247243"/>
                <a:gd name="connsiteX0-73" fmla="*/ 5562 w 688656"/>
                <a:gd name="connsiteY0-74" fmla="*/ 0 h 247245"/>
                <a:gd name="connsiteX1-75" fmla="*/ 88689 w 688656"/>
                <a:gd name="connsiteY1-76" fmla="*/ 135082 h 247245"/>
                <a:gd name="connsiteX2-77" fmla="*/ 618626 w 688656"/>
                <a:gd name="connsiteY2-78" fmla="*/ 155864 h 247245"/>
                <a:gd name="connsiteX3-79" fmla="*/ 688610 w 688656"/>
                <a:gd name="connsiteY3-80" fmla="*/ 203941 h 247245"/>
                <a:gd name="connsiteX4-81" fmla="*/ 642924 w 688656"/>
                <a:gd name="connsiteY4-82" fmla="*/ 247244 h 247245"/>
                <a:gd name="connsiteX0-83" fmla="*/ 5562 w 688655"/>
                <a:gd name="connsiteY0-84" fmla="*/ 0 h 247243"/>
                <a:gd name="connsiteX1-85" fmla="*/ 88689 w 688655"/>
                <a:gd name="connsiteY1-86" fmla="*/ 135082 h 247243"/>
                <a:gd name="connsiteX2-87" fmla="*/ 618626 w 688655"/>
                <a:gd name="connsiteY2-88" fmla="*/ 155864 h 247243"/>
                <a:gd name="connsiteX3-89" fmla="*/ 688610 w 688655"/>
                <a:gd name="connsiteY3-90" fmla="*/ 203941 h 247243"/>
                <a:gd name="connsiteX4-91" fmla="*/ 642924 w 688655"/>
                <a:gd name="connsiteY4-92" fmla="*/ 247244 h 247243"/>
                <a:gd name="connsiteX0-93" fmla="*/ 5562 w 688655"/>
                <a:gd name="connsiteY0-94" fmla="*/ 0 h 203941"/>
                <a:gd name="connsiteX1-95" fmla="*/ 88689 w 688655"/>
                <a:gd name="connsiteY1-96" fmla="*/ 135082 h 203941"/>
                <a:gd name="connsiteX2-97" fmla="*/ 618626 w 688655"/>
                <a:gd name="connsiteY2-98" fmla="*/ 155864 h 203941"/>
                <a:gd name="connsiteX3-99" fmla="*/ 688610 w 688655"/>
                <a:gd name="connsiteY3-100" fmla="*/ 203941 h 203941"/>
                <a:gd name="connsiteX0-101" fmla="*/ 5562 w 677530"/>
                <a:gd name="connsiteY0-102" fmla="*/ 0 h 242131"/>
                <a:gd name="connsiteX1-103" fmla="*/ 88689 w 677530"/>
                <a:gd name="connsiteY1-104" fmla="*/ 135082 h 242131"/>
                <a:gd name="connsiteX2-105" fmla="*/ 618626 w 677530"/>
                <a:gd name="connsiteY2-106" fmla="*/ 155864 h 242131"/>
                <a:gd name="connsiteX3-107" fmla="*/ 670817 w 677530"/>
                <a:gd name="connsiteY3-108" fmla="*/ 242131 h 242131"/>
                <a:gd name="connsiteX0-109" fmla="*/ 5562 w 664333"/>
                <a:gd name="connsiteY0-110" fmla="*/ 0 h 238712"/>
                <a:gd name="connsiteX1-111" fmla="*/ 88689 w 664333"/>
                <a:gd name="connsiteY1-112" fmla="*/ 135082 h 238712"/>
                <a:gd name="connsiteX2-113" fmla="*/ 618626 w 664333"/>
                <a:gd name="connsiteY2-114" fmla="*/ 155864 h 238712"/>
                <a:gd name="connsiteX3-115" fmla="*/ 642752 w 664333"/>
                <a:gd name="connsiteY3-116" fmla="*/ 238712 h 238712"/>
                <a:gd name="connsiteX0-117" fmla="*/ 5562 w 711991"/>
                <a:gd name="connsiteY0-118" fmla="*/ 0 h 314413"/>
                <a:gd name="connsiteX1-119" fmla="*/ 88689 w 711991"/>
                <a:gd name="connsiteY1-120" fmla="*/ 135082 h 314413"/>
                <a:gd name="connsiteX2-121" fmla="*/ 618626 w 711991"/>
                <a:gd name="connsiteY2-122" fmla="*/ 155864 h 314413"/>
                <a:gd name="connsiteX3-123" fmla="*/ 711991 w 711991"/>
                <a:gd name="connsiteY3-124" fmla="*/ 314414 h 314413"/>
                <a:gd name="connsiteX0-125" fmla="*/ 5562 w 665363"/>
                <a:gd name="connsiteY0-126" fmla="*/ 0 h 272655"/>
                <a:gd name="connsiteX1-127" fmla="*/ 88689 w 665363"/>
                <a:gd name="connsiteY1-128" fmla="*/ 135082 h 272655"/>
                <a:gd name="connsiteX2-129" fmla="*/ 618626 w 665363"/>
                <a:gd name="connsiteY2-130" fmla="*/ 155864 h 272655"/>
                <a:gd name="connsiteX3-131" fmla="*/ 645298 w 665363"/>
                <a:gd name="connsiteY3-132" fmla="*/ 272656 h 272655"/>
                <a:gd name="connsiteX0-133" fmla="*/ 5562 w 676446"/>
                <a:gd name="connsiteY0-134" fmla="*/ 0 h 272657"/>
                <a:gd name="connsiteX1-135" fmla="*/ 88689 w 676446"/>
                <a:gd name="connsiteY1-136" fmla="*/ 135082 h 272657"/>
                <a:gd name="connsiteX2-137" fmla="*/ 618626 w 676446"/>
                <a:gd name="connsiteY2-138" fmla="*/ 155864 h 272657"/>
                <a:gd name="connsiteX3-139" fmla="*/ 645298 w 676446"/>
                <a:gd name="connsiteY3-140" fmla="*/ 272656 h 272657"/>
                <a:gd name="connsiteX0-141" fmla="*/ 20123 w 691007"/>
                <a:gd name="connsiteY0-142" fmla="*/ 0 h 272655"/>
                <a:gd name="connsiteX1-143" fmla="*/ 103250 w 691007"/>
                <a:gd name="connsiteY1-144" fmla="*/ 135082 h 272655"/>
                <a:gd name="connsiteX2-145" fmla="*/ 633187 w 691007"/>
                <a:gd name="connsiteY2-146" fmla="*/ 155864 h 272655"/>
                <a:gd name="connsiteX3-147" fmla="*/ 659859 w 691007"/>
                <a:gd name="connsiteY3-148" fmla="*/ 272656 h 272655"/>
                <a:gd name="connsiteX0-149" fmla="*/ 17841 w 701337"/>
                <a:gd name="connsiteY0-150" fmla="*/ 1 h 260740"/>
                <a:gd name="connsiteX1-151" fmla="*/ 113580 w 701337"/>
                <a:gd name="connsiteY1-152" fmla="*/ 123165 h 260740"/>
                <a:gd name="connsiteX2-153" fmla="*/ 643517 w 701337"/>
                <a:gd name="connsiteY2-154" fmla="*/ 143947 h 260740"/>
                <a:gd name="connsiteX3-155" fmla="*/ 670189 w 701337"/>
                <a:gd name="connsiteY3-156" fmla="*/ 260739 h 260740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701337" h="260740">
                  <a:moveTo>
                    <a:pt x="17841" y="1"/>
                  </a:moveTo>
                  <a:cubicBezTo>
                    <a:pt x="-24636" y="70720"/>
                    <a:pt x="9301" y="99174"/>
                    <a:pt x="113580" y="123165"/>
                  </a:cubicBezTo>
                  <a:cubicBezTo>
                    <a:pt x="217859" y="147156"/>
                    <a:pt x="525421" y="101115"/>
                    <a:pt x="643517" y="143947"/>
                  </a:cubicBezTo>
                  <a:cubicBezTo>
                    <a:pt x="761613" y="186779"/>
                    <a:pt x="660646" y="225217"/>
                    <a:pt x="670189" y="260739"/>
                  </a:cubicBezTo>
                </a:path>
              </a:pathLst>
            </a:custGeom>
            <a:noFill/>
            <a:ln w="317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35" name="任意多边形: 形状 26"/>
            <p:cNvSpPr/>
            <p:nvPr/>
          </p:nvSpPr>
          <p:spPr>
            <a:xfrm rot="10540049">
              <a:off x="4144227" y="2399377"/>
              <a:ext cx="558447" cy="10953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20556 w 666610"/>
                <a:gd name="connsiteY0-2" fmla="*/ 0 h 218209"/>
                <a:gd name="connsiteX1-3" fmla="*/ 103683 w 666610"/>
                <a:gd name="connsiteY1-4" fmla="*/ 135082 h 218209"/>
                <a:gd name="connsiteX2-5" fmla="*/ 633620 w 666610"/>
                <a:gd name="connsiteY2-6" fmla="*/ 155864 h 218209"/>
                <a:gd name="connsiteX3-7" fmla="*/ 612838 w 666610"/>
                <a:gd name="connsiteY3-8" fmla="*/ 218209 h 218209"/>
                <a:gd name="connsiteX4-9" fmla="*/ 612838 w 666610"/>
                <a:gd name="connsiteY4-10" fmla="*/ 218209 h 218209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666610" h="218209">
                  <a:moveTo>
                    <a:pt x="20556" y="0"/>
                  </a:moveTo>
                  <a:cubicBezTo>
                    <a:pt x="-22901" y="47056"/>
                    <a:pt x="1506" y="109105"/>
                    <a:pt x="103683" y="135082"/>
                  </a:cubicBezTo>
                  <a:cubicBezTo>
                    <a:pt x="205860" y="161059"/>
                    <a:pt x="548761" y="142010"/>
                    <a:pt x="633620" y="155864"/>
                  </a:cubicBezTo>
                  <a:cubicBezTo>
                    <a:pt x="718479" y="169718"/>
                    <a:pt x="612838" y="218209"/>
                    <a:pt x="612838" y="218209"/>
                  </a:cubicBezTo>
                  <a:lnTo>
                    <a:pt x="612838" y="218209"/>
                  </a:lnTo>
                </a:path>
              </a:pathLst>
            </a:custGeom>
            <a:noFill/>
            <a:ln w="317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36" name="任意多边形: 形状 26"/>
            <p:cNvSpPr/>
            <p:nvPr/>
          </p:nvSpPr>
          <p:spPr>
            <a:xfrm rot="10540049">
              <a:off x="4072754" y="2336442"/>
              <a:ext cx="624613" cy="90371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4572 w 623888"/>
                <a:gd name="connsiteY0-2" fmla="*/ 0 h 218209"/>
                <a:gd name="connsiteX1-3" fmla="*/ 87699 w 623888"/>
                <a:gd name="connsiteY1-4" fmla="*/ 135082 h 218209"/>
                <a:gd name="connsiteX2-5" fmla="*/ 581846 w 623888"/>
                <a:gd name="connsiteY2-6" fmla="*/ 144776 h 218209"/>
                <a:gd name="connsiteX3-7" fmla="*/ 596854 w 623888"/>
                <a:gd name="connsiteY3-8" fmla="*/ 218209 h 218209"/>
                <a:gd name="connsiteX4-9" fmla="*/ 596854 w 623888"/>
                <a:gd name="connsiteY4-10" fmla="*/ 218209 h 218209"/>
                <a:gd name="connsiteX0-11" fmla="*/ 4572 w 623887"/>
                <a:gd name="connsiteY0-12" fmla="*/ 0 h 218209"/>
                <a:gd name="connsiteX1-13" fmla="*/ 87699 w 623887"/>
                <a:gd name="connsiteY1-14" fmla="*/ 135082 h 218209"/>
                <a:gd name="connsiteX2-15" fmla="*/ 581846 w 623887"/>
                <a:gd name="connsiteY2-16" fmla="*/ 144776 h 218209"/>
                <a:gd name="connsiteX3-17" fmla="*/ 596854 w 623887"/>
                <a:gd name="connsiteY3-18" fmla="*/ 218209 h 218209"/>
                <a:gd name="connsiteX4-19" fmla="*/ 585412 w 623887"/>
                <a:gd name="connsiteY4-20" fmla="*/ 203364 h 218209"/>
                <a:gd name="connsiteX0-21" fmla="*/ 18961 w 638276"/>
                <a:gd name="connsiteY0-22" fmla="*/ 0 h 218209"/>
                <a:gd name="connsiteX1-23" fmla="*/ 102088 w 638276"/>
                <a:gd name="connsiteY1-24" fmla="*/ 135082 h 218209"/>
                <a:gd name="connsiteX2-25" fmla="*/ 596235 w 638276"/>
                <a:gd name="connsiteY2-26" fmla="*/ 144776 h 218209"/>
                <a:gd name="connsiteX3-27" fmla="*/ 611243 w 638276"/>
                <a:gd name="connsiteY3-28" fmla="*/ 218209 h 218209"/>
                <a:gd name="connsiteX4-29" fmla="*/ 599801 w 638276"/>
                <a:gd name="connsiteY4-30" fmla="*/ 203364 h 218209"/>
                <a:gd name="connsiteX0-31" fmla="*/ 21317 w 628897"/>
                <a:gd name="connsiteY0-32" fmla="*/ 1 h 210053"/>
                <a:gd name="connsiteX1-33" fmla="*/ 92709 w 628897"/>
                <a:gd name="connsiteY1-34" fmla="*/ 126926 h 210053"/>
                <a:gd name="connsiteX2-35" fmla="*/ 586856 w 628897"/>
                <a:gd name="connsiteY2-36" fmla="*/ 136620 h 210053"/>
                <a:gd name="connsiteX3-37" fmla="*/ 601864 w 628897"/>
                <a:gd name="connsiteY3-38" fmla="*/ 210053 h 210053"/>
                <a:gd name="connsiteX4-39" fmla="*/ 590422 w 628897"/>
                <a:gd name="connsiteY4-40" fmla="*/ 195208 h 210053"/>
                <a:gd name="connsiteX0-41" fmla="*/ 21317 w 628897"/>
                <a:gd name="connsiteY0-42" fmla="*/ -1 h 210051"/>
                <a:gd name="connsiteX1-43" fmla="*/ 92709 w 628897"/>
                <a:gd name="connsiteY1-44" fmla="*/ 126924 h 210051"/>
                <a:gd name="connsiteX2-45" fmla="*/ 586856 w 628897"/>
                <a:gd name="connsiteY2-46" fmla="*/ 136618 h 210051"/>
                <a:gd name="connsiteX3-47" fmla="*/ 601864 w 628897"/>
                <a:gd name="connsiteY3-48" fmla="*/ 210051 h 210051"/>
                <a:gd name="connsiteX0-49" fmla="*/ 21317 w 586856"/>
                <a:gd name="connsiteY0-50" fmla="*/ 1 h 136621"/>
                <a:gd name="connsiteX1-51" fmla="*/ 92709 w 586856"/>
                <a:gd name="connsiteY1-52" fmla="*/ 126926 h 136621"/>
                <a:gd name="connsiteX2-53" fmla="*/ 586856 w 586856"/>
                <a:gd name="connsiteY2-54" fmla="*/ 136620 h 136621"/>
                <a:gd name="connsiteX0-55" fmla="*/ 23301 w 640457"/>
                <a:gd name="connsiteY0-56" fmla="*/ -1 h 194241"/>
                <a:gd name="connsiteX1-57" fmla="*/ 94693 w 640457"/>
                <a:gd name="connsiteY1-58" fmla="*/ 126924 h 194241"/>
                <a:gd name="connsiteX2-59" fmla="*/ 640456 w 640457"/>
                <a:gd name="connsiteY2-60" fmla="*/ 194242 h 194241"/>
                <a:gd name="connsiteX0-61" fmla="*/ 23301 w 640456"/>
                <a:gd name="connsiteY0-62" fmla="*/ 1 h 200002"/>
                <a:gd name="connsiteX1-63" fmla="*/ 94693 w 640456"/>
                <a:gd name="connsiteY1-64" fmla="*/ 126926 h 200002"/>
                <a:gd name="connsiteX2-65" fmla="*/ 640456 w 640456"/>
                <a:gd name="connsiteY2-66" fmla="*/ 194244 h 200002"/>
                <a:gd name="connsiteX0-67" fmla="*/ 23301 w 724870"/>
                <a:gd name="connsiteY0-68" fmla="*/ 1 h 230533"/>
                <a:gd name="connsiteX1-69" fmla="*/ 94693 w 724870"/>
                <a:gd name="connsiteY1-70" fmla="*/ 126926 h 230533"/>
                <a:gd name="connsiteX2-71" fmla="*/ 724870 w 724870"/>
                <a:gd name="connsiteY2-72" fmla="*/ 226430 h 230533"/>
                <a:gd name="connsiteX0-73" fmla="*/ 23301 w 724870"/>
                <a:gd name="connsiteY0-74" fmla="*/ 1 h 226429"/>
                <a:gd name="connsiteX1-75" fmla="*/ 94693 w 724870"/>
                <a:gd name="connsiteY1-76" fmla="*/ 126926 h 226429"/>
                <a:gd name="connsiteX2-77" fmla="*/ 724870 w 724870"/>
                <a:gd name="connsiteY2-78" fmla="*/ 226430 h 226429"/>
                <a:gd name="connsiteX0-79" fmla="*/ 32771 w 734340"/>
                <a:gd name="connsiteY0-80" fmla="*/ 1 h 226429"/>
                <a:gd name="connsiteX1-81" fmla="*/ 104163 w 734340"/>
                <a:gd name="connsiteY1-82" fmla="*/ 126926 h 226429"/>
                <a:gd name="connsiteX2-83" fmla="*/ 734340 w 734340"/>
                <a:gd name="connsiteY2-84" fmla="*/ 226430 h 226429"/>
                <a:gd name="connsiteX0-85" fmla="*/ 32771 w 745590"/>
                <a:gd name="connsiteY0-86" fmla="*/ 1 h 180036"/>
                <a:gd name="connsiteX1-87" fmla="*/ 104163 w 745590"/>
                <a:gd name="connsiteY1-88" fmla="*/ 126926 h 180036"/>
                <a:gd name="connsiteX2-89" fmla="*/ 745590 w 745590"/>
                <a:gd name="connsiteY2-90" fmla="*/ 180036 h 180036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745590" h="180036">
                  <a:moveTo>
                    <a:pt x="32771" y="1"/>
                  </a:moveTo>
                  <a:cubicBezTo>
                    <a:pt x="-9707" y="70718"/>
                    <a:pt x="-32519" y="108613"/>
                    <a:pt x="104163" y="126926"/>
                  </a:cubicBezTo>
                  <a:cubicBezTo>
                    <a:pt x="207022" y="159300"/>
                    <a:pt x="644846" y="172896"/>
                    <a:pt x="745590" y="180036"/>
                  </a:cubicBezTo>
                </a:path>
              </a:pathLst>
            </a:custGeom>
            <a:noFill/>
            <a:ln w="317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337" name="任意多边形 336"/>
          <p:cNvSpPr/>
          <p:nvPr/>
        </p:nvSpPr>
        <p:spPr>
          <a:xfrm>
            <a:off x="6334125" y="1997868"/>
            <a:ext cx="1238249" cy="738189"/>
          </a:xfrm>
          <a:custGeom>
            <a:avLst/>
            <a:gdLst>
              <a:gd name="connsiteX0" fmla="*/ 0 w 1243012"/>
              <a:gd name="connsiteY0" fmla="*/ 0 h 747713"/>
              <a:gd name="connsiteX1" fmla="*/ 728662 w 1243012"/>
              <a:gd name="connsiteY1" fmla="*/ 228600 h 747713"/>
              <a:gd name="connsiteX2" fmla="*/ 1243012 w 1243012"/>
              <a:gd name="connsiteY2" fmla="*/ 747713 h 747713"/>
              <a:gd name="connsiteX0-1" fmla="*/ 0 w 1238249"/>
              <a:gd name="connsiteY0-2" fmla="*/ 0 h 738188"/>
              <a:gd name="connsiteX1-3" fmla="*/ 723899 w 1238249"/>
              <a:gd name="connsiteY1-4" fmla="*/ 219075 h 738188"/>
              <a:gd name="connsiteX2-5" fmla="*/ 1238249 w 1238249"/>
              <a:gd name="connsiteY2-6" fmla="*/ 738188 h 738188"/>
              <a:gd name="connsiteX0-7" fmla="*/ 0 w 1238249"/>
              <a:gd name="connsiteY0-8" fmla="*/ 0 h 738188"/>
              <a:gd name="connsiteX1-9" fmla="*/ 723899 w 1238249"/>
              <a:gd name="connsiteY1-10" fmla="*/ 219075 h 738188"/>
              <a:gd name="connsiteX2-11" fmla="*/ 1238249 w 1238249"/>
              <a:gd name="connsiteY2-12" fmla="*/ 738188 h 738188"/>
              <a:gd name="connsiteX0-13" fmla="*/ 0 w 1238249"/>
              <a:gd name="connsiteY0-14" fmla="*/ 0 h 742951"/>
              <a:gd name="connsiteX1-15" fmla="*/ 723899 w 1238249"/>
              <a:gd name="connsiteY1-16" fmla="*/ 223838 h 742951"/>
              <a:gd name="connsiteX2-17" fmla="*/ 1238249 w 1238249"/>
              <a:gd name="connsiteY2-18" fmla="*/ 742951 h 742951"/>
              <a:gd name="connsiteX0-19" fmla="*/ 0 w 1238249"/>
              <a:gd name="connsiteY0-20" fmla="*/ 0 h 742951"/>
              <a:gd name="connsiteX1-21" fmla="*/ 723899 w 1238249"/>
              <a:gd name="connsiteY1-22" fmla="*/ 223838 h 742951"/>
              <a:gd name="connsiteX2-23" fmla="*/ 1238249 w 1238249"/>
              <a:gd name="connsiteY2-24" fmla="*/ 742951 h 742951"/>
              <a:gd name="connsiteX0-25" fmla="*/ 0 w 1238249"/>
              <a:gd name="connsiteY0-26" fmla="*/ 0 h 742951"/>
              <a:gd name="connsiteX1-27" fmla="*/ 759618 w 1238249"/>
              <a:gd name="connsiteY1-28" fmla="*/ 219075 h 742951"/>
              <a:gd name="connsiteX2-29" fmla="*/ 1238249 w 1238249"/>
              <a:gd name="connsiteY2-30" fmla="*/ 742951 h 742951"/>
              <a:gd name="connsiteX0-31" fmla="*/ 0 w 1231105"/>
              <a:gd name="connsiteY0-32" fmla="*/ 0 h 742951"/>
              <a:gd name="connsiteX1-33" fmla="*/ 759618 w 1231105"/>
              <a:gd name="connsiteY1-34" fmla="*/ 219075 h 742951"/>
              <a:gd name="connsiteX2-35" fmla="*/ 1231105 w 1231105"/>
              <a:gd name="connsiteY2-36" fmla="*/ 742951 h 742951"/>
              <a:gd name="connsiteX0-37" fmla="*/ 0 w 1231105"/>
              <a:gd name="connsiteY0-38" fmla="*/ 0 h 742951"/>
              <a:gd name="connsiteX1-39" fmla="*/ 759618 w 1231105"/>
              <a:gd name="connsiteY1-40" fmla="*/ 219075 h 742951"/>
              <a:gd name="connsiteX2-41" fmla="*/ 1231105 w 1231105"/>
              <a:gd name="connsiteY2-42" fmla="*/ 742951 h 742951"/>
              <a:gd name="connsiteX0-43" fmla="*/ 0 w 1238249"/>
              <a:gd name="connsiteY0-44" fmla="*/ 0 h 738189"/>
              <a:gd name="connsiteX1-45" fmla="*/ 766762 w 1238249"/>
              <a:gd name="connsiteY1-46" fmla="*/ 214313 h 738189"/>
              <a:gd name="connsiteX2-47" fmla="*/ 1238249 w 1238249"/>
              <a:gd name="connsiteY2-48" fmla="*/ 738189 h 738189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38249" h="738189">
                <a:moveTo>
                  <a:pt x="0" y="0"/>
                </a:moveTo>
                <a:cubicBezTo>
                  <a:pt x="260746" y="28178"/>
                  <a:pt x="560387" y="91281"/>
                  <a:pt x="766762" y="214313"/>
                </a:cubicBezTo>
                <a:cubicBezTo>
                  <a:pt x="973137" y="337345"/>
                  <a:pt x="1122757" y="512367"/>
                  <a:pt x="1238249" y="738189"/>
                </a:cubicBezTo>
              </a:path>
            </a:pathLst>
          </a:custGeom>
          <a:noFill/>
          <a:ln w="317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38" name="任意多边形 337"/>
          <p:cNvSpPr/>
          <p:nvPr/>
        </p:nvSpPr>
        <p:spPr>
          <a:xfrm rot="4173026">
            <a:off x="6774057" y="3544017"/>
            <a:ext cx="1206260" cy="720979"/>
          </a:xfrm>
          <a:custGeom>
            <a:avLst/>
            <a:gdLst>
              <a:gd name="connsiteX0" fmla="*/ 0 w 1243012"/>
              <a:gd name="connsiteY0" fmla="*/ 0 h 747713"/>
              <a:gd name="connsiteX1" fmla="*/ 728662 w 1243012"/>
              <a:gd name="connsiteY1" fmla="*/ 228600 h 747713"/>
              <a:gd name="connsiteX2" fmla="*/ 1243012 w 1243012"/>
              <a:gd name="connsiteY2" fmla="*/ 747713 h 747713"/>
              <a:gd name="connsiteX0-1" fmla="*/ 0 w 1238249"/>
              <a:gd name="connsiteY0-2" fmla="*/ 0 h 738188"/>
              <a:gd name="connsiteX1-3" fmla="*/ 723899 w 1238249"/>
              <a:gd name="connsiteY1-4" fmla="*/ 219075 h 738188"/>
              <a:gd name="connsiteX2-5" fmla="*/ 1238249 w 1238249"/>
              <a:gd name="connsiteY2-6" fmla="*/ 738188 h 738188"/>
              <a:gd name="connsiteX0-7" fmla="*/ 0 w 1238249"/>
              <a:gd name="connsiteY0-8" fmla="*/ 0 h 738188"/>
              <a:gd name="connsiteX1-9" fmla="*/ 723899 w 1238249"/>
              <a:gd name="connsiteY1-10" fmla="*/ 219075 h 738188"/>
              <a:gd name="connsiteX2-11" fmla="*/ 1238249 w 1238249"/>
              <a:gd name="connsiteY2-12" fmla="*/ 738188 h 738188"/>
              <a:gd name="connsiteX0-13" fmla="*/ 0 w 1238249"/>
              <a:gd name="connsiteY0-14" fmla="*/ 0 h 742951"/>
              <a:gd name="connsiteX1-15" fmla="*/ 723899 w 1238249"/>
              <a:gd name="connsiteY1-16" fmla="*/ 223838 h 742951"/>
              <a:gd name="connsiteX2-17" fmla="*/ 1238249 w 1238249"/>
              <a:gd name="connsiteY2-18" fmla="*/ 742951 h 742951"/>
              <a:gd name="connsiteX0-19" fmla="*/ 0 w 1238249"/>
              <a:gd name="connsiteY0-20" fmla="*/ 0 h 742951"/>
              <a:gd name="connsiteX1-21" fmla="*/ 723899 w 1238249"/>
              <a:gd name="connsiteY1-22" fmla="*/ 223838 h 742951"/>
              <a:gd name="connsiteX2-23" fmla="*/ 1238249 w 1238249"/>
              <a:gd name="connsiteY2-24" fmla="*/ 742951 h 742951"/>
              <a:gd name="connsiteX0-25" fmla="*/ 0 w 1238249"/>
              <a:gd name="connsiteY0-26" fmla="*/ 0 h 742951"/>
              <a:gd name="connsiteX1-27" fmla="*/ 759618 w 1238249"/>
              <a:gd name="connsiteY1-28" fmla="*/ 219075 h 742951"/>
              <a:gd name="connsiteX2-29" fmla="*/ 1238249 w 1238249"/>
              <a:gd name="connsiteY2-30" fmla="*/ 742951 h 742951"/>
              <a:gd name="connsiteX0-31" fmla="*/ 0 w 1231105"/>
              <a:gd name="connsiteY0-32" fmla="*/ 0 h 742951"/>
              <a:gd name="connsiteX1-33" fmla="*/ 759618 w 1231105"/>
              <a:gd name="connsiteY1-34" fmla="*/ 219075 h 742951"/>
              <a:gd name="connsiteX2-35" fmla="*/ 1231105 w 1231105"/>
              <a:gd name="connsiteY2-36" fmla="*/ 742951 h 742951"/>
              <a:gd name="connsiteX0-37" fmla="*/ 0 w 1231105"/>
              <a:gd name="connsiteY0-38" fmla="*/ 0 h 742951"/>
              <a:gd name="connsiteX1-39" fmla="*/ 759618 w 1231105"/>
              <a:gd name="connsiteY1-40" fmla="*/ 219075 h 742951"/>
              <a:gd name="connsiteX2-41" fmla="*/ 1231105 w 1231105"/>
              <a:gd name="connsiteY2-42" fmla="*/ 742951 h 742951"/>
              <a:gd name="connsiteX0-43" fmla="*/ 0 w 1206260"/>
              <a:gd name="connsiteY0-44" fmla="*/ 0 h 720979"/>
              <a:gd name="connsiteX1-45" fmla="*/ 759618 w 1206260"/>
              <a:gd name="connsiteY1-46" fmla="*/ 219075 h 720979"/>
              <a:gd name="connsiteX2-47" fmla="*/ 1206260 w 1206260"/>
              <a:gd name="connsiteY2-48" fmla="*/ 720979 h 720979"/>
              <a:gd name="connsiteX0-49" fmla="*/ 0 w 1206260"/>
              <a:gd name="connsiteY0-50" fmla="*/ 0 h 720979"/>
              <a:gd name="connsiteX1-51" fmla="*/ 759618 w 1206260"/>
              <a:gd name="connsiteY1-52" fmla="*/ 219075 h 720979"/>
              <a:gd name="connsiteX2-53" fmla="*/ 1206260 w 1206260"/>
              <a:gd name="connsiteY2-54" fmla="*/ 720979 h 720979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06260" h="720979">
                <a:moveTo>
                  <a:pt x="0" y="0"/>
                </a:moveTo>
                <a:cubicBezTo>
                  <a:pt x="260746" y="28178"/>
                  <a:pt x="558575" y="98912"/>
                  <a:pt x="759618" y="219075"/>
                </a:cubicBezTo>
                <a:cubicBezTo>
                  <a:pt x="960661" y="339238"/>
                  <a:pt x="1099088" y="472845"/>
                  <a:pt x="1206260" y="720979"/>
                </a:cubicBezTo>
              </a:path>
            </a:pathLst>
          </a:custGeom>
          <a:noFill/>
          <a:ln w="317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39" name="任意多边形 338"/>
          <p:cNvSpPr/>
          <p:nvPr/>
        </p:nvSpPr>
        <p:spPr>
          <a:xfrm rot="9201036">
            <a:off x="5362976" y="4494755"/>
            <a:ext cx="1305529" cy="565924"/>
          </a:xfrm>
          <a:custGeom>
            <a:avLst/>
            <a:gdLst>
              <a:gd name="connsiteX0" fmla="*/ 0 w 1243012"/>
              <a:gd name="connsiteY0" fmla="*/ 0 h 747713"/>
              <a:gd name="connsiteX1" fmla="*/ 728662 w 1243012"/>
              <a:gd name="connsiteY1" fmla="*/ 228600 h 747713"/>
              <a:gd name="connsiteX2" fmla="*/ 1243012 w 1243012"/>
              <a:gd name="connsiteY2" fmla="*/ 747713 h 747713"/>
              <a:gd name="connsiteX0-1" fmla="*/ 0 w 1238249"/>
              <a:gd name="connsiteY0-2" fmla="*/ 0 h 738188"/>
              <a:gd name="connsiteX1-3" fmla="*/ 723899 w 1238249"/>
              <a:gd name="connsiteY1-4" fmla="*/ 219075 h 738188"/>
              <a:gd name="connsiteX2-5" fmla="*/ 1238249 w 1238249"/>
              <a:gd name="connsiteY2-6" fmla="*/ 738188 h 738188"/>
              <a:gd name="connsiteX0-7" fmla="*/ 0 w 1238249"/>
              <a:gd name="connsiteY0-8" fmla="*/ 0 h 738188"/>
              <a:gd name="connsiteX1-9" fmla="*/ 723899 w 1238249"/>
              <a:gd name="connsiteY1-10" fmla="*/ 219075 h 738188"/>
              <a:gd name="connsiteX2-11" fmla="*/ 1238249 w 1238249"/>
              <a:gd name="connsiteY2-12" fmla="*/ 738188 h 738188"/>
              <a:gd name="connsiteX0-13" fmla="*/ 0 w 1238249"/>
              <a:gd name="connsiteY0-14" fmla="*/ 0 h 742951"/>
              <a:gd name="connsiteX1-15" fmla="*/ 723899 w 1238249"/>
              <a:gd name="connsiteY1-16" fmla="*/ 223838 h 742951"/>
              <a:gd name="connsiteX2-17" fmla="*/ 1238249 w 1238249"/>
              <a:gd name="connsiteY2-18" fmla="*/ 742951 h 742951"/>
              <a:gd name="connsiteX0-19" fmla="*/ 0 w 1238249"/>
              <a:gd name="connsiteY0-20" fmla="*/ 0 h 742951"/>
              <a:gd name="connsiteX1-21" fmla="*/ 723899 w 1238249"/>
              <a:gd name="connsiteY1-22" fmla="*/ 223838 h 742951"/>
              <a:gd name="connsiteX2-23" fmla="*/ 1238249 w 1238249"/>
              <a:gd name="connsiteY2-24" fmla="*/ 742951 h 742951"/>
              <a:gd name="connsiteX0-25" fmla="*/ 0 w 1238249"/>
              <a:gd name="connsiteY0-26" fmla="*/ 0 h 742951"/>
              <a:gd name="connsiteX1-27" fmla="*/ 759618 w 1238249"/>
              <a:gd name="connsiteY1-28" fmla="*/ 219075 h 742951"/>
              <a:gd name="connsiteX2-29" fmla="*/ 1238249 w 1238249"/>
              <a:gd name="connsiteY2-30" fmla="*/ 742951 h 742951"/>
              <a:gd name="connsiteX0-31" fmla="*/ 0 w 1231105"/>
              <a:gd name="connsiteY0-32" fmla="*/ 0 h 742951"/>
              <a:gd name="connsiteX1-33" fmla="*/ 759618 w 1231105"/>
              <a:gd name="connsiteY1-34" fmla="*/ 219075 h 742951"/>
              <a:gd name="connsiteX2-35" fmla="*/ 1231105 w 1231105"/>
              <a:gd name="connsiteY2-36" fmla="*/ 742951 h 742951"/>
              <a:gd name="connsiteX0-37" fmla="*/ 0 w 1231105"/>
              <a:gd name="connsiteY0-38" fmla="*/ 0 h 742951"/>
              <a:gd name="connsiteX1-39" fmla="*/ 759618 w 1231105"/>
              <a:gd name="connsiteY1-40" fmla="*/ 219075 h 742951"/>
              <a:gd name="connsiteX2-41" fmla="*/ 1231105 w 1231105"/>
              <a:gd name="connsiteY2-42" fmla="*/ 742951 h 742951"/>
              <a:gd name="connsiteX0-43" fmla="*/ 0 w 1206260"/>
              <a:gd name="connsiteY0-44" fmla="*/ 0 h 720979"/>
              <a:gd name="connsiteX1-45" fmla="*/ 759618 w 1206260"/>
              <a:gd name="connsiteY1-46" fmla="*/ 219075 h 720979"/>
              <a:gd name="connsiteX2-47" fmla="*/ 1206260 w 1206260"/>
              <a:gd name="connsiteY2-48" fmla="*/ 720979 h 720979"/>
              <a:gd name="connsiteX0-49" fmla="*/ 0 w 1206260"/>
              <a:gd name="connsiteY0-50" fmla="*/ 0 h 720979"/>
              <a:gd name="connsiteX1-51" fmla="*/ 759618 w 1206260"/>
              <a:gd name="connsiteY1-52" fmla="*/ 219075 h 720979"/>
              <a:gd name="connsiteX2-53" fmla="*/ 1206260 w 1206260"/>
              <a:gd name="connsiteY2-54" fmla="*/ 720979 h 720979"/>
              <a:gd name="connsiteX0-55" fmla="*/ 0 w 1236182"/>
              <a:gd name="connsiteY0-56" fmla="*/ 0 h 650739"/>
              <a:gd name="connsiteX1-57" fmla="*/ 789540 w 1236182"/>
              <a:gd name="connsiteY1-58" fmla="*/ 148835 h 650739"/>
              <a:gd name="connsiteX2-59" fmla="*/ 1236182 w 1236182"/>
              <a:gd name="connsiteY2-60" fmla="*/ 650739 h 650739"/>
              <a:gd name="connsiteX0-61" fmla="*/ 0 w 1236182"/>
              <a:gd name="connsiteY0-62" fmla="*/ 352 h 651091"/>
              <a:gd name="connsiteX1-63" fmla="*/ 789540 w 1236182"/>
              <a:gd name="connsiteY1-64" fmla="*/ 149187 h 651091"/>
              <a:gd name="connsiteX2-65" fmla="*/ 1236182 w 1236182"/>
              <a:gd name="connsiteY2-66" fmla="*/ 651091 h 651091"/>
              <a:gd name="connsiteX0-67" fmla="*/ 0 w 1305529"/>
              <a:gd name="connsiteY0-68" fmla="*/ 278 h 565924"/>
              <a:gd name="connsiteX1-69" fmla="*/ 789540 w 1305529"/>
              <a:gd name="connsiteY1-70" fmla="*/ 149113 h 565924"/>
              <a:gd name="connsiteX2-71" fmla="*/ 1305529 w 1305529"/>
              <a:gd name="connsiteY2-72" fmla="*/ 565924 h 565924"/>
              <a:gd name="connsiteX0-73" fmla="*/ 0 w 1305529"/>
              <a:gd name="connsiteY0-74" fmla="*/ 278 h 565924"/>
              <a:gd name="connsiteX1-75" fmla="*/ 789540 w 1305529"/>
              <a:gd name="connsiteY1-76" fmla="*/ 149113 h 565924"/>
              <a:gd name="connsiteX2-77" fmla="*/ 1305529 w 1305529"/>
              <a:gd name="connsiteY2-78" fmla="*/ 565924 h 565924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305529" h="565924">
                <a:moveTo>
                  <a:pt x="0" y="278"/>
                </a:moveTo>
                <a:cubicBezTo>
                  <a:pt x="242690" y="-4584"/>
                  <a:pt x="571952" y="54839"/>
                  <a:pt x="789540" y="149113"/>
                </a:cubicBezTo>
                <a:cubicBezTo>
                  <a:pt x="1007128" y="243387"/>
                  <a:pt x="1179195" y="313503"/>
                  <a:pt x="1305529" y="565924"/>
                </a:cubicBezTo>
              </a:path>
            </a:pathLst>
          </a:custGeom>
          <a:noFill/>
          <a:ln w="317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40" name="任意多边形 339"/>
          <p:cNvSpPr/>
          <p:nvPr/>
        </p:nvSpPr>
        <p:spPr>
          <a:xfrm rot="12770164">
            <a:off x="4231050" y="3404224"/>
            <a:ext cx="1099064" cy="724581"/>
          </a:xfrm>
          <a:custGeom>
            <a:avLst/>
            <a:gdLst>
              <a:gd name="connsiteX0" fmla="*/ 0 w 1243012"/>
              <a:gd name="connsiteY0" fmla="*/ 0 h 747713"/>
              <a:gd name="connsiteX1" fmla="*/ 728662 w 1243012"/>
              <a:gd name="connsiteY1" fmla="*/ 228600 h 747713"/>
              <a:gd name="connsiteX2" fmla="*/ 1243012 w 1243012"/>
              <a:gd name="connsiteY2" fmla="*/ 747713 h 747713"/>
              <a:gd name="connsiteX0-1" fmla="*/ 0 w 1238249"/>
              <a:gd name="connsiteY0-2" fmla="*/ 0 h 738188"/>
              <a:gd name="connsiteX1-3" fmla="*/ 723899 w 1238249"/>
              <a:gd name="connsiteY1-4" fmla="*/ 219075 h 738188"/>
              <a:gd name="connsiteX2-5" fmla="*/ 1238249 w 1238249"/>
              <a:gd name="connsiteY2-6" fmla="*/ 738188 h 738188"/>
              <a:gd name="connsiteX0-7" fmla="*/ 0 w 1238249"/>
              <a:gd name="connsiteY0-8" fmla="*/ 0 h 738188"/>
              <a:gd name="connsiteX1-9" fmla="*/ 723899 w 1238249"/>
              <a:gd name="connsiteY1-10" fmla="*/ 219075 h 738188"/>
              <a:gd name="connsiteX2-11" fmla="*/ 1238249 w 1238249"/>
              <a:gd name="connsiteY2-12" fmla="*/ 738188 h 738188"/>
              <a:gd name="connsiteX0-13" fmla="*/ 0 w 1238249"/>
              <a:gd name="connsiteY0-14" fmla="*/ 0 h 742951"/>
              <a:gd name="connsiteX1-15" fmla="*/ 723899 w 1238249"/>
              <a:gd name="connsiteY1-16" fmla="*/ 223838 h 742951"/>
              <a:gd name="connsiteX2-17" fmla="*/ 1238249 w 1238249"/>
              <a:gd name="connsiteY2-18" fmla="*/ 742951 h 742951"/>
              <a:gd name="connsiteX0-19" fmla="*/ 0 w 1238249"/>
              <a:gd name="connsiteY0-20" fmla="*/ 0 h 742951"/>
              <a:gd name="connsiteX1-21" fmla="*/ 723899 w 1238249"/>
              <a:gd name="connsiteY1-22" fmla="*/ 223838 h 742951"/>
              <a:gd name="connsiteX2-23" fmla="*/ 1238249 w 1238249"/>
              <a:gd name="connsiteY2-24" fmla="*/ 742951 h 742951"/>
              <a:gd name="connsiteX0-25" fmla="*/ 0 w 1238249"/>
              <a:gd name="connsiteY0-26" fmla="*/ 0 h 742951"/>
              <a:gd name="connsiteX1-27" fmla="*/ 759618 w 1238249"/>
              <a:gd name="connsiteY1-28" fmla="*/ 219075 h 742951"/>
              <a:gd name="connsiteX2-29" fmla="*/ 1238249 w 1238249"/>
              <a:gd name="connsiteY2-30" fmla="*/ 742951 h 742951"/>
              <a:gd name="connsiteX0-31" fmla="*/ 0 w 1231105"/>
              <a:gd name="connsiteY0-32" fmla="*/ 0 h 742951"/>
              <a:gd name="connsiteX1-33" fmla="*/ 759618 w 1231105"/>
              <a:gd name="connsiteY1-34" fmla="*/ 219075 h 742951"/>
              <a:gd name="connsiteX2-35" fmla="*/ 1231105 w 1231105"/>
              <a:gd name="connsiteY2-36" fmla="*/ 742951 h 742951"/>
              <a:gd name="connsiteX0-37" fmla="*/ 0 w 1231105"/>
              <a:gd name="connsiteY0-38" fmla="*/ 0 h 742951"/>
              <a:gd name="connsiteX1-39" fmla="*/ 759618 w 1231105"/>
              <a:gd name="connsiteY1-40" fmla="*/ 219075 h 742951"/>
              <a:gd name="connsiteX2-41" fmla="*/ 1231105 w 1231105"/>
              <a:gd name="connsiteY2-42" fmla="*/ 742951 h 742951"/>
              <a:gd name="connsiteX0-43" fmla="*/ 0 w 1206260"/>
              <a:gd name="connsiteY0-44" fmla="*/ 0 h 720979"/>
              <a:gd name="connsiteX1-45" fmla="*/ 759618 w 1206260"/>
              <a:gd name="connsiteY1-46" fmla="*/ 219075 h 720979"/>
              <a:gd name="connsiteX2-47" fmla="*/ 1206260 w 1206260"/>
              <a:gd name="connsiteY2-48" fmla="*/ 720979 h 720979"/>
              <a:gd name="connsiteX0-49" fmla="*/ 0 w 1206260"/>
              <a:gd name="connsiteY0-50" fmla="*/ 0 h 720979"/>
              <a:gd name="connsiteX1-51" fmla="*/ 759618 w 1206260"/>
              <a:gd name="connsiteY1-52" fmla="*/ 219075 h 720979"/>
              <a:gd name="connsiteX2-53" fmla="*/ 1206260 w 1206260"/>
              <a:gd name="connsiteY2-54" fmla="*/ 720979 h 720979"/>
              <a:gd name="connsiteX0-55" fmla="*/ 0 w 1236182"/>
              <a:gd name="connsiteY0-56" fmla="*/ 0 h 650739"/>
              <a:gd name="connsiteX1-57" fmla="*/ 789540 w 1236182"/>
              <a:gd name="connsiteY1-58" fmla="*/ 148835 h 650739"/>
              <a:gd name="connsiteX2-59" fmla="*/ 1236182 w 1236182"/>
              <a:gd name="connsiteY2-60" fmla="*/ 650739 h 650739"/>
              <a:gd name="connsiteX0-61" fmla="*/ 0 w 1236182"/>
              <a:gd name="connsiteY0-62" fmla="*/ 352 h 651091"/>
              <a:gd name="connsiteX1-63" fmla="*/ 789540 w 1236182"/>
              <a:gd name="connsiteY1-64" fmla="*/ 149187 h 651091"/>
              <a:gd name="connsiteX2-65" fmla="*/ 1236182 w 1236182"/>
              <a:gd name="connsiteY2-66" fmla="*/ 651091 h 651091"/>
              <a:gd name="connsiteX0-67" fmla="*/ 0 w 1305529"/>
              <a:gd name="connsiteY0-68" fmla="*/ 278 h 565924"/>
              <a:gd name="connsiteX1-69" fmla="*/ 789540 w 1305529"/>
              <a:gd name="connsiteY1-70" fmla="*/ 149113 h 565924"/>
              <a:gd name="connsiteX2-71" fmla="*/ 1305529 w 1305529"/>
              <a:gd name="connsiteY2-72" fmla="*/ 565924 h 565924"/>
              <a:gd name="connsiteX0-73" fmla="*/ 0 w 1305529"/>
              <a:gd name="connsiteY0-74" fmla="*/ 278 h 565924"/>
              <a:gd name="connsiteX1-75" fmla="*/ 789540 w 1305529"/>
              <a:gd name="connsiteY1-76" fmla="*/ 149113 h 565924"/>
              <a:gd name="connsiteX2-77" fmla="*/ 1305529 w 1305529"/>
              <a:gd name="connsiteY2-78" fmla="*/ 565924 h 565924"/>
              <a:gd name="connsiteX0-79" fmla="*/ 0 w 1140442"/>
              <a:gd name="connsiteY0-80" fmla="*/ 486 h 740689"/>
              <a:gd name="connsiteX1-81" fmla="*/ 789540 w 1140442"/>
              <a:gd name="connsiteY1-82" fmla="*/ 149321 h 740689"/>
              <a:gd name="connsiteX2-83" fmla="*/ 1140442 w 1140442"/>
              <a:gd name="connsiteY2-84" fmla="*/ 740689 h 740689"/>
              <a:gd name="connsiteX0-85" fmla="*/ 0 w 1140442"/>
              <a:gd name="connsiteY0-86" fmla="*/ 201 h 740404"/>
              <a:gd name="connsiteX1-87" fmla="*/ 719384 w 1140442"/>
              <a:gd name="connsiteY1-88" fmla="*/ 202813 h 740404"/>
              <a:gd name="connsiteX2-89" fmla="*/ 1140442 w 1140442"/>
              <a:gd name="connsiteY2-90" fmla="*/ 740404 h 740404"/>
              <a:gd name="connsiteX0-91" fmla="*/ 0 w 1139604"/>
              <a:gd name="connsiteY0-92" fmla="*/ 204 h 752284"/>
              <a:gd name="connsiteX1-93" fmla="*/ 719384 w 1139604"/>
              <a:gd name="connsiteY1-94" fmla="*/ 202816 h 752284"/>
              <a:gd name="connsiteX2-95" fmla="*/ 1139604 w 1139604"/>
              <a:gd name="connsiteY2-96" fmla="*/ 752284 h 752284"/>
              <a:gd name="connsiteX0-97" fmla="*/ 0 w 1139278"/>
              <a:gd name="connsiteY0-98" fmla="*/ 197 h 729815"/>
              <a:gd name="connsiteX1-99" fmla="*/ 719384 w 1139278"/>
              <a:gd name="connsiteY1-100" fmla="*/ 202809 h 729815"/>
              <a:gd name="connsiteX2-101" fmla="*/ 1139278 w 1139278"/>
              <a:gd name="connsiteY2-102" fmla="*/ 729815 h 729815"/>
              <a:gd name="connsiteX0-103" fmla="*/ 0 w 1100937"/>
              <a:gd name="connsiteY0-104" fmla="*/ 197 h 731886"/>
              <a:gd name="connsiteX1-105" fmla="*/ 719384 w 1100937"/>
              <a:gd name="connsiteY1-106" fmla="*/ 202809 h 731886"/>
              <a:gd name="connsiteX2-107" fmla="*/ 1100937 w 1100937"/>
              <a:gd name="connsiteY2-108" fmla="*/ 731886 h 731886"/>
              <a:gd name="connsiteX0-109" fmla="*/ 0 w 1099064"/>
              <a:gd name="connsiteY0-110" fmla="*/ 195 h 724590"/>
              <a:gd name="connsiteX1-111" fmla="*/ 719384 w 1099064"/>
              <a:gd name="connsiteY1-112" fmla="*/ 202807 h 724590"/>
              <a:gd name="connsiteX2-113" fmla="*/ 1099064 w 1099064"/>
              <a:gd name="connsiteY2-114" fmla="*/ 724590 h 724590"/>
              <a:gd name="connsiteX0-115" fmla="*/ 0 w 1099064"/>
              <a:gd name="connsiteY0-116" fmla="*/ 186 h 724581"/>
              <a:gd name="connsiteX1-117" fmla="*/ 699504 w 1099064"/>
              <a:gd name="connsiteY1-118" fmla="*/ 207125 h 724581"/>
              <a:gd name="connsiteX2-119" fmla="*/ 1099064 w 1099064"/>
              <a:gd name="connsiteY2-120" fmla="*/ 724581 h 724581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099064" h="724581">
                <a:moveTo>
                  <a:pt x="0" y="186"/>
                </a:moveTo>
                <a:cubicBezTo>
                  <a:pt x="242690" y="-4676"/>
                  <a:pt x="516327" y="86393"/>
                  <a:pt x="699504" y="207125"/>
                </a:cubicBezTo>
                <a:cubicBezTo>
                  <a:pt x="882681" y="327857"/>
                  <a:pt x="972730" y="472160"/>
                  <a:pt x="1099064" y="724581"/>
                </a:cubicBezTo>
              </a:path>
            </a:pathLst>
          </a:custGeom>
          <a:noFill/>
          <a:ln w="317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41" name="任意多边形 340"/>
          <p:cNvSpPr/>
          <p:nvPr/>
        </p:nvSpPr>
        <p:spPr>
          <a:xfrm>
            <a:off x="3249611" y="2337123"/>
            <a:ext cx="1634778" cy="399727"/>
          </a:xfrm>
          <a:custGeom>
            <a:avLst/>
            <a:gdLst>
              <a:gd name="connsiteX0" fmla="*/ 1606550 w 1806206"/>
              <a:gd name="connsiteY0" fmla="*/ 396955 h 396955"/>
              <a:gd name="connsiteX1" fmla="*/ 1663700 w 1806206"/>
              <a:gd name="connsiteY1" fmla="*/ 47705 h 396955"/>
              <a:gd name="connsiteX2" fmla="*/ 0 w 1806206"/>
              <a:gd name="connsiteY2" fmla="*/ 3255 h 396955"/>
              <a:gd name="connsiteX0-1" fmla="*/ 1606550 w 1778813"/>
              <a:gd name="connsiteY0-2" fmla="*/ 396955 h 396955"/>
              <a:gd name="connsiteX1-3" fmla="*/ 1663700 w 1778813"/>
              <a:gd name="connsiteY1-4" fmla="*/ 47705 h 396955"/>
              <a:gd name="connsiteX2-5" fmla="*/ 0 w 1778813"/>
              <a:gd name="connsiteY2-6" fmla="*/ 3255 h 396955"/>
              <a:gd name="connsiteX0-7" fmla="*/ 1606550 w 1707131"/>
              <a:gd name="connsiteY0-8" fmla="*/ 393700 h 393700"/>
              <a:gd name="connsiteX1-9" fmla="*/ 1663700 w 1707131"/>
              <a:gd name="connsiteY1-10" fmla="*/ 44450 h 393700"/>
              <a:gd name="connsiteX2-11" fmla="*/ 0 w 1707131"/>
              <a:gd name="connsiteY2-12" fmla="*/ 0 h 393700"/>
              <a:gd name="connsiteX0-13" fmla="*/ 1606550 w 1688342"/>
              <a:gd name="connsiteY0-14" fmla="*/ 393700 h 393700"/>
              <a:gd name="connsiteX1-15" fmla="*/ 1663700 w 1688342"/>
              <a:gd name="connsiteY1-16" fmla="*/ 44450 h 393700"/>
              <a:gd name="connsiteX2-17" fmla="*/ 0 w 1688342"/>
              <a:gd name="connsiteY2-18" fmla="*/ 0 h 393700"/>
              <a:gd name="connsiteX0-19" fmla="*/ 1606550 w 1696666"/>
              <a:gd name="connsiteY0-20" fmla="*/ 393700 h 393700"/>
              <a:gd name="connsiteX1-21" fmla="*/ 1663700 w 1696666"/>
              <a:gd name="connsiteY1-22" fmla="*/ 44450 h 393700"/>
              <a:gd name="connsiteX2-23" fmla="*/ 0 w 1696666"/>
              <a:gd name="connsiteY2-24" fmla="*/ 0 h 393700"/>
              <a:gd name="connsiteX0-25" fmla="*/ 1606550 w 1695032"/>
              <a:gd name="connsiteY0-26" fmla="*/ 393700 h 393700"/>
              <a:gd name="connsiteX1-27" fmla="*/ 1663700 w 1695032"/>
              <a:gd name="connsiteY1-28" fmla="*/ 44450 h 393700"/>
              <a:gd name="connsiteX2-29" fmla="*/ 0 w 1695032"/>
              <a:gd name="connsiteY2-30" fmla="*/ 0 h 393700"/>
              <a:gd name="connsiteX0-31" fmla="*/ 1606550 w 1616795"/>
              <a:gd name="connsiteY0-32" fmla="*/ 393700 h 393700"/>
              <a:gd name="connsiteX1-33" fmla="*/ 1485900 w 1616795"/>
              <a:gd name="connsiteY1-34" fmla="*/ 57150 h 393700"/>
              <a:gd name="connsiteX2-35" fmla="*/ 0 w 1616795"/>
              <a:gd name="connsiteY2-36" fmla="*/ 0 h 393700"/>
              <a:gd name="connsiteX0-37" fmla="*/ 1606550 w 1612573"/>
              <a:gd name="connsiteY0-38" fmla="*/ 393700 h 393700"/>
              <a:gd name="connsiteX1-39" fmla="*/ 1406525 w 1612573"/>
              <a:gd name="connsiteY1-40" fmla="*/ 34925 h 393700"/>
              <a:gd name="connsiteX2-41" fmla="*/ 0 w 1612573"/>
              <a:gd name="connsiteY2-42" fmla="*/ 0 h 393700"/>
              <a:gd name="connsiteX0-43" fmla="*/ 1606550 w 1611562"/>
              <a:gd name="connsiteY0-44" fmla="*/ 393700 h 393700"/>
              <a:gd name="connsiteX1-45" fmla="*/ 1368425 w 1611562"/>
              <a:gd name="connsiteY1-46" fmla="*/ 12700 h 393700"/>
              <a:gd name="connsiteX2-47" fmla="*/ 0 w 1611562"/>
              <a:gd name="connsiteY2-48" fmla="*/ 0 h 393700"/>
              <a:gd name="connsiteX0-49" fmla="*/ 1606550 w 1611782"/>
              <a:gd name="connsiteY0-50" fmla="*/ 393700 h 393700"/>
              <a:gd name="connsiteX1-51" fmla="*/ 1377950 w 1611782"/>
              <a:gd name="connsiteY1-52" fmla="*/ 41275 h 393700"/>
              <a:gd name="connsiteX2-53" fmla="*/ 0 w 1611782"/>
              <a:gd name="connsiteY2-54" fmla="*/ 0 h 393700"/>
              <a:gd name="connsiteX0-55" fmla="*/ 1606550 w 1614855"/>
              <a:gd name="connsiteY0-56" fmla="*/ 393700 h 393700"/>
              <a:gd name="connsiteX1-57" fmla="*/ 1377950 w 1614855"/>
              <a:gd name="connsiteY1-58" fmla="*/ 41275 h 393700"/>
              <a:gd name="connsiteX2-59" fmla="*/ 0 w 1614855"/>
              <a:gd name="connsiteY2-60" fmla="*/ 0 h 393700"/>
              <a:gd name="connsiteX0-61" fmla="*/ 1616075 w 1634778"/>
              <a:gd name="connsiteY0-62" fmla="*/ 399727 h 399727"/>
              <a:gd name="connsiteX1-63" fmla="*/ 1387475 w 1634778"/>
              <a:gd name="connsiteY1-64" fmla="*/ 47302 h 399727"/>
              <a:gd name="connsiteX2-65" fmla="*/ 0 w 1634778"/>
              <a:gd name="connsiteY2-66" fmla="*/ 3645 h 399727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634778" h="399727">
                <a:moveTo>
                  <a:pt x="1616075" y="399727"/>
                </a:moveTo>
                <a:cubicBezTo>
                  <a:pt x="1654704" y="281722"/>
                  <a:pt x="1656821" y="113316"/>
                  <a:pt x="1387475" y="47302"/>
                </a:cubicBezTo>
                <a:cubicBezTo>
                  <a:pt x="1118129" y="-18712"/>
                  <a:pt x="0" y="3645"/>
                  <a:pt x="0" y="3645"/>
                </a:cubicBezTo>
              </a:path>
            </a:pathLst>
          </a:custGeom>
          <a:noFill/>
          <a:ln w="317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342" name="组合 341"/>
          <p:cNvGrpSpPr/>
          <p:nvPr/>
        </p:nvGrpSpPr>
        <p:grpSpPr>
          <a:xfrm rot="19694882">
            <a:off x="4954275" y="2119169"/>
            <a:ext cx="541755" cy="208771"/>
            <a:chOff x="4072754" y="2336442"/>
            <a:chExt cx="677997" cy="316723"/>
          </a:xfrm>
        </p:grpSpPr>
        <p:sp>
          <p:nvSpPr>
            <p:cNvPr id="343" name="任意多边形: 形状 26"/>
            <p:cNvSpPr/>
            <p:nvPr/>
          </p:nvSpPr>
          <p:spPr>
            <a:xfrm rot="10540049">
              <a:off x="4100667" y="2569773"/>
              <a:ext cx="650084" cy="8339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7103 w 692188"/>
                <a:gd name="connsiteY0-2" fmla="*/ 0 h 218209"/>
                <a:gd name="connsiteX1-3" fmla="*/ 90230 w 692188"/>
                <a:gd name="connsiteY1-4" fmla="*/ 135082 h 218209"/>
                <a:gd name="connsiteX2-5" fmla="*/ 666418 w 692188"/>
                <a:gd name="connsiteY2-6" fmla="*/ 158137 h 218209"/>
                <a:gd name="connsiteX3-7" fmla="*/ 599385 w 692188"/>
                <a:gd name="connsiteY3-8" fmla="*/ 218209 h 218209"/>
                <a:gd name="connsiteX4-9" fmla="*/ 599385 w 692188"/>
                <a:gd name="connsiteY4-10" fmla="*/ 218209 h 218209"/>
                <a:gd name="connsiteX0-11" fmla="*/ 7103 w 804262"/>
                <a:gd name="connsiteY0-12" fmla="*/ 0 h 418066"/>
                <a:gd name="connsiteX1-13" fmla="*/ 90230 w 804262"/>
                <a:gd name="connsiteY1-14" fmla="*/ 135082 h 418066"/>
                <a:gd name="connsiteX2-15" fmla="*/ 666418 w 804262"/>
                <a:gd name="connsiteY2-16" fmla="*/ 158137 h 418066"/>
                <a:gd name="connsiteX3-17" fmla="*/ 599385 w 804262"/>
                <a:gd name="connsiteY3-18" fmla="*/ 218209 h 418066"/>
                <a:gd name="connsiteX4-19" fmla="*/ 804262 w 804262"/>
                <a:gd name="connsiteY4-20" fmla="*/ 418065 h 418066"/>
                <a:gd name="connsiteX0-21" fmla="*/ 7103 w 804262"/>
                <a:gd name="connsiteY0-22" fmla="*/ 0 h 418064"/>
                <a:gd name="connsiteX1-23" fmla="*/ 90230 w 804262"/>
                <a:gd name="connsiteY1-24" fmla="*/ 135082 h 418064"/>
                <a:gd name="connsiteX2-25" fmla="*/ 666418 w 804262"/>
                <a:gd name="connsiteY2-26" fmla="*/ 158137 h 418064"/>
                <a:gd name="connsiteX3-27" fmla="*/ 649061 w 804262"/>
                <a:gd name="connsiteY3-28" fmla="*/ 234353 h 418064"/>
                <a:gd name="connsiteX4-29" fmla="*/ 804262 w 804262"/>
                <a:gd name="connsiteY4-30" fmla="*/ 418065 h 418064"/>
                <a:gd name="connsiteX0-31" fmla="*/ 7103 w 703746"/>
                <a:gd name="connsiteY0-32" fmla="*/ 0 h 234354"/>
                <a:gd name="connsiteX1-33" fmla="*/ 90230 w 703746"/>
                <a:gd name="connsiteY1-34" fmla="*/ 135082 h 234354"/>
                <a:gd name="connsiteX2-35" fmla="*/ 666418 w 703746"/>
                <a:gd name="connsiteY2-36" fmla="*/ 158137 h 234354"/>
                <a:gd name="connsiteX3-37" fmla="*/ 649061 w 703746"/>
                <a:gd name="connsiteY3-38" fmla="*/ 234353 h 234354"/>
                <a:gd name="connsiteX0-39" fmla="*/ 7103 w 708469"/>
                <a:gd name="connsiteY0-40" fmla="*/ 0 h 249688"/>
                <a:gd name="connsiteX1-41" fmla="*/ 90230 w 708469"/>
                <a:gd name="connsiteY1-42" fmla="*/ 135082 h 249688"/>
                <a:gd name="connsiteX2-43" fmla="*/ 666418 w 708469"/>
                <a:gd name="connsiteY2-44" fmla="*/ 158137 h 249688"/>
                <a:gd name="connsiteX3-45" fmla="*/ 664513 w 708469"/>
                <a:gd name="connsiteY3-46" fmla="*/ 249688 h 249688"/>
                <a:gd name="connsiteX0-47" fmla="*/ 1435 w 767430"/>
                <a:gd name="connsiteY0-48" fmla="*/ -1 h 200383"/>
                <a:gd name="connsiteX1-49" fmla="*/ 149191 w 767430"/>
                <a:gd name="connsiteY1-50" fmla="*/ 85777 h 200383"/>
                <a:gd name="connsiteX2-51" fmla="*/ 725379 w 767430"/>
                <a:gd name="connsiteY2-52" fmla="*/ 108832 h 200383"/>
                <a:gd name="connsiteX3-53" fmla="*/ 723474 w 767430"/>
                <a:gd name="connsiteY3-54" fmla="*/ 200383 h 200383"/>
                <a:gd name="connsiteX0-55" fmla="*/ 1067 w 787985"/>
                <a:gd name="connsiteY0-56" fmla="*/ 0 h 182754"/>
                <a:gd name="connsiteX1-57" fmla="*/ 169746 w 787985"/>
                <a:gd name="connsiteY1-58" fmla="*/ 68148 h 182754"/>
                <a:gd name="connsiteX2-59" fmla="*/ 745934 w 787985"/>
                <a:gd name="connsiteY2-60" fmla="*/ 91203 h 182754"/>
                <a:gd name="connsiteX3-61" fmla="*/ 744029 w 787985"/>
                <a:gd name="connsiteY3-62" fmla="*/ 182754 h 182754"/>
                <a:gd name="connsiteX0-63" fmla="*/ 0 w 786918"/>
                <a:gd name="connsiteY0-64" fmla="*/ 0 h 182754"/>
                <a:gd name="connsiteX1-65" fmla="*/ 168679 w 786918"/>
                <a:gd name="connsiteY1-66" fmla="*/ 68148 h 182754"/>
                <a:gd name="connsiteX2-67" fmla="*/ 744867 w 786918"/>
                <a:gd name="connsiteY2-68" fmla="*/ 91203 h 182754"/>
                <a:gd name="connsiteX3-69" fmla="*/ 742962 w 786918"/>
                <a:gd name="connsiteY3-70" fmla="*/ 182754 h 182754"/>
                <a:gd name="connsiteX0-71" fmla="*/ 0 w 786918"/>
                <a:gd name="connsiteY0-72" fmla="*/ 110 h 182864"/>
                <a:gd name="connsiteX1-73" fmla="*/ 168679 w 786918"/>
                <a:gd name="connsiteY1-74" fmla="*/ 68258 h 182864"/>
                <a:gd name="connsiteX2-75" fmla="*/ 744867 w 786918"/>
                <a:gd name="connsiteY2-76" fmla="*/ 91313 h 182864"/>
                <a:gd name="connsiteX3-77" fmla="*/ 742962 w 786918"/>
                <a:gd name="connsiteY3-78" fmla="*/ 182864 h 182864"/>
                <a:gd name="connsiteX0-79" fmla="*/ 0 w 786918"/>
                <a:gd name="connsiteY0-80" fmla="*/ 0 h 182754"/>
                <a:gd name="connsiteX1-81" fmla="*/ 168679 w 786918"/>
                <a:gd name="connsiteY1-82" fmla="*/ 68148 h 182754"/>
                <a:gd name="connsiteX2-83" fmla="*/ 744867 w 786918"/>
                <a:gd name="connsiteY2-84" fmla="*/ 91203 h 182754"/>
                <a:gd name="connsiteX3-85" fmla="*/ 742962 w 786918"/>
                <a:gd name="connsiteY3-86" fmla="*/ 182754 h 182754"/>
                <a:gd name="connsiteX0-87" fmla="*/ 0 w 787244"/>
                <a:gd name="connsiteY0-88" fmla="*/ 0 h 182754"/>
                <a:gd name="connsiteX1-89" fmla="*/ 164274 w 787244"/>
                <a:gd name="connsiteY1-90" fmla="*/ 30614 h 182754"/>
                <a:gd name="connsiteX2-91" fmla="*/ 744867 w 787244"/>
                <a:gd name="connsiteY2-92" fmla="*/ 91203 h 182754"/>
                <a:gd name="connsiteX3-93" fmla="*/ 742962 w 787244"/>
                <a:gd name="connsiteY3-94" fmla="*/ 182754 h 182754"/>
                <a:gd name="connsiteX0-95" fmla="*/ 0 w 622970"/>
                <a:gd name="connsiteY0-96" fmla="*/ 0 h 152140"/>
                <a:gd name="connsiteX1-97" fmla="*/ 580593 w 622970"/>
                <a:gd name="connsiteY1-98" fmla="*/ 60589 h 152140"/>
                <a:gd name="connsiteX2-99" fmla="*/ 578688 w 622970"/>
                <a:gd name="connsiteY2-100" fmla="*/ 152140 h 152140"/>
                <a:gd name="connsiteX0-101" fmla="*/ 0 w 775994"/>
                <a:gd name="connsiteY0-102" fmla="*/ -1 h 166133"/>
                <a:gd name="connsiteX1-103" fmla="*/ 723065 w 775994"/>
                <a:gd name="connsiteY1-104" fmla="*/ 74582 h 166133"/>
                <a:gd name="connsiteX2-105" fmla="*/ 721160 w 775994"/>
                <a:gd name="connsiteY2-106" fmla="*/ 166133 h 166133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775994" h="166133">
                  <a:moveTo>
                    <a:pt x="0" y="-1"/>
                  </a:moveTo>
                  <a:cubicBezTo>
                    <a:pt x="124144" y="15199"/>
                    <a:pt x="602872" y="46893"/>
                    <a:pt x="723065" y="74582"/>
                  </a:cubicBezTo>
                  <a:cubicBezTo>
                    <a:pt x="843258" y="102271"/>
                    <a:pt x="721160" y="166133"/>
                    <a:pt x="721160" y="166133"/>
                  </a:cubicBezTo>
                </a:path>
              </a:pathLst>
            </a:custGeom>
            <a:noFill/>
            <a:ln w="317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44" name="任意多边形: 形状 26"/>
            <p:cNvSpPr/>
            <p:nvPr/>
          </p:nvSpPr>
          <p:spPr>
            <a:xfrm rot="10540049">
              <a:off x="4130280" y="2473174"/>
              <a:ext cx="587539" cy="13088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5562 w 687495"/>
                <a:gd name="connsiteY0-2" fmla="*/ 0 h 218209"/>
                <a:gd name="connsiteX1-3" fmla="*/ 88689 w 687495"/>
                <a:gd name="connsiteY1-4" fmla="*/ 135082 h 218209"/>
                <a:gd name="connsiteX2-5" fmla="*/ 618626 w 687495"/>
                <a:gd name="connsiteY2-6" fmla="*/ 155864 h 218209"/>
                <a:gd name="connsiteX3-7" fmla="*/ 678732 w 687495"/>
                <a:gd name="connsiteY3-8" fmla="*/ 199374 h 218209"/>
                <a:gd name="connsiteX4-9" fmla="*/ 597844 w 687495"/>
                <a:gd name="connsiteY4-10" fmla="*/ 218209 h 218209"/>
                <a:gd name="connsiteX5" fmla="*/ 597844 w 687495"/>
                <a:gd name="connsiteY5" fmla="*/ 218209 h 218209"/>
                <a:gd name="connsiteX0-11" fmla="*/ 5562 w 687494"/>
                <a:gd name="connsiteY0-12" fmla="*/ 0 h 246265"/>
                <a:gd name="connsiteX1-13" fmla="*/ 88689 w 687494"/>
                <a:gd name="connsiteY1-14" fmla="*/ 135082 h 246265"/>
                <a:gd name="connsiteX2-15" fmla="*/ 618626 w 687494"/>
                <a:gd name="connsiteY2-16" fmla="*/ 155864 h 246265"/>
                <a:gd name="connsiteX3-17" fmla="*/ 678732 w 687494"/>
                <a:gd name="connsiteY3-18" fmla="*/ 199374 h 246265"/>
                <a:gd name="connsiteX4-19" fmla="*/ 597844 w 687494"/>
                <a:gd name="connsiteY4-20" fmla="*/ 218209 h 246265"/>
                <a:gd name="connsiteX5-21" fmla="*/ 634907 w 687494"/>
                <a:gd name="connsiteY5-22" fmla="*/ 246266 h 246265"/>
                <a:gd name="connsiteX0-23" fmla="*/ 5562 w 687494"/>
                <a:gd name="connsiteY0-24" fmla="*/ 0 h 218209"/>
                <a:gd name="connsiteX1-25" fmla="*/ 88689 w 687494"/>
                <a:gd name="connsiteY1-26" fmla="*/ 135082 h 218209"/>
                <a:gd name="connsiteX2-27" fmla="*/ 618626 w 687494"/>
                <a:gd name="connsiteY2-28" fmla="*/ 155864 h 218209"/>
                <a:gd name="connsiteX3-29" fmla="*/ 678732 w 687494"/>
                <a:gd name="connsiteY3-30" fmla="*/ 199374 h 218209"/>
                <a:gd name="connsiteX4-31" fmla="*/ 597844 w 687494"/>
                <a:gd name="connsiteY4-32" fmla="*/ 218209 h 218209"/>
                <a:gd name="connsiteX0-33" fmla="*/ 5562 w 687494"/>
                <a:gd name="connsiteY0-34" fmla="*/ 0 h 232885"/>
                <a:gd name="connsiteX1-35" fmla="*/ 88689 w 687494"/>
                <a:gd name="connsiteY1-36" fmla="*/ 135082 h 232885"/>
                <a:gd name="connsiteX2-37" fmla="*/ 618626 w 687494"/>
                <a:gd name="connsiteY2-38" fmla="*/ 155864 h 232885"/>
                <a:gd name="connsiteX3-39" fmla="*/ 678732 w 687494"/>
                <a:gd name="connsiteY3-40" fmla="*/ 199374 h 232885"/>
                <a:gd name="connsiteX4-41" fmla="*/ 635491 w 687494"/>
                <a:gd name="connsiteY4-42" fmla="*/ 232886 h 232885"/>
                <a:gd name="connsiteX0-43" fmla="*/ 5562 w 684304"/>
                <a:gd name="connsiteY0-44" fmla="*/ 0 h 232887"/>
                <a:gd name="connsiteX1-45" fmla="*/ 88689 w 684304"/>
                <a:gd name="connsiteY1-46" fmla="*/ 135082 h 232887"/>
                <a:gd name="connsiteX2-47" fmla="*/ 618626 w 684304"/>
                <a:gd name="connsiteY2-48" fmla="*/ 155864 h 232887"/>
                <a:gd name="connsiteX3-49" fmla="*/ 673743 w 684304"/>
                <a:gd name="connsiteY3-50" fmla="*/ 175223 h 232887"/>
                <a:gd name="connsiteX4-51" fmla="*/ 635491 w 684304"/>
                <a:gd name="connsiteY4-52" fmla="*/ 232886 h 232887"/>
                <a:gd name="connsiteX0-53" fmla="*/ 5562 w 684305"/>
                <a:gd name="connsiteY0-54" fmla="*/ 0 h 247245"/>
                <a:gd name="connsiteX1-55" fmla="*/ 88689 w 684305"/>
                <a:gd name="connsiteY1-56" fmla="*/ 135082 h 247245"/>
                <a:gd name="connsiteX2-57" fmla="*/ 618626 w 684305"/>
                <a:gd name="connsiteY2-58" fmla="*/ 155864 h 247245"/>
                <a:gd name="connsiteX3-59" fmla="*/ 673743 w 684305"/>
                <a:gd name="connsiteY3-60" fmla="*/ 175223 h 247245"/>
                <a:gd name="connsiteX4-61" fmla="*/ 642924 w 684305"/>
                <a:gd name="connsiteY4-62" fmla="*/ 247244 h 247245"/>
                <a:gd name="connsiteX0-63" fmla="*/ 5562 w 694353"/>
                <a:gd name="connsiteY0-64" fmla="*/ 0 h 247243"/>
                <a:gd name="connsiteX1-65" fmla="*/ 88689 w 694353"/>
                <a:gd name="connsiteY1-66" fmla="*/ 135082 h 247243"/>
                <a:gd name="connsiteX2-67" fmla="*/ 618626 w 694353"/>
                <a:gd name="connsiteY2-68" fmla="*/ 155864 h 247243"/>
                <a:gd name="connsiteX3-69" fmla="*/ 688610 w 694353"/>
                <a:gd name="connsiteY3-70" fmla="*/ 203941 h 247243"/>
                <a:gd name="connsiteX4-71" fmla="*/ 642924 w 694353"/>
                <a:gd name="connsiteY4-72" fmla="*/ 247244 h 247243"/>
                <a:gd name="connsiteX0-73" fmla="*/ 5562 w 688656"/>
                <a:gd name="connsiteY0-74" fmla="*/ 0 h 247245"/>
                <a:gd name="connsiteX1-75" fmla="*/ 88689 w 688656"/>
                <a:gd name="connsiteY1-76" fmla="*/ 135082 h 247245"/>
                <a:gd name="connsiteX2-77" fmla="*/ 618626 w 688656"/>
                <a:gd name="connsiteY2-78" fmla="*/ 155864 h 247245"/>
                <a:gd name="connsiteX3-79" fmla="*/ 688610 w 688656"/>
                <a:gd name="connsiteY3-80" fmla="*/ 203941 h 247245"/>
                <a:gd name="connsiteX4-81" fmla="*/ 642924 w 688656"/>
                <a:gd name="connsiteY4-82" fmla="*/ 247244 h 247245"/>
                <a:gd name="connsiteX0-83" fmla="*/ 5562 w 688655"/>
                <a:gd name="connsiteY0-84" fmla="*/ 0 h 247243"/>
                <a:gd name="connsiteX1-85" fmla="*/ 88689 w 688655"/>
                <a:gd name="connsiteY1-86" fmla="*/ 135082 h 247243"/>
                <a:gd name="connsiteX2-87" fmla="*/ 618626 w 688655"/>
                <a:gd name="connsiteY2-88" fmla="*/ 155864 h 247243"/>
                <a:gd name="connsiteX3-89" fmla="*/ 688610 w 688655"/>
                <a:gd name="connsiteY3-90" fmla="*/ 203941 h 247243"/>
                <a:gd name="connsiteX4-91" fmla="*/ 642924 w 688655"/>
                <a:gd name="connsiteY4-92" fmla="*/ 247244 h 247243"/>
                <a:gd name="connsiteX0-93" fmla="*/ 5562 w 688655"/>
                <a:gd name="connsiteY0-94" fmla="*/ 0 h 203941"/>
                <a:gd name="connsiteX1-95" fmla="*/ 88689 w 688655"/>
                <a:gd name="connsiteY1-96" fmla="*/ 135082 h 203941"/>
                <a:gd name="connsiteX2-97" fmla="*/ 618626 w 688655"/>
                <a:gd name="connsiteY2-98" fmla="*/ 155864 h 203941"/>
                <a:gd name="connsiteX3-99" fmla="*/ 688610 w 688655"/>
                <a:gd name="connsiteY3-100" fmla="*/ 203941 h 203941"/>
                <a:gd name="connsiteX0-101" fmla="*/ 5562 w 677530"/>
                <a:gd name="connsiteY0-102" fmla="*/ 0 h 242131"/>
                <a:gd name="connsiteX1-103" fmla="*/ 88689 w 677530"/>
                <a:gd name="connsiteY1-104" fmla="*/ 135082 h 242131"/>
                <a:gd name="connsiteX2-105" fmla="*/ 618626 w 677530"/>
                <a:gd name="connsiteY2-106" fmla="*/ 155864 h 242131"/>
                <a:gd name="connsiteX3-107" fmla="*/ 670817 w 677530"/>
                <a:gd name="connsiteY3-108" fmla="*/ 242131 h 242131"/>
                <a:gd name="connsiteX0-109" fmla="*/ 5562 w 664333"/>
                <a:gd name="connsiteY0-110" fmla="*/ 0 h 238712"/>
                <a:gd name="connsiteX1-111" fmla="*/ 88689 w 664333"/>
                <a:gd name="connsiteY1-112" fmla="*/ 135082 h 238712"/>
                <a:gd name="connsiteX2-113" fmla="*/ 618626 w 664333"/>
                <a:gd name="connsiteY2-114" fmla="*/ 155864 h 238712"/>
                <a:gd name="connsiteX3-115" fmla="*/ 642752 w 664333"/>
                <a:gd name="connsiteY3-116" fmla="*/ 238712 h 238712"/>
                <a:gd name="connsiteX0-117" fmla="*/ 5562 w 711991"/>
                <a:gd name="connsiteY0-118" fmla="*/ 0 h 314413"/>
                <a:gd name="connsiteX1-119" fmla="*/ 88689 w 711991"/>
                <a:gd name="connsiteY1-120" fmla="*/ 135082 h 314413"/>
                <a:gd name="connsiteX2-121" fmla="*/ 618626 w 711991"/>
                <a:gd name="connsiteY2-122" fmla="*/ 155864 h 314413"/>
                <a:gd name="connsiteX3-123" fmla="*/ 711991 w 711991"/>
                <a:gd name="connsiteY3-124" fmla="*/ 314414 h 314413"/>
                <a:gd name="connsiteX0-125" fmla="*/ 5562 w 665363"/>
                <a:gd name="connsiteY0-126" fmla="*/ 0 h 272655"/>
                <a:gd name="connsiteX1-127" fmla="*/ 88689 w 665363"/>
                <a:gd name="connsiteY1-128" fmla="*/ 135082 h 272655"/>
                <a:gd name="connsiteX2-129" fmla="*/ 618626 w 665363"/>
                <a:gd name="connsiteY2-130" fmla="*/ 155864 h 272655"/>
                <a:gd name="connsiteX3-131" fmla="*/ 645298 w 665363"/>
                <a:gd name="connsiteY3-132" fmla="*/ 272656 h 272655"/>
                <a:gd name="connsiteX0-133" fmla="*/ 5562 w 676446"/>
                <a:gd name="connsiteY0-134" fmla="*/ 0 h 272657"/>
                <a:gd name="connsiteX1-135" fmla="*/ 88689 w 676446"/>
                <a:gd name="connsiteY1-136" fmla="*/ 135082 h 272657"/>
                <a:gd name="connsiteX2-137" fmla="*/ 618626 w 676446"/>
                <a:gd name="connsiteY2-138" fmla="*/ 155864 h 272657"/>
                <a:gd name="connsiteX3-139" fmla="*/ 645298 w 676446"/>
                <a:gd name="connsiteY3-140" fmla="*/ 272656 h 272657"/>
                <a:gd name="connsiteX0-141" fmla="*/ 20123 w 691007"/>
                <a:gd name="connsiteY0-142" fmla="*/ 0 h 272655"/>
                <a:gd name="connsiteX1-143" fmla="*/ 103250 w 691007"/>
                <a:gd name="connsiteY1-144" fmla="*/ 135082 h 272655"/>
                <a:gd name="connsiteX2-145" fmla="*/ 633187 w 691007"/>
                <a:gd name="connsiteY2-146" fmla="*/ 155864 h 272655"/>
                <a:gd name="connsiteX3-147" fmla="*/ 659859 w 691007"/>
                <a:gd name="connsiteY3-148" fmla="*/ 272656 h 272655"/>
                <a:gd name="connsiteX0-149" fmla="*/ 17841 w 701337"/>
                <a:gd name="connsiteY0-150" fmla="*/ 1 h 260740"/>
                <a:gd name="connsiteX1-151" fmla="*/ 113580 w 701337"/>
                <a:gd name="connsiteY1-152" fmla="*/ 123165 h 260740"/>
                <a:gd name="connsiteX2-153" fmla="*/ 643517 w 701337"/>
                <a:gd name="connsiteY2-154" fmla="*/ 143947 h 260740"/>
                <a:gd name="connsiteX3-155" fmla="*/ 670189 w 701337"/>
                <a:gd name="connsiteY3-156" fmla="*/ 260739 h 260740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701337" h="260740">
                  <a:moveTo>
                    <a:pt x="17841" y="1"/>
                  </a:moveTo>
                  <a:cubicBezTo>
                    <a:pt x="-24636" y="70720"/>
                    <a:pt x="9301" y="99174"/>
                    <a:pt x="113580" y="123165"/>
                  </a:cubicBezTo>
                  <a:cubicBezTo>
                    <a:pt x="217859" y="147156"/>
                    <a:pt x="525421" y="101115"/>
                    <a:pt x="643517" y="143947"/>
                  </a:cubicBezTo>
                  <a:cubicBezTo>
                    <a:pt x="761613" y="186779"/>
                    <a:pt x="660646" y="225217"/>
                    <a:pt x="670189" y="260739"/>
                  </a:cubicBezTo>
                </a:path>
              </a:pathLst>
            </a:custGeom>
            <a:noFill/>
            <a:ln w="317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45" name="任意多边形: 形状 26"/>
            <p:cNvSpPr/>
            <p:nvPr/>
          </p:nvSpPr>
          <p:spPr>
            <a:xfrm rot="10540049">
              <a:off x="4144227" y="2399377"/>
              <a:ext cx="558447" cy="10953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20556 w 666610"/>
                <a:gd name="connsiteY0-2" fmla="*/ 0 h 218209"/>
                <a:gd name="connsiteX1-3" fmla="*/ 103683 w 666610"/>
                <a:gd name="connsiteY1-4" fmla="*/ 135082 h 218209"/>
                <a:gd name="connsiteX2-5" fmla="*/ 633620 w 666610"/>
                <a:gd name="connsiteY2-6" fmla="*/ 155864 h 218209"/>
                <a:gd name="connsiteX3-7" fmla="*/ 612838 w 666610"/>
                <a:gd name="connsiteY3-8" fmla="*/ 218209 h 218209"/>
                <a:gd name="connsiteX4-9" fmla="*/ 612838 w 666610"/>
                <a:gd name="connsiteY4-10" fmla="*/ 218209 h 218209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666610" h="218209">
                  <a:moveTo>
                    <a:pt x="20556" y="0"/>
                  </a:moveTo>
                  <a:cubicBezTo>
                    <a:pt x="-22901" y="47056"/>
                    <a:pt x="1506" y="109105"/>
                    <a:pt x="103683" y="135082"/>
                  </a:cubicBezTo>
                  <a:cubicBezTo>
                    <a:pt x="205860" y="161059"/>
                    <a:pt x="548761" y="142010"/>
                    <a:pt x="633620" y="155864"/>
                  </a:cubicBezTo>
                  <a:cubicBezTo>
                    <a:pt x="718479" y="169718"/>
                    <a:pt x="612838" y="218209"/>
                    <a:pt x="612838" y="218209"/>
                  </a:cubicBezTo>
                  <a:lnTo>
                    <a:pt x="612838" y="218209"/>
                  </a:lnTo>
                </a:path>
              </a:pathLst>
            </a:custGeom>
            <a:noFill/>
            <a:ln w="317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46" name="任意多边形: 形状 26"/>
            <p:cNvSpPr/>
            <p:nvPr/>
          </p:nvSpPr>
          <p:spPr>
            <a:xfrm rot="10540049">
              <a:off x="4072754" y="2336442"/>
              <a:ext cx="624613" cy="90371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4572 w 623888"/>
                <a:gd name="connsiteY0-2" fmla="*/ 0 h 218209"/>
                <a:gd name="connsiteX1-3" fmla="*/ 87699 w 623888"/>
                <a:gd name="connsiteY1-4" fmla="*/ 135082 h 218209"/>
                <a:gd name="connsiteX2-5" fmla="*/ 581846 w 623888"/>
                <a:gd name="connsiteY2-6" fmla="*/ 144776 h 218209"/>
                <a:gd name="connsiteX3-7" fmla="*/ 596854 w 623888"/>
                <a:gd name="connsiteY3-8" fmla="*/ 218209 h 218209"/>
                <a:gd name="connsiteX4-9" fmla="*/ 596854 w 623888"/>
                <a:gd name="connsiteY4-10" fmla="*/ 218209 h 218209"/>
                <a:gd name="connsiteX0-11" fmla="*/ 4572 w 623887"/>
                <a:gd name="connsiteY0-12" fmla="*/ 0 h 218209"/>
                <a:gd name="connsiteX1-13" fmla="*/ 87699 w 623887"/>
                <a:gd name="connsiteY1-14" fmla="*/ 135082 h 218209"/>
                <a:gd name="connsiteX2-15" fmla="*/ 581846 w 623887"/>
                <a:gd name="connsiteY2-16" fmla="*/ 144776 h 218209"/>
                <a:gd name="connsiteX3-17" fmla="*/ 596854 w 623887"/>
                <a:gd name="connsiteY3-18" fmla="*/ 218209 h 218209"/>
                <a:gd name="connsiteX4-19" fmla="*/ 585412 w 623887"/>
                <a:gd name="connsiteY4-20" fmla="*/ 203364 h 218209"/>
                <a:gd name="connsiteX0-21" fmla="*/ 18961 w 638276"/>
                <a:gd name="connsiteY0-22" fmla="*/ 0 h 218209"/>
                <a:gd name="connsiteX1-23" fmla="*/ 102088 w 638276"/>
                <a:gd name="connsiteY1-24" fmla="*/ 135082 h 218209"/>
                <a:gd name="connsiteX2-25" fmla="*/ 596235 w 638276"/>
                <a:gd name="connsiteY2-26" fmla="*/ 144776 h 218209"/>
                <a:gd name="connsiteX3-27" fmla="*/ 611243 w 638276"/>
                <a:gd name="connsiteY3-28" fmla="*/ 218209 h 218209"/>
                <a:gd name="connsiteX4-29" fmla="*/ 599801 w 638276"/>
                <a:gd name="connsiteY4-30" fmla="*/ 203364 h 218209"/>
                <a:gd name="connsiteX0-31" fmla="*/ 21317 w 628897"/>
                <a:gd name="connsiteY0-32" fmla="*/ 1 h 210053"/>
                <a:gd name="connsiteX1-33" fmla="*/ 92709 w 628897"/>
                <a:gd name="connsiteY1-34" fmla="*/ 126926 h 210053"/>
                <a:gd name="connsiteX2-35" fmla="*/ 586856 w 628897"/>
                <a:gd name="connsiteY2-36" fmla="*/ 136620 h 210053"/>
                <a:gd name="connsiteX3-37" fmla="*/ 601864 w 628897"/>
                <a:gd name="connsiteY3-38" fmla="*/ 210053 h 210053"/>
                <a:gd name="connsiteX4-39" fmla="*/ 590422 w 628897"/>
                <a:gd name="connsiteY4-40" fmla="*/ 195208 h 210053"/>
                <a:gd name="connsiteX0-41" fmla="*/ 21317 w 628897"/>
                <a:gd name="connsiteY0-42" fmla="*/ -1 h 210051"/>
                <a:gd name="connsiteX1-43" fmla="*/ 92709 w 628897"/>
                <a:gd name="connsiteY1-44" fmla="*/ 126924 h 210051"/>
                <a:gd name="connsiteX2-45" fmla="*/ 586856 w 628897"/>
                <a:gd name="connsiteY2-46" fmla="*/ 136618 h 210051"/>
                <a:gd name="connsiteX3-47" fmla="*/ 601864 w 628897"/>
                <a:gd name="connsiteY3-48" fmla="*/ 210051 h 210051"/>
                <a:gd name="connsiteX0-49" fmla="*/ 21317 w 586856"/>
                <a:gd name="connsiteY0-50" fmla="*/ 1 h 136621"/>
                <a:gd name="connsiteX1-51" fmla="*/ 92709 w 586856"/>
                <a:gd name="connsiteY1-52" fmla="*/ 126926 h 136621"/>
                <a:gd name="connsiteX2-53" fmla="*/ 586856 w 586856"/>
                <a:gd name="connsiteY2-54" fmla="*/ 136620 h 136621"/>
                <a:gd name="connsiteX0-55" fmla="*/ 23301 w 640457"/>
                <a:gd name="connsiteY0-56" fmla="*/ -1 h 194241"/>
                <a:gd name="connsiteX1-57" fmla="*/ 94693 w 640457"/>
                <a:gd name="connsiteY1-58" fmla="*/ 126924 h 194241"/>
                <a:gd name="connsiteX2-59" fmla="*/ 640456 w 640457"/>
                <a:gd name="connsiteY2-60" fmla="*/ 194242 h 194241"/>
                <a:gd name="connsiteX0-61" fmla="*/ 23301 w 640456"/>
                <a:gd name="connsiteY0-62" fmla="*/ 1 h 200002"/>
                <a:gd name="connsiteX1-63" fmla="*/ 94693 w 640456"/>
                <a:gd name="connsiteY1-64" fmla="*/ 126926 h 200002"/>
                <a:gd name="connsiteX2-65" fmla="*/ 640456 w 640456"/>
                <a:gd name="connsiteY2-66" fmla="*/ 194244 h 200002"/>
                <a:gd name="connsiteX0-67" fmla="*/ 23301 w 724870"/>
                <a:gd name="connsiteY0-68" fmla="*/ 1 h 230533"/>
                <a:gd name="connsiteX1-69" fmla="*/ 94693 w 724870"/>
                <a:gd name="connsiteY1-70" fmla="*/ 126926 h 230533"/>
                <a:gd name="connsiteX2-71" fmla="*/ 724870 w 724870"/>
                <a:gd name="connsiteY2-72" fmla="*/ 226430 h 230533"/>
                <a:gd name="connsiteX0-73" fmla="*/ 23301 w 724870"/>
                <a:gd name="connsiteY0-74" fmla="*/ 1 h 226429"/>
                <a:gd name="connsiteX1-75" fmla="*/ 94693 w 724870"/>
                <a:gd name="connsiteY1-76" fmla="*/ 126926 h 226429"/>
                <a:gd name="connsiteX2-77" fmla="*/ 724870 w 724870"/>
                <a:gd name="connsiteY2-78" fmla="*/ 226430 h 226429"/>
                <a:gd name="connsiteX0-79" fmla="*/ 32771 w 734340"/>
                <a:gd name="connsiteY0-80" fmla="*/ 1 h 226429"/>
                <a:gd name="connsiteX1-81" fmla="*/ 104163 w 734340"/>
                <a:gd name="connsiteY1-82" fmla="*/ 126926 h 226429"/>
                <a:gd name="connsiteX2-83" fmla="*/ 734340 w 734340"/>
                <a:gd name="connsiteY2-84" fmla="*/ 226430 h 226429"/>
                <a:gd name="connsiteX0-85" fmla="*/ 32771 w 745590"/>
                <a:gd name="connsiteY0-86" fmla="*/ 1 h 180036"/>
                <a:gd name="connsiteX1-87" fmla="*/ 104163 w 745590"/>
                <a:gd name="connsiteY1-88" fmla="*/ 126926 h 180036"/>
                <a:gd name="connsiteX2-89" fmla="*/ 745590 w 745590"/>
                <a:gd name="connsiteY2-90" fmla="*/ 180036 h 180036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745590" h="180036">
                  <a:moveTo>
                    <a:pt x="32771" y="1"/>
                  </a:moveTo>
                  <a:cubicBezTo>
                    <a:pt x="-9707" y="70718"/>
                    <a:pt x="-32519" y="108613"/>
                    <a:pt x="104163" y="126926"/>
                  </a:cubicBezTo>
                  <a:cubicBezTo>
                    <a:pt x="207022" y="159300"/>
                    <a:pt x="644846" y="172896"/>
                    <a:pt x="745590" y="180036"/>
                  </a:cubicBezTo>
                </a:path>
              </a:pathLst>
            </a:custGeom>
            <a:noFill/>
            <a:ln w="317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347" name="组合 346"/>
          <p:cNvGrpSpPr/>
          <p:nvPr/>
        </p:nvGrpSpPr>
        <p:grpSpPr>
          <a:xfrm rot="2514367">
            <a:off x="6803124" y="2173486"/>
            <a:ext cx="541755" cy="208771"/>
            <a:chOff x="4072754" y="2336442"/>
            <a:chExt cx="677997" cy="316723"/>
          </a:xfrm>
        </p:grpSpPr>
        <p:sp>
          <p:nvSpPr>
            <p:cNvPr id="348" name="任意多边形: 形状 26"/>
            <p:cNvSpPr/>
            <p:nvPr/>
          </p:nvSpPr>
          <p:spPr>
            <a:xfrm rot="10540049">
              <a:off x="4100667" y="2569773"/>
              <a:ext cx="650084" cy="8339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7103 w 692188"/>
                <a:gd name="connsiteY0-2" fmla="*/ 0 h 218209"/>
                <a:gd name="connsiteX1-3" fmla="*/ 90230 w 692188"/>
                <a:gd name="connsiteY1-4" fmla="*/ 135082 h 218209"/>
                <a:gd name="connsiteX2-5" fmla="*/ 666418 w 692188"/>
                <a:gd name="connsiteY2-6" fmla="*/ 158137 h 218209"/>
                <a:gd name="connsiteX3-7" fmla="*/ 599385 w 692188"/>
                <a:gd name="connsiteY3-8" fmla="*/ 218209 h 218209"/>
                <a:gd name="connsiteX4-9" fmla="*/ 599385 w 692188"/>
                <a:gd name="connsiteY4-10" fmla="*/ 218209 h 218209"/>
                <a:gd name="connsiteX0-11" fmla="*/ 7103 w 804262"/>
                <a:gd name="connsiteY0-12" fmla="*/ 0 h 418066"/>
                <a:gd name="connsiteX1-13" fmla="*/ 90230 w 804262"/>
                <a:gd name="connsiteY1-14" fmla="*/ 135082 h 418066"/>
                <a:gd name="connsiteX2-15" fmla="*/ 666418 w 804262"/>
                <a:gd name="connsiteY2-16" fmla="*/ 158137 h 418066"/>
                <a:gd name="connsiteX3-17" fmla="*/ 599385 w 804262"/>
                <a:gd name="connsiteY3-18" fmla="*/ 218209 h 418066"/>
                <a:gd name="connsiteX4-19" fmla="*/ 804262 w 804262"/>
                <a:gd name="connsiteY4-20" fmla="*/ 418065 h 418066"/>
                <a:gd name="connsiteX0-21" fmla="*/ 7103 w 804262"/>
                <a:gd name="connsiteY0-22" fmla="*/ 0 h 418064"/>
                <a:gd name="connsiteX1-23" fmla="*/ 90230 w 804262"/>
                <a:gd name="connsiteY1-24" fmla="*/ 135082 h 418064"/>
                <a:gd name="connsiteX2-25" fmla="*/ 666418 w 804262"/>
                <a:gd name="connsiteY2-26" fmla="*/ 158137 h 418064"/>
                <a:gd name="connsiteX3-27" fmla="*/ 649061 w 804262"/>
                <a:gd name="connsiteY3-28" fmla="*/ 234353 h 418064"/>
                <a:gd name="connsiteX4-29" fmla="*/ 804262 w 804262"/>
                <a:gd name="connsiteY4-30" fmla="*/ 418065 h 418064"/>
                <a:gd name="connsiteX0-31" fmla="*/ 7103 w 703746"/>
                <a:gd name="connsiteY0-32" fmla="*/ 0 h 234354"/>
                <a:gd name="connsiteX1-33" fmla="*/ 90230 w 703746"/>
                <a:gd name="connsiteY1-34" fmla="*/ 135082 h 234354"/>
                <a:gd name="connsiteX2-35" fmla="*/ 666418 w 703746"/>
                <a:gd name="connsiteY2-36" fmla="*/ 158137 h 234354"/>
                <a:gd name="connsiteX3-37" fmla="*/ 649061 w 703746"/>
                <a:gd name="connsiteY3-38" fmla="*/ 234353 h 234354"/>
                <a:gd name="connsiteX0-39" fmla="*/ 7103 w 708469"/>
                <a:gd name="connsiteY0-40" fmla="*/ 0 h 249688"/>
                <a:gd name="connsiteX1-41" fmla="*/ 90230 w 708469"/>
                <a:gd name="connsiteY1-42" fmla="*/ 135082 h 249688"/>
                <a:gd name="connsiteX2-43" fmla="*/ 666418 w 708469"/>
                <a:gd name="connsiteY2-44" fmla="*/ 158137 h 249688"/>
                <a:gd name="connsiteX3-45" fmla="*/ 664513 w 708469"/>
                <a:gd name="connsiteY3-46" fmla="*/ 249688 h 249688"/>
                <a:gd name="connsiteX0-47" fmla="*/ 1435 w 767430"/>
                <a:gd name="connsiteY0-48" fmla="*/ -1 h 200383"/>
                <a:gd name="connsiteX1-49" fmla="*/ 149191 w 767430"/>
                <a:gd name="connsiteY1-50" fmla="*/ 85777 h 200383"/>
                <a:gd name="connsiteX2-51" fmla="*/ 725379 w 767430"/>
                <a:gd name="connsiteY2-52" fmla="*/ 108832 h 200383"/>
                <a:gd name="connsiteX3-53" fmla="*/ 723474 w 767430"/>
                <a:gd name="connsiteY3-54" fmla="*/ 200383 h 200383"/>
                <a:gd name="connsiteX0-55" fmla="*/ 1067 w 787985"/>
                <a:gd name="connsiteY0-56" fmla="*/ 0 h 182754"/>
                <a:gd name="connsiteX1-57" fmla="*/ 169746 w 787985"/>
                <a:gd name="connsiteY1-58" fmla="*/ 68148 h 182754"/>
                <a:gd name="connsiteX2-59" fmla="*/ 745934 w 787985"/>
                <a:gd name="connsiteY2-60" fmla="*/ 91203 h 182754"/>
                <a:gd name="connsiteX3-61" fmla="*/ 744029 w 787985"/>
                <a:gd name="connsiteY3-62" fmla="*/ 182754 h 182754"/>
                <a:gd name="connsiteX0-63" fmla="*/ 0 w 786918"/>
                <a:gd name="connsiteY0-64" fmla="*/ 0 h 182754"/>
                <a:gd name="connsiteX1-65" fmla="*/ 168679 w 786918"/>
                <a:gd name="connsiteY1-66" fmla="*/ 68148 h 182754"/>
                <a:gd name="connsiteX2-67" fmla="*/ 744867 w 786918"/>
                <a:gd name="connsiteY2-68" fmla="*/ 91203 h 182754"/>
                <a:gd name="connsiteX3-69" fmla="*/ 742962 w 786918"/>
                <a:gd name="connsiteY3-70" fmla="*/ 182754 h 182754"/>
                <a:gd name="connsiteX0-71" fmla="*/ 0 w 786918"/>
                <a:gd name="connsiteY0-72" fmla="*/ 110 h 182864"/>
                <a:gd name="connsiteX1-73" fmla="*/ 168679 w 786918"/>
                <a:gd name="connsiteY1-74" fmla="*/ 68258 h 182864"/>
                <a:gd name="connsiteX2-75" fmla="*/ 744867 w 786918"/>
                <a:gd name="connsiteY2-76" fmla="*/ 91313 h 182864"/>
                <a:gd name="connsiteX3-77" fmla="*/ 742962 w 786918"/>
                <a:gd name="connsiteY3-78" fmla="*/ 182864 h 182864"/>
                <a:gd name="connsiteX0-79" fmla="*/ 0 w 786918"/>
                <a:gd name="connsiteY0-80" fmla="*/ 0 h 182754"/>
                <a:gd name="connsiteX1-81" fmla="*/ 168679 w 786918"/>
                <a:gd name="connsiteY1-82" fmla="*/ 68148 h 182754"/>
                <a:gd name="connsiteX2-83" fmla="*/ 744867 w 786918"/>
                <a:gd name="connsiteY2-84" fmla="*/ 91203 h 182754"/>
                <a:gd name="connsiteX3-85" fmla="*/ 742962 w 786918"/>
                <a:gd name="connsiteY3-86" fmla="*/ 182754 h 182754"/>
                <a:gd name="connsiteX0-87" fmla="*/ 0 w 787244"/>
                <a:gd name="connsiteY0-88" fmla="*/ 0 h 182754"/>
                <a:gd name="connsiteX1-89" fmla="*/ 164274 w 787244"/>
                <a:gd name="connsiteY1-90" fmla="*/ 30614 h 182754"/>
                <a:gd name="connsiteX2-91" fmla="*/ 744867 w 787244"/>
                <a:gd name="connsiteY2-92" fmla="*/ 91203 h 182754"/>
                <a:gd name="connsiteX3-93" fmla="*/ 742962 w 787244"/>
                <a:gd name="connsiteY3-94" fmla="*/ 182754 h 182754"/>
                <a:gd name="connsiteX0-95" fmla="*/ 0 w 622970"/>
                <a:gd name="connsiteY0-96" fmla="*/ 0 h 152140"/>
                <a:gd name="connsiteX1-97" fmla="*/ 580593 w 622970"/>
                <a:gd name="connsiteY1-98" fmla="*/ 60589 h 152140"/>
                <a:gd name="connsiteX2-99" fmla="*/ 578688 w 622970"/>
                <a:gd name="connsiteY2-100" fmla="*/ 152140 h 152140"/>
                <a:gd name="connsiteX0-101" fmla="*/ 0 w 775994"/>
                <a:gd name="connsiteY0-102" fmla="*/ -1 h 166133"/>
                <a:gd name="connsiteX1-103" fmla="*/ 723065 w 775994"/>
                <a:gd name="connsiteY1-104" fmla="*/ 74582 h 166133"/>
                <a:gd name="connsiteX2-105" fmla="*/ 721160 w 775994"/>
                <a:gd name="connsiteY2-106" fmla="*/ 166133 h 166133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775994" h="166133">
                  <a:moveTo>
                    <a:pt x="0" y="-1"/>
                  </a:moveTo>
                  <a:cubicBezTo>
                    <a:pt x="124144" y="15199"/>
                    <a:pt x="602872" y="46893"/>
                    <a:pt x="723065" y="74582"/>
                  </a:cubicBezTo>
                  <a:cubicBezTo>
                    <a:pt x="843258" y="102271"/>
                    <a:pt x="721160" y="166133"/>
                    <a:pt x="721160" y="166133"/>
                  </a:cubicBezTo>
                </a:path>
              </a:pathLst>
            </a:custGeom>
            <a:noFill/>
            <a:ln w="317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49" name="任意多边形: 形状 26"/>
            <p:cNvSpPr/>
            <p:nvPr/>
          </p:nvSpPr>
          <p:spPr>
            <a:xfrm rot="10540049">
              <a:off x="4130280" y="2473174"/>
              <a:ext cx="587539" cy="13088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5562 w 687495"/>
                <a:gd name="connsiteY0-2" fmla="*/ 0 h 218209"/>
                <a:gd name="connsiteX1-3" fmla="*/ 88689 w 687495"/>
                <a:gd name="connsiteY1-4" fmla="*/ 135082 h 218209"/>
                <a:gd name="connsiteX2-5" fmla="*/ 618626 w 687495"/>
                <a:gd name="connsiteY2-6" fmla="*/ 155864 h 218209"/>
                <a:gd name="connsiteX3-7" fmla="*/ 678732 w 687495"/>
                <a:gd name="connsiteY3-8" fmla="*/ 199374 h 218209"/>
                <a:gd name="connsiteX4-9" fmla="*/ 597844 w 687495"/>
                <a:gd name="connsiteY4-10" fmla="*/ 218209 h 218209"/>
                <a:gd name="connsiteX5" fmla="*/ 597844 w 687495"/>
                <a:gd name="connsiteY5" fmla="*/ 218209 h 218209"/>
                <a:gd name="connsiteX0-11" fmla="*/ 5562 w 687494"/>
                <a:gd name="connsiteY0-12" fmla="*/ 0 h 246265"/>
                <a:gd name="connsiteX1-13" fmla="*/ 88689 w 687494"/>
                <a:gd name="connsiteY1-14" fmla="*/ 135082 h 246265"/>
                <a:gd name="connsiteX2-15" fmla="*/ 618626 w 687494"/>
                <a:gd name="connsiteY2-16" fmla="*/ 155864 h 246265"/>
                <a:gd name="connsiteX3-17" fmla="*/ 678732 w 687494"/>
                <a:gd name="connsiteY3-18" fmla="*/ 199374 h 246265"/>
                <a:gd name="connsiteX4-19" fmla="*/ 597844 w 687494"/>
                <a:gd name="connsiteY4-20" fmla="*/ 218209 h 246265"/>
                <a:gd name="connsiteX5-21" fmla="*/ 634907 w 687494"/>
                <a:gd name="connsiteY5-22" fmla="*/ 246266 h 246265"/>
                <a:gd name="connsiteX0-23" fmla="*/ 5562 w 687494"/>
                <a:gd name="connsiteY0-24" fmla="*/ 0 h 218209"/>
                <a:gd name="connsiteX1-25" fmla="*/ 88689 w 687494"/>
                <a:gd name="connsiteY1-26" fmla="*/ 135082 h 218209"/>
                <a:gd name="connsiteX2-27" fmla="*/ 618626 w 687494"/>
                <a:gd name="connsiteY2-28" fmla="*/ 155864 h 218209"/>
                <a:gd name="connsiteX3-29" fmla="*/ 678732 w 687494"/>
                <a:gd name="connsiteY3-30" fmla="*/ 199374 h 218209"/>
                <a:gd name="connsiteX4-31" fmla="*/ 597844 w 687494"/>
                <a:gd name="connsiteY4-32" fmla="*/ 218209 h 218209"/>
                <a:gd name="connsiteX0-33" fmla="*/ 5562 w 687494"/>
                <a:gd name="connsiteY0-34" fmla="*/ 0 h 232885"/>
                <a:gd name="connsiteX1-35" fmla="*/ 88689 w 687494"/>
                <a:gd name="connsiteY1-36" fmla="*/ 135082 h 232885"/>
                <a:gd name="connsiteX2-37" fmla="*/ 618626 w 687494"/>
                <a:gd name="connsiteY2-38" fmla="*/ 155864 h 232885"/>
                <a:gd name="connsiteX3-39" fmla="*/ 678732 w 687494"/>
                <a:gd name="connsiteY3-40" fmla="*/ 199374 h 232885"/>
                <a:gd name="connsiteX4-41" fmla="*/ 635491 w 687494"/>
                <a:gd name="connsiteY4-42" fmla="*/ 232886 h 232885"/>
                <a:gd name="connsiteX0-43" fmla="*/ 5562 w 684304"/>
                <a:gd name="connsiteY0-44" fmla="*/ 0 h 232887"/>
                <a:gd name="connsiteX1-45" fmla="*/ 88689 w 684304"/>
                <a:gd name="connsiteY1-46" fmla="*/ 135082 h 232887"/>
                <a:gd name="connsiteX2-47" fmla="*/ 618626 w 684304"/>
                <a:gd name="connsiteY2-48" fmla="*/ 155864 h 232887"/>
                <a:gd name="connsiteX3-49" fmla="*/ 673743 w 684304"/>
                <a:gd name="connsiteY3-50" fmla="*/ 175223 h 232887"/>
                <a:gd name="connsiteX4-51" fmla="*/ 635491 w 684304"/>
                <a:gd name="connsiteY4-52" fmla="*/ 232886 h 232887"/>
                <a:gd name="connsiteX0-53" fmla="*/ 5562 w 684305"/>
                <a:gd name="connsiteY0-54" fmla="*/ 0 h 247245"/>
                <a:gd name="connsiteX1-55" fmla="*/ 88689 w 684305"/>
                <a:gd name="connsiteY1-56" fmla="*/ 135082 h 247245"/>
                <a:gd name="connsiteX2-57" fmla="*/ 618626 w 684305"/>
                <a:gd name="connsiteY2-58" fmla="*/ 155864 h 247245"/>
                <a:gd name="connsiteX3-59" fmla="*/ 673743 w 684305"/>
                <a:gd name="connsiteY3-60" fmla="*/ 175223 h 247245"/>
                <a:gd name="connsiteX4-61" fmla="*/ 642924 w 684305"/>
                <a:gd name="connsiteY4-62" fmla="*/ 247244 h 247245"/>
                <a:gd name="connsiteX0-63" fmla="*/ 5562 w 694353"/>
                <a:gd name="connsiteY0-64" fmla="*/ 0 h 247243"/>
                <a:gd name="connsiteX1-65" fmla="*/ 88689 w 694353"/>
                <a:gd name="connsiteY1-66" fmla="*/ 135082 h 247243"/>
                <a:gd name="connsiteX2-67" fmla="*/ 618626 w 694353"/>
                <a:gd name="connsiteY2-68" fmla="*/ 155864 h 247243"/>
                <a:gd name="connsiteX3-69" fmla="*/ 688610 w 694353"/>
                <a:gd name="connsiteY3-70" fmla="*/ 203941 h 247243"/>
                <a:gd name="connsiteX4-71" fmla="*/ 642924 w 694353"/>
                <a:gd name="connsiteY4-72" fmla="*/ 247244 h 247243"/>
                <a:gd name="connsiteX0-73" fmla="*/ 5562 w 688656"/>
                <a:gd name="connsiteY0-74" fmla="*/ 0 h 247245"/>
                <a:gd name="connsiteX1-75" fmla="*/ 88689 w 688656"/>
                <a:gd name="connsiteY1-76" fmla="*/ 135082 h 247245"/>
                <a:gd name="connsiteX2-77" fmla="*/ 618626 w 688656"/>
                <a:gd name="connsiteY2-78" fmla="*/ 155864 h 247245"/>
                <a:gd name="connsiteX3-79" fmla="*/ 688610 w 688656"/>
                <a:gd name="connsiteY3-80" fmla="*/ 203941 h 247245"/>
                <a:gd name="connsiteX4-81" fmla="*/ 642924 w 688656"/>
                <a:gd name="connsiteY4-82" fmla="*/ 247244 h 247245"/>
                <a:gd name="connsiteX0-83" fmla="*/ 5562 w 688655"/>
                <a:gd name="connsiteY0-84" fmla="*/ 0 h 247243"/>
                <a:gd name="connsiteX1-85" fmla="*/ 88689 w 688655"/>
                <a:gd name="connsiteY1-86" fmla="*/ 135082 h 247243"/>
                <a:gd name="connsiteX2-87" fmla="*/ 618626 w 688655"/>
                <a:gd name="connsiteY2-88" fmla="*/ 155864 h 247243"/>
                <a:gd name="connsiteX3-89" fmla="*/ 688610 w 688655"/>
                <a:gd name="connsiteY3-90" fmla="*/ 203941 h 247243"/>
                <a:gd name="connsiteX4-91" fmla="*/ 642924 w 688655"/>
                <a:gd name="connsiteY4-92" fmla="*/ 247244 h 247243"/>
                <a:gd name="connsiteX0-93" fmla="*/ 5562 w 688655"/>
                <a:gd name="connsiteY0-94" fmla="*/ 0 h 203941"/>
                <a:gd name="connsiteX1-95" fmla="*/ 88689 w 688655"/>
                <a:gd name="connsiteY1-96" fmla="*/ 135082 h 203941"/>
                <a:gd name="connsiteX2-97" fmla="*/ 618626 w 688655"/>
                <a:gd name="connsiteY2-98" fmla="*/ 155864 h 203941"/>
                <a:gd name="connsiteX3-99" fmla="*/ 688610 w 688655"/>
                <a:gd name="connsiteY3-100" fmla="*/ 203941 h 203941"/>
                <a:gd name="connsiteX0-101" fmla="*/ 5562 w 677530"/>
                <a:gd name="connsiteY0-102" fmla="*/ 0 h 242131"/>
                <a:gd name="connsiteX1-103" fmla="*/ 88689 w 677530"/>
                <a:gd name="connsiteY1-104" fmla="*/ 135082 h 242131"/>
                <a:gd name="connsiteX2-105" fmla="*/ 618626 w 677530"/>
                <a:gd name="connsiteY2-106" fmla="*/ 155864 h 242131"/>
                <a:gd name="connsiteX3-107" fmla="*/ 670817 w 677530"/>
                <a:gd name="connsiteY3-108" fmla="*/ 242131 h 242131"/>
                <a:gd name="connsiteX0-109" fmla="*/ 5562 w 664333"/>
                <a:gd name="connsiteY0-110" fmla="*/ 0 h 238712"/>
                <a:gd name="connsiteX1-111" fmla="*/ 88689 w 664333"/>
                <a:gd name="connsiteY1-112" fmla="*/ 135082 h 238712"/>
                <a:gd name="connsiteX2-113" fmla="*/ 618626 w 664333"/>
                <a:gd name="connsiteY2-114" fmla="*/ 155864 h 238712"/>
                <a:gd name="connsiteX3-115" fmla="*/ 642752 w 664333"/>
                <a:gd name="connsiteY3-116" fmla="*/ 238712 h 238712"/>
                <a:gd name="connsiteX0-117" fmla="*/ 5562 w 711991"/>
                <a:gd name="connsiteY0-118" fmla="*/ 0 h 314413"/>
                <a:gd name="connsiteX1-119" fmla="*/ 88689 w 711991"/>
                <a:gd name="connsiteY1-120" fmla="*/ 135082 h 314413"/>
                <a:gd name="connsiteX2-121" fmla="*/ 618626 w 711991"/>
                <a:gd name="connsiteY2-122" fmla="*/ 155864 h 314413"/>
                <a:gd name="connsiteX3-123" fmla="*/ 711991 w 711991"/>
                <a:gd name="connsiteY3-124" fmla="*/ 314414 h 314413"/>
                <a:gd name="connsiteX0-125" fmla="*/ 5562 w 665363"/>
                <a:gd name="connsiteY0-126" fmla="*/ 0 h 272655"/>
                <a:gd name="connsiteX1-127" fmla="*/ 88689 w 665363"/>
                <a:gd name="connsiteY1-128" fmla="*/ 135082 h 272655"/>
                <a:gd name="connsiteX2-129" fmla="*/ 618626 w 665363"/>
                <a:gd name="connsiteY2-130" fmla="*/ 155864 h 272655"/>
                <a:gd name="connsiteX3-131" fmla="*/ 645298 w 665363"/>
                <a:gd name="connsiteY3-132" fmla="*/ 272656 h 272655"/>
                <a:gd name="connsiteX0-133" fmla="*/ 5562 w 676446"/>
                <a:gd name="connsiteY0-134" fmla="*/ 0 h 272657"/>
                <a:gd name="connsiteX1-135" fmla="*/ 88689 w 676446"/>
                <a:gd name="connsiteY1-136" fmla="*/ 135082 h 272657"/>
                <a:gd name="connsiteX2-137" fmla="*/ 618626 w 676446"/>
                <a:gd name="connsiteY2-138" fmla="*/ 155864 h 272657"/>
                <a:gd name="connsiteX3-139" fmla="*/ 645298 w 676446"/>
                <a:gd name="connsiteY3-140" fmla="*/ 272656 h 272657"/>
                <a:gd name="connsiteX0-141" fmla="*/ 20123 w 691007"/>
                <a:gd name="connsiteY0-142" fmla="*/ 0 h 272655"/>
                <a:gd name="connsiteX1-143" fmla="*/ 103250 w 691007"/>
                <a:gd name="connsiteY1-144" fmla="*/ 135082 h 272655"/>
                <a:gd name="connsiteX2-145" fmla="*/ 633187 w 691007"/>
                <a:gd name="connsiteY2-146" fmla="*/ 155864 h 272655"/>
                <a:gd name="connsiteX3-147" fmla="*/ 659859 w 691007"/>
                <a:gd name="connsiteY3-148" fmla="*/ 272656 h 272655"/>
                <a:gd name="connsiteX0-149" fmla="*/ 17841 w 701337"/>
                <a:gd name="connsiteY0-150" fmla="*/ 1 h 260740"/>
                <a:gd name="connsiteX1-151" fmla="*/ 113580 w 701337"/>
                <a:gd name="connsiteY1-152" fmla="*/ 123165 h 260740"/>
                <a:gd name="connsiteX2-153" fmla="*/ 643517 w 701337"/>
                <a:gd name="connsiteY2-154" fmla="*/ 143947 h 260740"/>
                <a:gd name="connsiteX3-155" fmla="*/ 670189 w 701337"/>
                <a:gd name="connsiteY3-156" fmla="*/ 260739 h 260740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701337" h="260740">
                  <a:moveTo>
                    <a:pt x="17841" y="1"/>
                  </a:moveTo>
                  <a:cubicBezTo>
                    <a:pt x="-24636" y="70720"/>
                    <a:pt x="9301" y="99174"/>
                    <a:pt x="113580" y="123165"/>
                  </a:cubicBezTo>
                  <a:cubicBezTo>
                    <a:pt x="217859" y="147156"/>
                    <a:pt x="525421" y="101115"/>
                    <a:pt x="643517" y="143947"/>
                  </a:cubicBezTo>
                  <a:cubicBezTo>
                    <a:pt x="761613" y="186779"/>
                    <a:pt x="660646" y="225217"/>
                    <a:pt x="670189" y="260739"/>
                  </a:cubicBezTo>
                </a:path>
              </a:pathLst>
            </a:custGeom>
            <a:noFill/>
            <a:ln w="317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50" name="任意多边形: 形状 26"/>
            <p:cNvSpPr/>
            <p:nvPr/>
          </p:nvSpPr>
          <p:spPr>
            <a:xfrm rot="10540049">
              <a:off x="4144227" y="2399377"/>
              <a:ext cx="558447" cy="10953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20556 w 666610"/>
                <a:gd name="connsiteY0-2" fmla="*/ 0 h 218209"/>
                <a:gd name="connsiteX1-3" fmla="*/ 103683 w 666610"/>
                <a:gd name="connsiteY1-4" fmla="*/ 135082 h 218209"/>
                <a:gd name="connsiteX2-5" fmla="*/ 633620 w 666610"/>
                <a:gd name="connsiteY2-6" fmla="*/ 155864 h 218209"/>
                <a:gd name="connsiteX3-7" fmla="*/ 612838 w 666610"/>
                <a:gd name="connsiteY3-8" fmla="*/ 218209 h 218209"/>
                <a:gd name="connsiteX4-9" fmla="*/ 612838 w 666610"/>
                <a:gd name="connsiteY4-10" fmla="*/ 218209 h 218209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666610" h="218209">
                  <a:moveTo>
                    <a:pt x="20556" y="0"/>
                  </a:moveTo>
                  <a:cubicBezTo>
                    <a:pt x="-22901" y="47056"/>
                    <a:pt x="1506" y="109105"/>
                    <a:pt x="103683" y="135082"/>
                  </a:cubicBezTo>
                  <a:cubicBezTo>
                    <a:pt x="205860" y="161059"/>
                    <a:pt x="548761" y="142010"/>
                    <a:pt x="633620" y="155864"/>
                  </a:cubicBezTo>
                  <a:cubicBezTo>
                    <a:pt x="718479" y="169718"/>
                    <a:pt x="612838" y="218209"/>
                    <a:pt x="612838" y="218209"/>
                  </a:cubicBezTo>
                  <a:lnTo>
                    <a:pt x="612838" y="218209"/>
                  </a:lnTo>
                </a:path>
              </a:pathLst>
            </a:custGeom>
            <a:noFill/>
            <a:ln w="317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51" name="任意多边形: 形状 26"/>
            <p:cNvSpPr/>
            <p:nvPr/>
          </p:nvSpPr>
          <p:spPr>
            <a:xfrm rot="10540049">
              <a:off x="4072754" y="2336442"/>
              <a:ext cx="624613" cy="90371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4572 w 623888"/>
                <a:gd name="connsiteY0-2" fmla="*/ 0 h 218209"/>
                <a:gd name="connsiteX1-3" fmla="*/ 87699 w 623888"/>
                <a:gd name="connsiteY1-4" fmla="*/ 135082 h 218209"/>
                <a:gd name="connsiteX2-5" fmla="*/ 581846 w 623888"/>
                <a:gd name="connsiteY2-6" fmla="*/ 144776 h 218209"/>
                <a:gd name="connsiteX3-7" fmla="*/ 596854 w 623888"/>
                <a:gd name="connsiteY3-8" fmla="*/ 218209 h 218209"/>
                <a:gd name="connsiteX4-9" fmla="*/ 596854 w 623888"/>
                <a:gd name="connsiteY4-10" fmla="*/ 218209 h 218209"/>
                <a:gd name="connsiteX0-11" fmla="*/ 4572 w 623887"/>
                <a:gd name="connsiteY0-12" fmla="*/ 0 h 218209"/>
                <a:gd name="connsiteX1-13" fmla="*/ 87699 w 623887"/>
                <a:gd name="connsiteY1-14" fmla="*/ 135082 h 218209"/>
                <a:gd name="connsiteX2-15" fmla="*/ 581846 w 623887"/>
                <a:gd name="connsiteY2-16" fmla="*/ 144776 h 218209"/>
                <a:gd name="connsiteX3-17" fmla="*/ 596854 w 623887"/>
                <a:gd name="connsiteY3-18" fmla="*/ 218209 h 218209"/>
                <a:gd name="connsiteX4-19" fmla="*/ 585412 w 623887"/>
                <a:gd name="connsiteY4-20" fmla="*/ 203364 h 218209"/>
                <a:gd name="connsiteX0-21" fmla="*/ 18961 w 638276"/>
                <a:gd name="connsiteY0-22" fmla="*/ 0 h 218209"/>
                <a:gd name="connsiteX1-23" fmla="*/ 102088 w 638276"/>
                <a:gd name="connsiteY1-24" fmla="*/ 135082 h 218209"/>
                <a:gd name="connsiteX2-25" fmla="*/ 596235 w 638276"/>
                <a:gd name="connsiteY2-26" fmla="*/ 144776 h 218209"/>
                <a:gd name="connsiteX3-27" fmla="*/ 611243 w 638276"/>
                <a:gd name="connsiteY3-28" fmla="*/ 218209 h 218209"/>
                <a:gd name="connsiteX4-29" fmla="*/ 599801 w 638276"/>
                <a:gd name="connsiteY4-30" fmla="*/ 203364 h 218209"/>
                <a:gd name="connsiteX0-31" fmla="*/ 21317 w 628897"/>
                <a:gd name="connsiteY0-32" fmla="*/ 1 h 210053"/>
                <a:gd name="connsiteX1-33" fmla="*/ 92709 w 628897"/>
                <a:gd name="connsiteY1-34" fmla="*/ 126926 h 210053"/>
                <a:gd name="connsiteX2-35" fmla="*/ 586856 w 628897"/>
                <a:gd name="connsiteY2-36" fmla="*/ 136620 h 210053"/>
                <a:gd name="connsiteX3-37" fmla="*/ 601864 w 628897"/>
                <a:gd name="connsiteY3-38" fmla="*/ 210053 h 210053"/>
                <a:gd name="connsiteX4-39" fmla="*/ 590422 w 628897"/>
                <a:gd name="connsiteY4-40" fmla="*/ 195208 h 210053"/>
                <a:gd name="connsiteX0-41" fmla="*/ 21317 w 628897"/>
                <a:gd name="connsiteY0-42" fmla="*/ -1 h 210051"/>
                <a:gd name="connsiteX1-43" fmla="*/ 92709 w 628897"/>
                <a:gd name="connsiteY1-44" fmla="*/ 126924 h 210051"/>
                <a:gd name="connsiteX2-45" fmla="*/ 586856 w 628897"/>
                <a:gd name="connsiteY2-46" fmla="*/ 136618 h 210051"/>
                <a:gd name="connsiteX3-47" fmla="*/ 601864 w 628897"/>
                <a:gd name="connsiteY3-48" fmla="*/ 210051 h 210051"/>
                <a:gd name="connsiteX0-49" fmla="*/ 21317 w 586856"/>
                <a:gd name="connsiteY0-50" fmla="*/ 1 h 136621"/>
                <a:gd name="connsiteX1-51" fmla="*/ 92709 w 586856"/>
                <a:gd name="connsiteY1-52" fmla="*/ 126926 h 136621"/>
                <a:gd name="connsiteX2-53" fmla="*/ 586856 w 586856"/>
                <a:gd name="connsiteY2-54" fmla="*/ 136620 h 136621"/>
                <a:gd name="connsiteX0-55" fmla="*/ 23301 w 640457"/>
                <a:gd name="connsiteY0-56" fmla="*/ -1 h 194241"/>
                <a:gd name="connsiteX1-57" fmla="*/ 94693 w 640457"/>
                <a:gd name="connsiteY1-58" fmla="*/ 126924 h 194241"/>
                <a:gd name="connsiteX2-59" fmla="*/ 640456 w 640457"/>
                <a:gd name="connsiteY2-60" fmla="*/ 194242 h 194241"/>
                <a:gd name="connsiteX0-61" fmla="*/ 23301 w 640456"/>
                <a:gd name="connsiteY0-62" fmla="*/ 1 h 200002"/>
                <a:gd name="connsiteX1-63" fmla="*/ 94693 w 640456"/>
                <a:gd name="connsiteY1-64" fmla="*/ 126926 h 200002"/>
                <a:gd name="connsiteX2-65" fmla="*/ 640456 w 640456"/>
                <a:gd name="connsiteY2-66" fmla="*/ 194244 h 200002"/>
                <a:gd name="connsiteX0-67" fmla="*/ 23301 w 724870"/>
                <a:gd name="connsiteY0-68" fmla="*/ 1 h 230533"/>
                <a:gd name="connsiteX1-69" fmla="*/ 94693 w 724870"/>
                <a:gd name="connsiteY1-70" fmla="*/ 126926 h 230533"/>
                <a:gd name="connsiteX2-71" fmla="*/ 724870 w 724870"/>
                <a:gd name="connsiteY2-72" fmla="*/ 226430 h 230533"/>
                <a:gd name="connsiteX0-73" fmla="*/ 23301 w 724870"/>
                <a:gd name="connsiteY0-74" fmla="*/ 1 h 226429"/>
                <a:gd name="connsiteX1-75" fmla="*/ 94693 w 724870"/>
                <a:gd name="connsiteY1-76" fmla="*/ 126926 h 226429"/>
                <a:gd name="connsiteX2-77" fmla="*/ 724870 w 724870"/>
                <a:gd name="connsiteY2-78" fmla="*/ 226430 h 226429"/>
                <a:gd name="connsiteX0-79" fmla="*/ 32771 w 734340"/>
                <a:gd name="connsiteY0-80" fmla="*/ 1 h 226429"/>
                <a:gd name="connsiteX1-81" fmla="*/ 104163 w 734340"/>
                <a:gd name="connsiteY1-82" fmla="*/ 126926 h 226429"/>
                <a:gd name="connsiteX2-83" fmla="*/ 734340 w 734340"/>
                <a:gd name="connsiteY2-84" fmla="*/ 226430 h 226429"/>
                <a:gd name="connsiteX0-85" fmla="*/ 32771 w 745590"/>
                <a:gd name="connsiteY0-86" fmla="*/ 1 h 180036"/>
                <a:gd name="connsiteX1-87" fmla="*/ 104163 w 745590"/>
                <a:gd name="connsiteY1-88" fmla="*/ 126926 h 180036"/>
                <a:gd name="connsiteX2-89" fmla="*/ 745590 w 745590"/>
                <a:gd name="connsiteY2-90" fmla="*/ 180036 h 180036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745590" h="180036">
                  <a:moveTo>
                    <a:pt x="32771" y="1"/>
                  </a:moveTo>
                  <a:cubicBezTo>
                    <a:pt x="-9707" y="70718"/>
                    <a:pt x="-32519" y="108613"/>
                    <a:pt x="104163" y="126926"/>
                  </a:cubicBezTo>
                  <a:cubicBezTo>
                    <a:pt x="207022" y="159300"/>
                    <a:pt x="644846" y="172896"/>
                    <a:pt x="745590" y="180036"/>
                  </a:cubicBezTo>
                </a:path>
              </a:pathLst>
            </a:custGeom>
            <a:noFill/>
            <a:ln w="317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352" name="组合 351"/>
          <p:cNvGrpSpPr/>
          <p:nvPr/>
        </p:nvGrpSpPr>
        <p:grpSpPr>
          <a:xfrm rot="6713443">
            <a:off x="7239383" y="3823259"/>
            <a:ext cx="541755" cy="208771"/>
            <a:chOff x="4072754" y="2336442"/>
            <a:chExt cx="677997" cy="316723"/>
          </a:xfrm>
        </p:grpSpPr>
        <p:sp>
          <p:nvSpPr>
            <p:cNvPr id="353" name="任意多边形: 形状 26"/>
            <p:cNvSpPr/>
            <p:nvPr/>
          </p:nvSpPr>
          <p:spPr>
            <a:xfrm rot="10540049">
              <a:off x="4100667" y="2569773"/>
              <a:ext cx="650084" cy="8339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7103 w 692188"/>
                <a:gd name="connsiteY0-2" fmla="*/ 0 h 218209"/>
                <a:gd name="connsiteX1-3" fmla="*/ 90230 w 692188"/>
                <a:gd name="connsiteY1-4" fmla="*/ 135082 h 218209"/>
                <a:gd name="connsiteX2-5" fmla="*/ 666418 w 692188"/>
                <a:gd name="connsiteY2-6" fmla="*/ 158137 h 218209"/>
                <a:gd name="connsiteX3-7" fmla="*/ 599385 w 692188"/>
                <a:gd name="connsiteY3-8" fmla="*/ 218209 h 218209"/>
                <a:gd name="connsiteX4-9" fmla="*/ 599385 w 692188"/>
                <a:gd name="connsiteY4-10" fmla="*/ 218209 h 218209"/>
                <a:gd name="connsiteX0-11" fmla="*/ 7103 w 804262"/>
                <a:gd name="connsiteY0-12" fmla="*/ 0 h 418066"/>
                <a:gd name="connsiteX1-13" fmla="*/ 90230 w 804262"/>
                <a:gd name="connsiteY1-14" fmla="*/ 135082 h 418066"/>
                <a:gd name="connsiteX2-15" fmla="*/ 666418 w 804262"/>
                <a:gd name="connsiteY2-16" fmla="*/ 158137 h 418066"/>
                <a:gd name="connsiteX3-17" fmla="*/ 599385 w 804262"/>
                <a:gd name="connsiteY3-18" fmla="*/ 218209 h 418066"/>
                <a:gd name="connsiteX4-19" fmla="*/ 804262 w 804262"/>
                <a:gd name="connsiteY4-20" fmla="*/ 418065 h 418066"/>
                <a:gd name="connsiteX0-21" fmla="*/ 7103 w 804262"/>
                <a:gd name="connsiteY0-22" fmla="*/ 0 h 418064"/>
                <a:gd name="connsiteX1-23" fmla="*/ 90230 w 804262"/>
                <a:gd name="connsiteY1-24" fmla="*/ 135082 h 418064"/>
                <a:gd name="connsiteX2-25" fmla="*/ 666418 w 804262"/>
                <a:gd name="connsiteY2-26" fmla="*/ 158137 h 418064"/>
                <a:gd name="connsiteX3-27" fmla="*/ 649061 w 804262"/>
                <a:gd name="connsiteY3-28" fmla="*/ 234353 h 418064"/>
                <a:gd name="connsiteX4-29" fmla="*/ 804262 w 804262"/>
                <a:gd name="connsiteY4-30" fmla="*/ 418065 h 418064"/>
                <a:gd name="connsiteX0-31" fmla="*/ 7103 w 703746"/>
                <a:gd name="connsiteY0-32" fmla="*/ 0 h 234354"/>
                <a:gd name="connsiteX1-33" fmla="*/ 90230 w 703746"/>
                <a:gd name="connsiteY1-34" fmla="*/ 135082 h 234354"/>
                <a:gd name="connsiteX2-35" fmla="*/ 666418 w 703746"/>
                <a:gd name="connsiteY2-36" fmla="*/ 158137 h 234354"/>
                <a:gd name="connsiteX3-37" fmla="*/ 649061 w 703746"/>
                <a:gd name="connsiteY3-38" fmla="*/ 234353 h 234354"/>
                <a:gd name="connsiteX0-39" fmla="*/ 7103 w 708469"/>
                <a:gd name="connsiteY0-40" fmla="*/ 0 h 249688"/>
                <a:gd name="connsiteX1-41" fmla="*/ 90230 w 708469"/>
                <a:gd name="connsiteY1-42" fmla="*/ 135082 h 249688"/>
                <a:gd name="connsiteX2-43" fmla="*/ 666418 w 708469"/>
                <a:gd name="connsiteY2-44" fmla="*/ 158137 h 249688"/>
                <a:gd name="connsiteX3-45" fmla="*/ 664513 w 708469"/>
                <a:gd name="connsiteY3-46" fmla="*/ 249688 h 249688"/>
                <a:gd name="connsiteX0-47" fmla="*/ 1435 w 767430"/>
                <a:gd name="connsiteY0-48" fmla="*/ -1 h 200383"/>
                <a:gd name="connsiteX1-49" fmla="*/ 149191 w 767430"/>
                <a:gd name="connsiteY1-50" fmla="*/ 85777 h 200383"/>
                <a:gd name="connsiteX2-51" fmla="*/ 725379 w 767430"/>
                <a:gd name="connsiteY2-52" fmla="*/ 108832 h 200383"/>
                <a:gd name="connsiteX3-53" fmla="*/ 723474 w 767430"/>
                <a:gd name="connsiteY3-54" fmla="*/ 200383 h 200383"/>
                <a:gd name="connsiteX0-55" fmla="*/ 1067 w 787985"/>
                <a:gd name="connsiteY0-56" fmla="*/ 0 h 182754"/>
                <a:gd name="connsiteX1-57" fmla="*/ 169746 w 787985"/>
                <a:gd name="connsiteY1-58" fmla="*/ 68148 h 182754"/>
                <a:gd name="connsiteX2-59" fmla="*/ 745934 w 787985"/>
                <a:gd name="connsiteY2-60" fmla="*/ 91203 h 182754"/>
                <a:gd name="connsiteX3-61" fmla="*/ 744029 w 787985"/>
                <a:gd name="connsiteY3-62" fmla="*/ 182754 h 182754"/>
                <a:gd name="connsiteX0-63" fmla="*/ 0 w 786918"/>
                <a:gd name="connsiteY0-64" fmla="*/ 0 h 182754"/>
                <a:gd name="connsiteX1-65" fmla="*/ 168679 w 786918"/>
                <a:gd name="connsiteY1-66" fmla="*/ 68148 h 182754"/>
                <a:gd name="connsiteX2-67" fmla="*/ 744867 w 786918"/>
                <a:gd name="connsiteY2-68" fmla="*/ 91203 h 182754"/>
                <a:gd name="connsiteX3-69" fmla="*/ 742962 w 786918"/>
                <a:gd name="connsiteY3-70" fmla="*/ 182754 h 182754"/>
                <a:gd name="connsiteX0-71" fmla="*/ 0 w 786918"/>
                <a:gd name="connsiteY0-72" fmla="*/ 110 h 182864"/>
                <a:gd name="connsiteX1-73" fmla="*/ 168679 w 786918"/>
                <a:gd name="connsiteY1-74" fmla="*/ 68258 h 182864"/>
                <a:gd name="connsiteX2-75" fmla="*/ 744867 w 786918"/>
                <a:gd name="connsiteY2-76" fmla="*/ 91313 h 182864"/>
                <a:gd name="connsiteX3-77" fmla="*/ 742962 w 786918"/>
                <a:gd name="connsiteY3-78" fmla="*/ 182864 h 182864"/>
                <a:gd name="connsiteX0-79" fmla="*/ 0 w 786918"/>
                <a:gd name="connsiteY0-80" fmla="*/ 0 h 182754"/>
                <a:gd name="connsiteX1-81" fmla="*/ 168679 w 786918"/>
                <a:gd name="connsiteY1-82" fmla="*/ 68148 h 182754"/>
                <a:gd name="connsiteX2-83" fmla="*/ 744867 w 786918"/>
                <a:gd name="connsiteY2-84" fmla="*/ 91203 h 182754"/>
                <a:gd name="connsiteX3-85" fmla="*/ 742962 w 786918"/>
                <a:gd name="connsiteY3-86" fmla="*/ 182754 h 182754"/>
                <a:gd name="connsiteX0-87" fmla="*/ 0 w 787244"/>
                <a:gd name="connsiteY0-88" fmla="*/ 0 h 182754"/>
                <a:gd name="connsiteX1-89" fmla="*/ 164274 w 787244"/>
                <a:gd name="connsiteY1-90" fmla="*/ 30614 h 182754"/>
                <a:gd name="connsiteX2-91" fmla="*/ 744867 w 787244"/>
                <a:gd name="connsiteY2-92" fmla="*/ 91203 h 182754"/>
                <a:gd name="connsiteX3-93" fmla="*/ 742962 w 787244"/>
                <a:gd name="connsiteY3-94" fmla="*/ 182754 h 182754"/>
                <a:gd name="connsiteX0-95" fmla="*/ 0 w 622970"/>
                <a:gd name="connsiteY0-96" fmla="*/ 0 h 152140"/>
                <a:gd name="connsiteX1-97" fmla="*/ 580593 w 622970"/>
                <a:gd name="connsiteY1-98" fmla="*/ 60589 h 152140"/>
                <a:gd name="connsiteX2-99" fmla="*/ 578688 w 622970"/>
                <a:gd name="connsiteY2-100" fmla="*/ 152140 h 152140"/>
                <a:gd name="connsiteX0-101" fmla="*/ 0 w 775994"/>
                <a:gd name="connsiteY0-102" fmla="*/ -1 h 166133"/>
                <a:gd name="connsiteX1-103" fmla="*/ 723065 w 775994"/>
                <a:gd name="connsiteY1-104" fmla="*/ 74582 h 166133"/>
                <a:gd name="connsiteX2-105" fmla="*/ 721160 w 775994"/>
                <a:gd name="connsiteY2-106" fmla="*/ 166133 h 166133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775994" h="166133">
                  <a:moveTo>
                    <a:pt x="0" y="-1"/>
                  </a:moveTo>
                  <a:cubicBezTo>
                    <a:pt x="124144" y="15199"/>
                    <a:pt x="602872" y="46893"/>
                    <a:pt x="723065" y="74582"/>
                  </a:cubicBezTo>
                  <a:cubicBezTo>
                    <a:pt x="843258" y="102271"/>
                    <a:pt x="721160" y="166133"/>
                    <a:pt x="721160" y="166133"/>
                  </a:cubicBezTo>
                </a:path>
              </a:pathLst>
            </a:custGeom>
            <a:noFill/>
            <a:ln w="317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54" name="任意多边形: 形状 26"/>
            <p:cNvSpPr/>
            <p:nvPr/>
          </p:nvSpPr>
          <p:spPr>
            <a:xfrm rot="10540049">
              <a:off x="4130280" y="2473174"/>
              <a:ext cx="587539" cy="13088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5562 w 687495"/>
                <a:gd name="connsiteY0-2" fmla="*/ 0 h 218209"/>
                <a:gd name="connsiteX1-3" fmla="*/ 88689 w 687495"/>
                <a:gd name="connsiteY1-4" fmla="*/ 135082 h 218209"/>
                <a:gd name="connsiteX2-5" fmla="*/ 618626 w 687495"/>
                <a:gd name="connsiteY2-6" fmla="*/ 155864 h 218209"/>
                <a:gd name="connsiteX3-7" fmla="*/ 678732 w 687495"/>
                <a:gd name="connsiteY3-8" fmla="*/ 199374 h 218209"/>
                <a:gd name="connsiteX4-9" fmla="*/ 597844 w 687495"/>
                <a:gd name="connsiteY4-10" fmla="*/ 218209 h 218209"/>
                <a:gd name="connsiteX5" fmla="*/ 597844 w 687495"/>
                <a:gd name="connsiteY5" fmla="*/ 218209 h 218209"/>
                <a:gd name="connsiteX0-11" fmla="*/ 5562 w 687494"/>
                <a:gd name="connsiteY0-12" fmla="*/ 0 h 246265"/>
                <a:gd name="connsiteX1-13" fmla="*/ 88689 w 687494"/>
                <a:gd name="connsiteY1-14" fmla="*/ 135082 h 246265"/>
                <a:gd name="connsiteX2-15" fmla="*/ 618626 w 687494"/>
                <a:gd name="connsiteY2-16" fmla="*/ 155864 h 246265"/>
                <a:gd name="connsiteX3-17" fmla="*/ 678732 w 687494"/>
                <a:gd name="connsiteY3-18" fmla="*/ 199374 h 246265"/>
                <a:gd name="connsiteX4-19" fmla="*/ 597844 w 687494"/>
                <a:gd name="connsiteY4-20" fmla="*/ 218209 h 246265"/>
                <a:gd name="connsiteX5-21" fmla="*/ 634907 w 687494"/>
                <a:gd name="connsiteY5-22" fmla="*/ 246266 h 246265"/>
                <a:gd name="connsiteX0-23" fmla="*/ 5562 w 687494"/>
                <a:gd name="connsiteY0-24" fmla="*/ 0 h 218209"/>
                <a:gd name="connsiteX1-25" fmla="*/ 88689 w 687494"/>
                <a:gd name="connsiteY1-26" fmla="*/ 135082 h 218209"/>
                <a:gd name="connsiteX2-27" fmla="*/ 618626 w 687494"/>
                <a:gd name="connsiteY2-28" fmla="*/ 155864 h 218209"/>
                <a:gd name="connsiteX3-29" fmla="*/ 678732 w 687494"/>
                <a:gd name="connsiteY3-30" fmla="*/ 199374 h 218209"/>
                <a:gd name="connsiteX4-31" fmla="*/ 597844 w 687494"/>
                <a:gd name="connsiteY4-32" fmla="*/ 218209 h 218209"/>
                <a:gd name="connsiteX0-33" fmla="*/ 5562 w 687494"/>
                <a:gd name="connsiteY0-34" fmla="*/ 0 h 232885"/>
                <a:gd name="connsiteX1-35" fmla="*/ 88689 w 687494"/>
                <a:gd name="connsiteY1-36" fmla="*/ 135082 h 232885"/>
                <a:gd name="connsiteX2-37" fmla="*/ 618626 w 687494"/>
                <a:gd name="connsiteY2-38" fmla="*/ 155864 h 232885"/>
                <a:gd name="connsiteX3-39" fmla="*/ 678732 w 687494"/>
                <a:gd name="connsiteY3-40" fmla="*/ 199374 h 232885"/>
                <a:gd name="connsiteX4-41" fmla="*/ 635491 w 687494"/>
                <a:gd name="connsiteY4-42" fmla="*/ 232886 h 232885"/>
                <a:gd name="connsiteX0-43" fmla="*/ 5562 w 684304"/>
                <a:gd name="connsiteY0-44" fmla="*/ 0 h 232887"/>
                <a:gd name="connsiteX1-45" fmla="*/ 88689 w 684304"/>
                <a:gd name="connsiteY1-46" fmla="*/ 135082 h 232887"/>
                <a:gd name="connsiteX2-47" fmla="*/ 618626 w 684304"/>
                <a:gd name="connsiteY2-48" fmla="*/ 155864 h 232887"/>
                <a:gd name="connsiteX3-49" fmla="*/ 673743 w 684304"/>
                <a:gd name="connsiteY3-50" fmla="*/ 175223 h 232887"/>
                <a:gd name="connsiteX4-51" fmla="*/ 635491 w 684304"/>
                <a:gd name="connsiteY4-52" fmla="*/ 232886 h 232887"/>
                <a:gd name="connsiteX0-53" fmla="*/ 5562 w 684305"/>
                <a:gd name="connsiteY0-54" fmla="*/ 0 h 247245"/>
                <a:gd name="connsiteX1-55" fmla="*/ 88689 w 684305"/>
                <a:gd name="connsiteY1-56" fmla="*/ 135082 h 247245"/>
                <a:gd name="connsiteX2-57" fmla="*/ 618626 w 684305"/>
                <a:gd name="connsiteY2-58" fmla="*/ 155864 h 247245"/>
                <a:gd name="connsiteX3-59" fmla="*/ 673743 w 684305"/>
                <a:gd name="connsiteY3-60" fmla="*/ 175223 h 247245"/>
                <a:gd name="connsiteX4-61" fmla="*/ 642924 w 684305"/>
                <a:gd name="connsiteY4-62" fmla="*/ 247244 h 247245"/>
                <a:gd name="connsiteX0-63" fmla="*/ 5562 w 694353"/>
                <a:gd name="connsiteY0-64" fmla="*/ 0 h 247243"/>
                <a:gd name="connsiteX1-65" fmla="*/ 88689 w 694353"/>
                <a:gd name="connsiteY1-66" fmla="*/ 135082 h 247243"/>
                <a:gd name="connsiteX2-67" fmla="*/ 618626 w 694353"/>
                <a:gd name="connsiteY2-68" fmla="*/ 155864 h 247243"/>
                <a:gd name="connsiteX3-69" fmla="*/ 688610 w 694353"/>
                <a:gd name="connsiteY3-70" fmla="*/ 203941 h 247243"/>
                <a:gd name="connsiteX4-71" fmla="*/ 642924 w 694353"/>
                <a:gd name="connsiteY4-72" fmla="*/ 247244 h 247243"/>
                <a:gd name="connsiteX0-73" fmla="*/ 5562 w 688656"/>
                <a:gd name="connsiteY0-74" fmla="*/ 0 h 247245"/>
                <a:gd name="connsiteX1-75" fmla="*/ 88689 w 688656"/>
                <a:gd name="connsiteY1-76" fmla="*/ 135082 h 247245"/>
                <a:gd name="connsiteX2-77" fmla="*/ 618626 w 688656"/>
                <a:gd name="connsiteY2-78" fmla="*/ 155864 h 247245"/>
                <a:gd name="connsiteX3-79" fmla="*/ 688610 w 688656"/>
                <a:gd name="connsiteY3-80" fmla="*/ 203941 h 247245"/>
                <a:gd name="connsiteX4-81" fmla="*/ 642924 w 688656"/>
                <a:gd name="connsiteY4-82" fmla="*/ 247244 h 247245"/>
                <a:gd name="connsiteX0-83" fmla="*/ 5562 w 688655"/>
                <a:gd name="connsiteY0-84" fmla="*/ 0 h 247243"/>
                <a:gd name="connsiteX1-85" fmla="*/ 88689 w 688655"/>
                <a:gd name="connsiteY1-86" fmla="*/ 135082 h 247243"/>
                <a:gd name="connsiteX2-87" fmla="*/ 618626 w 688655"/>
                <a:gd name="connsiteY2-88" fmla="*/ 155864 h 247243"/>
                <a:gd name="connsiteX3-89" fmla="*/ 688610 w 688655"/>
                <a:gd name="connsiteY3-90" fmla="*/ 203941 h 247243"/>
                <a:gd name="connsiteX4-91" fmla="*/ 642924 w 688655"/>
                <a:gd name="connsiteY4-92" fmla="*/ 247244 h 247243"/>
                <a:gd name="connsiteX0-93" fmla="*/ 5562 w 688655"/>
                <a:gd name="connsiteY0-94" fmla="*/ 0 h 203941"/>
                <a:gd name="connsiteX1-95" fmla="*/ 88689 w 688655"/>
                <a:gd name="connsiteY1-96" fmla="*/ 135082 h 203941"/>
                <a:gd name="connsiteX2-97" fmla="*/ 618626 w 688655"/>
                <a:gd name="connsiteY2-98" fmla="*/ 155864 h 203941"/>
                <a:gd name="connsiteX3-99" fmla="*/ 688610 w 688655"/>
                <a:gd name="connsiteY3-100" fmla="*/ 203941 h 203941"/>
                <a:gd name="connsiteX0-101" fmla="*/ 5562 w 677530"/>
                <a:gd name="connsiteY0-102" fmla="*/ 0 h 242131"/>
                <a:gd name="connsiteX1-103" fmla="*/ 88689 w 677530"/>
                <a:gd name="connsiteY1-104" fmla="*/ 135082 h 242131"/>
                <a:gd name="connsiteX2-105" fmla="*/ 618626 w 677530"/>
                <a:gd name="connsiteY2-106" fmla="*/ 155864 h 242131"/>
                <a:gd name="connsiteX3-107" fmla="*/ 670817 w 677530"/>
                <a:gd name="connsiteY3-108" fmla="*/ 242131 h 242131"/>
                <a:gd name="connsiteX0-109" fmla="*/ 5562 w 664333"/>
                <a:gd name="connsiteY0-110" fmla="*/ 0 h 238712"/>
                <a:gd name="connsiteX1-111" fmla="*/ 88689 w 664333"/>
                <a:gd name="connsiteY1-112" fmla="*/ 135082 h 238712"/>
                <a:gd name="connsiteX2-113" fmla="*/ 618626 w 664333"/>
                <a:gd name="connsiteY2-114" fmla="*/ 155864 h 238712"/>
                <a:gd name="connsiteX3-115" fmla="*/ 642752 w 664333"/>
                <a:gd name="connsiteY3-116" fmla="*/ 238712 h 238712"/>
                <a:gd name="connsiteX0-117" fmla="*/ 5562 w 711991"/>
                <a:gd name="connsiteY0-118" fmla="*/ 0 h 314413"/>
                <a:gd name="connsiteX1-119" fmla="*/ 88689 w 711991"/>
                <a:gd name="connsiteY1-120" fmla="*/ 135082 h 314413"/>
                <a:gd name="connsiteX2-121" fmla="*/ 618626 w 711991"/>
                <a:gd name="connsiteY2-122" fmla="*/ 155864 h 314413"/>
                <a:gd name="connsiteX3-123" fmla="*/ 711991 w 711991"/>
                <a:gd name="connsiteY3-124" fmla="*/ 314414 h 314413"/>
                <a:gd name="connsiteX0-125" fmla="*/ 5562 w 665363"/>
                <a:gd name="connsiteY0-126" fmla="*/ 0 h 272655"/>
                <a:gd name="connsiteX1-127" fmla="*/ 88689 w 665363"/>
                <a:gd name="connsiteY1-128" fmla="*/ 135082 h 272655"/>
                <a:gd name="connsiteX2-129" fmla="*/ 618626 w 665363"/>
                <a:gd name="connsiteY2-130" fmla="*/ 155864 h 272655"/>
                <a:gd name="connsiteX3-131" fmla="*/ 645298 w 665363"/>
                <a:gd name="connsiteY3-132" fmla="*/ 272656 h 272655"/>
                <a:gd name="connsiteX0-133" fmla="*/ 5562 w 676446"/>
                <a:gd name="connsiteY0-134" fmla="*/ 0 h 272657"/>
                <a:gd name="connsiteX1-135" fmla="*/ 88689 w 676446"/>
                <a:gd name="connsiteY1-136" fmla="*/ 135082 h 272657"/>
                <a:gd name="connsiteX2-137" fmla="*/ 618626 w 676446"/>
                <a:gd name="connsiteY2-138" fmla="*/ 155864 h 272657"/>
                <a:gd name="connsiteX3-139" fmla="*/ 645298 w 676446"/>
                <a:gd name="connsiteY3-140" fmla="*/ 272656 h 272657"/>
                <a:gd name="connsiteX0-141" fmla="*/ 20123 w 691007"/>
                <a:gd name="connsiteY0-142" fmla="*/ 0 h 272655"/>
                <a:gd name="connsiteX1-143" fmla="*/ 103250 w 691007"/>
                <a:gd name="connsiteY1-144" fmla="*/ 135082 h 272655"/>
                <a:gd name="connsiteX2-145" fmla="*/ 633187 w 691007"/>
                <a:gd name="connsiteY2-146" fmla="*/ 155864 h 272655"/>
                <a:gd name="connsiteX3-147" fmla="*/ 659859 w 691007"/>
                <a:gd name="connsiteY3-148" fmla="*/ 272656 h 272655"/>
                <a:gd name="connsiteX0-149" fmla="*/ 17841 w 701337"/>
                <a:gd name="connsiteY0-150" fmla="*/ 1 h 260740"/>
                <a:gd name="connsiteX1-151" fmla="*/ 113580 w 701337"/>
                <a:gd name="connsiteY1-152" fmla="*/ 123165 h 260740"/>
                <a:gd name="connsiteX2-153" fmla="*/ 643517 w 701337"/>
                <a:gd name="connsiteY2-154" fmla="*/ 143947 h 260740"/>
                <a:gd name="connsiteX3-155" fmla="*/ 670189 w 701337"/>
                <a:gd name="connsiteY3-156" fmla="*/ 260739 h 260740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701337" h="260740">
                  <a:moveTo>
                    <a:pt x="17841" y="1"/>
                  </a:moveTo>
                  <a:cubicBezTo>
                    <a:pt x="-24636" y="70720"/>
                    <a:pt x="9301" y="99174"/>
                    <a:pt x="113580" y="123165"/>
                  </a:cubicBezTo>
                  <a:cubicBezTo>
                    <a:pt x="217859" y="147156"/>
                    <a:pt x="525421" y="101115"/>
                    <a:pt x="643517" y="143947"/>
                  </a:cubicBezTo>
                  <a:cubicBezTo>
                    <a:pt x="761613" y="186779"/>
                    <a:pt x="660646" y="225217"/>
                    <a:pt x="670189" y="260739"/>
                  </a:cubicBezTo>
                </a:path>
              </a:pathLst>
            </a:custGeom>
            <a:noFill/>
            <a:ln w="317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55" name="任意多边形: 形状 26"/>
            <p:cNvSpPr/>
            <p:nvPr/>
          </p:nvSpPr>
          <p:spPr>
            <a:xfrm rot="10540049">
              <a:off x="4144227" y="2399377"/>
              <a:ext cx="558447" cy="10953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20556 w 666610"/>
                <a:gd name="connsiteY0-2" fmla="*/ 0 h 218209"/>
                <a:gd name="connsiteX1-3" fmla="*/ 103683 w 666610"/>
                <a:gd name="connsiteY1-4" fmla="*/ 135082 h 218209"/>
                <a:gd name="connsiteX2-5" fmla="*/ 633620 w 666610"/>
                <a:gd name="connsiteY2-6" fmla="*/ 155864 h 218209"/>
                <a:gd name="connsiteX3-7" fmla="*/ 612838 w 666610"/>
                <a:gd name="connsiteY3-8" fmla="*/ 218209 h 218209"/>
                <a:gd name="connsiteX4-9" fmla="*/ 612838 w 666610"/>
                <a:gd name="connsiteY4-10" fmla="*/ 218209 h 218209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666610" h="218209">
                  <a:moveTo>
                    <a:pt x="20556" y="0"/>
                  </a:moveTo>
                  <a:cubicBezTo>
                    <a:pt x="-22901" y="47056"/>
                    <a:pt x="1506" y="109105"/>
                    <a:pt x="103683" y="135082"/>
                  </a:cubicBezTo>
                  <a:cubicBezTo>
                    <a:pt x="205860" y="161059"/>
                    <a:pt x="548761" y="142010"/>
                    <a:pt x="633620" y="155864"/>
                  </a:cubicBezTo>
                  <a:cubicBezTo>
                    <a:pt x="718479" y="169718"/>
                    <a:pt x="612838" y="218209"/>
                    <a:pt x="612838" y="218209"/>
                  </a:cubicBezTo>
                  <a:lnTo>
                    <a:pt x="612838" y="218209"/>
                  </a:lnTo>
                </a:path>
              </a:pathLst>
            </a:custGeom>
            <a:noFill/>
            <a:ln w="317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56" name="任意多边形: 形状 26"/>
            <p:cNvSpPr/>
            <p:nvPr/>
          </p:nvSpPr>
          <p:spPr>
            <a:xfrm rot="10540049">
              <a:off x="4072754" y="2336442"/>
              <a:ext cx="624613" cy="90371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4572 w 623888"/>
                <a:gd name="connsiteY0-2" fmla="*/ 0 h 218209"/>
                <a:gd name="connsiteX1-3" fmla="*/ 87699 w 623888"/>
                <a:gd name="connsiteY1-4" fmla="*/ 135082 h 218209"/>
                <a:gd name="connsiteX2-5" fmla="*/ 581846 w 623888"/>
                <a:gd name="connsiteY2-6" fmla="*/ 144776 h 218209"/>
                <a:gd name="connsiteX3-7" fmla="*/ 596854 w 623888"/>
                <a:gd name="connsiteY3-8" fmla="*/ 218209 h 218209"/>
                <a:gd name="connsiteX4-9" fmla="*/ 596854 w 623888"/>
                <a:gd name="connsiteY4-10" fmla="*/ 218209 h 218209"/>
                <a:gd name="connsiteX0-11" fmla="*/ 4572 w 623887"/>
                <a:gd name="connsiteY0-12" fmla="*/ 0 h 218209"/>
                <a:gd name="connsiteX1-13" fmla="*/ 87699 w 623887"/>
                <a:gd name="connsiteY1-14" fmla="*/ 135082 h 218209"/>
                <a:gd name="connsiteX2-15" fmla="*/ 581846 w 623887"/>
                <a:gd name="connsiteY2-16" fmla="*/ 144776 h 218209"/>
                <a:gd name="connsiteX3-17" fmla="*/ 596854 w 623887"/>
                <a:gd name="connsiteY3-18" fmla="*/ 218209 h 218209"/>
                <a:gd name="connsiteX4-19" fmla="*/ 585412 w 623887"/>
                <a:gd name="connsiteY4-20" fmla="*/ 203364 h 218209"/>
                <a:gd name="connsiteX0-21" fmla="*/ 18961 w 638276"/>
                <a:gd name="connsiteY0-22" fmla="*/ 0 h 218209"/>
                <a:gd name="connsiteX1-23" fmla="*/ 102088 w 638276"/>
                <a:gd name="connsiteY1-24" fmla="*/ 135082 h 218209"/>
                <a:gd name="connsiteX2-25" fmla="*/ 596235 w 638276"/>
                <a:gd name="connsiteY2-26" fmla="*/ 144776 h 218209"/>
                <a:gd name="connsiteX3-27" fmla="*/ 611243 w 638276"/>
                <a:gd name="connsiteY3-28" fmla="*/ 218209 h 218209"/>
                <a:gd name="connsiteX4-29" fmla="*/ 599801 w 638276"/>
                <a:gd name="connsiteY4-30" fmla="*/ 203364 h 218209"/>
                <a:gd name="connsiteX0-31" fmla="*/ 21317 w 628897"/>
                <a:gd name="connsiteY0-32" fmla="*/ 1 h 210053"/>
                <a:gd name="connsiteX1-33" fmla="*/ 92709 w 628897"/>
                <a:gd name="connsiteY1-34" fmla="*/ 126926 h 210053"/>
                <a:gd name="connsiteX2-35" fmla="*/ 586856 w 628897"/>
                <a:gd name="connsiteY2-36" fmla="*/ 136620 h 210053"/>
                <a:gd name="connsiteX3-37" fmla="*/ 601864 w 628897"/>
                <a:gd name="connsiteY3-38" fmla="*/ 210053 h 210053"/>
                <a:gd name="connsiteX4-39" fmla="*/ 590422 w 628897"/>
                <a:gd name="connsiteY4-40" fmla="*/ 195208 h 210053"/>
                <a:gd name="connsiteX0-41" fmla="*/ 21317 w 628897"/>
                <a:gd name="connsiteY0-42" fmla="*/ -1 h 210051"/>
                <a:gd name="connsiteX1-43" fmla="*/ 92709 w 628897"/>
                <a:gd name="connsiteY1-44" fmla="*/ 126924 h 210051"/>
                <a:gd name="connsiteX2-45" fmla="*/ 586856 w 628897"/>
                <a:gd name="connsiteY2-46" fmla="*/ 136618 h 210051"/>
                <a:gd name="connsiteX3-47" fmla="*/ 601864 w 628897"/>
                <a:gd name="connsiteY3-48" fmla="*/ 210051 h 210051"/>
                <a:gd name="connsiteX0-49" fmla="*/ 21317 w 586856"/>
                <a:gd name="connsiteY0-50" fmla="*/ 1 h 136621"/>
                <a:gd name="connsiteX1-51" fmla="*/ 92709 w 586856"/>
                <a:gd name="connsiteY1-52" fmla="*/ 126926 h 136621"/>
                <a:gd name="connsiteX2-53" fmla="*/ 586856 w 586856"/>
                <a:gd name="connsiteY2-54" fmla="*/ 136620 h 136621"/>
                <a:gd name="connsiteX0-55" fmla="*/ 23301 w 640457"/>
                <a:gd name="connsiteY0-56" fmla="*/ -1 h 194241"/>
                <a:gd name="connsiteX1-57" fmla="*/ 94693 w 640457"/>
                <a:gd name="connsiteY1-58" fmla="*/ 126924 h 194241"/>
                <a:gd name="connsiteX2-59" fmla="*/ 640456 w 640457"/>
                <a:gd name="connsiteY2-60" fmla="*/ 194242 h 194241"/>
                <a:gd name="connsiteX0-61" fmla="*/ 23301 w 640456"/>
                <a:gd name="connsiteY0-62" fmla="*/ 1 h 200002"/>
                <a:gd name="connsiteX1-63" fmla="*/ 94693 w 640456"/>
                <a:gd name="connsiteY1-64" fmla="*/ 126926 h 200002"/>
                <a:gd name="connsiteX2-65" fmla="*/ 640456 w 640456"/>
                <a:gd name="connsiteY2-66" fmla="*/ 194244 h 200002"/>
                <a:gd name="connsiteX0-67" fmla="*/ 23301 w 724870"/>
                <a:gd name="connsiteY0-68" fmla="*/ 1 h 230533"/>
                <a:gd name="connsiteX1-69" fmla="*/ 94693 w 724870"/>
                <a:gd name="connsiteY1-70" fmla="*/ 126926 h 230533"/>
                <a:gd name="connsiteX2-71" fmla="*/ 724870 w 724870"/>
                <a:gd name="connsiteY2-72" fmla="*/ 226430 h 230533"/>
                <a:gd name="connsiteX0-73" fmla="*/ 23301 w 724870"/>
                <a:gd name="connsiteY0-74" fmla="*/ 1 h 226429"/>
                <a:gd name="connsiteX1-75" fmla="*/ 94693 w 724870"/>
                <a:gd name="connsiteY1-76" fmla="*/ 126926 h 226429"/>
                <a:gd name="connsiteX2-77" fmla="*/ 724870 w 724870"/>
                <a:gd name="connsiteY2-78" fmla="*/ 226430 h 226429"/>
                <a:gd name="connsiteX0-79" fmla="*/ 32771 w 734340"/>
                <a:gd name="connsiteY0-80" fmla="*/ 1 h 226429"/>
                <a:gd name="connsiteX1-81" fmla="*/ 104163 w 734340"/>
                <a:gd name="connsiteY1-82" fmla="*/ 126926 h 226429"/>
                <a:gd name="connsiteX2-83" fmla="*/ 734340 w 734340"/>
                <a:gd name="connsiteY2-84" fmla="*/ 226430 h 226429"/>
                <a:gd name="connsiteX0-85" fmla="*/ 32771 w 745590"/>
                <a:gd name="connsiteY0-86" fmla="*/ 1 h 180036"/>
                <a:gd name="connsiteX1-87" fmla="*/ 104163 w 745590"/>
                <a:gd name="connsiteY1-88" fmla="*/ 126926 h 180036"/>
                <a:gd name="connsiteX2-89" fmla="*/ 745590 w 745590"/>
                <a:gd name="connsiteY2-90" fmla="*/ 180036 h 180036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745590" h="180036">
                  <a:moveTo>
                    <a:pt x="32771" y="1"/>
                  </a:moveTo>
                  <a:cubicBezTo>
                    <a:pt x="-9707" y="70718"/>
                    <a:pt x="-32519" y="108613"/>
                    <a:pt x="104163" y="126926"/>
                  </a:cubicBezTo>
                  <a:cubicBezTo>
                    <a:pt x="207022" y="159300"/>
                    <a:pt x="644846" y="172896"/>
                    <a:pt x="745590" y="180036"/>
                  </a:cubicBezTo>
                </a:path>
              </a:pathLst>
            </a:custGeom>
            <a:noFill/>
            <a:ln w="317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357" name="组合 356"/>
          <p:cNvGrpSpPr/>
          <p:nvPr/>
        </p:nvGrpSpPr>
        <p:grpSpPr>
          <a:xfrm rot="10800000">
            <a:off x="5828850" y="4802352"/>
            <a:ext cx="541755" cy="208771"/>
            <a:chOff x="4072754" y="2336442"/>
            <a:chExt cx="677997" cy="316723"/>
          </a:xfrm>
        </p:grpSpPr>
        <p:sp>
          <p:nvSpPr>
            <p:cNvPr id="358" name="任意多边形: 形状 26"/>
            <p:cNvSpPr/>
            <p:nvPr/>
          </p:nvSpPr>
          <p:spPr>
            <a:xfrm rot="10540049">
              <a:off x="4100667" y="2569773"/>
              <a:ext cx="650084" cy="8339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7103 w 692188"/>
                <a:gd name="connsiteY0-2" fmla="*/ 0 h 218209"/>
                <a:gd name="connsiteX1-3" fmla="*/ 90230 w 692188"/>
                <a:gd name="connsiteY1-4" fmla="*/ 135082 h 218209"/>
                <a:gd name="connsiteX2-5" fmla="*/ 666418 w 692188"/>
                <a:gd name="connsiteY2-6" fmla="*/ 158137 h 218209"/>
                <a:gd name="connsiteX3-7" fmla="*/ 599385 w 692188"/>
                <a:gd name="connsiteY3-8" fmla="*/ 218209 h 218209"/>
                <a:gd name="connsiteX4-9" fmla="*/ 599385 w 692188"/>
                <a:gd name="connsiteY4-10" fmla="*/ 218209 h 218209"/>
                <a:gd name="connsiteX0-11" fmla="*/ 7103 w 804262"/>
                <a:gd name="connsiteY0-12" fmla="*/ 0 h 418066"/>
                <a:gd name="connsiteX1-13" fmla="*/ 90230 w 804262"/>
                <a:gd name="connsiteY1-14" fmla="*/ 135082 h 418066"/>
                <a:gd name="connsiteX2-15" fmla="*/ 666418 w 804262"/>
                <a:gd name="connsiteY2-16" fmla="*/ 158137 h 418066"/>
                <a:gd name="connsiteX3-17" fmla="*/ 599385 w 804262"/>
                <a:gd name="connsiteY3-18" fmla="*/ 218209 h 418066"/>
                <a:gd name="connsiteX4-19" fmla="*/ 804262 w 804262"/>
                <a:gd name="connsiteY4-20" fmla="*/ 418065 h 418066"/>
                <a:gd name="connsiteX0-21" fmla="*/ 7103 w 804262"/>
                <a:gd name="connsiteY0-22" fmla="*/ 0 h 418064"/>
                <a:gd name="connsiteX1-23" fmla="*/ 90230 w 804262"/>
                <a:gd name="connsiteY1-24" fmla="*/ 135082 h 418064"/>
                <a:gd name="connsiteX2-25" fmla="*/ 666418 w 804262"/>
                <a:gd name="connsiteY2-26" fmla="*/ 158137 h 418064"/>
                <a:gd name="connsiteX3-27" fmla="*/ 649061 w 804262"/>
                <a:gd name="connsiteY3-28" fmla="*/ 234353 h 418064"/>
                <a:gd name="connsiteX4-29" fmla="*/ 804262 w 804262"/>
                <a:gd name="connsiteY4-30" fmla="*/ 418065 h 418064"/>
                <a:gd name="connsiteX0-31" fmla="*/ 7103 w 703746"/>
                <a:gd name="connsiteY0-32" fmla="*/ 0 h 234354"/>
                <a:gd name="connsiteX1-33" fmla="*/ 90230 w 703746"/>
                <a:gd name="connsiteY1-34" fmla="*/ 135082 h 234354"/>
                <a:gd name="connsiteX2-35" fmla="*/ 666418 w 703746"/>
                <a:gd name="connsiteY2-36" fmla="*/ 158137 h 234354"/>
                <a:gd name="connsiteX3-37" fmla="*/ 649061 w 703746"/>
                <a:gd name="connsiteY3-38" fmla="*/ 234353 h 234354"/>
                <a:gd name="connsiteX0-39" fmla="*/ 7103 w 708469"/>
                <a:gd name="connsiteY0-40" fmla="*/ 0 h 249688"/>
                <a:gd name="connsiteX1-41" fmla="*/ 90230 w 708469"/>
                <a:gd name="connsiteY1-42" fmla="*/ 135082 h 249688"/>
                <a:gd name="connsiteX2-43" fmla="*/ 666418 w 708469"/>
                <a:gd name="connsiteY2-44" fmla="*/ 158137 h 249688"/>
                <a:gd name="connsiteX3-45" fmla="*/ 664513 w 708469"/>
                <a:gd name="connsiteY3-46" fmla="*/ 249688 h 249688"/>
                <a:gd name="connsiteX0-47" fmla="*/ 1435 w 767430"/>
                <a:gd name="connsiteY0-48" fmla="*/ -1 h 200383"/>
                <a:gd name="connsiteX1-49" fmla="*/ 149191 w 767430"/>
                <a:gd name="connsiteY1-50" fmla="*/ 85777 h 200383"/>
                <a:gd name="connsiteX2-51" fmla="*/ 725379 w 767430"/>
                <a:gd name="connsiteY2-52" fmla="*/ 108832 h 200383"/>
                <a:gd name="connsiteX3-53" fmla="*/ 723474 w 767430"/>
                <a:gd name="connsiteY3-54" fmla="*/ 200383 h 200383"/>
                <a:gd name="connsiteX0-55" fmla="*/ 1067 w 787985"/>
                <a:gd name="connsiteY0-56" fmla="*/ 0 h 182754"/>
                <a:gd name="connsiteX1-57" fmla="*/ 169746 w 787985"/>
                <a:gd name="connsiteY1-58" fmla="*/ 68148 h 182754"/>
                <a:gd name="connsiteX2-59" fmla="*/ 745934 w 787985"/>
                <a:gd name="connsiteY2-60" fmla="*/ 91203 h 182754"/>
                <a:gd name="connsiteX3-61" fmla="*/ 744029 w 787985"/>
                <a:gd name="connsiteY3-62" fmla="*/ 182754 h 182754"/>
                <a:gd name="connsiteX0-63" fmla="*/ 0 w 786918"/>
                <a:gd name="connsiteY0-64" fmla="*/ 0 h 182754"/>
                <a:gd name="connsiteX1-65" fmla="*/ 168679 w 786918"/>
                <a:gd name="connsiteY1-66" fmla="*/ 68148 h 182754"/>
                <a:gd name="connsiteX2-67" fmla="*/ 744867 w 786918"/>
                <a:gd name="connsiteY2-68" fmla="*/ 91203 h 182754"/>
                <a:gd name="connsiteX3-69" fmla="*/ 742962 w 786918"/>
                <a:gd name="connsiteY3-70" fmla="*/ 182754 h 182754"/>
                <a:gd name="connsiteX0-71" fmla="*/ 0 w 786918"/>
                <a:gd name="connsiteY0-72" fmla="*/ 110 h 182864"/>
                <a:gd name="connsiteX1-73" fmla="*/ 168679 w 786918"/>
                <a:gd name="connsiteY1-74" fmla="*/ 68258 h 182864"/>
                <a:gd name="connsiteX2-75" fmla="*/ 744867 w 786918"/>
                <a:gd name="connsiteY2-76" fmla="*/ 91313 h 182864"/>
                <a:gd name="connsiteX3-77" fmla="*/ 742962 w 786918"/>
                <a:gd name="connsiteY3-78" fmla="*/ 182864 h 182864"/>
                <a:gd name="connsiteX0-79" fmla="*/ 0 w 786918"/>
                <a:gd name="connsiteY0-80" fmla="*/ 0 h 182754"/>
                <a:gd name="connsiteX1-81" fmla="*/ 168679 w 786918"/>
                <a:gd name="connsiteY1-82" fmla="*/ 68148 h 182754"/>
                <a:gd name="connsiteX2-83" fmla="*/ 744867 w 786918"/>
                <a:gd name="connsiteY2-84" fmla="*/ 91203 h 182754"/>
                <a:gd name="connsiteX3-85" fmla="*/ 742962 w 786918"/>
                <a:gd name="connsiteY3-86" fmla="*/ 182754 h 182754"/>
                <a:gd name="connsiteX0-87" fmla="*/ 0 w 787244"/>
                <a:gd name="connsiteY0-88" fmla="*/ 0 h 182754"/>
                <a:gd name="connsiteX1-89" fmla="*/ 164274 w 787244"/>
                <a:gd name="connsiteY1-90" fmla="*/ 30614 h 182754"/>
                <a:gd name="connsiteX2-91" fmla="*/ 744867 w 787244"/>
                <a:gd name="connsiteY2-92" fmla="*/ 91203 h 182754"/>
                <a:gd name="connsiteX3-93" fmla="*/ 742962 w 787244"/>
                <a:gd name="connsiteY3-94" fmla="*/ 182754 h 182754"/>
                <a:gd name="connsiteX0-95" fmla="*/ 0 w 622970"/>
                <a:gd name="connsiteY0-96" fmla="*/ 0 h 152140"/>
                <a:gd name="connsiteX1-97" fmla="*/ 580593 w 622970"/>
                <a:gd name="connsiteY1-98" fmla="*/ 60589 h 152140"/>
                <a:gd name="connsiteX2-99" fmla="*/ 578688 w 622970"/>
                <a:gd name="connsiteY2-100" fmla="*/ 152140 h 152140"/>
                <a:gd name="connsiteX0-101" fmla="*/ 0 w 775994"/>
                <a:gd name="connsiteY0-102" fmla="*/ -1 h 166133"/>
                <a:gd name="connsiteX1-103" fmla="*/ 723065 w 775994"/>
                <a:gd name="connsiteY1-104" fmla="*/ 74582 h 166133"/>
                <a:gd name="connsiteX2-105" fmla="*/ 721160 w 775994"/>
                <a:gd name="connsiteY2-106" fmla="*/ 166133 h 166133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775994" h="166133">
                  <a:moveTo>
                    <a:pt x="0" y="-1"/>
                  </a:moveTo>
                  <a:cubicBezTo>
                    <a:pt x="124144" y="15199"/>
                    <a:pt x="602872" y="46893"/>
                    <a:pt x="723065" y="74582"/>
                  </a:cubicBezTo>
                  <a:cubicBezTo>
                    <a:pt x="843258" y="102271"/>
                    <a:pt x="721160" y="166133"/>
                    <a:pt x="721160" y="166133"/>
                  </a:cubicBezTo>
                </a:path>
              </a:pathLst>
            </a:custGeom>
            <a:noFill/>
            <a:ln w="317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59" name="任意多边形: 形状 26"/>
            <p:cNvSpPr/>
            <p:nvPr/>
          </p:nvSpPr>
          <p:spPr>
            <a:xfrm rot="10540049">
              <a:off x="4130280" y="2473174"/>
              <a:ext cx="587539" cy="13088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5562 w 687495"/>
                <a:gd name="connsiteY0-2" fmla="*/ 0 h 218209"/>
                <a:gd name="connsiteX1-3" fmla="*/ 88689 w 687495"/>
                <a:gd name="connsiteY1-4" fmla="*/ 135082 h 218209"/>
                <a:gd name="connsiteX2-5" fmla="*/ 618626 w 687495"/>
                <a:gd name="connsiteY2-6" fmla="*/ 155864 h 218209"/>
                <a:gd name="connsiteX3-7" fmla="*/ 678732 w 687495"/>
                <a:gd name="connsiteY3-8" fmla="*/ 199374 h 218209"/>
                <a:gd name="connsiteX4-9" fmla="*/ 597844 w 687495"/>
                <a:gd name="connsiteY4-10" fmla="*/ 218209 h 218209"/>
                <a:gd name="connsiteX5" fmla="*/ 597844 w 687495"/>
                <a:gd name="connsiteY5" fmla="*/ 218209 h 218209"/>
                <a:gd name="connsiteX0-11" fmla="*/ 5562 w 687494"/>
                <a:gd name="connsiteY0-12" fmla="*/ 0 h 246265"/>
                <a:gd name="connsiteX1-13" fmla="*/ 88689 w 687494"/>
                <a:gd name="connsiteY1-14" fmla="*/ 135082 h 246265"/>
                <a:gd name="connsiteX2-15" fmla="*/ 618626 w 687494"/>
                <a:gd name="connsiteY2-16" fmla="*/ 155864 h 246265"/>
                <a:gd name="connsiteX3-17" fmla="*/ 678732 w 687494"/>
                <a:gd name="connsiteY3-18" fmla="*/ 199374 h 246265"/>
                <a:gd name="connsiteX4-19" fmla="*/ 597844 w 687494"/>
                <a:gd name="connsiteY4-20" fmla="*/ 218209 h 246265"/>
                <a:gd name="connsiteX5-21" fmla="*/ 634907 w 687494"/>
                <a:gd name="connsiteY5-22" fmla="*/ 246266 h 246265"/>
                <a:gd name="connsiteX0-23" fmla="*/ 5562 w 687494"/>
                <a:gd name="connsiteY0-24" fmla="*/ 0 h 218209"/>
                <a:gd name="connsiteX1-25" fmla="*/ 88689 w 687494"/>
                <a:gd name="connsiteY1-26" fmla="*/ 135082 h 218209"/>
                <a:gd name="connsiteX2-27" fmla="*/ 618626 w 687494"/>
                <a:gd name="connsiteY2-28" fmla="*/ 155864 h 218209"/>
                <a:gd name="connsiteX3-29" fmla="*/ 678732 w 687494"/>
                <a:gd name="connsiteY3-30" fmla="*/ 199374 h 218209"/>
                <a:gd name="connsiteX4-31" fmla="*/ 597844 w 687494"/>
                <a:gd name="connsiteY4-32" fmla="*/ 218209 h 218209"/>
                <a:gd name="connsiteX0-33" fmla="*/ 5562 w 687494"/>
                <a:gd name="connsiteY0-34" fmla="*/ 0 h 232885"/>
                <a:gd name="connsiteX1-35" fmla="*/ 88689 w 687494"/>
                <a:gd name="connsiteY1-36" fmla="*/ 135082 h 232885"/>
                <a:gd name="connsiteX2-37" fmla="*/ 618626 w 687494"/>
                <a:gd name="connsiteY2-38" fmla="*/ 155864 h 232885"/>
                <a:gd name="connsiteX3-39" fmla="*/ 678732 w 687494"/>
                <a:gd name="connsiteY3-40" fmla="*/ 199374 h 232885"/>
                <a:gd name="connsiteX4-41" fmla="*/ 635491 w 687494"/>
                <a:gd name="connsiteY4-42" fmla="*/ 232886 h 232885"/>
                <a:gd name="connsiteX0-43" fmla="*/ 5562 w 684304"/>
                <a:gd name="connsiteY0-44" fmla="*/ 0 h 232887"/>
                <a:gd name="connsiteX1-45" fmla="*/ 88689 w 684304"/>
                <a:gd name="connsiteY1-46" fmla="*/ 135082 h 232887"/>
                <a:gd name="connsiteX2-47" fmla="*/ 618626 w 684304"/>
                <a:gd name="connsiteY2-48" fmla="*/ 155864 h 232887"/>
                <a:gd name="connsiteX3-49" fmla="*/ 673743 w 684304"/>
                <a:gd name="connsiteY3-50" fmla="*/ 175223 h 232887"/>
                <a:gd name="connsiteX4-51" fmla="*/ 635491 w 684304"/>
                <a:gd name="connsiteY4-52" fmla="*/ 232886 h 232887"/>
                <a:gd name="connsiteX0-53" fmla="*/ 5562 w 684305"/>
                <a:gd name="connsiteY0-54" fmla="*/ 0 h 247245"/>
                <a:gd name="connsiteX1-55" fmla="*/ 88689 w 684305"/>
                <a:gd name="connsiteY1-56" fmla="*/ 135082 h 247245"/>
                <a:gd name="connsiteX2-57" fmla="*/ 618626 w 684305"/>
                <a:gd name="connsiteY2-58" fmla="*/ 155864 h 247245"/>
                <a:gd name="connsiteX3-59" fmla="*/ 673743 w 684305"/>
                <a:gd name="connsiteY3-60" fmla="*/ 175223 h 247245"/>
                <a:gd name="connsiteX4-61" fmla="*/ 642924 w 684305"/>
                <a:gd name="connsiteY4-62" fmla="*/ 247244 h 247245"/>
                <a:gd name="connsiteX0-63" fmla="*/ 5562 w 694353"/>
                <a:gd name="connsiteY0-64" fmla="*/ 0 h 247243"/>
                <a:gd name="connsiteX1-65" fmla="*/ 88689 w 694353"/>
                <a:gd name="connsiteY1-66" fmla="*/ 135082 h 247243"/>
                <a:gd name="connsiteX2-67" fmla="*/ 618626 w 694353"/>
                <a:gd name="connsiteY2-68" fmla="*/ 155864 h 247243"/>
                <a:gd name="connsiteX3-69" fmla="*/ 688610 w 694353"/>
                <a:gd name="connsiteY3-70" fmla="*/ 203941 h 247243"/>
                <a:gd name="connsiteX4-71" fmla="*/ 642924 w 694353"/>
                <a:gd name="connsiteY4-72" fmla="*/ 247244 h 247243"/>
                <a:gd name="connsiteX0-73" fmla="*/ 5562 w 688656"/>
                <a:gd name="connsiteY0-74" fmla="*/ 0 h 247245"/>
                <a:gd name="connsiteX1-75" fmla="*/ 88689 w 688656"/>
                <a:gd name="connsiteY1-76" fmla="*/ 135082 h 247245"/>
                <a:gd name="connsiteX2-77" fmla="*/ 618626 w 688656"/>
                <a:gd name="connsiteY2-78" fmla="*/ 155864 h 247245"/>
                <a:gd name="connsiteX3-79" fmla="*/ 688610 w 688656"/>
                <a:gd name="connsiteY3-80" fmla="*/ 203941 h 247245"/>
                <a:gd name="connsiteX4-81" fmla="*/ 642924 w 688656"/>
                <a:gd name="connsiteY4-82" fmla="*/ 247244 h 247245"/>
                <a:gd name="connsiteX0-83" fmla="*/ 5562 w 688655"/>
                <a:gd name="connsiteY0-84" fmla="*/ 0 h 247243"/>
                <a:gd name="connsiteX1-85" fmla="*/ 88689 w 688655"/>
                <a:gd name="connsiteY1-86" fmla="*/ 135082 h 247243"/>
                <a:gd name="connsiteX2-87" fmla="*/ 618626 w 688655"/>
                <a:gd name="connsiteY2-88" fmla="*/ 155864 h 247243"/>
                <a:gd name="connsiteX3-89" fmla="*/ 688610 w 688655"/>
                <a:gd name="connsiteY3-90" fmla="*/ 203941 h 247243"/>
                <a:gd name="connsiteX4-91" fmla="*/ 642924 w 688655"/>
                <a:gd name="connsiteY4-92" fmla="*/ 247244 h 247243"/>
                <a:gd name="connsiteX0-93" fmla="*/ 5562 w 688655"/>
                <a:gd name="connsiteY0-94" fmla="*/ 0 h 203941"/>
                <a:gd name="connsiteX1-95" fmla="*/ 88689 w 688655"/>
                <a:gd name="connsiteY1-96" fmla="*/ 135082 h 203941"/>
                <a:gd name="connsiteX2-97" fmla="*/ 618626 w 688655"/>
                <a:gd name="connsiteY2-98" fmla="*/ 155864 h 203941"/>
                <a:gd name="connsiteX3-99" fmla="*/ 688610 w 688655"/>
                <a:gd name="connsiteY3-100" fmla="*/ 203941 h 203941"/>
                <a:gd name="connsiteX0-101" fmla="*/ 5562 w 677530"/>
                <a:gd name="connsiteY0-102" fmla="*/ 0 h 242131"/>
                <a:gd name="connsiteX1-103" fmla="*/ 88689 w 677530"/>
                <a:gd name="connsiteY1-104" fmla="*/ 135082 h 242131"/>
                <a:gd name="connsiteX2-105" fmla="*/ 618626 w 677530"/>
                <a:gd name="connsiteY2-106" fmla="*/ 155864 h 242131"/>
                <a:gd name="connsiteX3-107" fmla="*/ 670817 w 677530"/>
                <a:gd name="connsiteY3-108" fmla="*/ 242131 h 242131"/>
                <a:gd name="connsiteX0-109" fmla="*/ 5562 w 664333"/>
                <a:gd name="connsiteY0-110" fmla="*/ 0 h 238712"/>
                <a:gd name="connsiteX1-111" fmla="*/ 88689 w 664333"/>
                <a:gd name="connsiteY1-112" fmla="*/ 135082 h 238712"/>
                <a:gd name="connsiteX2-113" fmla="*/ 618626 w 664333"/>
                <a:gd name="connsiteY2-114" fmla="*/ 155864 h 238712"/>
                <a:gd name="connsiteX3-115" fmla="*/ 642752 w 664333"/>
                <a:gd name="connsiteY3-116" fmla="*/ 238712 h 238712"/>
                <a:gd name="connsiteX0-117" fmla="*/ 5562 w 711991"/>
                <a:gd name="connsiteY0-118" fmla="*/ 0 h 314413"/>
                <a:gd name="connsiteX1-119" fmla="*/ 88689 w 711991"/>
                <a:gd name="connsiteY1-120" fmla="*/ 135082 h 314413"/>
                <a:gd name="connsiteX2-121" fmla="*/ 618626 w 711991"/>
                <a:gd name="connsiteY2-122" fmla="*/ 155864 h 314413"/>
                <a:gd name="connsiteX3-123" fmla="*/ 711991 w 711991"/>
                <a:gd name="connsiteY3-124" fmla="*/ 314414 h 314413"/>
                <a:gd name="connsiteX0-125" fmla="*/ 5562 w 665363"/>
                <a:gd name="connsiteY0-126" fmla="*/ 0 h 272655"/>
                <a:gd name="connsiteX1-127" fmla="*/ 88689 w 665363"/>
                <a:gd name="connsiteY1-128" fmla="*/ 135082 h 272655"/>
                <a:gd name="connsiteX2-129" fmla="*/ 618626 w 665363"/>
                <a:gd name="connsiteY2-130" fmla="*/ 155864 h 272655"/>
                <a:gd name="connsiteX3-131" fmla="*/ 645298 w 665363"/>
                <a:gd name="connsiteY3-132" fmla="*/ 272656 h 272655"/>
                <a:gd name="connsiteX0-133" fmla="*/ 5562 w 676446"/>
                <a:gd name="connsiteY0-134" fmla="*/ 0 h 272657"/>
                <a:gd name="connsiteX1-135" fmla="*/ 88689 w 676446"/>
                <a:gd name="connsiteY1-136" fmla="*/ 135082 h 272657"/>
                <a:gd name="connsiteX2-137" fmla="*/ 618626 w 676446"/>
                <a:gd name="connsiteY2-138" fmla="*/ 155864 h 272657"/>
                <a:gd name="connsiteX3-139" fmla="*/ 645298 w 676446"/>
                <a:gd name="connsiteY3-140" fmla="*/ 272656 h 272657"/>
                <a:gd name="connsiteX0-141" fmla="*/ 20123 w 691007"/>
                <a:gd name="connsiteY0-142" fmla="*/ 0 h 272655"/>
                <a:gd name="connsiteX1-143" fmla="*/ 103250 w 691007"/>
                <a:gd name="connsiteY1-144" fmla="*/ 135082 h 272655"/>
                <a:gd name="connsiteX2-145" fmla="*/ 633187 w 691007"/>
                <a:gd name="connsiteY2-146" fmla="*/ 155864 h 272655"/>
                <a:gd name="connsiteX3-147" fmla="*/ 659859 w 691007"/>
                <a:gd name="connsiteY3-148" fmla="*/ 272656 h 272655"/>
                <a:gd name="connsiteX0-149" fmla="*/ 17841 w 701337"/>
                <a:gd name="connsiteY0-150" fmla="*/ 1 h 260740"/>
                <a:gd name="connsiteX1-151" fmla="*/ 113580 w 701337"/>
                <a:gd name="connsiteY1-152" fmla="*/ 123165 h 260740"/>
                <a:gd name="connsiteX2-153" fmla="*/ 643517 w 701337"/>
                <a:gd name="connsiteY2-154" fmla="*/ 143947 h 260740"/>
                <a:gd name="connsiteX3-155" fmla="*/ 670189 w 701337"/>
                <a:gd name="connsiteY3-156" fmla="*/ 260739 h 260740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701337" h="260740">
                  <a:moveTo>
                    <a:pt x="17841" y="1"/>
                  </a:moveTo>
                  <a:cubicBezTo>
                    <a:pt x="-24636" y="70720"/>
                    <a:pt x="9301" y="99174"/>
                    <a:pt x="113580" y="123165"/>
                  </a:cubicBezTo>
                  <a:cubicBezTo>
                    <a:pt x="217859" y="147156"/>
                    <a:pt x="525421" y="101115"/>
                    <a:pt x="643517" y="143947"/>
                  </a:cubicBezTo>
                  <a:cubicBezTo>
                    <a:pt x="761613" y="186779"/>
                    <a:pt x="660646" y="225217"/>
                    <a:pt x="670189" y="260739"/>
                  </a:cubicBezTo>
                </a:path>
              </a:pathLst>
            </a:custGeom>
            <a:noFill/>
            <a:ln w="317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60" name="任意多边形: 形状 26"/>
            <p:cNvSpPr/>
            <p:nvPr/>
          </p:nvSpPr>
          <p:spPr>
            <a:xfrm rot="10540049">
              <a:off x="4144227" y="2399377"/>
              <a:ext cx="558447" cy="10953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20556 w 666610"/>
                <a:gd name="connsiteY0-2" fmla="*/ 0 h 218209"/>
                <a:gd name="connsiteX1-3" fmla="*/ 103683 w 666610"/>
                <a:gd name="connsiteY1-4" fmla="*/ 135082 h 218209"/>
                <a:gd name="connsiteX2-5" fmla="*/ 633620 w 666610"/>
                <a:gd name="connsiteY2-6" fmla="*/ 155864 h 218209"/>
                <a:gd name="connsiteX3-7" fmla="*/ 612838 w 666610"/>
                <a:gd name="connsiteY3-8" fmla="*/ 218209 h 218209"/>
                <a:gd name="connsiteX4-9" fmla="*/ 612838 w 666610"/>
                <a:gd name="connsiteY4-10" fmla="*/ 218209 h 218209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666610" h="218209">
                  <a:moveTo>
                    <a:pt x="20556" y="0"/>
                  </a:moveTo>
                  <a:cubicBezTo>
                    <a:pt x="-22901" y="47056"/>
                    <a:pt x="1506" y="109105"/>
                    <a:pt x="103683" y="135082"/>
                  </a:cubicBezTo>
                  <a:cubicBezTo>
                    <a:pt x="205860" y="161059"/>
                    <a:pt x="548761" y="142010"/>
                    <a:pt x="633620" y="155864"/>
                  </a:cubicBezTo>
                  <a:cubicBezTo>
                    <a:pt x="718479" y="169718"/>
                    <a:pt x="612838" y="218209"/>
                    <a:pt x="612838" y="218209"/>
                  </a:cubicBezTo>
                  <a:lnTo>
                    <a:pt x="612838" y="218209"/>
                  </a:lnTo>
                </a:path>
              </a:pathLst>
            </a:custGeom>
            <a:noFill/>
            <a:ln w="317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61" name="任意多边形: 形状 26"/>
            <p:cNvSpPr/>
            <p:nvPr/>
          </p:nvSpPr>
          <p:spPr>
            <a:xfrm rot="10540049">
              <a:off x="4072754" y="2336442"/>
              <a:ext cx="624613" cy="90371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4572 w 623888"/>
                <a:gd name="connsiteY0-2" fmla="*/ 0 h 218209"/>
                <a:gd name="connsiteX1-3" fmla="*/ 87699 w 623888"/>
                <a:gd name="connsiteY1-4" fmla="*/ 135082 h 218209"/>
                <a:gd name="connsiteX2-5" fmla="*/ 581846 w 623888"/>
                <a:gd name="connsiteY2-6" fmla="*/ 144776 h 218209"/>
                <a:gd name="connsiteX3-7" fmla="*/ 596854 w 623888"/>
                <a:gd name="connsiteY3-8" fmla="*/ 218209 h 218209"/>
                <a:gd name="connsiteX4-9" fmla="*/ 596854 w 623888"/>
                <a:gd name="connsiteY4-10" fmla="*/ 218209 h 218209"/>
                <a:gd name="connsiteX0-11" fmla="*/ 4572 w 623887"/>
                <a:gd name="connsiteY0-12" fmla="*/ 0 h 218209"/>
                <a:gd name="connsiteX1-13" fmla="*/ 87699 w 623887"/>
                <a:gd name="connsiteY1-14" fmla="*/ 135082 h 218209"/>
                <a:gd name="connsiteX2-15" fmla="*/ 581846 w 623887"/>
                <a:gd name="connsiteY2-16" fmla="*/ 144776 h 218209"/>
                <a:gd name="connsiteX3-17" fmla="*/ 596854 w 623887"/>
                <a:gd name="connsiteY3-18" fmla="*/ 218209 h 218209"/>
                <a:gd name="connsiteX4-19" fmla="*/ 585412 w 623887"/>
                <a:gd name="connsiteY4-20" fmla="*/ 203364 h 218209"/>
                <a:gd name="connsiteX0-21" fmla="*/ 18961 w 638276"/>
                <a:gd name="connsiteY0-22" fmla="*/ 0 h 218209"/>
                <a:gd name="connsiteX1-23" fmla="*/ 102088 w 638276"/>
                <a:gd name="connsiteY1-24" fmla="*/ 135082 h 218209"/>
                <a:gd name="connsiteX2-25" fmla="*/ 596235 w 638276"/>
                <a:gd name="connsiteY2-26" fmla="*/ 144776 h 218209"/>
                <a:gd name="connsiteX3-27" fmla="*/ 611243 w 638276"/>
                <a:gd name="connsiteY3-28" fmla="*/ 218209 h 218209"/>
                <a:gd name="connsiteX4-29" fmla="*/ 599801 w 638276"/>
                <a:gd name="connsiteY4-30" fmla="*/ 203364 h 218209"/>
                <a:gd name="connsiteX0-31" fmla="*/ 21317 w 628897"/>
                <a:gd name="connsiteY0-32" fmla="*/ 1 h 210053"/>
                <a:gd name="connsiteX1-33" fmla="*/ 92709 w 628897"/>
                <a:gd name="connsiteY1-34" fmla="*/ 126926 h 210053"/>
                <a:gd name="connsiteX2-35" fmla="*/ 586856 w 628897"/>
                <a:gd name="connsiteY2-36" fmla="*/ 136620 h 210053"/>
                <a:gd name="connsiteX3-37" fmla="*/ 601864 w 628897"/>
                <a:gd name="connsiteY3-38" fmla="*/ 210053 h 210053"/>
                <a:gd name="connsiteX4-39" fmla="*/ 590422 w 628897"/>
                <a:gd name="connsiteY4-40" fmla="*/ 195208 h 210053"/>
                <a:gd name="connsiteX0-41" fmla="*/ 21317 w 628897"/>
                <a:gd name="connsiteY0-42" fmla="*/ -1 h 210051"/>
                <a:gd name="connsiteX1-43" fmla="*/ 92709 w 628897"/>
                <a:gd name="connsiteY1-44" fmla="*/ 126924 h 210051"/>
                <a:gd name="connsiteX2-45" fmla="*/ 586856 w 628897"/>
                <a:gd name="connsiteY2-46" fmla="*/ 136618 h 210051"/>
                <a:gd name="connsiteX3-47" fmla="*/ 601864 w 628897"/>
                <a:gd name="connsiteY3-48" fmla="*/ 210051 h 210051"/>
                <a:gd name="connsiteX0-49" fmla="*/ 21317 w 586856"/>
                <a:gd name="connsiteY0-50" fmla="*/ 1 h 136621"/>
                <a:gd name="connsiteX1-51" fmla="*/ 92709 w 586856"/>
                <a:gd name="connsiteY1-52" fmla="*/ 126926 h 136621"/>
                <a:gd name="connsiteX2-53" fmla="*/ 586856 w 586856"/>
                <a:gd name="connsiteY2-54" fmla="*/ 136620 h 136621"/>
                <a:gd name="connsiteX0-55" fmla="*/ 23301 w 640457"/>
                <a:gd name="connsiteY0-56" fmla="*/ -1 h 194241"/>
                <a:gd name="connsiteX1-57" fmla="*/ 94693 w 640457"/>
                <a:gd name="connsiteY1-58" fmla="*/ 126924 h 194241"/>
                <a:gd name="connsiteX2-59" fmla="*/ 640456 w 640457"/>
                <a:gd name="connsiteY2-60" fmla="*/ 194242 h 194241"/>
                <a:gd name="connsiteX0-61" fmla="*/ 23301 w 640456"/>
                <a:gd name="connsiteY0-62" fmla="*/ 1 h 200002"/>
                <a:gd name="connsiteX1-63" fmla="*/ 94693 w 640456"/>
                <a:gd name="connsiteY1-64" fmla="*/ 126926 h 200002"/>
                <a:gd name="connsiteX2-65" fmla="*/ 640456 w 640456"/>
                <a:gd name="connsiteY2-66" fmla="*/ 194244 h 200002"/>
                <a:gd name="connsiteX0-67" fmla="*/ 23301 w 724870"/>
                <a:gd name="connsiteY0-68" fmla="*/ 1 h 230533"/>
                <a:gd name="connsiteX1-69" fmla="*/ 94693 w 724870"/>
                <a:gd name="connsiteY1-70" fmla="*/ 126926 h 230533"/>
                <a:gd name="connsiteX2-71" fmla="*/ 724870 w 724870"/>
                <a:gd name="connsiteY2-72" fmla="*/ 226430 h 230533"/>
                <a:gd name="connsiteX0-73" fmla="*/ 23301 w 724870"/>
                <a:gd name="connsiteY0-74" fmla="*/ 1 h 226429"/>
                <a:gd name="connsiteX1-75" fmla="*/ 94693 w 724870"/>
                <a:gd name="connsiteY1-76" fmla="*/ 126926 h 226429"/>
                <a:gd name="connsiteX2-77" fmla="*/ 724870 w 724870"/>
                <a:gd name="connsiteY2-78" fmla="*/ 226430 h 226429"/>
                <a:gd name="connsiteX0-79" fmla="*/ 32771 w 734340"/>
                <a:gd name="connsiteY0-80" fmla="*/ 1 h 226429"/>
                <a:gd name="connsiteX1-81" fmla="*/ 104163 w 734340"/>
                <a:gd name="connsiteY1-82" fmla="*/ 126926 h 226429"/>
                <a:gd name="connsiteX2-83" fmla="*/ 734340 w 734340"/>
                <a:gd name="connsiteY2-84" fmla="*/ 226430 h 226429"/>
                <a:gd name="connsiteX0-85" fmla="*/ 32771 w 745590"/>
                <a:gd name="connsiteY0-86" fmla="*/ 1 h 180036"/>
                <a:gd name="connsiteX1-87" fmla="*/ 104163 w 745590"/>
                <a:gd name="connsiteY1-88" fmla="*/ 126926 h 180036"/>
                <a:gd name="connsiteX2-89" fmla="*/ 745590 w 745590"/>
                <a:gd name="connsiteY2-90" fmla="*/ 180036 h 180036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745590" h="180036">
                  <a:moveTo>
                    <a:pt x="32771" y="1"/>
                  </a:moveTo>
                  <a:cubicBezTo>
                    <a:pt x="-9707" y="70718"/>
                    <a:pt x="-32519" y="108613"/>
                    <a:pt x="104163" y="126926"/>
                  </a:cubicBezTo>
                  <a:cubicBezTo>
                    <a:pt x="207022" y="159300"/>
                    <a:pt x="644846" y="172896"/>
                    <a:pt x="745590" y="180036"/>
                  </a:cubicBezTo>
                </a:path>
              </a:pathLst>
            </a:custGeom>
            <a:noFill/>
            <a:ln w="317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362" name="组合 361"/>
          <p:cNvGrpSpPr/>
          <p:nvPr/>
        </p:nvGrpSpPr>
        <p:grpSpPr>
          <a:xfrm rot="15192139">
            <a:off x="4389542" y="3768654"/>
            <a:ext cx="541755" cy="208771"/>
            <a:chOff x="4072754" y="2336442"/>
            <a:chExt cx="677997" cy="316723"/>
          </a:xfrm>
        </p:grpSpPr>
        <p:sp>
          <p:nvSpPr>
            <p:cNvPr id="363" name="任意多边形: 形状 26"/>
            <p:cNvSpPr/>
            <p:nvPr/>
          </p:nvSpPr>
          <p:spPr>
            <a:xfrm rot="10540049">
              <a:off x="4100667" y="2569773"/>
              <a:ext cx="650084" cy="8339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7103 w 692188"/>
                <a:gd name="connsiteY0-2" fmla="*/ 0 h 218209"/>
                <a:gd name="connsiteX1-3" fmla="*/ 90230 w 692188"/>
                <a:gd name="connsiteY1-4" fmla="*/ 135082 h 218209"/>
                <a:gd name="connsiteX2-5" fmla="*/ 666418 w 692188"/>
                <a:gd name="connsiteY2-6" fmla="*/ 158137 h 218209"/>
                <a:gd name="connsiteX3-7" fmla="*/ 599385 w 692188"/>
                <a:gd name="connsiteY3-8" fmla="*/ 218209 h 218209"/>
                <a:gd name="connsiteX4-9" fmla="*/ 599385 w 692188"/>
                <a:gd name="connsiteY4-10" fmla="*/ 218209 h 218209"/>
                <a:gd name="connsiteX0-11" fmla="*/ 7103 w 804262"/>
                <a:gd name="connsiteY0-12" fmla="*/ 0 h 418066"/>
                <a:gd name="connsiteX1-13" fmla="*/ 90230 w 804262"/>
                <a:gd name="connsiteY1-14" fmla="*/ 135082 h 418066"/>
                <a:gd name="connsiteX2-15" fmla="*/ 666418 w 804262"/>
                <a:gd name="connsiteY2-16" fmla="*/ 158137 h 418066"/>
                <a:gd name="connsiteX3-17" fmla="*/ 599385 w 804262"/>
                <a:gd name="connsiteY3-18" fmla="*/ 218209 h 418066"/>
                <a:gd name="connsiteX4-19" fmla="*/ 804262 w 804262"/>
                <a:gd name="connsiteY4-20" fmla="*/ 418065 h 418066"/>
                <a:gd name="connsiteX0-21" fmla="*/ 7103 w 804262"/>
                <a:gd name="connsiteY0-22" fmla="*/ 0 h 418064"/>
                <a:gd name="connsiteX1-23" fmla="*/ 90230 w 804262"/>
                <a:gd name="connsiteY1-24" fmla="*/ 135082 h 418064"/>
                <a:gd name="connsiteX2-25" fmla="*/ 666418 w 804262"/>
                <a:gd name="connsiteY2-26" fmla="*/ 158137 h 418064"/>
                <a:gd name="connsiteX3-27" fmla="*/ 649061 w 804262"/>
                <a:gd name="connsiteY3-28" fmla="*/ 234353 h 418064"/>
                <a:gd name="connsiteX4-29" fmla="*/ 804262 w 804262"/>
                <a:gd name="connsiteY4-30" fmla="*/ 418065 h 418064"/>
                <a:gd name="connsiteX0-31" fmla="*/ 7103 w 703746"/>
                <a:gd name="connsiteY0-32" fmla="*/ 0 h 234354"/>
                <a:gd name="connsiteX1-33" fmla="*/ 90230 w 703746"/>
                <a:gd name="connsiteY1-34" fmla="*/ 135082 h 234354"/>
                <a:gd name="connsiteX2-35" fmla="*/ 666418 w 703746"/>
                <a:gd name="connsiteY2-36" fmla="*/ 158137 h 234354"/>
                <a:gd name="connsiteX3-37" fmla="*/ 649061 w 703746"/>
                <a:gd name="connsiteY3-38" fmla="*/ 234353 h 234354"/>
                <a:gd name="connsiteX0-39" fmla="*/ 7103 w 708469"/>
                <a:gd name="connsiteY0-40" fmla="*/ 0 h 249688"/>
                <a:gd name="connsiteX1-41" fmla="*/ 90230 w 708469"/>
                <a:gd name="connsiteY1-42" fmla="*/ 135082 h 249688"/>
                <a:gd name="connsiteX2-43" fmla="*/ 666418 w 708469"/>
                <a:gd name="connsiteY2-44" fmla="*/ 158137 h 249688"/>
                <a:gd name="connsiteX3-45" fmla="*/ 664513 w 708469"/>
                <a:gd name="connsiteY3-46" fmla="*/ 249688 h 249688"/>
                <a:gd name="connsiteX0-47" fmla="*/ 1435 w 767430"/>
                <a:gd name="connsiteY0-48" fmla="*/ -1 h 200383"/>
                <a:gd name="connsiteX1-49" fmla="*/ 149191 w 767430"/>
                <a:gd name="connsiteY1-50" fmla="*/ 85777 h 200383"/>
                <a:gd name="connsiteX2-51" fmla="*/ 725379 w 767430"/>
                <a:gd name="connsiteY2-52" fmla="*/ 108832 h 200383"/>
                <a:gd name="connsiteX3-53" fmla="*/ 723474 w 767430"/>
                <a:gd name="connsiteY3-54" fmla="*/ 200383 h 200383"/>
                <a:gd name="connsiteX0-55" fmla="*/ 1067 w 787985"/>
                <a:gd name="connsiteY0-56" fmla="*/ 0 h 182754"/>
                <a:gd name="connsiteX1-57" fmla="*/ 169746 w 787985"/>
                <a:gd name="connsiteY1-58" fmla="*/ 68148 h 182754"/>
                <a:gd name="connsiteX2-59" fmla="*/ 745934 w 787985"/>
                <a:gd name="connsiteY2-60" fmla="*/ 91203 h 182754"/>
                <a:gd name="connsiteX3-61" fmla="*/ 744029 w 787985"/>
                <a:gd name="connsiteY3-62" fmla="*/ 182754 h 182754"/>
                <a:gd name="connsiteX0-63" fmla="*/ 0 w 786918"/>
                <a:gd name="connsiteY0-64" fmla="*/ 0 h 182754"/>
                <a:gd name="connsiteX1-65" fmla="*/ 168679 w 786918"/>
                <a:gd name="connsiteY1-66" fmla="*/ 68148 h 182754"/>
                <a:gd name="connsiteX2-67" fmla="*/ 744867 w 786918"/>
                <a:gd name="connsiteY2-68" fmla="*/ 91203 h 182754"/>
                <a:gd name="connsiteX3-69" fmla="*/ 742962 w 786918"/>
                <a:gd name="connsiteY3-70" fmla="*/ 182754 h 182754"/>
                <a:gd name="connsiteX0-71" fmla="*/ 0 w 786918"/>
                <a:gd name="connsiteY0-72" fmla="*/ 110 h 182864"/>
                <a:gd name="connsiteX1-73" fmla="*/ 168679 w 786918"/>
                <a:gd name="connsiteY1-74" fmla="*/ 68258 h 182864"/>
                <a:gd name="connsiteX2-75" fmla="*/ 744867 w 786918"/>
                <a:gd name="connsiteY2-76" fmla="*/ 91313 h 182864"/>
                <a:gd name="connsiteX3-77" fmla="*/ 742962 w 786918"/>
                <a:gd name="connsiteY3-78" fmla="*/ 182864 h 182864"/>
                <a:gd name="connsiteX0-79" fmla="*/ 0 w 786918"/>
                <a:gd name="connsiteY0-80" fmla="*/ 0 h 182754"/>
                <a:gd name="connsiteX1-81" fmla="*/ 168679 w 786918"/>
                <a:gd name="connsiteY1-82" fmla="*/ 68148 h 182754"/>
                <a:gd name="connsiteX2-83" fmla="*/ 744867 w 786918"/>
                <a:gd name="connsiteY2-84" fmla="*/ 91203 h 182754"/>
                <a:gd name="connsiteX3-85" fmla="*/ 742962 w 786918"/>
                <a:gd name="connsiteY3-86" fmla="*/ 182754 h 182754"/>
                <a:gd name="connsiteX0-87" fmla="*/ 0 w 787244"/>
                <a:gd name="connsiteY0-88" fmla="*/ 0 h 182754"/>
                <a:gd name="connsiteX1-89" fmla="*/ 164274 w 787244"/>
                <a:gd name="connsiteY1-90" fmla="*/ 30614 h 182754"/>
                <a:gd name="connsiteX2-91" fmla="*/ 744867 w 787244"/>
                <a:gd name="connsiteY2-92" fmla="*/ 91203 h 182754"/>
                <a:gd name="connsiteX3-93" fmla="*/ 742962 w 787244"/>
                <a:gd name="connsiteY3-94" fmla="*/ 182754 h 182754"/>
                <a:gd name="connsiteX0-95" fmla="*/ 0 w 622970"/>
                <a:gd name="connsiteY0-96" fmla="*/ 0 h 152140"/>
                <a:gd name="connsiteX1-97" fmla="*/ 580593 w 622970"/>
                <a:gd name="connsiteY1-98" fmla="*/ 60589 h 152140"/>
                <a:gd name="connsiteX2-99" fmla="*/ 578688 w 622970"/>
                <a:gd name="connsiteY2-100" fmla="*/ 152140 h 152140"/>
                <a:gd name="connsiteX0-101" fmla="*/ 0 w 775994"/>
                <a:gd name="connsiteY0-102" fmla="*/ -1 h 166133"/>
                <a:gd name="connsiteX1-103" fmla="*/ 723065 w 775994"/>
                <a:gd name="connsiteY1-104" fmla="*/ 74582 h 166133"/>
                <a:gd name="connsiteX2-105" fmla="*/ 721160 w 775994"/>
                <a:gd name="connsiteY2-106" fmla="*/ 166133 h 166133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775994" h="166133">
                  <a:moveTo>
                    <a:pt x="0" y="-1"/>
                  </a:moveTo>
                  <a:cubicBezTo>
                    <a:pt x="124144" y="15199"/>
                    <a:pt x="602872" y="46893"/>
                    <a:pt x="723065" y="74582"/>
                  </a:cubicBezTo>
                  <a:cubicBezTo>
                    <a:pt x="843258" y="102271"/>
                    <a:pt x="721160" y="166133"/>
                    <a:pt x="721160" y="166133"/>
                  </a:cubicBezTo>
                </a:path>
              </a:pathLst>
            </a:custGeom>
            <a:noFill/>
            <a:ln w="317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64" name="任意多边形: 形状 26"/>
            <p:cNvSpPr/>
            <p:nvPr/>
          </p:nvSpPr>
          <p:spPr>
            <a:xfrm rot="10540049">
              <a:off x="4130280" y="2473174"/>
              <a:ext cx="587539" cy="13088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5562 w 687495"/>
                <a:gd name="connsiteY0-2" fmla="*/ 0 h 218209"/>
                <a:gd name="connsiteX1-3" fmla="*/ 88689 w 687495"/>
                <a:gd name="connsiteY1-4" fmla="*/ 135082 h 218209"/>
                <a:gd name="connsiteX2-5" fmla="*/ 618626 w 687495"/>
                <a:gd name="connsiteY2-6" fmla="*/ 155864 h 218209"/>
                <a:gd name="connsiteX3-7" fmla="*/ 678732 w 687495"/>
                <a:gd name="connsiteY3-8" fmla="*/ 199374 h 218209"/>
                <a:gd name="connsiteX4-9" fmla="*/ 597844 w 687495"/>
                <a:gd name="connsiteY4-10" fmla="*/ 218209 h 218209"/>
                <a:gd name="connsiteX5" fmla="*/ 597844 w 687495"/>
                <a:gd name="connsiteY5" fmla="*/ 218209 h 218209"/>
                <a:gd name="connsiteX0-11" fmla="*/ 5562 w 687494"/>
                <a:gd name="connsiteY0-12" fmla="*/ 0 h 246265"/>
                <a:gd name="connsiteX1-13" fmla="*/ 88689 w 687494"/>
                <a:gd name="connsiteY1-14" fmla="*/ 135082 h 246265"/>
                <a:gd name="connsiteX2-15" fmla="*/ 618626 w 687494"/>
                <a:gd name="connsiteY2-16" fmla="*/ 155864 h 246265"/>
                <a:gd name="connsiteX3-17" fmla="*/ 678732 w 687494"/>
                <a:gd name="connsiteY3-18" fmla="*/ 199374 h 246265"/>
                <a:gd name="connsiteX4-19" fmla="*/ 597844 w 687494"/>
                <a:gd name="connsiteY4-20" fmla="*/ 218209 h 246265"/>
                <a:gd name="connsiteX5-21" fmla="*/ 634907 w 687494"/>
                <a:gd name="connsiteY5-22" fmla="*/ 246266 h 246265"/>
                <a:gd name="connsiteX0-23" fmla="*/ 5562 w 687494"/>
                <a:gd name="connsiteY0-24" fmla="*/ 0 h 218209"/>
                <a:gd name="connsiteX1-25" fmla="*/ 88689 w 687494"/>
                <a:gd name="connsiteY1-26" fmla="*/ 135082 h 218209"/>
                <a:gd name="connsiteX2-27" fmla="*/ 618626 w 687494"/>
                <a:gd name="connsiteY2-28" fmla="*/ 155864 h 218209"/>
                <a:gd name="connsiteX3-29" fmla="*/ 678732 w 687494"/>
                <a:gd name="connsiteY3-30" fmla="*/ 199374 h 218209"/>
                <a:gd name="connsiteX4-31" fmla="*/ 597844 w 687494"/>
                <a:gd name="connsiteY4-32" fmla="*/ 218209 h 218209"/>
                <a:gd name="connsiteX0-33" fmla="*/ 5562 w 687494"/>
                <a:gd name="connsiteY0-34" fmla="*/ 0 h 232885"/>
                <a:gd name="connsiteX1-35" fmla="*/ 88689 w 687494"/>
                <a:gd name="connsiteY1-36" fmla="*/ 135082 h 232885"/>
                <a:gd name="connsiteX2-37" fmla="*/ 618626 w 687494"/>
                <a:gd name="connsiteY2-38" fmla="*/ 155864 h 232885"/>
                <a:gd name="connsiteX3-39" fmla="*/ 678732 w 687494"/>
                <a:gd name="connsiteY3-40" fmla="*/ 199374 h 232885"/>
                <a:gd name="connsiteX4-41" fmla="*/ 635491 w 687494"/>
                <a:gd name="connsiteY4-42" fmla="*/ 232886 h 232885"/>
                <a:gd name="connsiteX0-43" fmla="*/ 5562 w 684304"/>
                <a:gd name="connsiteY0-44" fmla="*/ 0 h 232887"/>
                <a:gd name="connsiteX1-45" fmla="*/ 88689 w 684304"/>
                <a:gd name="connsiteY1-46" fmla="*/ 135082 h 232887"/>
                <a:gd name="connsiteX2-47" fmla="*/ 618626 w 684304"/>
                <a:gd name="connsiteY2-48" fmla="*/ 155864 h 232887"/>
                <a:gd name="connsiteX3-49" fmla="*/ 673743 w 684304"/>
                <a:gd name="connsiteY3-50" fmla="*/ 175223 h 232887"/>
                <a:gd name="connsiteX4-51" fmla="*/ 635491 w 684304"/>
                <a:gd name="connsiteY4-52" fmla="*/ 232886 h 232887"/>
                <a:gd name="connsiteX0-53" fmla="*/ 5562 w 684305"/>
                <a:gd name="connsiteY0-54" fmla="*/ 0 h 247245"/>
                <a:gd name="connsiteX1-55" fmla="*/ 88689 w 684305"/>
                <a:gd name="connsiteY1-56" fmla="*/ 135082 h 247245"/>
                <a:gd name="connsiteX2-57" fmla="*/ 618626 w 684305"/>
                <a:gd name="connsiteY2-58" fmla="*/ 155864 h 247245"/>
                <a:gd name="connsiteX3-59" fmla="*/ 673743 w 684305"/>
                <a:gd name="connsiteY3-60" fmla="*/ 175223 h 247245"/>
                <a:gd name="connsiteX4-61" fmla="*/ 642924 w 684305"/>
                <a:gd name="connsiteY4-62" fmla="*/ 247244 h 247245"/>
                <a:gd name="connsiteX0-63" fmla="*/ 5562 w 694353"/>
                <a:gd name="connsiteY0-64" fmla="*/ 0 h 247243"/>
                <a:gd name="connsiteX1-65" fmla="*/ 88689 w 694353"/>
                <a:gd name="connsiteY1-66" fmla="*/ 135082 h 247243"/>
                <a:gd name="connsiteX2-67" fmla="*/ 618626 w 694353"/>
                <a:gd name="connsiteY2-68" fmla="*/ 155864 h 247243"/>
                <a:gd name="connsiteX3-69" fmla="*/ 688610 w 694353"/>
                <a:gd name="connsiteY3-70" fmla="*/ 203941 h 247243"/>
                <a:gd name="connsiteX4-71" fmla="*/ 642924 w 694353"/>
                <a:gd name="connsiteY4-72" fmla="*/ 247244 h 247243"/>
                <a:gd name="connsiteX0-73" fmla="*/ 5562 w 688656"/>
                <a:gd name="connsiteY0-74" fmla="*/ 0 h 247245"/>
                <a:gd name="connsiteX1-75" fmla="*/ 88689 w 688656"/>
                <a:gd name="connsiteY1-76" fmla="*/ 135082 h 247245"/>
                <a:gd name="connsiteX2-77" fmla="*/ 618626 w 688656"/>
                <a:gd name="connsiteY2-78" fmla="*/ 155864 h 247245"/>
                <a:gd name="connsiteX3-79" fmla="*/ 688610 w 688656"/>
                <a:gd name="connsiteY3-80" fmla="*/ 203941 h 247245"/>
                <a:gd name="connsiteX4-81" fmla="*/ 642924 w 688656"/>
                <a:gd name="connsiteY4-82" fmla="*/ 247244 h 247245"/>
                <a:gd name="connsiteX0-83" fmla="*/ 5562 w 688655"/>
                <a:gd name="connsiteY0-84" fmla="*/ 0 h 247243"/>
                <a:gd name="connsiteX1-85" fmla="*/ 88689 w 688655"/>
                <a:gd name="connsiteY1-86" fmla="*/ 135082 h 247243"/>
                <a:gd name="connsiteX2-87" fmla="*/ 618626 w 688655"/>
                <a:gd name="connsiteY2-88" fmla="*/ 155864 h 247243"/>
                <a:gd name="connsiteX3-89" fmla="*/ 688610 w 688655"/>
                <a:gd name="connsiteY3-90" fmla="*/ 203941 h 247243"/>
                <a:gd name="connsiteX4-91" fmla="*/ 642924 w 688655"/>
                <a:gd name="connsiteY4-92" fmla="*/ 247244 h 247243"/>
                <a:gd name="connsiteX0-93" fmla="*/ 5562 w 688655"/>
                <a:gd name="connsiteY0-94" fmla="*/ 0 h 203941"/>
                <a:gd name="connsiteX1-95" fmla="*/ 88689 w 688655"/>
                <a:gd name="connsiteY1-96" fmla="*/ 135082 h 203941"/>
                <a:gd name="connsiteX2-97" fmla="*/ 618626 w 688655"/>
                <a:gd name="connsiteY2-98" fmla="*/ 155864 h 203941"/>
                <a:gd name="connsiteX3-99" fmla="*/ 688610 w 688655"/>
                <a:gd name="connsiteY3-100" fmla="*/ 203941 h 203941"/>
                <a:gd name="connsiteX0-101" fmla="*/ 5562 w 677530"/>
                <a:gd name="connsiteY0-102" fmla="*/ 0 h 242131"/>
                <a:gd name="connsiteX1-103" fmla="*/ 88689 w 677530"/>
                <a:gd name="connsiteY1-104" fmla="*/ 135082 h 242131"/>
                <a:gd name="connsiteX2-105" fmla="*/ 618626 w 677530"/>
                <a:gd name="connsiteY2-106" fmla="*/ 155864 h 242131"/>
                <a:gd name="connsiteX3-107" fmla="*/ 670817 w 677530"/>
                <a:gd name="connsiteY3-108" fmla="*/ 242131 h 242131"/>
                <a:gd name="connsiteX0-109" fmla="*/ 5562 w 664333"/>
                <a:gd name="connsiteY0-110" fmla="*/ 0 h 238712"/>
                <a:gd name="connsiteX1-111" fmla="*/ 88689 w 664333"/>
                <a:gd name="connsiteY1-112" fmla="*/ 135082 h 238712"/>
                <a:gd name="connsiteX2-113" fmla="*/ 618626 w 664333"/>
                <a:gd name="connsiteY2-114" fmla="*/ 155864 h 238712"/>
                <a:gd name="connsiteX3-115" fmla="*/ 642752 w 664333"/>
                <a:gd name="connsiteY3-116" fmla="*/ 238712 h 238712"/>
                <a:gd name="connsiteX0-117" fmla="*/ 5562 w 711991"/>
                <a:gd name="connsiteY0-118" fmla="*/ 0 h 314413"/>
                <a:gd name="connsiteX1-119" fmla="*/ 88689 w 711991"/>
                <a:gd name="connsiteY1-120" fmla="*/ 135082 h 314413"/>
                <a:gd name="connsiteX2-121" fmla="*/ 618626 w 711991"/>
                <a:gd name="connsiteY2-122" fmla="*/ 155864 h 314413"/>
                <a:gd name="connsiteX3-123" fmla="*/ 711991 w 711991"/>
                <a:gd name="connsiteY3-124" fmla="*/ 314414 h 314413"/>
                <a:gd name="connsiteX0-125" fmla="*/ 5562 w 665363"/>
                <a:gd name="connsiteY0-126" fmla="*/ 0 h 272655"/>
                <a:gd name="connsiteX1-127" fmla="*/ 88689 w 665363"/>
                <a:gd name="connsiteY1-128" fmla="*/ 135082 h 272655"/>
                <a:gd name="connsiteX2-129" fmla="*/ 618626 w 665363"/>
                <a:gd name="connsiteY2-130" fmla="*/ 155864 h 272655"/>
                <a:gd name="connsiteX3-131" fmla="*/ 645298 w 665363"/>
                <a:gd name="connsiteY3-132" fmla="*/ 272656 h 272655"/>
                <a:gd name="connsiteX0-133" fmla="*/ 5562 w 676446"/>
                <a:gd name="connsiteY0-134" fmla="*/ 0 h 272657"/>
                <a:gd name="connsiteX1-135" fmla="*/ 88689 w 676446"/>
                <a:gd name="connsiteY1-136" fmla="*/ 135082 h 272657"/>
                <a:gd name="connsiteX2-137" fmla="*/ 618626 w 676446"/>
                <a:gd name="connsiteY2-138" fmla="*/ 155864 h 272657"/>
                <a:gd name="connsiteX3-139" fmla="*/ 645298 w 676446"/>
                <a:gd name="connsiteY3-140" fmla="*/ 272656 h 272657"/>
                <a:gd name="connsiteX0-141" fmla="*/ 20123 w 691007"/>
                <a:gd name="connsiteY0-142" fmla="*/ 0 h 272655"/>
                <a:gd name="connsiteX1-143" fmla="*/ 103250 w 691007"/>
                <a:gd name="connsiteY1-144" fmla="*/ 135082 h 272655"/>
                <a:gd name="connsiteX2-145" fmla="*/ 633187 w 691007"/>
                <a:gd name="connsiteY2-146" fmla="*/ 155864 h 272655"/>
                <a:gd name="connsiteX3-147" fmla="*/ 659859 w 691007"/>
                <a:gd name="connsiteY3-148" fmla="*/ 272656 h 272655"/>
                <a:gd name="connsiteX0-149" fmla="*/ 17841 w 701337"/>
                <a:gd name="connsiteY0-150" fmla="*/ 1 h 260740"/>
                <a:gd name="connsiteX1-151" fmla="*/ 113580 w 701337"/>
                <a:gd name="connsiteY1-152" fmla="*/ 123165 h 260740"/>
                <a:gd name="connsiteX2-153" fmla="*/ 643517 w 701337"/>
                <a:gd name="connsiteY2-154" fmla="*/ 143947 h 260740"/>
                <a:gd name="connsiteX3-155" fmla="*/ 670189 w 701337"/>
                <a:gd name="connsiteY3-156" fmla="*/ 260739 h 260740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701337" h="260740">
                  <a:moveTo>
                    <a:pt x="17841" y="1"/>
                  </a:moveTo>
                  <a:cubicBezTo>
                    <a:pt x="-24636" y="70720"/>
                    <a:pt x="9301" y="99174"/>
                    <a:pt x="113580" y="123165"/>
                  </a:cubicBezTo>
                  <a:cubicBezTo>
                    <a:pt x="217859" y="147156"/>
                    <a:pt x="525421" y="101115"/>
                    <a:pt x="643517" y="143947"/>
                  </a:cubicBezTo>
                  <a:cubicBezTo>
                    <a:pt x="761613" y="186779"/>
                    <a:pt x="660646" y="225217"/>
                    <a:pt x="670189" y="260739"/>
                  </a:cubicBezTo>
                </a:path>
              </a:pathLst>
            </a:custGeom>
            <a:noFill/>
            <a:ln w="317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65" name="任意多边形: 形状 26"/>
            <p:cNvSpPr/>
            <p:nvPr/>
          </p:nvSpPr>
          <p:spPr>
            <a:xfrm rot="10540049">
              <a:off x="4144227" y="2399377"/>
              <a:ext cx="558447" cy="109532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20556 w 666610"/>
                <a:gd name="connsiteY0-2" fmla="*/ 0 h 218209"/>
                <a:gd name="connsiteX1-3" fmla="*/ 103683 w 666610"/>
                <a:gd name="connsiteY1-4" fmla="*/ 135082 h 218209"/>
                <a:gd name="connsiteX2-5" fmla="*/ 633620 w 666610"/>
                <a:gd name="connsiteY2-6" fmla="*/ 155864 h 218209"/>
                <a:gd name="connsiteX3-7" fmla="*/ 612838 w 666610"/>
                <a:gd name="connsiteY3-8" fmla="*/ 218209 h 218209"/>
                <a:gd name="connsiteX4-9" fmla="*/ 612838 w 666610"/>
                <a:gd name="connsiteY4-10" fmla="*/ 218209 h 218209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666610" h="218209">
                  <a:moveTo>
                    <a:pt x="20556" y="0"/>
                  </a:moveTo>
                  <a:cubicBezTo>
                    <a:pt x="-22901" y="47056"/>
                    <a:pt x="1506" y="109105"/>
                    <a:pt x="103683" y="135082"/>
                  </a:cubicBezTo>
                  <a:cubicBezTo>
                    <a:pt x="205860" y="161059"/>
                    <a:pt x="548761" y="142010"/>
                    <a:pt x="633620" y="155864"/>
                  </a:cubicBezTo>
                  <a:cubicBezTo>
                    <a:pt x="718479" y="169718"/>
                    <a:pt x="612838" y="218209"/>
                    <a:pt x="612838" y="218209"/>
                  </a:cubicBezTo>
                  <a:lnTo>
                    <a:pt x="612838" y="218209"/>
                  </a:lnTo>
                </a:path>
              </a:pathLst>
            </a:custGeom>
            <a:noFill/>
            <a:ln w="317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66" name="任意多边形: 形状 26"/>
            <p:cNvSpPr/>
            <p:nvPr/>
          </p:nvSpPr>
          <p:spPr>
            <a:xfrm rot="10540049">
              <a:off x="4072754" y="2336442"/>
              <a:ext cx="624613" cy="90371"/>
            </a:xfrm>
            <a:custGeom>
              <a:avLst/>
              <a:gdLst>
                <a:gd name="connsiteX0" fmla="*/ 5562 w 651616"/>
                <a:gd name="connsiteY0" fmla="*/ 0 h 218209"/>
                <a:gd name="connsiteX1" fmla="*/ 88689 w 651616"/>
                <a:gd name="connsiteY1" fmla="*/ 135082 h 218209"/>
                <a:gd name="connsiteX2" fmla="*/ 618626 w 651616"/>
                <a:gd name="connsiteY2" fmla="*/ 155864 h 218209"/>
                <a:gd name="connsiteX3" fmla="*/ 597844 w 651616"/>
                <a:gd name="connsiteY3" fmla="*/ 218209 h 218209"/>
                <a:gd name="connsiteX4" fmla="*/ 597844 w 651616"/>
                <a:gd name="connsiteY4" fmla="*/ 218209 h 218209"/>
                <a:gd name="connsiteX0-1" fmla="*/ 4572 w 623888"/>
                <a:gd name="connsiteY0-2" fmla="*/ 0 h 218209"/>
                <a:gd name="connsiteX1-3" fmla="*/ 87699 w 623888"/>
                <a:gd name="connsiteY1-4" fmla="*/ 135082 h 218209"/>
                <a:gd name="connsiteX2-5" fmla="*/ 581846 w 623888"/>
                <a:gd name="connsiteY2-6" fmla="*/ 144776 h 218209"/>
                <a:gd name="connsiteX3-7" fmla="*/ 596854 w 623888"/>
                <a:gd name="connsiteY3-8" fmla="*/ 218209 h 218209"/>
                <a:gd name="connsiteX4-9" fmla="*/ 596854 w 623888"/>
                <a:gd name="connsiteY4-10" fmla="*/ 218209 h 218209"/>
                <a:gd name="connsiteX0-11" fmla="*/ 4572 w 623887"/>
                <a:gd name="connsiteY0-12" fmla="*/ 0 h 218209"/>
                <a:gd name="connsiteX1-13" fmla="*/ 87699 w 623887"/>
                <a:gd name="connsiteY1-14" fmla="*/ 135082 h 218209"/>
                <a:gd name="connsiteX2-15" fmla="*/ 581846 w 623887"/>
                <a:gd name="connsiteY2-16" fmla="*/ 144776 h 218209"/>
                <a:gd name="connsiteX3-17" fmla="*/ 596854 w 623887"/>
                <a:gd name="connsiteY3-18" fmla="*/ 218209 h 218209"/>
                <a:gd name="connsiteX4-19" fmla="*/ 585412 w 623887"/>
                <a:gd name="connsiteY4-20" fmla="*/ 203364 h 218209"/>
                <a:gd name="connsiteX0-21" fmla="*/ 18961 w 638276"/>
                <a:gd name="connsiteY0-22" fmla="*/ 0 h 218209"/>
                <a:gd name="connsiteX1-23" fmla="*/ 102088 w 638276"/>
                <a:gd name="connsiteY1-24" fmla="*/ 135082 h 218209"/>
                <a:gd name="connsiteX2-25" fmla="*/ 596235 w 638276"/>
                <a:gd name="connsiteY2-26" fmla="*/ 144776 h 218209"/>
                <a:gd name="connsiteX3-27" fmla="*/ 611243 w 638276"/>
                <a:gd name="connsiteY3-28" fmla="*/ 218209 h 218209"/>
                <a:gd name="connsiteX4-29" fmla="*/ 599801 w 638276"/>
                <a:gd name="connsiteY4-30" fmla="*/ 203364 h 218209"/>
                <a:gd name="connsiteX0-31" fmla="*/ 21317 w 628897"/>
                <a:gd name="connsiteY0-32" fmla="*/ 1 h 210053"/>
                <a:gd name="connsiteX1-33" fmla="*/ 92709 w 628897"/>
                <a:gd name="connsiteY1-34" fmla="*/ 126926 h 210053"/>
                <a:gd name="connsiteX2-35" fmla="*/ 586856 w 628897"/>
                <a:gd name="connsiteY2-36" fmla="*/ 136620 h 210053"/>
                <a:gd name="connsiteX3-37" fmla="*/ 601864 w 628897"/>
                <a:gd name="connsiteY3-38" fmla="*/ 210053 h 210053"/>
                <a:gd name="connsiteX4-39" fmla="*/ 590422 w 628897"/>
                <a:gd name="connsiteY4-40" fmla="*/ 195208 h 210053"/>
                <a:gd name="connsiteX0-41" fmla="*/ 21317 w 628897"/>
                <a:gd name="connsiteY0-42" fmla="*/ -1 h 210051"/>
                <a:gd name="connsiteX1-43" fmla="*/ 92709 w 628897"/>
                <a:gd name="connsiteY1-44" fmla="*/ 126924 h 210051"/>
                <a:gd name="connsiteX2-45" fmla="*/ 586856 w 628897"/>
                <a:gd name="connsiteY2-46" fmla="*/ 136618 h 210051"/>
                <a:gd name="connsiteX3-47" fmla="*/ 601864 w 628897"/>
                <a:gd name="connsiteY3-48" fmla="*/ 210051 h 210051"/>
                <a:gd name="connsiteX0-49" fmla="*/ 21317 w 586856"/>
                <a:gd name="connsiteY0-50" fmla="*/ 1 h 136621"/>
                <a:gd name="connsiteX1-51" fmla="*/ 92709 w 586856"/>
                <a:gd name="connsiteY1-52" fmla="*/ 126926 h 136621"/>
                <a:gd name="connsiteX2-53" fmla="*/ 586856 w 586856"/>
                <a:gd name="connsiteY2-54" fmla="*/ 136620 h 136621"/>
                <a:gd name="connsiteX0-55" fmla="*/ 23301 w 640457"/>
                <a:gd name="connsiteY0-56" fmla="*/ -1 h 194241"/>
                <a:gd name="connsiteX1-57" fmla="*/ 94693 w 640457"/>
                <a:gd name="connsiteY1-58" fmla="*/ 126924 h 194241"/>
                <a:gd name="connsiteX2-59" fmla="*/ 640456 w 640457"/>
                <a:gd name="connsiteY2-60" fmla="*/ 194242 h 194241"/>
                <a:gd name="connsiteX0-61" fmla="*/ 23301 w 640456"/>
                <a:gd name="connsiteY0-62" fmla="*/ 1 h 200002"/>
                <a:gd name="connsiteX1-63" fmla="*/ 94693 w 640456"/>
                <a:gd name="connsiteY1-64" fmla="*/ 126926 h 200002"/>
                <a:gd name="connsiteX2-65" fmla="*/ 640456 w 640456"/>
                <a:gd name="connsiteY2-66" fmla="*/ 194244 h 200002"/>
                <a:gd name="connsiteX0-67" fmla="*/ 23301 w 724870"/>
                <a:gd name="connsiteY0-68" fmla="*/ 1 h 230533"/>
                <a:gd name="connsiteX1-69" fmla="*/ 94693 w 724870"/>
                <a:gd name="connsiteY1-70" fmla="*/ 126926 h 230533"/>
                <a:gd name="connsiteX2-71" fmla="*/ 724870 w 724870"/>
                <a:gd name="connsiteY2-72" fmla="*/ 226430 h 230533"/>
                <a:gd name="connsiteX0-73" fmla="*/ 23301 w 724870"/>
                <a:gd name="connsiteY0-74" fmla="*/ 1 h 226429"/>
                <a:gd name="connsiteX1-75" fmla="*/ 94693 w 724870"/>
                <a:gd name="connsiteY1-76" fmla="*/ 126926 h 226429"/>
                <a:gd name="connsiteX2-77" fmla="*/ 724870 w 724870"/>
                <a:gd name="connsiteY2-78" fmla="*/ 226430 h 226429"/>
                <a:gd name="connsiteX0-79" fmla="*/ 32771 w 734340"/>
                <a:gd name="connsiteY0-80" fmla="*/ 1 h 226429"/>
                <a:gd name="connsiteX1-81" fmla="*/ 104163 w 734340"/>
                <a:gd name="connsiteY1-82" fmla="*/ 126926 h 226429"/>
                <a:gd name="connsiteX2-83" fmla="*/ 734340 w 734340"/>
                <a:gd name="connsiteY2-84" fmla="*/ 226430 h 226429"/>
                <a:gd name="connsiteX0-85" fmla="*/ 32771 w 745590"/>
                <a:gd name="connsiteY0-86" fmla="*/ 1 h 180036"/>
                <a:gd name="connsiteX1-87" fmla="*/ 104163 w 745590"/>
                <a:gd name="connsiteY1-88" fmla="*/ 126926 h 180036"/>
                <a:gd name="connsiteX2-89" fmla="*/ 745590 w 745590"/>
                <a:gd name="connsiteY2-90" fmla="*/ 180036 h 180036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745590" h="180036">
                  <a:moveTo>
                    <a:pt x="32771" y="1"/>
                  </a:moveTo>
                  <a:cubicBezTo>
                    <a:pt x="-9707" y="70718"/>
                    <a:pt x="-32519" y="108613"/>
                    <a:pt x="104163" y="126926"/>
                  </a:cubicBezTo>
                  <a:cubicBezTo>
                    <a:pt x="207022" y="159300"/>
                    <a:pt x="644846" y="172896"/>
                    <a:pt x="745590" y="180036"/>
                  </a:cubicBezTo>
                </a:path>
              </a:pathLst>
            </a:custGeom>
            <a:noFill/>
            <a:ln w="317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367" name="任意多边形 366"/>
          <p:cNvSpPr/>
          <p:nvPr/>
        </p:nvSpPr>
        <p:spPr>
          <a:xfrm>
            <a:off x="3241675" y="2076807"/>
            <a:ext cx="1726407" cy="217924"/>
          </a:xfrm>
          <a:custGeom>
            <a:avLst/>
            <a:gdLst>
              <a:gd name="connsiteX0" fmla="*/ 0 w 1714500"/>
              <a:gd name="connsiteY0" fmla="*/ 0 h 196850"/>
              <a:gd name="connsiteX1" fmla="*/ 1485900 w 1714500"/>
              <a:gd name="connsiteY1" fmla="*/ 12700 h 196850"/>
              <a:gd name="connsiteX2" fmla="*/ 1714500 w 1714500"/>
              <a:gd name="connsiteY2" fmla="*/ 196850 h 196850"/>
              <a:gd name="connsiteX0-1" fmla="*/ 0 w 1714500"/>
              <a:gd name="connsiteY0-2" fmla="*/ 0 h 196850"/>
              <a:gd name="connsiteX1-3" fmla="*/ 1419225 w 1714500"/>
              <a:gd name="connsiteY1-4" fmla="*/ 7937 h 196850"/>
              <a:gd name="connsiteX2-5" fmla="*/ 1714500 w 1714500"/>
              <a:gd name="connsiteY2-6" fmla="*/ 196850 h 196850"/>
              <a:gd name="connsiteX0-7" fmla="*/ 0 w 1714500"/>
              <a:gd name="connsiteY0-8" fmla="*/ 0 h 196850"/>
              <a:gd name="connsiteX1-9" fmla="*/ 1347787 w 1714500"/>
              <a:gd name="connsiteY1-10" fmla="*/ 7937 h 196850"/>
              <a:gd name="connsiteX2-11" fmla="*/ 1714500 w 1714500"/>
              <a:gd name="connsiteY2-12" fmla="*/ 196850 h 196850"/>
              <a:gd name="connsiteX0-13" fmla="*/ 0 w 1726407"/>
              <a:gd name="connsiteY0-14" fmla="*/ 8123 h 202592"/>
              <a:gd name="connsiteX1-15" fmla="*/ 1347787 w 1726407"/>
              <a:gd name="connsiteY1-16" fmla="*/ 16060 h 202592"/>
              <a:gd name="connsiteX2-17" fmla="*/ 1726407 w 1726407"/>
              <a:gd name="connsiteY2-18" fmla="*/ 202592 h 202592"/>
              <a:gd name="connsiteX0-19" fmla="*/ 0 w 1726407"/>
              <a:gd name="connsiteY0-20" fmla="*/ 9167 h 217924"/>
              <a:gd name="connsiteX1-21" fmla="*/ 1347787 w 1726407"/>
              <a:gd name="connsiteY1-22" fmla="*/ 17104 h 217924"/>
              <a:gd name="connsiteX2-23" fmla="*/ 1726407 w 1726407"/>
              <a:gd name="connsiteY2-24" fmla="*/ 217924 h 217924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726407" h="217924">
                <a:moveTo>
                  <a:pt x="0" y="9167"/>
                </a:moveTo>
                <a:cubicBezTo>
                  <a:pt x="449262" y="11813"/>
                  <a:pt x="1060053" y="-17689"/>
                  <a:pt x="1347787" y="17104"/>
                </a:cubicBezTo>
                <a:cubicBezTo>
                  <a:pt x="1635522" y="51897"/>
                  <a:pt x="1688307" y="185116"/>
                  <a:pt x="1726407" y="217924"/>
                </a:cubicBezTo>
              </a:path>
            </a:pathLst>
          </a:custGeom>
          <a:noFill/>
          <a:ln w="317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70" name="任意多边形 369"/>
          <p:cNvSpPr/>
          <p:nvPr/>
        </p:nvSpPr>
        <p:spPr>
          <a:xfrm>
            <a:off x="5491162" y="1925008"/>
            <a:ext cx="1450181" cy="232407"/>
          </a:xfrm>
          <a:custGeom>
            <a:avLst/>
            <a:gdLst>
              <a:gd name="connsiteX0" fmla="*/ 0 w 1440657"/>
              <a:gd name="connsiteY0" fmla="*/ 186415 h 186415"/>
              <a:gd name="connsiteX1" fmla="*/ 642938 w 1440657"/>
              <a:gd name="connsiteY1" fmla="*/ 5440 h 186415"/>
              <a:gd name="connsiteX2" fmla="*/ 1440657 w 1440657"/>
              <a:gd name="connsiteY2" fmla="*/ 64971 h 186415"/>
              <a:gd name="connsiteX0-1" fmla="*/ 0 w 1447800"/>
              <a:gd name="connsiteY0-2" fmla="*/ 181363 h 181363"/>
              <a:gd name="connsiteX1-3" fmla="*/ 650081 w 1447800"/>
              <a:gd name="connsiteY1-4" fmla="*/ 5150 h 181363"/>
              <a:gd name="connsiteX2-5" fmla="*/ 1447800 w 1447800"/>
              <a:gd name="connsiteY2-6" fmla="*/ 64681 h 181363"/>
              <a:gd name="connsiteX0-7" fmla="*/ 0 w 1447800"/>
              <a:gd name="connsiteY0-8" fmla="*/ 186416 h 186416"/>
              <a:gd name="connsiteX1-9" fmla="*/ 650081 w 1447800"/>
              <a:gd name="connsiteY1-10" fmla="*/ 5440 h 186416"/>
              <a:gd name="connsiteX2-11" fmla="*/ 1447800 w 1447800"/>
              <a:gd name="connsiteY2-12" fmla="*/ 64971 h 186416"/>
              <a:gd name="connsiteX0-13" fmla="*/ 0 w 1447800"/>
              <a:gd name="connsiteY0-14" fmla="*/ 231596 h 231596"/>
              <a:gd name="connsiteX1-15" fmla="*/ 635794 w 1447800"/>
              <a:gd name="connsiteY1-16" fmla="*/ 2995 h 231596"/>
              <a:gd name="connsiteX2-17" fmla="*/ 1447800 w 1447800"/>
              <a:gd name="connsiteY2-18" fmla="*/ 110151 h 231596"/>
              <a:gd name="connsiteX0-19" fmla="*/ 0 w 1447800"/>
              <a:gd name="connsiteY0-20" fmla="*/ 232641 h 232641"/>
              <a:gd name="connsiteX1-21" fmla="*/ 635794 w 1447800"/>
              <a:gd name="connsiteY1-22" fmla="*/ 4040 h 232641"/>
              <a:gd name="connsiteX2-23" fmla="*/ 1447800 w 1447800"/>
              <a:gd name="connsiteY2-24" fmla="*/ 111196 h 232641"/>
              <a:gd name="connsiteX0-25" fmla="*/ 0 w 1454943"/>
              <a:gd name="connsiteY0-26" fmla="*/ 231972 h 231972"/>
              <a:gd name="connsiteX1-27" fmla="*/ 635794 w 1454943"/>
              <a:gd name="connsiteY1-28" fmla="*/ 3371 h 231972"/>
              <a:gd name="connsiteX2-29" fmla="*/ 1454943 w 1454943"/>
              <a:gd name="connsiteY2-30" fmla="*/ 117670 h 231972"/>
              <a:gd name="connsiteX0-31" fmla="*/ 0 w 1452562"/>
              <a:gd name="connsiteY0-32" fmla="*/ 232888 h 232888"/>
              <a:gd name="connsiteX1-33" fmla="*/ 635794 w 1452562"/>
              <a:gd name="connsiteY1-34" fmla="*/ 4287 h 232888"/>
              <a:gd name="connsiteX2-35" fmla="*/ 1452562 w 1452562"/>
              <a:gd name="connsiteY2-36" fmla="*/ 109061 h 232888"/>
              <a:gd name="connsiteX0-37" fmla="*/ 0 w 1450181"/>
              <a:gd name="connsiteY0-38" fmla="*/ 232407 h 232407"/>
              <a:gd name="connsiteX1-39" fmla="*/ 635794 w 1450181"/>
              <a:gd name="connsiteY1-40" fmla="*/ 3806 h 232407"/>
              <a:gd name="connsiteX2-41" fmla="*/ 1450181 w 1450181"/>
              <a:gd name="connsiteY2-42" fmla="*/ 113342 h 232407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450181" h="232407">
                <a:moveTo>
                  <a:pt x="0" y="232407"/>
                </a:moveTo>
                <a:cubicBezTo>
                  <a:pt x="201414" y="152040"/>
                  <a:pt x="394097" y="23650"/>
                  <a:pt x="635794" y="3806"/>
                </a:cubicBezTo>
                <a:cubicBezTo>
                  <a:pt x="877491" y="-16038"/>
                  <a:pt x="1173758" y="44881"/>
                  <a:pt x="1450181" y="113342"/>
                </a:cubicBezTo>
              </a:path>
            </a:pathLst>
          </a:custGeom>
          <a:noFill/>
          <a:ln w="317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71" name="任意多边形 370"/>
          <p:cNvSpPr/>
          <p:nvPr/>
        </p:nvSpPr>
        <p:spPr>
          <a:xfrm rot="4300934">
            <a:off x="6873522" y="2977158"/>
            <a:ext cx="1293639" cy="228763"/>
          </a:xfrm>
          <a:custGeom>
            <a:avLst/>
            <a:gdLst>
              <a:gd name="connsiteX0" fmla="*/ 0 w 1440657"/>
              <a:gd name="connsiteY0" fmla="*/ 186415 h 186415"/>
              <a:gd name="connsiteX1" fmla="*/ 642938 w 1440657"/>
              <a:gd name="connsiteY1" fmla="*/ 5440 h 186415"/>
              <a:gd name="connsiteX2" fmla="*/ 1440657 w 1440657"/>
              <a:gd name="connsiteY2" fmla="*/ 64971 h 186415"/>
              <a:gd name="connsiteX0-1" fmla="*/ 0 w 1447800"/>
              <a:gd name="connsiteY0-2" fmla="*/ 181363 h 181363"/>
              <a:gd name="connsiteX1-3" fmla="*/ 650081 w 1447800"/>
              <a:gd name="connsiteY1-4" fmla="*/ 5150 h 181363"/>
              <a:gd name="connsiteX2-5" fmla="*/ 1447800 w 1447800"/>
              <a:gd name="connsiteY2-6" fmla="*/ 64681 h 181363"/>
              <a:gd name="connsiteX0-7" fmla="*/ 0 w 1447800"/>
              <a:gd name="connsiteY0-8" fmla="*/ 186416 h 186416"/>
              <a:gd name="connsiteX1-9" fmla="*/ 650081 w 1447800"/>
              <a:gd name="connsiteY1-10" fmla="*/ 5440 h 186416"/>
              <a:gd name="connsiteX2-11" fmla="*/ 1447800 w 1447800"/>
              <a:gd name="connsiteY2-12" fmla="*/ 64971 h 186416"/>
              <a:gd name="connsiteX0-13" fmla="*/ 0 w 1447800"/>
              <a:gd name="connsiteY0-14" fmla="*/ 231596 h 231596"/>
              <a:gd name="connsiteX1-15" fmla="*/ 635794 w 1447800"/>
              <a:gd name="connsiteY1-16" fmla="*/ 2995 h 231596"/>
              <a:gd name="connsiteX2-17" fmla="*/ 1447800 w 1447800"/>
              <a:gd name="connsiteY2-18" fmla="*/ 110151 h 231596"/>
              <a:gd name="connsiteX0-19" fmla="*/ 0 w 1447800"/>
              <a:gd name="connsiteY0-20" fmla="*/ 232641 h 232641"/>
              <a:gd name="connsiteX1-21" fmla="*/ 635794 w 1447800"/>
              <a:gd name="connsiteY1-22" fmla="*/ 4040 h 232641"/>
              <a:gd name="connsiteX2-23" fmla="*/ 1447800 w 1447800"/>
              <a:gd name="connsiteY2-24" fmla="*/ 111196 h 232641"/>
              <a:gd name="connsiteX0-25" fmla="*/ 0 w 1454943"/>
              <a:gd name="connsiteY0-26" fmla="*/ 231972 h 231972"/>
              <a:gd name="connsiteX1-27" fmla="*/ 635794 w 1454943"/>
              <a:gd name="connsiteY1-28" fmla="*/ 3371 h 231972"/>
              <a:gd name="connsiteX2-29" fmla="*/ 1454943 w 1454943"/>
              <a:gd name="connsiteY2-30" fmla="*/ 117670 h 231972"/>
              <a:gd name="connsiteX0-31" fmla="*/ 0 w 1452562"/>
              <a:gd name="connsiteY0-32" fmla="*/ 232888 h 232888"/>
              <a:gd name="connsiteX1-33" fmla="*/ 635794 w 1452562"/>
              <a:gd name="connsiteY1-34" fmla="*/ 4287 h 232888"/>
              <a:gd name="connsiteX2-35" fmla="*/ 1452562 w 1452562"/>
              <a:gd name="connsiteY2-36" fmla="*/ 109061 h 232888"/>
              <a:gd name="connsiteX0-37" fmla="*/ 0 w 1450181"/>
              <a:gd name="connsiteY0-38" fmla="*/ 232407 h 232407"/>
              <a:gd name="connsiteX1-39" fmla="*/ 635794 w 1450181"/>
              <a:gd name="connsiteY1-40" fmla="*/ 3806 h 232407"/>
              <a:gd name="connsiteX2-41" fmla="*/ 1450181 w 1450181"/>
              <a:gd name="connsiteY2-42" fmla="*/ 113342 h 232407"/>
              <a:gd name="connsiteX0-43" fmla="*/ 0 w 1311707"/>
              <a:gd name="connsiteY0-44" fmla="*/ 229869 h 229869"/>
              <a:gd name="connsiteX1-45" fmla="*/ 635794 w 1311707"/>
              <a:gd name="connsiteY1-46" fmla="*/ 1268 h 229869"/>
              <a:gd name="connsiteX2-47" fmla="*/ 1311707 w 1311707"/>
              <a:gd name="connsiteY2-48" fmla="*/ 150244 h 229869"/>
              <a:gd name="connsiteX0-49" fmla="*/ 0 w 1311707"/>
              <a:gd name="connsiteY0-50" fmla="*/ 230362 h 230362"/>
              <a:gd name="connsiteX1-51" fmla="*/ 635794 w 1311707"/>
              <a:gd name="connsiteY1-52" fmla="*/ 1761 h 230362"/>
              <a:gd name="connsiteX2-53" fmla="*/ 1311707 w 1311707"/>
              <a:gd name="connsiteY2-54" fmla="*/ 150737 h 230362"/>
              <a:gd name="connsiteX0-55" fmla="*/ 0 w 1307920"/>
              <a:gd name="connsiteY0-56" fmla="*/ 242083 h 242083"/>
              <a:gd name="connsiteX1-57" fmla="*/ 632007 w 1307920"/>
              <a:gd name="connsiteY1-58" fmla="*/ 2194 h 242083"/>
              <a:gd name="connsiteX2-59" fmla="*/ 1307920 w 1307920"/>
              <a:gd name="connsiteY2-60" fmla="*/ 151170 h 242083"/>
              <a:gd name="connsiteX0-61" fmla="*/ 0 w 1293639"/>
              <a:gd name="connsiteY0-62" fmla="*/ 228763 h 228763"/>
              <a:gd name="connsiteX1-63" fmla="*/ 617726 w 1293639"/>
              <a:gd name="connsiteY1-64" fmla="*/ 1705 h 228763"/>
              <a:gd name="connsiteX2-65" fmla="*/ 1293639 w 1293639"/>
              <a:gd name="connsiteY2-66" fmla="*/ 150681 h 228763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93639" h="228763">
                <a:moveTo>
                  <a:pt x="0" y="228763"/>
                </a:moveTo>
                <a:cubicBezTo>
                  <a:pt x="201414" y="148396"/>
                  <a:pt x="402120" y="14719"/>
                  <a:pt x="617726" y="1705"/>
                </a:cubicBezTo>
                <a:cubicBezTo>
                  <a:pt x="833333" y="-11309"/>
                  <a:pt x="1022424" y="51336"/>
                  <a:pt x="1293639" y="150681"/>
                </a:cubicBezTo>
              </a:path>
            </a:pathLst>
          </a:custGeom>
          <a:noFill/>
          <a:ln w="317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72" name="任意多边形 371"/>
          <p:cNvSpPr/>
          <p:nvPr/>
        </p:nvSpPr>
        <p:spPr>
          <a:xfrm rot="9067713">
            <a:off x="6247334" y="4412386"/>
            <a:ext cx="1273097" cy="427601"/>
          </a:xfrm>
          <a:custGeom>
            <a:avLst/>
            <a:gdLst>
              <a:gd name="connsiteX0" fmla="*/ 0 w 1440657"/>
              <a:gd name="connsiteY0" fmla="*/ 186415 h 186415"/>
              <a:gd name="connsiteX1" fmla="*/ 642938 w 1440657"/>
              <a:gd name="connsiteY1" fmla="*/ 5440 h 186415"/>
              <a:gd name="connsiteX2" fmla="*/ 1440657 w 1440657"/>
              <a:gd name="connsiteY2" fmla="*/ 64971 h 186415"/>
              <a:gd name="connsiteX0-1" fmla="*/ 0 w 1447800"/>
              <a:gd name="connsiteY0-2" fmla="*/ 181363 h 181363"/>
              <a:gd name="connsiteX1-3" fmla="*/ 650081 w 1447800"/>
              <a:gd name="connsiteY1-4" fmla="*/ 5150 h 181363"/>
              <a:gd name="connsiteX2-5" fmla="*/ 1447800 w 1447800"/>
              <a:gd name="connsiteY2-6" fmla="*/ 64681 h 181363"/>
              <a:gd name="connsiteX0-7" fmla="*/ 0 w 1447800"/>
              <a:gd name="connsiteY0-8" fmla="*/ 186416 h 186416"/>
              <a:gd name="connsiteX1-9" fmla="*/ 650081 w 1447800"/>
              <a:gd name="connsiteY1-10" fmla="*/ 5440 h 186416"/>
              <a:gd name="connsiteX2-11" fmla="*/ 1447800 w 1447800"/>
              <a:gd name="connsiteY2-12" fmla="*/ 64971 h 186416"/>
              <a:gd name="connsiteX0-13" fmla="*/ 0 w 1447800"/>
              <a:gd name="connsiteY0-14" fmla="*/ 231596 h 231596"/>
              <a:gd name="connsiteX1-15" fmla="*/ 635794 w 1447800"/>
              <a:gd name="connsiteY1-16" fmla="*/ 2995 h 231596"/>
              <a:gd name="connsiteX2-17" fmla="*/ 1447800 w 1447800"/>
              <a:gd name="connsiteY2-18" fmla="*/ 110151 h 231596"/>
              <a:gd name="connsiteX0-19" fmla="*/ 0 w 1447800"/>
              <a:gd name="connsiteY0-20" fmla="*/ 232641 h 232641"/>
              <a:gd name="connsiteX1-21" fmla="*/ 635794 w 1447800"/>
              <a:gd name="connsiteY1-22" fmla="*/ 4040 h 232641"/>
              <a:gd name="connsiteX2-23" fmla="*/ 1447800 w 1447800"/>
              <a:gd name="connsiteY2-24" fmla="*/ 111196 h 232641"/>
              <a:gd name="connsiteX0-25" fmla="*/ 0 w 1454943"/>
              <a:gd name="connsiteY0-26" fmla="*/ 231972 h 231972"/>
              <a:gd name="connsiteX1-27" fmla="*/ 635794 w 1454943"/>
              <a:gd name="connsiteY1-28" fmla="*/ 3371 h 231972"/>
              <a:gd name="connsiteX2-29" fmla="*/ 1454943 w 1454943"/>
              <a:gd name="connsiteY2-30" fmla="*/ 117670 h 231972"/>
              <a:gd name="connsiteX0-31" fmla="*/ 0 w 1452562"/>
              <a:gd name="connsiteY0-32" fmla="*/ 232888 h 232888"/>
              <a:gd name="connsiteX1-33" fmla="*/ 635794 w 1452562"/>
              <a:gd name="connsiteY1-34" fmla="*/ 4287 h 232888"/>
              <a:gd name="connsiteX2-35" fmla="*/ 1452562 w 1452562"/>
              <a:gd name="connsiteY2-36" fmla="*/ 109061 h 232888"/>
              <a:gd name="connsiteX0-37" fmla="*/ 0 w 1450181"/>
              <a:gd name="connsiteY0-38" fmla="*/ 232407 h 232407"/>
              <a:gd name="connsiteX1-39" fmla="*/ 635794 w 1450181"/>
              <a:gd name="connsiteY1-40" fmla="*/ 3806 h 232407"/>
              <a:gd name="connsiteX2-41" fmla="*/ 1450181 w 1450181"/>
              <a:gd name="connsiteY2-42" fmla="*/ 113342 h 232407"/>
              <a:gd name="connsiteX0-43" fmla="*/ 0 w 1311707"/>
              <a:gd name="connsiteY0-44" fmla="*/ 229869 h 229869"/>
              <a:gd name="connsiteX1-45" fmla="*/ 635794 w 1311707"/>
              <a:gd name="connsiteY1-46" fmla="*/ 1268 h 229869"/>
              <a:gd name="connsiteX2-47" fmla="*/ 1311707 w 1311707"/>
              <a:gd name="connsiteY2-48" fmla="*/ 150244 h 229869"/>
              <a:gd name="connsiteX0-49" fmla="*/ 0 w 1311707"/>
              <a:gd name="connsiteY0-50" fmla="*/ 230362 h 230362"/>
              <a:gd name="connsiteX1-51" fmla="*/ 635794 w 1311707"/>
              <a:gd name="connsiteY1-52" fmla="*/ 1761 h 230362"/>
              <a:gd name="connsiteX2-53" fmla="*/ 1311707 w 1311707"/>
              <a:gd name="connsiteY2-54" fmla="*/ 150737 h 230362"/>
              <a:gd name="connsiteX0-55" fmla="*/ 0 w 1307920"/>
              <a:gd name="connsiteY0-56" fmla="*/ 242083 h 242083"/>
              <a:gd name="connsiteX1-57" fmla="*/ 632007 w 1307920"/>
              <a:gd name="connsiteY1-58" fmla="*/ 2194 h 242083"/>
              <a:gd name="connsiteX2-59" fmla="*/ 1307920 w 1307920"/>
              <a:gd name="connsiteY2-60" fmla="*/ 151170 h 242083"/>
              <a:gd name="connsiteX0-61" fmla="*/ 0 w 1293639"/>
              <a:gd name="connsiteY0-62" fmla="*/ 228763 h 228763"/>
              <a:gd name="connsiteX1-63" fmla="*/ 617726 w 1293639"/>
              <a:gd name="connsiteY1-64" fmla="*/ 1705 h 228763"/>
              <a:gd name="connsiteX2-65" fmla="*/ 1293639 w 1293639"/>
              <a:gd name="connsiteY2-66" fmla="*/ 150681 h 228763"/>
              <a:gd name="connsiteX0-67" fmla="*/ 0 w 1280073"/>
              <a:gd name="connsiteY0-68" fmla="*/ 430993 h 430993"/>
              <a:gd name="connsiteX1-69" fmla="*/ 604160 w 1280073"/>
              <a:gd name="connsiteY1-70" fmla="*/ 11547 h 430993"/>
              <a:gd name="connsiteX2-71" fmla="*/ 1280073 w 1280073"/>
              <a:gd name="connsiteY2-72" fmla="*/ 160523 h 430993"/>
              <a:gd name="connsiteX0-73" fmla="*/ 0 w 1280073"/>
              <a:gd name="connsiteY0-74" fmla="*/ 430993 h 430993"/>
              <a:gd name="connsiteX1-75" fmla="*/ 604160 w 1280073"/>
              <a:gd name="connsiteY1-76" fmla="*/ 11547 h 430993"/>
              <a:gd name="connsiteX2-77" fmla="*/ 1280073 w 1280073"/>
              <a:gd name="connsiteY2-78" fmla="*/ 160523 h 430993"/>
              <a:gd name="connsiteX0-79" fmla="*/ 0 w 1273097"/>
              <a:gd name="connsiteY0-80" fmla="*/ 443719 h 443719"/>
              <a:gd name="connsiteX1-81" fmla="*/ 597184 w 1273097"/>
              <a:gd name="connsiteY1-82" fmla="*/ 12269 h 443719"/>
              <a:gd name="connsiteX2-83" fmla="*/ 1273097 w 1273097"/>
              <a:gd name="connsiteY2-84" fmla="*/ 161245 h 443719"/>
              <a:gd name="connsiteX0-85" fmla="*/ 0 w 1273097"/>
              <a:gd name="connsiteY0-86" fmla="*/ 427601 h 427601"/>
              <a:gd name="connsiteX1-87" fmla="*/ 590071 w 1273097"/>
              <a:gd name="connsiteY1-88" fmla="*/ 13983 h 427601"/>
              <a:gd name="connsiteX2-89" fmla="*/ 1273097 w 1273097"/>
              <a:gd name="connsiteY2-90" fmla="*/ 145127 h 427601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73097" h="427601">
                <a:moveTo>
                  <a:pt x="0" y="427601"/>
                </a:moveTo>
                <a:cubicBezTo>
                  <a:pt x="186661" y="290154"/>
                  <a:pt x="377888" y="61062"/>
                  <a:pt x="590071" y="13983"/>
                </a:cubicBezTo>
                <a:cubicBezTo>
                  <a:pt x="802254" y="-33096"/>
                  <a:pt x="1001882" y="45782"/>
                  <a:pt x="1273097" y="145127"/>
                </a:cubicBezTo>
              </a:path>
            </a:pathLst>
          </a:custGeom>
          <a:noFill/>
          <a:ln w="317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73" name="任意多边形 372"/>
          <p:cNvSpPr/>
          <p:nvPr/>
        </p:nvSpPr>
        <p:spPr>
          <a:xfrm rot="13289279">
            <a:off x="4525750" y="4323417"/>
            <a:ext cx="1340322" cy="423208"/>
          </a:xfrm>
          <a:custGeom>
            <a:avLst/>
            <a:gdLst>
              <a:gd name="connsiteX0" fmla="*/ 0 w 1440657"/>
              <a:gd name="connsiteY0" fmla="*/ 186415 h 186415"/>
              <a:gd name="connsiteX1" fmla="*/ 642938 w 1440657"/>
              <a:gd name="connsiteY1" fmla="*/ 5440 h 186415"/>
              <a:gd name="connsiteX2" fmla="*/ 1440657 w 1440657"/>
              <a:gd name="connsiteY2" fmla="*/ 64971 h 186415"/>
              <a:gd name="connsiteX0-1" fmla="*/ 0 w 1447800"/>
              <a:gd name="connsiteY0-2" fmla="*/ 181363 h 181363"/>
              <a:gd name="connsiteX1-3" fmla="*/ 650081 w 1447800"/>
              <a:gd name="connsiteY1-4" fmla="*/ 5150 h 181363"/>
              <a:gd name="connsiteX2-5" fmla="*/ 1447800 w 1447800"/>
              <a:gd name="connsiteY2-6" fmla="*/ 64681 h 181363"/>
              <a:gd name="connsiteX0-7" fmla="*/ 0 w 1447800"/>
              <a:gd name="connsiteY0-8" fmla="*/ 186416 h 186416"/>
              <a:gd name="connsiteX1-9" fmla="*/ 650081 w 1447800"/>
              <a:gd name="connsiteY1-10" fmla="*/ 5440 h 186416"/>
              <a:gd name="connsiteX2-11" fmla="*/ 1447800 w 1447800"/>
              <a:gd name="connsiteY2-12" fmla="*/ 64971 h 186416"/>
              <a:gd name="connsiteX0-13" fmla="*/ 0 w 1447800"/>
              <a:gd name="connsiteY0-14" fmla="*/ 231596 h 231596"/>
              <a:gd name="connsiteX1-15" fmla="*/ 635794 w 1447800"/>
              <a:gd name="connsiteY1-16" fmla="*/ 2995 h 231596"/>
              <a:gd name="connsiteX2-17" fmla="*/ 1447800 w 1447800"/>
              <a:gd name="connsiteY2-18" fmla="*/ 110151 h 231596"/>
              <a:gd name="connsiteX0-19" fmla="*/ 0 w 1447800"/>
              <a:gd name="connsiteY0-20" fmla="*/ 232641 h 232641"/>
              <a:gd name="connsiteX1-21" fmla="*/ 635794 w 1447800"/>
              <a:gd name="connsiteY1-22" fmla="*/ 4040 h 232641"/>
              <a:gd name="connsiteX2-23" fmla="*/ 1447800 w 1447800"/>
              <a:gd name="connsiteY2-24" fmla="*/ 111196 h 232641"/>
              <a:gd name="connsiteX0-25" fmla="*/ 0 w 1454943"/>
              <a:gd name="connsiteY0-26" fmla="*/ 231972 h 231972"/>
              <a:gd name="connsiteX1-27" fmla="*/ 635794 w 1454943"/>
              <a:gd name="connsiteY1-28" fmla="*/ 3371 h 231972"/>
              <a:gd name="connsiteX2-29" fmla="*/ 1454943 w 1454943"/>
              <a:gd name="connsiteY2-30" fmla="*/ 117670 h 231972"/>
              <a:gd name="connsiteX0-31" fmla="*/ 0 w 1452562"/>
              <a:gd name="connsiteY0-32" fmla="*/ 232888 h 232888"/>
              <a:gd name="connsiteX1-33" fmla="*/ 635794 w 1452562"/>
              <a:gd name="connsiteY1-34" fmla="*/ 4287 h 232888"/>
              <a:gd name="connsiteX2-35" fmla="*/ 1452562 w 1452562"/>
              <a:gd name="connsiteY2-36" fmla="*/ 109061 h 232888"/>
              <a:gd name="connsiteX0-37" fmla="*/ 0 w 1450181"/>
              <a:gd name="connsiteY0-38" fmla="*/ 232407 h 232407"/>
              <a:gd name="connsiteX1-39" fmla="*/ 635794 w 1450181"/>
              <a:gd name="connsiteY1-40" fmla="*/ 3806 h 232407"/>
              <a:gd name="connsiteX2-41" fmla="*/ 1450181 w 1450181"/>
              <a:gd name="connsiteY2-42" fmla="*/ 113342 h 232407"/>
              <a:gd name="connsiteX0-43" fmla="*/ 0 w 1311707"/>
              <a:gd name="connsiteY0-44" fmla="*/ 229869 h 229869"/>
              <a:gd name="connsiteX1-45" fmla="*/ 635794 w 1311707"/>
              <a:gd name="connsiteY1-46" fmla="*/ 1268 h 229869"/>
              <a:gd name="connsiteX2-47" fmla="*/ 1311707 w 1311707"/>
              <a:gd name="connsiteY2-48" fmla="*/ 150244 h 229869"/>
              <a:gd name="connsiteX0-49" fmla="*/ 0 w 1311707"/>
              <a:gd name="connsiteY0-50" fmla="*/ 230362 h 230362"/>
              <a:gd name="connsiteX1-51" fmla="*/ 635794 w 1311707"/>
              <a:gd name="connsiteY1-52" fmla="*/ 1761 h 230362"/>
              <a:gd name="connsiteX2-53" fmla="*/ 1311707 w 1311707"/>
              <a:gd name="connsiteY2-54" fmla="*/ 150737 h 230362"/>
              <a:gd name="connsiteX0-55" fmla="*/ 0 w 1307920"/>
              <a:gd name="connsiteY0-56" fmla="*/ 242083 h 242083"/>
              <a:gd name="connsiteX1-57" fmla="*/ 632007 w 1307920"/>
              <a:gd name="connsiteY1-58" fmla="*/ 2194 h 242083"/>
              <a:gd name="connsiteX2-59" fmla="*/ 1307920 w 1307920"/>
              <a:gd name="connsiteY2-60" fmla="*/ 151170 h 242083"/>
              <a:gd name="connsiteX0-61" fmla="*/ 0 w 1293639"/>
              <a:gd name="connsiteY0-62" fmla="*/ 228763 h 228763"/>
              <a:gd name="connsiteX1-63" fmla="*/ 617726 w 1293639"/>
              <a:gd name="connsiteY1-64" fmla="*/ 1705 h 228763"/>
              <a:gd name="connsiteX2-65" fmla="*/ 1293639 w 1293639"/>
              <a:gd name="connsiteY2-66" fmla="*/ 150681 h 228763"/>
              <a:gd name="connsiteX0-67" fmla="*/ 0 w 1280073"/>
              <a:gd name="connsiteY0-68" fmla="*/ 430993 h 430993"/>
              <a:gd name="connsiteX1-69" fmla="*/ 604160 w 1280073"/>
              <a:gd name="connsiteY1-70" fmla="*/ 11547 h 430993"/>
              <a:gd name="connsiteX2-71" fmla="*/ 1280073 w 1280073"/>
              <a:gd name="connsiteY2-72" fmla="*/ 160523 h 430993"/>
              <a:gd name="connsiteX0-73" fmla="*/ 0 w 1280073"/>
              <a:gd name="connsiteY0-74" fmla="*/ 430993 h 430993"/>
              <a:gd name="connsiteX1-75" fmla="*/ 604160 w 1280073"/>
              <a:gd name="connsiteY1-76" fmla="*/ 11547 h 430993"/>
              <a:gd name="connsiteX2-77" fmla="*/ 1280073 w 1280073"/>
              <a:gd name="connsiteY2-78" fmla="*/ 160523 h 430993"/>
              <a:gd name="connsiteX0-79" fmla="*/ 0 w 1273097"/>
              <a:gd name="connsiteY0-80" fmla="*/ 443719 h 443719"/>
              <a:gd name="connsiteX1-81" fmla="*/ 597184 w 1273097"/>
              <a:gd name="connsiteY1-82" fmla="*/ 12269 h 443719"/>
              <a:gd name="connsiteX2-83" fmla="*/ 1273097 w 1273097"/>
              <a:gd name="connsiteY2-84" fmla="*/ 161245 h 443719"/>
              <a:gd name="connsiteX0-85" fmla="*/ 0 w 1273097"/>
              <a:gd name="connsiteY0-86" fmla="*/ 427601 h 427601"/>
              <a:gd name="connsiteX1-87" fmla="*/ 590071 w 1273097"/>
              <a:gd name="connsiteY1-88" fmla="*/ 13983 h 427601"/>
              <a:gd name="connsiteX2-89" fmla="*/ 1273097 w 1273097"/>
              <a:gd name="connsiteY2-90" fmla="*/ 145127 h 427601"/>
              <a:gd name="connsiteX0-91" fmla="*/ 0 w 1331610"/>
              <a:gd name="connsiteY0-92" fmla="*/ 418391 h 418391"/>
              <a:gd name="connsiteX1-93" fmla="*/ 648584 w 1331610"/>
              <a:gd name="connsiteY1-94" fmla="*/ 13425 h 418391"/>
              <a:gd name="connsiteX2-95" fmla="*/ 1331610 w 1331610"/>
              <a:gd name="connsiteY2-96" fmla="*/ 144569 h 418391"/>
              <a:gd name="connsiteX0-97" fmla="*/ 0 w 1331610"/>
              <a:gd name="connsiteY0-98" fmla="*/ 418391 h 418391"/>
              <a:gd name="connsiteX1-99" fmla="*/ 648584 w 1331610"/>
              <a:gd name="connsiteY1-100" fmla="*/ 13425 h 418391"/>
              <a:gd name="connsiteX2-101" fmla="*/ 1331610 w 1331610"/>
              <a:gd name="connsiteY2-102" fmla="*/ 144569 h 418391"/>
              <a:gd name="connsiteX0-103" fmla="*/ 0 w 1340322"/>
              <a:gd name="connsiteY0-104" fmla="*/ 423208 h 423208"/>
              <a:gd name="connsiteX1-105" fmla="*/ 657296 w 1340322"/>
              <a:gd name="connsiteY1-106" fmla="*/ 13715 h 423208"/>
              <a:gd name="connsiteX2-107" fmla="*/ 1340322 w 1340322"/>
              <a:gd name="connsiteY2-108" fmla="*/ 144859 h 423208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340322" h="423208">
                <a:moveTo>
                  <a:pt x="0" y="423208"/>
                </a:moveTo>
                <a:cubicBezTo>
                  <a:pt x="176783" y="281781"/>
                  <a:pt x="433909" y="60106"/>
                  <a:pt x="657296" y="13715"/>
                </a:cubicBezTo>
                <a:cubicBezTo>
                  <a:pt x="880683" y="-32676"/>
                  <a:pt x="1069107" y="45514"/>
                  <a:pt x="1340322" y="144859"/>
                </a:cubicBezTo>
              </a:path>
            </a:pathLst>
          </a:custGeom>
          <a:noFill/>
          <a:ln w="317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74" name="任意多边形 373"/>
          <p:cNvSpPr/>
          <p:nvPr/>
        </p:nvSpPr>
        <p:spPr>
          <a:xfrm>
            <a:off x="3241674" y="2447926"/>
            <a:ext cx="1702408" cy="1149350"/>
          </a:xfrm>
          <a:custGeom>
            <a:avLst/>
            <a:gdLst>
              <a:gd name="connsiteX0" fmla="*/ 1384300 w 1817108"/>
              <a:gd name="connsiteY0" fmla="*/ 1192025 h 1192025"/>
              <a:gd name="connsiteX1" fmla="*/ 1733550 w 1817108"/>
              <a:gd name="connsiteY1" fmla="*/ 112525 h 1192025"/>
              <a:gd name="connsiteX2" fmla="*/ 0 w 1817108"/>
              <a:gd name="connsiteY2" fmla="*/ 87125 h 1192025"/>
              <a:gd name="connsiteX0-1" fmla="*/ 1384300 w 1660101"/>
              <a:gd name="connsiteY0-2" fmla="*/ 1149247 h 1149247"/>
              <a:gd name="connsiteX1-3" fmla="*/ 1527175 w 1660101"/>
              <a:gd name="connsiteY1-4" fmla="*/ 168172 h 1149247"/>
              <a:gd name="connsiteX2-5" fmla="*/ 0 w 1660101"/>
              <a:gd name="connsiteY2-6" fmla="*/ 44347 h 1149247"/>
              <a:gd name="connsiteX0-7" fmla="*/ 1384300 w 1655968"/>
              <a:gd name="connsiteY0-8" fmla="*/ 1141410 h 1141410"/>
              <a:gd name="connsiteX1-9" fmla="*/ 1527175 w 1655968"/>
              <a:gd name="connsiteY1-10" fmla="*/ 160335 h 1141410"/>
              <a:gd name="connsiteX2-11" fmla="*/ 0 w 1655968"/>
              <a:gd name="connsiteY2-12" fmla="*/ 36510 h 1141410"/>
              <a:gd name="connsiteX0-13" fmla="*/ 1409700 w 1687339"/>
              <a:gd name="connsiteY0-14" fmla="*/ 1194796 h 1194796"/>
              <a:gd name="connsiteX1-15" fmla="*/ 1552575 w 1687339"/>
              <a:gd name="connsiteY1-16" fmla="*/ 213721 h 1194796"/>
              <a:gd name="connsiteX2-17" fmla="*/ 0 w 1687339"/>
              <a:gd name="connsiteY2-18" fmla="*/ 32746 h 1194796"/>
              <a:gd name="connsiteX0-19" fmla="*/ 1409700 w 1687339"/>
              <a:gd name="connsiteY0-20" fmla="*/ 1165486 h 1165486"/>
              <a:gd name="connsiteX1-21" fmla="*/ 1552575 w 1687339"/>
              <a:gd name="connsiteY1-22" fmla="*/ 184411 h 1165486"/>
              <a:gd name="connsiteX2-23" fmla="*/ 0 w 1687339"/>
              <a:gd name="connsiteY2-24" fmla="*/ 3436 h 1165486"/>
              <a:gd name="connsiteX0-25" fmla="*/ 1409700 w 1687339"/>
              <a:gd name="connsiteY0-26" fmla="*/ 1162050 h 1162050"/>
              <a:gd name="connsiteX1-27" fmla="*/ 1552575 w 1687339"/>
              <a:gd name="connsiteY1-28" fmla="*/ 180975 h 1162050"/>
              <a:gd name="connsiteX2-29" fmla="*/ 0 w 1687339"/>
              <a:gd name="connsiteY2-30" fmla="*/ 0 h 1162050"/>
              <a:gd name="connsiteX0-31" fmla="*/ 1425575 w 1704364"/>
              <a:gd name="connsiteY0-32" fmla="*/ 1158875 h 1158875"/>
              <a:gd name="connsiteX1-33" fmla="*/ 1568450 w 1704364"/>
              <a:gd name="connsiteY1-34" fmla="*/ 177800 h 1158875"/>
              <a:gd name="connsiteX2-35" fmla="*/ 0 w 1704364"/>
              <a:gd name="connsiteY2-36" fmla="*/ 0 h 1158875"/>
              <a:gd name="connsiteX0-37" fmla="*/ 1420812 w 1702408"/>
              <a:gd name="connsiteY0-38" fmla="*/ 1149350 h 1149350"/>
              <a:gd name="connsiteX1-39" fmla="*/ 1568450 w 1702408"/>
              <a:gd name="connsiteY1-40" fmla="*/ 177800 h 1149350"/>
              <a:gd name="connsiteX2-41" fmla="*/ 0 w 1702408"/>
              <a:gd name="connsiteY2-42" fmla="*/ 0 h 114935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702408" h="1149350">
                <a:moveTo>
                  <a:pt x="1420812" y="1149350"/>
                </a:moveTo>
                <a:cubicBezTo>
                  <a:pt x="1710795" y="701675"/>
                  <a:pt x="1805252" y="369358"/>
                  <a:pt x="1568450" y="177800"/>
                </a:cubicBezTo>
                <a:cubicBezTo>
                  <a:pt x="1331648" y="-13758"/>
                  <a:pt x="792691" y="3175"/>
                  <a:pt x="0" y="0"/>
                </a:cubicBezTo>
              </a:path>
            </a:pathLst>
          </a:custGeom>
          <a:noFill/>
          <a:ln w="317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75" name="TextBox 374"/>
          <p:cNvSpPr txBox="1"/>
          <p:nvPr/>
        </p:nvSpPr>
        <p:spPr>
          <a:xfrm>
            <a:off x="2300880" y="1964867"/>
            <a:ext cx="995680" cy="3371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1600" dirty="0">
                <a:latin typeface="微软雅黑" panose="020B0503020204020204" charset="-122"/>
                <a:ea typeface="微软雅黑" panose="020B0503020204020204" charset="-122"/>
              </a:rPr>
              <a:t>余弦线圈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4860290" y="2185670"/>
            <a:ext cx="2491105" cy="2449830"/>
            <a:chOff x="6734" y="2957"/>
            <a:chExt cx="3923" cy="3858"/>
          </a:xfrm>
        </p:grpSpPr>
        <p:sp>
          <p:nvSpPr>
            <p:cNvPr id="2" name="椭圆 1"/>
            <p:cNvSpPr/>
            <p:nvPr>
              <p:custDataLst>
                <p:tags r:id="rId1"/>
              </p:custDataLst>
            </p:nvPr>
          </p:nvSpPr>
          <p:spPr>
            <a:xfrm rot="16200000">
              <a:off x="6629" y="3990"/>
              <a:ext cx="2056" cy="1847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8" name="椭圆 17"/>
            <p:cNvSpPr/>
            <p:nvPr>
              <p:custDataLst>
                <p:tags r:id="rId2"/>
              </p:custDataLst>
            </p:nvPr>
          </p:nvSpPr>
          <p:spPr>
            <a:xfrm>
              <a:off x="6993" y="3180"/>
              <a:ext cx="3465" cy="3376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0" name="椭圆 19"/>
            <p:cNvSpPr/>
            <p:nvPr>
              <p:custDataLst>
                <p:tags r:id="rId3"/>
              </p:custDataLst>
            </p:nvPr>
          </p:nvSpPr>
          <p:spPr>
            <a:xfrm>
              <a:off x="7637" y="2957"/>
              <a:ext cx="2164" cy="1884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1" name="椭圆 20"/>
            <p:cNvSpPr/>
            <p:nvPr>
              <p:custDataLst>
                <p:tags r:id="rId4"/>
              </p:custDataLst>
            </p:nvPr>
          </p:nvSpPr>
          <p:spPr>
            <a:xfrm rot="16200000">
              <a:off x="8706" y="3990"/>
              <a:ext cx="2056" cy="1847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0" name="椭圆 29"/>
            <p:cNvSpPr/>
            <p:nvPr>
              <p:custDataLst>
                <p:tags r:id="rId5"/>
              </p:custDataLst>
            </p:nvPr>
          </p:nvSpPr>
          <p:spPr>
            <a:xfrm>
              <a:off x="7637" y="4931"/>
              <a:ext cx="2164" cy="1884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5" name="流程图: 联系 54"/>
            <p:cNvSpPr/>
            <p:nvPr>
              <p:custDataLst>
                <p:tags r:id="rId6"/>
              </p:custDataLst>
            </p:nvPr>
          </p:nvSpPr>
          <p:spPr>
            <a:xfrm>
              <a:off x="7909" y="4111"/>
              <a:ext cx="1620" cy="1606"/>
            </a:xfrm>
            <a:prstGeom prst="flowChartConnector">
              <a:avLst/>
            </a:prstGeom>
            <a:solidFill>
              <a:schemeClr val="tx2">
                <a:lumMod val="20000"/>
                <a:lumOff val="80000"/>
              </a:schemeClr>
            </a:solidFill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6" name="矩形 55"/>
            <p:cNvSpPr/>
            <p:nvPr>
              <p:custDataLst>
                <p:tags r:id="rId7"/>
              </p:custDataLst>
            </p:nvPr>
          </p:nvSpPr>
          <p:spPr>
            <a:xfrm>
              <a:off x="7818" y="4844"/>
              <a:ext cx="1802" cy="139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3248201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5400000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 descr="v2-bcc729597b7d9e83022b3fd78eed7a11_r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79298" cy="6844055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13" name="墨迹 12">
                <a:extLst>
                  <a:ext uri="{FF2B5EF4-FFF2-40B4-BE49-F238E27FC236}">
                    <a16:creationId xmlns:a16="http://schemas.microsoft.com/office/drawing/2014/main" id="{F348E2E3-B240-40C2-AE84-F1D7EC860B16}"/>
                  </a:ext>
                </a:extLst>
              </p14:cNvPr>
              <p14:cNvContentPartPr/>
              <p14:nvPr/>
            </p14:nvContentPartPr>
            <p14:xfrm>
              <a:off x="1542429" y="6465316"/>
              <a:ext cx="1800" cy="360"/>
            </p14:xfrm>
          </p:contentPart>
        </mc:Choice>
        <mc:Fallback>
          <p:pic>
            <p:nvPicPr>
              <p:cNvPr id="13" name="墨迹 12">
                <a:extLst>
                  <a:ext uri="{FF2B5EF4-FFF2-40B4-BE49-F238E27FC236}">
                    <a16:creationId xmlns:a16="http://schemas.microsoft.com/office/drawing/2014/main" id="{F348E2E3-B240-40C2-AE84-F1D7EC860B16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533789" y="6456316"/>
                <a:ext cx="1944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14" name="墨迹 13">
                <a:extLst>
                  <a:ext uri="{FF2B5EF4-FFF2-40B4-BE49-F238E27FC236}">
                    <a16:creationId xmlns:a16="http://schemas.microsoft.com/office/drawing/2014/main" id="{9C795268-6102-4941-9466-23B48B76FC0E}"/>
                  </a:ext>
                </a:extLst>
              </p14:cNvPr>
              <p14:cNvContentPartPr/>
              <p14:nvPr/>
            </p14:nvContentPartPr>
            <p14:xfrm>
              <a:off x="277029" y="4183996"/>
              <a:ext cx="9720" cy="360"/>
            </p14:xfrm>
          </p:contentPart>
        </mc:Choice>
        <mc:Fallback>
          <p:pic>
            <p:nvPicPr>
              <p:cNvPr id="14" name="墨迹 13">
                <a:extLst>
                  <a:ext uri="{FF2B5EF4-FFF2-40B4-BE49-F238E27FC236}">
                    <a16:creationId xmlns:a16="http://schemas.microsoft.com/office/drawing/2014/main" id="{9C795268-6102-4941-9466-23B48B76FC0E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68029" y="4174996"/>
                <a:ext cx="27360" cy="18000"/>
              </a:xfrm>
              <a:prstGeom prst="rect">
                <a:avLst/>
              </a:prstGeom>
            </p:spPr>
          </p:pic>
        </mc:Fallback>
      </mc:AlternateContent>
      <p:sp>
        <p:nvSpPr>
          <p:cNvPr id="23" name="箭头: 下 22">
            <a:extLst>
              <a:ext uri="{FF2B5EF4-FFF2-40B4-BE49-F238E27FC236}">
                <a16:creationId xmlns:a16="http://schemas.microsoft.com/office/drawing/2014/main" id="{08656906-9D8D-4FBB-9B28-07F30C8426D1}"/>
              </a:ext>
            </a:extLst>
          </p:cNvPr>
          <p:cNvSpPr/>
          <p:nvPr/>
        </p:nvSpPr>
        <p:spPr>
          <a:xfrm rot="10800000">
            <a:off x="174888" y="3443353"/>
            <a:ext cx="337176" cy="685440"/>
          </a:xfrm>
          <a:prstGeom prst="down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4" name="箭头: 下 23">
            <a:extLst>
              <a:ext uri="{FF2B5EF4-FFF2-40B4-BE49-F238E27FC236}">
                <a16:creationId xmlns:a16="http://schemas.microsoft.com/office/drawing/2014/main" id="{349BE4E4-472E-4D53-8BAC-12D046312915}"/>
              </a:ext>
            </a:extLst>
          </p:cNvPr>
          <p:cNvSpPr/>
          <p:nvPr/>
        </p:nvSpPr>
        <p:spPr>
          <a:xfrm>
            <a:off x="650376" y="1376955"/>
            <a:ext cx="337176" cy="685440"/>
          </a:xfrm>
          <a:prstGeom prst="down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MMONDATA" val="eyJoZGlkIjoiOTg1MzIzMTdmNWY0MjAxMjFhZWFmMTgyYTA2YmE2ZTAifQ==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heme/theme1.xml><?xml version="1.0" encoding="utf-8"?>
<a:theme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49</Words>
  <Application>Microsoft Office PowerPoint</Application>
  <PresentationFormat>宽屏</PresentationFormat>
  <Paragraphs>33</Paragraphs>
  <Slides>12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4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12</vt:i4>
      </vt:variant>
    </vt:vector>
  </HeadingPairs>
  <TitlesOfParts>
    <vt:vector size="18" baseType="lpstr">
      <vt:lpstr>黑体</vt:lpstr>
      <vt:lpstr>微软雅黑</vt:lpstr>
      <vt:lpstr>Arial</vt:lpstr>
      <vt:lpstr>Calibri</vt:lpstr>
      <vt:lpstr>WPS</vt:lpstr>
      <vt:lpstr>Office 主题</vt:lpstr>
      <vt:lpstr>旋变传感器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旋变传感器</dc:title>
  <dc:creator/>
  <cp:lastModifiedBy>楚 玉青</cp:lastModifiedBy>
  <cp:revision>29</cp:revision>
  <dcterms:created xsi:type="dcterms:W3CDTF">2023-08-09T12:44:00Z</dcterms:created>
  <dcterms:modified xsi:type="dcterms:W3CDTF">2024-03-13T07:30:50Z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882F3B9E9F994A52BEC8DA1E7AE5EDEF_12</vt:lpwstr>
  </property>
  <property fmtid="{D5CDD505-2E9C-101B-9397-08002B2CF9AE}" pid="3" name="KSOProductBuildVer">
    <vt:lpwstr>2052-12.1.0.16120</vt:lpwstr>
  </property>
</Properties>
</file>