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1.svg" ContentType="image/svg+xml"/>
  <Override PartName="/ppt/media/image15.svg" ContentType="image/svg+xml"/>
  <Override PartName="/ppt/media/image2.svg" ContentType="image/svg+xml"/>
  <Override PartName="/ppt/media/image5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tags/tag1608.xml" ContentType="application/vnd.openxmlformats-officedocument.presentationml.tags+xml"/>
  <Override PartName="/ppt/tags/tag1609.xml" ContentType="application/vnd.openxmlformats-officedocument.presentationml.tags+xml"/>
  <Override PartName="/ppt/tags/tag161.xml" ContentType="application/vnd.openxmlformats-officedocument.presentationml.tags+xml"/>
  <Override PartName="/ppt/tags/tag1610.xml" ContentType="application/vnd.openxmlformats-officedocument.presentationml.tags+xml"/>
  <Override PartName="/ppt/tags/tag1611.xml" ContentType="application/vnd.openxmlformats-officedocument.presentationml.tags+xml"/>
  <Override PartName="/ppt/tags/tag1612.xml" ContentType="application/vnd.openxmlformats-officedocument.presentationml.tags+xml"/>
  <Override PartName="/ppt/tags/tag1613.xml" ContentType="application/vnd.openxmlformats-officedocument.presentationml.tags+xml"/>
  <Override PartName="/ppt/tags/tag1614.xml" ContentType="application/vnd.openxmlformats-officedocument.presentationml.tags+xml"/>
  <Override PartName="/ppt/tags/tag1615.xml" ContentType="application/vnd.openxmlformats-officedocument.presentationml.tags+xml"/>
  <Override PartName="/ppt/tags/tag1616.xml" ContentType="application/vnd.openxmlformats-officedocument.presentationml.tags+xml"/>
  <Override PartName="/ppt/tags/tag1617.xml" ContentType="application/vnd.openxmlformats-officedocument.presentationml.tags+xml"/>
  <Override PartName="/ppt/tags/tag1618.xml" ContentType="application/vnd.openxmlformats-officedocument.presentationml.tags+xml"/>
  <Override PartName="/ppt/tags/tag1619.xml" ContentType="application/vnd.openxmlformats-officedocument.presentationml.tags+xml"/>
  <Override PartName="/ppt/tags/tag162.xml" ContentType="application/vnd.openxmlformats-officedocument.presentationml.tags+xml"/>
  <Override PartName="/ppt/tags/tag1620.xml" ContentType="application/vnd.openxmlformats-officedocument.presentationml.tags+xml"/>
  <Override PartName="/ppt/tags/tag1621.xml" ContentType="application/vnd.openxmlformats-officedocument.presentationml.tags+xml"/>
  <Override PartName="/ppt/tags/tag1622.xml" ContentType="application/vnd.openxmlformats-officedocument.presentationml.tags+xml"/>
  <Override PartName="/ppt/tags/tag1623.xml" ContentType="application/vnd.openxmlformats-officedocument.presentationml.tags+xml"/>
  <Override PartName="/ppt/tags/tag1624.xml" ContentType="application/vnd.openxmlformats-officedocument.presentationml.tags+xml"/>
  <Override PartName="/ppt/tags/tag1625.xml" ContentType="application/vnd.openxmlformats-officedocument.presentationml.tags+xml"/>
  <Override PartName="/ppt/tags/tag1626.xml" ContentType="application/vnd.openxmlformats-officedocument.presentationml.tags+xml"/>
  <Override PartName="/ppt/tags/tag1627.xml" ContentType="application/vnd.openxmlformats-officedocument.presentationml.tags+xml"/>
  <Override PartName="/ppt/tags/tag1628.xml" ContentType="application/vnd.openxmlformats-officedocument.presentationml.tags+xml"/>
  <Override PartName="/ppt/tags/tag1629.xml" ContentType="application/vnd.openxmlformats-officedocument.presentationml.tags+xml"/>
  <Override PartName="/ppt/tags/tag163.xml" ContentType="application/vnd.openxmlformats-officedocument.presentationml.tags+xml"/>
  <Override PartName="/ppt/tags/tag1630.xml" ContentType="application/vnd.openxmlformats-officedocument.presentationml.tags+xml"/>
  <Override PartName="/ppt/tags/tag1631.xml" ContentType="application/vnd.openxmlformats-officedocument.presentationml.tags+xml"/>
  <Override PartName="/ppt/tags/tag1632.xml" ContentType="application/vnd.openxmlformats-officedocument.presentationml.tags+xml"/>
  <Override PartName="/ppt/tags/tag1633.xml" ContentType="application/vnd.openxmlformats-officedocument.presentationml.tags+xml"/>
  <Override PartName="/ppt/tags/tag1634.xml" ContentType="application/vnd.openxmlformats-officedocument.presentationml.tags+xml"/>
  <Override PartName="/ppt/tags/tag1635.xml" ContentType="application/vnd.openxmlformats-officedocument.presentationml.tags+xml"/>
  <Override PartName="/ppt/tags/tag1636.xml" ContentType="application/vnd.openxmlformats-officedocument.presentationml.tags+xml"/>
  <Override PartName="/ppt/tags/tag1637.xml" ContentType="application/vnd.openxmlformats-officedocument.presentationml.tags+xml"/>
  <Override PartName="/ppt/tags/tag1638.xml" ContentType="application/vnd.openxmlformats-officedocument.presentationml.tags+xml"/>
  <Override PartName="/ppt/tags/tag1639.xml" ContentType="application/vnd.openxmlformats-officedocument.presentationml.tags+xml"/>
  <Override PartName="/ppt/tags/tag164.xml" ContentType="application/vnd.openxmlformats-officedocument.presentationml.tags+xml"/>
  <Override PartName="/ppt/tags/tag1640.xml" ContentType="application/vnd.openxmlformats-officedocument.presentationml.tags+xml"/>
  <Override PartName="/ppt/tags/tag1641.xml" ContentType="application/vnd.openxmlformats-officedocument.presentationml.tags+xml"/>
  <Override PartName="/ppt/tags/tag1642.xml" ContentType="application/vnd.openxmlformats-officedocument.presentationml.tags+xml"/>
  <Override PartName="/ppt/tags/tag1643.xml" ContentType="application/vnd.openxmlformats-officedocument.presentationml.tags+xml"/>
  <Override PartName="/ppt/tags/tag1644.xml" ContentType="application/vnd.openxmlformats-officedocument.presentationml.tags+xml"/>
  <Override PartName="/ppt/tags/tag1645.xml" ContentType="application/vnd.openxmlformats-officedocument.presentationml.tags+xml"/>
  <Override PartName="/ppt/tags/tag1646.xml" ContentType="application/vnd.openxmlformats-officedocument.presentationml.tags+xml"/>
  <Override PartName="/ppt/tags/tag1647.xml" ContentType="application/vnd.openxmlformats-officedocument.presentationml.tags+xml"/>
  <Override PartName="/ppt/tags/tag1648.xml" ContentType="application/vnd.openxmlformats-officedocument.presentationml.tags+xml"/>
  <Override PartName="/ppt/tags/tag1649.xml" ContentType="application/vnd.openxmlformats-officedocument.presentationml.tags+xml"/>
  <Override PartName="/ppt/tags/tag165.xml" ContentType="application/vnd.openxmlformats-officedocument.presentationml.tags+xml"/>
  <Override PartName="/ppt/tags/tag1650.xml" ContentType="application/vnd.openxmlformats-officedocument.presentationml.tags+xml"/>
  <Override PartName="/ppt/tags/tag1651.xml" ContentType="application/vnd.openxmlformats-officedocument.presentationml.tags+xml"/>
  <Override PartName="/ppt/tags/tag1652.xml" ContentType="application/vnd.openxmlformats-officedocument.presentationml.tags+xml"/>
  <Override PartName="/ppt/tags/tag1653.xml" ContentType="application/vnd.openxmlformats-officedocument.presentationml.tags+xml"/>
  <Override PartName="/ppt/tags/tag1654.xml" ContentType="application/vnd.openxmlformats-officedocument.presentationml.tags+xml"/>
  <Override PartName="/ppt/tags/tag1655.xml" ContentType="application/vnd.openxmlformats-officedocument.presentationml.tags+xml"/>
  <Override PartName="/ppt/tags/tag1656.xml" ContentType="application/vnd.openxmlformats-officedocument.presentationml.tags+xml"/>
  <Override PartName="/ppt/tags/tag1657.xml" ContentType="application/vnd.openxmlformats-officedocument.presentationml.tags+xml"/>
  <Override PartName="/ppt/tags/tag1658.xml" ContentType="application/vnd.openxmlformats-officedocument.presentationml.tags+xml"/>
  <Override PartName="/ppt/tags/tag1659.xml" ContentType="application/vnd.openxmlformats-officedocument.presentationml.tags+xml"/>
  <Override PartName="/ppt/tags/tag166.xml" ContentType="application/vnd.openxmlformats-officedocument.presentationml.tags+xml"/>
  <Override PartName="/ppt/tags/tag1660.xml" ContentType="application/vnd.openxmlformats-officedocument.presentationml.tags+xml"/>
  <Override PartName="/ppt/tags/tag1661.xml" ContentType="application/vnd.openxmlformats-officedocument.presentationml.tags+xml"/>
  <Override PartName="/ppt/tags/tag1662.xml" ContentType="application/vnd.openxmlformats-officedocument.presentationml.tags+xml"/>
  <Override PartName="/ppt/tags/tag1663.xml" ContentType="application/vnd.openxmlformats-officedocument.presentationml.tags+xml"/>
  <Override PartName="/ppt/tags/tag1664.xml" ContentType="application/vnd.openxmlformats-officedocument.presentationml.tags+xml"/>
  <Override PartName="/ppt/tags/tag1665.xml" ContentType="application/vnd.openxmlformats-officedocument.presentationml.tags+xml"/>
  <Override PartName="/ppt/tags/tag1666.xml" ContentType="application/vnd.openxmlformats-officedocument.presentationml.tags+xml"/>
  <Override PartName="/ppt/tags/tag1667.xml" ContentType="application/vnd.openxmlformats-officedocument.presentationml.tags+xml"/>
  <Override PartName="/ppt/tags/tag1668.xml" ContentType="application/vnd.openxmlformats-officedocument.presentationml.tags+xml"/>
  <Override PartName="/ppt/tags/tag1669.xml" ContentType="application/vnd.openxmlformats-officedocument.presentationml.tags+xml"/>
  <Override PartName="/ppt/tags/tag167.xml" ContentType="application/vnd.openxmlformats-officedocument.presentationml.tags+xml"/>
  <Override PartName="/ppt/tags/tag1670.xml" ContentType="application/vnd.openxmlformats-officedocument.presentationml.tags+xml"/>
  <Override PartName="/ppt/tags/tag1671.xml" ContentType="application/vnd.openxmlformats-officedocument.presentationml.tags+xml"/>
  <Override PartName="/ppt/tags/tag1672.xml" ContentType="application/vnd.openxmlformats-officedocument.presentationml.tags+xml"/>
  <Override PartName="/ppt/tags/tag1673.xml" ContentType="application/vnd.openxmlformats-officedocument.presentationml.tags+xml"/>
  <Override PartName="/ppt/tags/tag1674.xml" ContentType="application/vnd.openxmlformats-officedocument.presentationml.tags+xml"/>
  <Override PartName="/ppt/tags/tag1675.xml" ContentType="application/vnd.openxmlformats-officedocument.presentationml.tags+xml"/>
  <Override PartName="/ppt/tags/tag1676.xml" ContentType="application/vnd.openxmlformats-officedocument.presentationml.tags+xml"/>
  <Override PartName="/ppt/tags/tag1677.xml" ContentType="application/vnd.openxmlformats-officedocument.presentationml.tags+xml"/>
  <Override PartName="/ppt/tags/tag1678.xml" ContentType="application/vnd.openxmlformats-officedocument.presentationml.tags+xml"/>
  <Override PartName="/ppt/tags/tag1679.xml" ContentType="application/vnd.openxmlformats-officedocument.presentationml.tags+xml"/>
  <Override PartName="/ppt/tags/tag168.xml" ContentType="application/vnd.openxmlformats-officedocument.presentationml.tags+xml"/>
  <Override PartName="/ppt/tags/tag1680.xml" ContentType="application/vnd.openxmlformats-officedocument.presentationml.tags+xml"/>
  <Override PartName="/ppt/tags/tag1681.xml" ContentType="application/vnd.openxmlformats-officedocument.presentationml.tags+xml"/>
  <Override PartName="/ppt/tags/tag1682.xml" ContentType="application/vnd.openxmlformats-officedocument.presentationml.tags+xml"/>
  <Override PartName="/ppt/tags/tag1683.xml" ContentType="application/vnd.openxmlformats-officedocument.presentationml.tags+xml"/>
  <Override PartName="/ppt/tags/tag1684.xml" ContentType="application/vnd.openxmlformats-officedocument.presentationml.tags+xml"/>
  <Override PartName="/ppt/tags/tag1685.xml" ContentType="application/vnd.openxmlformats-officedocument.presentationml.tags+xml"/>
  <Override PartName="/ppt/tags/tag1686.xml" ContentType="application/vnd.openxmlformats-officedocument.presentationml.tags+xml"/>
  <Override PartName="/ppt/tags/tag1687.xml" ContentType="application/vnd.openxmlformats-officedocument.presentationml.tags+xml"/>
  <Override PartName="/ppt/tags/tag1688.xml" ContentType="application/vnd.openxmlformats-officedocument.presentationml.tags+xml"/>
  <Override PartName="/ppt/tags/tag1689.xml" ContentType="application/vnd.openxmlformats-officedocument.presentationml.tags+xml"/>
  <Override PartName="/ppt/tags/tag169.xml" ContentType="application/vnd.openxmlformats-officedocument.presentationml.tags+xml"/>
  <Override PartName="/ppt/tags/tag1690.xml" ContentType="application/vnd.openxmlformats-officedocument.presentationml.tags+xml"/>
  <Override PartName="/ppt/tags/tag1691.xml" ContentType="application/vnd.openxmlformats-officedocument.presentationml.tags+xml"/>
  <Override PartName="/ppt/tags/tag1692.xml" ContentType="application/vnd.openxmlformats-officedocument.presentationml.tags+xml"/>
  <Override PartName="/ppt/tags/tag1693.xml" ContentType="application/vnd.openxmlformats-officedocument.presentationml.tags+xml"/>
  <Override PartName="/ppt/tags/tag1694.xml" ContentType="application/vnd.openxmlformats-officedocument.presentationml.tags+xml"/>
  <Override PartName="/ppt/tags/tag1695.xml" ContentType="application/vnd.openxmlformats-officedocument.presentationml.tags+xml"/>
  <Override PartName="/ppt/tags/tag1696.xml" ContentType="application/vnd.openxmlformats-officedocument.presentationml.tags+xml"/>
  <Override PartName="/ppt/tags/tag1697.xml" ContentType="application/vnd.openxmlformats-officedocument.presentationml.tags+xml"/>
  <Override PartName="/ppt/tags/tag1698.xml" ContentType="application/vnd.openxmlformats-officedocument.presentationml.tags+xml"/>
  <Override PartName="/ppt/tags/tag169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00.xml" ContentType="application/vnd.openxmlformats-officedocument.presentationml.tags+xml"/>
  <Override PartName="/ppt/tags/tag1701.xml" ContentType="application/vnd.openxmlformats-officedocument.presentationml.tags+xml"/>
  <Override PartName="/ppt/tags/tag1702.xml" ContentType="application/vnd.openxmlformats-officedocument.presentationml.tags+xml"/>
  <Override PartName="/ppt/tags/tag1703.xml" ContentType="application/vnd.openxmlformats-officedocument.presentationml.tags+xml"/>
  <Override PartName="/ppt/tags/tag1704.xml" ContentType="application/vnd.openxmlformats-officedocument.presentationml.tags+xml"/>
  <Override PartName="/ppt/tags/tag1705.xml" ContentType="application/vnd.openxmlformats-officedocument.presentationml.tags+xml"/>
  <Override PartName="/ppt/tags/tag1706.xml" ContentType="application/vnd.openxmlformats-officedocument.presentationml.tags+xml"/>
  <Override PartName="/ppt/tags/tag1707.xml" ContentType="application/vnd.openxmlformats-officedocument.presentationml.tags+xml"/>
  <Override PartName="/ppt/tags/tag1708.xml" ContentType="application/vnd.openxmlformats-officedocument.presentationml.tags+xml"/>
  <Override PartName="/ppt/tags/tag1709.xml" ContentType="application/vnd.openxmlformats-officedocument.presentationml.tags+xml"/>
  <Override PartName="/ppt/tags/tag171.xml" ContentType="application/vnd.openxmlformats-officedocument.presentationml.tags+xml"/>
  <Override PartName="/ppt/tags/tag1710.xml" ContentType="application/vnd.openxmlformats-officedocument.presentationml.tags+xml"/>
  <Override PartName="/ppt/tags/tag1711.xml" ContentType="application/vnd.openxmlformats-officedocument.presentationml.tags+xml"/>
  <Override PartName="/ppt/tags/tag1712.xml" ContentType="application/vnd.openxmlformats-officedocument.presentationml.tags+xml"/>
  <Override PartName="/ppt/tags/tag1713.xml" ContentType="application/vnd.openxmlformats-officedocument.presentationml.tags+xml"/>
  <Override PartName="/ppt/tags/tag1714.xml" ContentType="application/vnd.openxmlformats-officedocument.presentationml.tags+xml"/>
  <Override PartName="/ppt/tags/tag1715.xml" ContentType="application/vnd.openxmlformats-officedocument.presentationml.tags+xml"/>
  <Override PartName="/ppt/tags/tag1716.xml" ContentType="application/vnd.openxmlformats-officedocument.presentationml.tags+xml"/>
  <Override PartName="/ppt/tags/tag1717.xml" ContentType="application/vnd.openxmlformats-officedocument.presentationml.tags+xml"/>
  <Override PartName="/ppt/tags/tag1718.xml" ContentType="application/vnd.openxmlformats-officedocument.presentationml.tags+xml"/>
  <Override PartName="/ppt/tags/tag1719.xml" ContentType="application/vnd.openxmlformats-officedocument.presentationml.tags+xml"/>
  <Override PartName="/ppt/tags/tag172.xml" ContentType="application/vnd.openxmlformats-officedocument.presentationml.tags+xml"/>
  <Override PartName="/ppt/tags/tag1720.xml" ContentType="application/vnd.openxmlformats-officedocument.presentationml.tags+xml"/>
  <Override PartName="/ppt/tags/tag1721.xml" ContentType="application/vnd.openxmlformats-officedocument.presentationml.tags+xml"/>
  <Override PartName="/ppt/tags/tag1722.xml" ContentType="application/vnd.openxmlformats-officedocument.presentationml.tags+xml"/>
  <Override PartName="/ppt/tags/tag1723.xml" ContentType="application/vnd.openxmlformats-officedocument.presentationml.tags+xml"/>
  <Override PartName="/ppt/tags/tag1724.xml" ContentType="application/vnd.openxmlformats-officedocument.presentationml.tags+xml"/>
  <Override PartName="/ppt/tags/tag1725.xml" ContentType="application/vnd.openxmlformats-officedocument.presentationml.tags+xml"/>
  <Override PartName="/ppt/tags/tag1726.xml" ContentType="application/vnd.openxmlformats-officedocument.presentationml.tags+xml"/>
  <Override PartName="/ppt/tags/tag1727.xml" ContentType="application/vnd.openxmlformats-officedocument.presentationml.tags+xml"/>
  <Override PartName="/ppt/tags/tag1728.xml" ContentType="application/vnd.openxmlformats-officedocument.presentationml.tags+xml"/>
  <Override PartName="/ppt/tags/tag1729.xml" ContentType="application/vnd.openxmlformats-officedocument.presentationml.tags+xml"/>
  <Override PartName="/ppt/tags/tag173.xml" ContentType="application/vnd.openxmlformats-officedocument.presentationml.tags+xml"/>
  <Override PartName="/ppt/tags/tag1730.xml" ContentType="application/vnd.openxmlformats-officedocument.presentationml.tags+xml"/>
  <Override PartName="/ppt/tags/tag1731.xml" ContentType="application/vnd.openxmlformats-officedocument.presentationml.tags+xml"/>
  <Override PartName="/ppt/tags/tag1732.xml" ContentType="application/vnd.openxmlformats-officedocument.presentationml.tags+xml"/>
  <Override PartName="/ppt/tags/tag1733.xml" ContentType="application/vnd.openxmlformats-officedocument.presentationml.tags+xml"/>
  <Override PartName="/ppt/tags/tag1734.xml" ContentType="application/vnd.openxmlformats-officedocument.presentationml.tags+xml"/>
  <Override PartName="/ppt/tags/tag1735.xml" ContentType="application/vnd.openxmlformats-officedocument.presentationml.tags+xml"/>
  <Override PartName="/ppt/tags/tag1736.xml" ContentType="application/vnd.openxmlformats-officedocument.presentationml.tags+xml"/>
  <Override PartName="/ppt/tags/tag1737.xml" ContentType="application/vnd.openxmlformats-officedocument.presentationml.tags+xml"/>
  <Override PartName="/ppt/tags/tag1738.xml" ContentType="application/vnd.openxmlformats-officedocument.presentationml.tags+xml"/>
  <Override PartName="/ppt/tags/tag1739.xml" ContentType="application/vnd.openxmlformats-officedocument.presentationml.tags+xml"/>
  <Override PartName="/ppt/tags/tag174.xml" ContentType="application/vnd.openxmlformats-officedocument.presentationml.tags+xml"/>
  <Override PartName="/ppt/tags/tag1740.xml" ContentType="application/vnd.openxmlformats-officedocument.presentationml.tags+xml"/>
  <Override PartName="/ppt/tags/tag1741.xml" ContentType="application/vnd.openxmlformats-officedocument.presentationml.tags+xml"/>
  <Override PartName="/ppt/tags/tag1742.xml" ContentType="application/vnd.openxmlformats-officedocument.presentationml.tags+xml"/>
  <Override PartName="/ppt/tags/tag1743.xml" ContentType="application/vnd.openxmlformats-officedocument.presentationml.tags+xml"/>
  <Override PartName="/ppt/tags/tag1744.xml" ContentType="application/vnd.openxmlformats-officedocument.presentationml.tags+xml"/>
  <Override PartName="/ppt/tags/tag1745.xml" ContentType="application/vnd.openxmlformats-officedocument.presentationml.tags+xml"/>
  <Override PartName="/ppt/tags/tag1746.xml" ContentType="application/vnd.openxmlformats-officedocument.presentationml.tags+xml"/>
  <Override PartName="/ppt/tags/tag1747.xml" ContentType="application/vnd.openxmlformats-officedocument.presentationml.tags+xml"/>
  <Override PartName="/ppt/tags/tag1748.xml" ContentType="application/vnd.openxmlformats-officedocument.presentationml.tags+xml"/>
  <Override PartName="/ppt/tags/tag1749.xml" ContentType="application/vnd.openxmlformats-officedocument.presentationml.tags+xml"/>
  <Override PartName="/ppt/tags/tag175.xml" ContentType="application/vnd.openxmlformats-officedocument.presentationml.tags+xml"/>
  <Override PartName="/ppt/tags/tag1750.xml" ContentType="application/vnd.openxmlformats-officedocument.presentationml.tags+xml"/>
  <Override PartName="/ppt/tags/tag1751.xml" ContentType="application/vnd.openxmlformats-officedocument.presentationml.tags+xml"/>
  <Override PartName="/ppt/tags/tag1752.xml" ContentType="application/vnd.openxmlformats-officedocument.presentationml.tags+xml"/>
  <Override PartName="/ppt/tags/tag1753.xml" ContentType="application/vnd.openxmlformats-officedocument.presentationml.tags+xml"/>
  <Override PartName="/ppt/tags/tag1754.xml" ContentType="application/vnd.openxmlformats-officedocument.presentationml.tags+xml"/>
  <Override PartName="/ppt/tags/tag1755.xml" ContentType="application/vnd.openxmlformats-officedocument.presentationml.tags+xml"/>
  <Override PartName="/ppt/tags/tag1756.xml" ContentType="application/vnd.openxmlformats-officedocument.presentationml.tags+xml"/>
  <Override PartName="/ppt/tags/tag1757.xml" ContentType="application/vnd.openxmlformats-officedocument.presentationml.tags+xml"/>
  <Override PartName="/ppt/tags/tag1758.xml" ContentType="application/vnd.openxmlformats-officedocument.presentationml.tags+xml"/>
  <Override PartName="/ppt/tags/tag1759.xml" ContentType="application/vnd.openxmlformats-officedocument.presentationml.tags+xml"/>
  <Override PartName="/ppt/tags/tag176.xml" ContentType="application/vnd.openxmlformats-officedocument.presentationml.tags+xml"/>
  <Override PartName="/ppt/tags/tag1760.xml" ContentType="application/vnd.openxmlformats-officedocument.presentationml.tags+xml"/>
  <Override PartName="/ppt/tags/tag1761.xml" ContentType="application/vnd.openxmlformats-officedocument.presentationml.tags+xml"/>
  <Override PartName="/ppt/tags/tag1762.xml" ContentType="application/vnd.openxmlformats-officedocument.presentationml.tags+xml"/>
  <Override PartName="/ppt/tags/tag1763.xml" ContentType="application/vnd.openxmlformats-officedocument.presentationml.tags+xml"/>
  <Override PartName="/ppt/tags/tag1764.xml" ContentType="application/vnd.openxmlformats-officedocument.presentationml.tags+xml"/>
  <Override PartName="/ppt/tags/tag1765.xml" ContentType="application/vnd.openxmlformats-officedocument.presentationml.tags+xml"/>
  <Override PartName="/ppt/tags/tag1766.xml" ContentType="application/vnd.openxmlformats-officedocument.presentationml.tags+xml"/>
  <Override PartName="/ppt/tags/tag1767.xml" ContentType="application/vnd.openxmlformats-officedocument.presentationml.tags+xml"/>
  <Override PartName="/ppt/tags/tag1768.xml" ContentType="application/vnd.openxmlformats-officedocument.presentationml.tags+xml"/>
  <Override PartName="/ppt/tags/tag1769.xml" ContentType="application/vnd.openxmlformats-officedocument.presentationml.tags+xml"/>
  <Override PartName="/ppt/tags/tag177.xml" ContentType="application/vnd.openxmlformats-officedocument.presentationml.tags+xml"/>
  <Override PartName="/ppt/tags/tag1770.xml" ContentType="application/vnd.openxmlformats-officedocument.presentationml.tags+xml"/>
  <Override PartName="/ppt/tags/tag1771.xml" ContentType="application/vnd.openxmlformats-officedocument.presentationml.tags+xml"/>
  <Override PartName="/ppt/tags/tag1772.xml" ContentType="application/vnd.openxmlformats-officedocument.presentationml.tags+xml"/>
  <Override PartName="/ppt/tags/tag1773.xml" ContentType="application/vnd.openxmlformats-officedocument.presentationml.tags+xml"/>
  <Override PartName="/ppt/tags/tag1774.xml" ContentType="application/vnd.openxmlformats-officedocument.presentationml.tags+xml"/>
  <Override PartName="/ppt/tags/tag1775.xml" ContentType="application/vnd.openxmlformats-officedocument.presentationml.tags+xml"/>
  <Override PartName="/ppt/tags/tag1776.xml" ContentType="application/vnd.openxmlformats-officedocument.presentationml.tags+xml"/>
  <Override PartName="/ppt/tags/tag1777.xml" ContentType="application/vnd.openxmlformats-officedocument.presentationml.tags+xml"/>
  <Override PartName="/ppt/tags/tag1778.xml" ContentType="application/vnd.openxmlformats-officedocument.presentationml.tags+xml"/>
  <Override PartName="/ppt/tags/tag1779.xml" ContentType="application/vnd.openxmlformats-officedocument.presentationml.tags+xml"/>
  <Override PartName="/ppt/tags/tag178.xml" ContentType="application/vnd.openxmlformats-officedocument.presentationml.tags+xml"/>
  <Override PartName="/ppt/tags/tag1780.xml" ContentType="application/vnd.openxmlformats-officedocument.presentationml.tags+xml"/>
  <Override PartName="/ppt/tags/tag1781.xml" ContentType="application/vnd.openxmlformats-officedocument.presentationml.tags+xml"/>
  <Override PartName="/ppt/tags/tag1782.xml" ContentType="application/vnd.openxmlformats-officedocument.presentationml.tags+xml"/>
  <Override PartName="/ppt/tags/tag1783.xml" ContentType="application/vnd.openxmlformats-officedocument.presentationml.tags+xml"/>
  <Override PartName="/ppt/tags/tag1784.xml" ContentType="application/vnd.openxmlformats-officedocument.presentationml.tags+xml"/>
  <Override PartName="/ppt/tags/tag1785.xml" ContentType="application/vnd.openxmlformats-officedocument.presentationml.tags+xml"/>
  <Override PartName="/ppt/tags/tag1786.xml" ContentType="application/vnd.openxmlformats-officedocument.presentationml.tags+xml"/>
  <Override PartName="/ppt/tags/tag1787.xml" ContentType="application/vnd.openxmlformats-officedocument.presentationml.tags+xml"/>
  <Override PartName="/ppt/tags/tag1788.xml" ContentType="application/vnd.openxmlformats-officedocument.presentationml.tags+xml"/>
  <Override PartName="/ppt/tags/tag1789.xml" ContentType="application/vnd.openxmlformats-officedocument.presentationml.tags+xml"/>
  <Override PartName="/ppt/tags/tag179.xml" ContentType="application/vnd.openxmlformats-officedocument.presentationml.tags+xml"/>
  <Override PartName="/ppt/tags/tag1790.xml" ContentType="application/vnd.openxmlformats-officedocument.presentationml.tags+xml"/>
  <Override PartName="/ppt/tags/tag1791.xml" ContentType="application/vnd.openxmlformats-officedocument.presentationml.tags+xml"/>
  <Override PartName="/ppt/tags/tag1792.xml" ContentType="application/vnd.openxmlformats-officedocument.presentationml.tags+xml"/>
  <Override PartName="/ppt/tags/tag1793.xml" ContentType="application/vnd.openxmlformats-officedocument.presentationml.tags+xml"/>
  <Override PartName="/ppt/tags/tag1794.xml" ContentType="application/vnd.openxmlformats-officedocument.presentationml.tags+xml"/>
  <Override PartName="/ppt/tags/tag1795.xml" ContentType="application/vnd.openxmlformats-officedocument.presentationml.tags+xml"/>
  <Override PartName="/ppt/tags/tag1796.xml" ContentType="application/vnd.openxmlformats-officedocument.presentationml.tags+xml"/>
  <Override PartName="/ppt/tags/tag1797.xml" ContentType="application/vnd.openxmlformats-officedocument.presentationml.tags+xml"/>
  <Override PartName="/ppt/tags/tag1798.xml" ContentType="application/vnd.openxmlformats-officedocument.presentationml.tags+xml"/>
  <Override PartName="/ppt/tags/tag179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00.xml" ContentType="application/vnd.openxmlformats-officedocument.presentationml.tags+xml"/>
  <Override PartName="/ppt/tags/tag1801.xml" ContentType="application/vnd.openxmlformats-officedocument.presentationml.tags+xml"/>
  <Override PartName="/ppt/tags/tag1802.xml" ContentType="application/vnd.openxmlformats-officedocument.presentationml.tags+xml"/>
  <Override PartName="/ppt/tags/tag1803.xml" ContentType="application/vnd.openxmlformats-officedocument.presentationml.tags+xml"/>
  <Override PartName="/ppt/tags/tag1804.xml" ContentType="application/vnd.openxmlformats-officedocument.presentationml.tags+xml"/>
  <Override PartName="/ppt/tags/tag1805.xml" ContentType="application/vnd.openxmlformats-officedocument.presentationml.tags+xml"/>
  <Override PartName="/ppt/tags/tag1806.xml" ContentType="application/vnd.openxmlformats-officedocument.presentationml.tags+xml"/>
  <Override PartName="/ppt/tags/tag1807.xml" ContentType="application/vnd.openxmlformats-officedocument.presentationml.tags+xml"/>
  <Override PartName="/ppt/tags/tag1808.xml" ContentType="application/vnd.openxmlformats-officedocument.presentationml.tags+xml"/>
  <Override PartName="/ppt/tags/tag1809.xml" ContentType="application/vnd.openxmlformats-officedocument.presentationml.tags+xml"/>
  <Override PartName="/ppt/tags/tag181.xml" ContentType="application/vnd.openxmlformats-officedocument.presentationml.tags+xml"/>
  <Override PartName="/ppt/tags/tag1810.xml" ContentType="application/vnd.openxmlformats-officedocument.presentationml.tags+xml"/>
  <Override PartName="/ppt/tags/tag1811.xml" ContentType="application/vnd.openxmlformats-officedocument.presentationml.tags+xml"/>
  <Override PartName="/ppt/tags/tag1812.xml" ContentType="application/vnd.openxmlformats-officedocument.presentationml.tags+xml"/>
  <Override PartName="/ppt/tags/tag1813.xml" ContentType="application/vnd.openxmlformats-officedocument.presentationml.tags+xml"/>
  <Override PartName="/ppt/tags/tag1814.xml" ContentType="application/vnd.openxmlformats-officedocument.presentationml.tags+xml"/>
  <Override PartName="/ppt/tags/tag1815.xml" ContentType="application/vnd.openxmlformats-officedocument.presentationml.tags+xml"/>
  <Override PartName="/ppt/tags/tag1816.xml" ContentType="application/vnd.openxmlformats-officedocument.presentationml.tags+xml"/>
  <Override PartName="/ppt/tags/tag1817.xml" ContentType="application/vnd.openxmlformats-officedocument.presentationml.tags+xml"/>
  <Override PartName="/ppt/tags/tag1818.xml" ContentType="application/vnd.openxmlformats-officedocument.presentationml.tags+xml"/>
  <Override PartName="/ppt/tags/tag1819.xml" ContentType="application/vnd.openxmlformats-officedocument.presentationml.tags+xml"/>
  <Override PartName="/ppt/tags/tag182.xml" ContentType="application/vnd.openxmlformats-officedocument.presentationml.tags+xml"/>
  <Override PartName="/ppt/tags/tag1820.xml" ContentType="application/vnd.openxmlformats-officedocument.presentationml.tags+xml"/>
  <Override PartName="/ppt/tags/tag1821.xml" ContentType="application/vnd.openxmlformats-officedocument.presentationml.tags+xml"/>
  <Override PartName="/ppt/tags/tag1822.xml" ContentType="application/vnd.openxmlformats-officedocument.presentationml.tags+xml"/>
  <Override PartName="/ppt/tags/tag1823.xml" ContentType="application/vnd.openxmlformats-officedocument.presentationml.tags+xml"/>
  <Override PartName="/ppt/tags/tag1824.xml" ContentType="application/vnd.openxmlformats-officedocument.presentationml.tags+xml"/>
  <Override PartName="/ppt/tags/tag1825.xml" ContentType="application/vnd.openxmlformats-officedocument.presentationml.tags+xml"/>
  <Override PartName="/ppt/tags/tag1826.xml" ContentType="application/vnd.openxmlformats-officedocument.presentationml.tags+xml"/>
  <Override PartName="/ppt/tags/tag1827.xml" ContentType="application/vnd.openxmlformats-officedocument.presentationml.tags+xml"/>
  <Override PartName="/ppt/tags/tag1828.xml" ContentType="application/vnd.openxmlformats-officedocument.presentationml.tags+xml"/>
  <Override PartName="/ppt/tags/tag1829.xml" ContentType="application/vnd.openxmlformats-officedocument.presentationml.tags+xml"/>
  <Override PartName="/ppt/tags/tag183.xml" ContentType="application/vnd.openxmlformats-officedocument.presentationml.tags+xml"/>
  <Override PartName="/ppt/tags/tag1830.xml" ContentType="application/vnd.openxmlformats-officedocument.presentationml.tags+xml"/>
  <Override PartName="/ppt/tags/tag1831.xml" ContentType="application/vnd.openxmlformats-officedocument.presentationml.tags+xml"/>
  <Override PartName="/ppt/tags/tag1832.xml" ContentType="application/vnd.openxmlformats-officedocument.presentationml.tags+xml"/>
  <Override PartName="/ppt/tags/tag1833.xml" ContentType="application/vnd.openxmlformats-officedocument.presentationml.tags+xml"/>
  <Override PartName="/ppt/tags/tag1834.xml" ContentType="application/vnd.openxmlformats-officedocument.presentationml.tags+xml"/>
  <Override PartName="/ppt/tags/tag1835.xml" ContentType="application/vnd.openxmlformats-officedocument.presentationml.tags+xml"/>
  <Override PartName="/ppt/tags/tag1836.xml" ContentType="application/vnd.openxmlformats-officedocument.presentationml.tags+xml"/>
  <Override PartName="/ppt/tags/tag1837.xml" ContentType="application/vnd.openxmlformats-officedocument.presentationml.tags+xml"/>
  <Override PartName="/ppt/tags/tag1838.xml" ContentType="application/vnd.openxmlformats-officedocument.presentationml.tags+xml"/>
  <Override PartName="/ppt/tags/tag1839.xml" ContentType="application/vnd.openxmlformats-officedocument.presentationml.tags+xml"/>
  <Override PartName="/ppt/tags/tag184.xml" ContentType="application/vnd.openxmlformats-officedocument.presentationml.tags+xml"/>
  <Override PartName="/ppt/tags/tag1840.xml" ContentType="application/vnd.openxmlformats-officedocument.presentationml.tags+xml"/>
  <Override PartName="/ppt/tags/tag1841.xml" ContentType="application/vnd.openxmlformats-officedocument.presentationml.tags+xml"/>
  <Override PartName="/ppt/tags/tag1842.xml" ContentType="application/vnd.openxmlformats-officedocument.presentationml.tags+xml"/>
  <Override PartName="/ppt/tags/tag1843.xml" ContentType="application/vnd.openxmlformats-officedocument.presentationml.tags+xml"/>
  <Override PartName="/ppt/tags/tag184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3"/>
  </p:handoutMasterIdLst>
  <p:sldIdLst>
    <p:sldId id="273" r:id="rId3"/>
    <p:sldId id="278" r:id="rId5"/>
    <p:sldId id="258" r:id="rId6"/>
    <p:sldId id="304" r:id="rId7"/>
    <p:sldId id="303" r:id="rId8"/>
    <p:sldId id="302" r:id="rId9"/>
    <p:sldId id="301" r:id="rId10"/>
    <p:sldId id="305" r:id="rId11"/>
    <p:sldId id="311" r:id="rId12"/>
    <p:sldId id="300" r:id="rId13"/>
    <p:sldId id="306" r:id="rId14"/>
    <p:sldId id="307" r:id="rId15"/>
    <p:sldId id="308" r:id="rId16"/>
    <p:sldId id="309" r:id="rId17"/>
    <p:sldId id="310" r:id="rId18"/>
    <p:sldId id="312" r:id="rId19"/>
    <p:sldId id="313" r:id="rId20"/>
    <p:sldId id="315" r:id="rId21"/>
    <p:sldId id="318" r:id="rId22"/>
    <p:sldId id="316" r:id="rId23"/>
    <p:sldId id="317" r:id="rId24"/>
    <p:sldId id="319" r:id="rId25"/>
    <p:sldId id="325" r:id="rId26"/>
    <p:sldId id="326" r:id="rId27"/>
    <p:sldId id="314" r:id="rId28"/>
    <p:sldId id="324" r:id="rId29"/>
    <p:sldId id="321" r:id="rId30"/>
    <p:sldId id="320" r:id="rId31"/>
    <p:sldId id="299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4146" autoAdjust="0"/>
  </p:normalViewPr>
  <p:slideViewPr>
    <p:cSldViewPr snapToGrid="0">
      <p:cViewPr varScale="1">
        <p:scale>
          <a:sx n="118" d="100"/>
          <a:sy n="118" d="100"/>
        </p:scale>
        <p:origin x="816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1844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CE624-3660-4035-AB45-CE49DDC2C6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5F825-9C29-43CC-BB96-80A60E9689F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3.png"/><Relationship Id="rId7" Type="http://schemas.openxmlformats.org/officeDocument/2006/relationships/tags" Target="../tags/tag3.xml"/><Relationship Id="rId6" Type="http://schemas.openxmlformats.org/officeDocument/2006/relationships/image" Target="NULL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image" Target="../media/image12.png"/><Relationship Id="rId7" Type="http://schemas.openxmlformats.org/officeDocument/2006/relationships/tags" Target="../tags/tag61.xml"/><Relationship Id="rId6" Type="http://schemas.openxmlformats.org/officeDocument/2006/relationships/image" Target="NULL" TargetMode="External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themeOverride" Target="../theme/themeOverride1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image" Target="../media/image6.png"/><Relationship Id="rId7" Type="http://schemas.openxmlformats.org/officeDocument/2006/relationships/tags" Target="../tags/tag17.xml"/><Relationship Id="rId6" Type="http://schemas.openxmlformats.org/officeDocument/2006/relationships/image" Target="NUL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image" Target="../media/image9.png"/><Relationship Id="rId7" Type="http://schemas.openxmlformats.org/officeDocument/2006/relationships/tags" Target="../tags/tag24.xml"/><Relationship Id="rId6" Type="http://schemas.openxmlformats.org/officeDocument/2006/relationships/image" Target="NULL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-17172"/>
            <a:ext cx="12192000" cy="6883026"/>
          </a:xfrm>
          <a:prstGeom prst="rect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@svg_circle_封面" descr="C:/Users/kingsoft/AppData/Local/Temp/fig2wpp/@svg_circle_封面.sv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 r:link="rId6"/>
              </a:ext>
            </a:extLst>
          </a:blip>
          <a:stretch>
            <a:fillRect/>
          </a:stretch>
        </p:blipFill>
        <p:spPr>
          <a:xfrm>
            <a:off x="5122227" y="1220844"/>
            <a:ext cx="6062345" cy="49739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90306" y="136525"/>
            <a:ext cx="11601694" cy="6693988"/>
          </a:xfrm>
          <a:prstGeom prst="rect">
            <a:avLst/>
          </a:prstGeom>
          <a:noFill/>
        </p:spPr>
      </p:pic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9"/>
            </p:custDataLst>
          </p:nvPr>
        </p:nvSpPr>
        <p:spPr>
          <a:xfrm>
            <a:off x="581025" y="659130"/>
            <a:ext cx="1348105" cy="5430520"/>
          </a:xfrm>
          <a:noFill/>
        </p:spPr>
        <p:txBody>
          <a:bodyPr vert="eaVert"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1970405" y="658495"/>
            <a:ext cx="1415415" cy="5431155"/>
          </a:xfrm>
          <a:noFill/>
        </p:spPr>
        <p:txBody>
          <a:bodyPr vert="eaVert" wrap="square" lIns="0" tIns="0" rIns="0" bIns="0" anchor="ctr">
            <a:normAutofit/>
          </a:bodyPr>
          <a:lstStyle>
            <a:lvl1pPr algn="l">
              <a:lnSpc>
                <a:spcPct val="100000"/>
              </a:lnSpc>
              <a:defRPr sz="6600" b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7" hasCustomPrompt="1"/>
            <p:custDataLst>
              <p:tags r:id="rId14"/>
            </p:custDataLst>
          </p:nvPr>
        </p:nvSpPr>
        <p:spPr>
          <a:xfrm>
            <a:off x="3437510" y="3305174"/>
            <a:ext cx="1272536" cy="2784729"/>
          </a:xfrm>
          <a:noFill/>
        </p:spPr>
        <p:txBody>
          <a:bodyPr vert="eaVert" wrap="square" anchor="b"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0" spc="500" baseline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署名占位符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 wrap="square">
            <a:normAutofit/>
          </a:bodyPr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8200" y="1296035"/>
            <a:ext cx="10513695" cy="455295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0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-6350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/>
          </a:p>
        </p:txBody>
      </p:sp>
      <p:pic>
        <p:nvPicPr>
          <p:cNvPr id="8" name="@svg_circle_结束" descr="C:/Users/kingsoft/AppData/Local/Temp/fig2wpp/@svg_circle_结束.sv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 r:link="rId6"/>
              </a:ext>
            </a:extLst>
          </a:blip>
          <a:stretch>
            <a:fillRect/>
          </a:stretch>
        </p:blipFill>
        <p:spPr>
          <a:xfrm>
            <a:off x="2386330" y="859155"/>
            <a:ext cx="4580890" cy="4251960"/>
          </a:xfrm>
          <a:prstGeom prst="rect">
            <a:avLst/>
          </a:prstGeom>
        </p:spPr>
      </p:pic>
      <p:pic>
        <p:nvPicPr>
          <p:cNvPr id="9" name="@png2x_01_结束" descr="C:/Users/kingsoft/AppData/Local/Temp/fig2wpp/@png2x_01_结束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6"/>
          <a:stretch>
            <a:fillRect/>
          </a:stretch>
        </p:blipFill>
        <p:spPr>
          <a:xfrm>
            <a:off x="0" y="822960"/>
            <a:ext cx="9738360" cy="60350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9"/>
            </p:custDataLst>
          </p:nvPr>
        </p:nvSpPr>
        <p:spPr>
          <a:xfrm>
            <a:off x="7040880" y="562610"/>
            <a:ext cx="1007745" cy="5732780"/>
          </a:xfrm>
          <a:noFill/>
          <a:effectLst/>
        </p:spPr>
        <p:txBody>
          <a:bodyPr wrap="square" anchor="ctr">
            <a:normAutofit/>
          </a:bodyPr>
          <a:lstStyle>
            <a:lvl1pPr algn="ctr">
              <a:lnSpc>
                <a:spcPct val="100000"/>
              </a:lnSpc>
              <a:defRPr sz="7000" b="0">
                <a:solidFill>
                  <a:schemeClr val="accent1">
                    <a:lumMod val="50000"/>
                  </a:schemeClr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8299705" y="2036636"/>
            <a:ext cx="1272536" cy="2784729"/>
          </a:xfrm>
          <a:noFill/>
        </p:spPr>
        <p:txBody>
          <a:bodyPr vert="eaVert" wrap="square"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spc="500" baseline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署名占位符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 sz="44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/>
          </a:p>
        </p:txBody>
      </p:sp>
      <p:pic>
        <p:nvPicPr>
          <p:cNvPr id="5" name="@svg_circle_目录" descr="C:/Users/kingsoft/AppData/Local/Temp/fig2wpp/@svg_circle_目录.sv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 r:link="rId6"/>
              </a:ext>
            </a:extLst>
          </a:blip>
          <a:stretch>
            <a:fillRect/>
          </a:stretch>
        </p:blipFill>
        <p:spPr>
          <a:xfrm>
            <a:off x="0" y="1151890"/>
            <a:ext cx="5339715" cy="5229860"/>
          </a:xfrm>
          <a:prstGeom prst="rect">
            <a:avLst/>
          </a:prstGeom>
        </p:spPr>
      </p:pic>
      <p:pic>
        <p:nvPicPr>
          <p:cNvPr id="6" name="@png2x_01_目录" descr="C:/Users/kingsoft/AppData/Local/Temp/fig2wpp/@png2x_01_目录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6"/>
          <a:stretch>
            <a:fillRect/>
          </a:stretch>
        </p:blipFill>
        <p:spPr>
          <a:xfrm>
            <a:off x="0" y="1828800"/>
            <a:ext cx="7287260" cy="50292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3050390" y="1151890"/>
            <a:ext cx="1689977" cy="3359174"/>
          </a:xfrm>
          <a:noFill/>
        </p:spPr>
        <p:txBody>
          <a:bodyPr vert="eaVert" wrap="square" anchor="ctr">
            <a:normAutofit/>
          </a:bodyPr>
          <a:lstStyle>
            <a:lvl1pPr algn="l">
              <a:defRPr sz="5000" b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-17172"/>
            <a:ext cx="12192000" cy="6883026"/>
          </a:xfrm>
          <a:prstGeom prst="rect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@svg_circle_章节" descr="C:/Users/kingsoft/AppData/Local/Temp/fig2wpp/@svg_circle_章节.sv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 r:link="rId6"/>
              </a:ext>
            </a:extLst>
          </a:blip>
          <a:stretch>
            <a:fillRect/>
          </a:stretch>
        </p:blipFill>
        <p:spPr>
          <a:xfrm>
            <a:off x="1716405" y="1421823"/>
            <a:ext cx="8265795" cy="5678170"/>
          </a:xfrm>
          <a:prstGeom prst="rect">
            <a:avLst/>
          </a:prstGeom>
        </p:spPr>
      </p:pic>
      <p:pic>
        <p:nvPicPr>
          <p:cNvPr id="10" name="@png2x_01_章节" descr="C:/Users/kingsoft/AppData/Local/Temp/fig2wpp/@png2x_01_章节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 rotWithShape="1">
          <a:blip r:embed="rId8" r:link="rId6"/>
          <a:srcRect l="2474"/>
          <a:stretch>
            <a:fillRect/>
          </a:stretch>
        </p:blipFill>
        <p:spPr>
          <a:xfrm>
            <a:off x="0" y="2880360"/>
            <a:ext cx="11414760" cy="39776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777240" y="1421823"/>
            <a:ext cx="10643616" cy="1787721"/>
          </a:xfrm>
          <a:noFill/>
        </p:spPr>
        <p:txBody>
          <a:bodyPr wrap="square" anchor="b" anchorCtr="0">
            <a:normAutofit/>
          </a:bodyPr>
          <a:lstStyle>
            <a:lvl1pPr algn="ctr">
              <a:defRPr sz="5000" b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14984" y="481523"/>
            <a:ext cx="10158984" cy="100080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1014984" y="1657350"/>
            <a:ext cx="5004816" cy="4520250"/>
          </a:xfrm>
          <a:noFill/>
        </p:spPr>
        <p:txBody>
          <a:bodyPr vert="horz" wrap="square" lIns="0" tIns="0" rIns="0" bIns="0" rtlCol="0" anchor="t">
            <a:normAutofit/>
          </a:bodyPr>
          <a:lstStyle>
            <a:lvl1pPr>
              <a:defRPr lang="zh-CN" altLang="en-US" dirty="0"/>
            </a:lvl1pPr>
            <a:lvl2pPr>
              <a:defRPr lang="zh-CN" altLang="en-US" sz="1800" dirty="0"/>
            </a:lvl2pPr>
            <a:lvl3pPr>
              <a:defRPr lang="zh-CN" altLang="en-US" sz="1600" dirty="0"/>
            </a:lvl3pPr>
            <a:lvl4pPr>
              <a:defRPr lang="zh-CN" altLang="en-US" sz="1400" dirty="0"/>
            </a:lvl4pPr>
            <a:lvl5pPr>
              <a:defRPr lang="zh-CN" altLang="en-US" sz="1400" dirty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657350"/>
            <a:ext cx="5001768" cy="4520250"/>
          </a:xfrm>
          <a:noFill/>
        </p:spPr>
        <p:txBody>
          <a:bodyPr vert="horz" wrap="square" lIns="0" tIns="0" rIns="0" bIns="0" rtlCol="0" anchor="t">
            <a:normAutofit/>
          </a:bodyPr>
          <a:lstStyle>
            <a:lvl1pPr>
              <a:defRPr lang="zh-CN" altLang="en-US" dirty="0"/>
            </a:lvl1pPr>
            <a:lvl2pPr>
              <a:defRPr lang="zh-CN" altLang="en-US" sz="1800" dirty="0"/>
            </a:lvl2pPr>
            <a:lvl3pPr>
              <a:defRPr lang="zh-CN" altLang="en-US" sz="1600" dirty="0"/>
            </a:lvl3pPr>
            <a:lvl4pPr>
              <a:defRPr lang="zh-CN" altLang="en-US" sz="1400" dirty="0"/>
            </a:lvl4pPr>
            <a:lvl5pPr>
              <a:defRPr lang="zh-CN" altLang="en-US" sz="1400" dirty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15200" y="482400"/>
            <a:ext cx="10159200" cy="1000800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zh-CN" altLang="en-US" dirty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016000" y="1565910"/>
            <a:ext cx="4824730" cy="428625"/>
          </a:xfrm>
        </p:spPr>
        <p:txBody>
          <a:bodyPr wrap="square" anchor="b">
            <a:normAutofit/>
          </a:bodyPr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014730" y="2061210"/>
            <a:ext cx="4829175" cy="4239260"/>
          </a:xfrm>
          <a:noFill/>
        </p:spPr>
        <p:txBody>
          <a:bodyPr vert="horz" wrap="square" lIns="0" tIns="0" rIns="0" bIns="0" rtlCol="0" anchor="t">
            <a:normAutofit/>
          </a:bodyPr>
          <a:lstStyle>
            <a:lvl1pPr>
              <a:defRPr lang="zh-CN" altLang="en-US" sz="1600" dirty="0"/>
            </a:lvl1pPr>
            <a:lvl2pPr>
              <a:defRPr lang="zh-CN" altLang="en-US" sz="1400" dirty="0"/>
            </a:lvl2pPr>
            <a:lvl3pPr>
              <a:defRPr lang="zh-CN" altLang="en-US" sz="1200" dirty="0"/>
            </a:lvl3pPr>
            <a:lvl4pPr>
              <a:defRPr lang="zh-CN" altLang="en-US" sz="1100" dirty="0"/>
            </a:lvl4pPr>
            <a:lvl5pPr>
              <a:defRPr lang="zh-CN" altLang="en-US" sz="1100" dirty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565910"/>
            <a:ext cx="5000625" cy="428625"/>
          </a:xfrm>
        </p:spPr>
        <p:txBody>
          <a:bodyPr wrap="square" anchor="b">
            <a:normAutofit/>
          </a:bodyPr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061210"/>
            <a:ext cx="5000625" cy="4239260"/>
          </a:xfrm>
          <a:noFill/>
        </p:spPr>
        <p:txBody>
          <a:bodyPr vert="horz" wrap="square" lIns="0" tIns="0" rIns="0" bIns="0" rtlCol="0" anchor="t">
            <a:normAutofit/>
          </a:bodyPr>
          <a:lstStyle>
            <a:lvl1pPr>
              <a:defRPr lang="zh-CN" altLang="en-US" sz="1600" dirty="0"/>
            </a:lvl1pPr>
            <a:lvl2pPr>
              <a:defRPr lang="zh-CN" altLang="en-US" sz="1400" dirty="0"/>
            </a:lvl2pPr>
            <a:lvl3pPr>
              <a:defRPr lang="zh-CN" altLang="en-US" sz="1200" dirty="0"/>
            </a:lvl3pPr>
            <a:lvl4pPr>
              <a:defRPr lang="zh-CN" altLang="en-US" sz="1100" dirty="0"/>
            </a:lvl4pPr>
            <a:lvl5pPr>
              <a:defRPr lang="zh-CN" altLang="en-US" sz="1100" dirty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14984" y="482400"/>
            <a:ext cx="10158984" cy="1000800"/>
          </a:xfrm>
        </p:spPr>
        <p:txBody>
          <a:bodyPr wrap="square">
            <a:normAutofit/>
          </a:bodyPr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360000"/>
            <a:ext cx="10515600" cy="5817600"/>
          </a:xfrm>
          <a:noFill/>
        </p:spPr>
        <p:txBody>
          <a:bodyPr vert="horz" wrap="square" lIns="0" tIns="0" rIns="0" bIns="0" rtlCol="0" anchor="t">
            <a:normAutofit/>
          </a:bodyPr>
          <a:lstStyle>
            <a:lvl1pPr>
              <a:defRPr lang="zh-CN" altLang="en-US" dirty="0"/>
            </a:lvl1pPr>
            <a:lvl2pPr>
              <a:defRPr lang="zh-CN" altLang="en-US" sz="1800" dirty="0"/>
            </a:lvl2pPr>
            <a:lvl3pPr>
              <a:defRPr lang="zh-CN" altLang="en-US" sz="1600" dirty="0"/>
            </a:lvl3pPr>
            <a:lvl4pPr>
              <a:defRPr lang="zh-CN" altLang="en-US" sz="1400" dirty="0"/>
            </a:lvl4pPr>
            <a:lvl5pPr>
              <a:defRPr lang="zh-CN" altLang="en-US" sz="1200" dirty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tags" Target="../tags/tag74.xml"/><Relationship Id="rId20" Type="http://schemas.openxmlformats.org/officeDocument/2006/relationships/tags" Target="../tags/tag73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2.xml"/><Relationship Id="rId18" Type="http://schemas.openxmlformats.org/officeDocument/2006/relationships/tags" Target="../tags/tag71.xml"/><Relationship Id="rId17" Type="http://schemas.openxmlformats.org/officeDocument/2006/relationships/tags" Target="../tags/tag70.xml"/><Relationship Id="rId16" Type="http://schemas.openxmlformats.org/officeDocument/2006/relationships/tags" Target="../tags/tag69.xml"/><Relationship Id="rId15" Type="http://schemas.openxmlformats.org/officeDocument/2006/relationships/image" Target="NULL" TargetMode="External"/><Relationship Id="rId14" Type="http://schemas.openxmlformats.org/officeDocument/2006/relationships/image" Target="../media/image13.png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2192000" cy="6883026"/>
          </a:xfrm>
          <a:prstGeom prst="rect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@png2x_01_正文" descr="C:/Users/kingsoft/AppData/Local/Temp/fig2wpp/@png2x_01_正文.png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 r:link="rId15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1014984" y="419100"/>
            <a:ext cx="10158984" cy="102565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1014984" y="1700784"/>
            <a:ext cx="10158984" cy="418795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accent1">
              <a:lumMod val="50000"/>
            </a:schemeClr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000" b="0" kern="1200">
          <a:solidFill>
            <a:schemeClr val="accent1">
              <a:lumMod val="50000"/>
            </a:schemeClr>
          </a:solidFill>
          <a:latin typeface="+mn-ea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b="0" kern="1200">
          <a:solidFill>
            <a:schemeClr val="accent1">
              <a:lumMod val="50000"/>
            </a:schemeClr>
          </a:solidFill>
          <a:latin typeface="+mn-ea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b="0" kern="1200">
          <a:solidFill>
            <a:schemeClr val="accent1">
              <a:lumMod val="50000"/>
            </a:schemeClr>
          </a:solidFill>
          <a:latin typeface="+mn-ea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b="0" kern="1200">
          <a:solidFill>
            <a:schemeClr val="accent1">
              <a:lumMod val="50000"/>
            </a:schemeClr>
          </a:solidFill>
          <a:latin typeface="+mn-ea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b="0" kern="1200">
          <a:solidFill>
            <a:schemeClr val="accent1">
              <a:lumMod val="50000"/>
            </a:schemeClr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image" Target="../media/image25.png"/><Relationship Id="rId4" Type="http://schemas.openxmlformats.org/officeDocument/2006/relationships/tags" Target="../tags/tag150.xml"/><Relationship Id="rId3" Type="http://schemas.openxmlformats.org/officeDocument/2006/relationships/image" Target="../media/image24.png"/><Relationship Id="rId2" Type="http://schemas.openxmlformats.org/officeDocument/2006/relationships/tags" Target="../tags/tag149.xml"/><Relationship Id="rId1" Type="http://schemas.openxmlformats.org/officeDocument/2006/relationships/tags" Target="../tags/tag14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image" Target="../media/image27.png"/><Relationship Id="rId3" Type="http://schemas.openxmlformats.org/officeDocument/2006/relationships/tags" Target="../tags/tag154.xml"/><Relationship Id="rId2" Type="http://schemas.openxmlformats.org/officeDocument/2006/relationships/image" Target="../media/image26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62.xml"/><Relationship Id="rId11" Type="http://schemas.openxmlformats.org/officeDocument/2006/relationships/tags" Target="../tags/tag161.xml"/><Relationship Id="rId10" Type="http://schemas.openxmlformats.org/officeDocument/2006/relationships/tags" Target="../tags/tag160.xml"/><Relationship Id="rId1" Type="http://schemas.openxmlformats.org/officeDocument/2006/relationships/tags" Target="../tags/tag153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" Type="http://schemas.openxmlformats.org/officeDocument/2006/relationships/image" Target="../media/image28.png"/><Relationship Id="rId1" Type="http://schemas.openxmlformats.org/officeDocument/2006/relationships/tags" Target="../tags/tag163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image" Target="../media/image30.png"/><Relationship Id="rId3" Type="http://schemas.openxmlformats.org/officeDocument/2006/relationships/tags" Target="../tags/tag167.xml"/><Relationship Id="rId2" Type="http://schemas.openxmlformats.org/officeDocument/2006/relationships/image" Target="../media/image29.png"/><Relationship Id="rId1" Type="http://schemas.openxmlformats.org/officeDocument/2006/relationships/tags" Target="../tags/tag166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73.xml"/><Relationship Id="rId5" Type="http://schemas.openxmlformats.org/officeDocument/2006/relationships/image" Target="../media/image32.png"/><Relationship Id="rId4" Type="http://schemas.openxmlformats.org/officeDocument/2006/relationships/tags" Target="../tags/tag172.xml"/><Relationship Id="rId3" Type="http://schemas.openxmlformats.org/officeDocument/2006/relationships/image" Target="../media/image31.png"/><Relationship Id="rId2" Type="http://schemas.openxmlformats.org/officeDocument/2006/relationships/tags" Target="../tags/tag171.xml"/><Relationship Id="rId1" Type="http://schemas.openxmlformats.org/officeDocument/2006/relationships/tags" Target="../tags/tag17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image" Target="../media/image33.png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88.xml"/><Relationship Id="rId15" Type="http://schemas.openxmlformats.org/officeDocument/2006/relationships/tags" Target="../tags/tag187.xml"/><Relationship Id="rId14" Type="http://schemas.openxmlformats.org/officeDocument/2006/relationships/tags" Target="../tags/tag186.xml"/><Relationship Id="rId13" Type="http://schemas.openxmlformats.org/officeDocument/2006/relationships/tags" Target="../tags/tag185.xml"/><Relationship Id="rId12" Type="http://schemas.openxmlformats.org/officeDocument/2006/relationships/tags" Target="../tags/tag18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tags" Target="../tags/tag174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tags" Target="../tags/tag190.xml"/><Relationship Id="rId1" Type="http://schemas.openxmlformats.org/officeDocument/2006/relationships/tags" Target="../tags/tag18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tags" Target="../tags/tag199.xml"/><Relationship Id="rId7" Type="http://schemas.openxmlformats.org/officeDocument/2006/relationships/tags" Target="../tags/tag198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image" Target="../media/image34.jpe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9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" Type="http://schemas.openxmlformats.org/officeDocument/2006/relationships/tags" Target="../tags/tag207.xml"/><Relationship Id="rId7" Type="http://schemas.openxmlformats.org/officeDocument/2006/relationships/tags" Target="../tags/tag206.xml"/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4" Type="http://schemas.openxmlformats.org/officeDocument/2006/relationships/slideLayout" Target="../slideLayouts/slideLayout2.xml"/><Relationship Id="rId33" Type="http://schemas.openxmlformats.org/officeDocument/2006/relationships/tags" Target="../tags/tag232.xml"/><Relationship Id="rId32" Type="http://schemas.openxmlformats.org/officeDocument/2006/relationships/tags" Target="../tags/tag231.xml"/><Relationship Id="rId31" Type="http://schemas.openxmlformats.org/officeDocument/2006/relationships/tags" Target="../tags/tag230.xml"/><Relationship Id="rId30" Type="http://schemas.openxmlformats.org/officeDocument/2006/relationships/tags" Target="../tags/tag229.xml"/><Relationship Id="rId3" Type="http://schemas.openxmlformats.org/officeDocument/2006/relationships/tags" Target="../tags/tag202.xml"/><Relationship Id="rId29" Type="http://schemas.openxmlformats.org/officeDocument/2006/relationships/tags" Target="../tags/tag228.xml"/><Relationship Id="rId28" Type="http://schemas.openxmlformats.org/officeDocument/2006/relationships/tags" Target="../tags/tag227.xml"/><Relationship Id="rId27" Type="http://schemas.openxmlformats.org/officeDocument/2006/relationships/tags" Target="../tags/tag226.xml"/><Relationship Id="rId26" Type="http://schemas.openxmlformats.org/officeDocument/2006/relationships/tags" Target="../tags/tag225.xml"/><Relationship Id="rId25" Type="http://schemas.openxmlformats.org/officeDocument/2006/relationships/tags" Target="../tags/tag224.xml"/><Relationship Id="rId24" Type="http://schemas.openxmlformats.org/officeDocument/2006/relationships/tags" Target="../tags/tag223.xml"/><Relationship Id="rId23" Type="http://schemas.openxmlformats.org/officeDocument/2006/relationships/tags" Target="../tags/tag222.xml"/><Relationship Id="rId22" Type="http://schemas.openxmlformats.org/officeDocument/2006/relationships/tags" Target="../tags/tag221.xml"/><Relationship Id="rId21" Type="http://schemas.openxmlformats.org/officeDocument/2006/relationships/tags" Target="../tags/tag220.xml"/><Relationship Id="rId20" Type="http://schemas.openxmlformats.org/officeDocument/2006/relationships/tags" Target="../tags/tag219.xml"/><Relationship Id="rId2" Type="http://schemas.openxmlformats.org/officeDocument/2006/relationships/tags" Target="../tags/tag201.xml"/><Relationship Id="rId19" Type="http://schemas.openxmlformats.org/officeDocument/2006/relationships/tags" Target="../tags/tag218.xml"/><Relationship Id="rId18" Type="http://schemas.openxmlformats.org/officeDocument/2006/relationships/tags" Target="../tags/tag217.xml"/><Relationship Id="rId17" Type="http://schemas.openxmlformats.org/officeDocument/2006/relationships/tags" Target="../tags/tag216.xml"/><Relationship Id="rId16" Type="http://schemas.openxmlformats.org/officeDocument/2006/relationships/tags" Target="../tags/tag215.xml"/><Relationship Id="rId15" Type="http://schemas.openxmlformats.org/officeDocument/2006/relationships/tags" Target="../tags/tag214.xml"/><Relationship Id="rId14" Type="http://schemas.openxmlformats.org/officeDocument/2006/relationships/tags" Target="../tags/tag213.xml"/><Relationship Id="rId13" Type="http://schemas.openxmlformats.org/officeDocument/2006/relationships/tags" Target="../tags/tag212.xml"/><Relationship Id="rId12" Type="http://schemas.openxmlformats.org/officeDocument/2006/relationships/tags" Target="../tags/tag211.xml"/><Relationship Id="rId11" Type="http://schemas.openxmlformats.org/officeDocument/2006/relationships/tags" Target="../tags/tag210.xml"/><Relationship Id="rId10" Type="http://schemas.openxmlformats.org/officeDocument/2006/relationships/tags" Target="../tags/tag209.xml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tags" Target="../tags/tag234.xml"/><Relationship Id="rId1" Type="http://schemas.openxmlformats.org/officeDocument/2006/relationships/tags" Target="../tags/tag23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NULL" TargetMode="External"/><Relationship Id="rId8" Type="http://schemas.openxmlformats.org/officeDocument/2006/relationships/image" Target="../media/image15.svg"/><Relationship Id="rId7" Type="http://schemas.openxmlformats.org/officeDocument/2006/relationships/image" Target="../media/image14.png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tags" Target="../tags/tag78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40.xml"/><Relationship Id="rId4" Type="http://schemas.openxmlformats.org/officeDocument/2006/relationships/image" Target="../media/image37.png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tags" Target="../tags/tag23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48.xml"/><Relationship Id="rId8" Type="http://schemas.openxmlformats.org/officeDocument/2006/relationships/tags" Target="../tags/tag247.xml"/><Relationship Id="rId7" Type="http://schemas.openxmlformats.org/officeDocument/2006/relationships/tags" Target="../tags/tag246.xml"/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36" Type="http://schemas.openxmlformats.org/officeDocument/2006/relationships/slideLayout" Target="../slideLayouts/slideLayout2.xml"/><Relationship Id="rId35" Type="http://schemas.openxmlformats.org/officeDocument/2006/relationships/tags" Target="../tags/tag274.xml"/><Relationship Id="rId34" Type="http://schemas.openxmlformats.org/officeDocument/2006/relationships/tags" Target="../tags/tag273.xml"/><Relationship Id="rId33" Type="http://schemas.openxmlformats.org/officeDocument/2006/relationships/tags" Target="../tags/tag272.xml"/><Relationship Id="rId32" Type="http://schemas.openxmlformats.org/officeDocument/2006/relationships/tags" Target="../tags/tag271.xml"/><Relationship Id="rId31" Type="http://schemas.openxmlformats.org/officeDocument/2006/relationships/tags" Target="../tags/tag270.xml"/><Relationship Id="rId30" Type="http://schemas.openxmlformats.org/officeDocument/2006/relationships/tags" Target="../tags/tag269.xml"/><Relationship Id="rId3" Type="http://schemas.openxmlformats.org/officeDocument/2006/relationships/tags" Target="../tags/tag242.xml"/><Relationship Id="rId29" Type="http://schemas.openxmlformats.org/officeDocument/2006/relationships/tags" Target="../tags/tag268.xml"/><Relationship Id="rId28" Type="http://schemas.openxmlformats.org/officeDocument/2006/relationships/tags" Target="../tags/tag267.xml"/><Relationship Id="rId27" Type="http://schemas.openxmlformats.org/officeDocument/2006/relationships/tags" Target="../tags/tag266.xml"/><Relationship Id="rId26" Type="http://schemas.openxmlformats.org/officeDocument/2006/relationships/tags" Target="../tags/tag265.xml"/><Relationship Id="rId25" Type="http://schemas.openxmlformats.org/officeDocument/2006/relationships/tags" Target="../tags/tag264.xml"/><Relationship Id="rId24" Type="http://schemas.openxmlformats.org/officeDocument/2006/relationships/tags" Target="../tags/tag263.xml"/><Relationship Id="rId23" Type="http://schemas.openxmlformats.org/officeDocument/2006/relationships/tags" Target="../tags/tag262.xml"/><Relationship Id="rId22" Type="http://schemas.openxmlformats.org/officeDocument/2006/relationships/tags" Target="../tags/tag261.xml"/><Relationship Id="rId21" Type="http://schemas.openxmlformats.org/officeDocument/2006/relationships/tags" Target="../tags/tag260.xml"/><Relationship Id="rId20" Type="http://schemas.openxmlformats.org/officeDocument/2006/relationships/tags" Target="../tags/tag259.xml"/><Relationship Id="rId2" Type="http://schemas.openxmlformats.org/officeDocument/2006/relationships/tags" Target="../tags/tag241.xml"/><Relationship Id="rId19" Type="http://schemas.openxmlformats.org/officeDocument/2006/relationships/tags" Target="../tags/tag258.xml"/><Relationship Id="rId18" Type="http://schemas.openxmlformats.org/officeDocument/2006/relationships/tags" Target="../tags/tag257.xml"/><Relationship Id="rId17" Type="http://schemas.openxmlformats.org/officeDocument/2006/relationships/tags" Target="../tags/tag256.xml"/><Relationship Id="rId16" Type="http://schemas.openxmlformats.org/officeDocument/2006/relationships/tags" Target="../tags/tag255.xml"/><Relationship Id="rId15" Type="http://schemas.openxmlformats.org/officeDocument/2006/relationships/tags" Target="../tags/tag254.xml"/><Relationship Id="rId14" Type="http://schemas.openxmlformats.org/officeDocument/2006/relationships/tags" Target="../tags/tag253.xml"/><Relationship Id="rId13" Type="http://schemas.openxmlformats.org/officeDocument/2006/relationships/tags" Target="../tags/tag252.xml"/><Relationship Id="rId12" Type="http://schemas.openxmlformats.org/officeDocument/2006/relationships/tags" Target="../tags/tag251.xml"/><Relationship Id="rId11" Type="http://schemas.openxmlformats.org/officeDocument/2006/relationships/tags" Target="../tags/tag250.xml"/><Relationship Id="rId10" Type="http://schemas.openxmlformats.org/officeDocument/2006/relationships/tags" Target="../tags/tag249.xml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78.xml"/><Relationship Id="rId5" Type="http://schemas.openxmlformats.org/officeDocument/2006/relationships/tags" Target="../tags/tag277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tags" Target="../tags/tag276.xml"/><Relationship Id="rId1" Type="http://schemas.openxmlformats.org/officeDocument/2006/relationships/tags" Target="../tags/tag275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86.xml"/><Relationship Id="rId8" Type="http://schemas.openxmlformats.org/officeDocument/2006/relationships/tags" Target="../tags/tag285.xml"/><Relationship Id="rId7" Type="http://schemas.openxmlformats.org/officeDocument/2006/relationships/tags" Target="../tags/tag284.xml"/><Relationship Id="rId6" Type="http://schemas.openxmlformats.org/officeDocument/2006/relationships/tags" Target="../tags/tag283.xml"/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3" Type="http://schemas.openxmlformats.org/officeDocument/2006/relationships/tags" Target="../tags/tag280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299.xml"/><Relationship Id="rId21" Type="http://schemas.openxmlformats.org/officeDocument/2006/relationships/tags" Target="../tags/tag298.xml"/><Relationship Id="rId20" Type="http://schemas.openxmlformats.org/officeDocument/2006/relationships/tags" Target="../tags/tag297.xml"/><Relationship Id="rId2" Type="http://schemas.openxmlformats.org/officeDocument/2006/relationships/tags" Target="../tags/tag279.xml"/><Relationship Id="rId19" Type="http://schemas.openxmlformats.org/officeDocument/2006/relationships/tags" Target="../tags/tag296.xml"/><Relationship Id="rId18" Type="http://schemas.openxmlformats.org/officeDocument/2006/relationships/tags" Target="../tags/tag295.xml"/><Relationship Id="rId17" Type="http://schemas.openxmlformats.org/officeDocument/2006/relationships/tags" Target="../tags/tag294.xml"/><Relationship Id="rId16" Type="http://schemas.openxmlformats.org/officeDocument/2006/relationships/tags" Target="../tags/tag293.xml"/><Relationship Id="rId15" Type="http://schemas.openxmlformats.org/officeDocument/2006/relationships/tags" Target="../tags/tag292.xml"/><Relationship Id="rId14" Type="http://schemas.openxmlformats.org/officeDocument/2006/relationships/tags" Target="../tags/tag291.xml"/><Relationship Id="rId13" Type="http://schemas.openxmlformats.org/officeDocument/2006/relationships/tags" Target="../tags/tag290.xml"/><Relationship Id="rId12" Type="http://schemas.openxmlformats.org/officeDocument/2006/relationships/tags" Target="../tags/tag289.xml"/><Relationship Id="rId11" Type="http://schemas.openxmlformats.org/officeDocument/2006/relationships/tags" Target="../tags/tag288.xml"/><Relationship Id="rId10" Type="http://schemas.openxmlformats.org/officeDocument/2006/relationships/tags" Target="../tags/tag287.xml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03.xml"/><Relationship Id="rId5" Type="http://schemas.openxmlformats.org/officeDocument/2006/relationships/tags" Target="../tags/tag302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tags" Target="../tags/tag301.xml"/><Relationship Id="rId1" Type="http://schemas.openxmlformats.org/officeDocument/2006/relationships/tags" Target="../tags/tag300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tags" Target="../tags/tag310.xml"/><Relationship Id="rId7" Type="http://schemas.openxmlformats.org/officeDocument/2006/relationships/tags" Target="../tags/tag309.xml"/><Relationship Id="rId6" Type="http://schemas.openxmlformats.org/officeDocument/2006/relationships/tags" Target="../tags/tag308.xml"/><Relationship Id="rId5" Type="http://schemas.openxmlformats.org/officeDocument/2006/relationships/tags" Target="../tags/tag307.xml"/><Relationship Id="rId4" Type="http://schemas.openxmlformats.org/officeDocument/2006/relationships/tags" Target="../tags/tag306.xml"/><Relationship Id="rId3" Type="http://schemas.openxmlformats.org/officeDocument/2006/relationships/tags" Target="../tags/tag305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322.xml"/><Relationship Id="rId20" Type="http://schemas.openxmlformats.org/officeDocument/2006/relationships/tags" Target="../tags/tag321.xml"/><Relationship Id="rId2" Type="http://schemas.openxmlformats.org/officeDocument/2006/relationships/tags" Target="../tags/tag304.xml"/><Relationship Id="rId19" Type="http://schemas.openxmlformats.org/officeDocument/2006/relationships/tags" Target="../tags/tag320.xml"/><Relationship Id="rId18" Type="http://schemas.openxmlformats.org/officeDocument/2006/relationships/tags" Target="../tags/tag319.xml"/><Relationship Id="rId17" Type="http://schemas.openxmlformats.org/officeDocument/2006/relationships/tags" Target="../tags/tag318.xml"/><Relationship Id="rId16" Type="http://schemas.openxmlformats.org/officeDocument/2006/relationships/tags" Target="../tags/tag317.xml"/><Relationship Id="rId15" Type="http://schemas.openxmlformats.org/officeDocument/2006/relationships/tags" Target="../tags/tag316.xml"/><Relationship Id="rId14" Type="http://schemas.openxmlformats.org/officeDocument/2006/relationships/tags" Target="../tags/tag315.xml"/><Relationship Id="rId13" Type="http://schemas.openxmlformats.org/officeDocument/2006/relationships/tags" Target="../tags/tag314.xml"/><Relationship Id="rId12" Type="http://schemas.openxmlformats.org/officeDocument/2006/relationships/tags" Target="../tags/tag313.xml"/><Relationship Id="rId11" Type="http://schemas.openxmlformats.org/officeDocument/2006/relationships/tags" Target="../tags/tag312.xml"/><Relationship Id="rId10" Type="http://schemas.openxmlformats.org/officeDocument/2006/relationships/tags" Target="../tags/tag311.xml"/><Relationship Id="rId1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999" Type="http://schemas.openxmlformats.org/officeDocument/2006/relationships/tags" Target="../tags/tag1321.xml"/><Relationship Id="rId998" Type="http://schemas.openxmlformats.org/officeDocument/2006/relationships/tags" Target="../tags/tag1320.xml"/><Relationship Id="rId997" Type="http://schemas.openxmlformats.org/officeDocument/2006/relationships/tags" Target="../tags/tag1319.xml"/><Relationship Id="rId996" Type="http://schemas.openxmlformats.org/officeDocument/2006/relationships/tags" Target="../tags/tag1318.xml"/><Relationship Id="rId995" Type="http://schemas.openxmlformats.org/officeDocument/2006/relationships/tags" Target="../tags/tag1317.xml"/><Relationship Id="rId994" Type="http://schemas.openxmlformats.org/officeDocument/2006/relationships/tags" Target="../tags/tag1316.xml"/><Relationship Id="rId993" Type="http://schemas.openxmlformats.org/officeDocument/2006/relationships/tags" Target="../tags/tag1315.xml"/><Relationship Id="rId992" Type="http://schemas.openxmlformats.org/officeDocument/2006/relationships/tags" Target="../tags/tag1314.xml"/><Relationship Id="rId991" Type="http://schemas.openxmlformats.org/officeDocument/2006/relationships/tags" Target="../tags/tag1313.xml"/><Relationship Id="rId990" Type="http://schemas.openxmlformats.org/officeDocument/2006/relationships/tags" Target="../tags/tag1312.xml"/><Relationship Id="rId99" Type="http://schemas.openxmlformats.org/officeDocument/2006/relationships/tags" Target="../tags/tag421.xml"/><Relationship Id="rId989" Type="http://schemas.openxmlformats.org/officeDocument/2006/relationships/tags" Target="../tags/tag1311.xml"/><Relationship Id="rId988" Type="http://schemas.openxmlformats.org/officeDocument/2006/relationships/tags" Target="../tags/tag1310.xml"/><Relationship Id="rId987" Type="http://schemas.openxmlformats.org/officeDocument/2006/relationships/tags" Target="../tags/tag1309.xml"/><Relationship Id="rId986" Type="http://schemas.openxmlformats.org/officeDocument/2006/relationships/tags" Target="../tags/tag1308.xml"/><Relationship Id="rId985" Type="http://schemas.openxmlformats.org/officeDocument/2006/relationships/tags" Target="../tags/tag1307.xml"/><Relationship Id="rId984" Type="http://schemas.openxmlformats.org/officeDocument/2006/relationships/tags" Target="../tags/tag1306.xml"/><Relationship Id="rId983" Type="http://schemas.openxmlformats.org/officeDocument/2006/relationships/tags" Target="../tags/tag1305.xml"/><Relationship Id="rId982" Type="http://schemas.openxmlformats.org/officeDocument/2006/relationships/tags" Target="../tags/tag1304.xml"/><Relationship Id="rId981" Type="http://schemas.openxmlformats.org/officeDocument/2006/relationships/tags" Target="../tags/tag1303.xml"/><Relationship Id="rId980" Type="http://schemas.openxmlformats.org/officeDocument/2006/relationships/tags" Target="../tags/tag1302.xml"/><Relationship Id="rId98" Type="http://schemas.openxmlformats.org/officeDocument/2006/relationships/tags" Target="../tags/tag420.xml"/><Relationship Id="rId979" Type="http://schemas.openxmlformats.org/officeDocument/2006/relationships/tags" Target="../tags/tag1301.xml"/><Relationship Id="rId978" Type="http://schemas.openxmlformats.org/officeDocument/2006/relationships/tags" Target="../tags/tag1300.xml"/><Relationship Id="rId977" Type="http://schemas.openxmlformats.org/officeDocument/2006/relationships/tags" Target="../tags/tag1299.xml"/><Relationship Id="rId976" Type="http://schemas.openxmlformats.org/officeDocument/2006/relationships/tags" Target="../tags/tag1298.xml"/><Relationship Id="rId975" Type="http://schemas.openxmlformats.org/officeDocument/2006/relationships/tags" Target="../tags/tag1297.xml"/><Relationship Id="rId974" Type="http://schemas.openxmlformats.org/officeDocument/2006/relationships/tags" Target="../tags/tag1296.xml"/><Relationship Id="rId973" Type="http://schemas.openxmlformats.org/officeDocument/2006/relationships/tags" Target="../tags/tag1295.xml"/><Relationship Id="rId972" Type="http://schemas.openxmlformats.org/officeDocument/2006/relationships/tags" Target="../tags/tag1294.xml"/><Relationship Id="rId971" Type="http://schemas.openxmlformats.org/officeDocument/2006/relationships/tags" Target="../tags/tag1293.xml"/><Relationship Id="rId970" Type="http://schemas.openxmlformats.org/officeDocument/2006/relationships/tags" Target="../tags/tag1292.xml"/><Relationship Id="rId97" Type="http://schemas.openxmlformats.org/officeDocument/2006/relationships/tags" Target="../tags/tag419.xml"/><Relationship Id="rId969" Type="http://schemas.openxmlformats.org/officeDocument/2006/relationships/tags" Target="../tags/tag1291.xml"/><Relationship Id="rId968" Type="http://schemas.openxmlformats.org/officeDocument/2006/relationships/tags" Target="../tags/tag1290.xml"/><Relationship Id="rId967" Type="http://schemas.openxmlformats.org/officeDocument/2006/relationships/tags" Target="../tags/tag1289.xml"/><Relationship Id="rId966" Type="http://schemas.openxmlformats.org/officeDocument/2006/relationships/tags" Target="../tags/tag1288.xml"/><Relationship Id="rId965" Type="http://schemas.openxmlformats.org/officeDocument/2006/relationships/tags" Target="../tags/tag1287.xml"/><Relationship Id="rId964" Type="http://schemas.openxmlformats.org/officeDocument/2006/relationships/tags" Target="../tags/tag1286.xml"/><Relationship Id="rId963" Type="http://schemas.openxmlformats.org/officeDocument/2006/relationships/tags" Target="../tags/tag1285.xml"/><Relationship Id="rId962" Type="http://schemas.openxmlformats.org/officeDocument/2006/relationships/tags" Target="../tags/tag1284.xml"/><Relationship Id="rId961" Type="http://schemas.openxmlformats.org/officeDocument/2006/relationships/tags" Target="../tags/tag1283.xml"/><Relationship Id="rId960" Type="http://schemas.openxmlformats.org/officeDocument/2006/relationships/tags" Target="../tags/tag1282.xml"/><Relationship Id="rId96" Type="http://schemas.openxmlformats.org/officeDocument/2006/relationships/tags" Target="../tags/tag418.xml"/><Relationship Id="rId959" Type="http://schemas.openxmlformats.org/officeDocument/2006/relationships/tags" Target="../tags/tag1281.xml"/><Relationship Id="rId958" Type="http://schemas.openxmlformats.org/officeDocument/2006/relationships/tags" Target="../tags/tag1280.xml"/><Relationship Id="rId957" Type="http://schemas.openxmlformats.org/officeDocument/2006/relationships/tags" Target="../tags/tag1279.xml"/><Relationship Id="rId956" Type="http://schemas.openxmlformats.org/officeDocument/2006/relationships/tags" Target="../tags/tag1278.xml"/><Relationship Id="rId955" Type="http://schemas.openxmlformats.org/officeDocument/2006/relationships/tags" Target="../tags/tag1277.xml"/><Relationship Id="rId954" Type="http://schemas.openxmlformats.org/officeDocument/2006/relationships/tags" Target="../tags/tag1276.xml"/><Relationship Id="rId953" Type="http://schemas.openxmlformats.org/officeDocument/2006/relationships/tags" Target="../tags/tag1275.xml"/><Relationship Id="rId952" Type="http://schemas.openxmlformats.org/officeDocument/2006/relationships/tags" Target="../tags/tag1274.xml"/><Relationship Id="rId951" Type="http://schemas.openxmlformats.org/officeDocument/2006/relationships/tags" Target="../tags/tag1273.xml"/><Relationship Id="rId950" Type="http://schemas.openxmlformats.org/officeDocument/2006/relationships/tags" Target="../tags/tag1272.xml"/><Relationship Id="rId95" Type="http://schemas.openxmlformats.org/officeDocument/2006/relationships/tags" Target="../tags/tag417.xml"/><Relationship Id="rId949" Type="http://schemas.openxmlformats.org/officeDocument/2006/relationships/tags" Target="../tags/tag1271.xml"/><Relationship Id="rId948" Type="http://schemas.openxmlformats.org/officeDocument/2006/relationships/tags" Target="../tags/tag1270.xml"/><Relationship Id="rId947" Type="http://schemas.openxmlformats.org/officeDocument/2006/relationships/tags" Target="../tags/tag1269.xml"/><Relationship Id="rId946" Type="http://schemas.openxmlformats.org/officeDocument/2006/relationships/tags" Target="../tags/tag1268.xml"/><Relationship Id="rId945" Type="http://schemas.openxmlformats.org/officeDocument/2006/relationships/tags" Target="../tags/tag1267.xml"/><Relationship Id="rId944" Type="http://schemas.openxmlformats.org/officeDocument/2006/relationships/tags" Target="../tags/tag1266.xml"/><Relationship Id="rId943" Type="http://schemas.openxmlformats.org/officeDocument/2006/relationships/tags" Target="../tags/tag1265.xml"/><Relationship Id="rId942" Type="http://schemas.openxmlformats.org/officeDocument/2006/relationships/tags" Target="../tags/tag1264.xml"/><Relationship Id="rId941" Type="http://schemas.openxmlformats.org/officeDocument/2006/relationships/tags" Target="../tags/tag1263.xml"/><Relationship Id="rId940" Type="http://schemas.openxmlformats.org/officeDocument/2006/relationships/tags" Target="../tags/tag1262.xml"/><Relationship Id="rId94" Type="http://schemas.openxmlformats.org/officeDocument/2006/relationships/tags" Target="../tags/tag416.xml"/><Relationship Id="rId939" Type="http://schemas.openxmlformats.org/officeDocument/2006/relationships/tags" Target="../tags/tag1261.xml"/><Relationship Id="rId938" Type="http://schemas.openxmlformats.org/officeDocument/2006/relationships/tags" Target="../tags/tag1260.xml"/><Relationship Id="rId937" Type="http://schemas.openxmlformats.org/officeDocument/2006/relationships/tags" Target="../tags/tag1259.xml"/><Relationship Id="rId936" Type="http://schemas.openxmlformats.org/officeDocument/2006/relationships/tags" Target="../tags/tag1258.xml"/><Relationship Id="rId935" Type="http://schemas.openxmlformats.org/officeDocument/2006/relationships/tags" Target="../tags/tag1257.xml"/><Relationship Id="rId934" Type="http://schemas.openxmlformats.org/officeDocument/2006/relationships/tags" Target="../tags/tag1256.xml"/><Relationship Id="rId933" Type="http://schemas.openxmlformats.org/officeDocument/2006/relationships/tags" Target="../tags/tag1255.xml"/><Relationship Id="rId932" Type="http://schemas.openxmlformats.org/officeDocument/2006/relationships/tags" Target="../tags/tag1254.xml"/><Relationship Id="rId931" Type="http://schemas.openxmlformats.org/officeDocument/2006/relationships/tags" Target="../tags/tag1253.xml"/><Relationship Id="rId930" Type="http://schemas.openxmlformats.org/officeDocument/2006/relationships/tags" Target="../tags/tag1252.xml"/><Relationship Id="rId93" Type="http://schemas.openxmlformats.org/officeDocument/2006/relationships/tags" Target="../tags/tag415.xml"/><Relationship Id="rId929" Type="http://schemas.openxmlformats.org/officeDocument/2006/relationships/tags" Target="../tags/tag1251.xml"/><Relationship Id="rId928" Type="http://schemas.openxmlformats.org/officeDocument/2006/relationships/tags" Target="../tags/tag1250.xml"/><Relationship Id="rId927" Type="http://schemas.openxmlformats.org/officeDocument/2006/relationships/tags" Target="../tags/tag1249.xml"/><Relationship Id="rId926" Type="http://schemas.openxmlformats.org/officeDocument/2006/relationships/tags" Target="../tags/tag1248.xml"/><Relationship Id="rId925" Type="http://schemas.openxmlformats.org/officeDocument/2006/relationships/tags" Target="../tags/tag1247.xml"/><Relationship Id="rId924" Type="http://schemas.openxmlformats.org/officeDocument/2006/relationships/tags" Target="../tags/tag1246.xml"/><Relationship Id="rId923" Type="http://schemas.openxmlformats.org/officeDocument/2006/relationships/tags" Target="../tags/tag1245.xml"/><Relationship Id="rId922" Type="http://schemas.openxmlformats.org/officeDocument/2006/relationships/tags" Target="../tags/tag1244.xml"/><Relationship Id="rId921" Type="http://schemas.openxmlformats.org/officeDocument/2006/relationships/tags" Target="../tags/tag1243.xml"/><Relationship Id="rId920" Type="http://schemas.openxmlformats.org/officeDocument/2006/relationships/tags" Target="../tags/tag1242.xml"/><Relationship Id="rId92" Type="http://schemas.openxmlformats.org/officeDocument/2006/relationships/tags" Target="../tags/tag414.xml"/><Relationship Id="rId919" Type="http://schemas.openxmlformats.org/officeDocument/2006/relationships/tags" Target="../tags/tag1241.xml"/><Relationship Id="rId918" Type="http://schemas.openxmlformats.org/officeDocument/2006/relationships/tags" Target="../tags/tag1240.xml"/><Relationship Id="rId917" Type="http://schemas.openxmlformats.org/officeDocument/2006/relationships/tags" Target="../tags/tag1239.xml"/><Relationship Id="rId916" Type="http://schemas.openxmlformats.org/officeDocument/2006/relationships/tags" Target="../tags/tag1238.xml"/><Relationship Id="rId915" Type="http://schemas.openxmlformats.org/officeDocument/2006/relationships/tags" Target="../tags/tag1237.xml"/><Relationship Id="rId914" Type="http://schemas.openxmlformats.org/officeDocument/2006/relationships/tags" Target="../tags/tag1236.xml"/><Relationship Id="rId913" Type="http://schemas.openxmlformats.org/officeDocument/2006/relationships/tags" Target="../tags/tag1235.xml"/><Relationship Id="rId912" Type="http://schemas.openxmlformats.org/officeDocument/2006/relationships/tags" Target="../tags/tag1234.xml"/><Relationship Id="rId911" Type="http://schemas.openxmlformats.org/officeDocument/2006/relationships/tags" Target="../tags/tag1233.xml"/><Relationship Id="rId910" Type="http://schemas.openxmlformats.org/officeDocument/2006/relationships/tags" Target="../tags/tag1232.xml"/><Relationship Id="rId91" Type="http://schemas.openxmlformats.org/officeDocument/2006/relationships/tags" Target="../tags/tag413.xml"/><Relationship Id="rId909" Type="http://schemas.openxmlformats.org/officeDocument/2006/relationships/tags" Target="../tags/tag1231.xml"/><Relationship Id="rId908" Type="http://schemas.openxmlformats.org/officeDocument/2006/relationships/tags" Target="../tags/tag1230.xml"/><Relationship Id="rId907" Type="http://schemas.openxmlformats.org/officeDocument/2006/relationships/tags" Target="../tags/tag1229.xml"/><Relationship Id="rId906" Type="http://schemas.openxmlformats.org/officeDocument/2006/relationships/tags" Target="../tags/tag1228.xml"/><Relationship Id="rId905" Type="http://schemas.openxmlformats.org/officeDocument/2006/relationships/tags" Target="../tags/tag1227.xml"/><Relationship Id="rId904" Type="http://schemas.openxmlformats.org/officeDocument/2006/relationships/tags" Target="../tags/tag1226.xml"/><Relationship Id="rId903" Type="http://schemas.openxmlformats.org/officeDocument/2006/relationships/tags" Target="../tags/tag1225.xml"/><Relationship Id="rId902" Type="http://schemas.openxmlformats.org/officeDocument/2006/relationships/tags" Target="../tags/tag1224.xml"/><Relationship Id="rId901" Type="http://schemas.openxmlformats.org/officeDocument/2006/relationships/tags" Target="../tags/tag1223.xml"/><Relationship Id="rId900" Type="http://schemas.openxmlformats.org/officeDocument/2006/relationships/tags" Target="../tags/tag1222.xml"/><Relationship Id="rId90" Type="http://schemas.openxmlformats.org/officeDocument/2006/relationships/tags" Target="../tags/tag412.xml"/><Relationship Id="rId9" Type="http://schemas.openxmlformats.org/officeDocument/2006/relationships/tags" Target="../tags/tag331.xml"/><Relationship Id="rId899" Type="http://schemas.openxmlformats.org/officeDocument/2006/relationships/tags" Target="../tags/tag1221.xml"/><Relationship Id="rId898" Type="http://schemas.openxmlformats.org/officeDocument/2006/relationships/tags" Target="../tags/tag1220.xml"/><Relationship Id="rId897" Type="http://schemas.openxmlformats.org/officeDocument/2006/relationships/tags" Target="../tags/tag1219.xml"/><Relationship Id="rId896" Type="http://schemas.openxmlformats.org/officeDocument/2006/relationships/tags" Target="../tags/tag1218.xml"/><Relationship Id="rId895" Type="http://schemas.openxmlformats.org/officeDocument/2006/relationships/tags" Target="../tags/tag1217.xml"/><Relationship Id="rId894" Type="http://schemas.openxmlformats.org/officeDocument/2006/relationships/tags" Target="../tags/tag1216.xml"/><Relationship Id="rId893" Type="http://schemas.openxmlformats.org/officeDocument/2006/relationships/tags" Target="../tags/tag1215.xml"/><Relationship Id="rId892" Type="http://schemas.openxmlformats.org/officeDocument/2006/relationships/tags" Target="../tags/tag1214.xml"/><Relationship Id="rId891" Type="http://schemas.openxmlformats.org/officeDocument/2006/relationships/tags" Target="../tags/tag1213.xml"/><Relationship Id="rId890" Type="http://schemas.openxmlformats.org/officeDocument/2006/relationships/tags" Target="../tags/tag1212.xml"/><Relationship Id="rId89" Type="http://schemas.openxmlformats.org/officeDocument/2006/relationships/tags" Target="../tags/tag411.xml"/><Relationship Id="rId889" Type="http://schemas.openxmlformats.org/officeDocument/2006/relationships/tags" Target="../tags/tag1211.xml"/><Relationship Id="rId888" Type="http://schemas.openxmlformats.org/officeDocument/2006/relationships/tags" Target="../tags/tag1210.xml"/><Relationship Id="rId887" Type="http://schemas.openxmlformats.org/officeDocument/2006/relationships/tags" Target="../tags/tag1209.xml"/><Relationship Id="rId886" Type="http://schemas.openxmlformats.org/officeDocument/2006/relationships/tags" Target="../tags/tag1208.xml"/><Relationship Id="rId885" Type="http://schemas.openxmlformats.org/officeDocument/2006/relationships/tags" Target="../tags/tag1207.xml"/><Relationship Id="rId884" Type="http://schemas.openxmlformats.org/officeDocument/2006/relationships/tags" Target="../tags/tag1206.xml"/><Relationship Id="rId883" Type="http://schemas.openxmlformats.org/officeDocument/2006/relationships/tags" Target="../tags/tag1205.xml"/><Relationship Id="rId882" Type="http://schemas.openxmlformats.org/officeDocument/2006/relationships/tags" Target="../tags/tag1204.xml"/><Relationship Id="rId881" Type="http://schemas.openxmlformats.org/officeDocument/2006/relationships/tags" Target="../tags/tag1203.xml"/><Relationship Id="rId880" Type="http://schemas.openxmlformats.org/officeDocument/2006/relationships/tags" Target="../tags/tag1202.xml"/><Relationship Id="rId88" Type="http://schemas.openxmlformats.org/officeDocument/2006/relationships/tags" Target="../tags/tag410.xml"/><Relationship Id="rId879" Type="http://schemas.openxmlformats.org/officeDocument/2006/relationships/tags" Target="../tags/tag1201.xml"/><Relationship Id="rId878" Type="http://schemas.openxmlformats.org/officeDocument/2006/relationships/tags" Target="../tags/tag1200.xml"/><Relationship Id="rId877" Type="http://schemas.openxmlformats.org/officeDocument/2006/relationships/tags" Target="../tags/tag1199.xml"/><Relationship Id="rId876" Type="http://schemas.openxmlformats.org/officeDocument/2006/relationships/tags" Target="../tags/tag1198.xml"/><Relationship Id="rId875" Type="http://schemas.openxmlformats.org/officeDocument/2006/relationships/tags" Target="../tags/tag1197.xml"/><Relationship Id="rId874" Type="http://schemas.openxmlformats.org/officeDocument/2006/relationships/tags" Target="../tags/tag1196.xml"/><Relationship Id="rId873" Type="http://schemas.openxmlformats.org/officeDocument/2006/relationships/tags" Target="../tags/tag1195.xml"/><Relationship Id="rId872" Type="http://schemas.openxmlformats.org/officeDocument/2006/relationships/tags" Target="../tags/tag1194.xml"/><Relationship Id="rId871" Type="http://schemas.openxmlformats.org/officeDocument/2006/relationships/tags" Target="../tags/tag1193.xml"/><Relationship Id="rId870" Type="http://schemas.openxmlformats.org/officeDocument/2006/relationships/tags" Target="../tags/tag1192.xml"/><Relationship Id="rId87" Type="http://schemas.openxmlformats.org/officeDocument/2006/relationships/tags" Target="../tags/tag409.xml"/><Relationship Id="rId869" Type="http://schemas.openxmlformats.org/officeDocument/2006/relationships/tags" Target="../tags/tag1191.xml"/><Relationship Id="rId868" Type="http://schemas.openxmlformats.org/officeDocument/2006/relationships/tags" Target="../tags/tag1190.xml"/><Relationship Id="rId867" Type="http://schemas.openxmlformats.org/officeDocument/2006/relationships/tags" Target="../tags/tag1189.xml"/><Relationship Id="rId866" Type="http://schemas.openxmlformats.org/officeDocument/2006/relationships/tags" Target="../tags/tag1188.xml"/><Relationship Id="rId865" Type="http://schemas.openxmlformats.org/officeDocument/2006/relationships/tags" Target="../tags/tag1187.xml"/><Relationship Id="rId864" Type="http://schemas.openxmlformats.org/officeDocument/2006/relationships/tags" Target="../tags/tag1186.xml"/><Relationship Id="rId863" Type="http://schemas.openxmlformats.org/officeDocument/2006/relationships/tags" Target="../tags/tag1185.xml"/><Relationship Id="rId862" Type="http://schemas.openxmlformats.org/officeDocument/2006/relationships/tags" Target="../tags/tag1184.xml"/><Relationship Id="rId861" Type="http://schemas.openxmlformats.org/officeDocument/2006/relationships/tags" Target="../tags/tag1183.xml"/><Relationship Id="rId860" Type="http://schemas.openxmlformats.org/officeDocument/2006/relationships/tags" Target="../tags/tag1182.xml"/><Relationship Id="rId86" Type="http://schemas.openxmlformats.org/officeDocument/2006/relationships/tags" Target="../tags/tag408.xml"/><Relationship Id="rId859" Type="http://schemas.openxmlformats.org/officeDocument/2006/relationships/tags" Target="../tags/tag1181.xml"/><Relationship Id="rId858" Type="http://schemas.openxmlformats.org/officeDocument/2006/relationships/tags" Target="../tags/tag1180.xml"/><Relationship Id="rId857" Type="http://schemas.openxmlformats.org/officeDocument/2006/relationships/tags" Target="../tags/tag1179.xml"/><Relationship Id="rId856" Type="http://schemas.openxmlformats.org/officeDocument/2006/relationships/tags" Target="../tags/tag1178.xml"/><Relationship Id="rId855" Type="http://schemas.openxmlformats.org/officeDocument/2006/relationships/tags" Target="../tags/tag1177.xml"/><Relationship Id="rId854" Type="http://schemas.openxmlformats.org/officeDocument/2006/relationships/tags" Target="../tags/tag1176.xml"/><Relationship Id="rId853" Type="http://schemas.openxmlformats.org/officeDocument/2006/relationships/tags" Target="../tags/tag1175.xml"/><Relationship Id="rId852" Type="http://schemas.openxmlformats.org/officeDocument/2006/relationships/tags" Target="../tags/tag1174.xml"/><Relationship Id="rId851" Type="http://schemas.openxmlformats.org/officeDocument/2006/relationships/tags" Target="../tags/tag1173.xml"/><Relationship Id="rId850" Type="http://schemas.openxmlformats.org/officeDocument/2006/relationships/tags" Target="../tags/tag1172.xml"/><Relationship Id="rId85" Type="http://schemas.openxmlformats.org/officeDocument/2006/relationships/tags" Target="../tags/tag407.xml"/><Relationship Id="rId849" Type="http://schemas.openxmlformats.org/officeDocument/2006/relationships/tags" Target="../tags/tag1171.xml"/><Relationship Id="rId848" Type="http://schemas.openxmlformats.org/officeDocument/2006/relationships/tags" Target="../tags/tag1170.xml"/><Relationship Id="rId847" Type="http://schemas.openxmlformats.org/officeDocument/2006/relationships/tags" Target="../tags/tag1169.xml"/><Relationship Id="rId846" Type="http://schemas.openxmlformats.org/officeDocument/2006/relationships/tags" Target="../tags/tag1168.xml"/><Relationship Id="rId845" Type="http://schemas.openxmlformats.org/officeDocument/2006/relationships/tags" Target="../tags/tag1167.xml"/><Relationship Id="rId844" Type="http://schemas.openxmlformats.org/officeDocument/2006/relationships/tags" Target="../tags/tag1166.xml"/><Relationship Id="rId843" Type="http://schemas.openxmlformats.org/officeDocument/2006/relationships/tags" Target="../tags/tag1165.xml"/><Relationship Id="rId842" Type="http://schemas.openxmlformats.org/officeDocument/2006/relationships/tags" Target="../tags/tag1164.xml"/><Relationship Id="rId841" Type="http://schemas.openxmlformats.org/officeDocument/2006/relationships/tags" Target="../tags/tag1163.xml"/><Relationship Id="rId840" Type="http://schemas.openxmlformats.org/officeDocument/2006/relationships/tags" Target="../tags/tag1162.xml"/><Relationship Id="rId84" Type="http://schemas.openxmlformats.org/officeDocument/2006/relationships/tags" Target="../tags/tag406.xml"/><Relationship Id="rId839" Type="http://schemas.openxmlformats.org/officeDocument/2006/relationships/tags" Target="../tags/tag1161.xml"/><Relationship Id="rId838" Type="http://schemas.openxmlformats.org/officeDocument/2006/relationships/tags" Target="../tags/tag1160.xml"/><Relationship Id="rId837" Type="http://schemas.openxmlformats.org/officeDocument/2006/relationships/tags" Target="../tags/tag1159.xml"/><Relationship Id="rId836" Type="http://schemas.openxmlformats.org/officeDocument/2006/relationships/tags" Target="../tags/tag1158.xml"/><Relationship Id="rId835" Type="http://schemas.openxmlformats.org/officeDocument/2006/relationships/tags" Target="../tags/tag1157.xml"/><Relationship Id="rId834" Type="http://schemas.openxmlformats.org/officeDocument/2006/relationships/tags" Target="../tags/tag1156.xml"/><Relationship Id="rId833" Type="http://schemas.openxmlformats.org/officeDocument/2006/relationships/tags" Target="../tags/tag1155.xml"/><Relationship Id="rId832" Type="http://schemas.openxmlformats.org/officeDocument/2006/relationships/tags" Target="../tags/tag1154.xml"/><Relationship Id="rId831" Type="http://schemas.openxmlformats.org/officeDocument/2006/relationships/tags" Target="../tags/tag1153.xml"/><Relationship Id="rId830" Type="http://schemas.openxmlformats.org/officeDocument/2006/relationships/tags" Target="../tags/tag1152.xml"/><Relationship Id="rId83" Type="http://schemas.openxmlformats.org/officeDocument/2006/relationships/tags" Target="../tags/tag405.xml"/><Relationship Id="rId829" Type="http://schemas.openxmlformats.org/officeDocument/2006/relationships/tags" Target="../tags/tag1151.xml"/><Relationship Id="rId828" Type="http://schemas.openxmlformats.org/officeDocument/2006/relationships/tags" Target="../tags/tag1150.xml"/><Relationship Id="rId827" Type="http://schemas.openxmlformats.org/officeDocument/2006/relationships/tags" Target="../tags/tag1149.xml"/><Relationship Id="rId826" Type="http://schemas.openxmlformats.org/officeDocument/2006/relationships/tags" Target="../tags/tag1148.xml"/><Relationship Id="rId825" Type="http://schemas.openxmlformats.org/officeDocument/2006/relationships/tags" Target="../tags/tag1147.xml"/><Relationship Id="rId824" Type="http://schemas.openxmlformats.org/officeDocument/2006/relationships/tags" Target="../tags/tag1146.xml"/><Relationship Id="rId823" Type="http://schemas.openxmlformats.org/officeDocument/2006/relationships/tags" Target="../tags/tag1145.xml"/><Relationship Id="rId822" Type="http://schemas.openxmlformats.org/officeDocument/2006/relationships/tags" Target="../tags/tag1144.xml"/><Relationship Id="rId821" Type="http://schemas.openxmlformats.org/officeDocument/2006/relationships/tags" Target="../tags/tag1143.xml"/><Relationship Id="rId820" Type="http://schemas.openxmlformats.org/officeDocument/2006/relationships/tags" Target="../tags/tag1142.xml"/><Relationship Id="rId82" Type="http://schemas.openxmlformats.org/officeDocument/2006/relationships/tags" Target="../tags/tag404.xml"/><Relationship Id="rId819" Type="http://schemas.openxmlformats.org/officeDocument/2006/relationships/tags" Target="../tags/tag1141.xml"/><Relationship Id="rId818" Type="http://schemas.openxmlformats.org/officeDocument/2006/relationships/tags" Target="../tags/tag1140.xml"/><Relationship Id="rId817" Type="http://schemas.openxmlformats.org/officeDocument/2006/relationships/tags" Target="../tags/tag1139.xml"/><Relationship Id="rId816" Type="http://schemas.openxmlformats.org/officeDocument/2006/relationships/tags" Target="../tags/tag1138.xml"/><Relationship Id="rId815" Type="http://schemas.openxmlformats.org/officeDocument/2006/relationships/tags" Target="../tags/tag1137.xml"/><Relationship Id="rId814" Type="http://schemas.openxmlformats.org/officeDocument/2006/relationships/tags" Target="../tags/tag1136.xml"/><Relationship Id="rId813" Type="http://schemas.openxmlformats.org/officeDocument/2006/relationships/tags" Target="../tags/tag1135.xml"/><Relationship Id="rId812" Type="http://schemas.openxmlformats.org/officeDocument/2006/relationships/tags" Target="../tags/tag1134.xml"/><Relationship Id="rId811" Type="http://schemas.openxmlformats.org/officeDocument/2006/relationships/tags" Target="../tags/tag1133.xml"/><Relationship Id="rId810" Type="http://schemas.openxmlformats.org/officeDocument/2006/relationships/tags" Target="../tags/tag1132.xml"/><Relationship Id="rId81" Type="http://schemas.openxmlformats.org/officeDocument/2006/relationships/tags" Target="../tags/tag403.xml"/><Relationship Id="rId809" Type="http://schemas.openxmlformats.org/officeDocument/2006/relationships/tags" Target="../tags/tag1131.xml"/><Relationship Id="rId808" Type="http://schemas.openxmlformats.org/officeDocument/2006/relationships/tags" Target="../tags/tag1130.xml"/><Relationship Id="rId807" Type="http://schemas.openxmlformats.org/officeDocument/2006/relationships/tags" Target="../tags/tag1129.xml"/><Relationship Id="rId806" Type="http://schemas.openxmlformats.org/officeDocument/2006/relationships/tags" Target="../tags/tag1128.xml"/><Relationship Id="rId805" Type="http://schemas.openxmlformats.org/officeDocument/2006/relationships/tags" Target="../tags/tag1127.xml"/><Relationship Id="rId804" Type="http://schemas.openxmlformats.org/officeDocument/2006/relationships/tags" Target="../tags/tag1126.xml"/><Relationship Id="rId803" Type="http://schemas.openxmlformats.org/officeDocument/2006/relationships/tags" Target="../tags/tag1125.xml"/><Relationship Id="rId802" Type="http://schemas.openxmlformats.org/officeDocument/2006/relationships/tags" Target="../tags/tag1124.xml"/><Relationship Id="rId801" Type="http://schemas.openxmlformats.org/officeDocument/2006/relationships/tags" Target="../tags/tag1123.xml"/><Relationship Id="rId800" Type="http://schemas.openxmlformats.org/officeDocument/2006/relationships/tags" Target="../tags/tag1122.xml"/><Relationship Id="rId80" Type="http://schemas.openxmlformats.org/officeDocument/2006/relationships/tags" Target="../tags/tag402.xml"/><Relationship Id="rId8" Type="http://schemas.openxmlformats.org/officeDocument/2006/relationships/tags" Target="../tags/tag330.xml"/><Relationship Id="rId799" Type="http://schemas.openxmlformats.org/officeDocument/2006/relationships/tags" Target="../tags/tag1121.xml"/><Relationship Id="rId798" Type="http://schemas.openxmlformats.org/officeDocument/2006/relationships/tags" Target="../tags/tag1120.xml"/><Relationship Id="rId797" Type="http://schemas.openxmlformats.org/officeDocument/2006/relationships/tags" Target="../tags/tag1119.xml"/><Relationship Id="rId796" Type="http://schemas.openxmlformats.org/officeDocument/2006/relationships/tags" Target="../tags/tag1118.xml"/><Relationship Id="rId795" Type="http://schemas.openxmlformats.org/officeDocument/2006/relationships/tags" Target="../tags/tag1117.xml"/><Relationship Id="rId794" Type="http://schemas.openxmlformats.org/officeDocument/2006/relationships/tags" Target="../tags/tag1116.xml"/><Relationship Id="rId793" Type="http://schemas.openxmlformats.org/officeDocument/2006/relationships/tags" Target="../tags/tag1115.xml"/><Relationship Id="rId792" Type="http://schemas.openxmlformats.org/officeDocument/2006/relationships/tags" Target="../tags/tag1114.xml"/><Relationship Id="rId791" Type="http://schemas.openxmlformats.org/officeDocument/2006/relationships/tags" Target="../tags/tag1113.xml"/><Relationship Id="rId790" Type="http://schemas.openxmlformats.org/officeDocument/2006/relationships/tags" Target="../tags/tag1112.xml"/><Relationship Id="rId79" Type="http://schemas.openxmlformats.org/officeDocument/2006/relationships/tags" Target="../tags/tag401.xml"/><Relationship Id="rId789" Type="http://schemas.openxmlformats.org/officeDocument/2006/relationships/tags" Target="../tags/tag1111.xml"/><Relationship Id="rId788" Type="http://schemas.openxmlformats.org/officeDocument/2006/relationships/tags" Target="../tags/tag1110.xml"/><Relationship Id="rId787" Type="http://schemas.openxmlformats.org/officeDocument/2006/relationships/tags" Target="../tags/tag1109.xml"/><Relationship Id="rId786" Type="http://schemas.openxmlformats.org/officeDocument/2006/relationships/tags" Target="../tags/tag1108.xml"/><Relationship Id="rId785" Type="http://schemas.openxmlformats.org/officeDocument/2006/relationships/tags" Target="../tags/tag1107.xml"/><Relationship Id="rId784" Type="http://schemas.openxmlformats.org/officeDocument/2006/relationships/tags" Target="../tags/tag1106.xml"/><Relationship Id="rId783" Type="http://schemas.openxmlformats.org/officeDocument/2006/relationships/tags" Target="../tags/tag1105.xml"/><Relationship Id="rId782" Type="http://schemas.openxmlformats.org/officeDocument/2006/relationships/tags" Target="../tags/tag1104.xml"/><Relationship Id="rId781" Type="http://schemas.openxmlformats.org/officeDocument/2006/relationships/tags" Target="../tags/tag1103.xml"/><Relationship Id="rId780" Type="http://schemas.openxmlformats.org/officeDocument/2006/relationships/tags" Target="../tags/tag1102.xml"/><Relationship Id="rId78" Type="http://schemas.openxmlformats.org/officeDocument/2006/relationships/tags" Target="../tags/tag400.xml"/><Relationship Id="rId779" Type="http://schemas.openxmlformats.org/officeDocument/2006/relationships/tags" Target="../tags/tag1101.xml"/><Relationship Id="rId778" Type="http://schemas.openxmlformats.org/officeDocument/2006/relationships/tags" Target="../tags/tag1100.xml"/><Relationship Id="rId777" Type="http://schemas.openxmlformats.org/officeDocument/2006/relationships/tags" Target="../tags/tag1099.xml"/><Relationship Id="rId776" Type="http://schemas.openxmlformats.org/officeDocument/2006/relationships/tags" Target="../tags/tag1098.xml"/><Relationship Id="rId775" Type="http://schemas.openxmlformats.org/officeDocument/2006/relationships/tags" Target="../tags/tag1097.xml"/><Relationship Id="rId774" Type="http://schemas.openxmlformats.org/officeDocument/2006/relationships/tags" Target="../tags/tag1096.xml"/><Relationship Id="rId773" Type="http://schemas.openxmlformats.org/officeDocument/2006/relationships/tags" Target="../tags/tag1095.xml"/><Relationship Id="rId772" Type="http://schemas.openxmlformats.org/officeDocument/2006/relationships/tags" Target="../tags/tag1094.xml"/><Relationship Id="rId771" Type="http://schemas.openxmlformats.org/officeDocument/2006/relationships/tags" Target="../tags/tag1093.xml"/><Relationship Id="rId770" Type="http://schemas.openxmlformats.org/officeDocument/2006/relationships/tags" Target="../tags/tag1092.xml"/><Relationship Id="rId77" Type="http://schemas.openxmlformats.org/officeDocument/2006/relationships/tags" Target="../tags/tag399.xml"/><Relationship Id="rId769" Type="http://schemas.openxmlformats.org/officeDocument/2006/relationships/tags" Target="../tags/tag1091.xml"/><Relationship Id="rId768" Type="http://schemas.openxmlformats.org/officeDocument/2006/relationships/tags" Target="../tags/tag1090.xml"/><Relationship Id="rId767" Type="http://schemas.openxmlformats.org/officeDocument/2006/relationships/tags" Target="../tags/tag1089.xml"/><Relationship Id="rId766" Type="http://schemas.openxmlformats.org/officeDocument/2006/relationships/tags" Target="../tags/tag1088.xml"/><Relationship Id="rId765" Type="http://schemas.openxmlformats.org/officeDocument/2006/relationships/tags" Target="../tags/tag1087.xml"/><Relationship Id="rId764" Type="http://schemas.openxmlformats.org/officeDocument/2006/relationships/tags" Target="../tags/tag1086.xml"/><Relationship Id="rId763" Type="http://schemas.openxmlformats.org/officeDocument/2006/relationships/tags" Target="../tags/tag1085.xml"/><Relationship Id="rId762" Type="http://schemas.openxmlformats.org/officeDocument/2006/relationships/tags" Target="../tags/tag1084.xml"/><Relationship Id="rId761" Type="http://schemas.openxmlformats.org/officeDocument/2006/relationships/tags" Target="../tags/tag1083.xml"/><Relationship Id="rId760" Type="http://schemas.openxmlformats.org/officeDocument/2006/relationships/tags" Target="../tags/tag1082.xml"/><Relationship Id="rId76" Type="http://schemas.openxmlformats.org/officeDocument/2006/relationships/tags" Target="../tags/tag398.xml"/><Relationship Id="rId759" Type="http://schemas.openxmlformats.org/officeDocument/2006/relationships/tags" Target="../tags/tag1081.xml"/><Relationship Id="rId758" Type="http://schemas.openxmlformats.org/officeDocument/2006/relationships/tags" Target="../tags/tag1080.xml"/><Relationship Id="rId757" Type="http://schemas.openxmlformats.org/officeDocument/2006/relationships/tags" Target="../tags/tag1079.xml"/><Relationship Id="rId756" Type="http://schemas.openxmlformats.org/officeDocument/2006/relationships/tags" Target="../tags/tag1078.xml"/><Relationship Id="rId755" Type="http://schemas.openxmlformats.org/officeDocument/2006/relationships/tags" Target="../tags/tag1077.xml"/><Relationship Id="rId754" Type="http://schemas.openxmlformats.org/officeDocument/2006/relationships/tags" Target="../tags/tag1076.xml"/><Relationship Id="rId753" Type="http://schemas.openxmlformats.org/officeDocument/2006/relationships/tags" Target="../tags/tag1075.xml"/><Relationship Id="rId752" Type="http://schemas.openxmlformats.org/officeDocument/2006/relationships/tags" Target="../tags/tag1074.xml"/><Relationship Id="rId751" Type="http://schemas.openxmlformats.org/officeDocument/2006/relationships/tags" Target="../tags/tag1073.xml"/><Relationship Id="rId750" Type="http://schemas.openxmlformats.org/officeDocument/2006/relationships/tags" Target="../tags/tag1072.xml"/><Relationship Id="rId75" Type="http://schemas.openxmlformats.org/officeDocument/2006/relationships/tags" Target="../tags/tag397.xml"/><Relationship Id="rId749" Type="http://schemas.openxmlformats.org/officeDocument/2006/relationships/tags" Target="../tags/tag1071.xml"/><Relationship Id="rId748" Type="http://schemas.openxmlformats.org/officeDocument/2006/relationships/tags" Target="../tags/tag1070.xml"/><Relationship Id="rId747" Type="http://schemas.openxmlformats.org/officeDocument/2006/relationships/tags" Target="../tags/tag1069.xml"/><Relationship Id="rId746" Type="http://schemas.openxmlformats.org/officeDocument/2006/relationships/tags" Target="../tags/tag1068.xml"/><Relationship Id="rId745" Type="http://schemas.openxmlformats.org/officeDocument/2006/relationships/tags" Target="../tags/tag1067.xml"/><Relationship Id="rId744" Type="http://schemas.openxmlformats.org/officeDocument/2006/relationships/tags" Target="../tags/tag1066.xml"/><Relationship Id="rId743" Type="http://schemas.openxmlformats.org/officeDocument/2006/relationships/tags" Target="../tags/tag1065.xml"/><Relationship Id="rId742" Type="http://schemas.openxmlformats.org/officeDocument/2006/relationships/tags" Target="../tags/tag1064.xml"/><Relationship Id="rId741" Type="http://schemas.openxmlformats.org/officeDocument/2006/relationships/tags" Target="../tags/tag1063.xml"/><Relationship Id="rId740" Type="http://schemas.openxmlformats.org/officeDocument/2006/relationships/tags" Target="../tags/tag1062.xml"/><Relationship Id="rId74" Type="http://schemas.openxmlformats.org/officeDocument/2006/relationships/tags" Target="../tags/tag396.xml"/><Relationship Id="rId739" Type="http://schemas.openxmlformats.org/officeDocument/2006/relationships/tags" Target="../tags/tag1061.xml"/><Relationship Id="rId738" Type="http://schemas.openxmlformats.org/officeDocument/2006/relationships/tags" Target="../tags/tag1060.xml"/><Relationship Id="rId737" Type="http://schemas.openxmlformats.org/officeDocument/2006/relationships/tags" Target="../tags/tag1059.xml"/><Relationship Id="rId736" Type="http://schemas.openxmlformats.org/officeDocument/2006/relationships/tags" Target="../tags/tag1058.xml"/><Relationship Id="rId735" Type="http://schemas.openxmlformats.org/officeDocument/2006/relationships/tags" Target="../tags/tag1057.xml"/><Relationship Id="rId734" Type="http://schemas.openxmlformats.org/officeDocument/2006/relationships/tags" Target="../tags/tag1056.xml"/><Relationship Id="rId733" Type="http://schemas.openxmlformats.org/officeDocument/2006/relationships/tags" Target="../tags/tag1055.xml"/><Relationship Id="rId732" Type="http://schemas.openxmlformats.org/officeDocument/2006/relationships/tags" Target="../tags/tag1054.xml"/><Relationship Id="rId731" Type="http://schemas.openxmlformats.org/officeDocument/2006/relationships/tags" Target="../tags/tag1053.xml"/><Relationship Id="rId730" Type="http://schemas.openxmlformats.org/officeDocument/2006/relationships/tags" Target="../tags/tag1052.xml"/><Relationship Id="rId73" Type="http://schemas.openxmlformats.org/officeDocument/2006/relationships/tags" Target="../tags/tag395.xml"/><Relationship Id="rId729" Type="http://schemas.openxmlformats.org/officeDocument/2006/relationships/tags" Target="../tags/tag1051.xml"/><Relationship Id="rId728" Type="http://schemas.openxmlformats.org/officeDocument/2006/relationships/tags" Target="../tags/tag1050.xml"/><Relationship Id="rId727" Type="http://schemas.openxmlformats.org/officeDocument/2006/relationships/tags" Target="../tags/tag1049.xml"/><Relationship Id="rId726" Type="http://schemas.openxmlformats.org/officeDocument/2006/relationships/tags" Target="../tags/tag1048.xml"/><Relationship Id="rId725" Type="http://schemas.openxmlformats.org/officeDocument/2006/relationships/tags" Target="../tags/tag1047.xml"/><Relationship Id="rId724" Type="http://schemas.openxmlformats.org/officeDocument/2006/relationships/tags" Target="../tags/tag1046.xml"/><Relationship Id="rId723" Type="http://schemas.openxmlformats.org/officeDocument/2006/relationships/tags" Target="../tags/tag1045.xml"/><Relationship Id="rId722" Type="http://schemas.openxmlformats.org/officeDocument/2006/relationships/tags" Target="../tags/tag1044.xml"/><Relationship Id="rId721" Type="http://schemas.openxmlformats.org/officeDocument/2006/relationships/tags" Target="../tags/tag1043.xml"/><Relationship Id="rId720" Type="http://schemas.openxmlformats.org/officeDocument/2006/relationships/tags" Target="../tags/tag1042.xml"/><Relationship Id="rId72" Type="http://schemas.openxmlformats.org/officeDocument/2006/relationships/tags" Target="../tags/tag394.xml"/><Relationship Id="rId719" Type="http://schemas.openxmlformats.org/officeDocument/2006/relationships/tags" Target="../tags/tag1041.xml"/><Relationship Id="rId718" Type="http://schemas.openxmlformats.org/officeDocument/2006/relationships/tags" Target="../tags/tag1040.xml"/><Relationship Id="rId717" Type="http://schemas.openxmlformats.org/officeDocument/2006/relationships/tags" Target="../tags/tag1039.xml"/><Relationship Id="rId716" Type="http://schemas.openxmlformats.org/officeDocument/2006/relationships/tags" Target="../tags/tag1038.xml"/><Relationship Id="rId715" Type="http://schemas.openxmlformats.org/officeDocument/2006/relationships/tags" Target="../tags/tag1037.xml"/><Relationship Id="rId714" Type="http://schemas.openxmlformats.org/officeDocument/2006/relationships/tags" Target="../tags/tag1036.xml"/><Relationship Id="rId713" Type="http://schemas.openxmlformats.org/officeDocument/2006/relationships/tags" Target="../tags/tag1035.xml"/><Relationship Id="rId712" Type="http://schemas.openxmlformats.org/officeDocument/2006/relationships/tags" Target="../tags/tag1034.xml"/><Relationship Id="rId711" Type="http://schemas.openxmlformats.org/officeDocument/2006/relationships/tags" Target="../tags/tag1033.xml"/><Relationship Id="rId710" Type="http://schemas.openxmlformats.org/officeDocument/2006/relationships/tags" Target="../tags/tag1032.xml"/><Relationship Id="rId71" Type="http://schemas.openxmlformats.org/officeDocument/2006/relationships/tags" Target="../tags/tag393.xml"/><Relationship Id="rId709" Type="http://schemas.openxmlformats.org/officeDocument/2006/relationships/tags" Target="../tags/tag1031.xml"/><Relationship Id="rId708" Type="http://schemas.openxmlformats.org/officeDocument/2006/relationships/tags" Target="../tags/tag1030.xml"/><Relationship Id="rId707" Type="http://schemas.openxmlformats.org/officeDocument/2006/relationships/tags" Target="../tags/tag1029.xml"/><Relationship Id="rId706" Type="http://schemas.openxmlformats.org/officeDocument/2006/relationships/tags" Target="../tags/tag1028.xml"/><Relationship Id="rId705" Type="http://schemas.openxmlformats.org/officeDocument/2006/relationships/tags" Target="../tags/tag1027.xml"/><Relationship Id="rId704" Type="http://schemas.openxmlformats.org/officeDocument/2006/relationships/tags" Target="../tags/tag1026.xml"/><Relationship Id="rId703" Type="http://schemas.openxmlformats.org/officeDocument/2006/relationships/tags" Target="../tags/tag1025.xml"/><Relationship Id="rId702" Type="http://schemas.openxmlformats.org/officeDocument/2006/relationships/tags" Target="../tags/tag1024.xml"/><Relationship Id="rId701" Type="http://schemas.openxmlformats.org/officeDocument/2006/relationships/tags" Target="../tags/tag1023.xml"/><Relationship Id="rId700" Type="http://schemas.openxmlformats.org/officeDocument/2006/relationships/tags" Target="../tags/tag1022.xml"/><Relationship Id="rId70" Type="http://schemas.openxmlformats.org/officeDocument/2006/relationships/tags" Target="../tags/tag392.xml"/><Relationship Id="rId7" Type="http://schemas.openxmlformats.org/officeDocument/2006/relationships/tags" Target="../tags/tag329.xml"/><Relationship Id="rId699" Type="http://schemas.openxmlformats.org/officeDocument/2006/relationships/tags" Target="../tags/tag1021.xml"/><Relationship Id="rId698" Type="http://schemas.openxmlformats.org/officeDocument/2006/relationships/tags" Target="../tags/tag1020.xml"/><Relationship Id="rId697" Type="http://schemas.openxmlformats.org/officeDocument/2006/relationships/tags" Target="../tags/tag1019.xml"/><Relationship Id="rId696" Type="http://schemas.openxmlformats.org/officeDocument/2006/relationships/tags" Target="../tags/tag1018.xml"/><Relationship Id="rId695" Type="http://schemas.openxmlformats.org/officeDocument/2006/relationships/tags" Target="../tags/tag1017.xml"/><Relationship Id="rId694" Type="http://schemas.openxmlformats.org/officeDocument/2006/relationships/tags" Target="../tags/tag1016.xml"/><Relationship Id="rId693" Type="http://schemas.openxmlformats.org/officeDocument/2006/relationships/tags" Target="../tags/tag1015.xml"/><Relationship Id="rId692" Type="http://schemas.openxmlformats.org/officeDocument/2006/relationships/tags" Target="../tags/tag1014.xml"/><Relationship Id="rId691" Type="http://schemas.openxmlformats.org/officeDocument/2006/relationships/tags" Target="../tags/tag1013.xml"/><Relationship Id="rId690" Type="http://schemas.openxmlformats.org/officeDocument/2006/relationships/tags" Target="../tags/tag1012.xml"/><Relationship Id="rId69" Type="http://schemas.openxmlformats.org/officeDocument/2006/relationships/tags" Target="../tags/tag391.xml"/><Relationship Id="rId689" Type="http://schemas.openxmlformats.org/officeDocument/2006/relationships/tags" Target="../tags/tag1011.xml"/><Relationship Id="rId688" Type="http://schemas.openxmlformats.org/officeDocument/2006/relationships/tags" Target="../tags/tag1010.xml"/><Relationship Id="rId687" Type="http://schemas.openxmlformats.org/officeDocument/2006/relationships/tags" Target="../tags/tag1009.xml"/><Relationship Id="rId686" Type="http://schemas.openxmlformats.org/officeDocument/2006/relationships/tags" Target="../tags/tag1008.xml"/><Relationship Id="rId685" Type="http://schemas.openxmlformats.org/officeDocument/2006/relationships/tags" Target="../tags/tag1007.xml"/><Relationship Id="rId684" Type="http://schemas.openxmlformats.org/officeDocument/2006/relationships/tags" Target="../tags/tag1006.xml"/><Relationship Id="rId683" Type="http://schemas.openxmlformats.org/officeDocument/2006/relationships/tags" Target="../tags/tag1005.xml"/><Relationship Id="rId682" Type="http://schemas.openxmlformats.org/officeDocument/2006/relationships/tags" Target="../tags/tag1004.xml"/><Relationship Id="rId681" Type="http://schemas.openxmlformats.org/officeDocument/2006/relationships/tags" Target="../tags/tag1003.xml"/><Relationship Id="rId680" Type="http://schemas.openxmlformats.org/officeDocument/2006/relationships/tags" Target="../tags/tag1002.xml"/><Relationship Id="rId68" Type="http://schemas.openxmlformats.org/officeDocument/2006/relationships/tags" Target="../tags/tag390.xml"/><Relationship Id="rId679" Type="http://schemas.openxmlformats.org/officeDocument/2006/relationships/tags" Target="../tags/tag1001.xml"/><Relationship Id="rId678" Type="http://schemas.openxmlformats.org/officeDocument/2006/relationships/tags" Target="../tags/tag1000.xml"/><Relationship Id="rId677" Type="http://schemas.openxmlformats.org/officeDocument/2006/relationships/tags" Target="../tags/tag999.xml"/><Relationship Id="rId676" Type="http://schemas.openxmlformats.org/officeDocument/2006/relationships/tags" Target="../tags/tag998.xml"/><Relationship Id="rId675" Type="http://schemas.openxmlformats.org/officeDocument/2006/relationships/tags" Target="../tags/tag997.xml"/><Relationship Id="rId674" Type="http://schemas.openxmlformats.org/officeDocument/2006/relationships/tags" Target="../tags/tag996.xml"/><Relationship Id="rId673" Type="http://schemas.openxmlformats.org/officeDocument/2006/relationships/tags" Target="../tags/tag995.xml"/><Relationship Id="rId672" Type="http://schemas.openxmlformats.org/officeDocument/2006/relationships/tags" Target="../tags/tag994.xml"/><Relationship Id="rId671" Type="http://schemas.openxmlformats.org/officeDocument/2006/relationships/tags" Target="../tags/tag993.xml"/><Relationship Id="rId670" Type="http://schemas.openxmlformats.org/officeDocument/2006/relationships/tags" Target="../tags/tag992.xml"/><Relationship Id="rId67" Type="http://schemas.openxmlformats.org/officeDocument/2006/relationships/tags" Target="../tags/tag389.xml"/><Relationship Id="rId669" Type="http://schemas.openxmlformats.org/officeDocument/2006/relationships/tags" Target="../tags/tag991.xml"/><Relationship Id="rId668" Type="http://schemas.openxmlformats.org/officeDocument/2006/relationships/tags" Target="../tags/tag990.xml"/><Relationship Id="rId667" Type="http://schemas.openxmlformats.org/officeDocument/2006/relationships/tags" Target="../tags/tag989.xml"/><Relationship Id="rId666" Type="http://schemas.openxmlformats.org/officeDocument/2006/relationships/tags" Target="../tags/tag988.xml"/><Relationship Id="rId665" Type="http://schemas.openxmlformats.org/officeDocument/2006/relationships/tags" Target="../tags/tag987.xml"/><Relationship Id="rId664" Type="http://schemas.openxmlformats.org/officeDocument/2006/relationships/tags" Target="../tags/tag986.xml"/><Relationship Id="rId663" Type="http://schemas.openxmlformats.org/officeDocument/2006/relationships/tags" Target="../tags/tag985.xml"/><Relationship Id="rId662" Type="http://schemas.openxmlformats.org/officeDocument/2006/relationships/tags" Target="../tags/tag984.xml"/><Relationship Id="rId661" Type="http://schemas.openxmlformats.org/officeDocument/2006/relationships/tags" Target="../tags/tag983.xml"/><Relationship Id="rId660" Type="http://schemas.openxmlformats.org/officeDocument/2006/relationships/tags" Target="../tags/tag982.xml"/><Relationship Id="rId66" Type="http://schemas.openxmlformats.org/officeDocument/2006/relationships/tags" Target="../tags/tag388.xml"/><Relationship Id="rId659" Type="http://schemas.openxmlformats.org/officeDocument/2006/relationships/tags" Target="../tags/tag981.xml"/><Relationship Id="rId658" Type="http://schemas.openxmlformats.org/officeDocument/2006/relationships/tags" Target="../tags/tag980.xml"/><Relationship Id="rId657" Type="http://schemas.openxmlformats.org/officeDocument/2006/relationships/tags" Target="../tags/tag979.xml"/><Relationship Id="rId656" Type="http://schemas.openxmlformats.org/officeDocument/2006/relationships/tags" Target="../tags/tag978.xml"/><Relationship Id="rId655" Type="http://schemas.openxmlformats.org/officeDocument/2006/relationships/tags" Target="../tags/tag977.xml"/><Relationship Id="rId654" Type="http://schemas.openxmlformats.org/officeDocument/2006/relationships/tags" Target="../tags/tag976.xml"/><Relationship Id="rId653" Type="http://schemas.openxmlformats.org/officeDocument/2006/relationships/tags" Target="../tags/tag975.xml"/><Relationship Id="rId652" Type="http://schemas.openxmlformats.org/officeDocument/2006/relationships/tags" Target="../tags/tag974.xml"/><Relationship Id="rId651" Type="http://schemas.openxmlformats.org/officeDocument/2006/relationships/tags" Target="../tags/tag973.xml"/><Relationship Id="rId650" Type="http://schemas.openxmlformats.org/officeDocument/2006/relationships/tags" Target="../tags/tag972.xml"/><Relationship Id="rId65" Type="http://schemas.openxmlformats.org/officeDocument/2006/relationships/tags" Target="../tags/tag387.xml"/><Relationship Id="rId649" Type="http://schemas.openxmlformats.org/officeDocument/2006/relationships/tags" Target="../tags/tag971.xml"/><Relationship Id="rId648" Type="http://schemas.openxmlformats.org/officeDocument/2006/relationships/tags" Target="../tags/tag970.xml"/><Relationship Id="rId647" Type="http://schemas.openxmlformats.org/officeDocument/2006/relationships/tags" Target="../tags/tag969.xml"/><Relationship Id="rId646" Type="http://schemas.openxmlformats.org/officeDocument/2006/relationships/tags" Target="../tags/tag968.xml"/><Relationship Id="rId645" Type="http://schemas.openxmlformats.org/officeDocument/2006/relationships/tags" Target="../tags/tag967.xml"/><Relationship Id="rId644" Type="http://schemas.openxmlformats.org/officeDocument/2006/relationships/tags" Target="../tags/tag966.xml"/><Relationship Id="rId643" Type="http://schemas.openxmlformats.org/officeDocument/2006/relationships/tags" Target="../tags/tag965.xml"/><Relationship Id="rId642" Type="http://schemas.openxmlformats.org/officeDocument/2006/relationships/tags" Target="../tags/tag964.xml"/><Relationship Id="rId641" Type="http://schemas.openxmlformats.org/officeDocument/2006/relationships/tags" Target="../tags/tag963.xml"/><Relationship Id="rId640" Type="http://schemas.openxmlformats.org/officeDocument/2006/relationships/tags" Target="../tags/tag962.xml"/><Relationship Id="rId64" Type="http://schemas.openxmlformats.org/officeDocument/2006/relationships/tags" Target="../tags/tag386.xml"/><Relationship Id="rId639" Type="http://schemas.openxmlformats.org/officeDocument/2006/relationships/tags" Target="../tags/tag961.xml"/><Relationship Id="rId638" Type="http://schemas.openxmlformats.org/officeDocument/2006/relationships/tags" Target="../tags/tag960.xml"/><Relationship Id="rId637" Type="http://schemas.openxmlformats.org/officeDocument/2006/relationships/tags" Target="../tags/tag959.xml"/><Relationship Id="rId636" Type="http://schemas.openxmlformats.org/officeDocument/2006/relationships/tags" Target="../tags/tag958.xml"/><Relationship Id="rId635" Type="http://schemas.openxmlformats.org/officeDocument/2006/relationships/tags" Target="../tags/tag957.xml"/><Relationship Id="rId634" Type="http://schemas.openxmlformats.org/officeDocument/2006/relationships/tags" Target="../tags/tag956.xml"/><Relationship Id="rId633" Type="http://schemas.openxmlformats.org/officeDocument/2006/relationships/tags" Target="../tags/tag955.xml"/><Relationship Id="rId632" Type="http://schemas.openxmlformats.org/officeDocument/2006/relationships/tags" Target="../tags/tag954.xml"/><Relationship Id="rId631" Type="http://schemas.openxmlformats.org/officeDocument/2006/relationships/tags" Target="../tags/tag953.xml"/><Relationship Id="rId630" Type="http://schemas.openxmlformats.org/officeDocument/2006/relationships/tags" Target="../tags/tag952.xml"/><Relationship Id="rId63" Type="http://schemas.openxmlformats.org/officeDocument/2006/relationships/tags" Target="../tags/tag385.xml"/><Relationship Id="rId629" Type="http://schemas.openxmlformats.org/officeDocument/2006/relationships/tags" Target="../tags/tag951.xml"/><Relationship Id="rId628" Type="http://schemas.openxmlformats.org/officeDocument/2006/relationships/tags" Target="../tags/tag950.xml"/><Relationship Id="rId627" Type="http://schemas.openxmlformats.org/officeDocument/2006/relationships/tags" Target="../tags/tag949.xml"/><Relationship Id="rId626" Type="http://schemas.openxmlformats.org/officeDocument/2006/relationships/tags" Target="../tags/tag948.xml"/><Relationship Id="rId625" Type="http://schemas.openxmlformats.org/officeDocument/2006/relationships/tags" Target="../tags/tag947.xml"/><Relationship Id="rId624" Type="http://schemas.openxmlformats.org/officeDocument/2006/relationships/tags" Target="../tags/tag946.xml"/><Relationship Id="rId623" Type="http://schemas.openxmlformats.org/officeDocument/2006/relationships/tags" Target="../tags/tag945.xml"/><Relationship Id="rId622" Type="http://schemas.openxmlformats.org/officeDocument/2006/relationships/tags" Target="../tags/tag944.xml"/><Relationship Id="rId621" Type="http://schemas.openxmlformats.org/officeDocument/2006/relationships/tags" Target="../tags/tag943.xml"/><Relationship Id="rId620" Type="http://schemas.openxmlformats.org/officeDocument/2006/relationships/tags" Target="../tags/tag942.xml"/><Relationship Id="rId62" Type="http://schemas.openxmlformats.org/officeDocument/2006/relationships/tags" Target="../tags/tag384.xml"/><Relationship Id="rId619" Type="http://schemas.openxmlformats.org/officeDocument/2006/relationships/tags" Target="../tags/tag941.xml"/><Relationship Id="rId618" Type="http://schemas.openxmlformats.org/officeDocument/2006/relationships/tags" Target="../tags/tag940.xml"/><Relationship Id="rId617" Type="http://schemas.openxmlformats.org/officeDocument/2006/relationships/tags" Target="../tags/tag939.xml"/><Relationship Id="rId616" Type="http://schemas.openxmlformats.org/officeDocument/2006/relationships/tags" Target="../tags/tag938.xml"/><Relationship Id="rId615" Type="http://schemas.openxmlformats.org/officeDocument/2006/relationships/tags" Target="../tags/tag937.xml"/><Relationship Id="rId614" Type="http://schemas.openxmlformats.org/officeDocument/2006/relationships/tags" Target="../tags/tag936.xml"/><Relationship Id="rId613" Type="http://schemas.openxmlformats.org/officeDocument/2006/relationships/tags" Target="../tags/tag935.xml"/><Relationship Id="rId612" Type="http://schemas.openxmlformats.org/officeDocument/2006/relationships/tags" Target="../tags/tag934.xml"/><Relationship Id="rId611" Type="http://schemas.openxmlformats.org/officeDocument/2006/relationships/tags" Target="../tags/tag933.xml"/><Relationship Id="rId610" Type="http://schemas.openxmlformats.org/officeDocument/2006/relationships/tags" Target="../tags/tag932.xml"/><Relationship Id="rId61" Type="http://schemas.openxmlformats.org/officeDocument/2006/relationships/tags" Target="../tags/tag383.xml"/><Relationship Id="rId609" Type="http://schemas.openxmlformats.org/officeDocument/2006/relationships/tags" Target="../tags/tag931.xml"/><Relationship Id="rId608" Type="http://schemas.openxmlformats.org/officeDocument/2006/relationships/tags" Target="../tags/tag930.xml"/><Relationship Id="rId607" Type="http://schemas.openxmlformats.org/officeDocument/2006/relationships/tags" Target="../tags/tag929.xml"/><Relationship Id="rId606" Type="http://schemas.openxmlformats.org/officeDocument/2006/relationships/tags" Target="../tags/tag928.xml"/><Relationship Id="rId605" Type="http://schemas.openxmlformats.org/officeDocument/2006/relationships/tags" Target="../tags/tag927.xml"/><Relationship Id="rId604" Type="http://schemas.openxmlformats.org/officeDocument/2006/relationships/tags" Target="../tags/tag926.xml"/><Relationship Id="rId603" Type="http://schemas.openxmlformats.org/officeDocument/2006/relationships/tags" Target="../tags/tag925.xml"/><Relationship Id="rId602" Type="http://schemas.openxmlformats.org/officeDocument/2006/relationships/tags" Target="../tags/tag924.xml"/><Relationship Id="rId601" Type="http://schemas.openxmlformats.org/officeDocument/2006/relationships/tags" Target="../tags/tag923.xml"/><Relationship Id="rId600" Type="http://schemas.openxmlformats.org/officeDocument/2006/relationships/tags" Target="../tags/tag922.xml"/><Relationship Id="rId60" Type="http://schemas.openxmlformats.org/officeDocument/2006/relationships/tags" Target="../tags/tag382.xml"/><Relationship Id="rId6" Type="http://schemas.openxmlformats.org/officeDocument/2006/relationships/tags" Target="../tags/tag328.xml"/><Relationship Id="rId599" Type="http://schemas.openxmlformats.org/officeDocument/2006/relationships/tags" Target="../tags/tag921.xml"/><Relationship Id="rId598" Type="http://schemas.openxmlformats.org/officeDocument/2006/relationships/tags" Target="../tags/tag920.xml"/><Relationship Id="rId597" Type="http://schemas.openxmlformats.org/officeDocument/2006/relationships/tags" Target="../tags/tag919.xml"/><Relationship Id="rId596" Type="http://schemas.openxmlformats.org/officeDocument/2006/relationships/tags" Target="../tags/tag918.xml"/><Relationship Id="rId595" Type="http://schemas.openxmlformats.org/officeDocument/2006/relationships/tags" Target="../tags/tag917.xml"/><Relationship Id="rId594" Type="http://schemas.openxmlformats.org/officeDocument/2006/relationships/tags" Target="../tags/tag916.xml"/><Relationship Id="rId593" Type="http://schemas.openxmlformats.org/officeDocument/2006/relationships/tags" Target="../tags/tag915.xml"/><Relationship Id="rId592" Type="http://schemas.openxmlformats.org/officeDocument/2006/relationships/tags" Target="../tags/tag914.xml"/><Relationship Id="rId591" Type="http://schemas.openxmlformats.org/officeDocument/2006/relationships/tags" Target="../tags/tag913.xml"/><Relationship Id="rId590" Type="http://schemas.openxmlformats.org/officeDocument/2006/relationships/tags" Target="../tags/tag912.xml"/><Relationship Id="rId59" Type="http://schemas.openxmlformats.org/officeDocument/2006/relationships/tags" Target="../tags/tag381.xml"/><Relationship Id="rId589" Type="http://schemas.openxmlformats.org/officeDocument/2006/relationships/tags" Target="../tags/tag911.xml"/><Relationship Id="rId588" Type="http://schemas.openxmlformats.org/officeDocument/2006/relationships/tags" Target="../tags/tag910.xml"/><Relationship Id="rId587" Type="http://schemas.openxmlformats.org/officeDocument/2006/relationships/tags" Target="../tags/tag909.xml"/><Relationship Id="rId586" Type="http://schemas.openxmlformats.org/officeDocument/2006/relationships/tags" Target="../tags/tag908.xml"/><Relationship Id="rId585" Type="http://schemas.openxmlformats.org/officeDocument/2006/relationships/tags" Target="../tags/tag907.xml"/><Relationship Id="rId584" Type="http://schemas.openxmlformats.org/officeDocument/2006/relationships/tags" Target="../tags/tag906.xml"/><Relationship Id="rId583" Type="http://schemas.openxmlformats.org/officeDocument/2006/relationships/tags" Target="../tags/tag905.xml"/><Relationship Id="rId582" Type="http://schemas.openxmlformats.org/officeDocument/2006/relationships/tags" Target="../tags/tag904.xml"/><Relationship Id="rId581" Type="http://schemas.openxmlformats.org/officeDocument/2006/relationships/tags" Target="../tags/tag903.xml"/><Relationship Id="rId580" Type="http://schemas.openxmlformats.org/officeDocument/2006/relationships/tags" Target="../tags/tag902.xml"/><Relationship Id="rId58" Type="http://schemas.openxmlformats.org/officeDocument/2006/relationships/tags" Target="../tags/tag380.xml"/><Relationship Id="rId579" Type="http://schemas.openxmlformats.org/officeDocument/2006/relationships/tags" Target="../tags/tag901.xml"/><Relationship Id="rId578" Type="http://schemas.openxmlformats.org/officeDocument/2006/relationships/tags" Target="../tags/tag900.xml"/><Relationship Id="rId577" Type="http://schemas.openxmlformats.org/officeDocument/2006/relationships/tags" Target="../tags/tag899.xml"/><Relationship Id="rId576" Type="http://schemas.openxmlformats.org/officeDocument/2006/relationships/tags" Target="../tags/tag898.xml"/><Relationship Id="rId575" Type="http://schemas.openxmlformats.org/officeDocument/2006/relationships/tags" Target="../tags/tag897.xml"/><Relationship Id="rId574" Type="http://schemas.openxmlformats.org/officeDocument/2006/relationships/tags" Target="../tags/tag896.xml"/><Relationship Id="rId573" Type="http://schemas.openxmlformats.org/officeDocument/2006/relationships/tags" Target="../tags/tag895.xml"/><Relationship Id="rId572" Type="http://schemas.openxmlformats.org/officeDocument/2006/relationships/tags" Target="../tags/tag894.xml"/><Relationship Id="rId571" Type="http://schemas.openxmlformats.org/officeDocument/2006/relationships/tags" Target="../tags/tag893.xml"/><Relationship Id="rId570" Type="http://schemas.openxmlformats.org/officeDocument/2006/relationships/tags" Target="../tags/tag892.xml"/><Relationship Id="rId57" Type="http://schemas.openxmlformats.org/officeDocument/2006/relationships/tags" Target="../tags/tag379.xml"/><Relationship Id="rId569" Type="http://schemas.openxmlformats.org/officeDocument/2006/relationships/tags" Target="../tags/tag891.xml"/><Relationship Id="rId568" Type="http://schemas.openxmlformats.org/officeDocument/2006/relationships/tags" Target="../tags/tag890.xml"/><Relationship Id="rId567" Type="http://schemas.openxmlformats.org/officeDocument/2006/relationships/tags" Target="../tags/tag889.xml"/><Relationship Id="rId566" Type="http://schemas.openxmlformats.org/officeDocument/2006/relationships/tags" Target="../tags/tag888.xml"/><Relationship Id="rId565" Type="http://schemas.openxmlformats.org/officeDocument/2006/relationships/tags" Target="../tags/tag887.xml"/><Relationship Id="rId564" Type="http://schemas.openxmlformats.org/officeDocument/2006/relationships/tags" Target="../tags/tag886.xml"/><Relationship Id="rId563" Type="http://schemas.openxmlformats.org/officeDocument/2006/relationships/tags" Target="../tags/tag885.xml"/><Relationship Id="rId562" Type="http://schemas.openxmlformats.org/officeDocument/2006/relationships/tags" Target="../tags/tag884.xml"/><Relationship Id="rId561" Type="http://schemas.openxmlformats.org/officeDocument/2006/relationships/tags" Target="../tags/tag883.xml"/><Relationship Id="rId560" Type="http://schemas.openxmlformats.org/officeDocument/2006/relationships/tags" Target="../tags/tag882.xml"/><Relationship Id="rId56" Type="http://schemas.openxmlformats.org/officeDocument/2006/relationships/tags" Target="../tags/tag378.xml"/><Relationship Id="rId559" Type="http://schemas.openxmlformats.org/officeDocument/2006/relationships/tags" Target="../tags/tag881.xml"/><Relationship Id="rId558" Type="http://schemas.openxmlformats.org/officeDocument/2006/relationships/tags" Target="../tags/tag880.xml"/><Relationship Id="rId557" Type="http://schemas.openxmlformats.org/officeDocument/2006/relationships/tags" Target="../tags/tag879.xml"/><Relationship Id="rId556" Type="http://schemas.openxmlformats.org/officeDocument/2006/relationships/tags" Target="../tags/tag878.xml"/><Relationship Id="rId555" Type="http://schemas.openxmlformats.org/officeDocument/2006/relationships/tags" Target="../tags/tag877.xml"/><Relationship Id="rId554" Type="http://schemas.openxmlformats.org/officeDocument/2006/relationships/tags" Target="../tags/tag876.xml"/><Relationship Id="rId553" Type="http://schemas.openxmlformats.org/officeDocument/2006/relationships/tags" Target="../tags/tag875.xml"/><Relationship Id="rId552" Type="http://schemas.openxmlformats.org/officeDocument/2006/relationships/tags" Target="../tags/tag874.xml"/><Relationship Id="rId551" Type="http://schemas.openxmlformats.org/officeDocument/2006/relationships/tags" Target="../tags/tag873.xml"/><Relationship Id="rId550" Type="http://schemas.openxmlformats.org/officeDocument/2006/relationships/tags" Target="../tags/tag872.xml"/><Relationship Id="rId55" Type="http://schemas.openxmlformats.org/officeDocument/2006/relationships/tags" Target="../tags/tag377.xml"/><Relationship Id="rId549" Type="http://schemas.openxmlformats.org/officeDocument/2006/relationships/tags" Target="../tags/tag871.xml"/><Relationship Id="rId548" Type="http://schemas.openxmlformats.org/officeDocument/2006/relationships/tags" Target="../tags/tag870.xml"/><Relationship Id="rId547" Type="http://schemas.openxmlformats.org/officeDocument/2006/relationships/tags" Target="../tags/tag869.xml"/><Relationship Id="rId546" Type="http://schemas.openxmlformats.org/officeDocument/2006/relationships/tags" Target="../tags/tag868.xml"/><Relationship Id="rId545" Type="http://schemas.openxmlformats.org/officeDocument/2006/relationships/tags" Target="../tags/tag867.xml"/><Relationship Id="rId544" Type="http://schemas.openxmlformats.org/officeDocument/2006/relationships/tags" Target="../tags/tag866.xml"/><Relationship Id="rId543" Type="http://schemas.openxmlformats.org/officeDocument/2006/relationships/tags" Target="../tags/tag865.xml"/><Relationship Id="rId542" Type="http://schemas.openxmlformats.org/officeDocument/2006/relationships/tags" Target="../tags/tag864.xml"/><Relationship Id="rId541" Type="http://schemas.openxmlformats.org/officeDocument/2006/relationships/tags" Target="../tags/tag863.xml"/><Relationship Id="rId540" Type="http://schemas.openxmlformats.org/officeDocument/2006/relationships/tags" Target="../tags/tag862.xml"/><Relationship Id="rId54" Type="http://schemas.openxmlformats.org/officeDocument/2006/relationships/tags" Target="../tags/tag376.xml"/><Relationship Id="rId539" Type="http://schemas.openxmlformats.org/officeDocument/2006/relationships/tags" Target="../tags/tag861.xml"/><Relationship Id="rId538" Type="http://schemas.openxmlformats.org/officeDocument/2006/relationships/tags" Target="../tags/tag860.xml"/><Relationship Id="rId537" Type="http://schemas.openxmlformats.org/officeDocument/2006/relationships/tags" Target="../tags/tag859.xml"/><Relationship Id="rId536" Type="http://schemas.openxmlformats.org/officeDocument/2006/relationships/tags" Target="../tags/tag858.xml"/><Relationship Id="rId535" Type="http://schemas.openxmlformats.org/officeDocument/2006/relationships/tags" Target="../tags/tag857.xml"/><Relationship Id="rId534" Type="http://schemas.openxmlformats.org/officeDocument/2006/relationships/tags" Target="../tags/tag856.xml"/><Relationship Id="rId533" Type="http://schemas.openxmlformats.org/officeDocument/2006/relationships/tags" Target="../tags/tag855.xml"/><Relationship Id="rId532" Type="http://schemas.openxmlformats.org/officeDocument/2006/relationships/tags" Target="../tags/tag854.xml"/><Relationship Id="rId531" Type="http://schemas.openxmlformats.org/officeDocument/2006/relationships/tags" Target="../tags/tag853.xml"/><Relationship Id="rId530" Type="http://schemas.openxmlformats.org/officeDocument/2006/relationships/tags" Target="../tags/tag852.xml"/><Relationship Id="rId53" Type="http://schemas.openxmlformats.org/officeDocument/2006/relationships/tags" Target="../tags/tag375.xml"/><Relationship Id="rId529" Type="http://schemas.openxmlformats.org/officeDocument/2006/relationships/tags" Target="../tags/tag851.xml"/><Relationship Id="rId528" Type="http://schemas.openxmlformats.org/officeDocument/2006/relationships/tags" Target="../tags/tag850.xml"/><Relationship Id="rId527" Type="http://schemas.openxmlformats.org/officeDocument/2006/relationships/tags" Target="../tags/tag849.xml"/><Relationship Id="rId526" Type="http://schemas.openxmlformats.org/officeDocument/2006/relationships/tags" Target="../tags/tag848.xml"/><Relationship Id="rId525" Type="http://schemas.openxmlformats.org/officeDocument/2006/relationships/tags" Target="../tags/tag847.xml"/><Relationship Id="rId524" Type="http://schemas.openxmlformats.org/officeDocument/2006/relationships/tags" Target="../tags/tag846.xml"/><Relationship Id="rId523" Type="http://schemas.openxmlformats.org/officeDocument/2006/relationships/tags" Target="../tags/tag845.xml"/><Relationship Id="rId522" Type="http://schemas.openxmlformats.org/officeDocument/2006/relationships/tags" Target="../tags/tag844.xml"/><Relationship Id="rId521" Type="http://schemas.openxmlformats.org/officeDocument/2006/relationships/tags" Target="../tags/tag843.xml"/><Relationship Id="rId520" Type="http://schemas.openxmlformats.org/officeDocument/2006/relationships/tags" Target="../tags/tag842.xml"/><Relationship Id="rId52" Type="http://schemas.openxmlformats.org/officeDocument/2006/relationships/tags" Target="../tags/tag374.xml"/><Relationship Id="rId519" Type="http://schemas.openxmlformats.org/officeDocument/2006/relationships/tags" Target="../tags/tag841.xml"/><Relationship Id="rId518" Type="http://schemas.openxmlformats.org/officeDocument/2006/relationships/tags" Target="../tags/tag840.xml"/><Relationship Id="rId517" Type="http://schemas.openxmlformats.org/officeDocument/2006/relationships/tags" Target="../tags/tag839.xml"/><Relationship Id="rId516" Type="http://schemas.openxmlformats.org/officeDocument/2006/relationships/tags" Target="../tags/tag838.xml"/><Relationship Id="rId515" Type="http://schemas.openxmlformats.org/officeDocument/2006/relationships/tags" Target="../tags/tag837.xml"/><Relationship Id="rId514" Type="http://schemas.openxmlformats.org/officeDocument/2006/relationships/tags" Target="../tags/tag836.xml"/><Relationship Id="rId513" Type="http://schemas.openxmlformats.org/officeDocument/2006/relationships/tags" Target="../tags/tag835.xml"/><Relationship Id="rId512" Type="http://schemas.openxmlformats.org/officeDocument/2006/relationships/tags" Target="../tags/tag834.xml"/><Relationship Id="rId511" Type="http://schemas.openxmlformats.org/officeDocument/2006/relationships/tags" Target="../tags/tag833.xml"/><Relationship Id="rId510" Type="http://schemas.openxmlformats.org/officeDocument/2006/relationships/tags" Target="../tags/tag832.xml"/><Relationship Id="rId51" Type="http://schemas.openxmlformats.org/officeDocument/2006/relationships/tags" Target="../tags/tag373.xml"/><Relationship Id="rId509" Type="http://schemas.openxmlformats.org/officeDocument/2006/relationships/tags" Target="../tags/tag831.xml"/><Relationship Id="rId508" Type="http://schemas.openxmlformats.org/officeDocument/2006/relationships/tags" Target="../tags/tag830.xml"/><Relationship Id="rId507" Type="http://schemas.openxmlformats.org/officeDocument/2006/relationships/tags" Target="../tags/tag829.xml"/><Relationship Id="rId506" Type="http://schemas.openxmlformats.org/officeDocument/2006/relationships/tags" Target="../tags/tag828.xml"/><Relationship Id="rId505" Type="http://schemas.openxmlformats.org/officeDocument/2006/relationships/tags" Target="../tags/tag827.xml"/><Relationship Id="rId504" Type="http://schemas.openxmlformats.org/officeDocument/2006/relationships/tags" Target="../tags/tag826.xml"/><Relationship Id="rId503" Type="http://schemas.openxmlformats.org/officeDocument/2006/relationships/tags" Target="../tags/tag825.xml"/><Relationship Id="rId502" Type="http://schemas.openxmlformats.org/officeDocument/2006/relationships/tags" Target="../tags/tag824.xml"/><Relationship Id="rId501" Type="http://schemas.openxmlformats.org/officeDocument/2006/relationships/tags" Target="../tags/tag823.xml"/><Relationship Id="rId500" Type="http://schemas.openxmlformats.org/officeDocument/2006/relationships/tags" Target="../tags/tag822.xml"/><Relationship Id="rId50" Type="http://schemas.openxmlformats.org/officeDocument/2006/relationships/tags" Target="../tags/tag372.xml"/><Relationship Id="rId5" Type="http://schemas.openxmlformats.org/officeDocument/2006/relationships/tags" Target="../tags/tag327.xml"/><Relationship Id="rId499" Type="http://schemas.openxmlformats.org/officeDocument/2006/relationships/tags" Target="../tags/tag821.xml"/><Relationship Id="rId498" Type="http://schemas.openxmlformats.org/officeDocument/2006/relationships/tags" Target="../tags/tag820.xml"/><Relationship Id="rId497" Type="http://schemas.openxmlformats.org/officeDocument/2006/relationships/tags" Target="../tags/tag819.xml"/><Relationship Id="rId496" Type="http://schemas.openxmlformats.org/officeDocument/2006/relationships/tags" Target="../tags/tag818.xml"/><Relationship Id="rId495" Type="http://schemas.openxmlformats.org/officeDocument/2006/relationships/tags" Target="../tags/tag817.xml"/><Relationship Id="rId494" Type="http://schemas.openxmlformats.org/officeDocument/2006/relationships/tags" Target="../tags/tag816.xml"/><Relationship Id="rId493" Type="http://schemas.openxmlformats.org/officeDocument/2006/relationships/tags" Target="../tags/tag815.xml"/><Relationship Id="rId492" Type="http://schemas.openxmlformats.org/officeDocument/2006/relationships/tags" Target="../tags/tag814.xml"/><Relationship Id="rId491" Type="http://schemas.openxmlformats.org/officeDocument/2006/relationships/tags" Target="../tags/tag813.xml"/><Relationship Id="rId490" Type="http://schemas.openxmlformats.org/officeDocument/2006/relationships/tags" Target="../tags/tag812.xml"/><Relationship Id="rId49" Type="http://schemas.openxmlformats.org/officeDocument/2006/relationships/tags" Target="../tags/tag371.xml"/><Relationship Id="rId489" Type="http://schemas.openxmlformats.org/officeDocument/2006/relationships/tags" Target="../tags/tag811.xml"/><Relationship Id="rId488" Type="http://schemas.openxmlformats.org/officeDocument/2006/relationships/tags" Target="../tags/tag810.xml"/><Relationship Id="rId487" Type="http://schemas.openxmlformats.org/officeDocument/2006/relationships/tags" Target="../tags/tag809.xml"/><Relationship Id="rId486" Type="http://schemas.openxmlformats.org/officeDocument/2006/relationships/tags" Target="../tags/tag808.xml"/><Relationship Id="rId485" Type="http://schemas.openxmlformats.org/officeDocument/2006/relationships/tags" Target="../tags/tag807.xml"/><Relationship Id="rId484" Type="http://schemas.openxmlformats.org/officeDocument/2006/relationships/tags" Target="../tags/tag806.xml"/><Relationship Id="rId483" Type="http://schemas.openxmlformats.org/officeDocument/2006/relationships/tags" Target="../tags/tag805.xml"/><Relationship Id="rId482" Type="http://schemas.openxmlformats.org/officeDocument/2006/relationships/tags" Target="../tags/tag804.xml"/><Relationship Id="rId481" Type="http://schemas.openxmlformats.org/officeDocument/2006/relationships/tags" Target="../tags/tag803.xml"/><Relationship Id="rId480" Type="http://schemas.openxmlformats.org/officeDocument/2006/relationships/tags" Target="../tags/tag802.xml"/><Relationship Id="rId48" Type="http://schemas.openxmlformats.org/officeDocument/2006/relationships/tags" Target="../tags/tag370.xml"/><Relationship Id="rId479" Type="http://schemas.openxmlformats.org/officeDocument/2006/relationships/tags" Target="../tags/tag801.xml"/><Relationship Id="rId478" Type="http://schemas.openxmlformats.org/officeDocument/2006/relationships/tags" Target="../tags/tag800.xml"/><Relationship Id="rId477" Type="http://schemas.openxmlformats.org/officeDocument/2006/relationships/tags" Target="../tags/tag799.xml"/><Relationship Id="rId476" Type="http://schemas.openxmlformats.org/officeDocument/2006/relationships/tags" Target="../tags/tag798.xml"/><Relationship Id="rId475" Type="http://schemas.openxmlformats.org/officeDocument/2006/relationships/tags" Target="../tags/tag797.xml"/><Relationship Id="rId474" Type="http://schemas.openxmlformats.org/officeDocument/2006/relationships/tags" Target="../tags/tag796.xml"/><Relationship Id="rId473" Type="http://schemas.openxmlformats.org/officeDocument/2006/relationships/tags" Target="../tags/tag795.xml"/><Relationship Id="rId472" Type="http://schemas.openxmlformats.org/officeDocument/2006/relationships/tags" Target="../tags/tag794.xml"/><Relationship Id="rId471" Type="http://schemas.openxmlformats.org/officeDocument/2006/relationships/tags" Target="../tags/tag793.xml"/><Relationship Id="rId470" Type="http://schemas.openxmlformats.org/officeDocument/2006/relationships/tags" Target="../tags/tag792.xml"/><Relationship Id="rId47" Type="http://schemas.openxmlformats.org/officeDocument/2006/relationships/tags" Target="../tags/tag369.xml"/><Relationship Id="rId469" Type="http://schemas.openxmlformats.org/officeDocument/2006/relationships/tags" Target="../tags/tag791.xml"/><Relationship Id="rId468" Type="http://schemas.openxmlformats.org/officeDocument/2006/relationships/tags" Target="../tags/tag790.xml"/><Relationship Id="rId467" Type="http://schemas.openxmlformats.org/officeDocument/2006/relationships/tags" Target="../tags/tag789.xml"/><Relationship Id="rId466" Type="http://schemas.openxmlformats.org/officeDocument/2006/relationships/tags" Target="../tags/tag788.xml"/><Relationship Id="rId465" Type="http://schemas.openxmlformats.org/officeDocument/2006/relationships/tags" Target="../tags/tag787.xml"/><Relationship Id="rId464" Type="http://schemas.openxmlformats.org/officeDocument/2006/relationships/tags" Target="../tags/tag786.xml"/><Relationship Id="rId463" Type="http://schemas.openxmlformats.org/officeDocument/2006/relationships/tags" Target="../tags/tag785.xml"/><Relationship Id="rId462" Type="http://schemas.openxmlformats.org/officeDocument/2006/relationships/tags" Target="../tags/tag784.xml"/><Relationship Id="rId461" Type="http://schemas.openxmlformats.org/officeDocument/2006/relationships/tags" Target="../tags/tag783.xml"/><Relationship Id="rId460" Type="http://schemas.openxmlformats.org/officeDocument/2006/relationships/tags" Target="../tags/tag782.xml"/><Relationship Id="rId46" Type="http://schemas.openxmlformats.org/officeDocument/2006/relationships/tags" Target="../tags/tag368.xml"/><Relationship Id="rId459" Type="http://schemas.openxmlformats.org/officeDocument/2006/relationships/tags" Target="../tags/tag781.xml"/><Relationship Id="rId458" Type="http://schemas.openxmlformats.org/officeDocument/2006/relationships/tags" Target="../tags/tag780.xml"/><Relationship Id="rId457" Type="http://schemas.openxmlformats.org/officeDocument/2006/relationships/tags" Target="../tags/tag779.xml"/><Relationship Id="rId456" Type="http://schemas.openxmlformats.org/officeDocument/2006/relationships/tags" Target="../tags/tag778.xml"/><Relationship Id="rId455" Type="http://schemas.openxmlformats.org/officeDocument/2006/relationships/tags" Target="../tags/tag777.xml"/><Relationship Id="rId454" Type="http://schemas.openxmlformats.org/officeDocument/2006/relationships/tags" Target="../tags/tag776.xml"/><Relationship Id="rId453" Type="http://schemas.openxmlformats.org/officeDocument/2006/relationships/tags" Target="../tags/tag775.xml"/><Relationship Id="rId452" Type="http://schemas.openxmlformats.org/officeDocument/2006/relationships/tags" Target="../tags/tag774.xml"/><Relationship Id="rId451" Type="http://schemas.openxmlformats.org/officeDocument/2006/relationships/tags" Target="../tags/tag773.xml"/><Relationship Id="rId450" Type="http://schemas.openxmlformats.org/officeDocument/2006/relationships/tags" Target="../tags/tag772.xml"/><Relationship Id="rId45" Type="http://schemas.openxmlformats.org/officeDocument/2006/relationships/tags" Target="../tags/tag367.xml"/><Relationship Id="rId449" Type="http://schemas.openxmlformats.org/officeDocument/2006/relationships/tags" Target="../tags/tag771.xml"/><Relationship Id="rId448" Type="http://schemas.openxmlformats.org/officeDocument/2006/relationships/tags" Target="../tags/tag770.xml"/><Relationship Id="rId447" Type="http://schemas.openxmlformats.org/officeDocument/2006/relationships/tags" Target="../tags/tag769.xml"/><Relationship Id="rId446" Type="http://schemas.openxmlformats.org/officeDocument/2006/relationships/tags" Target="../tags/tag768.xml"/><Relationship Id="rId445" Type="http://schemas.openxmlformats.org/officeDocument/2006/relationships/tags" Target="../tags/tag767.xml"/><Relationship Id="rId444" Type="http://schemas.openxmlformats.org/officeDocument/2006/relationships/tags" Target="../tags/tag766.xml"/><Relationship Id="rId443" Type="http://schemas.openxmlformats.org/officeDocument/2006/relationships/tags" Target="../tags/tag765.xml"/><Relationship Id="rId442" Type="http://schemas.openxmlformats.org/officeDocument/2006/relationships/tags" Target="../tags/tag764.xml"/><Relationship Id="rId441" Type="http://schemas.openxmlformats.org/officeDocument/2006/relationships/tags" Target="../tags/tag763.xml"/><Relationship Id="rId440" Type="http://schemas.openxmlformats.org/officeDocument/2006/relationships/tags" Target="../tags/tag762.xml"/><Relationship Id="rId44" Type="http://schemas.openxmlformats.org/officeDocument/2006/relationships/tags" Target="../tags/tag366.xml"/><Relationship Id="rId439" Type="http://schemas.openxmlformats.org/officeDocument/2006/relationships/tags" Target="../tags/tag761.xml"/><Relationship Id="rId438" Type="http://schemas.openxmlformats.org/officeDocument/2006/relationships/tags" Target="../tags/tag760.xml"/><Relationship Id="rId437" Type="http://schemas.openxmlformats.org/officeDocument/2006/relationships/tags" Target="../tags/tag759.xml"/><Relationship Id="rId436" Type="http://schemas.openxmlformats.org/officeDocument/2006/relationships/tags" Target="../tags/tag758.xml"/><Relationship Id="rId435" Type="http://schemas.openxmlformats.org/officeDocument/2006/relationships/tags" Target="../tags/tag757.xml"/><Relationship Id="rId434" Type="http://schemas.openxmlformats.org/officeDocument/2006/relationships/tags" Target="../tags/tag756.xml"/><Relationship Id="rId433" Type="http://schemas.openxmlformats.org/officeDocument/2006/relationships/tags" Target="../tags/tag755.xml"/><Relationship Id="rId432" Type="http://schemas.openxmlformats.org/officeDocument/2006/relationships/tags" Target="../tags/tag754.xml"/><Relationship Id="rId431" Type="http://schemas.openxmlformats.org/officeDocument/2006/relationships/tags" Target="../tags/tag753.xml"/><Relationship Id="rId430" Type="http://schemas.openxmlformats.org/officeDocument/2006/relationships/tags" Target="../tags/tag752.xml"/><Relationship Id="rId43" Type="http://schemas.openxmlformats.org/officeDocument/2006/relationships/tags" Target="../tags/tag365.xml"/><Relationship Id="rId429" Type="http://schemas.openxmlformats.org/officeDocument/2006/relationships/tags" Target="../tags/tag751.xml"/><Relationship Id="rId428" Type="http://schemas.openxmlformats.org/officeDocument/2006/relationships/tags" Target="../tags/tag750.xml"/><Relationship Id="rId427" Type="http://schemas.openxmlformats.org/officeDocument/2006/relationships/tags" Target="../tags/tag749.xml"/><Relationship Id="rId426" Type="http://schemas.openxmlformats.org/officeDocument/2006/relationships/tags" Target="../tags/tag748.xml"/><Relationship Id="rId425" Type="http://schemas.openxmlformats.org/officeDocument/2006/relationships/tags" Target="../tags/tag747.xml"/><Relationship Id="rId424" Type="http://schemas.openxmlformats.org/officeDocument/2006/relationships/tags" Target="../tags/tag746.xml"/><Relationship Id="rId423" Type="http://schemas.openxmlformats.org/officeDocument/2006/relationships/tags" Target="../tags/tag745.xml"/><Relationship Id="rId422" Type="http://schemas.openxmlformats.org/officeDocument/2006/relationships/tags" Target="../tags/tag744.xml"/><Relationship Id="rId421" Type="http://schemas.openxmlformats.org/officeDocument/2006/relationships/tags" Target="../tags/tag743.xml"/><Relationship Id="rId420" Type="http://schemas.openxmlformats.org/officeDocument/2006/relationships/tags" Target="../tags/tag742.xml"/><Relationship Id="rId42" Type="http://schemas.openxmlformats.org/officeDocument/2006/relationships/tags" Target="../tags/tag364.xml"/><Relationship Id="rId419" Type="http://schemas.openxmlformats.org/officeDocument/2006/relationships/tags" Target="../tags/tag741.xml"/><Relationship Id="rId418" Type="http://schemas.openxmlformats.org/officeDocument/2006/relationships/tags" Target="../tags/tag740.xml"/><Relationship Id="rId417" Type="http://schemas.openxmlformats.org/officeDocument/2006/relationships/tags" Target="../tags/tag739.xml"/><Relationship Id="rId416" Type="http://schemas.openxmlformats.org/officeDocument/2006/relationships/tags" Target="../tags/tag738.xml"/><Relationship Id="rId415" Type="http://schemas.openxmlformats.org/officeDocument/2006/relationships/tags" Target="../tags/tag737.xml"/><Relationship Id="rId414" Type="http://schemas.openxmlformats.org/officeDocument/2006/relationships/tags" Target="../tags/tag736.xml"/><Relationship Id="rId413" Type="http://schemas.openxmlformats.org/officeDocument/2006/relationships/tags" Target="../tags/tag735.xml"/><Relationship Id="rId412" Type="http://schemas.openxmlformats.org/officeDocument/2006/relationships/tags" Target="../tags/tag734.xml"/><Relationship Id="rId411" Type="http://schemas.openxmlformats.org/officeDocument/2006/relationships/tags" Target="../tags/tag733.xml"/><Relationship Id="rId410" Type="http://schemas.openxmlformats.org/officeDocument/2006/relationships/tags" Target="../tags/tag732.xml"/><Relationship Id="rId41" Type="http://schemas.openxmlformats.org/officeDocument/2006/relationships/tags" Target="../tags/tag363.xml"/><Relationship Id="rId409" Type="http://schemas.openxmlformats.org/officeDocument/2006/relationships/tags" Target="../tags/tag731.xml"/><Relationship Id="rId408" Type="http://schemas.openxmlformats.org/officeDocument/2006/relationships/tags" Target="../tags/tag730.xml"/><Relationship Id="rId407" Type="http://schemas.openxmlformats.org/officeDocument/2006/relationships/tags" Target="../tags/tag729.xml"/><Relationship Id="rId406" Type="http://schemas.openxmlformats.org/officeDocument/2006/relationships/tags" Target="../tags/tag728.xml"/><Relationship Id="rId405" Type="http://schemas.openxmlformats.org/officeDocument/2006/relationships/tags" Target="../tags/tag727.xml"/><Relationship Id="rId404" Type="http://schemas.openxmlformats.org/officeDocument/2006/relationships/tags" Target="../tags/tag726.xml"/><Relationship Id="rId403" Type="http://schemas.openxmlformats.org/officeDocument/2006/relationships/tags" Target="../tags/tag725.xml"/><Relationship Id="rId402" Type="http://schemas.openxmlformats.org/officeDocument/2006/relationships/tags" Target="../tags/tag724.xml"/><Relationship Id="rId401" Type="http://schemas.openxmlformats.org/officeDocument/2006/relationships/tags" Target="../tags/tag723.xml"/><Relationship Id="rId400" Type="http://schemas.openxmlformats.org/officeDocument/2006/relationships/tags" Target="../tags/tag722.xml"/><Relationship Id="rId40" Type="http://schemas.openxmlformats.org/officeDocument/2006/relationships/tags" Target="../tags/tag362.xml"/><Relationship Id="rId4" Type="http://schemas.openxmlformats.org/officeDocument/2006/relationships/tags" Target="../tags/tag326.xml"/><Relationship Id="rId399" Type="http://schemas.openxmlformats.org/officeDocument/2006/relationships/tags" Target="../tags/tag721.xml"/><Relationship Id="rId398" Type="http://schemas.openxmlformats.org/officeDocument/2006/relationships/tags" Target="../tags/tag720.xml"/><Relationship Id="rId397" Type="http://schemas.openxmlformats.org/officeDocument/2006/relationships/tags" Target="../tags/tag719.xml"/><Relationship Id="rId396" Type="http://schemas.openxmlformats.org/officeDocument/2006/relationships/tags" Target="../tags/tag718.xml"/><Relationship Id="rId395" Type="http://schemas.openxmlformats.org/officeDocument/2006/relationships/tags" Target="../tags/tag717.xml"/><Relationship Id="rId394" Type="http://schemas.openxmlformats.org/officeDocument/2006/relationships/tags" Target="../tags/tag716.xml"/><Relationship Id="rId393" Type="http://schemas.openxmlformats.org/officeDocument/2006/relationships/tags" Target="../tags/tag715.xml"/><Relationship Id="rId392" Type="http://schemas.openxmlformats.org/officeDocument/2006/relationships/tags" Target="../tags/tag714.xml"/><Relationship Id="rId391" Type="http://schemas.openxmlformats.org/officeDocument/2006/relationships/tags" Target="../tags/tag713.xml"/><Relationship Id="rId390" Type="http://schemas.openxmlformats.org/officeDocument/2006/relationships/tags" Target="../tags/tag712.xml"/><Relationship Id="rId39" Type="http://schemas.openxmlformats.org/officeDocument/2006/relationships/tags" Target="../tags/tag361.xml"/><Relationship Id="rId389" Type="http://schemas.openxmlformats.org/officeDocument/2006/relationships/tags" Target="../tags/tag711.xml"/><Relationship Id="rId388" Type="http://schemas.openxmlformats.org/officeDocument/2006/relationships/tags" Target="../tags/tag710.xml"/><Relationship Id="rId387" Type="http://schemas.openxmlformats.org/officeDocument/2006/relationships/tags" Target="../tags/tag709.xml"/><Relationship Id="rId386" Type="http://schemas.openxmlformats.org/officeDocument/2006/relationships/tags" Target="../tags/tag708.xml"/><Relationship Id="rId385" Type="http://schemas.openxmlformats.org/officeDocument/2006/relationships/tags" Target="../tags/tag707.xml"/><Relationship Id="rId384" Type="http://schemas.openxmlformats.org/officeDocument/2006/relationships/tags" Target="../tags/tag706.xml"/><Relationship Id="rId383" Type="http://schemas.openxmlformats.org/officeDocument/2006/relationships/tags" Target="../tags/tag705.xml"/><Relationship Id="rId382" Type="http://schemas.openxmlformats.org/officeDocument/2006/relationships/tags" Target="../tags/tag704.xml"/><Relationship Id="rId381" Type="http://schemas.openxmlformats.org/officeDocument/2006/relationships/tags" Target="../tags/tag703.xml"/><Relationship Id="rId380" Type="http://schemas.openxmlformats.org/officeDocument/2006/relationships/tags" Target="../tags/tag702.xml"/><Relationship Id="rId38" Type="http://schemas.openxmlformats.org/officeDocument/2006/relationships/tags" Target="../tags/tag360.xml"/><Relationship Id="rId379" Type="http://schemas.openxmlformats.org/officeDocument/2006/relationships/tags" Target="../tags/tag701.xml"/><Relationship Id="rId378" Type="http://schemas.openxmlformats.org/officeDocument/2006/relationships/tags" Target="../tags/tag700.xml"/><Relationship Id="rId377" Type="http://schemas.openxmlformats.org/officeDocument/2006/relationships/tags" Target="../tags/tag699.xml"/><Relationship Id="rId376" Type="http://schemas.openxmlformats.org/officeDocument/2006/relationships/tags" Target="../tags/tag698.xml"/><Relationship Id="rId375" Type="http://schemas.openxmlformats.org/officeDocument/2006/relationships/tags" Target="../tags/tag697.xml"/><Relationship Id="rId374" Type="http://schemas.openxmlformats.org/officeDocument/2006/relationships/tags" Target="../tags/tag696.xml"/><Relationship Id="rId373" Type="http://schemas.openxmlformats.org/officeDocument/2006/relationships/tags" Target="../tags/tag695.xml"/><Relationship Id="rId372" Type="http://schemas.openxmlformats.org/officeDocument/2006/relationships/tags" Target="../tags/tag694.xml"/><Relationship Id="rId371" Type="http://schemas.openxmlformats.org/officeDocument/2006/relationships/tags" Target="../tags/tag693.xml"/><Relationship Id="rId370" Type="http://schemas.openxmlformats.org/officeDocument/2006/relationships/tags" Target="../tags/tag692.xml"/><Relationship Id="rId37" Type="http://schemas.openxmlformats.org/officeDocument/2006/relationships/tags" Target="../tags/tag359.xml"/><Relationship Id="rId369" Type="http://schemas.openxmlformats.org/officeDocument/2006/relationships/tags" Target="../tags/tag691.xml"/><Relationship Id="rId368" Type="http://schemas.openxmlformats.org/officeDocument/2006/relationships/tags" Target="../tags/tag690.xml"/><Relationship Id="rId367" Type="http://schemas.openxmlformats.org/officeDocument/2006/relationships/tags" Target="../tags/tag689.xml"/><Relationship Id="rId366" Type="http://schemas.openxmlformats.org/officeDocument/2006/relationships/tags" Target="../tags/tag688.xml"/><Relationship Id="rId365" Type="http://schemas.openxmlformats.org/officeDocument/2006/relationships/tags" Target="../tags/tag687.xml"/><Relationship Id="rId364" Type="http://schemas.openxmlformats.org/officeDocument/2006/relationships/tags" Target="../tags/tag686.xml"/><Relationship Id="rId363" Type="http://schemas.openxmlformats.org/officeDocument/2006/relationships/tags" Target="../tags/tag685.xml"/><Relationship Id="rId362" Type="http://schemas.openxmlformats.org/officeDocument/2006/relationships/tags" Target="../tags/tag684.xml"/><Relationship Id="rId361" Type="http://schemas.openxmlformats.org/officeDocument/2006/relationships/tags" Target="../tags/tag683.xml"/><Relationship Id="rId360" Type="http://schemas.openxmlformats.org/officeDocument/2006/relationships/tags" Target="../tags/tag682.xml"/><Relationship Id="rId36" Type="http://schemas.openxmlformats.org/officeDocument/2006/relationships/tags" Target="../tags/tag358.xml"/><Relationship Id="rId359" Type="http://schemas.openxmlformats.org/officeDocument/2006/relationships/tags" Target="../tags/tag681.xml"/><Relationship Id="rId358" Type="http://schemas.openxmlformats.org/officeDocument/2006/relationships/tags" Target="../tags/tag680.xml"/><Relationship Id="rId357" Type="http://schemas.openxmlformats.org/officeDocument/2006/relationships/tags" Target="../tags/tag679.xml"/><Relationship Id="rId356" Type="http://schemas.openxmlformats.org/officeDocument/2006/relationships/tags" Target="../tags/tag678.xml"/><Relationship Id="rId355" Type="http://schemas.openxmlformats.org/officeDocument/2006/relationships/tags" Target="../tags/tag677.xml"/><Relationship Id="rId354" Type="http://schemas.openxmlformats.org/officeDocument/2006/relationships/tags" Target="../tags/tag676.xml"/><Relationship Id="rId353" Type="http://schemas.openxmlformats.org/officeDocument/2006/relationships/tags" Target="../tags/tag675.xml"/><Relationship Id="rId352" Type="http://schemas.openxmlformats.org/officeDocument/2006/relationships/tags" Target="../tags/tag674.xml"/><Relationship Id="rId351" Type="http://schemas.openxmlformats.org/officeDocument/2006/relationships/tags" Target="../tags/tag673.xml"/><Relationship Id="rId350" Type="http://schemas.openxmlformats.org/officeDocument/2006/relationships/tags" Target="../tags/tag672.xml"/><Relationship Id="rId35" Type="http://schemas.openxmlformats.org/officeDocument/2006/relationships/tags" Target="../tags/tag357.xml"/><Relationship Id="rId349" Type="http://schemas.openxmlformats.org/officeDocument/2006/relationships/tags" Target="../tags/tag671.xml"/><Relationship Id="rId348" Type="http://schemas.openxmlformats.org/officeDocument/2006/relationships/tags" Target="../tags/tag670.xml"/><Relationship Id="rId347" Type="http://schemas.openxmlformats.org/officeDocument/2006/relationships/tags" Target="../tags/tag669.xml"/><Relationship Id="rId346" Type="http://schemas.openxmlformats.org/officeDocument/2006/relationships/tags" Target="../tags/tag668.xml"/><Relationship Id="rId345" Type="http://schemas.openxmlformats.org/officeDocument/2006/relationships/tags" Target="../tags/tag667.xml"/><Relationship Id="rId344" Type="http://schemas.openxmlformats.org/officeDocument/2006/relationships/tags" Target="../tags/tag666.xml"/><Relationship Id="rId343" Type="http://schemas.openxmlformats.org/officeDocument/2006/relationships/tags" Target="../tags/tag665.xml"/><Relationship Id="rId342" Type="http://schemas.openxmlformats.org/officeDocument/2006/relationships/tags" Target="../tags/tag664.xml"/><Relationship Id="rId341" Type="http://schemas.openxmlformats.org/officeDocument/2006/relationships/tags" Target="../tags/tag663.xml"/><Relationship Id="rId340" Type="http://schemas.openxmlformats.org/officeDocument/2006/relationships/tags" Target="../tags/tag662.xml"/><Relationship Id="rId34" Type="http://schemas.openxmlformats.org/officeDocument/2006/relationships/tags" Target="../tags/tag356.xml"/><Relationship Id="rId339" Type="http://schemas.openxmlformats.org/officeDocument/2006/relationships/tags" Target="../tags/tag661.xml"/><Relationship Id="rId338" Type="http://schemas.openxmlformats.org/officeDocument/2006/relationships/tags" Target="../tags/tag660.xml"/><Relationship Id="rId337" Type="http://schemas.openxmlformats.org/officeDocument/2006/relationships/tags" Target="../tags/tag659.xml"/><Relationship Id="rId336" Type="http://schemas.openxmlformats.org/officeDocument/2006/relationships/tags" Target="../tags/tag658.xml"/><Relationship Id="rId335" Type="http://schemas.openxmlformats.org/officeDocument/2006/relationships/tags" Target="../tags/tag657.xml"/><Relationship Id="rId334" Type="http://schemas.openxmlformats.org/officeDocument/2006/relationships/tags" Target="../tags/tag656.xml"/><Relationship Id="rId333" Type="http://schemas.openxmlformats.org/officeDocument/2006/relationships/tags" Target="../tags/tag655.xml"/><Relationship Id="rId332" Type="http://schemas.openxmlformats.org/officeDocument/2006/relationships/tags" Target="../tags/tag654.xml"/><Relationship Id="rId331" Type="http://schemas.openxmlformats.org/officeDocument/2006/relationships/tags" Target="../tags/tag653.xml"/><Relationship Id="rId330" Type="http://schemas.openxmlformats.org/officeDocument/2006/relationships/tags" Target="../tags/tag652.xml"/><Relationship Id="rId33" Type="http://schemas.openxmlformats.org/officeDocument/2006/relationships/tags" Target="../tags/tag355.xml"/><Relationship Id="rId329" Type="http://schemas.openxmlformats.org/officeDocument/2006/relationships/tags" Target="../tags/tag651.xml"/><Relationship Id="rId328" Type="http://schemas.openxmlformats.org/officeDocument/2006/relationships/tags" Target="../tags/tag650.xml"/><Relationship Id="rId327" Type="http://schemas.openxmlformats.org/officeDocument/2006/relationships/tags" Target="../tags/tag649.xml"/><Relationship Id="rId326" Type="http://schemas.openxmlformats.org/officeDocument/2006/relationships/tags" Target="../tags/tag648.xml"/><Relationship Id="rId325" Type="http://schemas.openxmlformats.org/officeDocument/2006/relationships/tags" Target="../tags/tag647.xml"/><Relationship Id="rId324" Type="http://schemas.openxmlformats.org/officeDocument/2006/relationships/tags" Target="../tags/tag646.xml"/><Relationship Id="rId323" Type="http://schemas.openxmlformats.org/officeDocument/2006/relationships/tags" Target="../tags/tag645.xml"/><Relationship Id="rId322" Type="http://schemas.openxmlformats.org/officeDocument/2006/relationships/tags" Target="../tags/tag644.xml"/><Relationship Id="rId321" Type="http://schemas.openxmlformats.org/officeDocument/2006/relationships/tags" Target="../tags/tag643.xml"/><Relationship Id="rId320" Type="http://schemas.openxmlformats.org/officeDocument/2006/relationships/tags" Target="../tags/tag642.xml"/><Relationship Id="rId32" Type="http://schemas.openxmlformats.org/officeDocument/2006/relationships/tags" Target="../tags/tag354.xml"/><Relationship Id="rId319" Type="http://schemas.openxmlformats.org/officeDocument/2006/relationships/tags" Target="../tags/tag641.xml"/><Relationship Id="rId318" Type="http://schemas.openxmlformats.org/officeDocument/2006/relationships/tags" Target="../tags/tag640.xml"/><Relationship Id="rId317" Type="http://schemas.openxmlformats.org/officeDocument/2006/relationships/tags" Target="../tags/tag639.xml"/><Relationship Id="rId316" Type="http://schemas.openxmlformats.org/officeDocument/2006/relationships/tags" Target="../tags/tag638.xml"/><Relationship Id="rId315" Type="http://schemas.openxmlformats.org/officeDocument/2006/relationships/tags" Target="../tags/tag637.xml"/><Relationship Id="rId314" Type="http://schemas.openxmlformats.org/officeDocument/2006/relationships/tags" Target="../tags/tag636.xml"/><Relationship Id="rId313" Type="http://schemas.openxmlformats.org/officeDocument/2006/relationships/tags" Target="../tags/tag635.xml"/><Relationship Id="rId312" Type="http://schemas.openxmlformats.org/officeDocument/2006/relationships/tags" Target="../tags/tag634.xml"/><Relationship Id="rId311" Type="http://schemas.openxmlformats.org/officeDocument/2006/relationships/tags" Target="../tags/tag633.xml"/><Relationship Id="rId310" Type="http://schemas.openxmlformats.org/officeDocument/2006/relationships/tags" Target="../tags/tag632.xml"/><Relationship Id="rId31" Type="http://schemas.openxmlformats.org/officeDocument/2006/relationships/tags" Target="../tags/tag353.xml"/><Relationship Id="rId309" Type="http://schemas.openxmlformats.org/officeDocument/2006/relationships/tags" Target="../tags/tag631.xml"/><Relationship Id="rId308" Type="http://schemas.openxmlformats.org/officeDocument/2006/relationships/tags" Target="../tags/tag630.xml"/><Relationship Id="rId307" Type="http://schemas.openxmlformats.org/officeDocument/2006/relationships/tags" Target="../tags/tag629.xml"/><Relationship Id="rId306" Type="http://schemas.openxmlformats.org/officeDocument/2006/relationships/tags" Target="../tags/tag628.xml"/><Relationship Id="rId305" Type="http://schemas.openxmlformats.org/officeDocument/2006/relationships/tags" Target="../tags/tag627.xml"/><Relationship Id="rId304" Type="http://schemas.openxmlformats.org/officeDocument/2006/relationships/tags" Target="../tags/tag626.xml"/><Relationship Id="rId303" Type="http://schemas.openxmlformats.org/officeDocument/2006/relationships/tags" Target="../tags/tag625.xml"/><Relationship Id="rId302" Type="http://schemas.openxmlformats.org/officeDocument/2006/relationships/tags" Target="../tags/tag624.xml"/><Relationship Id="rId301" Type="http://schemas.openxmlformats.org/officeDocument/2006/relationships/tags" Target="../tags/tag623.xml"/><Relationship Id="rId300" Type="http://schemas.openxmlformats.org/officeDocument/2006/relationships/tags" Target="../tags/tag622.xml"/><Relationship Id="rId30" Type="http://schemas.openxmlformats.org/officeDocument/2006/relationships/tags" Target="../tags/tag352.xml"/><Relationship Id="rId3" Type="http://schemas.openxmlformats.org/officeDocument/2006/relationships/tags" Target="../tags/tag325.xml"/><Relationship Id="rId299" Type="http://schemas.openxmlformats.org/officeDocument/2006/relationships/tags" Target="../tags/tag621.xml"/><Relationship Id="rId298" Type="http://schemas.openxmlformats.org/officeDocument/2006/relationships/tags" Target="../tags/tag620.xml"/><Relationship Id="rId297" Type="http://schemas.openxmlformats.org/officeDocument/2006/relationships/tags" Target="../tags/tag619.xml"/><Relationship Id="rId296" Type="http://schemas.openxmlformats.org/officeDocument/2006/relationships/tags" Target="../tags/tag618.xml"/><Relationship Id="rId295" Type="http://schemas.openxmlformats.org/officeDocument/2006/relationships/tags" Target="../tags/tag617.xml"/><Relationship Id="rId294" Type="http://schemas.openxmlformats.org/officeDocument/2006/relationships/tags" Target="../tags/tag616.xml"/><Relationship Id="rId293" Type="http://schemas.openxmlformats.org/officeDocument/2006/relationships/tags" Target="../tags/tag615.xml"/><Relationship Id="rId292" Type="http://schemas.openxmlformats.org/officeDocument/2006/relationships/tags" Target="../tags/tag614.xml"/><Relationship Id="rId291" Type="http://schemas.openxmlformats.org/officeDocument/2006/relationships/tags" Target="../tags/tag613.xml"/><Relationship Id="rId290" Type="http://schemas.openxmlformats.org/officeDocument/2006/relationships/tags" Target="../tags/tag612.xml"/><Relationship Id="rId29" Type="http://schemas.openxmlformats.org/officeDocument/2006/relationships/tags" Target="../tags/tag351.xml"/><Relationship Id="rId289" Type="http://schemas.openxmlformats.org/officeDocument/2006/relationships/tags" Target="../tags/tag611.xml"/><Relationship Id="rId288" Type="http://schemas.openxmlformats.org/officeDocument/2006/relationships/tags" Target="../tags/tag610.xml"/><Relationship Id="rId287" Type="http://schemas.openxmlformats.org/officeDocument/2006/relationships/tags" Target="../tags/tag609.xml"/><Relationship Id="rId286" Type="http://schemas.openxmlformats.org/officeDocument/2006/relationships/tags" Target="../tags/tag608.xml"/><Relationship Id="rId285" Type="http://schemas.openxmlformats.org/officeDocument/2006/relationships/tags" Target="../tags/tag607.xml"/><Relationship Id="rId284" Type="http://schemas.openxmlformats.org/officeDocument/2006/relationships/tags" Target="../tags/tag606.xml"/><Relationship Id="rId283" Type="http://schemas.openxmlformats.org/officeDocument/2006/relationships/tags" Target="../tags/tag605.xml"/><Relationship Id="rId282" Type="http://schemas.openxmlformats.org/officeDocument/2006/relationships/tags" Target="../tags/tag604.xml"/><Relationship Id="rId281" Type="http://schemas.openxmlformats.org/officeDocument/2006/relationships/tags" Target="../tags/tag603.xml"/><Relationship Id="rId280" Type="http://schemas.openxmlformats.org/officeDocument/2006/relationships/tags" Target="../tags/tag602.xml"/><Relationship Id="rId28" Type="http://schemas.openxmlformats.org/officeDocument/2006/relationships/tags" Target="../tags/tag350.xml"/><Relationship Id="rId279" Type="http://schemas.openxmlformats.org/officeDocument/2006/relationships/tags" Target="../tags/tag601.xml"/><Relationship Id="rId278" Type="http://schemas.openxmlformats.org/officeDocument/2006/relationships/tags" Target="../tags/tag600.xml"/><Relationship Id="rId277" Type="http://schemas.openxmlformats.org/officeDocument/2006/relationships/tags" Target="../tags/tag599.xml"/><Relationship Id="rId276" Type="http://schemas.openxmlformats.org/officeDocument/2006/relationships/tags" Target="../tags/tag598.xml"/><Relationship Id="rId275" Type="http://schemas.openxmlformats.org/officeDocument/2006/relationships/tags" Target="../tags/tag597.xml"/><Relationship Id="rId274" Type="http://schemas.openxmlformats.org/officeDocument/2006/relationships/tags" Target="../tags/tag596.xml"/><Relationship Id="rId273" Type="http://schemas.openxmlformats.org/officeDocument/2006/relationships/tags" Target="../tags/tag595.xml"/><Relationship Id="rId272" Type="http://schemas.openxmlformats.org/officeDocument/2006/relationships/tags" Target="../tags/tag594.xml"/><Relationship Id="rId271" Type="http://schemas.openxmlformats.org/officeDocument/2006/relationships/tags" Target="../tags/tag593.xml"/><Relationship Id="rId270" Type="http://schemas.openxmlformats.org/officeDocument/2006/relationships/tags" Target="../tags/tag592.xml"/><Relationship Id="rId27" Type="http://schemas.openxmlformats.org/officeDocument/2006/relationships/tags" Target="../tags/tag349.xml"/><Relationship Id="rId269" Type="http://schemas.openxmlformats.org/officeDocument/2006/relationships/tags" Target="../tags/tag591.xml"/><Relationship Id="rId268" Type="http://schemas.openxmlformats.org/officeDocument/2006/relationships/tags" Target="../tags/tag590.xml"/><Relationship Id="rId267" Type="http://schemas.openxmlformats.org/officeDocument/2006/relationships/tags" Target="../tags/tag589.xml"/><Relationship Id="rId266" Type="http://schemas.openxmlformats.org/officeDocument/2006/relationships/tags" Target="../tags/tag588.xml"/><Relationship Id="rId265" Type="http://schemas.openxmlformats.org/officeDocument/2006/relationships/tags" Target="../tags/tag587.xml"/><Relationship Id="rId264" Type="http://schemas.openxmlformats.org/officeDocument/2006/relationships/tags" Target="../tags/tag586.xml"/><Relationship Id="rId263" Type="http://schemas.openxmlformats.org/officeDocument/2006/relationships/tags" Target="../tags/tag585.xml"/><Relationship Id="rId262" Type="http://schemas.openxmlformats.org/officeDocument/2006/relationships/tags" Target="../tags/tag584.xml"/><Relationship Id="rId261" Type="http://schemas.openxmlformats.org/officeDocument/2006/relationships/tags" Target="../tags/tag583.xml"/><Relationship Id="rId260" Type="http://schemas.openxmlformats.org/officeDocument/2006/relationships/tags" Target="../tags/tag582.xml"/><Relationship Id="rId26" Type="http://schemas.openxmlformats.org/officeDocument/2006/relationships/tags" Target="../tags/tag348.xml"/><Relationship Id="rId259" Type="http://schemas.openxmlformats.org/officeDocument/2006/relationships/tags" Target="../tags/tag581.xml"/><Relationship Id="rId258" Type="http://schemas.openxmlformats.org/officeDocument/2006/relationships/tags" Target="../tags/tag580.xml"/><Relationship Id="rId257" Type="http://schemas.openxmlformats.org/officeDocument/2006/relationships/tags" Target="../tags/tag579.xml"/><Relationship Id="rId256" Type="http://schemas.openxmlformats.org/officeDocument/2006/relationships/tags" Target="../tags/tag578.xml"/><Relationship Id="rId255" Type="http://schemas.openxmlformats.org/officeDocument/2006/relationships/tags" Target="../tags/tag577.xml"/><Relationship Id="rId254" Type="http://schemas.openxmlformats.org/officeDocument/2006/relationships/tags" Target="../tags/tag576.xml"/><Relationship Id="rId253" Type="http://schemas.openxmlformats.org/officeDocument/2006/relationships/tags" Target="../tags/tag575.xml"/><Relationship Id="rId252" Type="http://schemas.openxmlformats.org/officeDocument/2006/relationships/tags" Target="../tags/tag574.xml"/><Relationship Id="rId251" Type="http://schemas.openxmlformats.org/officeDocument/2006/relationships/tags" Target="../tags/tag573.xml"/><Relationship Id="rId250" Type="http://schemas.openxmlformats.org/officeDocument/2006/relationships/tags" Target="../tags/tag572.xml"/><Relationship Id="rId25" Type="http://schemas.openxmlformats.org/officeDocument/2006/relationships/tags" Target="../tags/tag347.xml"/><Relationship Id="rId249" Type="http://schemas.openxmlformats.org/officeDocument/2006/relationships/tags" Target="../tags/tag571.xml"/><Relationship Id="rId248" Type="http://schemas.openxmlformats.org/officeDocument/2006/relationships/tags" Target="../tags/tag570.xml"/><Relationship Id="rId247" Type="http://schemas.openxmlformats.org/officeDocument/2006/relationships/tags" Target="../tags/tag569.xml"/><Relationship Id="rId246" Type="http://schemas.openxmlformats.org/officeDocument/2006/relationships/tags" Target="../tags/tag568.xml"/><Relationship Id="rId245" Type="http://schemas.openxmlformats.org/officeDocument/2006/relationships/tags" Target="../tags/tag567.xml"/><Relationship Id="rId244" Type="http://schemas.openxmlformats.org/officeDocument/2006/relationships/tags" Target="../tags/tag566.xml"/><Relationship Id="rId243" Type="http://schemas.openxmlformats.org/officeDocument/2006/relationships/tags" Target="../tags/tag565.xml"/><Relationship Id="rId242" Type="http://schemas.openxmlformats.org/officeDocument/2006/relationships/tags" Target="../tags/tag564.xml"/><Relationship Id="rId241" Type="http://schemas.openxmlformats.org/officeDocument/2006/relationships/tags" Target="../tags/tag563.xml"/><Relationship Id="rId240" Type="http://schemas.openxmlformats.org/officeDocument/2006/relationships/tags" Target="../tags/tag562.xml"/><Relationship Id="rId24" Type="http://schemas.openxmlformats.org/officeDocument/2006/relationships/tags" Target="../tags/tag346.xml"/><Relationship Id="rId239" Type="http://schemas.openxmlformats.org/officeDocument/2006/relationships/tags" Target="../tags/tag561.xml"/><Relationship Id="rId238" Type="http://schemas.openxmlformats.org/officeDocument/2006/relationships/tags" Target="../tags/tag560.xml"/><Relationship Id="rId237" Type="http://schemas.openxmlformats.org/officeDocument/2006/relationships/tags" Target="../tags/tag559.xml"/><Relationship Id="rId236" Type="http://schemas.openxmlformats.org/officeDocument/2006/relationships/tags" Target="../tags/tag558.xml"/><Relationship Id="rId235" Type="http://schemas.openxmlformats.org/officeDocument/2006/relationships/tags" Target="../tags/tag557.xml"/><Relationship Id="rId234" Type="http://schemas.openxmlformats.org/officeDocument/2006/relationships/tags" Target="../tags/tag556.xml"/><Relationship Id="rId233" Type="http://schemas.openxmlformats.org/officeDocument/2006/relationships/tags" Target="../tags/tag555.xml"/><Relationship Id="rId232" Type="http://schemas.openxmlformats.org/officeDocument/2006/relationships/tags" Target="../tags/tag554.xml"/><Relationship Id="rId231" Type="http://schemas.openxmlformats.org/officeDocument/2006/relationships/tags" Target="../tags/tag553.xml"/><Relationship Id="rId230" Type="http://schemas.openxmlformats.org/officeDocument/2006/relationships/tags" Target="../tags/tag552.xml"/><Relationship Id="rId23" Type="http://schemas.openxmlformats.org/officeDocument/2006/relationships/tags" Target="../tags/tag345.xml"/><Relationship Id="rId229" Type="http://schemas.openxmlformats.org/officeDocument/2006/relationships/tags" Target="../tags/tag551.xml"/><Relationship Id="rId228" Type="http://schemas.openxmlformats.org/officeDocument/2006/relationships/tags" Target="../tags/tag550.xml"/><Relationship Id="rId227" Type="http://schemas.openxmlformats.org/officeDocument/2006/relationships/tags" Target="../tags/tag549.xml"/><Relationship Id="rId226" Type="http://schemas.openxmlformats.org/officeDocument/2006/relationships/tags" Target="../tags/tag548.xml"/><Relationship Id="rId225" Type="http://schemas.openxmlformats.org/officeDocument/2006/relationships/tags" Target="../tags/tag547.xml"/><Relationship Id="rId224" Type="http://schemas.openxmlformats.org/officeDocument/2006/relationships/tags" Target="../tags/tag546.xml"/><Relationship Id="rId223" Type="http://schemas.openxmlformats.org/officeDocument/2006/relationships/tags" Target="../tags/tag545.xml"/><Relationship Id="rId222" Type="http://schemas.openxmlformats.org/officeDocument/2006/relationships/tags" Target="../tags/tag544.xml"/><Relationship Id="rId221" Type="http://schemas.openxmlformats.org/officeDocument/2006/relationships/tags" Target="../tags/tag543.xml"/><Relationship Id="rId220" Type="http://schemas.openxmlformats.org/officeDocument/2006/relationships/tags" Target="../tags/tag542.xml"/><Relationship Id="rId22" Type="http://schemas.openxmlformats.org/officeDocument/2006/relationships/tags" Target="../tags/tag344.xml"/><Relationship Id="rId219" Type="http://schemas.openxmlformats.org/officeDocument/2006/relationships/tags" Target="../tags/tag541.xml"/><Relationship Id="rId218" Type="http://schemas.openxmlformats.org/officeDocument/2006/relationships/tags" Target="../tags/tag540.xml"/><Relationship Id="rId217" Type="http://schemas.openxmlformats.org/officeDocument/2006/relationships/tags" Target="../tags/tag539.xml"/><Relationship Id="rId216" Type="http://schemas.openxmlformats.org/officeDocument/2006/relationships/tags" Target="../tags/tag538.xml"/><Relationship Id="rId215" Type="http://schemas.openxmlformats.org/officeDocument/2006/relationships/tags" Target="../tags/tag537.xml"/><Relationship Id="rId214" Type="http://schemas.openxmlformats.org/officeDocument/2006/relationships/tags" Target="../tags/tag536.xml"/><Relationship Id="rId213" Type="http://schemas.openxmlformats.org/officeDocument/2006/relationships/tags" Target="../tags/tag535.xml"/><Relationship Id="rId212" Type="http://schemas.openxmlformats.org/officeDocument/2006/relationships/tags" Target="../tags/tag534.xml"/><Relationship Id="rId211" Type="http://schemas.openxmlformats.org/officeDocument/2006/relationships/tags" Target="../tags/tag533.xml"/><Relationship Id="rId210" Type="http://schemas.openxmlformats.org/officeDocument/2006/relationships/tags" Target="../tags/tag532.xml"/><Relationship Id="rId21" Type="http://schemas.openxmlformats.org/officeDocument/2006/relationships/tags" Target="../tags/tag343.xml"/><Relationship Id="rId209" Type="http://schemas.openxmlformats.org/officeDocument/2006/relationships/tags" Target="../tags/tag531.xml"/><Relationship Id="rId208" Type="http://schemas.openxmlformats.org/officeDocument/2006/relationships/tags" Target="../tags/tag530.xml"/><Relationship Id="rId207" Type="http://schemas.openxmlformats.org/officeDocument/2006/relationships/tags" Target="../tags/tag529.xml"/><Relationship Id="rId206" Type="http://schemas.openxmlformats.org/officeDocument/2006/relationships/tags" Target="../tags/tag528.xml"/><Relationship Id="rId205" Type="http://schemas.openxmlformats.org/officeDocument/2006/relationships/tags" Target="../tags/tag527.xml"/><Relationship Id="rId204" Type="http://schemas.openxmlformats.org/officeDocument/2006/relationships/tags" Target="../tags/tag526.xml"/><Relationship Id="rId203" Type="http://schemas.openxmlformats.org/officeDocument/2006/relationships/tags" Target="../tags/tag525.xml"/><Relationship Id="rId202" Type="http://schemas.openxmlformats.org/officeDocument/2006/relationships/tags" Target="../tags/tag524.xml"/><Relationship Id="rId201" Type="http://schemas.openxmlformats.org/officeDocument/2006/relationships/tags" Target="../tags/tag523.xml"/><Relationship Id="rId200" Type="http://schemas.openxmlformats.org/officeDocument/2006/relationships/tags" Target="../tags/tag522.xml"/><Relationship Id="rId20" Type="http://schemas.openxmlformats.org/officeDocument/2006/relationships/tags" Target="../tags/tag342.xml"/><Relationship Id="rId2" Type="http://schemas.openxmlformats.org/officeDocument/2006/relationships/tags" Target="../tags/tag324.xml"/><Relationship Id="rId199" Type="http://schemas.openxmlformats.org/officeDocument/2006/relationships/tags" Target="../tags/tag521.xml"/><Relationship Id="rId198" Type="http://schemas.openxmlformats.org/officeDocument/2006/relationships/tags" Target="../tags/tag520.xml"/><Relationship Id="rId197" Type="http://schemas.openxmlformats.org/officeDocument/2006/relationships/tags" Target="../tags/tag519.xml"/><Relationship Id="rId196" Type="http://schemas.openxmlformats.org/officeDocument/2006/relationships/tags" Target="../tags/tag518.xml"/><Relationship Id="rId195" Type="http://schemas.openxmlformats.org/officeDocument/2006/relationships/tags" Target="../tags/tag517.xml"/><Relationship Id="rId194" Type="http://schemas.openxmlformats.org/officeDocument/2006/relationships/tags" Target="../tags/tag516.xml"/><Relationship Id="rId193" Type="http://schemas.openxmlformats.org/officeDocument/2006/relationships/tags" Target="../tags/tag515.xml"/><Relationship Id="rId192" Type="http://schemas.openxmlformats.org/officeDocument/2006/relationships/tags" Target="../tags/tag514.xml"/><Relationship Id="rId191" Type="http://schemas.openxmlformats.org/officeDocument/2006/relationships/tags" Target="../tags/tag513.xml"/><Relationship Id="rId190" Type="http://schemas.openxmlformats.org/officeDocument/2006/relationships/tags" Target="../tags/tag512.xml"/><Relationship Id="rId19" Type="http://schemas.openxmlformats.org/officeDocument/2006/relationships/tags" Target="../tags/tag341.xml"/><Relationship Id="rId189" Type="http://schemas.openxmlformats.org/officeDocument/2006/relationships/tags" Target="../tags/tag511.xml"/><Relationship Id="rId188" Type="http://schemas.openxmlformats.org/officeDocument/2006/relationships/tags" Target="../tags/tag510.xml"/><Relationship Id="rId187" Type="http://schemas.openxmlformats.org/officeDocument/2006/relationships/tags" Target="../tags/tag509.xml"/><Relationship Id="rId186" Type="http://schemas.openxmlformats.org/officeDocument/2006/relationships/tags" Target="../tags/tag508.xml"/><Relationship Id="rId185" Type="http://schemas.openxmlformats.org/officeDocument/2006/relationships/tags" Target="../tags/tag507.xml"/><Relationship Id="rId184" Type="http://schemas.openxmlformats.org/officeDocument/2006/relationships/tags" Target="../tags/tag506.xml"/><Relationship Id="rId183" Type="http://schemas.openxmlformats.org/officeDocument/2006/relationships/tags" Target="../tags/tag505.xml"/><Relationship Id="rId182" Type="http://schemas.openxmlformats.org/officeDocument/2006/relationships/tags" Target="../tags/tag504.xml"/><Relationship Id="rId181" Type="http://schemas.openxmlformats.org/officeDocument/2006/relationships/tags" Target="../tags/tag503.xml"/><Relationship Id="rId180" Type="http://schemas.openxmlformats.org/officeDocument/2006/relationships/tags" Target="../tags/tag502.xml"/><Relationship Id="rId18" Type="http://schemas.openxmlformats.org/officeDocument/2006/relationships/tags" Target="../tags/tag340.xml"/><Relationship Id="rId179" Type="http://schemas.openxmlformats.org/officeDocument/2006/relationships/tags" Target="../tags/tag501.xml"/><Relationship Id="rId178" Type="http://schemas.openxmlformats.org/officeDocument/2006/relationships/tags" Target="../tags/tag500.xml"/><Relationship Id="rId177" Type="http://schemas.openxmlformats.org/officeDocument/2006/relationships/tags" Target="../tags/tag499.xml"/><Relationship Id="rId176" Type="http://schemas.openxmlformats.org/officeDocument/2006/relationships/tags" Target="../tags/tag498.xml"/><Relationship Id="rId175" Type="http://schemas.openxmlformats.org/officeDocument/2006/relationships/tags" Target="../tags/tag497.xml"/><Relationship Id="rId174" Type="http://schemas.openxmlformats.org/officeDocument/2006/relationships/tags" Target="../tags/tag496.xml"/><Relationship Id="rId173" Type="http://schemas.openxmlformats.org/officeDocument/2006/relationships/tags" Target="../tags/tag495.xml"/><Relationship Id="rId172" Type="http://schemas.openxmlformats.org/officeDocument/2006/relationships/tags" Target="../tags/tag494.xml"/><Relationship Id="rId171" Type="http://schemas.openxmlformats.org/officeDocument/2006/relationships/tags" Target="../tags/tag493.xml"/><Relationship Id="rId170" Type="http://schemas.openxmlformats.org/officeDocument/2006/relationships/tags" Target="../tags/tag492.xml"/><Relationship Id="rId17" Type="http://schemas.openxmlformats.org/officeDocument/2006/relationships/tags" Target="../tags/tag339.xml"/><Relationship Id="rId169" Type="http://schemas.openxmlformats.org/officeDocument/2006/relationships/tags" Target="../tags/tag491.xml"/><Relationship Id="rId168" Type="http://schemas.openxmlformats.org/officeDocument/2006/relationships/tags" Target="../tags/tag490.xml"/><Relationship Id="rId167" Type="http://schemas.openxmlformats.org/officeDocument/2006/relationships/tags" Target="../tags/tag489.xml"/><Relationship Id="rId166" Type="http://schemas.openxmlformats.org/officeDocument/2006/relationships/tags" Target="../tags/tag488.xml"/><Relationship Id="rId165" Type="http://schemas.openxmlformats.org/officeDocument/2006/relationships/tags" Target="../tags/tag487.xml"/><Relationship Id="rId164" Type="http://schemas.openxmlformats.org/officeDocument/2006/relationships/tags" Target="../tags/tag486.xml"/><Relationship Id="rId163" Type="http://schemas.openxmlformats.org/officeDocument/2006/relationships/tags" Target="../tags/tag485.xml"/><Relationship Id="rId162" Type="http://schemas.openxmlformats.org/officeDocument/2006/relationships/tags" Target="../tags/tag484.xml"/><Relationship Id="rId161" Type="http://schemas.openxmlformats.org/officeDocument/2006/relationships/tags" Target="../tags/tag483.xml"/><Relationship Id="rId160" Type="http://schemas.openxmlformats.org/officeDocument/2006/relationships/tags" Target="../tags/tag482.xml"/><Relationship Id="rId16" Type="http://schemas.openxmlformats.org/officeDocument/2006/relationships/tags" Target="../tags/tag338.xml"/><Relationship Id="rId159" Type="http://schemas.openxmlformats.org/officeDocument/2006/relationships/tags" Target="../tags/tag481.xml"/><Relationship Id="rId158" Type="http://schemas.openxmlformats.org/officeDocument/2006/relationships/tags" Target="../tags/tag480.xml"/><Relationship Id="rId157" Type="http://schemas.openxmlformats.org/officeDocument/2006/relationships/tags" Target="../tags/tag479.xml"/><Relationship Id="rId156" Type="http://schemas.openxmlformats.org/officeDocument/2006/relationships/tags" Target="../tags/tag478.xml"/><Relationship Id="rId155" Type="http://schemas.openxmlformats.org/officeDocument/2006/relationships/tags" Target="../tags/tag477.xml"/><Relationship Id="rId154" Type="http://schemas.openxmlformats.org/officeDocument/2006/relationships/tags" Target="../tags/tag476.xml"/><Relationship Id="rId153" Type="http://schemas.openxmlformats.org/officeDocument/2006/relationships/tags" Target="../tags/tag475.xml"/><Relationship Id="rId152" Type="http://schemas.openxmlformats.org/officeDocument/2006/relationships/tags" Target="../tags/tag474.xml"/><Relationship Id="rId151" Type="http://schemas.openxmlformats.org/officeDocument/2006/relationships/tags" Target="../tags/tag473.xml"/><Relationship Id="rId150" Type="http://schemas.openxmlformats.org/officeDocument/2006/relationships/tags" Target="../tags/tag472.xml"/><Relationship Id="rId15" Type="http://schemas.openxmlformats.org/officeDocument/2006/relationships/tags" Target="../tags/tag337.xml"/><Relationship Id="rId149" Type="http://schemas.openxmlformats.org/officeDocument/2006/relationships/tags" Target="../tags/tag471.xml"/><Relationship Id="rId148" Type="http://schemas.openxmlformats.org/officeDocument/2006/relationships/tags" Target="../tags/tag470.xml"/><Relationship Id="rId147" Type="http://schemas.openxmlformats.org/officeDocument/2006/relationships/tags" Target="../tags/tag469.xml"/><Relationship Id="rId146" Type="http://schemas.openxmlformats.org/officeDocument/2006/relationships/tags" Target="../tags/tag468.xml"/><Relationship Id="rId145" Type="http://schemas.openxmlformats.org/officeDocument/2006/relationships/tags" Target="../tags/tag467.xml"/><Relationship Id="rId144" Type="http://schemas.openxmlformats.org/officeDocument/2006/relationships/tags" Target="../tags/tag466.xml"/><Relationship Id="rId143" Type="http://schemas.openxmlformats.org/officeDocument/2006/relationships/tags" Target="../tags/tag465.xml"/><Relationship Id="rId142" Type="http://schemas.openxmlformats.org/officeDocument/2006/relationships/tags" Target="../tags/tag464.xml"/><Relationship Id="rId141" Type="http://schemas.openxmlformats.org/officeDocument/2006/relationships/tags" Target="../tags/tag463.xml"/><Relationship Id="rId140" Type="http://schemas.openxmlformats.org/officeDocument/2006/relationships/tags" Target="../tags/tag462.xml"/><Relationship Id="rId14" Type="http://schemas.openxmlformats.org/officeDocument/2006/relationships/tags" Target="../tags/tag336.xml"/><Relationship Id="rId139" Type="http://schemas.openxmlformats.org/officeDocument/2006/relationships/tags" Target="../tags/tag461.xml"/><Relationship Id="rId138" Type="http://schemas.openxmlformats.org/officeDocument/2006/relationships/tags" Target="../tags/tag460.xml"/><Relationship Id="rId137" Type="http://schemas.openxmlformats.org/officeDocument/2006/relationships/tags" Target="../tags/tag459.xml"/><Relationship Id="rId136" Type="http://schemas.openxmlformats.org/officeDocument/2006/relationships/tags" Target="../tags/tag458.xml"/><Relationship Id="rId135" Type="http://schemas.openxmlformats.org/officeDocument/2006/relationships/tags" Target="../tags/tag457.xml"/><Relationship Id="rId134" Type="http://schemas.openxmlformats.org/officeDocument/2006/relationships/tags" Target="../tags/tag456.xml"/><Relationship Id="rId133" Type="http://schemas.openxmlformats.org/officeDocument/2006/relationships/tags" Target="../tags/tag455.xml"/><Relationship Id="rId132" Type="http://schemas.openxmlformats.org/officeDocument/2006/relationships/tags" Target="../tags/tag454.xml"/><Relationship Id="rId131" Type="http://schemas.openxmlformats.org/officeDocument/2006/relationships/tags" Target="../tags/tag453.xml"/><Relationship Id="rId130" Type="http://schemas.openxmlformats.org/officeDocument/2006/relationships/tags" Target="../tags/tag452.xml"/><Relationship Id="rId13" Type="http://schemas.openxmlformats.org/officeDocument/2006/relationships/tags" Target="../tags/tag335.xml"/><Relationship Id="rId129" Type="http://schemas.openxmlformats.org/officeDocument/2006/relationships/tags" Target="../tags/tag451.xml"/><Relationship Id="rId128" Type="http://schemas.openxmlformats.org/officeDocument/2006/relationships/tags" Target="../tags/tag450.xml"/><Relationship Id="rId127" Type="http://schemas.openxmlformats.org/officeDocument/2006/relationships/tags" Target="../tags/tag449.xml"/><Relationship Id="rId126" Type="http://schemas.openxmlformats.org/officeDocument/2006/relationships/tags" Target="../tags/tag448.xml"/><Relationship Id="rId125" Type="http://schemas.openxmlformats.org/officeDocument/2006/relationships/tags" Target="../tags/tag447.xml"/><Relationship Id="rId124" Type="http://schemas.openxmlformats.org/officeDocument/2006/relationships/tags" Target="../tags/tag446.xml"/><Relationship Id="rId123" Type="http://schemas.openxmlformats.org/officeDocument/2006/relationships/tags" Target="../tags/tag445.xml"/><Relationship Id="rId122" Type="http://schemas.openxmlformats.org/officeDocument/2006/relationships/tags" Target="../tags/tag444.xml"/><Relationship Id="rId121" Type="http://schemas.openxmlformats.org/officeDocument/2006/relationships/tags" Target="../tags/tag443.xml"/><Relationship Id="rId120" Type="http://schemas.openxmlformats.org/officeDocument/2006/relationships/tags" Target="../tags/tag442.xml"/><Relationship Id="rId12" Type="http://schemas.openxmlformats.org/officeDocument/2006/relationships/tags" Target="../tags/tag334.xml"/><Relationship Id="rId119" Type="http://schemas.openxmlformats.org/officeDocument/2006/relationships/tags" Target="../tags/tag441.xml"/><Relationship Id="rId118" Type="http://schemas.openxmlformats.org/officeDocument/2006/relationships/tags" Target="../tags/tag440.xml"/><Relationship Id="rId117" Type="http://schemas.openxmlformats.org/officeDocument/2006/relationships/tags" Target="../tags/tag439.xml"/><Relationship Id="rId116" Type="http://schemas.openxmlformats.org/officeDocument/2006/relationships/tags" Target="../tags/tag438.xml"/><Relationship Id="rId115" Type="http://schemas.openxmlformats.org/officeDocument/2006/relationships/tags" Target="../tags/tag437.xml"/><Relationship Id="rId1147" Type="http://schemas.openxmlformats.org/officeDocument/2006/relationships/slideLayout" Target="../slideLayouts/slideLayout2.xml"/><Relationship Id="rId1146" Type="http://schemas.openxmlformats.org/officeDocument/2006/relationships/tags" Target="../tags/tag1468.xml"/><Relationship Id="rId1145" Type="http://schemas.openxmlformats.org/officeDocument/2006/relationships/tags" Target="../tags/tag1467.xml"/><Relationship Id="rId1144" Type="http://schemas.openxmlformats.org/officeDocument/2006/relationships/tags" Target="../tags/tag1466.xml"/><Relationship Id="rId1143" Type="http://schemas.openxmlformats.org/officeDocument/2006/relationships/tags" Target="../tags/tag1465.xml"/><Relationship Id="rId1142" Type="http://schemas.openxmlformats.org/officeDocument/2006/relationships/tags" Target="../tags/tag1464.xml"/><Relationship Id="rId1141" Type="http://schemas.openxmlformats.org/officeDocument/2006/relationships/tags" Target="../tags/tag1463.xml"/><Relationship Id="rId1140" Type="http://schemas.openxmlformats.org/officeDocument/2006/relationships/tags" Target="../tags/tag1462.xml"/><Relationship Id="rId114" Type="http://schemas.openxmlformats.org/officeDocument/2006/relationships/tags" Target="../tags/tag436.xml"/><Relationship Id="rId1139" Type="http://schemas.openxmlformats.org/officeDocument/2006/relationships/tags" Target="../tags/tag1461.xml"/><Relationship Id="rId1138" Type="http://schemas.openxmlformats.org/officeDocument/2006/relationships/tags" Target="../tags/tag1460.xml"/><Relationship Id="rId1137" Type="http://schemas.openxmlformats.org/officeDocument/2006/relationships/tags" Target="../tags/tag1459.xml"/><Relationship Id="rId1136" Type="http://schemas.openxmlformats.org/officeDocument/2006/relationships/tags" Target="../tags/tag1458.xml"/><Relationship Id="rId1135" Type="http://schemas.openxmlformats.org/officeDocument/2006/relationships/tags" Target="../tags/tag1457.xml"/><Relationship Id="rId1134" Type="http://schemas.openxmlformats.org/officeDocument/2006/relationships/tags" Target="../tags/tag1456.xml"/><Relationship Id="rId1133" Type="http://schemas.openxmlformats.org/officeDocument/2006/relationships/tags" Target="../tags/tag1455.xml"/><Relationship Id="rId1132" Type="http://schemas.openxmlformats.org/officeDocument/2006/relationships/tags" Target="../tags/tag1454.xml"/><Relationship Id="rId1131" Type="http://schemas.openxmlformats.org/officeDocument/2006/relationships/tags" Target="../tags/tag1453.xml"/><Relationship Id="rId1130" Type="http://schemas.openxmlformats.org/officeDocument/2006/relationships/tags" Target="../tags/tag1452.xml"/><Relationship Id="rId113" Type="http://schemas.openxmlformats.org/officeDocument/2006/relationships/tags" Target="../tags/tag435.xml"/><Relationship Id="rId1129" Type="http://schemas.openxmlformats.org/officeDocument/2006/relationships/tags" Target="../tags/tag1451.xml"/><Relationship Id="rId1128" Type="http://schemas.openxmlformats.org/officeDocument/2006/relationships/tags" Target="../tags/tag1450.xml"/><Relationship Id="rId1127" Type="http://schemas.openxmlformats.org/officeDocument/2006/relationships/tags" Target="../tags/tag1449.xml"/><Relationship Id="rId1126" Type="http://schemas.openxmlformats.org/officeDocument/2006/relationships/tags" Target="../tags/tag1448.xml"/><Relationship Id="rId1125" Type="http://schemas.openxmlformats.org/officeDocument/2006/relationships/tags" Target="../tags/tag1447.xml"/><Relationship Id="rId1124" Type="http://schemas.openxmlformats.org/officeDocument/2006/relationships/tags" Target="../tags/tag1446.xml"/><Relationship Id="rId1123" Type="http://schemas.openxmlformats.org/officeDocument/2006/relationships/tags" Target="../tags/tag1445.xml"/><Relationship Id="rId1122" Type="http://schemas.openxmlformats.org/officeDocument/2006/relationships/tags" Target="../tags/tag1444.xml"/><Relationship Id="rId1121" Type="http://schemas.openxmlformats.org/officeDocument/2006/relationships/tags" Target="../tags/tag1443.xml"/><Relationship Id="rId1120" Type="http://schemas.openxmlformats.org/officeDocument/2006/relationships/tags" Target="../tags/tag1442.xml"/><Relationship Id="rId112" Type="http://schemas.openxmlformats.org/officeDocument/2006/relationships/tags" Target="../tags/tag434.xml"/><Relationship Id="rId1119" Type="http://schemas.openxmlformats.org/officeDocument/2006/relationships/tags" Target="../tags/tag1441.xml"/><Relationship Id="rId1118" Type="http://schemas.openxmlformats.org/officeDocument/2006/relationships/tags" Target="../tags/tag1440.xml"/><Relationship Id="rId1117" Type="http://schemas.openxmlformats.org/officeDocument/2006/relationships/tags" Target="../tags/tag1439.xml"/><Relationship Id="rId1116" Type="http://schemas.openxmlformats.org/officeDocument/2006/relationships/tags" Target="../tags/tag1438.xml"/><Relationship Id="rId1115" Type="http://schemas.openxmlformats.org/officeDocument/2006/relationships/tags" Target="../tags/tag1437.xml"/><Relationship Id="rId1114" Type="http://schemas.openxmlformats.org/officeDocument/2006/relationships/tags" Target="../tags/tag1436.xml"/><Relationship Id="rId1113" Type="http://schemas.openxmlformats.org/officeDocument/2006/relationships/tags" Target="../tags/tag1435.xml"/><Relationship Id="rId1112" Type="http://schemas.openxmlformats.org/officeDocument/2006/relationships/tags" Target="../tags/tag1434.xml"/><Relationship Id="rId1111" Type="http://schemas.openxmlformats.org/officeDocument/2006/relationships/tags" Target="../tags/tag1433.xml"/><Relationship Id="rId1110" Type="http://schemas.openxmlformats.org/officeDocument/2006/relationships/tags" Target="../tags/tag1432.xml"/><Relationship Id="rId111" Type="http://schemas.openxmlformats.org/officeDocument/2006/relationships/tags" Target="../tags/tag433.xml"/><Relationship Id="rId1109" Type="http://schemas.openxmlformats.org/officeDocument/2006/relationships/tags" Target="../tags/tag1431.xml"/><Relationship Id="rId1108" Type="http://schemas.openxmlformats.org/officeDocument/2006/relationships/tags" Target="../tags/tag1430.xml"/><Relationship Id="rId1107" Type="http://schemas.openxmlformats.org/officeDocument/2006/relationships/tags" Target="../tags/tag1429.xml"/><Relationship Id="rId1106" Type="http://schemas.openxmlformats.org/officeDocument/2006/relationships/tags" Target="../tags/tag1428.xml"/><Relationship Id="rId1105" Type="http://schemas.openxmlformats.org/officeDocument/2006/relationships/tags" Target="../tags/tag1427.xml"/><Relationship Id="rId1104" Type="http://schemas.openxmlformats.org/officeDocument/2006/relationships/tags" Target="../tags/tag1426.xml"/><Relationship Id="rId1103" Type="http://schemas.openxmlformats.org/officeDocument/2006/relationships/tags" Target="../tags/tag1425.xml"/><Relationship Id="rId1102" Type="http://schemas.openxmlformats.org/officeDocument/2006/relationships/tags" Target="../tags/tag1424.xml"/><Relationship Id="rId1101" Type="http://schemas.openxmlformats.org/officeDocument/2006/relationships/tags" Target="../tags/tag1423.xml"/><Relationship Id="rId1100" Type="http://schemas.openxmlformats.org/officeDocument/2006/relationships/tags" Target="../tags/tag1422.xml"/><Relationship Id="rId110" Type="http://schemas.openxmlformats.org/officeDocument/2006/relationships/tags" Target="../tags/tag432.xml"/><Relationship Id="rId11" Type="http://schemas.openxmlformats.org/officeDocument/2006/relationships/tags" Target="../tags/tag333.xml"/><Relationship Id="rId1099" Type="http://schemas.openxmlformats.org/officeDocument/2006/relationships/tags" Target="../tags/tag1421.xml"/><Relationship Id="rId1098" Type="http://schemas.openxmlformats.org/officeDocument/2006/relationships/tags" Target="../tags/tag1420.xml"/><Relationship Id="rId1097" Type="http://schemas.openxmlformats.org/officeDocument/2006/relationships/tags" Target="../tags/tag1419.xml"/><Relationship Id="rId1096" Type="http://schemas.openxmlformats.org/officeDocument/2006/relationships/tags" Target="../tags/tag1418.xml"/><Relationship Id="rId1095" Type="http://schemas.openxmlformats.org/officeDocument/2006/relationships/tags" Target="../tags/tag1417.xml"/><Relationship Id="rId1094" Type="http://schemas.openxmlformats.org/officeDocument/2006/relationships/tags" Target="../tags/tag1416.xml"/><Relationship Id="rId1093" Type="http://schemas.openxmlformats.org/officeDocument/2006/relationships/tags" Target="../tags/tag1415.xml"/><Relationship Id="rId1092" Type="http://schemas.openxmlformats.org/officeDocument/2006/relationships/tags" Target="../tags/tag1414.xml"/><Relationship Id="rId1091" Type="http://schemas.openxmlformats.org/officeDocument/2006/relationships/tags" Target="../tags/tag1413.xml"/><Relationship Id="rId1090" Type="http://schemas.openxmlformats.org/officeDocument/2006/relationships/tags" Target="../tags/tag1412.xml"/><Relationship Id="rId109" Type="http://schemas.openxmlformats.org/officeDocument/2006/relationships/tags" Target="../tags/tag431.xml"/><Relationship Id="rId1089" Type="http://schemas.openxmlformats.org/officeDocument/2006/relationships/tags" Target="../tags/tag1411.xml"/><Relationship Id="rId1088" Type="http://schemas.openxmlformats.org/officeDocument/2006/relationships/tags" Target="../tags/tag1410.xml"/><Relationship Id="rId1087" Type="http://schemas.openxmlformats.org/officeDocument/2006/relationships/tags" Target="../tags/tag1409.xml"/><Relationship Id="rId1086" Type="http://schemas.openxmlformats.org/officeDocument/2006/relationships/tags" Target="../tags/tag1408.xml"/><Relationship Id="rId1085" Type="http://schemas.openxmlformats.org/officeDocument/2006/relationships/tags" Target="../tags/tag1407.xml"/><Relationship Id="rId1084" Type="http://schemas.openxmlformats.org/officeDocument/2006/relationships/tags" Target="../tags/tag1406.xml"/><Relationship Id="rId1083" Type="http://schemas.openxmlformats.org/officeDocument/2006/relationships/tags" Target="../tags/tag1405.xml"/><Relationship Id="rId1082" Type="http://schemas.openxmlformats.org/officeDocument/2006/relationships/tags" Target="../tags/tag1404.xml"/><Relationship Id="rId1081" Type="http://schemas.openxmlformats.org/officeDocument/2006/relationships/tags" Target="../tags/tag1403.xml"/><Relationship Id="rId1080" Type="http://schemas.openxmlformats.org/officeDocument/2006/relationships/tags" Target="../tags/tag1402.xml"/><Relationship Id="rId108" Type="http://schemas.openxmlformats.org/officeDocument/2006/relationships/tags" Target="../tags/tag430.xml"/><Relationship Id="rId1079" Type="http://schemas.openxmlformats.org/officeDocument/2006/relationships/tags" Target="../tags/tag1401.xml"/><Relationship Id="rId1078" Type="http://schemas.openxmlformats.org/officeDocument/2006/relationships/tags" Target="../tags/tag1400.xml"/><Relationship Id="rId1077" Type="http://schemas.openxmlformats.org/officeDocument/2006/relationships/tags" Target="../tags/tag1399.xml"/><Relationship Id="rId1076" Type="http://schemas.openxmlformats.org/officeDocument/2006/relationships/tags" Target="../tags/tag1398.xml"/><Relationship Id="rId1075" Type="http://schemas.openxmlformats.org/officeDocument/2006/relationships/tags" Target="../tags/tag1397.xml"/><Relationship Id="rId1074" Type="http://schemas.openxmlformats.org/officeDocument/2006/relationships/tags" Target="../tags/tag1396.xml"/><Relationship Id="rId1073" Type="http://schemas.openxmlformats.org/officeDocument/2006/relationships/tags" Target="../tags/tag1395.xml"/><Relationship Id="rId1072" Type="http://schemas.openxmlformats.org/officeDocument/2006/relationships/tags" Target="../tags/tag1394.xml"/><Relationship Id="rId1071" Type="http://schemas.openxmlformats.org/officeDocument/2006/relationships/tags" Target="../tags/tag1393.xml"/><Relationship Id="rId1070" Type="http://schemas.openxmlformats.org/officeDocument/2006/relationships/tags" Target="../tags/tag1392.xml"/><Relationship Id="rId107" Type="http://schemas.openxmlformats.org/officeDocument/2006/relationships/tags" Target="../tags/tag429.xml"/><Relationship Id="rId1069" Type="http://schemas.openxmlformats.org/officeDocument/2006/relationships/tags" Target="../tags/tag1391.xml"/><Relationship Id="rId1068" Type="http://schemas.openxmlformats.org/officeDocument/2006/relationships/tags" Target="../tags/tag1390.xml"/><Relationship Id="rId1067" Type="http://schemas.openxmlformats.org/officeDocument/2006/relationships/tags" Target="../tags/tag1389.xml"/><Relationship Id="rId1066" Type="http://schemas.openxmlformats.org/officeDocument/2006/relationships/tags" Target="../tags/tag1388.xml"/><Relationship Id="rId1065" Type="http://schemas.openxmlformats.org/officeDocument/2006/relationships/tags" Target="../tags/tag1387.xml"/><Relationship Id="rId1064" Type="http://schemas.openxmlformats.org/officeDocument/2006/relationships/tags" Target="../tags/tag1386.xml"/><Relationship Id="rId1063" Type="http://schemas.openxmlformats.org/officeDocument/2006/relationships/tags" Target="../tags/tag1385.xml"/><Relationship Id="rId1062" Type="http://schemas.openxmlformats.org/officeDocument/2006/relationships/tags" Target="../tags/tag1384.xml"/><Relationship Id="rId1061" Type="http://schemas.openxmlformats.org/officeDocument/2006/relationships/tags" Target="../tags/tag1383.xml"/><Relationship Id="rId1060" Type="http://schemas.openxmlformats.org/officeDocument/2006/relationships/tags" Target="../tags/tag1382.xml"/><Relationship Id="rId106" Type="http://schemas.openxmlformats.org/officeDocument/2006/relationships/tags" Target="../tags/tag428.xml"/><Relationship Id="rId1059" Type="http://schemas.openxmlformats.org/officeDocument/2006/relationships/tags" Target="../tags/tag1381.xml"/><Relationship Id="rId1058" Type="http://schemas.openxmlformats.org/officeDocument/2006/relationships/tags" Target="../tags/tag1380.xml"/><Relationship Id="rId1057" Type="http://schemas.openxmlformats.org/officeDocument/2006/relationships/tags" Target="../tags/tag1379.xml"/><Relationship Id="rId1056" Type="http://schemas.openxmlformats.org/officeDocument/2006/relationships/tags" Target="../tags/tag1378.xml"/><Relationship Id="rId1055" Type="http://schemas.openxmlformats.org/officeDocument/2006/relationships/tags" Target="../tags/tag1377.xml"/><Relationship Id="rId1054" Type="http://schemas.openxmlformats.org/officeDocument/2006/relationships/tags" Target="../tags/tag1376.xml"/><Relationship Id="rId1053" Type="http://schemas.openxmlformats.org/officeDocument/2006/relationships/tags" Target="../tags/tag1375.xml"/><Relationship Id="rId1052" Type="http://schemas.openxmlformats.org/officeDocument/2006/relationships/tags" Target="../tags/tag1374.xml"/><Relationship Id="rId1051" Type="http://schemas.openxmlformats.org/officeDocument/2006/relationships/tags" Target="../tags/tag1373.xml"/><Relationship Id="rId1050" Type="http://schemas.openxmlformats.org/officeDocument/2006/relationships/tags" Target="../tags/tag1372.xml"/><Relationship Id="rId105" Type="http://schemas.openxmlformats.org/officeDocument/2006/relationships/tags" Target="../tags/tag427.xml"/><Relationship Id="rId1049" Type="http://schemas.openxmlformats.org/officeDocument/2006/relationships/tags" Target="../tags/tag1371.xml"/><Relationship Id="rId1048" Type="http://schemas.openxmlformats.org/officeDocument/2006/relationships/tags" Target="../tags/tag1370.xml"/><Relationship Id="rId1047" Type="http://schemas.openxmlformats.org/officeDocument/2006/relationships/tags" Target="../tags/tag1369.xml"/><Relationship Id="rId1046" Type="http://schemas.openxmlformats.org/officeDocument/2006/relationships/tags" Target="../tags/tag1368.xml"/><Relationship Id="rId1045" Type="http://schemas.openxmlformats.org/officeDocument/2006/relationships/tags" Target="../tags/tag1367.xml"/><Relationship Id="rId1044" Type="http://schemas.openxmlformats.org/officeDocument/2006/relationships/tags" Target="../tags/tag1366.xml"/><Relationship Id="rId1043" Type="http://schemas.openxmlformats.org/officeDocument/2006/relationships/tags" Target="../tags/tag1365.xml"/><Relationship Id="rId1042" Type="http://schemas.openxmlformats.org/officeDocument/2006/relationships/tags" Target="../tags/tag1364.xml"/><Relationship Id="rId1041" Type="http://schemas.openxmlformats.org/officeDocument/2006/relationships/tags" Target="../tags/tag1363.xml"/><Relationship Id="rId1040" Type="http://schemas.openxmlformats.org/officeDocument/2006/relationships/tags" Target="../tags/tag1362.xml"/><Relationship Id="rId104" Type="http://schemas.openxmlformats.org/officeDocument/2006/relationships/tags" Target="../tags/tag426.xml"/><Relationship Id="rId1039" Type="http://schemas.openxmlformats.org/officeDocument/2006/relationships/tags" Target="../tags/tag1361.xml"/><Relationship Id="rId1038" Type="http://schemas.openxmlformats.org/officeDocument/2006/relationships/tags" Target="../tags/tag1360.xml"/><Relationship Id="rId1037" Type="http://schemas.openxmlformats.org/officeDocument/2006/relationships/tags" Target="../tags/tag1359.xml"/><Relationship Id="rId1036" Type="http://schemas.openxmlformats.org/officeDocument/2006/relationships/tags" Target="../tags/tag1358.xml"/><Relationship Id="rId1035" Type="http://schemas.openxmlformats.org/officeDocument/2006/relationships/tags" Target="../tags/tag1357.xml"/><Relationship Id="rId1034" Type="http://schemas.openxmlformats.org/officeDocument/2006/relationships/tags" Target="../tags/tag1356.xml"/><Relationship Id="rId1033" Type="http://schemas.openxmlformats.org/officeDocument/2006/relationships/tags" Target="../tags/tag1355.xml"/><Relationship Id="rId1032" Type="http://schemas.openxmlformats.org/officeDocument/2006/relationships/tags" Target="../tags/tag1354.xml"/><Relationship Id="rId1031" Type="http://schemas.openxmlformats.org/officeDocument/2006/relationships/tags" Target="../tags/tag1353.xml"/><Relationship Id="rId1030" Type="http://schemas.openxmlformats.org/officeDocument/2006/relationships/tags" Target="../tags/tag1352.xml"/><Relationship Id="rId103" Type="http://schemas.openxmlformats.org/officeDocument/2006/relationships/tags" Target="../tags/tag425.xml"/><Relationship Id="rId1029" Type="http://schemas.openxmlformats.org/officeDocument/2006/relationships/tags" Target="../tags/tag1351.xml"/><Relationship Id="rId1028" Type="http://schemas.openxmlformats.org/officeDocument/2006/relationships/tags" Target="../tags/tag1350.xml"/><Relationship Id="rId1027" Type="http://schemas.openxmlformats.org/officeDocument/2006/relationships/tags" Target="../tags/tag1349.xml"/><Relationship Id="rId1026" Type="http://schemas.openxmlformats.org/officeDocument/2006/relationships/tags" Target="../tags/tag1348.xml"/><Relationship Id="rId1025" Type="http://schemas.openxmlformats.org/officeDocument/2006/relationships/tags" Target="../tags/tag1347.xml"/><Relationship Id="rId1024" Type="http://schemas.openxmlformats.org/officeDocument/2006/relationships/tags" Target="../tags/tag1346.xml"/><Relationship Id="rId1023" Type="http://schemas.openxmlformats.org/officeDocument/2006/relationships/tags" Target="../tags/tag1345.xml"/><Relationship Id="rId1022" Type="http://schemas.openxmlformats.org/officeDocument/2006/relationships/tags" Target="../tags/tag1344.xml"/><Relationship Id="rId1021" Type="http://schemas.openxmlformats.org/officeDocument/2006/relationships/tags" Target="../tags/tag1343.xml"/><Relationship Id="rId1020" Type="http://schemas.openxmlformats.org/officeDocument/2006/relationships/tags" Target="../tags/tag1342.xml"/><Relationship Id="rId102" Type="http://schemas.openxmlformats.org/officeDocument/2006/relationships/tags" Target="../tags/tag424.xml"/><Relationship Id="rId1019" Type="http://schemas.openxmlformats.org/officeDocument/2006/relationships/tags" Target="../tags/tag1341.xml"/><Relationship Id="rId1018" Type="http://schemas.openxmlformats.org/officeDocument/2006/relationships/tags" Target="../tags/tag1340.xml"/><Relationship Id="rId1017" Type="http://schemas.openxmlformats.org/officeDocument/2006/relationships/tags" Target="../tags/tag1339.xml"/><Relationship Id="rId1016" Type="http://schemas.openxmlformats.org/officeDocument/2006/relationships/tags" Target="../tags/tag1338.xml"/><Relationship Id="rId1015" Type="http://schemas.openxmlformats.org/officeDocument/2006/relationships/tags" Target="../tags/tag1337.xml"/><Relationship Id="rId1014" Type="http://schemas.openxmlformats.org/officeDocument/2006/relationships/tags" Target="../tags/tag1336.xml"/><Relationship Id="rId1013" Type="http://schemas.openxmlformats.org/officeDocument/2006/relationships/tags" Target="../tags/tag1335.xml"/><Relationship Id="rId1012" Type="http://schemas.openxmlformats.org/officeDocument/2006/relationships/tags" Target="../tags/tag1334.xml"/><Relationship Id="rId1011" Type="http://schemas.openxmlformats.org/officeDocument/2006/relationships/tags" Target="../tags/tag1333.xml"/><Relationship Id="rId1010" Type="http://schemas.openxmlformats.org/officeDocument/2006/relationships/tags" Target="../tags/tag1332.xml"/><Relationship Id="rId101" Type="http://schemas.openxmlformats.org/officeDocument/2006/relationships/tags" Target="../tags/tag423.xml"/><Relationship Id="rId1009" Type="http://schemas.openxmlformats.org/officeDocument/2006/relationships/tags" Target="../tags/tag1331.xml"/><Relationship Id="rId1008" Type="http://schemas.openxmlformats.org/officeDocument/2006/relationships/tags" Target="../tags/tag1330.xml"/><Relationship Id="rId1007" Type="http://schemas.openxmlformats.org/officeDocument/2006/relationships/tags" Target="../tags/tag1329.xml"/><Relationship Id="rId1006" Type="http://schemas.openxmlformats.org/officeDocument/2006/relationships/tags" Target="../tags/tag1328.xml"/><Relationship Id="rId1005" Type="http://schemas.openxmlformats.org/officeDocument/2006/relationships/tags" Target="../tags/tag1327.xml"/><Relationship Id="rId1004" Type="http://schemas.openxmlformats.org/officeDocument/2006/relationships/tags" Target="../tags/tag1326.xml"/><Relationship Id="rId1003" Type="http://schemas.openxmlformats.org/officeDocument/2006/relationships/tags" Target="../tags/tag1325.xml"/><Relationship Id="rId1002" Type="http://schemas.openxmlformats.org/officeDocument/2006/relationships/tags" Target="../tags/tag1324.xml"/><Relationship Id="rId1001" Type="http://schemas.openxmlformats.org/officeDocument/2006/relationships/tags" Target="../tags/tag1323.xml"/><Relationship Id="rId1000" Type="http://schemas.openxmlformats.org/officeDocument/2006/relationships/tags" Target="../tags/tag1322.xml"/><Relationship Id="rId100" Type="http://schemas.openxmlformats.org/officeDocument/2006/relationships/tags" Target="../tags/tag422.xml"/><Relationship Id="rId10" Type="http://schemas.openxmlformats.org/officeDocument/2006/relationships/tags" Target="../tags/tag332.xml"/><Relationship Id="rId1" Type="http://schemas.openxmlformats.org/officeDocument/2006/relationships/tags" Target="../tags/tag323.xml"/></Relationships>
</file>

<file path=ppt/slides/_rels/slide27.xml.rels><?xml version="1.0" encoding="UTF-8" standalone="yes"?>
<Relationships xmlns="http://schemas.openxmlformats.org/package/2006/relationships"><Relationship Id="rId99" Type="http://schemas.openxmlformats.org/officeDocument/2006/relationships/tags" Target="../tags/tag1567.xml"/><Relationship Id="rId98" Type="http://schemas.openxmlformats.org/officeDocument/2006/relationships/tags" Target="../tags/tag1566.xml"/><Relationship Id="rId97" Type="http://schemas.openxmlformats.org/officeDocument/2006/relationships/tags" Target="../tags/tag1565.xml"/><Relationship Id="rId96" Type="http://schemas.openxmlformats.org/officeDocument/2006/relationships/tags" Target="../tags/tag1564.xml"/><Relationship Id="rId95" Type="http://schemas.openxmlformats.org/officeDocument/2006/relationships/tags" Target="../tags/tag1563.xml"/><Relationship Id="rId94" Type="http://schemas.openxmlformats.org/officeDocument/2006/relationships/tags" Target="../tags/tag1562.xml"/><Relationship Id="rId93" Type="http://schemas.openxmlformats.org/officeDocument/2006/relationships/tags" Target="../tags/tag1561.xml"/><Relationship Id="rId92" Type="http://schemas.openxmlformats.org/officeDocument/2006/relationships/tags" Target="../tags/tag1560.xml"/><Relationship Id="rId91" Type="http://schemas.openxmlformats.org/officeDocument/2006/relationships/tags" Target="../tags/tag1559.xml"/><Relationship Id="rId90" Type="http://schemas.openxmlformats.org/officeDocument/2006/relationships/tags" Target="../tags/tag1558.xml"/><Relationship Id="rId9" Type="http://schemas.openxmlformats.org/officeDocument/2006/relationships/tags" Target="../tags/tag1477.xml"/><Relationship Id="rId89" Type="http://schemas.openxmlformats.org/officeDocument/2006/relationships/tags" Target="../tags/tag1557.xml"/><Relationship Id="rId88" Type="http://schemas.openxmlformats.org/officeDocument/2006/relationships/tags" Target="../tags/tag1556.xml"/><Relationship Id="rId87" Type="http://schemas.openxmlformats.org/officeDocument/2006/relationships/tags" Target="../tags/tag1555.xml"/><Relationship Id="rId86" Type="http://schemas.openxmlformats.org/officeDocument/2006/relationships/tags" Target="../tags/tag1554.xml"/><Relationship Id="rId85" Type="http://schemas.openxmlformats.org/officeDocument/2006/relationships/tags" Target="../tags/tag1553.xml"/><Relationship Id="rId84" Type="http://schemas.openxmlformats.org/officeDocument/2006/relationships/tags" Target="../tags/tag1552.xml"/><Relationship Id="rId83" Type="http://schemas.openxmlformats.org/officeDocument/2006/relationships/tags" Target="../tags/tag1551.xml"/><Relationship Id="rId82" Type="http://schemas.openxmlformats.org/officeDocument/2006/relationships/tags" Target="../tags/tag1550.xml"/><Relationship Id="rId81" Type="http://schemas.openxmlformats.org/officeDocument/2006/relationships/tags" Target="../tags/tag1549.xml"/><Relationship Id="rId80" Type="http://schemas.openxmlformats.org/officeDocument/2006/relationships/tags" Target="../tags/tag1548.xml"/><Relationship Id="rId8" Type="http://schemas.openxmlformats.org/officeDocument/2006/relationships/tags" Target="../tags/tag1476.xml"/><Relationship Id="rId79" Type="http://schemas.openxmlformats.org/officeDocument/2006/relationships/tags" Target="../tags/tag1547.xml"/><Relationship Id="rId78" Type="http://schemas.openxmlformats.org/officeDocument/2006/relationships/tags" Target="../tags/tag1546.xml"/><Relationship Id="rId77" Type="http://schemas.openxmlformats.org/officeDocument/2006/relationships/tags" Target="../tags/tag1545.xml"/><Relationship Id="rId76" Type="http://schemas.openxmlformats.org/officeDocument/2006/relationships/tags" Target="../tags/tag1544.xml"/><Relationship Id="rId75" Type="http://schemas.openxmlformats.org/officeDocument/2006/relationships/tags" Target="../tags/tag1543.xml"/><Relationship Id="rId74" Type="http://schemas.openxmlformats.org/officeDocument/2006/relationships/tags" Target="../tags/tag1542.xml"/><Relationship Id="rId73" Type="http://schemas.openxmlformats.org/officeDocument/2006/relationships/tags" Target="../tags/tag1541.xml"/><Relationship Id="rId72" Type="http://schemas.openxmlformats.org/officeDocument/2006/relationships/tags" Target="../tags/tag1540.xml"/><Relationship Id="rId71" Type="http://schemas.openxmlformats.org/officeDocument/2006/relationships/tags" Target="../tags/tag1539.xml"/><Relationship Id="rId70" Type="http://schemas.openxmlformats.org/officeDocument/2006/relationships/tags" Target="../tags/tag1538.xml"/><Relationship Id="rId7" Type="http://schemas.openxmlformats.org/officeDocument/2006/relationships/tags" Target="../tags/tag1475.xml"/><Relationship Id="rId69" Type="http://schemas.openxmlformats.org/officeDocument/2006/relationships/tags" Target="../tags/tag1537.xml"/><Relationship Id="rId68" Type="http://schemas.openxmlformats.org/officeDocument/2006/relationships/tags" Target="../tags/tag1536.xml"/><Relationship Id="rId67" Type="http://schemas.openxmlformats.org/officeDocument/2006/relationships/tags" Target="../tags/tag1535.xml"/><Relationship Id="rId66" Type="http://schemas.openxmlformats.org/officeDocument/2006/relationships/tags" Target="../tags/tag1534.xml"/><Relationship Id="rId65" Type="http://schemas.openxmlformats.org/officeDocument/2006/relationships/tags" Target="../tags/tag1533.xml"/><Relationship Id="rId64" Type="http://schemas.openxmlformats.org/officeDocument/2006/relationships/tags" Target="../tags/tag1532.xml"/><Relationship Id="rId63" Type="http://schemas.openxmlformats.org/officeDocument/2006/relationships/tags" Target="../tags/tag1531.xml"/><Relationship Id="rId62" Type="http://schemas.openxmlformats.org/officeDocument/2006/relationships/tags" Target="../tags/tag1530.xml"/><Relationship Id="rId61" Type="http://schemas.openxmlformats.org/officeDocument/2006/relationships/tags" Target="../tags/tag1529.xml"/><Relationship Id="rId60" Type="http://schemas.openxmlformats.org/officeDocument/2006/relationships/tags" Target="../tags/tag1528.xml"/><Relationship Id="rId6" Type="http://schemas.openxmlformats.org/officeDocument/2006/relationships/tags" Target="../tags/tag1474.xml"/><Relationship Id="rId59" Type="http://schemas.openxmlformats.org/officeDocument/2006/relationships/tags" Target="../tags/tag1527.xml"/><Relationship Id="rId58" Type="http://schemas.openxmlformats.org/officeDocument/2006/relationships/tags" Target="../tags/tag1526.xml"/><Relationship Id="rId57" Type="http://schemas.openxmlformats.org/officeDocument/2006/relationships/tags" Target="../tags/tag1525.xml"/><Relationship Id="rId56" Type="http://schemas.openxmlformats.org/officeDocument/2006/relationships/tags" Target="../tags/tag1524.xml"/><Relationship Id="rId55" Type="http://schemas.openxmlformats.org/officeDocument/2006/relationships/tags" Target="../tags/tag1523.xml"/><Relationship Id="rId54" Type="http://schemas.openxmlformats.org/officeDocument/2006/relationships/tags" Target="../tags/tag1522.xml"/><Relationship Id="rId53" Type="http://schemas.openxmlformats.org/officeDocument/2006/relationships/tags" Target="../tags/tag1521.xml"/><Relationship Id="rId52" Type="http://schemas.openxmlformats.org/officeDocument/2006/relationships/tags" Target="../tags/tag1520.xml"/><Relationship Id="rId51" Type="http://schemas.openxmlformats.org/officeDocument/2006/relationships/tags" Target="../tags/tag1519.xml"/><Relationship Id="rId50" Type="http://schemas.openxmlformats.org/officeDocument/2006/relationships/tags" Target="../tags/tag1518.xml"/><Relationship Id="rId5" Type="http://schemas.openxmlformats.org/officeDocument/2006/relationships/tags" Target="../tags/tag1473.xml"/><Relationship Id="rId49" Type="http://schemas.openxmlformats.org/officeDocument/2006/relationships/tags" Target="../tags/tag1517.xml"/><Relationship Id="rId48" Type="http://schemas.openxmlformats.org/officeDocument/2006/relationships/tags" Target="../tags/tag1516.xml"/><Relationship Id="rId47" Type="http://schemas.openxmlformats.org/officeDocument/2006/relationships/tags" Target="../tags/tag1515.xml"/><Relationship Id="rId46" Type="http://schemas.openxmlformats.org/officeDocument/2006/relationships/tags" Target="../tags/tag1514.xml"/><Relationship Id="rId45" Type="http://schemas.openxmlformats.org/officeDocument/2006/relationships/tags" Target="../tags/tag1513.xml"/><Relationship Id="rId44" Type="http://schemas.openxmlformats.org/officeDocument/2006/relationships/tags" Target="../tags/tag1512.xml"/><Relationship Id="rId43" Type="http://schemas.openxmlformats.org/officeDocument/2006/relationships/tags" Target="../tags/tag1511.xml"/><Relationship Id="rId42" Type="http://schemas.openxmlformats.org/officeDocument/2006/relationships/tags" Target="../tags/tag1510.xml"/><Relationship Id="rId41" Type="http://schemas.openxmlformats.org/officeDocument/2006/relationships/tags" Target="../tags/tag1509.xml"/><Relationship Id="rId40" Type="http://schemas.openxmlformats.org/officeDocument/2006/relationships/tags" Target="../tags/tag1508.xml"/><Relationship Id="rId4" Type="http://schemas.openxmlformats.org/officeDocument/2006/relationships/tags" Target="../tags/tag1472.xml"/><Relationship Id="rId39" Type="http://schemas.openxmlformats.org/officeDocument/2006/relationships/tags" Target="../tags/tag1507.xml"/><Relationship Id="rId38" Type="http://schemas.openxmlformats.org/officeDocument/2006/relationships/tags" Target="../tags/tag1506.xml"/><Relationship Id="rId371" Type="http://schemas.openxmlformats.org/officeDocument/2006/relationships/slideLayout" Target="../slideLayouts/slideLayout2.xml"/><Relationship Id="rId370" Type="http://schemas.openxmlformats.org/officeDocument/2006/relationships/tags" Target="../tags/tag1838.xml"/><Relationship Id="rId37" Type="http://schemas.openxmlformats.org/officeDocument/2006/relationships/tags" Target="../tags/tag1505.xml"/><Relationship Id="rId369" Type="http://schemas.openxmlformats.org/officeDocument/2006/relationships/tags" Target="../tags/tag1837.xml"/><Relationship Id="rId368" Type="http://schemas.openxmlformats.org/officeDocument/2006/relationships/tags" Target="../tags/tag1836.xml"/><Relationship Id="rId367" Type="http://schemas.openxmlformats.org/officeDocument/2006/relationships/tags" Target="../tags/tag1835.xml"/><Relationship Id="rId366" Type="http://schemas.openxmlformats.org/officeDocument/2006/relationships/tags" Target="../tags/tag1834.xml"/><Relationship Id="rId365" Type="http://schemas.openxmlformats.org/officeDocument/2006/relationships/tags" Target="../tags/tag1833.xml"/><Relationship Id="rId364" Type="http://schemas.openxmlformats.org/officeDocument/2006/relationships/tags" Target="../tags/tag1832.xml"/><Relationship Id="rId363" Type="http://schemas.openxmlformats.org/officeDocument/2006/relationships/tags" Target="../tags/tag1831.xml"/><Relationship Id="rId362" Type="http://schemas.openxmlformats.org/officeDocument/2006/relationships/tags" Target="../tags/tag1830.xml"/><Relationship Id="rId361" Type="http://schemas.openxmlformats.org/officeDocument/2006/relationships/tags" Target="../tags/tag1829.xml"/><Relationship Id="rId360" Type="http://schemas.openxmlformats.org/officeDocument/2006/relationships/tags" Target="../tags/tag1828.xml"/><Relationship Id="rId36" Type="http://schemas.openxmlformats.org/officeDocument/2006/relationships/tags" Target="../tags/tag1504.xml"/><Relationship Id="rId359" Type="http://schemas.openxmlformats.org/officeDocument/2006/relationships/tags" Target="../tags/tag1827.xml"/><Relationship Id="rId358" Type="http://schemas.openxmlformats.org/officeDocument/2006/relationships/tags" Target="../tags/tag1826.xml"/><Relationship Id="rId357" Type="http://schemas.openxmlformats.org/officeDocument/2006/relationships/tags" Target="../tags/tag1825.xml"/><Relationship Id="rId356" Type="http://schemas.openxmlformats.org/officeDocument/2006/relationships/tags" Target="../tags/tag1824.xml"/><Relationship Id="rId355" Type="http://schemas.openxmlformats.org/officeDocument/2006/relationships/tags" Target="../tags/tag1823.xml"/><Relationship Id="rId354" Type="http://schemas.openxmlformats.org/officeDocument/2006/relationships/tags" Target="../tags/tag1822.xml"/><Relationship Id="rId353" Type="http://schemas.openxmlformats.org/officeDocument/2006/relationships/tags" Target="../tags/tag1821.xml"/><Relationship Id="rId352" Type="http://schemas.openxmlformats.org/officeDocument/2006/relationships/tags" Target="../tags/tag1820.xml"/><Relationship Id="rId351" Type="http://schemas.openxmlformats.org/officeDocument/2006/relationships/tags" Target="../tags/tag1819.xml"/><Relationship Id="rId350" Type="http://schemas.openxmlformats.org/officeDocument/2006/relationships/tags" Target="../tags/tag1818.xml"/><Relationship Id="rId35" Type="http://schemas.openxmlformats.org/officeDocument/2006/relationships/tags" Target="../tags/tag1503.xml"/><Relationship Id="rId349" Type="http://schemas.openxmlformats.org/officeDocument/2006/relationships/tags" Target="../tags/tag1817.xml"/><Relationship Id="rId348" Type="http://schemas.openxmlformats.org/officeDocument/2006/relationships/tags" Target="../tags/tag1816.xml"/><Relationship Id="rId347" Type="http://schemas.openxmlformats.org/officeDocument/2006/relationships/tags" Target="../tags/tag1815.xml"/><Relationship Id="rId346" Type="http://schemas.openxmlformats.org/officeDocument/2006/relationships/tags" Target="../tags/tag1814.xml"/><Relationship Id="rId345" Type="http://schemas.openxmlformats.org/officeDocument/2006/relationships/tags" Target="../tags/tag1813.xml"/><Relationship Id="rId344" Type="http://schemas.openxmlformats.org/officeDocument/2006/relationships/tags" Target="../tags/tag1812.xml"/><Relationship Id="rId343" Type="http://schemas.openxmlformats.org/officeDocument/2006/relationships/tags" Target="../tags/tag1811.xml"/><Relationship Id="rId342" Type="http://schemas.openxmlformats.org/officeDocument/2006/relationships/tags" Target="../tags/tag1810.xml"/><Relationship Id="rId341" Type="http://schemas.openxmlformats.org/officeDocument/2006/relationships/tags" Target="../tags/tag1809.xml"/><Relationship Id="rId340" Type="http://schemas.openxmlformats.org/officeDocument/2006/relationships/tags" Target="../tags/tag1808.xml"/><Relationship Id="rId34" Type="http://schemas.openxmlformats.org/officeDocument/2006/relationships/tags" Target="../tags/tag1502.xml"/><Relationship Id="rId339" Type="http://schemas.openxmlformats.org/officeDocument/2006/relationships/tags" Target="../tags/tag1807.xml"/><Relationship Id="rId338" Type="http://schemas.openxmlformats.org/officeDocument/2006/relationships/tags" Target="../tags/tag1806.xml"/><Relationship Id="rId337" Type="http://schemas.openxmlformats.org/officeDocument/2006/relationships/tags" Target="../tags/tag1805.xml"/><Relationship Id="rId336" Type="http://schemas.openxmlformats.org/officeDocument/2006/relationships/tags" Target="../tags/tag1804.xml"/><Relationship Id="rId335" Type="http://schemas.openxmlformats.org/officeDocument/2006/relationships/tags" Target="../tags/tag1803.xml"/><Relationship Id="rId334" Type="http://schemas.openxmlformats.org/officeDocument/2006/relationships/tags" Target="../tags/tag1802.xml"/><Relationship Id="rId333" Type="http://schemas.openxmlformats.org/officeDocument/2006/relationships/tags" Target="../tags/tag1801.xml"/><Relationship Id="rId332" Type="http://schemas.openxmlformats.org/officeDocument/2006/relationships/tags" Target="../tags/tag1800.xml"/><Relationship Id="rId331" Type="http://schemas.openxmlformats.org/officeDocument/2006/relationships/tags" Target="../tags/tag1799.xml"/><Relationship Id="rId330" Type="http://schemas.openxmlformats.org/officeDocument/2006/relationships/tags" Target="../tags/tag1798.xml"/><Relationship Id="rId33" Type="http://schemas.openxmlformats.org/officeDocument/2006/relationships/tags" Target="../tags/tag1501.xml"/><Relationship Id="rId329" Type="http://schemas.openxmlformats.org/officeDocument/2006/relationships/tags" Target="../tags/tag1797.xml"/><Relationship Id="rId328" Type="http://schemas.openxmlformats.org/officeDocument/2006/relationships/tags" Target="../tags/tag1796.xml"/><Relationship Id="rId327" Type="http://schemas.openxmlformats.org/officeDocument/2006/relationships/tags" Target="../tags/tag1795.xml"/><Relationship Id="rId326" Type="http://schemas.openxmlformats.org/officeDocument/2006/relationships/tags" Target="../tags/tag1794.xml"/><Relationship Id="rId325" Type="http://schemas.openxmlformats.org/officeDocument/2006/relationships/tags" Target="../tags/tag1793.xml"/><Relationship Id="rId324" Type="http://schemas.openxmlformats.org/officeDocument/2006/relationships/tags" Target="../tags/tag1792.xml"/><Relationship Id="rId323" Type="http://schemas.openxmlformats.org/officeDocument/2006/relationships/tags" Target="../tags/tag1791.xml"/><Relationship Id="rId322" Type="http://schemas.openxmlformats.org/officeDocument/2006/relationships/tags" Target="../tags/tag1790.xml"/><Relationship Id="rId321" Type="http://schemas.openxmlformats.org/officeDocument/2006/relationships/tags" Target="../tags/tag1789.xml"/><Relationship Id="rId320" Type="http://schemas.openxmlformats.org/officeDocument/2006/relationships/tags" Target="../tags/tag1788.xml"/><Relationship Id="rId32" Type="http://schemas.openxmlformats.org/officeDocument/2006/relationships/tags" Target="../tags/tag1500.xml"/><Relationship Id="rId319" Type="http://schemas.openxmlformats.org/officeDocument/2006/relationships/tags" Target="../tags/tag1787.xml"/><Relationship Id="rId318" Type="http://schemas.openxmlformats.org/officeDocument/2006/relationships/tags" Target="../tags/tag1786.xml"/><Relationship Id="rId317" Type="http://schemas.openxmlformats.org/officeDocument/2006/relationships/tags" Target="../tags/tag1785.xml"/><Relationship Id="rId316" Type="http://schemas.openxmlformats.org/officeDocument/2006/relationships/tags" Target="../tags/tag1784.xml"/><Relationship Id="rId315" Type="http://schemas.openxmlformats.org/officeDocument/2006/relationships/tags" Target="../tags/tag1783.xml"/><Relationship Id="rId314" Type="http://schemas.openxmlformats.org/officeDocument/2006/relationships/tags" Target="../tags/tag1782.xml"/><Relationship Id="rId313" Type="http://schemas.openxmlformats.org/officeDocument/2006/relationships/tags" Target="../tags/tag1781.xml"/><Relationship Id="rId312" Type="http://schemas.openxmlformats.org/officeDocument/2006/relationships/tags" Target="../tags/tag1780.xml"/><Relationship Id="rId311" Type="http://schemas.openxmlformats.org/officeDocument/2006/relationships/tags" Target="../tags/tag1779.xml"/><Relationship Id="rId310" Type="http://schemas.openxmlformats.org/officeDocument/2006/relationships/tags" Target="../tags/tag1778.xml"/><Relationship Id="rId31" Type="http://schemas.openxmlformats.org/officeDocument/2006/relationships/tags" Target="../tags/tag1499.xml"/><Relationship Id="rId309" Type="http://schemas.openxmlformats.org/officeDocument/2006/relationships/tags" Target="../tags/tag1777.xml"/><Relationship Id="rId308" Type="http://schemas.openxmlformats.org/officeDocument/2006/relationships/tags" Target="../tags/tag1776.xml"/><Relationship Id="rId307" Type="http://schemas.openxmlformats.org/officeDocument/2006/relationships/tags" Target="../tags/tag1775.xml"/><Relationship Id="rId306" Type="http://schemas.openxmlformats.org/officeDocument/2006/relationships/tags" Target="../tags/tag1774.xml"/><Relationship Id="rId305" Type="http://schemas.openxmlformats.org/officeDocument/2006/relationships/tags" Target="../tags/tag1773.xml"/><Relationship Id="rId304" Type="http://schemas.openxmlformats.org/officeDocument/2006/relationships/tags" Target="../tags/tag1772.xml"/><Relationship Id="rId303" Type="http://schemas.openxmlformats.org/officeDocument/2006/relationships/tags" Target="../tags/tag1771.xml"/><Relationship Id="rId302" Type="http://schemas.openxmlformats.org/officeDocument/2006/relationships/tags" Target="../tags/tag1770.xml"/><Relationship Id="rId301" Type="http://schemas.openxmlformats.org/officeDocument/2006/relationships/tags" Target="../tags/tag1769.xml"/><Relationship Id="rId300" Type="http://schemas.openxmlformats.org/officeDocument/2006/relationships/tags" Target="../tags/tag1768.xml"/><Relationship Id="rId30" Type="http://schemas.openxmlformats.org/officeDocument/2006/relationships/tags" Target="../tags/tag1498.xml"/><Relationship Id="rId3" Type="http://schemas.openxmlformats.org/officeDocument/2006/relationships/tags" Target="../tags/tag1471.xml"/><Relationship Id="rId299" Type="http://schemas.openxmlformats.org/officeDocument/2006/relationships/tags" Target="../tags/tag1767.xml"/><Relationship Id="rId298" Type="http://schemas.openxmlformats.org/officeDocument/2006/relationships/tags" Target="../tags/tag1766.xml"/><Relationship Id="rId297" Type="http://schemas.openxmlformats.org/officeDocument/2006/relationships/tags" Target="../tags/tag1765.xml"/><Relationship Id="rId296" Type="http://schemas.openxmlformats.org/officeDocument/2006/relationships/tags" Target="../tags/tag1764.xml"/><Relationship Id="rId295" Type="http://schemas.openxmlformats.org/officeDocument/2006/relationships/tags" Target="../tags/tag1763.xml"/><Relationship Id="rId294" Type="http://schemas.openxmlformats.org/officeDocument/2006/relationships/tags" Target="../tags/tag1762.xml"/><Relationship Id="rId293" Type="http://schemas.openxmlformats.org/officeDocument/2006/relationships/tags" Target="../tags/tag1761.xml"/><Relationship Id="rId292" Type="http://schemas.openxmlformats.org/officeDocument/2006/relationships/tags" Target="../tags/tag1760.xml"/><Relationship Id="rId291" Type="http://schemas.openxmlformats.org/officeDocument/2006/relationships/tags" Target="../tags/tag1759.xml"/><Relationship Id="rId290" Type="http://schemas.openxmlformats.org/officeDocument/2006/relationships/tags" Target="../tags/tag1758.xml"/><Relationship Id="rId29" Type="http://schemas.openxmlformats.org/officeDocument/2006/relationships/tags" Target="../tags/tag1497.xml"/><Relationship Id="rId289" Type="http://schemas.openxmlformats.org/officeDocument/2006/relationships/tags" Target="../tags/tag1757.xml"/><Relationship Id="rId288" Type="http://schemas.openxmlformats.org/officeDocument/2006/relationships/tags" Target="../tags/tag1756.xml"/><Relationship Id="rId287" Type="http://schemas.openxmlformats.org/officeDocument/2006/relationships/tags" Target="../tags/tag1755.xml"/><Relationship Id="rId286" Type="http://schemas.openxmlformats.org/officeDocument/2006/relationships/tags" Target="../tags/tag1754.xml"/><Relationship Id="rId285" Type="http://schemas.openxmlformats.org/officeDocument/2006/relationships/tags" Target="../tags/tag1753.xml"/><Relationship Id="rId284" Type="http://schemas.openxmlformats.org/officeDocument/2006/relationships/tags" Target="../tags/tag1752.xml"/><Relationship Id="rId283" Type="http://schemas.openxmlformats.org/officeDocument/2006/relationships/tags" Target="../tags/tag1751.xml"/><Relationship Id="rId282" Type="http://schemas.openxmlformats.org/officeDocument/2006/relationships/tags" Target="../tags/tag1750.xml"/><Relationship Id="rId281" Type="http://schemas.openxmlformats.org/officeDocument/2006/relationships/tags" Target="../tags/tag1749.xml"/><Relationship Id="rId280" Type="http://schemas.openxmlformats.org/officeDocument/2006/relationships/tags" Target="../tags/tag1748.xml"/><Relationship Id="rId28" Type="http://schemas.openxmlformats.org/officeDocument/2006/relationships/tags" Target="../tags/tag1496.xml"/><Relationship Id="rId279" Type="http://schemas.openxmlformats.org/officeDocument/2006/relationships/tags" Target="../tags/tag1747.xml"/><Relationship Id="rId278" Type="http://schemas.openxmlformats.org/officeDocument/2006/relationships/tags" Target="../tags/tag1746.xml"/><Relationship Id="rId277" Type="http://schemas.openxmlformats.org/officeDocument/2006/relationships/tags" Target="../tags/tag1745.xml"/><Relationship Id="rId276" Type="http://schemas.openxmlformats.org/officeDocument/2006/relationships/tags" Target="../tags/tag1744.xml"/><Relationship Id="rId275" Type="http://schemas.openxmlformats.org/officeDocument/2006/relationships/tags" Target="../tags/tag1743.xml"/><Relationship Id="rId274" Type="http://schemas.openxmlformats.org/officeDocument/2006/relationships/tags" Target="../tags/tag1742.xml"/><Relationship Id="rId273" Type="http://schemas.openxmlformats.org/officeDocument/2006/relationships/tags" Target="../tags/tag1741.xml"/><Relationship Id="rId272" Type="http://schemas.openxmlformats.org/officeDocument/2006/relationships/tags" Target="../tags/tag1740.xml"/><Relationship Id="rId271" Type="http://schemas.openxmlformats.org/officeDocument/2006/relationships/tags" Target="../tags/tag1739.xml"/><Relationship Id="rId270" Type="http://schemas.openxmlformats.org/officeDocument/2006/relationships/tags" Target="../tags/tag1738.xml"/><Relationship Id="rId27" Type="http://schemas.openxmlformats.org/officeDocument/2006/relationships/tags" Target="../tags/tag1495.xml"/><Relationship Id="rId269" Type="http://schemas.openxmlformats.org/officeDocument/2006/relationships/tags" Target="../tags/tag1737.xml"/><Relationship Id="rId268" Type="http://schemas.openxmlformats.org/officeDocument/2006/relationships/tags" Target="../tags/tag1736.xml"/><Relationship Id="rId267" Type="http://schemas.openxmlformats.org/officeDocument/2006/relationships/tags" Target="../tags/tag1735.xml"/><Relationship Id="rId266" Type="http://schemas.openxmlformats.org/officeDocument/2006/relationships/tags" Target="../tags/tag1734.xml"/><Relationship Id="rId265" Type="http://schemas.openxmlformats.org/officeDocument/2006/relationships/tags" Target="../tags/tag1733.xml"/><Relationship Id="rId264" Type="http://schemas.openxmlformats.org/officeDocument/2006/relationships/tags" Target="../tags/tag1732.xml"/><Relationship Id="rId263" Type="http://schemas.openxmlformats.org/officeDocument/2006/relationships/tags" Target="../tags/tag1731.xml"/><Relationship Id="rId262" Type="http://schemas.openxmlformats.org/officeDocument/2006/relationships/tags" Target="../tags/tag1730.xml"/><Relationship Id="rId261" Type="http://schemas.openxmlformats.org/officeDocument/2006/relationships/tags" Target="../tags/tag1729.xml"/><Relationship Id="rId260" Type="http://schemas.openxmlformats.org/officeDocument/2006/relationships/tags" Target="../tags/tag1728.xml"/><Relationship Id="rId26" Type="http://schemas.openxmlformats.org/officeDocument/2006/relationships/tags" Target="../tags/tag1494.xml"/><Relationship Id="rId259" Type="http://schemas.openxmlformats.org/officeDocument/2006/relationships/tags" Target="../tags/tag1727.xml"/><Relationship Id="rId258" Type="http://schemas.openxmlformats.org/officeDocument/2006/relationships/tags" Target="../tags/tag1726.xml"/><Relationship Id="rId257" Type="http://schemas.openxmlformats.org/officeDocument/2006/relationships/tags" Target="../tags/tag1725.xml"/><Relationship Id="rId256" Type="http://schemas.openxmlformats.org/officeDocument/2006/relationships/tags" Target="../tags/tag1724.xml"/><Relationship Id="rId255" Type="http://schemas.openxmlformats.org/officeDocument/2006/relationships/tags" Target="../tags/tag1723.xml"/><Relationship Id="rId254" Type="http://schemas.openxmlformats.org/officeDocument/2006/relationships/tags" Target="../tags/tag1722.xml"/><Relationship Id="rId253" Type="http://schemas.openxmlformats.org/officeDocument/2006/relationships/tags" Target="../tags/tag1721.xml"/><Relationship Id="rId252" Type="http://schemas.openxmlformats.org/officeDocument/2006/relationships/tags" Target="../tags/tag1720.xml"/><Relationship Id="rId251" Type="http://schemas.openxmlformats.org/officeDocument/2006/relationships/tags" Target="../tags/tag1719.xml"/><Relationship Id="rId250" Type="http://schemas.openxmlformats.org/officeDocument/2006/relationships/tags" Target="../tags/tag1718.xml"/><Relationship Id="rId25" Type="http://schemas.openxmlformats.org/officeDocument/2006/relationships/tags" Target="../tags/tag1493.xml"/><Relationship Id="rId249" Type="http://schemas.openxmlformats.org/officeDocument/2006/relationships/tags" Target="../tags/tag1717.xml"/><Relationship Id="rId248" Type="http://schemas.openxmlformats.org/officeDocument/2006/relationships/tags" Target="../tags/tag1716.xml"/><Relationship Id="rId247" Type="http://schemas.openxmlformats.org/officeDocument/2006/relationships/tags" Target="../tags/tag1715.xml"/><Relationship Id="rId246" Type="http://schemas.openxmlformats.org/officeDocument/2006/relationships/tags" Target="../tags/tag1714.xml"/><Relationship Id="rId245" Type="http://schemas.openxmlformats.org/officeDocument/2006/relationships/tags" Target="../tags/tag1713.xml"/><Relationship Id="rId244" Type="http://schemas.openxmlformats.org/officeDocument/2006/relationships/tags" Target="../tags/tag1712.xml"/><Relationship Id="rId243" Type="http://schemas.openxmlformats.org/officeDocument/2006/relationships/tags" Target="../tags/tag1711.xml"/><Relationship Id="rId242" Type="http://schemas.openxmlformats.org/officeDocument/2006/relationships/tags" Target="../tags/tag1710.xml"/><Relationship Id="rId241" Type="http://schemas.openxmlformats.org/officeDocument/2006/relationships/tags" Target="../tags/tag1709.xml"/><Relationship Id="rId240" Type="http://schemas.openxmlformats.org/officeDocument/2006/relationships/tags" Target="../tags/tag1708.xml"/><Relationship Id="rId24" Type="http://schemas.openxmlformats.org/officeDocument/2006/relationships/tags" Target="../tags/tag1492.xml"/><Relationship Id="rId239" Type="http://schemas.openxmlformats.org/officeDocument/2006/relationships/tags" Target="../tags/tag1707.xml"/><Relationship Id="rId238" Type="http://schemas.openxmlformats.org/officeDocument/2006/relationships/tags" Target="../tags/tag1706.xml"/><Relationship Id="rId237" Type="http://schemas.openxmlformats.org/officeDocument/2006/relationships/tags" Target="../tags/tag1705.xml"/><Relationship Id="rId236" Type="http://schemas.openxmlformats.org/officeDocument/2006/relationships/tags" Target="../tags/tag1704.xml"/><Relationship Id="rId235" Type="http://schemas.openxmlformats.org/officeDocument/2006/relationships/tags" Target="../tags/tag1703.xml"/><Relationship Id="rId234" Type="http://schemas.openxmlformats.org/officeDocument/2006/relationships/tags" Target="../tags/tag1702.xml"/><Relationship Id="rId233" Type="http://schemas.openxmlformats.org/officeDocument/2006/relationships/tags" Target="../tags/tag1701.xml"/><Relationship Id="rId232" Type="http://schemas.openxmlformats.org/officeDocument/2006/relationships/tags" Target="../tags/tag1700.xml"/><Relationship Id="rId231" Type="http://schemas.openxmlformats.org/officeDocument/2006/relationships/tags" Target="../tags/tag1699.xml"/><Relationship Id="rId230" Type="http://schemas.openxmlformats.org/officeDocument/2006/relationships/tags" Target="../tags/tag1698.xml"/><Relationship Id="rId23" Type="http://schemas.openxmlformats.org/officeDocument/2006/relationships/tags" Target="../tags/tag1491.xml"/><Relationship Id="rId229" Type="http://schemas.openxmlformats.org/officeDocument/2006/relationships/tags" Target="../tags/tag1697.xml"/><Relationship Id="rId228" Type="http://schemas.openxmlformats.org/officeDocument/2006/relationships/tags" Target="../tags/tag1696.xml"/><Relationship Id="rId227" Type="http://schemas.openxmlformats.org/officeDocument/2006/relationships/tags" Target="../tags/tag1695.xml"/><Relationship Id="rId226" Type="http://schemas.openxmlformats.org/officeDocument/2006/relationships/tags" Target="../tags/tag1694.xml"/><Relationship Id="rId225" Type="http://schemas.openxmlformats.org/officeDocument/2006/relationships/tags" Target="../tags/tag1693.xml"/><Relationship Id="rId224" Type="http://schemas.openxmlformats.org/officeDocument/2006/relationships/tags" Target="../tags/tag1692.xml"/><Relationship Id="rId223" Type="http://schemas.openxmlformats.org/officeDocument/2006/relationships/tags" Target="../tags/tag1691.xml"/><Relationship Id="rId222" Type="http://schemas.openxmlformats.org/officeDocument/2006/relationships/tags" Target="../tags/tag1690.xml"/><Relationship Id="rId221" Type="http://schemas.openxmlformats.org/officeDocument/2006/relationships/tags" Target="../tags/tag1689.xml"/><Relationship Id="rId220" Type="http://schemas.openxmlformats.org/officeDocument/2006/relationships/tags" Target="../tags/tag1688.xml"/><Relationship Id="rId22" Type="http://schemas.openxmlformats.org/officeDocument/2006/relationships/tags" Target="../tags/tag1490.xml"/><Relationship Id="rId219" Type="http://schemas.openxmlformats.org/officeDocument/2006/relationships/tags" Target="../tags/tag1687.xml"/><Relationship Id="rId218" Type="http://schemas.openxmlformats.org/officeDocument/2006/relationships/tags" Target="../tags/tag1686.xml"/><Relationship Id="rId217" Type="http://schemas.openxmlformats.org/officeDocument/2006/relationships/tags" Target="../tags/tag1685.xml"/><Relationship Id="rId216" Type="http://schemas.openxmlformats.org/officeDocument/2006/relationships/tags" Target="../tags/tag1684.xml"/><Relationship Id="rId215" Type="http://schemas.openxmlformats.org/officeDocument/2006/relationships/tags" Target="../tags/tag1683.xml"/><Relationship Id="rId214" Type="http://schemas.openxmlformats.org/officeDocument/2006/relationships/tags" Target="../tags/tag1682.xml"/><Relationship Id="rId213" Type="http://schemas.openxmlformats.org/officeDocument/2006/relationships/tags" Target="../tags/tag1681.xml"/><Relationship Id="rId212" Type="http://schemas.openxmlformats.org/officeDocument/2006/relationships/tags" Target="../tags/tag1680.xml"/><Relationship Id="rId211" Type="http://schemas.openxmlformats.org/officeDocument/2006/relationships/tags" Target="../tags/tag1679.xml"/><Relationship Id="rId210" Type="http://schemas.openxmlformats.org/officeDocument/2006/relationships/tags" Target="../tags/tag1678.xml"/><Relationship Id="rId21" Type="http://schemas.openxmlformats.org/officeDocument/2006/relationships/tags" Target="../tags/tag1489.xml"/><Relationship Id="rId209" Type="http://schemas.openxmlformats.org/officeDocument/2006/relationships/tags" Target="../tags/tag1677.xml"/><Relationship Id="rId208" Type="http://schemas.openxmlformats.org/officeDocument/2006/relationships/tags" Target="../tags/tag1676.xml"/><Relationship Id="rId207" Type="http://schemas.openxmlformats.org/officeDocument/2006/relationships/tags" Target="../tags/tag1675.xml"/><Relationship Id="rId206" Type="http://schemas.openxmlformats.org/officeDocument/2006/relationships/tags" Target="../tags/tag1674.xml"/><Relationship Id="rId205" Type="http://schemas.openxmlformats.org/officeDocument/2006/relationships/tags" Target="../tags/tag1673.xml"/><Relationship Id="rId204" Type="http://schemas.openxmlformats.org/officeDocument/2006/relationships/tags" Target="../tags/tag1672.xml"/><Relationship Id="rId203" Type="http://schemas.openxmlformats.org/officeDocument/2006/relationships/tags" Target="../tags/tag1671.xml"/><Relationship Id="rId202" Type="http://schemas.openxmlformats.org/officeDocument/2006/relationships/tags" Target="../tags/tag1670.xml"/><Relationship Id="rId201" Type="http://schemas.openxmlformats.org/officeDocument/2006/relationships/tags" Target="../tags/tag1669.xml"/><Relationship Id="rId200" Type="http://schemas.openxmlformats.org/officeDocument/2006/relationships/tags" Target="../tags/tag1668.xml"/><Relationship Id="rId20" Type="http://schemas.openxmlformats.org/officeDocument/2006/relationships/tags" Target="../tags/tag1488.xml"/><Relationship Id="rId2" Type="http://schemas.openxmlformats.org/officeDocument/2006/relationships/tags" Target="../tags/tag1470.xml"/><Relationship Id="rId199" Type="http://schemas.openxmlformats.org/officeDocument/2006/relationships/tags" Target="../tags/tag1667.xml"/><Relationship Id="rId198" Type="http://schemas.openxmlformats.org/officeDocument/2006/relationships/tags" Target="../tags/tag1666.xml"/><Relationship Id="rId197" Type="http://schemas.openxmlformats.org/officeDocument/2006/relationships/tags" Target="../tags/tag1665.xml"/><Relationship Id="rId196" Type="http://schemas.openxmlformats.org/officeDocument/2006/relationships/tags" Target="../tags/tag1664.xml"/><Relationship Id="rId195" Type="http://schemas.openxmlformats.org/officeDocument/2006/relationships/tags" Target="../tags/tag1663.xml"/><Relationship Id="rId194" Type="http://schemas.openxmlformats.org/officeDocument/2006/relationships/tags" Target="../tags/tag1662.xml"/><Relationship Id="rId193" Type="http://schemas.openxmlformats.org/officeDocument/2006/relationships/tags" Target="../tags/tag1661.xml"/><Relationship Id="rId192" Type="http://schemas.openxmlformats.org/officeDocument/2006/relationships/tags" Target="../tags/tag1660.xml"/><Relationship Id="rId191" Type="http://schemas.openxmlformats.org/officeDocument/2006/relationships/tags" Target="../tags/tag1659.xml"/><Relationship Id="rId190" Type="http://schemas.openxmlformats.org/officeDocument/2006/relationships/tags" Target="../tags/tag1658.xml"/><Relationship Id="rId19" Type="http://schemas.openxmlformats.org/officeDocument/2006/relationships/tags" Target="../tags/tag1487.xml"/><Relationship Id="rId189" Type="http://schemas.openxmlformats.org/officeDocument/2006/relationships/tags" Target="../tags/tag1657.xml"/><Relationship Id="rId188" Type="http://schemas.openxmlformats.org/officeDocument/2006/relationships/tags" Target="../tags/tag1656.xml"/><Relationship Id="rId187" Type="http://schemas.openxmlformats.org/officeDocument/2006/relationships/tags" Target="../tags/tag1655.xml"/><Relationship Id="rId186" Type="http://schemas.openxmlformats.org/officeDocument/2006/relationships/tags" Target="../tags/tag1654.xml"/><Relationship Id="rId185" Type="http://schemas.openxmlformats.org/officeDocument/2006/relationships/tags" Target="../tags/tag1653.xml"/><Relationship Id="rId184" Type="http://schemas.openxmlformats.org/officeDocument/2006/relationships/tags" Target="../tags/tag1652.xml"/><Relationship Id="rId183" Type="http://schemas.openxmlformats.org/officeDocument/2006/relationships/tags" Target="../tags/tag1651.xml"/><Relationship Id="rId182" Type="http://schemas.openxmlformats.org/officeDocument/2006/relationships/tags" Target="../tags/tag1650.xml"/><Relationship Id="rId181" Type="http://schemas.openxmlformats.org/officeDocument/2006/relationships/tags" Target="../tags/tag1649.xml"/><Relationship Id="rId180" Type="http://schemas.openxmlformats.org/officeDocument/2006/relationships/tags" Target="../tags/tag1648.xml"/><Relationship Id="rId18" Type="http://schemas.openxmlformats.org/officeDocument/2006/relationships/tags" Target="../tags/tag1486.xml"/><Relationship Id="rId179" Type="http://schemas.openxmlformats.org/officeDocument/2006/relationships/tags" Target="../tags/tag1647.xml"/><Relationship Id="rId178" Type="http://schemas.openxmlformats.org/officeDocument/2006/relationships/tags" Target="../tags/tag1646.xml"/><Relationship Id="rId177" Type="http://schemas.openxmlformats.org/officeDocument/2006/relationships/tags" Target="../tags/tag1645.xml"/><Relationship Id="rId176" Type="http://schemas.openxmlformats.org/officeDocument/2006/relationships/tags" Target="../tags/tag1644.xml"/><Relationship Id="rId175" Type="http://schemas.openxmlformats.org/officeDocument/2006/relationships/tags" Target="../tags/tag1643.xml"/><Relationship Id="rId174" Type="http://schemas.openxmlformats.org/officeDocument/2006/relationships/tags" Target="../tags/tag1642.xml"/><Relationship Id="rId173" Type="http://schemas.openxmlformats.org/officeDocument/2006/relationships/tags" Target="../tags/tag1641.xml"/><Relationship Id="rId172" Type="http://schemas.openxmlformats.org/officeDocument/2006/relationships/tags" Target="../tags/tag1640.xml"/><Relationship Id="rId171" Type="http://schemas.openxmlformats.org/officeDocument/2006/relationships/tags" Target="../tags/tag1639.xml"/><Relationship Id="rId170" Type="http://schemas.openxmlformats.org/officeDocument/2006/relationships/tags" Target="../tags/tag1638.xml"/><Relationship Id="rId17" Type="http://schemas.openxmlformats.org/officeDocument/2006/relationships/tags" Target="../tags/tag1485.xml"/><Relationship Id="rId169" Type="http://schemas.openxmlformats.org/officeDocument/2006/relationships/tags" Target="../tags/tag1637.xml"/><Relationship Id="rId168" Type="http://schemas.openxmlformats.org/officeDocument/2006/relationships/tags" Target="../tags/tag1636.xml"/><Relationship Id="rId167" Type="http://schemas.openxmlformats.org/officeDocument/2006/relationships/tags" Target="../tags/tag1635.xml"/><Relationship Id="rId166" Type="http://schemas.openxmlformats.org/officeDocument/2006/relationships/tags" Target="../tags/tag1634.xml"/><Relationship Id="rId165" Type="http://schemas.openxmlformats.org/officeDocument/2006/relationships/tags" Target="../tags/tag1633.xml"/><Relationship Id="rId164" Type="http://schemas.openxmlformats.org/officeDocument/2006/relationships/tags" Target="../tags/tag1632.xml"/><Relationship Id="rId163" Type="http://schemas.openxmlformats.org/officeDocument/2006/relationships/tags" Target="../tags/tag1631.xml"/><Relationship Id="rId162" Type="http://schemas.openxmlformats.org/officeDocument/2006/relationships/tags" Target="../tags/tag1630.xml"/><Relationship Id="rId161" Type="http://schemas.openxmlformats.org/officeDocument/2006/relationships/tags" Target="../tags/tag1629.xml"/><Relationship Id="rId160" Type="http://schemas.openxmlformats.org/officeDocument/2006/relationships/tags" Target="../tags/tag1628.xml"/><Relationship Id="rId16" Type="http://schemas.openxmlformats.org/officeDocument/2006/relationships/tags" Target="../tags/tag1484.xml"/><Relationship Id="rId159" Type="http://schemas.openxmlformats.org/officeDocument/2006/relationships/tags" Target="../tags/tag1627.xml"/><Relationship Id="rId158" Type="http://schemas.openxmlformats.org/officeDocument/2006/relationships/tags" Target="../tags/tag1626.xml"/><Relationship Id="rId157" Type="http://schemas.openxmlformats.org/officeDocument/2006/relationships/tags" Target="../tags/tag1625.xml"/><Relationship Id="rId156" Type="http://schemas.openxmlformats.org/officeDocument/2006/relationships/tags" Target="../tags/tag1624.xml"/><Relationship Id="rId155" Type="http://schemas.openxmlformats.org/officeDocument/2006/relationships/tags" Target="../tags/tag1623.xml"/><Relationship Id="rId154" Type="http://schemas.openxmlformats.org/officeDocument/2006/relationships/tags" Target="../tags/tag1622.xml"/><Relationship Id="rId153" Type="http://schemas.openxmlformats.org/officeDocument/2006/relationships/tags" Target="../tags/tag1621.xml"/><Relationship Id="rId152" Type="http://schemas.openxmlformats.org/officeDocument/2006/relationships/tags" Target="../tags/tag1620.xml"/><Relationship Id="rId151" Type="http://schemas.openxmlformats.org/officeDocument/2006/relationships/tags" Target="../tags/tag1619.xml"/><Relationship Id="rId150" Type="http://schemas.openxmlformats.org/officeDocument/2006/relationships/tags" Target="../tags/tag1618.xml"/><Relationship Id="rId15" Type="http://schemas.openxmlformats.org/officeDocument/2006/relationships/tags" Target="../tags/tag1483.xml"/><Relationship Id="rId149" Type="http://schemas.openxmlformats.org/officeDocument/2006/relationships/tags" Target="../tags/tag1617.xml"/><Relationship Id="rId148" Type="http://schemas.openxmlformats.org/officeDocument/2006/relationships/tags" Target="../tags/tag1616.xml"/><Relationship Id="rId147" Type="http://schemas.openxmlformats.org/officeDocument/2006/relationships/tags" Target="../tags/tag1615.xml"/><Relationship Id="rId146" Type="http://schemas.openxmlformats.org/officeDocument/2006/relationships/tags" Target="../tags/tag1614.xml"/><Relationship Id="rId145" Type="http://schemas.openxmlformats.org/officeDocument/2006/relationships/tags" Target="../tags/tag1613.xml"/><Relationship Id="rId144" Type="http://schemas.openxmlformats.org/officeDocument/2006/relationships/tags" Target="../tags/tag1612.xml"/><Relationship Id="rId143" Type="http://schemas.openxmlformats.org/officeDocument/2006/relationships/tags" Target="../tags/tag1611.xml"/><Relationship Id="rId142" Type="http://schemas.openxmlformats.org/officeDocument/2006/relationships/tags" Target="../tags/tag1610.xml"/><Relationship Id="rId141" Type="http://schemas.openxmlformats.org/officeDocument/2006/relationships/tags" Target="../tags/tag1609.xml"/><Relationship Id="rId140" Type="http://schemas.openxmlformats.org/officeDocument/2006/relationships/tags" Target="../tags/tag1608.xml"/><Relationship Id="rId14" Type="http://schemas.openxmlformats.org/officeDocument/2006/relationships/tags" Target="../tags/tag1482.xml"/><Relationship Id="rId139" Type="http://schemas.openxmlformats.org/officeDocument/2006/relationships/tags" Target="../tags/tag1607.xml"/><Relationship Id="rId138" Type="http://schemas.openxmlformats.org/officeDocument/2006/relationships/tags" Target="../tags/tag1606.xml"/><Relationship Id="rId137" Type="http://schemas.openxmlformats.org/officeDocument/2006/relationships/tags" Target="../tags/tag1605.xml"/><Relationship Id="rId136" Type="http://schemas.openxmlformats.org/officeDocument/2006/relationships/tags" Target="../tags/tag1604.xml"/><Relationship Id="rId135" Type="http://schemas.openxmlformats.org/officeDocument/2006/relationships/tags" Target="../tags/tag1603.xml"/><Relationship Id="rId134" Type="http://schemas.openxmlformats.org/officeDocument/2006/relationships/tags" Target="../tags/tag1602.xml"/><Relationship Id="rId133" Type="http://schemas.openxmlformats.org/officeDocument/2006/relationships/tags" Target="../tags/tag1601.xml"/><Relationship Id="rId132" Type="http://schemas.openxmlformats.org/officeDocument/2006/relationships/tags" Target="../tags/tag1600.xml"/><Relationship Id="rId131" Type="http://schemas.openxmlformats.org/officeDocument/2006/relationships/tags" Target="../tags/tag1599.xml"/><Relationship Id="rId130" Type="http://schemas.openxmlformats.org/officeDocument/2006/relationships/tags" Target="../tags/tag1598.xml"/><Relationship Id="rId13" Type="http://schemas.openxmlformats.org/officeDocument/2006/relationships/tags" Target="../tags/tag1481.xml"/><Relationship Id="rId129" Type="http://schemas.openxmlformats.org/officeDocument/2006/relationships/tags" Target="../tags/tag1597.xml"/><Relationship Id="rId128" Type="http://schemas.openxmlformats.org/officeDocument/2006/relationships/tags" Target="../tags/tag1596.xml"/><Relationship Id="rId127" Type="http://schemas.openxmlformats.org/officeDocument/2006/relationships/tags" Target="../tags/tag1595.xml"/><Relationship Id="rId126" Type="http://schemas.openxmlformats.org/officeDocument/2006/relationships/tags" Target="../tags/tag1594.xml"/><Relationship Id="rId125" Type="http://schemas.openxmlformats.org/officeDocument/2006/relationships/tags" Target="../tags/tag1593.xml"/><Relationship Id="rId124" Type="http://schemas.openxmlformats.org/officeDocument/2006/relationships/tags" Target="../tags/tag1592.xml"/><Relationship Id="rId123" Type="http://schemas.openxmlformats.org/officeDocument/2006/relationships/tags" Target="../tags/tag1591.xml"/><Relationship Id="rId122" Type="http://schemas.openxmlformats.org/officeDocument/2006/relationships/tags" Target="../tags/tag1590.xml"/><Relationship Id="rId121" Type="http://schemas.openxmlformats.org/officeDocument/2006/relationships/tags" Target="../tags/tag1589.xml"/><Relationship Id="rId120" Type="http://schemas.openxmlformats.org/officeDocument/2006/relationships/tags" Target="../tags/tag1588.xml"/><Relationship Id="rId12" Type="http://schemas.openxmlformats.org/officeDocument/2006/relationships/tags" Target="../tags/tag1480.xml"/><Relationship Id="rId119" Type="http://schemas.openxmlformats.org/officeDocument/2006/relationships/tags" Target="../tags/tag1587.xml"/><Relationship Id="rId118" Type="http://schemas.openxmlformats.org/officeDocument/2006/relationships/tags" Target="../tags/tag1586.xml"/><Relationship Id="rId117" Type="http://schemas.openxmlformats.org/officeDocument/2006/relationships/tags" Target="../tags/tag1585.xml"/><Relationship Id="rId116" Type="http://schemas.openxmlformats.org/officeDocument/2006/relationships/tags" Target="../tags/tag1584.xml"/><Relationship Id="rId115" Type="http://schemas.openxmlformats.org/officeDocument/2006/relationships/tags" Target="../tags/tag1583.xml"/><Relationship Id="rId114" Type="http://schemas.openxmlformats.org/officeDocument/2006/relationships/tags" Target="../tags/tag1582.xml"/><Relationship Id="rId113" Type="http://schemas.openxmlformats.org/officeDocument/2006/relationships/tags" Target="../tags/tag1581.xml"/><Relationship Id="rId112" Type="http://schemas.openxmlformats.org/officeDocument/2006/relationships/tags" Target="../tags/tag1580.xml"/><Relationship Id="rId111" Type="http://schemas.openxmlformats.org/officeDocument/2006/relationships/tags" Target="../tags/tag1579.xml"/><Relationship Id="rId110" Type="http://schemas.openxmlformats.org/officeDocument/2006/relationships/tags" Target="../tags/tag1578.xml"/><Relationship Id="rId11" Type="http://schemas.openxmlformats.org/officeDocument/2006/relationships/tags" Target="../tags/tag1479.xml"/><Relationship Id="rId109" Type="http://schemas.openxmlformats.org/officeDocument/2006/relationships/tags" Target="../tags/tag1577.xml"/><Relationship Id="rId108" Type="http://schemas.openxmlformats.org/officeDocument/2006/relationships/tags" Target="../tags/tag1576.xml"/><Relationship Id="rId107" Type="http://schemas.openxmlformats.org/officeDocument/2006/relationships/tags" Target="../tags/tag1575.xml"/><Relationship Id="rId106" Type="http://schemas.openxmlformats.org/officeDocument/2006/relationships/tags" Target="../tags/tag1574.xml"/><Relationship Id="rId105" Type="http://schemas.openxmlformats.org/officeDocument/2006/relationships/tags" Target="../tags/tag1573.xml"/><Relationship Id="rId104" Type="http://schemas.openxmlformats.org/officeDocument/2006/relationships/tags" Target="../tags/tag1572.xml"/><Relationship Id="rId103" Type="http://schemas.openxmlformats.org/officeDocument/2006/relationships/tags" Target="../tags/tag1571.xml"/><Relationship Id="rId102" Type="http://schemas.openxmlformats.org/officeDocument/2006/relationships/tags" Target="../tags/tag1570.xml"/><Relationship Id="rId101" Type="http://schemas.openxmlformats.org/officeDocument/2006/relationships/tags" Target="../tags/tag1569.xml"/><Relationship Id="rId100" Type="http://schemas.openxmlformats.org/officeDocument/2006/relationships/tags" Target="../tags/tag1568.xml"/><Relationship Id="rId10" Type="http://schemas.openxmlformats.org/officeDocument/2006/relationships/tags" Target="../tags/tag1478.xml"/><Relationship Id="rId1" Type="http://schemas.openxmlformats.org/officeDocument/2006/relationships/tags" Target="../tags/tag1469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40.xml"/><Relationship Id="rId2" Type="http://schemas.openxmlformats.org/officeDocument/2006/relationships/image" Target="../media/image42.jpeg"/><Relationship Id="rId1" Type="http://schemas.openxmlformats.org/officeDocument/2006/relationships/tags" Target="../tags/tag1839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843.xml"/><Relationship Id="rId2" Type="http://schemas.openxmlformats.org/officeDocument/2006/relationships/tags" Target="../tags/tag1842.xml"/><Relationship Id="rId1" Type="http://schemas.openxmlformats.org/officeDocument/2006/relationships/tags" Target="../tags/tag184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image" Target="../media/image16.jpeg"/><Relationship Id="rId1" Type="http://schemas.openxmlformats.org/officeDocument/2006/relationships/tags" Target="../tags/tag9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6.xml"/><Relationship Id="rId2" Type="http://schemas.openxmlformats.org/officeDocument/2006/relationships/image" Target="../media/image17.jpeg"/><Relationship Id="rId1" Type="http://schemas.openxmlformats.org/officeDocument/2006/relationships/tags" Target="../tags/tag9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image" Target="../media/image18.jpeg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118.xml"/><Relationship Id="rId23" Type="http://schemas.openxmlformats.org/officeDocument/2006/relationships/tags" Target="../tags/tag117.xml"/><Relationship Id="rId22" Type="http://schemas.openxmlformats.org/officeDocument/2006/relationships/tags" Target="../tags/tag116.xml"/><Relationship Id="rId21" Type="http://schemas.openxmlformats.org/officeDocument/2006/relationships/tags" Target="../tags/tag115.xml"/><Relationship Id="rId20" Type="http://schemas.openxmlformats.org/officeDocument/2006/relationships/tags" Target="../tags/tag114.xml"/><Relationship Id="rId2" Type="http://schemas.openxmlformats.org/officeDocument/2006/relationships/tags" Target="../tags/tag98.xml"/><Relationship Id="rId19" Type="http://schemas.openxmlformats.org/officeDocument/2006/relationships/tags" Target="../tags/tag113.xml"/><Relationship Id="rId18" Type="http://schemas.openxmlformats.org/officeDocument/2006/relationships/tags" Target="../tags/tag112.xml"/><Relationship Id="rId17" Type="http://schemas.openxmlformats.org/officeDocument/2006/relationships/tags" Target="../tags/tag111.xml"/><Relationship Id="rId16" Type="http://schemas.openxmlformats.org/officeDocument/2006/relationships/tags" Target="../tags/tag110.xml"/><Relationship Id="rId15" Type="http://schemas.openxmlformats.org/officeDocument/2006/relationships/tags" Target="../tags/tag109.xml"/><Relationship Id="rId14" Type="http://schemas.openxmlformats.org/officeDocument/2006/relationships/image" Target="../media/image19.jpeg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tags" Target="../tags/tag9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image" Target="../media/image20.jpeg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35.xml"/><Relationship Id="rId17" Type="http://schemas.openxmlformats.org/officeDocument/2006/relationships/tags" Target="../tags/tag134.xml"/><Relationship Id="rId16" Type="http://schemas.openxmlformats.org/officeDocument/2006/relationships/tags" Target="../tags/tag133.xml"/><Relationship Id="rId15" Type="http://schemas.openxmlformats.org/officeDocument/2006/relationships/tags" Target="../tags/tag132.xml"/><Relationship Id="rId14" Type="http://schemas.openxmlformats.org/officeDocument/2006/relationships/tags" Target="../tags/tag131.xml"/><Relationship Id="rId13" Type="http://schemas.openxmlformats.org/officeDocument/2006/relationships/tags" Target="../tags/tag130.xml"/><Relationship Id="rId12" Type="http://schemas.openxmlformats.org/officeDocument/2006/relationships/tags" Target="../tags/tag129.xml"/><Relationship Id="rId11" Type="http://schemas.openxmlformats.org/officeDocument/2006/relationships/tags" Target="../tags/tag128.xml"/><Relationship Id="rId10" Type="http://schemas.openxmlformats.org/officeDocument/2006/relationships/tags" Target="../tags/tag127.xml"/><Relationship Id="rId1" Type="http://schemas.openxmlformats.org/officeDocument/2006/relationships/tags" Target="../tags/tag11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image" Target="../media/image21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46.xml"/><Relationship Id="rId11" Type="http://schemas.openxmlformats.org/officeDocument/2006/relationships/tags" Target="../tags/tag145.xml"/><Relationship Id="rId10" Type="http://schemas.openxmlformats.org/officeDocument/2006/relationships/tags" Target="../tags/tag144.xml"/><Relationship Id="rId1" Type="http://schemas.openxmlformats.org/officeDocument/2006/relationships/tags" Target="../tags/tag1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7.xml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 rot="16200000">
            <a:off x="2268220" y="713740"/>
            <a:ext cx="1415415" cy="5431155"/>
          </a:xfrm>
        </p:spPr>
        <p:txBody>
          <a:bodyPr>
            <a:normAutofit/>
          </a:bodyPr>
          <a:lstStyle/>
          <a:p>
            <a:r>
              <a:rPr lang="zh-CN" altLang="en-US" b="1"/>
              <a:t>动力电池结构</a:t>
            </a:r>
            <a:endParaRPr lang="zh-CN" altLang="en-US" b="1"/>
          </a:p>
        </p:txBody>
      </p:sp>
      <p:sp>
        <p:nvSpPr>
          <p:cNvPr id="29" name="文本占位符 28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 rot="16200000">
            <a:off x="2655570" y="3992245"/>
            <a:ext cx="640080" cy="1654175"/>
          </a:xfrm>
        </p:spPr>
        <p:txBody>
          <a:bodyPr/>
          <a:lstStyle/>
          <a:p>
            <a:pPr algn="l"/>
            <a:r>
              <a:rPr lang="zh-CN" altLang="en-US" sz="3600" b="1"/>
              <a:t>李亚杰</a:t>
            </a:r>
            <a:endParaRPr lang="zh-CN" altLang="en-US" sz="3600" b="1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14984" y="419100"/>
            <a:ext cx="10158984" cy="1025652"/>
          </a:xfrm>
          <a:noFill/>
        </p:spPr>
        <p:txBody>
          <a:bodyPr wrap="square" anchor="b">
            <a:normAutofit/>
          </a:bodyPr>
          <a:lstStyle/>
          <a:p>
            <a:r>
              <a:rPr lang="zh-CN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电池的</a:t>
            </a:r>
            <a:r>
              <a:rPr lang="en-US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320V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额定</a:t>
            </a:r>
            <a:r>
              <a:rPr lang="zh-CN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电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压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怎么产生</a:t>
            </a:r>
            <a:r>
              <a:rPr lang="zh-CN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的</a:t>
            </a:r>
            <a:endParaRPr lang="zh-CN" altLang="zh-CN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4175" t="2540" r="16811" b="6636"/>
          <a:stretch>
            <a:fillRect/>
          </a:stretch>
        </p:blipFill>
        <p:spPr>
          <a:xfrm>
            <a:off x="616585" y="1707515"/>
            <a:ext cx="4813935" cy="33343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26175" y="1758315"/>
            <a:ext cx="5475605" cy="32766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1265555" y="5304790"/>
            <a:ext cx="9908540" cy="7454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noAutofit/>
          </a:bodyPr>
          <a:p>
            <a:r>
              <a:rPr lang="zh-CN" altLang="zh-CN" sz="4000" b="1" dirty="0" smtClean="0"/>
              <a:t>连接</a:t>
            </a:r>
            <a:r>
              <a:rPr lang="zh-CN" altLang="en-US" sz="4000" b="1" dirty="0" smtClean="0"/>
              <a:t>动力电池</a:t>
            </a:r>
            <a:r>
              <a:rPr lang="zh-CN" altLang="zh-CN" sz="4000" b="1" dirty="0" smtClean="0"/>
              <a:t>外部接线柱，</a:t>
            </a:r>
            <a:r>
              <a:rPr lang="zh-CN" altLang="zh-CN" sz="4000" b="1" dirty="0"/>
              <a:t>实测电压为</a:t>
            </a:r>
            <a:r>
              <a:rPr lang="en-US" altLang="zh-CN" sz="4000" b="1" dirty="0" smtClean="0"/>
              <a:t>0V</a:t>
            </a:r>
            <a:r>
              <a:rPr lang="zh-CN" altLang="en-US" sz="4000" b="1" dirty="0"/>
              <a:t>。</a:t>
            </a:r>
            <a:endParaRPr lang="zh-CN" altLang="en-US" sz="4000" b="1" dirty="0"/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/>
          <p:nvPr>
            <p:ph type="title"/>
          </p:nvPr>
        </p:nvSpPr>
        <p:spPr/>
        <p:txBody>
          <a:bodyPr/>
          <a:p>
            <a:r>
              <a:rPr lang="zh-CN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电池的</a:t>
            </a:r>
            <a:r>
              <a:rPr lang="en-US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320V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额定</a:t>
            </a:r>
            <a:r>
              <a:rPr lang="zh-CN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电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压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怎么产生</a:t>
            </a:r>
            <a:r>
              <a:rPr lang="zh-CN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的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2098040"/>
            <a:ext cx="5227955" cy="30511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78295" y="2093595"/>
            <a:ext cx="5071745" cy="305562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88900" y="5274310"/>
            <a:ext cx="11865610" cy="12877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noAutofit/>
          </a:bodyPr>
          <a:p>
            <a:r>
              <a:rPr lang="zh-CN" altLang="en-US" sz="2400" b="1" dirty="0" smtClean="0"/>
              <a:t>实测动力电池总正继电器，总负继电器外侧为</a:t>
            </a:r>
            <a:r>
              <a:rPr lang="en-US" altLang="zh-CN" sz="2400" b="1" dirty="0" smtClean="0"/>
              <a:t>0V</a:t>
            </a:r>
            <a:r>
              <a:rPr lang="zh-CN" altLang="en-US" sz="2400" b="1" dirty="0" smtClean="0"/>
              <a:t>，内侧为</a:t>
            </a:r>
            <a:r>
              <a:rPr lang="en-US" altLang="zh-CN" sz="2400" b="1" dirty="0" smtClean="0"/>
              <a:t>331V</a:t>
            </a:r>
            <a:r>
              <a:rPr lang="zh-CN" altLang="en-US" sz="2400" b="1" dirty="0" smtClean="0"/>
              <a:t>。</a:t>
            </a:r>
            <a:endParaRPr lang="en-US" altLang="zh-CN" sz="2400" b="1" dirty="0" smtClean="0"/>
          </a:p>
          <a:p>
            <a:r>
              <a:rPr lang="zh-CN" altLang="en-US" sz="2400" b="1" dirty="0" smtClean="0"/>
              <a:t>注：磷酸铁锂电池单体电芯标称电压为</a:t>
            </a:r>
            <a:r>
              <a:rPr lang="en-US" altLang="zh-CN" sz="2400" b="1" dirty="0" smtClean="0"/>
              <a:t>3.2V</a:t>
            </a:r>
            <a:r>
              <a:rPr lang="zh-CN" altLang="en-US" sz="2400" b="1" dirty="0" smtClean="0"/>
              <a:t>，高位终止充电电压为</a:t>
            </a:r>
            <a:r>
              <a:rPr lang="en-US" altLang="zh-CN" sz="2400" b="1" dirty="0" smtClean="0"/>
              <a:t>3.6V</a:t>
            </a:r>
            <a:r>
              <a:rPr lang="zh-CN" altLang="en-US" sz="2400" b="1" dirty="0" smtClean="0"/>
              <a:t>，低位终止放电电压为</a:t>
            </a:r>
            <a:r>
              <a:rPr lang="en-US" altLang="zh-CN" sz="2400" b="1" dirty="0" smtClean="0"/>
              <a:t>2.0V</a:t>
            </a:r>
            <a:r>
              <a:rPr lang="zh-CN" altLang="en-US" sz="2400" b="1" dirty="0"/>
              <a:t>。</a:t>
            </a:r>
            <a:endParaRPr lang="zh-CN" altLang="en-US" sz="2400" b="1" dirty="0"/>
          </a:p>
        </p:txBody>
      </p:sp>
      <p:sp>
        <p:nvSpPr>
          <p:cNvPr id="7" name="圆角矩形 6"/>
          <p:cNvSpPr/>
          <p:nvPr>
            <p:custDataLst>
              <p:tags r:id="rId6"/>
            </p:custDataLst>
          </p:nvPr>
        </p:nvSpPr>
        <p:spPr>
          <a:xfrm>
            <a:off x="5280025" y="2466975"/>
            <a:ext cx="1346200" cy="52768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5280025" y="2528570"/>
            <a:ext cx="1557020" cy="403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 smtClean="0"/>
              <a:t>总正继电器</a:t>
            </a:r>
            <a:endParaRPr lang="zh-CN" altLang="en-US" dirty="0"/>
          </a:p>
        </p:txBody>
      </p:sp>
      <p:cxnSp>
        <p:nvCxnSpPr>
          <p:cNvPr id="12" name="直接箭头连接符 11"/>
          <p:cNvCxnSpPr/>
          <p:nvPr>
            <p:custDataLst>
              <p:tags r:id="rId8"/>
            </p:custDataLst>
          </p:nvPr>
        </p:nvCxnSpPr>
        <p:spPr>
          <a:xfrm flipH="1">
            <a:off x="3486150" y="2731135"/>
            <a:ext cx="1793875" cy="2400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2"/>
          <p:cNvSpPr/>
          <p:nvPr>
            <p:custDataLst>
              <p:tags r:id="rId9"/>
            </p:custDataLst>
          </p:nvPr>
        </p:nvSpPr>
        <p:spPr>
          <a:xfrm>
            <a:off x="5280025" y="3566160"/>
            <a:ext cx="1346200" cy="52768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5271135" y="3647440"/>
            <a:ext cx="1557020" cy="403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 smtClean="0"/>
              <a:t>总负继电器</a:t>
            </a:r>
            <a:endParaRPr lang="zh-CN" altLang="en-US" dirty="0"/>
          </a:p>
        </p:txBody>
      </p:sp>
      <p:cxnSp>
        <p:nvCxnSpPr>
          <p:cNvPr id="16" name="直接箭头连接符 15"/>
          <p:cNvCxnSpPr>
            <a:stCxn id="13" idx="1"/>
          </p:cNvCxnSpPr>
          <p:nvPr>
            <p:custDataLst>
              <p:tags r:id="rId11"/>
            </p:custDataLst>
          </p:nvPr>
        </p:nvCxnSpPr>
        <p:spPr>
          <a:xfrm flipH="1">
            <a:off x="3544570" y="3830320"/>
            <a:ext cx="1735455" cy="615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11" grpId="0"/>
      <p:bldP spid="13" grpId="0" bldLvl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/>
          <p:nvPr>
            <p:ph type="title"/>
          </p:nvPr>
        </p:nvSpPr>
        <p:spPr>
          <a:xfrm>
            <a:off x="1015619" y="196215"/>
            <a:ext cx="10158984" cy="1025652"/>
          </a:xfrm>
        </p:spPr>
        <p:txBody>
          <a:bodyPr/>
          <a:p>
            <a:r>
              <a:rPr lang="zh-CN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电池的</a:t>
            </a:r>
            <a:r>
              <a:rPr lang="en-US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320V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额定</a:t>
            </a:r>
            <a:r>
              <a:rPr lang="zh-CN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电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压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怎么产生</a:t>
            </a:r>
            <a:r>
              <a:rPr lang="zh-CN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的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3371" t="25055" b="13331"/>
          <a:stretch>
            <a:fillRect/>
          </a:stretch>
        </p:blipFill>
        <p:spPr>
          <a:xfrm>
            <a:off x="806450" y="1323340"/>
            <a:ext cx="10154920" cy="385381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805815" y="5278755"/>
            <a:ext cx="10286365" cy="127571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noAutofit/>
          </a:bodyPr>
          <a:p>
            <a:r>
              <a:rPr lang="zh-CN" altLang="zh-CN" sz="3200" b="1" dirty="0"/>
              <a:t>通过</a:t>
            </a:r>
            <a:r>
              <a:rPr lang="zh-CN" altLang="zh-CN" sz="3200" b="1" dirty="0" smtClean="0"/>
              <a:t>观察发现</a:t>
            </a:r>
            <a:r>
              <a:rPr lang="zh-CN" altLang="zh-CN" sz="3200" b="1" dirty="0"/>
              <a:t>该动力电池内部高压线路由</a:t>
            </a:r>
            <a:r>
              <a:rPr lang="en-US" altLang="zh-CN" sz="3200" b="1" dirty="0"/>
              <a:t>10</a:t>
            </a:r>
            <a:r>
              <a:rPr lang="zh-CN" altLang="zh-CN" sz="3200" b="1" dirty="0"/>
              <a:t>个电池模组串联而成，也就是说每个电池模组的电压为</a:t>
            </a:r>
            <a:r>
              <a:rPr lang="en-US" altLang="zh-CN" sz="3200" b="1" dirty="0" smtClean="0"/>
              <a:t>33V</a:t>
            </a:r>
            <a:r>
              <a:rPr lang="zh-CN" altLang="en-US" sz="3200" b="1" dirty="0" smtClean="0"/>
              <a:t>。</a:t>
            </a:r>
            <a:endParaRPr lang="zh-CN" altLang="en-US" sz="3200" b="1" dirty="0" smtClean="0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/>
          <p:nvPr>
            <p:ph type="title"/>
          </p:nvPr>
        </p:nvSpPr>
        <p:spPr/>
        <p:txBody>
          <a:bodyPr/>
          <a:p>
            <a:r>
              <a:rPr lang="zh-CN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电池的</a:t>
            </a:r>
            <a:r>
              <a:rPr lang="en-US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320V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额定</a:t>
            </a:r>
            <a:r>
              <a:rPr lang="zh-CN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电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压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怎么产生</a:t>
            </a:r>
            <a:r>
              <a:rPr lang="zh-CN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的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10585" r="14484"/>
          <a:stretch>
            <a:fillRect/>
          </a:stretch>
        </p:blipFill>
        <p:spPr>
          <a:xfrm>
            <a:off x="414020" y="1588770"/>
            <a:ext cx="4899025" cy="38404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r="30553" b="8371"/>
          <a:stretch>
            <a:fillRect/>
          </a:stretch>
        </p:blipFill>
        <p:spPr>
          <a:xfrm>
            <a:off x="6894830" y="1527175"/>
            <a:ext cx="4938395" cy="379476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169545" y="5573395"/>
            <a:ext cx="11773535" cy="12058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noAutofit/>
          </a:bodyPr>
          <a:p>
            <a:r>
              <a:rPr lang="zh-CN" altLang="en-US" sz="3600" b="1" dirty="0" smtClean="0"/>
              <a:t>通过实测发现单个电池模组电压为</a:t>
            </a:r>
            <a:r>
              <a:rPr lang="en-US" altLang="zh-CN" sz="3600" b="1" dirty="0" smtClean="0"/>
              <a:t>33.1V</a:t>
            </a:r>
            <a:r>
              <a:rPr lang="zh-CN" altLang="en-US" sz="3600" b="1" dirty="0" smtClean="0"/>
              <a:t>，单体电芯电压为</a:t>
            </a:r>
            <a:r>
              <a:rPr lang="en-US" altLang="zh-CN" sz="3600" b="1" dirty="0" smtClean="0"/>
              <a:t>3.3V</a:t>
            </a:r>
            <a:r>
              <a:rPr lang="zh-CN" altLang="en-US" sz="3600" b="1" dirty="0" smtClean="0"/>
              <a:t>，说明单个电池模组是由</a:t>
            </a:r>
            <a:r>
              <a:rPr lang="en-US" altLang="zh-CN" sz="3600" b="1" dirty="0" smtClean="0"/>
              <a:t>10</a:t>
            </a:r>
            <a:r>
              <a:rPr lang="zh-CN" altLang="en-US" sz="3600" b="1" dirty="0" smtClean="0"/>
              <a:t>个单体电芯串联而成。</a:t>
            </a:r>
            <a:endParaRPr lang="zh-CN" altLang="en-US" sz="3600" b="1" dirty="0" smtClean="0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/>
          <p:nvPr>
            <p:ph type="title"/>
          </p:nvPr>
        </p:nvSpPr>
        <p:spPr/>
        <p:txBody>
          <a:bodyPr/>
          <a:p>
            <a:r>
              <a:rPr lang="zh-CN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电池的</a:t>
            </a:r>
            <a:r>
              <a:rPr lang="en-US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320V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额定</a:t>
            </a:r>
            <a:r>
              <a:rPr lang="zh-CN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电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压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怎么产生</a:t>
            </a:r>
            <a:r>
              <a:rPr lang="zh-CN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的</a:t>
            </a:r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91135" y="4994275"/>
            <a:ext cx="11805920" cy="15595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noAutofit/>
          </a:bodyPr>
          <a:p>
            <a:r>
              <a:rPr lang="zh-CN" altLang="zh-CN" sz="3200" b="1" dirty="0"/>
              <a:t>通过以上的拆解</a:t>
            </a:r>
            <a:r>
              <a:rPr lang="zh-CN" altLang="zh-CN" sz="3200" b="1" dirty="0" smtClean="0"/>
              <a:t>，</a:t>
            </a:r>
            <a:r>
              <a:rPr lang="zh-CN" altLang="en-US" sz="3200" b="1" dirty="0" smtClean="0"/>
              <a:t>得出结论：</a:t>
            </a:r>
            <a:r>
              <a:rPr lang="zh-CN" altLang="zh-CN" sz="3200" b="1" dirty="0" smtClean="0"/>
              <a:t>该</a:t>
            </a:r>
            <a:r>
              <a:rPr lang="zh-CN" altLang="zh-CN" sz="3200" b="1" dirty="0"/>
              <a:t>动力电池的</a:t>
            </a:r>
            <a:r>
              <a:rPr lang="en-US" altLang="zh-CN" sz="3200" b="1" dirty="0" smtClean="0"/>
              <a:t>330V</a:t>
            </a:r>
            <a:r>
              <a:rPr lang="zh-CN" altLang="zh-CN" sz="3200" b="1" dirty="0"/>
              <a:t>电压是由</a:t>
            </a:r>
            <a:r>
              <a:rPr lang="en-US" altLang="zh-CN" sz="3200" b="1" dirty="0"/>
              <a:t>10</a:t>
            </a:r>
            <a:r>
              <a:rPr lang="zh-CN" altLang="zh-CN" sz="3200" b="1" dirty="0"/>
              <a:t>个</a:t>
            </a:r>
            <a:r>
              <a:rPr lang="en-US" altLang="zh-CN" sz="3200" b="1" dirty="0" smtClean="0"/>
              <a:t>3.3V</a:t>
            </a:r>
            <a:r>
              <a:rPr lang="zh-CN" altLang="zh-CN" sz="3200" b="1" dirty="0"/>
              <a:t>的单体电芯串联成一个电池模组，其电压为</a:t>
            </a:r>
            <a:r>
              <a:rPr lang="en-US" altLang="zh-CN" sz="3200" b="1" dirty="0" smtClean="0"/>
              <a:t>33V</a:t>
            </a:r>
            <a:r>
              <a:rPr lang="zh-CN" altLang="zh-CN" sz="3200" b="1" dirty="0"/>
              <a:t>，</a:t>
            </a:r>
            <a:r>
              <a:rPr lang="zh-CN" altLang="zh-CN" sz="3200" b="1" dirty="0" smtClean="0"/>
              <a:t>再</a:t>
            </a:r>
            <a:r>
              <a:rPr lang="zh-CN" altLang="en-US" sz="3200" b="1" dirty="0" smtClean="0"/>
              <a:t>由</a:t>
            </a:r>
            <a:r>
              <a:rPr lang="en-US" altLang="zh-CN" sz="3200" b="1" dirty="0" smtClean="0"/>
              <a:t>10</a:t>
            </a:r>
            <a:r>
              <a:rPr lang="zh-CN" altLang="zh-CN" sz="3200" b="1" dirty="0"/>
              <a:t>个电池模组串联而成</a:t>
            </a:r>
            <a:r>
              <a:rPr lang="en-US" altLang="zh-CN" sz="3200" b="1" dirty="0" smtClean="0"/>
              <a:t>330V</a:t>
            </a:r>
            <a:r>
              <a:rPr lang="zh-CN" altLang="zh-CN" sz="3200" b="1" dirty="0" smtClean="0"/>
              <a:t>，为</a:t>
            </a:r>
            <a:r>
              <a:rPr lang="en-US" altLang="zh-CN" sz="3200" b="1" dirty="0"/>
              <a:t>1</a:t>
            </a:r>
            <a:r>
              <a:rPr lang="zh-CN" altLang="zh-CN" sz="3200" b="1" dirty="0"/>
              <a:t>并</a:t>
            </a:r>
            <a:r>
              <a:rPr lang="en-US" altLang="zh-CN" sz="3200" b="1" dirty="0"/>
              <a:t>100</a:t>
            </a:r>
            <a:r>
              <a:rPr lang="zh-CN" altLang="zh-CN" sz="3200" b="1" dirty="0"/>
              <a:t>串，记为</a:t>
            </a:r>
            <a:r>
              <a:rPr lang="en-US" altLang="zh-CN" sz="3200" b="1" dirty="0" smtClean="0"/>
              <a:t>1P100S</a:t>
            </a:r>
            <a:r>
              <a:rPr lang="zh-CN" altLang="en-US" sz="3200" b="1" dirty="0" smtClean="0"/>
              <a:t>。</a:t>
            </a:r>
            <a:endParaRPr lang="zh-CN" altLang="en-US" sz="3200" b="1" dirty="0" smtClean="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24884" t="31531" r="28076" b="13291"/>
          <a:stretch>
            <a:fillRect/>
          </a:stretch>
        </p:blipFill>
        <p:spPr>
          <a:xfrm>
            <a:off x="7289165" y="1444625"/>
            <a:ext cx="4779010" cy="32391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3844" t="26283" b="9998"/>
          <a:stretch>
            <a:fillRect/>
          </a:stretch>
        </p:blipFill>
        <p:spPr>
          <a:xfrm>
            <a:off x="98425" y="1444625"/>
            <a:ext cx="7078345" cy="32385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/>
          <p:nvPr>
            <p:ph type="title"/>
          </p:nvPr>
        </p:nvSpPr>
        <p:spPr>
          <a:xfrm>
            <a:off x="1102614" y="147955"/>
            <a:ext cx="10158984" cy="1025652"/>
          </a:xfrm>
        </p:spPr>
        <p:txBody>
          <a:bodyPr/>
          <a:p>
            <a:r>
              <a:rPr lang="zh-CN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动力电池连接方式</a:t>
            </a:r>
            <a:endParaRPr lang="zh-CN" altLang="en-US" sz="5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20090" y="3942080"/>
            <a:ext cx="1247140" cy="2494915"/>
          </a:xfrm>
          <a:prstGeom prst="rect">
            <a:avLst/>
          </a:prstGeom>
        </p:spPr>
      </p:pic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346200" y="1444625"/>
            <a:ext cx="287845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4"/>
            </p:custDataLst>
          </p:nvPr>
        </p:nvCxnSpPr>
        <p:spPr>
          <a:xfrm>
            <a:off x="1384935" y="6436995"/>
            <a:ext cx="287845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3032760" y="3455035"/>
            <a:ext cx="2752725" cy="1205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/>
              <a:t>3.7 X 2 =7.4V</a:t>
            </a:r>
            <a:endParaRPr lang="en-US" altLang="zh-CN" sz="2400" b="1"/>
          </a:p>
          <a:p>
            <a:r>
              <a:rPr lang="zh-CN" altLang="en-US" sz="2400" b="1"/>
              <a:t>容量还是</a:t>
            </a:r>
            <a:r>
              <a:rPr lang="en-US" altLang="zh-CN" sz="2400" b="1"/>
              <a:t>1.5Ah</a:t>
            </a:r>
            <a:endParaRPr lang="en-US" altLang="zh-CN" sz="2400" b="1"/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20090" y="1447165"/>
            <a:ext cx="1247140" cy="2494915"/>
          </a:xfrm>
          <a:prstGeom prst="rect">
            <a:avLst/>
          </a:prstGeom>
        </p:spPr>
      </p:pic>
      <p:cxnSp>
        <p:nvCxnSpPr>
          <p:cNvPr id="28" name="直接箭头连接符 27"/>
          <p:cNvCxnSpPr/>
          <p:nvPr>
            <p:custDataLst>
              <p:tags r:id="rId7"/>
            </p:custDataLst>
          </p:nvPr>
        </p:nvCxnSpPr>
        <p:spPr>
          <a:xfrm>
            <a:off x="4224826" y="1439504"/>
            <a:ext cx="19685" cy="199644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>
            <p:custDataLst>
              <p:tags r:id="rId8"/>
            </p:custDataLst>
          </p:nvPr>
        </p:nvCxnSpPr>
        <p:spPr>
          <a:xfrm flipH="1" flipV="1">
            <a:off x="4244511" y="4246839"/>
            <a:ext cx="19050" cy="219011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0" y="3455035"/>
            <a:ext cx="629920" cy="18656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/>
              <a:t>串联</a:t>
            </a:r>
            <a:endParaRPr lang="zh-CN" altLang="en-US" sz="3600" b="1"/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60235" y="1447165"/>
            <a:ext cx="1174750" cy="2349500"/>
          </a:xfrm>
          <a:prstGeom prst="rect">
            <a:avLst/>
          </a:prstGeom>
        </p:spPr>
      </p:pic>
      <p:cxnSp>
        <p:nvCxnSpPr>
          <p:cNvPr id="33" name="直接连接符 32"/>
          <p:cNvCxnSpPr/>
          <p:nvPr>
            <p:custDataLst>
              <p:tags r:id="rId10"/>
            </p:custDataLst>
          </p:nvPr>
        </p:nvCxnSpPr>
        <p:spPr>
          <a:xfrm flipV="1">
            <a:off x="6206490" y="1428750"/>
            <a:ext cx="3856355" cy="1841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>
            <p:custDataLst>
              <p:tags r:id="rId11"/>
            </p:custDataLst>
          </p:nvPr>
        </p:nvCxnSpPr>
        <p:spPr>
          <a:xfrm flipV="1">
            <a:off x="6331585" y="3793490"/>
            <a:ext cx="3789680" cy="317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>
            <p:custDataLst>
              <p:tags r:id="rId12"/>
            </p:custDataLst>
          </p:nvPr>
        </p:nvCxnSpPr>
        <p:spPr>
          <a:xfrm>
            <a:off x="9355455" y="1428750"/>
            <a:ext cx="19685" cy="240347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>
            <p:custDataLst>
              <p:tags r:id="rId13"/>
            </p:custDataLst>
          </p:nvPr>
        </p:nvSpPr>
        <p:spPr>
          <a:xfrm>
            <a:off x="9347200" y="1836420"/>
            <a:ext cx="3001010" cy="1256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ym typeface="+mn-ea"/>
              </a:rPr>
              <a:t>容量</a:t>
            </a:r>
            <a:r>
              <a:rPr lang="en-US" altLang="zh-CN" sz="2400" b="1"/>
              <a:t>1.5 X 2 =3Ah</a:t>
            </a:r>
            <a:endParaRPr lang="en-US" altLang="zh-CN" sz="2400" b="1"/>
          </a:p>
          <a:p>
            <a:r>
              <a:rPr lang="zh-CN" altLang="en-US" sz="2400" b="1"/>
              <a:t>电压还是</a:t>
            </a:r>
            <a:r>
              <a:rPr lang="en-US" altLang="zh-CN" sz="2400" b="1"/>
              <a:t>3.7V</a:t>
            </a:r>
            <a:endParaRPr lang="en-US" altLang="zh-CN" sz="2400" b="1"/>
          </a:p>
        </p:txBody>
      </p:sp>
      <p:pic>
        <p:nvPicPr>
          <p:cNvPr id="37" name="图片 3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85485" y="1447165"/>
            <a:ext cx="1174750" cy="234950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6457315" y="3978910"/>
            <a:ext cx="12890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并联</a:t>
            </a:r>
            <a:endParaRPr lang="zh-CN" altLang="en-US" sz="4000" b="1"/>
          </a:p>
        </p:txBody>
      </p:sp>
      <p:sp>
        <p:nvSpPr>
          <p:cNvPr id="39" name="文本框 38"/>
          <p:cNvSpPr txBox="1"/>
          <p:nvPr>
            <p:custDataLst>
              <p:tags r:id="rId15"/>
            </p:custDataLst>
          </p:nvPr>
        </p:nvSpPr>
        <p:spPr>
          <a:xfrm>
            <a:off x="4597400" y="4679315"/>
            <a:ext cx="7594600" cy="18802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 b="1">
                <a:solidFill>
                  <a:srgbClr val="FF0000"/>
                </a:solidFill>
              </a:rPr>
              <a:t>串联的越多得到的电压越高，</a:t>
            </a:r>
            <a:endParaRPr lang="zh-CN" altLang="en-US" sz="4000" b="1">
              <a:solidFill>
                <a:srgbClr val="FF0000"/>
              </a:solidFill>
            </a:endParaRPr>
          </a:p>
          <a:p>
            <a:r>
              <a:rPr lang="zh-CN" altLang="en-US" sz="4000" b="1">
                <a:solidFill>
                  <a:srgbClr val="FF0000"/>
                </a:solidFill>
              </a:rPr>
              <a:t>并联的越多得到到的容量越大。</a:t>
            </a:r>
            <a:endParaRPr lang="zh-CN" altLang="en-US" sz="4000" b="1">
              <a:solidFill>
                <a:srgbClr val="FF0000"/>
              </a:solidFill>
            </a:endParaRPr>
          </a:p>
          <a:p>
            <a:r>
              <a:rPr lang="en-US" altLang="zh-CN" sz="4000" b="1">
                <a:solidFill>
                  <a:srgbClr val="FF0000"/>
                </a:solidFill>
              </a:rPr>
              <a:t>  </a:t>
            </a:r>
            <a:r>
              <a:rPr lang="zh-CN" altLang="en-US" sz="4000" b="1">
                <a:solidFill>
                  <a:schemeClr val="tx1"/>
                </a:solidFill>
              </a:rPr>
              <a:t>串联升压、并联升容</a:t>
            </a:r>
            <a:endParaRPr lang="zh-CN" altLang="en-US" sz="4000" b="1">
              <a:solidFill>
                <a:schemeClr val="tx1"/>
              </a:solidFill>
            </a:endParaRPr>
          </a:p>
        </p:txBody>
      </p:sp>
    </p:spTree>
    <p:custDataLst>
      <p:tags r:id="rId1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/>
          <p:nvPr>
            <p:ph type="title"/>
          </p:nvPr>
        </p:nvSpPr>
        <p:spPr/>
        <p:txBody>
          <a:bodyPr/>
          <a:p>
            <a:r>
              <a:rPr lang="zh-CN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电池的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额定</a:t>
            </a:r>
            <a:r>
              <a:rPr lang="zh-CN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电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压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怎么产生</a:t>
            </a:r>
            <a:r>
              <a:rPr lang="zh-CN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的</a:t>
            </a:r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9720" y="5586095"/>
            <a:ext cx="11039475" cy="12134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例如：现在有一辆车需要</a:t>
            </a:r>
            <a:r>
              <a:rPr lang="en-US" altLang="zh-CN" sz="3600" b="1">
                <a:solidFill>
                  <a:srgbClr val="FF0000"/>
                </a:solidFill>
              </a:rPr>
              <a:t>37V</a:t>
            </a:r>
            <a:r>
              <a:rPr lang="zh-CN" altLang="en-US" sz="3600" b="1">
                <a:solidFill>
                  <a:srgbClr val="FF0000"/>
                </a:solidFill>
              </a:rPr>
              <a:t>的电压，</a:t>
            </a:r>
            <a:r>
              <a:rPr lang="en-US" altLang="zh-CN" sz="3600" b="1">
                <a:solidFill>
                  <a:srgbClr val="FF0000"/>
                </a:solidFill>
              </a:rPr>
              <a:t>60</a:t>
            </a:r>
            <a:r>
              <a:rPr lang="en-US" altLang="zh-CN" sz="3600" b="1">
                <a:solidFill>
                  <a:srgbClr val="FF0000"/>
                </a:solidFill>
              </a:rPr>
              <a:t>Ah</a:t>
            </a:r>
            <a:r>
              <a:rPr lang="zh-CN" altLang="en-US" sz="3600" b="1">
                <a:solidFill>
                  <a:srgbClr val="FF0000"/>
                </a:solidFill>
              </a:rPr>
              <a:t>的电池包，如何连接电芯才能满足呢？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pic>
        <p:nvPicPr>
          <p:cNvPr id="2" name="图片 1" descr="4a408699f82e78e5a32e2b94608250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8620" t="7954" r="5250" b="22287"/>
          <a:stretch>
            <a:fillRect/>
          </a:stretch>
        </p:blipFill>
        <p:spPr>
          <a:xfrm>
            <a:off x="5934075" y="1572895"/>
            <a:ext cx="4600575" cy="3726815"/>
          </a:xfrm>
          <a:prstGeom prst="rect">
            <a:avLst/>
          </a:prstGeom>
        </p:spPr>
      </p:pic>
      <p:pic>
        <p:nvPicPr>
          <p:cNvPr id="103" name="图片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" y="1572895"/>
            <a:ext cx="5679440" cy="2992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0534650" y="1797050"/>
            <a:ext cx="1729740" cy="20389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/>
              <a:t>电池参数：</a:t>
            </a:r>
            <a:endParaRPr lang="zh-CN" altLang="en-US" sz="2400" b="1"/>
          </a:p>
          <a:p>
            <a:r>
              <a:rPr lang="zh-CN" altLang="en-US" sz="2400" b="1"/>
              <a:t>电压</a:t>
            </a:r>
            <a:r>
              <a:rPr lang="en-US" altLang="zh-CN" sz="2400" b="1"/>
              <a:t>3.7V</a:t>
            </a:r>
            <a:endParaRPr lang="en-US" altLang="zh-CN" sz="2400" b="1"/>
          </a:p>
          <a:p>
            <a:r>
              <a:rPr lang="zh-CN" altLang="en-US" sz="2400" b="1"/>
              <a:t>容量</a:t>
            </a:r>
            <a:r>
              <a:rPr lang="en-US" altLang="zh-CN" sz="2400" b="1"/>
              <a:t>60Ah</a:t>
            </a:r>
            <a:endParaRPr lang="en-US" altLang="zh-CN" sz="2400" b="1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/>
          <p:nvPr>
            <p:ph type="title"/>
          </p:nvPr>
        </p:nvSpPr>
        <p:spPr/>
        <p:txBody>
          <a:bodyPr/>
          <a:p>
            <a:r>
              <a:rPr lang="zh-CN" altLang="en-US" sz="5400" b="1"/>
              <a:t>单体电池</a:t>
            </a:r>
            <a:endParaRPr lang="zh-CN" altLang="en-US" sz="5400" b="1"/>
          </a:p>
        </p:txBody>
      </p:sp>
      <p:pic>
        <p:nvPicPr>
          <p:cNvPr id="7" name="图片 6" descr="4a408699f82e78e5a32e2b94608250b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8620" t="7954" r="5250" b="22287"/>
          <a:stretch>
            <a:fillRect/>
          </a:stretch>
        </p:blipFill>
        <p:spPr>
          <a:xfrm>
            <a:off x="859155" y="2289810"/>
            <a:ext cx="4013835" cy="3251835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6386195" y="3167380"/>
            <a:ext cx="2848610" cy="8794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4"/>
            </p:custDataLst>
          </p:nvPr>
        </p:nvSpPr>
        <p:spPr>
          <a:xfrm>
            <a:off x="6477635" y="3394710"/>
            <a:ext cx="413385" cy="4248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5"/>
            </p:custDataLst>
          </p:nvPr>
        </p:nvSpPr>
        <p:spPr>
          <a:xfrm>
            <a:off x="8656955" y="3388360"/>
            <a:ext cx="439420" cy="43751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6477635" y="2743200"/>
            <a:ext cx="412750" cy="340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/>
              <a:t>+</a:t>
            </a:r>
            <a:endParaRPr lang="en-US" altLang="zh-CN" sz="2800"/>
          </a:p>
        </p:txBody>
      </p:sp>
      <p:sp>
        <p:nvSpPr>
          <p:cNvPr id="21" name="文本框 20"/>
          <p:cNvSpPr txBox="1"/>
          <p:nvPr>
            <p:custDataLst>
              <p:tags r:id="rId7"/>
            </p:custDataLst>
          </p:nvPr>
        </p:nvSpPr>
        <p:spPr>
          <a:xfrm>
            <a:off x="8656955" y="2654300"/>
            <a:ext cx="549910" cy="513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/>
              <a:t>-</a:t>
            </a:r>
            <a:endParaRPr lang="en-US" altLang="zh-CN" sz="4000"/>
          </a:p>
        </p:txBody>
      </p:sp>
      <p:sp>
        <p:nvSpPr>
          <p:cNvPr id="22" name="文本框 21"/>
          <p:cNvSpPr txBox="1"/>
          <p:nvPr>
            <p:custDataLst>
              <p:tags r:id="rId8"/>
            </p:custDataLst>
          </p:nvPr>
        </p:nvSpPr>
        <p:spPr>
          <a:xfrm>
            <a:off x="9683115" y="3168015"/>
            <a:ext cx="119126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/>
              <a:t>3.7V</a:t>
            </a:r>
            <a:endParaRPr lang="en-US" altLang="zh-CN" sz="2800" b="1"/>
          </a:p>
          <a:p>
            <a:r>
              <a:rPr lang="en-US" altLang="zh-CN" sz="2800" b="1"/>
              <a:t>60Ah</a:t>
            </a:r>
            <a:endParaRPr lang="en-US" altLang="zh-CN" sz="2800" b="1"/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/>
          <p:nvPr>
            <p:ph type="title"/>
          </p:nvPr>
        </p:nvSpPr>
        <p:spPr>
          <a:xfrm>
            <a:off x="1384300" y="22225"/>
            <a:ext cx="10158730" cy="725805"/>
          </a:xfrm>
        </p:spPr>
        <p:txBody>
          <a:bodyPr>
            <a:normAutofit/>
          </a:bodyPr>
          <a:p>
            <a:r>
              <a:rPr lang="zh-CN" altLang="en-US" b="1"/>
              <a:t>单体电池的连接</a:t>
            </a:r>
            <a:r>
              <a:rPr lang="en-US" altLang="zh-CN" b="1"/>
              <a:t>---</a:t>
            </a:r>
            <a:r>
              <a:rPr lang="zh-CN" altLang="en-US" b="1"/>
              <a:t>串联（</a:t>
            </a:r>
            <a:r>
              <a:rPr lang="en-US" altLang="zh-CN" b="1"/>
              <a:t>S)</a:t>
            </a:r>
            <a:endParaRPr lang="en-US" altLang="zh-CN" b="1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2016125" y="1913255"/>
            <a:ext cx="857250" cy="28098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/>
          <a:stretch>
            <a:fillRect/>
          </a:stretch>
        </p:blipFill>
        <p:spPr>
          <a:xfrm>
            <a:off x="3081020" y="1913255"/>
            <a:ext cx="857250" cy="28098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"/>
          <a:stretch>
            <a:fillRect/>
          </a:stretch>
        </p:blipFill>
        <p:spPr>
          <a:xfrm rot="10800000">
            <a:off x="4145915" y="1913255"/>
            <a:ext cx="857250" cy="280987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"/>
          <a:stretch>
            <a:fillRect/>
          </a:stretch>
        </p:blipFill>
        <p:spPr>
          <a:xfrm>
            <a:off x="5210810" y="1913255"/>
            <a:ext cx="857250" cy="280987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"/>
          <a:stretch>
            <a:fillRect/>
          </a:stretch>
        </p:blipFill>
        <p:spPr>
          <a:xfrm rot="10800000">
            <a:off x="6275705" y="1913255"/>
            <a:ext cx="857250" cy="280987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"/>
          <a:stretch>
            <a:fillRect/>
          </a:stretch>
        </p:blipFill>
        <p:spPr>
          <a:xfrm>
            <a:off x="7340600" y="1913255"/>
            <a:ext cx="857250" cy="280987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"/>
          <a:stretch>
            <a:fillRect/>
          </a:stretch>
        </p:blipFill>
        <p:spPr>
          <a:xfrm rot="10800000">
            <a:off x="8405495" y="1913255"/>
            <a:ext cx="857250" cy="280987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"/>
          <a:stretch>
            <a:fillRect/>
          </a:stretch>
        </p:blipFill>
        <p:spPr>
          <a:xfrm>
            <a:off x="9470390" y="1913255"/>
            <a:ext cx="857250" cy="280987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"/>
          <a:stretch>
            <a:fillRect/>
          </a:stretch>
        </p:blipFill>
        <p:spPr>
          <a:xfrm rot="10800000">
            <a:off x="10535285" y="1913255"/>
            <a:ext cx="857250" cy="280987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"/>
          <a:stretch>
            <a:fillRect/>
          </a:stretch>
        </p:blipFill>
        <p:spPr>
          <a:xfrm>
            <a:off x="951230" y="1913255"/>
            <a:ext cx="857250" cy="2809875"/>
          </a:xfrm>
          <a:prstGeom prst="rect">
            <a:avLst/>
          </a:prstGeom>
        </p:spPr>
      </p:pic>
      <p:sp>
        <p:nvSpPr>
          <p:cNvPr id="44" name="矩形 43"/>
          <p:cNvSpPr/>
          <p:nvPr>
            <p:custDataLst>
              <p:tags r:id="rId11"/>
            </p:custDataLst>
          </p:nvPr>
        </p:nvSpPr>
        <p:spPr>
          <a:xfrm>
            <a:off x="1497330" y="4255770"/>
            <a:ext cx="838200" cy="76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矩形 44"/>
          <p:cNvSpPr/>
          <p:nvPr>
            <p:custDataLst>
              <p:tags r:id="rId12"/>
            </p:custDataLst>
          </p:nvPr>
        </p:nvSpPr>
        <p:spPr>
          <a:xfrm>
            <a:off x="2558415" y="2318385"/>
            <a:ext cx="838200" cy="76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矩形 45"/>
          <p:cNvSpPr/>
          <p:nvPr>
            <p:custDataLst>
              <p:tags r:id="rId13"/>
            </p:custDataLst>
          </p:nvPr>
        </p:nvSpPr>
        <p:spPr>
          <a:xfrm>
            <a:off x="8943340" y="2318385"/>
            <a:ext cx="838200" cy="76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矩形 46"/>
          <p:cNvSpPr/>
          <p:nvPr>
            <p:custDataLst>
              <p:tags r:id="rId14"/>
            </p:custDataLst>
          </p:nvPr>
        </p:nvSpPr>
        <p:spPr>
          <a:xfrm>
            <a:off x="7881620" y="4272915"/>
            <a:ext cx="838200" cy="76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矩形 47"/>
          <p:cNvSpPr/>
          <p:nvPr>
            <p:custDataLst>
              <p:tags r:id="rId15"/>
            </p:custDataLst>
          </p:nvPr>
        </p:nvSpPr>
        <p:spPr>
          <a:xfrm>
            <a:off x="6817360" y="2318385"/>
            <a:ext cx="838200" cy="76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矩形 48"/>
          <p:cNvSpPr/>
          <p:nvPr>
            <p:custDataLst>
              <p:tags r:id="rId16"/>
            </p:custDataLst>
          </p:nvPr>
        </p:nvSpPr>
        <p:spPr>
          <a:xfrm>
            <a:off x="5752465" y="4255770"/>
            <a:ext cx="838200" cy="76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0" name="矩形 49"/>
          <p:cNvSpPr/>
          <p:nvPr>
            <p:custDataLst>
              <p:tags r:id="rId17"/>
            </p:custDataLst>
          </p:nvPr>
        </p:nvSpPr>
        <p:spPr>
          <a:xfrm>
            <a:off x="4687570" y="2318385"/>
            <a:ext cx="838200" cy="76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1" name="矩形 50"/>
          <p:cNvSpPr/>
          <p:nvPr>
            <p:custDataLst>
              <p:tags r:id="rId18"/>
            </p:custDataLst>
          </p:nvPr>
        </p:nvSpPr>
        <p:spPr>
          <a:xfrm>
            <a:off x="3623310" y="4272915"/>
            <a:ext cx="838200" cy="76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2" name="矩形 51"/>
          <p:cNvSpPr/>
          <p:nvPr>
            <p:custDataLst>
              <p:tags r:id="rId19"/>
            </p:custDataLst>
          </p:nvPr>
        </p:nvSpPr>
        <p:spPr>
          <a:xfrm>
            <a:off x="10007600" y="4255770"/>
            <a:ext cx="838200" cy="76200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4" name="直接箭头连接符 53"/>
          <p:cNvCxnSpPr/>
          <p:nvPr>
            <p:custDataLst>
              <p:tags r:id="rId20"/>
            </p:custDataLst>
          </p:nvPr>
        </p:nvCxnSpPr>
        <p:spPr>
          <a:xfrm flipH="1" flipV="1">
            <a:off x="1374946" y="1381084"/>
            <a:ext cx="9525" cy="746760"/>
          </a:xfrm>
          <a:prstGeom prst="straightConnector1">
            <a:avLst/>
          </a:prstGeom>
          <a:ln w="73025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>
            <p:custDataLst>
              <p:tags r:id="rId21"/>
            </p:custDataLst>
          </p:nvPr>
        </p:nvCxnSpPr>
        <p:spPr>
          <a:xfrm flipH="1" flipV="1">
            <a:off x="10950746" y="1365844"/>
            <a:ext cx="12700" cy="952500"/>
          </a:xfrm>
          <a:prstGeom prst="straightConnector1">
            <a:avLst/>
          </a:prstGeom>
          <a:ln w="8890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>
            <p:custDataLst>
              <p:tags r:id="rId22"/>
            </p:custDataLst>
          </p:nvPr>
        </p:nvSpPr>
        <p:spPr>
          <a:xfrm>
            <a:off x="1217930" y="805180"/>
            <a:ext cx="324485" cy="47561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noAutofit/>
          </a:bodyPr>
          <a:p>
            <a:r>
              <a:rPr lang="en-US" altLang="zh-CN" sz="2800"/>
              <a:t>+</a:t>
            </a:r>
            <a:endParaRPr lang="en-US" altLang="zh-CN" sz="2800"/>
          </a:p>
        </p:txBody>
      </p:sp>
      <p:sp>
        <p:nvSpPr>
          <p:cNvPr id="57" name="文本框 56"/>
          <p:cNvSpPr txBox="1"/>
          <p:nvPr>
            <p:custDataLst>
              <p:tags r:id="rId23"/>
            </p:custDataLst>
          </p:nvPr>
        </p:nvSpPr>
        <p:spPr>
          <a:xfrm>
            <a:off x="10742295" y="838200"/>
            <a:ext cx="443230" cy="5429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noAutofit/>
          </a:bodyPr>
          <a:p>
            <a:r>
              <a:rPr lang="en-US" altLang="zh-CN" sz="4000"/>
              <a:t>-</a:t>
            </a:r>
            <a:endParaRPr lang="en-US" altLang="zh-CN" sz="4000"/>
          </a:p>
        </p:txBody>
      </p:sp>
      <p:sp>
        <p:nvSpPr>
          <p:cNvPr id="58" name="文本框 57"/>
          <p:cNvSpPr txBox="1"/>
          <p:nvPr/>
        </p:nvSpPr>
        <p:spPr>
          <a:xfrm>
            <a:off x="951230" y="3129280"/>
            <a:ext cx="925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FF00"/>
                </a:solidFill>
                <a:sym typeface="+mn-ea"/>
              </a:rPr>
              <a:t>3.7V</a:t>
            </a:r>
            <a:endParaRPr lang="en-US" altLang="zh-CN" sz="2800" b="1">
              <a:solidFill>
                <a:srgbClr val="FFFF00"/>
              </a:solidFill>
              <a:sym typeface="+mn-ea"/>
            </a:endParaRPr>
          </a:p>
        </p:txBody>
      </p:sp>
      <p:sp>
        <p:nvSpPr>
          <p:cNvPr id="59" name="文本框 58"/>
          <p:cNvSpPr txBox="1"/>
          <p:nvPr>
            <p:custDataLst>
              <p:tags r:id="rId24"/>
            </p:custDataLst>
          </p:nvPr>
        </p:nvSpPr>
        <p:spPr>
          <a:xfrm>
            <a:off x="3081020" y="3129280"/>
            <a:ext cx="925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FF00"/>
                </a:solidFill>
                <a:sym typeface="+mn-ea"/>
              </a:rPr>
              <a:t>3.7V</a:t>
            </a:r>
            <a:endParaRPr lang="en-US" altLang="zh-CN" sz="2800" b="1">
              <a:solidFill>
                <a:srgbClr val="FFFF00"/>
              </a:solidFill>
              <a:sym typeface="+mn-ea"/>
            </a:endParaRPr>
          </a:p>
        </p:txBody>
      </p:sp>
      <p:sp>
        <p:nvSpPr>
          <p:cNvPr id="60" name="文本框 59"/>
          <p:cNvSpPr txBox="1"/>
          <p:nvPr>
            <p:custDataLst>
              <p:tags r:id="rId25"/>
            </p:custDataLst>
          </p:nvPr>
        </p:nvSpPr>
        <p:spPr>
          <a:xfrm>
            <a:off x="4077970" y="3129280"/>
            <a:ext cx="925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FF00"/>
                </a:solidFill>
                <a:sym typeface="+mn-ea"/>
              </a:rPr>
              <a:t>3.7V</a:t>
            </a:r>
            <a:endParaRPr lang="en-US" altLang="zh-CN" sz="2800" b="1">
              <a:solidFill>
                <a:srgbClr val="FFFF00"/>
              </a:solidFill>
              <a:sym typeface="+mn-ea"/>
            </a:endParaRPr>
          </a:p>
        </p:txBody>
      </p:sp>
      <p:sp>
        <p:nvSpPr>
          <p:cNvPr id="61" name="文本框 60"/>
          <p:cNvSpPr txBox="1"/>
          <p:nvPr>
            <p:custDataLst>
              <p:tags r:id="rId26"/>
            </p:custDataLst>
          </p:nvPr>
        </p:nvSpPr>
        <p:spPr>
          <a:xfrm>
            <a:off x="5142230" y="3129280"/>
            <a:ext cx="925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FF00"/>
                </a:solidFill>
                <a:sym typeface="+mn-ea"/>
              </a:rPr>
              <a:t>3.7V</a:t>
            </a:r>
            <a:endParaRPr lang="en-US" altLang="zh-CN" sz="2800" b="1">
              <a:solidFill>
                <a:srgbClr val="FFFF00"/>
              </a:solidFill>
              <a:sym typeface="+mn-ea"/>
            </a:endParaRPr>
          </a:p>
        </p:txBody>
      </p:sp>
      <p:sp>
        <p:nvSpPr>
          <p:cNvPr id="62" name="文本框 61"/>
          <p:cNvSpPr txBox="1"/>
          <p:nvPr>
            <p:custDataLst>
              <p:tags r:id="rId27"/>
            </p:custDataLst>
          </p:nvPr>
        </p:nvSpPr>
        <p:spPr>
          <a:xfrm>
            <a:off x="6241415" y="3115310"/>
            <a:ext cx="925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FF00"/>
                </a:solidFill>
                <a:sym typeface="+mn-ea"/>
              </a:rPr>
              <a:t>3.7V</a:t>
            </a:r>
            <a:endParaRPr lang="en-US" altLang="zh-CN" sz="2800" b="1">
              <a:solidFill>
                <a:srgbClr val="FFFF00"/>
              </a:solidFill>
              <a:sym typeface="+mn-ea"/>
            </a:endParaRPr>
          </a:p>
        </p:txBody>
      </p:sp>
      <p:sp>
        <p:nvSpPr>
          <p:cNvPr id="63" name="文本框 62"/>
          <p:cNvSpPr txBox="1"/>
          <p:nvPr>
            <p:custDataLst>
              <p:tags r:id="rId28"/>
            </p:custDataLst>
          </p:nvPr>
        </p:nvSpPr>
        <p:spPr>
          <a:xfrm>
            <a:off x="7340600" y="3129280"/>
            <a:ext cx="925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FF00"/>
                </a:solidFill>
                <a:sym typeface="+mn-ea"/>
              </a:rPr>
              <a:t>3.7V</a:t>
            </a:r>
            <a:endParaRPr lang="en-US" altLang="zh-CN" sz="2800" b="1">
              <a:solidFill>
                <a:srgbClr val="FFFF00"/>
              </a:solidFill>
              <a:sym typeface="+mn-ea"/>
            </a:endParaRPr>
          </a:p>
        </p:txBody>
      </p:sp>
      <p:sp>
        <p:nvSpPr>
          <p:cNvPr id="64" name="文本框 63"/>
          <p:cNvSpPr txBox="1"/>
          <p:nvPr>
            <p:custDataLst>
              <p:tags r:id="rId29"/>
            </p:custDataLst>
          </p:nvPr>
        </p:nvSpPr>
        <p:spPr>
          <a:xfrm>
            <a:off x="8354695" y="3129280"/>
            <a:ext cx="925195" cy="4572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 b="1">
                <a:solidFill>
                  <a:srgbClr val="FFFF00"/>
                </a:solidFill>
                <a:sym typeface="+mn-ea"/>
              </a:rPr>
              <a:t>3.7V</a:t>
            </a:r>
            <a:endParaRPr lang="en-US" altLang="zh-CN" sz="2800" b="1">
              <a:solidFill>
                <a:srgbClr val="FFFF00"/>
              </a:solidFill>
              <a:sym typeface="+mn-ea"/>
            </a:endParaRPr>
          </a:p>
        </p:txBody>
      </p:sp>
      <p:sp>
        <p:nvSpPr>
          <p:cNvPr id="65" name="文本框 64"/>
          <p:cNvSpPr txBox="1"/>
          <p:nvPr>
            <p:custDataLst>
              <p:tags r:id="rId30"/>
            </p:custDataLst>
          </p:nvPr>
        </p:nvSpPr>
        <p:spPr>
          <a:xfrm>
            <a:off x="9436100" y="3115310"/>
            <a:ext cx="925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FF00"/>
                </a:solidFill>
                <a:sym typeface="+mn-ea"/>
              </a:rPr>
              <a:t>3.7V</a:t>
            </a:r>
            <a:endParaRPr lang="en-US" altLang="zh-CN" sz="2800" b="1">
              <a:solidFill>
                <a:srgbClr val="FFFF00"/>
              </a:solidFill>
              <a:sym typeface="+mn-ea"/>
            </a:endParaRPr>
          </a:p>
        </p:txBody>
      </p:sp>
      <p:sp>
        <p:nvSpPr>
          <p:cNvPr id="66" name="文本框 65"/>
          <p:cNvSpPr txBox="1"/>
          <p:nvPr>
            <p:custDataLst>
              <p:tags r:id="rId31"/>
            </p:custDataLst>
          </p:nvPr>
        </p:nvSpPr>
        <p:spPr>
          <a:xfrm>
            <a:off x="10467340" y="3129280"/>
            <a:ext cx="925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FF00"/>
                </a:solidFill>
                <a:sym typeface="+mn-ea"/>
              </a:rPr>
              <a:t>3.7V</a:t>
            </a:r>
            <a:endParaRPr lang="en-US" altLang="zh-CN" sz="2800" b="1">
              <a:solidFill>
                <a:srgbClr val="FFFF00"/>
              </a:solidFill>
              <a:sym typeface="+mn-ea"/>
            </a:endParaRPr>
          </a:p>
        </p:txBody>
      </p:sp>
      <p:sp>
        <p:nvSpPr>
          <p:cNvPr id="68" name="文本框 67"/>
          <p:cNvSpPr txBox="1"/>
          <p:nvPr>
            <p:custDataLst>
              <p:tags r:id="rId32"/>
            </p:custDataLst>
          </p:nvPr>
        </p:nvSpPr>
        <p:spPr>
          <a:xfrm>
            <a:off x="1948180" y="3129280"/>
            <a:ext cx="925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FF00"/>
                </a:solidFill>
                <a:sym typeface="+mn-ea"/>
              </a:rPr>
              <a:t>3.7V</a:t>
            </a:r>
            <a:endParaRPr lang="en-US" altLang="zh-CN" sz="2800" b="1">
              <a:solidFill>
                <a:srgbClr val="FFFF00"/>
              </a:solidFill>
              <a:sym typeface="+mn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0" y="5046345"/>
            <a:ext cx="12467590" cy="168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400" b="1"/>
              <a:t>3.7+3.7+3.7+3.7+3.7+3.7+3.7+3.7+3.7+3.7=37V</a:t>
            </a:r>
            <a:endParaRPr lang="en-US" altLang="zh-CN" sz="4400" b="1"/>
          </a:p>
          <a:p>
            <a:r>
              <a:rPr lang="en-US" altLang="zh-CN" sz="4400" b="1"/>
              <a:t>                  </a:t>
            </a:r>
            <a:r>
              <a:rPr lang="zh-CN" altLang="en-US" sz="4400" b="1"/>
              <a:t>容量</a:t>
            </a:r>
            <a:r>
              <a:rPr lang="en-US" altLang="zh-CN" sz="4400" b="1"/>
              <a:t>60Ah</a:t>
            </a:r>
            <a:endParaRPr lang="en-US" altLang="zh-CN" sz="4400" b="1"/>
          </a:p>
          <a:p>
            <a:endParaRPr lang="en-US" altLang="zh-CN" sz="4400" b="1"/>
          </a:p>
        </p:txBody>
      </p:sp>
    </p:spTree>
    <p:custDataLst>
      <p:tags r:id="rId3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/>
          <p:nvPr>
            <p:ph type="title"/>
          </p:nvPr>
        </p:nvSpPr>
        <p:spPr/>
        <p:txBody>
          <a:bodyPr/>
          <a:p>
            <a:r>
              <a:rPr lang="zh-CN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电池的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额定</a:t>
            </a:r>
            <a:r>
              <a:rPr lang="zh-CN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电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压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怎么产生</a:t>
            </a:r>
            <a:r>
              <a:rPr lang="zh-CN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的</a:t>
            </a:r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9720" y="5586095"/>
            <a:ext cx="11039475" cy="12134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例如：现在有一辆车需要</a:t>
            </a:r>
            <a:r>
              <a:rPr lang="en-US" altLang="zh-CN" sz="3600" b="1">
                <a:solidFill>
                  <a:srgbClr val="FF0000"/>
                </a:solidFill>
              </a:rPr>
              <a:t>37V</a:t>
            </a:r>
            <a:r>
              <a:rPr lang="zh-CN" altLang="en-US" sz="3600" b="1">
                <a:solidFill>
                  <a:srgbClr val="FF0000"/>
                </a:solidFill>
              </a:rPr>
              <a:t>的电压，</a:t>
            </a:r>
            <a:r>
              <a:rPr lang="en-US" altLang="zh-CN" sz="3600" b="1">
                <a:solidFill>
                  <a:srgbClr val="FF0000"/>
                </a:solidFill>
              </a:rPr>
              <a:t>120</a:t>
            </a:r>
            <a:r>
              <a:rPr lang="en-US" altLang="zh-CN" sz="3600" b="1">
                <a:solidFill>
                  <a:srgbClr val="FF0000"/>
                </a:solidFill>
              </a:rPr>
              <a:t>Ah</a:t>
            </a:r>
            <a:r>
              <a:rPr lang="zh-CN" altLang="en-US" sz="3600" b="1">
                <a:solidFill>
                  <a:srgbClr val="FF0000"/>
                </a:solidFill>
              </a:rPr>
              <a:t>的电池包，如何连接电芯才能满足呢？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pic>
        <p:nvPicPr>
          <p:cNvPr id="2" name="图片 1" descr="4a408699f82e78e5a32e2b94608250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8620" t="7954" r="5250" b="22287"/>
          <a:stretch>
            <a:fillRect/>
          </a:stretch>
        </p:blipFill>
        <p:spPr>
          <a:xfrm>
            <a:off x="5934075" y="1572895"/>
            <a:ext cx="4600575" cy="3726815"/>
          </a:xfrm>
          <a:prstGeom prst="rect">
            <a:avLst/>
          </a:prstGeom>
        </p:spPr>
      </p:pic>
      <p:pic>
        <p:nvPicPr>
          <p:cNvPr id="103" name="图片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" y="1572895"/>
            <a:ext cx="5679440" cy="2992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0534650" y="1797050"/>
            <a:ext cx="1729740" cy="20389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/>
              <a:t>电池参数：</a:t>
            </a:r>
            <a:endParaRPr lang="zh-CN" altLang="en-US" sz="2400" b="1"/>
          </a:p>
          <a:p>
            <a:r>
              <a:rPr lang="zh-CN" altLang="en-US" sz="2400" b="1"/>
              <a:t>电压</a:t>
            </a:r>
            <a:r>
              <a:rPr lang="en-US" altLang="zh-CN" sz="2400" b="1"/>
              <a:t>3.7V</a:t>
            </a:r>
            <a:endParaRPr lang="en-US" altLang="zh-CN" sz="2400" b="1"/>
          </a:p>
          <a:p>
            <a:r>
              <a:rPr lang="zh-CN" altLang="en-US" sz="2400" b="1"/>
              <a:t>容量</a:t>
            </a:r>
            <a:r>
              <a:rPr lang="en-US" altLang="zh-CN" sz="2400" b="1"/>
              <a:t>60Ah</a:t>
            </a:r>
            <a:endParaRPr lang="en-US" altLang="zh-CN" sz="2400" b="1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50390" y="1151890"/>
            <a:ext cx="1689977" cy="3359174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目录</a:t>
            </a:r>
            <a:endParaRPr lang="zh-CN" altLang="en-US" dirty="0"/>
          </a:p>
        </p:txBody>
      </p:sp>
      <p:sp>
        <p:nvSpPr>
          <p:cNvPr id="6" name="序号"/>
          <p:cNvSpPr txBox="1"/>
          <p:nvPr>
            <p:custDataLst>
              <p:tags r:id="rId2"/>
            </p:custDataLst>
          </p:nvPr>
        </p:nvSpPr>
        <p:spPr>
          <a:xfrm>
            <a:off x="10478293" y="1085602"/>
            <a:ext cx="630936" cy="630936"/>
          </a:xfrm>
          <a:prstGeom prst="rect">
            <a:avLst/>
          </a:prstGeom>
          <a:noFill/>
        </p:spPr>
        <p:txBody>
          <a:bodyPr wrap="square" lIns="72000" tIns="72000" rIns="72000" bIns="0" rtlCol="0" anchor="t" anchorCtr="0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壹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7" name="序号14"/>
          <p:cNvSpPr txBox="1"/>
          <p:nvPr>
            <p:custDataLst>
              <p:tags r:id="rId3"/>
            </p:custDataLst>
          </p:nvPr>
        </p:nvSpPr>
        <p:spPr>
          <a:xfrm>
            <a:off x="8080759" y="1085602"/>
            <a:ext cx="630936" cy="630936"/>
          </a:xfrm>
          <a:prstGeom prst="rect">
            <a:avLst/>
          </a:prstGeom>
          <a:noFill/>
        </p:spPr>
        <p:txBody>
          <a:bodyPr wrap="square" lIns="72000" tIns="72000" rIns="72000" bIns="0" rtlCol="0" anchor="t" anchorCtr="0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叁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序号13"/>
          <p:cNvSpPr txBox="1"/>
          <p:nvPr>
            <p:custDataLst>
              <p:tags r:id="rId4"/>
            </p:custDataLst>
          </p:nvPr>
        </p:nvSpPr>
        <p:spPr>
          <a:xfrm>
            <a:off x="6898037" y="1085601"/>
            <a:ext cx="630936" cy="630937"/>
          </a:xfrm>
          <a:prstGeom prst="rect">
            <a:avLst/>
          </a:prstGeom>
          <a:noFill/>
        </p:spPr>
        <p:txBody>
          <a:bodyPr wrap="square" lIns="72000" tIns="72000" rIns="72000" bIns="0" rtlCol="0" anchor="t" anchorCtr="0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肆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序号10"/>
          <p:cNvSpPr txBox="1"/>
          <p:nvPr>
            <p:custDataLst>
              <p:tags r:id="rId5"/>
            </p:custDataLst>
          </p:nvPr>
        </p:nvSpPr>
        <p:spPr>
          <a:xfrm>
            <a:off x="9311343" y="1085602"/>
            <a:ext cx="630936" cy="630936"/>
          </a:xfrm>
          <a:prstGeom prst="rect">
            <a:avLst/>
          </a:prstGeom>
          <a:noFill/>
        </p:spPr>
        <p:txBody>
          <a:bodyPr wrap="square" lIns="72000" tIns="72000" rIns="72000" bIns="0" rtlCol="0" anchor="t" anchorCtr="0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贰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3" name="@svg!m0_项图片" descr="C:/Users/kingsoft/AppData/Local/Temp/fig2wpp/@svg!m0_项图片.sv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 r:link="rId9"/>
              </a:ext>
            </a:extLst>
          </a:blip>
          <a:stretch>
            <a:fillRect/>
          </a:stretch>
        </p:blipFill>
        <p:spPr>
          <a:xfrm>
            <a:off x="8056245" y="2008505"/>
            <a:ext cx="749935" cy="4042410"/>
          </a:xfrm>
          <a:prstGeom prst="rect">
            <a:avLst/>
          </a:prstGeom>
        </p:spPr>
      </p:pic>
      <p:pic>
        <p:nvPicPr>
          <p:cNvPr id="9" name="@svg!m0_项图片" descr="C:/Users/kingsoft/AppData/Local/Temp/fig2wpp/@svg!m0_项图片.sv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 r:link="rId9"/>
              </a:ext>
            </a:extLst>
          </a:blip>
          <a:stretch>
            <a:fillRect/>
          </a:stretch>
        </p:blipFill>
        <p:spPr>
          <a:xfrm>
            <a:off x="9265285" y="2008505"/>
            <a:ext cx="749935" cy="4043680"/>
          </a:xfrm>
          <a:prstGeom prst="rect">
            <a:avLst/>
          </a:prstGeom>
        </p:spPr>
      </p:pic>
      <p:pic>
        <p:nvPicPr>
          <p:cNvPr id="10" name="@svg!m0_项图片" descr="C:/Users/kingsoft/AppData/Local/Temp/fig2wpp/@svg!m0_项图片.sv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 r:link="rId9"/>
              </a:ext>
            </a:extLst>
          </a:blip>
          <a:stretch>
            <a:fillRect/>
          </a:stretch>
        </p:blipFill>
        <p:spPr>
          <a:xfrm>
            <a:off x="10460990" y="2008505"/>
            <a:ext cx="749935" cy="4043045"/>
          </a:xfrm>
          <a:prstGeom prst="rect">
            <a:avLst/>
          </a:prstGeom>
        </p:spPr>
      </p:pic>
      <p:pic>
        <p:nvPicPr>
          <p:cNvPr id="2" name="@svg!m0_项图片" descr="C:/Users/kingsoft/AppData/Local/Temp/fig2wpp/@svg!m0_项图片.sv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 r:link="rId9"/>
              </a:ext>
            </a:extLst>
          </a:blip>
          <a:stretch>
            <a:fillRect/>
          </a:stretch>
        </p:blipFill>
        <p:spPr>
          <a:xfrm>
            <a:off x="6857365" y="2008505"/>
            <a:ext cx="740410" cy="4011930"/>
          </a:xfrm>
          <a:prstGeom prst="rect">
            <a:avLst/>
          </a:prstGeom>
        </p:spPr>
      </p:pic>
      <p:sp>
        <p:nvSpPr>
          <p:cNvPr id="15" name="项标题12"/>
          <p:cNvSpPr txBox="1"/>
          <p:nvPr>
            <p:custDataLst>
              <p:tags r:id="rId13"/>
            </p:custDataLst>
          </p:nvPr>
        </p:nvSpPr>
        <p:spPr>
          <a:xfrm>
            <a:off x="7072136" y="2192863"/>
            <a:ext cx="292608" cy="337343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spc="3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单击添加目录项标题</a:t>
            </a:r>
            <a:endParaRPr lang="zh-CN" altLang="en-US" sz="2400" spc="300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4" name="项标题11"/>
          <p:cNvSpPr txBox="1"/>
          <p:nvPr>
            <p:custDataLst>
              <p:tags r:id="rId14"/>
            </p:custDataLst>
          </p:nvPr>
        </p:nvSpPr>
        <p:spPr>
          <a:xfrm>
            <a:off x="8257747" y="2192863"/>
            <a:ext cx="292608" cy="337343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spc="3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单击添加目录项标题</a:t>
            </a:r>
            <a:endParaRPr lang="zh-CN" altLang="en-US" sz="2400" spc="300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2" name="项标题9"/>
          <p:cNvSpPr txBox="1"/>
          <p:nvPr>
            <p:custDataLst>
              <p:tags r:id="rId15"/>
            </p:custDataLst>
          </p:nvPr>
        </p:nvSpPr>
        <p:spPr>
          <a:xfrm>
            <a:off x="9466407" y="2192863"/>
            <a:ext cx="292608" cy="337343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spc="3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单击添加目录项标题</a:t>
            </a:r>
            <a:endParaRPr lang="zh-CN" altLang="en-US" sz="2400" spc="300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1" name="项标题7"/>
          <p:cNvSpPr txBox="1"/>
          <p:nvPr>
            <p:custDataLst>
              <p:tags r:id="rId16"/>
            </p:custDataLst>
          </p:nvPr>
        </p:nvSpPr>
        <p:spPr>
          <a:xfrm>
            <a:off x="10673194" y="2192863"/>
            <a:ext cx="292608" cy="33734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lang="zh-CN" altLang="en-US" sz="2800" spc="300" dirty="0">
                <a:solidFill>
                  <a:schemeClr val="tx1"/>
                </a:solidFill>
                <a:latin typeface="+mn-ea"/>
              </a:rPr>
              <a:t>动力电池安装位置与结构</a:t>
            </a:r>
            <a:endParaRPr lang="zh-CN" altLang="en-US" sz="2800" spc="300" dirty="0">
              <a:solidFill>
                <a:schemeClr val="tx1"/>
              </a:solidFill>
              <a:latin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346835" y="742950"/>
            <a:ext cx="8219440" cy="8337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sz="4000" b="1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单体电池的连接方式</a:t>
            </a:r>
            <a:r>
              <a:rPr lang="en-US" altLang="zh-CN" sz="4000" b="1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---</a:t>
            </a:r>
            <a:r>
              <a:rPr lang="zh-CN" altLang="en-US" sz="4000" b="1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并联</a:t>
            </a:r>
            <a:r>
              <a:rPr lang="en-US" altLang="zh-CN" sz="4000" b="1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(2P)</a:t>
            </a:r>
            <a:endParaRPr lang="en-US" altLang="zh-CN" sz="4000" b="1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5025390" y="2916555"/>
            <a:ext cx="3797935" cy="15646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/>
              <a:t>并联</a:t>
            </a:r>
            <a:r>
              <a:rPr lang="en-US" altLang="zh-CN" sz="3600" b="1"/>
              <a:t>2</a:t>
            </a:r>
            <a:r>
              <a:rPr lang="zh-CN" altLang="en-US" sz="3600" b="1"/>
              <a:t>个，可以得到</a:t>
            </a:r>
            <a:r>
              <a:rPr lang="en-US" altLang="zh-CN" sz="3600" b="1"/>
              <a:t>120Ah</a:t>
            </a:r>
            <a:r>
              <a:rPr lang="zh-CN" altLang="en-US" sz="3600" b="1"/>
              <a:t>的容量</a:t>
            </a:r>
            <a:endParaRPr lang="zh-CN" altLang="en-US" sz="3600" b="1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39165" y="5118735"/>
            <a:ext cx="9035415" cy="12369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 b="1"/>
              <a:t>只得到了</a:t>
            </a:r>
            <a:r>
              <a:rPr lang="en-US" altLang="zh-CN" sz="4000" b="1"/>
              <a:t>3.7V,</a:t>
            </a:r>
            <a:r>
              <a:rPr lang="zh-CN" altLang="en-US" sz="4000" b="1"/>
              <a:t>容量为</a:t>
            </a:r>
            <a:r>
              <a:rPr lang="en-US" altLang="zh-CN" sz="4000" b="1"/>
              <a:t>120Ah</a:t>
            </a:r>
            <a:r>
              <a:rPr lang="zh-CN" altLang="en-US" sz="4000" b="1"/>
              <a:t>的电池组</a:t>
            </a:r>
            <a:endParaRPr lang="zh-CN" altLang="en-US" sz="4000" b="1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075" y="2465070"/>
            <a:ext cx="2708910" cy="22891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/>
          <p:nvPr>
            <p:ph type="title"/>
          </p:nvPr>
        </p:nvSpPr>
        <p:spPr/>
        <p:txBody>
          <a:bodyPr/>
          <a:p>
            <a:r>
              <a:rPr lang="zh-CN" altLang="en-US" b="1"/>
              <a:t>单体电池连接方式</a:t>
            </a:r>
            <a:r>
              <a:rPr lang="en-US" altLang="zh-CN" b="1"/>
              <a:t>---</a:t>
            </a:r>
            <a:r>
              <a:rPr lang="zh-CN" altLang="en-US" b="1"/>
              <a:t>先并联再串联</a:t>
            </a:r>
            <a:endParaRPr lang="zh-CN" altLang="en-US" b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193800" y="2712085"/>
            <a:ext cx="1466850" cy="6000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/>
          <a:stretch>
            <a:fillRect/>
          </a:stretch>
        </p:blipFill>
        <p:spPr>
          <a:xfrm rot="5400000">
            <a:off x="71120" y="2712085"/>
            <a:ext cx="1466850" cy="6000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"/>
          <a:stretch>
            <a:fillRect/>
          </a:stretch>
        </p:blipFill>
        <p:spPr>
          <a:xfrm rot="5400000">
            <a:off x="2316480" y="2712085"/>
            <a:ext cx="1466850" cy="6000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"/>
          <a:stretch>
            <a:fillRect/>
          </a:stretch>
        </p:blipFill>
        <p:spPr>
          <a:xfrm rot="16200000">
            <a:off x="3439160" y="2712085"/>
            <a:ext cx="1466850" cy="6000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"/>
          <a:stretch>
            <a:fillRect/>
          </a:stretch>
        </p:blipFill>
        <p:spPr>
          <a:xfrm rot="5400000">
            <a:off x="4561840" y="2712085"/>
            <a:ext cx="1466850" cy="6000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"/>
          <a:stretch>
            <a:fillRect/>
          </a:stretch>
        </p:blipFill>
        <p:spPr>
          <a:xfrm rot="16200000">
            <a:off x="5684520" y="2712085"/>
            <a:ext cx="1466850" cy="6000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"/>
          <a:stretch>
            <a:fillRect/>
          </a:stretch>
        </p:blipFill>
        <p:spPr>
          <a:xfrm rot="5400000">
            <a:off x="6807200" y="2712085"/>
            <a:ext cx="1466850" cy="6000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"/>
          <a:stretch>
            <a:fillRect/>
          </a:stretch>
        </p:blipFill>
        <p:spPr>
          <a:xfrm rot="16200000">
            <a:off x="7929880" y="2712085"/>
            <a:ext cx="1466850" cy="6000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"/>
          <a:stretch>
            <a:fillRect/>
          </a:stretch>
        </p:blipFill>
        <p:spPr>
          <a:xfrm rot="5400000">
            <a:off x="9052560" y="2712085"/>
            <a:ext cx="1466850" cy="6000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"/>
          <a:stretch>
            <a:fillRect/>
          </a:stretch>
        </p:blipFill>
        <p:spPr>
          <a:xfrm rot="16200000">
            <a:off x="10175240" y="2712085"/>
            <a:ext cx="1466850" cy="600075"/>
          </a:xfrm>
          <a:prstGeom prst="rect">
            <a:avLst/>
          </a:prstGeom>
        </p:spPr>
      </p:pic>
      <p:sp>
        <p:nvSpPr>
          <p:cNvPr id="22" name="矩形 21"/>
          <p:cNvSpPr/>
          <p:nvPr>
            <p:custDataLst>
              <p:tags r:id="rId11"/>
            </p:custDataLst>
          </p:nvPr>
        </p:nvSpPr>
        <p:spPr>
          <a:xfrm>
            <a:off x="937895" y="3500755"/>
            <a:ext cx="857885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12"/>
            </p:custDataLst>
          </p:nvPr>
        </p:nvSpPr>
        <p:spPr>
          <a:xfrm>
            <a:off x="2049780" y="2454910"/>
            <a:ext cx="857885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13"/>
            </p:custDataLst>
          </p:nvPr>
        </p:nvSpPr>
        <p:spPr>
          <a:xfrm>
            <a:off x="3182620" y="3500755"/>
            <a:ext cx="857885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14"/>
            </p:custDataLst>
          </p:nvPr>
        </p:nvSpPr>
        <p:spPr>
          <a:xfrm>
            <a:off x="4304665" y="2454910"/>
            <a:ext cx="857885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5"/>
            </p:custDataLst>
          </p:nvPr>
        </p:nvSpPr>
        <p:spPr>
          <a:xfrm>
            <a:off x="9938385" y="3500755"/>
            <a:ext cx="857885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16"/>
            </p:custDataLst>
          </p:nvPr>
        </p:nvSpPr>
        <p:spPr>
          <a:xfrm>
            <a:off x="8796020" y="2454910"/>
            <a:ext cx="857885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17"/>
            </p:custDataLst>
          </p:nvPr>
        </p:nvSpPr>
        <p:spPr>
          <a:xfrm>
            <a:off x="7693660" y="3500755"/>
            <a:ext cx="857885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18"/>
            </p:custDataLst>
          </p:nvPr>
        </p:nvSpPr>
        <p:spPr>
          <a:xfrm>
            <a:off x="6550025" y="2454910"/>
            <a:ext cx="857885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>
            <p:custDataLst>
              <p:tags r:id="rId19"/>
            </p:custDataLst>
          </p:nvPr>
        </p:nvSpPr>
        <p:spPr>
          <a:xfrm>
            <a:off x="5438140" y="3500755"/>
            <a:ext cx="857885" cy="76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文本框 57"/>
          <p:cNvSpPr txBox="1"/>
          <p:nvPr>
            <p:custDataLst>
              <p:tags r:id="rId20"/>
            </p:custDataLst>
          </p:nvPr>
        </p:nvSpPr>
        <p:spPr>
          <a:xfrm>
            <a:off x="362585" y="2755265"/>
            <a:ext cx="925195" cy="52197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accent3">
                    <a:lumMod val="60000"/>
                    <a:lumOff val="40000"/>
                  </a:schemeClr>
                </a:solidFill>
                <a:sym typeface="+mn-ea"/>
              </a:rPr>
              <a:t>3.7V</a:t>
            </a:r>
            <a:endParaRPr lang="en-US" altLang="zh-CN" sz="2800" b="1">
              <a:solidFill>
                <a:schemeClr val="accent3">
                  <a:lumMod val="60000"/>
                  <a:lumOff val="40000"/>
                </a:schemeClr>
              </a:solidFill>
              <a:sym typeface="+mn-ea"/>
            </a:endParaRPr>
          </a:p>
        </p:txBody>
      </p:sp>
      <p:sp>
        <p:nvSpPr>
          <p:cNvPr id="59" name="文本框 58"/>
          <p:cNvSpPr txBox="1"/>
          <p:nvPr>
            <p:custDataLst>
              <p:tags r:id="rId21"/>
            </p:custDataLst>
          </p:nvPr>
        </p:nvSpPr>
        <p:spPr>
          <a:xfrm>
            <a:off x="2597785" y="2755265"/>
            <a:ext cx="925195" cy="52197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accent3">
                    <a:lumMod val="60000"/>
                    <a:lumOff val="40000"/>
                  </a:schemeClr>
                </a:solidFill>
                <a:sym typeface="+mn-ea"/>
              </a:rPr>
              <a:t>3.7V</a:t>
            </a:r>
            <a:endParaRPr lang="en-US" altLang="zh-CN" sz="2800" b="1">
              <a:solidFill>
                <a:schemeClr val="accent3">
                  <a:lumMod val="60000"/>
                  <a:lumOff val="40000"/>
                </a:schemeClr>
              </a:solidFill>
              <a:sym typeface="+mn-ea"/>
            </a:endParaRPr>
          </a:p>
        </p:txBody>
      </p:sp>
      <p:sp>
        <p:nvSpPr>
          <p:cNvPr id="60" name="文本框 59"/>
          <p:cNvSpPr txBox="1"/>
          <p:nvPr>
            <p:custDataLst>
              <p:tags r:id="rId22"/>
            </p:custDataLst>
          </p:nvPr>
        </p:nvSpPr>
        <p:spPr>
          <a:xfrm>
            <a:off x="3715385" y="2755265"/>
            <a:ext cx="925195" cy="52197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accent3">
                    <a:lumMod val="60000"/>
                    <a:lumOff val="40000"/>
                  </a:schemeClr>
                </a:solidFill>
                <a:sym typeface="+mn-ea"/>
              </a:rPr>
              <a:t>3.7V</a:t>
            </a:r>
            <a:endParaRPr lang="en-US" altLang="zh-CN" sz="2800" b="1">
              <a:solidFill>
                <a:schemeClr val="accent3">
                  <a:lumMod val="60000"/>
                  <a:lumOff val="40000"/>
                </a:schemeClr>
              </a:solidFill>
              <a:sym typeface="+mn-ea"/>
            </a:endParaRPr>
          </a:p>
        </p:txBody>
      </p:sp>
      <p:sp>
        <p:nvSpPr>
          <p:cNvPr id="61" name="文本框 60"/>
          <p:cNvSpPr txBox="1"/>
          <p:nvPr>
            <p:custDataLst>
              <p:tags r:id="rId23"/>
            </p:custDataLst>
          </p:nvPr>
        </p:nvSpPr>
        <p:spPr>
          <a:xfrm>
            <a:off x="4832985" y="2755265"/>
            <a:ext cx="925195" cy="52197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accent3">
                    <a:lumMod val="60000"/>
                    <a:lumOff val="40000"/>
                  </a:schemeClr>
                </a:solidFill>
                <a:sym typeface="+mn-ea"/>
              </a:rPr>
              <a:t>3.7V</a:t>
            </a:r>
            <a:endParaRPr lang="en-US" altLang="zh-CN" sz="2800" b="1">
              <a:solidFill>
                <a:schemeClr val="accent3">
                  <a:lumMod val="60000"/>
                  <a:lumOff val="40000"/>
                </a:schemeClr>
              </a:solidFill>
              <a:sym typeface="+mn-ea"/>
            </a:endParaRPr>
          </a:p>
        </p:txBody>
      </p:sp>
      <p:sp>
        <p:nvSpPr>
          <p:cNvPr id="62" name="文本框 61"/>
          <p:cNvSpPr txBox="1"/>
          <p:nvPr>
            <p:custDataLst>
              <p:tags r:id="rId24"/>
            </p:custDataLst>
          </p:nvPr>
        </p:nvSpPr>
        <p:spPr>
          <a:xfrm>
            <a:off x="5950585" y="2755265"/>
            <a:ext cx="925195" cy="52197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accent3">
                    <a:lumMod val="60000"/>
                    <a:lumOff val="40000"/>
                  </a:schemeClr>
                </a:solidFill>
                <a:sym typeface="+mn-ea"/>
              </a:rPr>
              <a:t>3.7V</a:t>
            </a:r>
            <a:endParaRPr lang="en-US" altLang="zh-CN" sz="2800" b="1">
              <a:solidFill>
                <a:schemeClr val="accent3">
                  <a:lumMod val="60000"/>
                  <a:lumOff val="40000"/>
                </a:schemeClr>
              </a:solidFill>
              <a:sym typeface="+mn-ea"/>
            </a:endParaRPr>
          </a:p>
        </p:txBody>
      </p:sp>
      <p:sp>
        <p:nvSpPr>
          <p:cNvPr id="63" name="文本框 62"/>
          <p:cNvSpPr txBox="1"/>
          <p:nvPr>
            <p:custDataLst>
              <p:tags r:id="rId25"/>
            </p:custDataLst>
          </p:nvPr>
        </p:nvSpPr>
        <p:spPr>
          <a:xfrm>
            <a:off x="7068185" y="2755265"/>
            <a:ext cx="925195" cy="52197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accent3">
                    <a:lumMod val="60000"/>
                    <a:lumOff val="40000"/>
                  </a:schemeClr>
                </a:solidFill>
                <a:sym typeface="+mn-ea"/>
              </a:rPr>
              <a:t>3.7V</a:t>
            </a:r>
            <a:endParaRPr lang="en-US" altLang="zh-CN" sz="2800" b="1">
              <a:solidFill>
                <a:schemeClr val="accent3">
                  <a:lumMod val="60000"/>
                  <a:lumOff val="40000"/>
                </a:schemeClr>
              </a:solidFill>
              <a:sym typeface="+mn-ea"/>
            </a:endParaRPr>
          </a:p>
        </p:txBody>
      </p:sp>
      <p:sp>
        <p:nvSpPr>
          <p:cNvPr id="64" name="文本框 63"/>
          <p:cNvSpPr txBox="1"/>
          <p:nvPr>
            <p:custDataLst>
              <p:tags r:id="rId26"/>
            </p:custDataLst>
          </p:nvPr>
        </p:nvSpPr>
        <p:spPr>
          <a:xfrm>
            <a:off x="8185785" y="2755265"/>
            <a:ext cx="925195" cy="4572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noAutofit/>
          </a:bodyPr>
          <a:p>
            <a:r>
              <a:rPr lang="en-US" altLang="zh-CN" sz="2800" b="1">
                <a:solidFill>
                  <a:schemeClr val="accent3">
                    <a:lumMod val="60000"/>
                    <a:lumOff val="40000"/>
                  </a:schemeClr>
                </a:solidFill>
                <a:sym typeface="+mn-ea"/>
              </a:rPr>
              <a:t>3.7V</a:t>
            </a:r>
            <a:endParaRPr lang="en-US" altLang="zh-CN" sz="2800" b="1">
              <a:solidFill>
                <a:schemeClr val="accent3">
                  <a:lumMod val="60000"/>
                  <a:lumOff val="40000"/>
                </a:schemeClr>
              </a:solidFill>
              <a:sym typeface="+mn-ea"/>
            </a:endParaRPr>
          </a:p>
        </p:txBody>
      </p:sp>
      <p:sp>
        <p:nvSpPr>
          <p:cNvPr id="65" name="文本框 64"/>
          <p:cNvSpPr txBox="1"/>
          <p:nvPr>
            <p:custDataLst>
              <p:tags r:id="rId27"/>
            </p:custDataLst>
          </p:nvPr>
        </p:nvSpPr>
        <p:spPr>
          <a:xfrm>
            <a:off x="9303385" y="2755265"/>
            <a:ext cx="925195" cy="52197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accent3">
                    <a:lumMod val="60000"/>
                    <a:lumOff val="40000"/>
                  </a:schemeClr>
                </a:solidFill>
                <a:sym typeface="+mn-ea"/>
              </a:rPr>
              <a:t>3.7V</a:t>
            </a:r>
            <a:endParaRPr lang="en-US" altLang="zh-CN" sz="2800" b="1">
              <a:solidFill>
                <a:schemeClr val="accent3">
                  <a:lumMod val="60000"/>
                  <a:lumOff val="40000"/>
                </a:schemeClr>
              </a:solidFill>
              <a:sym typeface="+mn-ea"/>
            </a:endParaRPr>
          </a:p>
        </p:txBody>
      </p:sp>
      <p:sp>
        <p:nvSpPr>
          <p:cNvPr id="66" name="文本框 65"/>
          <p:cNvSpPr txBox="1"/>
          <p:nvPr>
            <p:custDataLst>
              <p:tags r:id="rId28"/>
            </p:custDataLst>
          </p:nvPr>
        </p:nvSpPr>
        <p:spPr>
          <a:xfrm>
            <a:off x="10461625" y="2755265"/>
            <a:ext cx="925195" cy="52197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accent3">
                    <a:lumMod val="60000"/>
                    <a:lumOff val="40000"/>
                  </a:schemeClr>
                </a:solidFill>
                <a:sym typeface="+mn-ea"/>
              </a:rPr>
              <a:t>3.7V</a:t>
            </a:r>
            <a:endParaRPr lang="en-US" altLang="zh-CN" sz="2800" b="1">
              <a:solidFill>
                <a:schemeClr val="accent3">
                  <a:lumMod val="60000"/>
                  <a:lumOff val="40000"/>
                </a:schemeClr>
              </a:solidFill>
              <a:sym typeface="+mn-ea"/>
            </a:endParaRPr>
          </a:p>
        </p:txBody>
      </p:sp>
      <p:sp>
        <p:nvSpPr>
          <p:cNvPr id="68" name="文本框 67"/>
          <p:cNvSpPr txBox="1"/>
          <p:nvPr>
            <p:custDataLst>
              <p:tags r:id="rId29"/>
            </p:custDataLst>
          </p:nvPr>
        </p:nvSpPr>
        <p:spPr>
          <a:xfrm>
            <a:off x="1480185" y="2755265"/>
            <a:ext cx="925195" cy="52197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accent3">
                    <a:lumMod val="60000"/>
                    <a:lumOff val="40000"/>
                  </a:schemeClr>
                </a:solidFill>
                <a:sym typeface="+mn-ea"/>
              </a:rPr>
              <a:t>3.7V</a:t>
            </a:r>
            <a:endParaRPr lang="en-US" altLang="zh-CN" sz="2800" b="1">
              <a:solidFill>
                <a:schemeClr val="accent3">
                  <a:lumMod val="60000"/>
                  <a:lumOff val="40000"/>
                </a:schemeClr>
              </a:solidFill>
              <a:sym typeface="+mn-ea"/>
            </a:endParaRPr>
          </a:p>
        </p:txBody>
      </p:sp>
      <p:cxnSp>
        <p:nvCxnSpPr>
          <p:cNvPr id="54" name="直接箭头连接符 53"/>
          <p:cNvCxnSpPr/>
          <p:nvPr>
            <p:custDataLst>
              <p:tags r:id="rId30"/>
            </p:custDataLst>
          </p:nvPr>
        </p:nvCxnSpPr>
        <p:spPr>
          <a:xfrm flipH="1" flipV="1">
            <a:off x="10875816" y="1860509"/>
            <a:ext cx="8890" cy="594360"/>
          </a:xfrm>
          <a:prstGeom prst="straightConnector1">
            <a:avLst/>
          </a:prstGeom>
          <a:ln w="73025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>
            <p:custDataLst>
              <p:tags r:id="rId31"/>
            </p:custDataLst>
          </p:nvPr>
        </p:nvCxnSpPr>
        <p:spPr>
          <a:xfrm flipH="1" flipV="1">
            <a:off x="788206" y="1817964"/>
            <a:ext cx="12065" cy="713740"/>
          </a:xfrm>
          <a:prstGeom prst="straightConnector1">
            <a:avLst/>
          </a:prstGeom>
          <a:ln w="8890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/>
          <p:cNvSpPr txBox="1"/>
          <p:nvPr>
            <p:custDataLst>
              <p:tags r:id="rId32"/>
            </p:custDataLst>
          </p:nvPr>
        </p:nvSpPr>
        <p:spPr>
          <a:xfrm>
            <a:off x="571500" y="1274445"/>
            <a:ext cx="443230" cy="5429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noAutofit/>
          </a:bodyPr>
          <a:p>
            <a:r>
              <a:rPr lang="en-US" altLang="zh-CN" sz="4000"/>
              <a:t>-</a:t>
            </a:r>
            <a:endParaRPr lang="en-US" altLang="zh-CN" sz="4000"/>
          </a:p>
        </p:txBody>
      </p:sp>
      <p:sp>
        <p:nvSpPr>
          <p:cNvPr id="56" name="文本框 55"/>
          <p:cNvSpPr txBox="1"/>
          <p:nvPr>
            <p:custDataLst>
              <p:tags r:id="rId33"/>
            </p:custDataLst>
          </p:nvPr>
        </p:nvSpPr>
        <p:spPr>
          <a:xfrm>
            <a:off x="10718165" y="1444625"/>
            <a:ext cx="324485" cy="47561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noAutofit/>
          </a:bodyPr>
          <a:p>
            <a:r>
              <a:rPr lang="en-US" altLang="zh-CN" sz="2800"/>
              <a:t>+</a:t>
            </a:r>
            <a:endParaRPr lang="en-US" altLang="zh-CN" sz="2800"/>
          </a:p>
        </p:txBody>
      </p:sp>
      <p:sp>
        <p:nvSpPr>
          <p:cNvPr id="70" name="文本框 69"/>
          <p:cNvSpPr txBox="1"/>
          <p:nvPr>
            <p:custDataLst>
              <p:tags r:id="rId34"/>
            </p:custDataLst>
          </p:nvPr>
        </p:nvSpPr>
        <p:spPr>
          <a:xfrm>
            <a:off x="0" y="5046345"/>
            <a:ext cx="12467590" cy="168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400" b="1"/>
              <a:t>3.7+3.7+3.7+3.7+3.7+3.7+3.7+3.7+3.7+3.7=37V</a:t>
            </a:r>
            <a:endParaRPr lang="en-US" altLang="zh-CN" sz="4400" b="1"/>
          </a:p>
          <a:p>
            <a:r>
              <a:rPr lang="en-US" altLang="zh-CN" sz="4400" b="1"/>
              <a:t>                  </a:t>
            </a:r>
            <a:r>
              <a:rPr lang="zh-CN" altLang="en-US" sz="4400" b="1"/>
              <a:t>容量</a:t>
            </a:r>
            <a:r>
              <a:rPr lang="en-US" altLang="zh-CN" sz="4400" b="1"/>
              <a:t>120</a:t>
            </a:r>
            <a:r>
              <a:rPr lang="en-US" altLang="zh-CN" sz="4400" b="1"/>
              <a:t>Ah</a:t>
            </a:r>
            <a:endParaRPr lang="en-US" altLang="zh-CN" sz="4400" b="1"/>
          </a:p>
          <a:p>
            <a:endParaRPr lang="en-US" altLang="zh-CN" sz="4400" b="1"/>
          </a:p>
        </p:txBody>
      </p:sp>
    </p:spTree>
    <p:custDataLst>
      <p:tags r:id="rId3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9720" y="5586095"/>
            <a:ext cx="11039475" cy="12134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例如：现在有一辆车需要</a:t>
            </a:r>
            <a:r>
              <a:rPr lang="en-US" altLang="zh-CN" sz="3600" b="1">
                <a:solidFill>
                  <a:srgbClr val="FF0000"/>
                </a:solidFill>
              </a:rPr>
              <a:t>370V</a:t>
            </a:r>
            <a:r>
              <a:rPr lang="zh-CN" altLang="en-US" sz="3600" b="1">
                <a:solidFill>
                  <a:srgbClr val="FF0000"/>
                </a:solidFill>
              </a:rPr>
              <a:t>的电压，</a:t>
            </a:r>
            <a:r>
              <a:rPr lang="en-US" altLang="zh-CN" sz="3600" b="1">
                <a:solidFill>
                  <a:srgbClr val="FF0000"/>
                </a:solidFill>
              </a:rPr>
              <a:t>6</a:t>
            </a:r>
            <a:r>
              <a:rPr lang="en-US" altLang="zh-CN" sz="3600" b="1">
                <a:solidFill>
                  <a:srgbClr val="FF0000"/>
                </a:solidFill>
              </a:rPr>
              <a:t>0</a:t>
            </a:r>
            <a:r>
              <a:rPr lang="en-US" altLang="zh-CN" sz="3600" b="1">
                <a:solidFill>
                  <a:srgbClr val="FF0000"/>
                </a:solidFill>
              </a:rPr>
              <a:t>Ah</a:t>
            </a:r>
            <a:r>
              <a:rPr lang="zh-CN" altLang="en-US" sz="3600" b="1">
                <a:solidFill>
                  <a:srgbClr val="FF0000"/>
                </a:solidFill>
              </a:rPr>
              <a:t>的电池包，如何连接电芯才能满足呢？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pic>
        <p:nvPicPr>
          <p:cNvPr id="2" name="图片 1" descr="4a408699f82e78e5a32e2b94608250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8620" t="7954" r="5250" b="22287"/>
          <a:stretch>
            <a:fillRect/>
          </a:stretch>
        </p:blipFill>
        <p:spPr>
          <a:xfrm>
            <a:off x="5934075" y="1572895"/>
            <a:ext cx="4600575" cy="3726815"/>
          </a:xfrm>
          <a:prstGeom prst="rect">
            <a:avLst/>
          </a:prstGeom>
        </p:spPr>
      </p:pic>
      <p:pic>
        <p:nvPicPr>
          <p:cNvPr id="103" name="图片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" y="1572895"/>
            <a:ext cx="5679440" cy="2992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0534650" y="1797050"/>
            <a:ext cx="1729740" cy="20389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/>
              <a:t>电池参数：</a:t>
            </a:r>
            <a:endParaRPr lang="zh-CN" altLang="en-US" sz="2400" b="1"/>
          </a:p>
          <a:p>
            <a:r>
              <a:rPr lang="zh-CN" altLang="en-US" sz="2400" b="1"/>
              <a:t>电压</a:t>
            </a:r>
            <a:r>
              <a:rPr lang="en-US" altLang="zh-CN" sz="2400" b="1"/>
              <a:t>3.7V</a:t>
            </a:r>
            <a:endParaRPr lang="en-US" altLang="zh-CN" sz="2400" b="1"/>
          </a:p>
          <a:p>
            <a:r>
              <a:rPr lang="zh-CN" altLang="en-US" sz="2400" b="1"/>
              <a:t>容量</a:t>
            </a:r>
            <a:r>
              <a:rPr lang="en-US" altLang="zh-CN" sz="2400" b="1"/>
              <a:t>60Ah</a:t>
            </a:r>
            <a:endParaRPr lang="en-US" altLang="zh-CN" sz="2400" b="1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/>
          <p:nvPr>
            <p:ph type="title"/>
          </p:nvPr>
        </p:nvSpPr>
        <p:spPr>
          <a:xfrm>
            <a:off x="1014730" y="89535"/>
            <a:ext cx="10158730" cy="725805"/>
          </a:xfrm>
        </p:spPr>
        <p:txBody>
          <a:bodyPr>
            <a:normAutofit/>
          </a:bodyPr>
          <a:p>
            <a:r>
              <a:rPr lang="zh-CN" altLang="en-US" b="1"/>
              <a:t>单体电池的连接</a:t>
            </a:r>
            <a:r>
              <a:rPr lang="en-US" altLang="zh-CN" b="1"/>
              <a:t>---</a:t>
            </a:r>
            <a:r>
              <a:rPr lang="zh-CN" altLang="en-US" b="1"/>
              <a:t>串联（</a:t>
            </a:r>
            <a:r>
              <a:rPr lang="en-US" altLang="zh-CN" b="1"/>
              <a:t>1P10S</a:t>
            </a:r>
            <a:r>
              <a:rPr lang="zh-CN" altLang="en-US" b="1"/>
              <a:t>）</a:t>
            </a:r>
            <a:endParaRPr lang="zh-CN" altLang="en-US" b="1"/>
          </a:p>
        </p:txBody>
      </p:sp>
      <p:sp>
        <p:nvSpPr>
          <p:cNvPr id="70" name="文本框 69"/>
          <p:cNvSpPr txBox="1"/>
          <p:nvPr/>
        </p:nvSpPr>
        <p:spPr>
          <a:xfrm>
            <a:off x="730250" y="6112510"/>
            <a:ext cx="10622280" cy="661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b="1"/>
              <a:t>37+37+37+37+37+37+37+37+37+37=370V  </a:t>
            </a:r>
            <a:r>
              <a:rPr lang="zh-CN" altLang="en-US" sz="3600" b="1"/>
              <a:t>容量</a:t>
            </a:r>
            <a:r>
              <a:rPr lang="en-US" altLang="zh-CN" sz="3600" b="1"/>
              <a:t>60Ah</a:t>
            </a:r>
            <a:endParaRPr lang="en-US" altLang="zh-CN" sz="3600" b="1"/>
          </a:p>
          <a:p>
            <a:endParaRPr lang="en-US" altLang="zh-CN" sz="3600" b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-1452880" y="3192145"/>
            <a:ext cx="4829810" cy="636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/>
          <a:stretch>
            <a:fillRect/>
          </a:stretch>
        </p:blipFill>
        <p:spPr>
          <a:xfrm rot="16200000">
            <a:off x="2976880" y="3192145"/>
            <a:ext cx="4829810" cy="6369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"/>
          <a:stretch>
            <a:fillRect/>
          </a:stretch>
        </p:blipFill>
        <p:spPr>
          <a:xfrm rot="5400000">
            <a:off x="8514080" y="3192145"/>
            <a:ext cx="4829810" cy="636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"/>
          <a:stretch>
            <a:fillRect/>
          </a:stretch>
        </p:blipFill>
        <p:spPr>
          <a:xfrm rot="5400000">
            <a:off x="-345440" y="3192145"/>
            <a:ext cx="4829810" cy="6369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"/>
          <a:stretch>
            <a:fillRect/>
          </a:stretch>
        </p:blipFill>
        <p:spPr>
          <a:xfrm rot="16200000">
            <a:off x="762000" y="3192145"/>
            <a:ext cx="4829810" cy="6369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"/>
          <a:stretch>
            <a:fillRect/>
          </a:stretch>
        </p:blipFill>
        <p:spPr>
          <a:xfrm rot="5400000">
            <a:off x="1869440" y="3192145"/>
            <a:ext cx="4829810" cy="6369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"/>
          <a:stretch>
            <a:fillRect/>
          </a:stretch>
        </p:blipFill>
        <p:spPr>
          <a:xfrm rot="5400000">
            <a:off x="4084320" y="3192145"/>
            <a:ext cx="4829810" cy="6369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"/>
          <a:stretch>
            <a:fillRect/>
          </a:stretch>
        </p:blipFill>
        <p:spPr>
          <a:xfrm rot="16200000">
            <a:off x="5191760" y="3192145"/>
            <a:ext cx="4829810" cy="6369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"/>
          <a:stretch>
            <a:fillRect/>
          </a:stretch>
        </p:blipFill>
        <p:spPr>
          <a:xfrm rot="5400000">
            <a:off x="6299200" y="3192145"/>
            <a:ext cx="4829810" cy="6369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"/>
          <a:stretch>
            <a:fillRect/>
          </a:stretch>
        </p:blipFill>
        <p:spPr>
          <a:xfrm rot="16200000">
            <a:off x="7406640" y="3192145"/>
            <a:ext cx="4829810" cy="636905"/>
          </a:xfrm>
          <a:prstGeom prst="rect">
            <a:avLst/>
          </a:prstGeom>
        </p:spPr>
      </p:pic>
      <p:sp>
        <p:nvSpPr>
          <p:cNvPr id="18" name="左中括号 17"/>
          <p:cNvSpPr/>
          <p:nvPr>
            <p:custDataLst>
              <p:tags r:id="rId11"/>
            </p:custDataLst>
          </p:nvPr>
        </p:nvSpPr>
        <p:spPr>
          <a:xfrm rot="5400000">
            <a:off x="2696210" y="594360"/>
            <a:ext cx="291465" cy="1112520"/>
          </a:xfrm>
          <a:prstGeom prst="leftBracket">
            <a:avLst>
              <a:gd name="adj" fmla="val 0"/>
            </a:avLst>
          </a:prstGeom>
          <a:ln w="53975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左中括号 13"/>
          <p:cNvSpPr/>
          <p:nvPr>
            <p:custDataLst>
              <p:tags r:id="rId12"/>
            </p:custDataLst>
          </p:nvPr>
        </p:nvSpPr>
        <p:spPr>
          <a:xfrm rot="16200000">
            <a:off x="1140460" y="5223510"/>
            <a:ext cx="291465" cy="1112520"/>
          </a:xfrm>
          <a:prstGeom prst="leftBracket">
            <a:avLst>
              <a:gd name="adj" fmla="val 0"/>
            </a:avLst>
          </a:prstGeom>
          <a:ln w="53975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左中括号 14"/>
          <p:cNvSpPr/>
          <p:nvPr>
            <p:custDataLst>
              <p:tags r:id="rId13"/>
            </p:custDataLst>
          </p:nvPr>
        </p:nvSpPr>
        <p:spPr>
          <a:xfrm rot="5400000">
            <a:off x="4921885" y="594360"/>
            <a:ext cx="291465" cy="1112520"/>
          </a:xfrm>
          <a:prstGeom prst="leftBracket">
            <a:avLst>
              <a:gd name="adj" fmla="val 0"/>
            </a:avLst>
          </a:prstGeom>
          <a:ln w="53975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左中括号 15"/>
          <p:cNvSpPr/>
          <p:nvPr>
            <p:custDataLst>
              <p:tags r:id="rId14"/>
            </p:custDataLst>
          </p:nvPr>
        </p:nvSpPr>
        <p:spPr>
          <a:xfrm rot="16200000">
            <a:off x="3355340" y="5223510"/>
            <a:ext cx="291465" cy="1112520"/>
          </a:xfrm>
          <a:prstGeom prst="leftBracket">
            <a:avLst>
              <a:gd name="adj" fmla="val 0"/>
            </a:avLst>
          </a:prstGeom>
          <a:ln w="53975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左中括号 16"/>
          <p:cNvSpPr/>
          <p:nvPr>
            <p:custDataLst>
              <p:tags r:id="rId15"/>
            </p:custDataLst>
          </p:nvPr>
        </p:nvSpPr>
        <p:spPr>
          <a:xfrm rot="5400000">
            <a:off x="7131685" y="603885"/>
            <a:ext cx="291465" cy="1094105"/>
          </a:xfrm>
          <a:prstGeom prst="leftBracket">
            <a:avLst>
              <a:gd name="adj" fmla="val 0"/>
            </a:avLst>
          </a:prstGeom>
          <a:ln w="53975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左中括号 18"/>
          <p:cNvSpPr/>
          <p:nvPr>
            <p:custDataLst>
              <p:tags r:id="rId16"/>
            </p:custDataLst>
          </p:nvPr>
        </p:nvSpPr>
        <p:spPr>
          <a:xfrm rot="16200000">
            <a:off x="5584825" y="5334635"/>
            <a:ext cx="291465" cy="1094105"/>
          </a:xfrm>
          <a:prstGeom prst="leftBracket">
            <a:avLst>
              <a:gd name="adj" fmla="val 0"/>
            </a:avLst>
          </a:prstGeom>
          <a:ln w="53975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左中括号 19"/>
          <p:cNvSpPr/>
          <p:nvPr>
            <p:custDataLst>
              <p:tags r:id="rId17"/>
            </p:custDataLst>
          </p:nvPr>
        </p:nvSpPr>
        <p:spPr>
          <a:xfrm rot="5400000">
            <a:off x="9342755" y="603885"/>
            <a:ext cx="291465" cy="1094105"/>
          </a:xfrm>
          <a:prstGeom prst="leftBracket">
            <a:avLst>
              <a:gd name="adj" fmla="val 0"/>
            </a:avLst>
          </a:prstGeom>
          <a:ln w="53975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左中括号 20"/>
          <p:cNvSpPr/>
          <p:nvPr>
            <p:custDataLst>
              <p:tags r:id="rId18"/>
            </p:custDataLst>
          </p:nvPr>
        </p:nvSpPr>
        <p:spPr>
          <a:xfrm rot="16200000">
            <a:off x="7787005" y="5334635"/>
            <a:ext cx="291465" cy="1094105"/>
          </a:xfrm>
          <a:prstGeom prst="leftBracket">
            <a:avLst>
              <a:gd name="adj" fmla="val 0"/>
            </a:avLst>
          </a:prstGeom>
          <a:ln w="53975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左中括号 22"/>
          <p:cNvSpPr/>
          <p:nvPr>
            <p:custDataLst>
              <p:tags r:id="rId19"/>
            </p:custDataLst>
          </p:nvPr>
        </p:nvSpPr>
        <p:spPr>
          <a:xfrm rot="16200000">
            <a:off x="10019665" y="5334635"/>
            <a:ext cx="291465" cy="1094105"/>
          </a:xfrm>
          <a:prstGeom prst="leftBracket">
            <a:avLst>
              <a:gd name="adj" fmla="val 0"/>
            </a:avLst>
          </a:prstGeom>
          <a:ln w="53975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4" name="直接箭头连接符 23"/>
          <p:cNvCxnSpPr/>
          <p:nvPr>
            <p:custDataLst>
              <p:tags r:id="rId20"/>
            </p:custDataLst>
          </p:nvPr>
        </p:nvCxnSpPr>
        <p:spPr>
          <a:xfrm flipH="1" flipV="1">
            <a:off x="11156486" y="697189"/>
            <a:ext cx="1905" cy="599440"/>
          </a:xfrm>
          <a:prstGeom prst="straightConnector1">
            <a:avLst/>
          </a:prstGeom>
          <a:ln w="73025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>
            <p:custDataLst>
              <p:tags r:id="rId21"/>
            </p:custDataLst>
          </p:nvPr>
        </p:nvCxnSpPr>
        <p:spPr>
          <a:xfrm flipH="1" flipV="1">
            <a:off x="1159046" y="582889"/>
            <a:ext cx="12065" cy="713740"/>
          </a:xfrm>
          <a:prstGeom prst="straightConnector1">
            <a:avLst/>
          </a:prstGeom>
          <a:ln w="8890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/>
          <p:nvPr>
            <p:ph type="title"/>
          </p:nvPr>
        </p:nvSpPr>
        <p:spPr/>
        <p:txBody>
          <a:bodyPr/>
          <a:p>
            <a:r>
              <a:rPr lang="zh-CN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电池的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额定</a:t>
            </a:r>
            <a:r>
              <a:rPr lang="zh-CN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电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压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怎么产生</a:t>
            </a:r>
            <a:r>
              <a:rPr lang="zh-CN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的</a:t>
            </a:r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9720" y="5586095"/>
            <a:ext cx="11039475" cy="12134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例如：现在有一辆车需要</a:t>
            </a:r>
            <a:r>
              <a:rPr lang="en-US" altLang="zh-CN" sz="3600" b="1">
                <a:solidFill>
                  <a:srgbClr val="FF0000"/>
                </a:solidFill>
              </a:rPr>
              <a:t>370V</a:t>
            </a:r>
            <a:r>
              <a:rPr lang="zh-CN" altLang="en-US" sz="3600" b="1">
                <a:solidFill>
                  <a:srgbClr val="FF0000"/>
                </a:solidFill>
              </a:rPr>
              <a:t>的电压，</a:t>
            </a:r>
            <a:r>
              <a:rPr lang="en-US" altLang="zh-CN" sz="3600" b="1">
                <a:solidFill>
                  <a:srgbClr val="FF0000"/>
                </a:solidFill>
              </a:rPr>
              <a:t>120</a:t>
            </a:r>
            <a:r>
              <a:rPr lang="en-US" altLang="zh-CN" sz="3600" b="1">
                <a:solidFill>
                  <a:srgbClr val="FF0000"/>
                </a:solidFill>
              </a:rPr>
              <a:t>Ah</a:t>
            </a:r>
            <a:r>
              <a:rPr lang="zh-CN" altLang="en-US" sz="3600" b="1">
                <a:solidFill>
                  <a:srgbClr val="FF0000"/>
                </a:solidFill>
              </a:rPr>
              <a:t>的电池包，如何连接电芯才能满足呢？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pic>
        <p:nvPicPr>
          <p:cNvPr id="2" name="图片 1" descr="4a408699f82e78e5a32e2b94608250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8620" t="7954" r="5250" b="22287"/>
          <a:stretch>
            <a:fillRect/>
          </a:stretch>
        </p:blipFill>
        <p:spPr>
          <a:xfrm>
            <a:off x="5934075" y="1572895"/>
            <a:ext cx="4600575" cy="3726815"/>
          </a:xfrm>
          <a:prstGeom prst="rect">
            <a:avLst/>
          </a:prstGeom>
        </p:spPr>
      </p:pic>
      <p:pic>
        <p:nvPicPr>
          <p:cNvPr id="103" name="图片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" y="1572895"/>
            <a:ext cx="5679440" cy="2992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0534650" y="1797050"/>
            <a:ext cx="1729740" cy="20389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/>
              <a:t>电池参数：</a:t>
            </a:r>
            <a:endParaRPr lang="zh-CN" altLang="en-US" sz="2400" b="1"/>
          </a:p>
          <a:p>
            <a:r>
              <a:rPr lang="zh-CN" altLang="en-US" sz="2400" b="1"/>
              <a:t>电压</a:t>
            </a:r>
            <a:r>
              <a:rPr lang="en-US" altLang="zh-CN" sz="2400" b="1"/>
              <a:t>3.7V</a:t>
            </a:r>
            <a:endParaRPr lang="en-US" altLang="zh-CN" sz="2400" b="1"/>
          </a:p>
          <a:p>
            <a:r>
              <a:rPr lang="zh-CN" altLang="en-US" sz="2400" b="1"/>
              <a:t>容量</a:t>
            </a:r>
            <a:r>
              <a:rPr lang="en-US" altLang="zh-CN" sz="2400" b="1"/>
              <a:t>60Ah</a:t>
            </a:r>
            <a:endParaRPr lang="en-US" altLang="zh-CN" sz="2400" b="1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/>
          <p:nvPr>
            <p:ph type="title"/>
          </p:nvPr>
        </p:nvSpPr>
        <p:spPr>
          <a:xfrm>
            <a:off x="1189355" y="0"/>
            <a:ext cx="10158730" cy="521970"/>
          </a:xfrm>
        </p:spPr>
        <p:txBody>
          <a:bodyPr>
            <a:normAutofit fontScale="90000"/>
          </a:bodyPr>
          <a:p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电池模组连接方式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---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串联（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2P10S)</a:t>
            </a:r>
            <a:endParaRPr lang="en-US" altLang="zh-CN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8968"/>
          <a:stretch>
            <a:fillRect/>
          </a:stretch>
        </p:blipFill>
        <p:spPr>
          <a:xfrm rot="5400000">
            <a:off x="-1439545" y="3090545"/>
            <a:ext cx="4576445" cy="6565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/>
          <a:srcRect l="9372"/>
          <a:stretch>
            <a:fillRect/>
          </a:stretch>
        </p:blipFill>
        <p:spPr>
          <a:xfrm rot="16200000">
            <a:off x="6401435" y="3080385"/>
            <a:ext cx="4556125" cy="6565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"/>
          <a:srcRect r="9739"/>
          <a:stretch>
            <a:fillRect/>
          </a:stretch>
        </p:blipFill>
        <p:spPr>
          <a:xfrm rot="5400000">
            <a:off x="818515" y="3071495"/>
            <a:ext cx="4537710" cy="6565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"/>
          <a:srcRect l="8791"/>
          <a:stretch>
            <a:fillRect/>
          </a:stretch>
        </p:blipFill>
        <p:spPr>
          <a:xfrm rot="16200000">
            <a:off x="1912620" y="3094990"/>
            <a:ext cx="4585335" cy="6565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"/>
          <a:srcRect l="8602"/>
          <a:stretch>
            <a:fillRect/>
          </a:stretch>
        </p:blipFill>
        <p:spPr>
          <a:xfrm rot="16200000">
            <a:off x="4147185" y="3100070"/>
            <a:ext cx="4594860" cy="6565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"/>
          <a:srcRect r="8968"/>
          <a:stretch>
            <a:fillRect/>
          </a:stretch>
        </p:blipFill>
        <p:spPr>
          <a:xfrm rot="5400000">
            <a:off x="5273675" y="3090545"/>
            <a:ext cx="4576445" cy="656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"/>
          <a:srcRect r="9360"/>
          <a:stretch>
            <a:fillRect/>
          </a:stretch>
        </p:blipFill>
        <p:spPr>
          <a:xfrm rot="5400000">
            <a:off x="7518400" y="3081020"/>
            <a:ext cx="4556760" cy="6565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"/>
          <a:srcRect l="8791"/>
          <a:stretch>
            <a:fillRect/>
          </a:stretch>
        </p:blipFill>
        <p:spPr>
          <a:xfrm rot="16200000">
            <a:off x="8622030" y="3094990"/>
            <a:ext cx="4585335" cy="6565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rcRect l="8671"/>
          <a:stretch>
            <a:fillRect/>
          </a:stretch>
        </p:blipFill>
        <p:spPr>
          <a:xfrm rot="16200000" flipV="1">
            <a:off x="3027680" y="3094990"/>
            <a:ext cx="4594860" cy="6673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r="10211"/>
          <a:stretch>
            <a:fillRect/>
          </a:stretch>
        </p:blipFill>
        <p:spPr>
          <a:xfrm rot="5400000" flipV="1">
            <a:off x="-290830" y="3056255"/>
            <a:ext cx="4517390" cy="667385"/>
          </a:xfrm>
          <a:prstGeom prst="rect">
            <a:avLst/>
          </a:prstGeom>
        </p:spPr>
      </p:pic>
      <p:cxnSp>
        <p:nvCxnSpPr>
          <p:cNvPr id="54" name="直接箭头连接符 53"/>
          <p:cNvCxnSpPr/>
          <p:nvPr>
            <p:custDataLst>
              <p:tags r:id="rId11"/>
            </p:custDataLst>
          </p:nvPr>
        </p:nvCxnSpPr>
        <p:spPr>
          <a:xfrm flipV="1">
            <a:off x="622471" y="707349"/>
            <a:ext cx="7620" cy="537845"/>
          </a:xfrm>
          <a:prstGeom prst="straightConnector1">
            <a:avLst/>
          </a:prstGeom>
          <a:ln w="73025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左中括号 17"/>
          <p:cNvSpPr/>
          <p:nvPr/>
        </p:nvSpPr>
        <p:spPr>
          <a:xfrm rot="5400000">
            <a:off x="2164080" y="541020"/>
            <a:ext cx="291465" cy="1112520"/>
          </a:xfrm>
          <a:prstGeom prst="leftBracket">
            <a:avLst>
              <a:gd name="adj" fmla="val 0"/>
            </a:avLst>
          </a:prstGeom>
          <a:ln w="53975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左中括号 18"/>
          <p:cNvSpPr/>
          <p:nvPr>
            <p:custDataLst>
              <p:tags r:id="rId12"/>
            </p:custDataLst>
          </p:nvPr>
        </p:nvSpPr>
        <p:spPr>
          <a:xfrm rot="5400000" flipH="1">
            <a:off x="1075690" y="5046980"/>
            <a:ext cx="207010" cy="1113790"/>
          </a:xfrm>
          <a:prstGeom prst="leftBracket">
            <a:avLst>
              <a:gd name="adj" fmla="val 0"/>
            </a:avLst>
          </a:prstGeom>
          <a:ln w="53975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左中括号 19"/>
          <p:cNvSpPr/>
          <p:nvPr>
            <p:custDataLst>
              <p:tags r:id="rId13"/>
            </p:custDataLst>
          </p:nvPr>
        </p:nvSpPr>
        <p:spPr>
          <a:xfrm rot="5400000" flipH="1">
            <a:off x="3332480" y="5101590"/>
            <a:ext cx="207010" cy="1139190"/>
          </a:xfrm>
          <a:prstGeom prst="leftBracket">
            <a:avLst>
              <a:gd name="adj" fmla="val 0"/>
            </a:avLst>
          </a:prstGeom>
          <a:ln w="53975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左中括号 20"/>
          <p:cNvSpPr/>
          <p:nvPr>
            <p:custDataLst>
              <p:tags r:id="rId14"/>
            </p:custDataLst>
          </p:nvPr>
        </p:nvSpPr>
        <p:spPr>
          <a:xfrm rot="5400000">
            <a:off x="4409440" y="549910"/>
            <a:ext cx="291465" cy="1099185"/>
          </a:xfrm>
          <a:prstGeom prst="leftBracket">
            <a:avLst>
              <a:gd name="adj" fmla="val 0"/>
            </a:avLst>
          </a:prstGeom>
          <a:ln w="53975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左中括号 21"/>
          <p:cNvSpPr/>
          <p:nvPr>
            <p:custDataLst>
              <p:tags r:id="rId15"/>
            </p:custDataLst>
          </p:nvPr>
        </p:nvSpPr>
        <p:spPr>
          <a:xfrm rot="5400000" flipH="1">
            <a:off x="5572125" y="5093970"/>
            <a:ext cx="206375" cy="1153160"/>
          </a:xfrm>
          <a:prstGeom prst="leftBracket">
            <a:avLst>
              <a:gd name="adj" fmla="val 0"/>
            </a:avLst>
          </a:prstGeom>
          <a:ln w="53975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左中括号 22"/>
          <p:cNvSpPr/>
          <p:nvPr>
            <p:custDataLst>
              <p:tags r:id="rId16"/>
            </p:custDataLst>
          </p:nvPr>
        </p:nvSpPr>
        <p:spPr>
          <a:xfrm rot="5400000">
            <a:off x="6633210" y="565150"/>
            <a:ext cx="291465" cy="1069340"/>
          </a:xfrm>
          <a:prstGeom prst="leftBracket">
            <a:avLst>
              <a:gd name="adj" fmla="val 0"/>
            </a:avLst>
          </a:prstGeom>
          <a:ln w="53975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左中括号 23"/>
          <p:cNvSpPr/>
          <p:nvPr>
            <p:custDataLst>
              <p:tags r:id="rId17"/>
            </p:custDataLst>
          </p:nvPr>
        </p:nvSpPr>
        <p:spPr>
          <a:xfrm rot="5400000" flipH="1">
            <a:off x="7799705" y="5097145"/>
            <a:ext cx="207645" cy="1158875"/>
          </a:xfrm>
          <a:prstGeom prst="leftBracket">
            <a:avLst>
              <a:gd name="adj" fmla="val 0"/>
            </a:avLst>
          </a:prstGeom>
          <a:ln w="53975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左中括号 24"/>
          <p:cNvSpPr/>
          <p:nvPr>
            <p:custDataLst>
              <p:tags r:id="rId18"/>
            </p:custDataLst>
          </p:nvPr>
        </p:nvSpPr>
        <p:spPr>
          <a:xfrm rot="5400000">
            <a:off x="8867775" y="565785"/>
            <a:ext cx="291465" cy="1069975"/>
          </a:xfrm>
          <a:prstGeom prst="leftBracket">
            <a:avLst>
              <a:gd name="adj" fmla="val 0"/>
            </a:avLst>
          </a:prstGeom>
          <a:ln w="53975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左中括号 25"/>
          <p:cNvSpPr/>
          <p:nvPr>
            <p:custDataLst>
              <p:tags r:id="rId19"/>
            </p:custDataLst>
          </p:nvPr>
        </p:nvSpPr>
        <p:spPr>
          <a:xfrm rot="5400000" flipH="1">
            <a:off x="10019030" y="5102860"/>
            <a:ext cx="207645" cy="1135380"/>
          </a:xfrm>
          <a:prstGeom prst="leftBracket">
            <a:avLst>
              <a:gd name="adj" fmla="val 0"/>
            </a:avLst>
          </a:prstGeom>
          <a:ln w="53975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5" name="直接箭头连接符 54"/>
          <p:cNvCxnSpPr/>
          <p:nvPr>
            <p:custDataLst>
              <p:tags r:id="rId20"/>
            </p:custDataLst>
          </p:nvPr>
        </p:nvCxnSpPr>
        <p:spPr>
          <a:xfrm flipH="1" flipV="1">
            <a:off x="10689761" y="627974"/>
            <a:ext cx="23495" cy="615315"/>
          </a:xfrm>
          <a:prstGeom prst="straightConnector1">
            <a:avLst/>
          </a:prstGeom>
          <a:ln w="8890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181610" y="6151245"/>
            <a:ext cx="118389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b="1">
                <a:sym typeface="+mn-ea"/>
              </a:rPr>
              <a:t>37+37+37+37+37+37+37+37+37+37=370V </a:t>
            </a:r>
            <a:r>
              <a:rPr lang="zh-CN" altLang="en-US" sz="4000" b="1">
                <a:sym typeface="+mn-ea"/>
              </a:rPr>
              <a:t>容量</a:t>
            </a:r>
            <a:r>
              <a:rPr lang="en-US" altLang="zh-CN" sz="4000" b="1">
                <a:sym typeface="+mn-ea"/>
              </a:rPr>
              <a:t>120Ah</a:t>
            </a:r>
            <a:endParaRPr lang="en-US" altLang="zh-CN" sz="4000" b="1">
              <a:sym typeface="+mn-ea"/>
            </a:endParaRPr>
          </a:p>
        </p:txBody>
      </p:sp>
    </p:spTree>
    <p:custDataLst>
      <p:tags r:id="rId2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>
            <p:custDataLst>
              <p:tags r:id="rId1"/>
            </p:custDataLst>
          </p:nvPr>
        </p:nvSpPr>
        <p:spPr>
          <a:xfrm>
            <a:off x="208280" y="64770"/>
            <a:ext cx="3249295" cy="87757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r>
              <a:rPr lang="zh-CN" sz="4000" b="1">
                <a:sym typeface="+mn-ea"/>
              </a:rPr>
              <a:t>电池包结构</a:t>
            </a:r>
            <a:endParaRPr lang="zh-CN" altLang="en-US" sz="4000" b="1">
              <a:sym typeface="+mn-ea"/>
            </a:endParaRPr>
          </a:p>
        </p:txBody>
      </p:sp>
      <p:cxnSp>
        <p:nvCxnSpPr>
          <p:cNvPr id="952" name="直接连接符 951"/>
          <p:cNvCxnSpPr/>
          <p:nvPr>
            <p:custDataLst>
              <p:tags r:id="rId2"/>
            </p:custDataLst>
          </p:nvPr>
        </p:nvCxnSpPr>
        <p:spPr>
          <a:xfrm>
            <a:off x="565150" y="3066415"/>
            <a:ext cx="855980" cy="69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6" name="组合 445"/>
          <p:cNvGrpSpPr/>
          <p:nvPr/>
        </p:nvGrpSpPr>
        <p:grpSpPr>
          <a:xfrm>
            <a:off x="2727960" y="3044825"/>
            <a:ext cx="2950210" cy="506730"/>
            <a:chOff x="4296" y="5245"/>
            <a:chExt cx="4646" cy="742"/>
          </a:xfrm>
        </p:grpSpPr>
        <p:cxnSp>
          <p:nvCxnSpPr>
            <p:cNvPr id="949" name="直接连接符 948"/>
            <p:cNvCxnSpPr/>
            <p:nvPr>
              <p:custDataLst>
                <p:tags r:id="rId3"/>
              </p:custDataLst>
            </p:nvPr>
          </p:nvCxnSpPr>
          <p:spPr>
            <a:xfrm flipH="1" flipV="1">
              <a:off x="8734" y="5245"/>
              <a:ext cx="5" cy="74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1" name="直接连接符 950"/>
            <p:cNvCxnSpPr/>
            <p:nvPr>
              <p:custDataLst>
                <p:tags r:id="rId4"/>
              </p:custDataLst>
            </p:nvPr>
          </p:nvCxnSpPr>
          <p:spPr>
            <a:xfrm flipH="1" flipV="1">
              <a:off x="4296" y="5280"/>
              <a:ext cx="460" cy="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直接连接符 288"/>
            <p:cNvCxnSpPr/>
            <p:nvPr>
              <p:custDataLst>
                <p:tags r:id="rId5"/>
              </p:custDataLst>
            </p:nvPr>
          </p:nvCxnSpPr>
          <p:spPr>
            <a:xfrm flipH="1" flipV="1">
              <a:off x="4756" y="5262"/>
              <a:ext cx="1" cy="6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直接连接符 289"/>
            <p:cNvCxnSpPr/>
            <p:nvPr>
              <p:custDataLst>
                <p:tags r:id="rId6"/>
              </p:custDataLst>
            </p:nvPr>
          </p:nvCxnSpPr>
          <p:spPr>
            <a:xfrm flipH="1">
              <a:off x="4720" y="5953"/>
              <a:ext cx="4045" cy="2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直接连接符 290"/>
            <p:cNvCxnSpPr/>
            <p:nvPr>
              <p:custDataLst>
                <p:tags r:id="rId7"/>
              </p:custDataLst>
            </p:nvPr>
          </p:nvCxnSpPr>
          <p:spPr>
            <a:xfrm flipH="1">
              <a:off x="8724" y="5277"/>
              <a:ext cx="21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2" name="直接连接符 291"/>
          <p:cNvCxnSpPr/>
          <p:nvPr>
            <p:custDataLst>
              <p:tags r:id="rId8"/>
            </p:custDataLst>
          </p:nvPr>
        </p:nvCxnSpPr>
        <p:spPr>
          <a:xfrm flipH="1">
            <a:off x="6995795" y="3075305"/>
            <a:ext cx="5784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6" name="组合 295"/>
          <p:cNvGrpSpPr/>
          <p:nvPr/>
        </p:nvGrpSpPr>
        <p:grpSpPr>
          <a:xfrm>
            <a:off x="9187180" y="3073400"/>
            <a:ext cx="188595" cy="892810"/>
            <a:chOff x="7986" y="1476"/>
            <a:chExt cx="297" cy="1406"/>
          </a:xfrm>
        </p:grpSpPr>
        <p:cxnSp>
          <p:nvCxnSpPr>
            <p:cNvPr id="293" name="直接连接符 292"/>
            <p:cNvCxnSpPr/>
            <p:nvPr>
              <p:custDataLst>
                <p:tags r:id="rId9"/>
              </p:custDataLst>
            </p:nvPr>
          </p:nvCxnSpPr>
          <p:spPr>
            <a:xfrm flipH="1" flipV="1">
              <a:off x="8241" y="1476"/>
              <a:ext cx="12" cy="1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直接连接符 293"/>
            <p:cNvCxnSpPr/>
            <p:nvPr>
              <p:custDataLst>
                <p:tags r:id="rId10"/>
              </p:custDataLst>
            </p:nvPr>
          </p:nvCxnSpPr>
          <p:spPr>
            <a:xfrm flipH="1">
              <a:off x="7986" y="2847"/>
              <a:ext cx="282" cy="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直接连接符 294"/>
            <p:cNvCxnSpPr/>
            <p:nvPr>
              <p:custDataLst>
                <p:tags r:id="rId11"/>
              </p:custDataLst>
            </p:nvPr>
          </p:nvCxnSpPr>
          <p:spPr>
            <a:xfrm flipH="1">
              <a:off x="8001" y="1491"/>
              <a:ext cx="282" cy="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8" name="组合 297"/>
          <p:cNvGrpSpPr/>
          <p:nvPr/>
        </p:nvGrpSpPr>
        <p:grpSpPr>
          <a:xfrm rot="10800000">
            <a:off x="7397115" y="3947160"/>
            <a:ext cx="188595" cy="892810"/>
            <a:chOff x="7986" y="1476"/>
            <a:chExt cx="297" cy="1406"/>
          </a:xfrm>
        </p:grpSpPr>
        <p:cxnSp>
          <p:nvCxnSpPr>
            <p:cNvPr id="299" name="直接连接符 298"/>
            <p:cNvCxnSpPr/>
            <p:nvPr>
              <p:custDataLst>
                <p:tags r:id="rId12"/>
              </p:custDataLst>
            </p:nvPr>
          </p:nvCxnSpPr>
          <p:spPr>
            <a:xfrm flipH="1" flipV="1">
              <a:off x="8241" y="1476"/>
              <a:ext cx="12" cy="1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直接连接符 299"/>
            <p:cNvCxnSpPr/>
            <p:nvPr>
              <p:custDataLst>
                <p:tags r:id="rId13"/>
              </p:custDataLst>
            </p:nvPr>
          </p:nvCxnSpPr>
          <p:spPr>
            <a:xfrm flipH="1">
              <a:off x="7986" y="2847"/>
              <a:ext cx="282" cy="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直接连接符 300"/>
            <p:cNvCxnSpPr/>
            <p:nvPr>
              <p:custDataLst>
                <p:tags r:id="rId14"/>
              </p:custDataLst>
            </p:nvPr>
          </p:nvCxnSpPr>
          <p:spPr>
            <a:xfrm flipH="1">
              <a:off x="8001" y="1491"/>
              <a:ext cx="282" cy="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2" name="组合 301"/>
          <p:cNvGrpSpPr/>
          <p:nvPr/>
        </p:nvGrpSpPr>
        <p:grpSpPr>
          <a:xfrm>
            <a:off x="11428095" y="3972560"/>
            <a:ext cx="188595" cy="892810"/>
            <a:chOff x="7986" y="1476"/>
            <a:chExt cx="297" cy="1406"/>
          </a:xfrm>
        </p:grpSpPr>
        <p:cxnSp>
          <p:nvCxnSpPr>
            <p:cNvPr id="303" name="直接连接符 302"/>
            <p:cNvCxnSpPr/>
            <p:nvPr>
              <p:custDataLst>
                <p:tags r:id="rId15"/>
              </p:custDataLst>
            </p:nvPr>
          </p:nvCxnSpPr>
          <p:spPr>
            <a:xfrm flipH="1" flipV="1">
              <a:off x="8241" y="1476"/>
              <a:ext cx="12" cy="1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直接连接符 303"/>
            <p:cNvCxnSpPr/>
            <p:nvPr>
              <p:custDataLst>
                <p:tags r:id="rId16"/>
              </p:custDataLst>
            </p:nvPr>
          </p:nvCxnSpPr>
          <p:spPr>
            <a:xfrm flipH="1">
              <a:off x="7986" y="2847"/>
              <a:ext cx="282" cy="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直接连接符 304"/>
            <p:cNvCxnSpPr/>
            <p:nvPr>
              <p:custDataLst>
                <p:tags r:id="rId17"/>
              </p:custDataLst>
            </p:nvPr>
          </p:nvCxnSpPr>
          <p:spPr>
            <a:xfrm flipH="1">
              <a:off x="8001" y="1491"/>
              <a:ext cx="282" cy="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6" name="直接连接符 335"/>
          <p:cNvCxnSpPr/>
          <p:nvPr>
            <p:custDataLst>
              <p:tags r:id="rId18"/>
            </p:custDataLst>
          </p:nvPr>
        </p:nvCxnSpPr>
        <p:spPr>
          <a:xfrm flipH="1">
            <a:off x="9196705" y="4827905"/>
            <a:ext cx="635635" cy="88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7" name="组合 366"/>
          <p:cNvGrpSpPr/>
          <p:nvPr/>
        </p:nvGrpSpPr>
        <p:grpSpPr>
          <a:xfrm rot="10800000">
            <a:off x="9613265" y="3054350"/>
            <a:ext cx="188595" cy="892810"/>
            <a:chOff x="7986" y="1476"/>
            <a:chExt cx="297" cy="1406"/>
          </a:xfrm>
        </p:grpSpPr>
        <p:cxnSp>
          <p:nvCxnSpPr>
            <p:cNvPr id="368" name="直接连接符 367"/>
            <p:cNvCxnSpPr/>
            <p:nvPr>
              <p:custDataLst>
                <p:tags r:id="rId19"/>
              </p:custDataLst>
            </p:nvPr>
          </p:nvCxnSpPr>
          <p:spPr>
            <a:xfrm flipH="1" flipV="1">
              <a:off x="8241" y="1476"/>
              <a:ext cx="12" cy="1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直接连接符 368"/>
            <p:cNvCxnSpPr/>
            <p:nvPr>
              <p:custDataLst>
                <p:tags r:id="rId20"/>
              </p:custDataLst>
            </p:nvPr>
          </p:nvCxnSpPr>
          <p:spPr>
            <a:xfrm flipH="1">
              <a:off x="7986" y="2847"/>
              <a:ext cx="282" cy="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直接连接符 369"/>
            <p:cNvCxnSpPr/>
            <p:nvPr>
              <p:custDataLst>
                <p:tags r:id="rId21"/>
              </p:custDataLst>
            </p:nvPr>
          </p:nvCxnSpPr>
          <p:spPr>
            <a:xfrm flipH="1">
              <a:off x="8001" y="1491"/>
              <a:ext cx="282" cy="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1" name="组合 370"/>
          <p:cNvGrpSpPr/>
          <p:nvPr/>
        </p:nvGrpSpPr>
        <p:grpSpPr>
          <a:xfrm>
            <a:off x="11401425" y="2226945"/>
            <a:ext cx="188595" cy="892810"/>
            <a:chOff x="7986" y="1476"/>
            <a:chExt cx="297" cy="1406"/>
          </a:xfrm>
        </p:grpSpPr>
        <p:cxnSp>
          <p:nvCxnSpPr>
            <p:cNvPr id="372" name="直接连接符 371"/>
            <p:cNvCxnSpPr/>
            <p:nvPr>
              <p:custDataLst>
                <p:tags r:id="rId22"/>
              </p:custDataLst>
            </p:nvPr>
          </p:nvCxnSpPr>
          <p:spPr>
            <a:xfrm flipH="1" flipV="1">
              <a:off x="8241" y="1476"/>
              <a:ext cx="12" cy="1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直接连接符 372"/>
            <p:cNvCxnSpPr/>
            <p:nvPr>
              <p:custDataLst>
                <p:tags r:id="rId23"/>
              </p:custDataLst>
            </p:nvPr>
          </p:nvCxnSpPr>
          <p:spPr>
            <a:xfrm flipH="1">
              <a:off x="7986" y="2847"/>
              <a:ext cx="282" cy="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直接连接符 373"/>
            <p:cNvCxnSpPr/>
            <p:nvPr>
              <p:custDataLst>
                <p:tags r:id="rId24"/>
              </p:custDataLst>
            </p:nvPr>
          </p:nvCxnSpPr>
          <p:spPr>
            <a:xfrm flipH="1">
              <a:off x="8001" y="1491"/>
              <a:ext cx="282" cy="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5" name="组合 374"/>
          <p:cNvGrpSpPr/>
          <p:nvPr/>
        </p:nvGrpSpPr>
        <p:grpSpPr>
          <a:xfrm rot="10800000">
            <a:off x="9605645" y="1372235"/>
            <a:ext cx="188595" cy="892810"/>
            <a:chOff x="7986" y="1476"/>
            <a:chExt cx="297" cy="1406"/>
          </a:xfrm>
        </p:grpSpPr>
        <p:cxnSp>
          <p:nvCxnSpPr>
            <p:cNvPr id="376" name="直接连接符 375"/>
            <p:cNvCxnSpPr/>
            <p:nvPr>
              <p:custDataLst>
                <p:tags r:id="rId25"/>
              </p:custDataLst>
            </p:nvPr>
          </p:nvCxnSpPr>
          <p:spPr>
            <a:xfrm flipH="1" flipV="1">
              <a:off x="8241" y="1476"/>
              <a:ext cx="12" cy="1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直接连接符 376"/>
            <p:cNvCxnSpPr/>
            <p:nvPr>
              <p:custDataLst>
                <p:tags r:id="rId26"/>
              </p:custDataLst>
            </p:nvPr>
          </p:nvCxnSpPr>
          <p:spPr>
            <a:xfrm flipH="1">
              <a:off x="7986" y="2847"/>
              <a:ext cx="282" cy="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直接连接符 377"/>
            <p:cNvCxnSpPr/>
            <p:nvPr>
              <p:custDataLst>
                <p:tags r:id="rId27"/>
              </p:custDataLst>
            </p:nvPr>
          </p:nvCxnSpPr>
          <p:spPr>
            <a:xfrm flipH="1">
              <a:off x="8001" y="1491"/>
              <a:ext cx="282" cy="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4" name="组合 443"/>
          <p:cNvGrpSpPr/>
          <p:nvPr/>
        </p:nvGrpSpPr>
        <p:grpSpPr>
          <a:xfrm>
            <a:off x="7388225" y="734060"/>
            <a:ext cx="4201160" cy="666750"/>
            <a:chOff x="11635" y="1606"/>
            <a:chExt cx="6616" cy="1050"/>
          </a:xfrm>
        </p:grpSpPr>
        <p:grpSp>
          <p:nvGrpSpPr>
            <p:cNvPr id="379" name="组合 378"/>
            <p:cNvGrpSpPr/>
            <p:nvPr/>
          </p:nvGrpSpPr>
          <p:grpSpPr>
            <a:xfrm>
              <a:off x="17955" y="1606"/>
              <a:ext cx="297" cy="1040"/>
              <a:chOff x="7986" y="1476"/>
              <a:chExt cx="297" cy="1406"/>
            </a:xfrm>
          </p:grpSpPr>
          <p:cxnSp>
            <p:nvCxnSpPr>
              <p:cNvPr id="380" name="直接连接符 379"/>
              <p:cNvCxnSpPr/>
              <p:nvPr>
                <p:custDataLst>
                  <p:tags r:id="rId28"/>
                </p:custDataLst>
              </p:nvPr>
            </p:nvCxnSpPr>
            <p:spPr>
              <a:xfrm flipH="1" flipV="1">
                <a:off x="8241" y="1476"/>
                <a:ext cx="12" cy="140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直接连接符 380"/>
              <p:cNvCxnSpPr/>
              <p:nvPr>
                <p:custDataLst>
                  <p:tags r:id="rId29"/>
                </p:custDataLst>
              </p:nvPr>
            </p:nvCxnSpPr>
            <p:spPr>
              <a:xfrm flipH="1">
                <a:off x="7986" y="2847"/>
                <a:ext cx="282" cy="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直接连接符 381"/>
              <p:cNvCxnSpPr/>
              <p:nvPr>
                <p:custDataLst>
                  <p:tags r:id="rId30"/>
                </p:custDataLst>
              </p:nvPr>
            </p:nvCxnSpPr>
            <p:spPr>
              <a:xfrm flipH="1">
                <a:off x="8001" y="1491"/>
                <a:ext cx="282" cy="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8" name="直接连接符 397"/>
            <p:cNvCxnSpPr/>
            <p:nvPr>
              <p:custDataLst>
                <p:tags r:id="rId31"/>
              </p:custDataLst>
            </p:nvPr>
          </p:nvCxnSpPr>
          <p:spPr>
            <a:xfrm flipH="1">
              <a:off x="11896" y="1620"/>
              <a:ext cx="6136" cy="4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9" name="组合 398"/>
            <p:cNvGrpSpPr/>
            <p:nvPr/>
          </p:nvGrpSpPr>
          <p:grpSpPr>
            <a:xfrm rot="10800000">
              <a:off x="11635" y="1634"/>
              <a:ext cx="297" cy="1023"/>
              <a:chOff x="7986" y="1476"/>
              <a:chExt cx="297" cy="1406"/>
            </a:xfrm>
          </p:grpSpPr>
          <p:cxnSp>
            <p:nvCxnSpPr>
              <p:cNvPr id="400" name="直接连接符 399"/>
              <p:cNvCxnSpPr/>
              <p:nvPr>
                <p:custDataLst>
                  <p:tags r:id="rId32"/>
                </p:custDataLst>
              </p:nvPr>
            </p:nvCxnSpPr>
            <p:spPr>
              <a:xfrm flipH="1" flipV="1">
                <a:off x="8241" y="1476"/>
                <a:ext cx="12" cy="140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直接连接符 400"/>
              <p:cNvCxnSpPr/>
              <p:nvPr>
                <p:custDataLst>
                  <p:tags r:id="rId33"/>
                </p:custDataLst>
              </p:nvPr>
            </p:nvCxnSpPr>
            <p:spPr>
              <a:xfrm flipH="1">
                <a:off x="7986" y="2847"/>
                <a:ext cx="282" cy="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直接连接符 401"/>
              <p:cNvCxnSpPr/>
              <p:nvPr>
                <p:custDataLst>
                  <p:tags r:id="rId34"/>
                </p:custDataLst>
              </p:nvPr>
            </p:nvCxnSpPr>
            <p:spPr>
              <a:xfrm flipH="1">
                <a:off x="8001" y="1491"/>
                <a:ext cx="282" cy="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3" name="组合 402"/>
          <p:cNvGrpSpPr/>
          <p:nvPr/>
        </p:nvGrpSpPr>
        <p:grpSpPr>
          <a:xfrm>
            <a:off x="9176385" y="1372235"/>
            <a:ext cx="188595" cy="892810"/>
            <a:chOff x="7986" y="1476"/>
            <a:chExt cx="297" cy="1406"/>
          </a:xfrm>
        </p:grpSpPr>
        <p:cxnSp>
          <p:nvCxnSpPr>
            <p:cNvPr id="404" name="直接连接符 403"/>
            <p:cNvCxnSpPr/>
            <p:nvPr>
              <p:custDataLst>
                <p:tags r:id="rId35"/>
              </p:custDataLst>
            </p:nvPr>
          </p:nvCxnSpPr>
          <p:spPr>
            <a:xfrm flipH="1" flipV="1">
              <a:off x="8241" y="1476"/>
              <a:ext cx="12" cy="1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直接连接符 404"/>
            <p:cNvCxnSpPr/>
            <p:nvPr>
              <p:custDataLst>
                <p:tags r:id="rId36"/>
              </p:custDataLst>
            </p:nvPr>
          </p:nvCxnSpPr>
          <p:spPr>
            <a:xfrm flipH="1">
              <a:off x="7986" y="2847"/>
              <a:ext cx="282" cy="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直接连接符 405"/>
            <p:cNvCxnSpPr/>
            <p:nvPr>
              <p:custDataLst>
                <p:tags r:id="rId37"/>
              </p:custDataLst>
            </p:nvPr>
          </p:nvCxnSpPr>
          <p:spPr>
            <a:xfrm flipH="1">
              <a:off x="8001" y="1491"/>
              <a:ext cx="282" cy="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7" name="组合 446"/>
          <p:cNvGrpSpPr/>
          <p:nvPr/>
        </p:nvGrpSpPr>
        <p:grpSpPr>
          <a:xfrm>
            <a:off x="3474085" y="2236470"/>
            <a:ext cx="4100195" cy="2574290"/>
            <a:chOff x="5471" y="3972"/>
            <a:chExt cx="6457" cy="4054"/>
          </a:xfrm>
        </p:grpSpPr>
        <p:cxnSp>
          <p:nvCxnSpPr>
            <p:cNvPr id="407" name="直接连接符 406"/>
            <p:cNvCxnSpPr/>
            <p:nvPr>
              <p:custDataLst>
                <p:tags r:id="rId38"/>
              </p:custDataLst>
            </p:nvPr>
          </p:nvCxnSpPr>
          <p:spPr>
            <a:xfrm flipH="1">
              <a:off x="8218" y="3983"/>
              <a:ext cx="3710" cy="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直接连接符 412"/>
            <p:cNvCxnSpPr/>
            <p:nvPr>
              <p:custDataLst>
                <p:tags r:id="rId39"/>
              </p:custDataLst>
            </p:nvPr>
          </p:nvCxnSpPr>
          <p:spPr>
            <a:xfrm flipH="1" flipV="1">
              <a:off x="8233" y="3972"/>
              <a:ext cx="4" cy="405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直接连接符 413"/>
            <p:cNvCxnSpPr/>
            <p:nvPr>
              <p:custDataLst>
                <p:tags r:id="rId40"/>
              </p:custDataLst>
            </p:nvPr>
          </p:nvCxnSpPr>
          <p:spPr>
            <a:xfrm flipH="1">
              <a:off x="5471" y="7992"/>
              <a:ext cx="2799" cy="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5" name="组合 414"/>
          <p:cNvGrpSpPr/>
          <p:nvPr/>
        </p:nvGrpSpPr>
        <p:grpSpPr>
          <a:xfrm rot="10800000">
            <a:off x="1963420" y="3964940"/>
            <a:ext cx="90805" cy="857250"/>
            <a:chOff x="7986" y="1476"/>
            <a:chExt cx="297" cy="1406"/>
          </a:xfrm>
        </p:grpSpPr>
        <p:cxnSp>
          <p:nvCxnSpPr>
            <p:cNvPr id="416" name="直接连接符 415"/>
            <p:cNvCxnSpPr/>
            <p:nvPr>
              <p:custDataLst>
                <p:tags r:id="rId41"/>
              </p:custDataLst>
            </p:nvPr>
          </p:nvCxnSpPr>
          <p:spPr>
            <a:xfrm flipH="1" flipV="1">
              <a:off x="8241" y="1476"/>
              <a:ext cx="12" cy="1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直接连接符 416"/>
            <p:cNvCxnSpPr/>
            <p:nvPr>
              <p:custDataLst>
                <p:tags r:id="rId42"/>
              </p:custDataLst>
            </p:nvPr>
          </p:nvCxnSpPr>
          <p:spPr>
            <a:xfrm flipH="1">
              <a:off x="7986" y="2847"/>
              <a:ext cx="282" cy="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直接连接符 417"/>
            <p:cNvCxnSpPr/>
            <p:nvPr>
              <p:custDataLst>
                <p:tags r:id="rId43"/>
              </p:custDataLst>
            </p:nvPr>
          </p:nvCxnSpPr>
          <p:spPr>
            <a:xfrm flipH="1">
              <a:off x="8001" y="1491"/>
              <a:ext cx="282" cy="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7" name="组合 486"/>
          <p:cNvGrpSpPr/>
          <p:nvPr/>
        </p:nvGrpSpPr>
        <p:grpSpPr>
          <a:xfrm>
            <a:off x="3507740" y="3042285"/>
            <a:ext cx="1384935" cy="946150"/>
            <a:chOff x="5524" y="5241"/>
            <a:chExt cx="2181" cy="1490"/>
          </a:xfrm>
        </p:grpSpPr>
        <p:cxnSp>
          <p:nvCxnSpPr>
            <p:cNvPr id="420" name="直接连接符 419"/>
            <p:cNvCxnSpPr/>
            <p:nvPr>
              <p:custDataLst>
                <p:tags r:id="rId44"/>
              </p:custDataLst>
            </p:nvPr>
          </p:nvCxnSpPr>
          <p:spPr>
            <a:xfrm flipH="1" flipV="1">
              <a:off x="7678" y="5241"/>
              <a:ext cx="12" cy="14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直接连接符 420"/>
            <p:cNvCxnSpPr/>
            <p:nvPr>
              <p:custDataLst>
                <p:tags r:id="rId45"/>
              </p:custDataLst>
            </p:nvPr>
          </p:nvCxnSpPr>
          <p:spPr>
            <a:xfrm flipH="1">
              <a:off x="5524" y="6694"/>
              <a:ext cx="2166" cy="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直接连接符 421"/>
            <p:cNvCxnSpPr/>
            <p:nvPr>
              <p:custDataLst>
                <p:tags r:id="rId46"/>
              </p:custDataLst>
            </p:nvPr>
          </p:nvCxnSpPr>
          <p:spPr>
            <a:xfrm flipH="1">
              <a:off x="7423" y="5274"/>
              <a:ext cx="282" cy="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6" name="组合 2565"/>
          <p:cNvGrpSpPr/>
          <p:nvPr/>
        </p:nvGrpSpPr>
        <p:grpSpPr>
          <a:xfrm>
            <a:off x="1962785" y="2211070"/>
            <a:ext cx="1322705" cy="882015"/>
            <a:chOff x="3091" y="3482"/>
            <a:chExt cx="2083" cy="1389"/>
          </a:xfrm>
        </p:grpSpPr>
        <p:cxnSp>
          <p:nvCxnSpPr>
            <p:cNvPr id="423" name="直接连接符 422"/>
            <p:cNvCxnSpPr/>
            <p:nvPr>
              <p:custDataLst>
                <p:tags r:id="rId47"/>
              </p:custDataLst>
            </p:nvPr>
          </p:nvCxnSpPr>
          <p:spPr>
            <a:xfrm flipH="1" flipV="1">
              <a:off x="3312" y="4185"/>
              <a:ext cx="1622" cy="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4" name="组合 423"/>
            <p:cNvGrpSpPr/>
            <p:nvPr/>
          </p:nvGrpSpPr>
          <p:grpSpPr>
            <a:xfrm rot="10800000">
              <a:off x="3091" y="3482"/>
              <a:ext cx="290" cy="717"/>
              <a:chOff x="7986" y="1476"/>
              <a:chExt cx="297" cy="1406"/>
            </a:xfrm>
          </p:grpSpPr>
          <p:cxnSp>
            <p:nvCxnSpPr>
              <p:cNvPr id="425" name="直接连接符 424"/>
              <p:cNvCxnSpPr/>
              <p:nvPr>
                <p:custDataLst>
                  <p:tags r:id="rId48"/>
                </p:custDataLst>
              </p:nvPr>
            </p:nvCxnSpPr>
            <p:spPr>
              <a:xfrm flipH="1" flipV="1">
                <a:off x="8241" y="1476"/>
                <a:ext cx="12" cy="140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直接连接符 425"/>
              <p:cNvCxnSpPr/>
              <p:nvPr>
                <p:custDataLst>
                  <p:tags r:id="rId49"/>
                </p:custDataLst>
              </p:nvPr>
            </p:nvCxnSpPr>
            <p:spPr>
              <a:xfrm flipH="1">
                <a:off x="7986" y="2847"/>
                <a:ext cx="282" cy="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直接连接符 426"/>
              <p:cNvCxnSpPr/>
              <p:nvPr>
                <p:custDataLst>
                  <p:tags r:id="rId50"/>
                </p:custDataLst>
              </p:nvPr>
            </p:nvCxnSpPr>
            <p:spPr>
              <a:xfrm flipH="1">
                <a:off x="8001" y="1491"/>
                <a:ext cx="282" cy="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8" name="直接连接符 427"/>
            <p:cNvCxnSpPr/>
            <p:nvPr>
              <p:custDataLst>
                <p:tags r:id="rId51"/>
              </p:custDataLst>
            </p:nvPr>
          </p:nvCxnSpPr>
          <p:spPr>
            <a:xfrm flipV="1">
              <a:off x="4934" y="4155"/>
              <a:ext cx="1" cy="7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直接连接符 428"/>
            <p:cNvCxnSpPr/>
            <p:nvPr>
              <p:custDataLst>
                <p:tags r:id="rId52"/>
              </p:custDataLst>
            </p:nvPr>
          </p:nvCxnSpPr>
          <p:spPr>
            <a:xfrm flipH="1">
              <a:off x="4900" y="4854"/>
              <a:ext cx="275" cy="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0" name="组合 429"/>
          <p:cNvGrpSpPr/>
          <p:nvPr/>
        </p:nvGrpSpPr>
        <p:grpSpPr>
          <a:xfrm>
            <a:off x="3478530" y="1378585"/>
            <a:ext cx="188595" cy="892810"/>
            <a:chOff x="7986" y="1476"/>
            <a:chExt cx="297" cy="1406"/>
          </a:xfrm>
        </p:grpSpPr>
        <p:cxnSp>
          <p:nvCxnSpPr>
            <p:cNvPr id="431" name="直接连接符 430"/>
            <p:cNvCxnSpPr/>
            <p:nvPr>
              <p:custDataLst>
                <p:tags r:id="rId53"/>
              </p:custDataLst>
            </p:nvPr>
          </p:nvCxnSpPr>
          <p:spPr>
            <a:xfrm flipH="1" flipV="1">
              <a:off x="8241" y="1476"/>
              <a:ext cx="12" cy="1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直接连接符 431"/>
            <p:cNvCxnSpPr/>
            <p:nvPr>
              <p:custDataLst>
                <p:tags r:id="rId54"/>
              </p:custDataLst>
            </p:nvPr>
          </p:nvCxnSpPr>
          <p:spPr>
            <a:xfrm flipH="1">
              <a:off x="7986" y="2847"/>
              <a:ext cx="282" cy="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直接连接符 432"/>
            <p:cNvCxnSpPr/>
            <p:nvPr>
              <p:custDataLst>
                <p:tags r:id="rId55"/>
              </p:custDataLst>
            </p:nvPr>
          </p:nvCxnSpPr>
          <p:spPr>
            <a:xfrm flipH="1">
              <a:off x="8001" y="1491"/>
              <a:ext cx="282" cy="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5" name="组合 444"/>
          <p:cNvGrpSpPr/>
          <p:nvPr/>
        </p:nvGrpSpPr>
        <p:grpSpPr>
          <a:xfrm>
            <a:off x="583565" y="1369060"/>
            <a:ext cx="1567180" cy="1300480"/>
            <a:chOff x="919" y="2606"/>
            <a:chExt cx="2468" cy="2048"/>
          </a:xfrm>
        </p:grpSpPr>
        <p:cxnSp>
          <p:nvCxnSpPr>
            <p:cNvPr id="434" name="直接连接符 433"/>
            <p:cNvCxnSpPr/>
            <p:nvPr>
              <p:custDataLst>
                <p:tags r:id="rId56"/>
              </p:custDataLst>
            </p:nvPr>
          </p:nvCxnSpPr>
          <p:spPr>
            <a:xfrm flipH="1" flipV="1">
              <a:off x="1991" y="2625"/>
              <a:ext cx="1397" cy="2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直接连接符 434"/>
            <p:cNvCxnSpPr/>
            <p:nvPr>
              <p:custDataLst>
                <p:tags r:id="rId57"/>
              </p:custDataLst>
            </p:nvPr>
          </p:nvCxnSpPr>
          <p:spPr>
            <a:xfrm flipH="1">
              <a:off x="919" y="4615"/>
              <a:ext cx="1039" cy="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直接连接符 435"/>
            <p:cNvCxnSpPr/>
            <p:nvPr>
              <p:custDataLst>
                <p:tags r:id="rId58"/>
              </p:custDataLst>
            </p:nvPr>
          </p:nvCxnSpPr>
          <p:spPr>
            <a:xfrm flipH="1" flipV="1">
              <a:off x="1991" y="2606"/>
              <a:ext cx="1" cy="204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5" name="左大括号 484"/>
          <p:cNvSpPr/>
          <p:nvPr>
            <p:custDataLst>
              <p:tags r:id="rId59"/>
            </p:custDataLst>
          </p:nvPr>
        </p:nvSpPr>
        <p:spPr>
          <a:xfrm rot="16200000">
            <a:off x="8256270" y="4469765"/>
            <a:ext cx="240665" cy="1688465"/>
          </a:xfrm>
          <a:prstGeom prst="leftBrace">
            <a:avLst>
              <a:gd name="adj1" fmla="val 8333"/>
              <a:gd name="adj2" fmla="val 5060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6" name="文本框 485"/>
          <p:cNvSpPr txBox="1"/>
          <p:nvPr>
            <p:custDataLst>
              <p:tags r:id="rId60"/>
            </p:custDataLst>
          </p:nvPr>
        </p:nvSpPr>
        <p:spPr>
          <a:xfrm>
            <a:off x="8056245" y="5424805"/>
            <a:ext cx="8432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21.8V</a:t>
            </a:r>
            <a:endParaRPr lang="zh-CN" altLang="en-US"/>
          </a:p>
        </p:txBody>
      </p:sp>
      <p:sp>
        <p:nvSpPr>
          <p:cNvPr id="488" name="文本框 487"/>
          <p:cNvSpPr txBox="1"/>
          <p:nvPr>
            <p:custDataLst>
              <p:tags r:id="rId61"/>
            </p:custDataLst>
          </p:nvPr>
        </p:nvSpPr>
        <p:spPr>
          <a:xfrm>
            <a:off x="3358515" y="5720080"/>
            <a:ext cx="452818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>
                <a:sym typeface="+mn-ea"/>
              </a:rPr>
              <a:t>总电压</a:t>
            </a:r>
            <a:r>
              <a:rPr lang="en-US" altLang="zh-CN" sz="2400">
                <a:sym typeface="+mn-ea"/>
              </a:rPr>
              <a:t>=18.2V</a:t>
            </a:r>
            <a:r>
              <a:rPr lang="zh-CN" altLang="en-US" sz="2400">
                <a:sym typeface="+mn-ea"/>
              </a:rPr>
              <a:t>×</a:t>
            </a:r>
            <a:r>
              <a:rPr lang="en-US" altLang="zh-CN" sz="2400">
                <a:sym typeface="+mn-ea"/>
              </a:rPr>
              <a:t>7+21.8V</a:t>
            </a:r>
            <a:r>
              <a:rPr lang="zh-CN" altLang="en-US" sz="2400">
                <a:sym typeface="+mn-ea"/>
              </a:rPr>
              <a:t>×</a:t>
            </a:r>
            <a:r>
              <a:rPr lang="en-US" altLang="zh-CN" sz="2400">
                <a:sym typeface="+mn-ea"/>
              </a:rPr>
              <a:t>10≈346V</a:t>
            </a:r>
            <a:endParaRPr lang="en-US" altLang="zh-CN" sz="2400">
              <a:sym typeface="+mn-ea"/>
            </a:endParaRPr>
          </a:p>
        </p:txBody>
      </p:sp>
      <p:grpSp>
        <p:nvGrpSpPr>
          <p:cNvPr id="233" name="组合 232"/>
          <p:cNvGrpSpPr/>
          <p:nvPr/>
        </p:nvGrpSpPr>
        <p:grpSpPr>
          <a:xfrm>
            <a:off x="5112385" y="3820160"/>
            <a:ext cx="233680" cy="471170"/>
            <a:chOff x="8048" y="6023"/>
            <a:chExt cx="368" cy="742"/>
          </a:xfrm>
        </p:grpSpPr>
        <p:sp>
          <p:nvSpPr>
            <p:cNvPr id="228" name="矩形 227"/>
            <p:cNvSpPr/>
            <p:nvPr>
              <p:custDataLst>
                <p:tags r:id="rId62"/>
              </p:custDataLst>
            </p:nvPr>
          </p:nvSpPr>
          <p:spPr>
            <a:xfrm>
              <a:off x="8048" y="6023"/>
              <a:ext cx="368" cy="742"/>
            </a:xfrm>
            <a:prstGeom prst="rect">
              <a:avLst/>
            </a:prstGeom>
            <a:noFill/>
            <a:ln w="38100">
              <a:solidFill>
                <a:schemeClr val="bg2">
                  <a:lumMod val="50000"/>
                </a:schemeClr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29" name="组合 228"/>
            <p:cNvGrpSpPr/>
            <p:nvPr/>
          </p:nvGrpSpPr>
          <p:grpSpPr>
            <a:xfrm rot="240000">
              <a:off x="8154" y="6065"/>
              <a:ext cx="144" cy="648"/>
              <a:chOff x="13625" y="1295"/>
              <a:chExt cx="283" cy="749"/>
            </a:xfrm>
          </p:grpSpPr>
          <p:sp>
            <p:nvSpPr>
              <p:cNvPr id="231" name="任意多边形 230"/>
              <p:cNvSpPr/>
              <p:nvPr>
                <p:custDataLst>
                  <p:tags r:id="rId63"/>
                </p:custDataLst>
              </p:nvPr>
            </p:nvSpPr>
            <p:spPr>
              <a:xfrm>
                <a:off x="13625" y="1310"/>
                <a:ext cx="200" cy="734"/>
              </a:xfrm>
              <a:custGeom>
                <a:avLst/>
                <a:gdLst>
                  <a:gd name="connisteX0" fmla="*/ 59201 w 126749"/>
                  <a:gd name="connsiteY0" fmla="*/ 0 h 466090"/>
                  <a:gd name="connisteX1" fmla="*/ 2051 w 126749"/>
                  <a:gd name="connsiteY1" fmla="*/ 85725 h 466090"/>
                  <a:gd name="connisteX2" fmla="*/ 21101 w 126749"/>
                  <a:gd name="connsiteY2" fmla="*/ 180975 h 466090"/>
                  <a:gd name="connisteX3" fmla="*/ 59201 w 126749"/>
                  <a:gd name="connsiteY3" fmla="*/ 209550 h 466090"/>
                  <a:gd name="connisteX4" fmla="*/ 106191 w 126749"/>
                  <a:gd name="connsiteY4" fmla="*/ 275590 h 466090"/>
                  <a:gd name="connisteX5" fmla="*/ 125241 w 126749"/>
                  <a:gd name="connsiteY5" fmla="*/ 361315 h 466090"/>
                  <a:gd name="connisteX6" fmla="*/ 78251 w 126749"/>
                  <a:gd name="connsiteY6" fmla="*/ 466090 h 46609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</a:cxnLst>
                <a:rect l="l" t="t" r="r" b="b"/>
                <a:pathLst>
                  <a:path w="126750" h="466090">
                    <a:moveTo>
                      <a:pt x="59201" y="0"/>
                    </a:moveTo>
                    <a:cubicBezTo>
                      <a:pt x="47136" y="15240"/>
                      <a:pt x="9671" y="49530"/>
                      <a:pt x="2051" y="85725"/>
                    </a:cubicBezTo>
                    <a:cubicBezTo>
                      <a:pt x="-5569" y="121920"/>
                      <a:pt x="9671" y="156210"/>
                      <a:pt x="21101" y="180975"/>
                    </a:cubicBezTo>
                    <a:cubicBezTo>
                      <a:pt x="32531" y="205740"/>
                      <a:pt x="42056" y="190500"/>
                      <a:pt x="59201" y="209550"/>
                    </a:cubicBezTo>
                    <a:cubicBezTo>
                      <a:pt x="76346" y="228600"/>
                      <a:pt x="92856" y="245110"/>
                      <a:pt x="106191" y="275590"/>
                    </a:cubicBezTo>
                    <a:cubicBezTo>
                      <a:pt x="119526" y="306070"/>
                      <a:pt x="130956" y="323215"/>
                      <a:pt x="125241" y="361315"/>
                    </a:cubicBezTo>
                    <a:cubicBezTo>
                      <a:pt x="119526" y="399415"/>
                      <a:pt x="87776" y="447040"/>
                      <a:pt x="78251" y="466090"/>
                    </a:cubicBezTo>
                  </a:path>
                </a:pathLst>
              </a:custGeom>
              <a:noFill/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32" name="任意多边形 231"/>
              <p:cNvSpPr/>
              <p:nvPr>
                <p:custDataLst>
                  <p:tags r:id="rId64"/>
                </p:custDataLst>
              </p:nvPr>
            </p:nvSpPr>
            <p:spPr>
              <a:xfrm>
                <a:off x="13708" y="1295"/>
                <a:ext cx="200" cy="749"/>
              </a:xfrm>
              <a:custGeom>
                <a:avLst/>
                <a:gdLst>
                  <a:gd name="connisteX0" fmla="*/ 15826 w 126905"/>
                  <a:gd name="connsiteY0" fmla="*/ 0 h 475615"/>
                  <a:gd name="connisteX1" fmla="*/ 6301 w 126905"/>
                  <a:gd name="connsiteY1" fmla="*/ 123825 h 475615"/>
                  <a:gd name="connisteX2" fmla="*/ 100916 w 126905"/>
                  <a:gd name="connsiteY2" fmla="*/ 266065 h 475615"/>
                  <a:gd name="connisteX3" fmla="*/ 119966 w 126905"/>
                  <a:gd name="connsiteY3" fmla="*/ 370840 h 475615"/>
                  <a:gd name="connisteX4" fmla="*/ 25351 w 126905"/>
                  <a:gd name="connsiteY4" fmla="*/ 475615 h 47561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126906" h="475615">
                    <a:moveTo>
                      <a:pt x="15826" y="0"/>
                    </a:moveTo>
                    <a:cubicBezTo>
                      <a:pt x="12016" y="22225"/>
                      <a:pt x="-10844" y="70485"/>
                      <a:pt x="6301" y="123825"/>
                    </a:cubicBezTo>
                    <a:cubicBezTo>
                      <a:pt x="23446" y="177165"/>
                      <a:pt x="78056" y="216535"/>
                      <a:pt x="100916" y="266065"/>
                    </a:cubicBezTo>
                    <a:cubicBezTo>
                      <a:pt x="123776" y="315595"/>
                      <a:pt x="135206" y="328930"/>
                      <a:pt x="119966" y="370840"/>
                    </a:cubicBezTo>
                    <a:cubicBezTo>
                      <a:pt x="104726" y="412750"/>
                      <a:pt x="44401" y="456565"/>
                      <a:pt x="25351" y="475615"/>
                    </a:cubicBezTo>
                  </a:path>
                </a:pathLst>
              </a:custGeom>
              <a:noFill/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2674" name="左大括号 2673"/>
          <p:cNvSpPr/>
          <p:nvPr>
            <p:custDataLst>
              <p:tags r:id="rId65"/>
            </p:custDataLst>
          </p:nvPr>
        </p:nvSpPr>
        <p:spPr>
          <a:xfrm rot="16200000">
            <a:off x="6259195" y="2940050"/>
            <a:ext cx="240665" cy="1434465"/>
          </a:xfrm>
          <a:prstGeom prst="leftBrace">
            <a:avLst>
              <a:gd name="adj1" fmla="val 8333"/>
              <a:gd name="adj2" fmla="val 5060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75" name="文本框 2674"/>
          <p:cNvSpPr txBox="1"/>
          <p:nvPr>
            <p:custDataLst>
              <p:tags r:id="rId66"/>
            </p:custDataLst>
          </p:nvPr>
        </p:nvSpPr>
        <p:spPr>
          <a:xfrm>
            <a:off x="6052820" y="3776980"/>
            <a:ext cx="7169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sym typeface="+mn-ea"/>
              </a:rPr>
              <a:t>18.2V</a:t>
            </a:r>
            <a:endParaRPr lang="zh-CN" altLang="en-US"/>
          </a:p>
        </p:txBody>
      </p:sp>
      <p:grpSp>
        <p:nvGrpSpPr>
          <p:cNvPr id="3907" name="组合 3906"/>
          <p:cNvGrpSpPr/>
          <p:nvPr/>
        </p:nvGrpSpPr>
        <p:grpSpPr>
          <a:xfrm>
            <a:off x="7512685" y="965200"/>
            <a:ext cx="3961765" cy="4244340"/>
            <a:chOff x="11862" y="1552"/>
            <a:chExt cx="6239" cy="6684"/>
          </a:xfrm>
        </p:grpSpPr>
        <p:grpSp>
          <p:nvGrpSpPr>
            <p:cNvPr id="2656" name="组合 2655"/>
            <p:cNvGrpSpPr/>
            <p:nvPr/>
          </p:nvGrpSpPr>
          <p:grpSpPr>
            <a:xfrm>
              <a:off x="11862" y="1552"/>
              <a:ext cx="2702" cy="1225"/>
              <a:chOff x="7359" y="1373"/>
              <a:chExt cx="2821" cy="1225"/>
            </a:xfrm>
          </p:grpSpPr>
          <p:sp>
            <p:nvSpPr>
              <p:cNvPr id="2460" name="圆角矩形 2459"/>
              <p:cNvSpPr/>
              <p:nvPr>
                <p:custDataLst>
                  <p:tags r:id="rId67"/>
                </p:custDataLst>
              </p:nvPr>
            </p:nvSpPr>
            <p:spPr>
              <a:xfrm>
                <a:off x="7360" y="1396"/>
                <a:ext cx="2820" cy="1202"/>
              </a:xfrm>
              <a:prstGeom prst="roundRect">
                <a:avLst/>
              </a:prstGeom>
              <a:solidFill>
                <a:srgbClr val="70BAE4"/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cxnSp>
            <p:nvCxnSpPr>
              <p:cNvPr id="2568" name="直接连接符 2567"/>
              <p:cNvCxnSpPr/>
              <p:nvPr>
                <p:custDataLst>
                  <p:tags r:id="rId68"/>
                </p:custDataLst>
              </p:nvPr>
            </p:nvCxnSpPr>
            <p:spPr>
              <a:xfrm flipH="1" flipV="1">
                <a:off x="7748" y="1985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9" name="直接连接符 2568"/>
              <p:cNvCxnSpPr/>
              <p:nvPr>
                <p:custDataLst>
                  <p:tags r:id="rId69"/>
                </p:custDataLst>
              </p:nvPr>
            </p:nvCxnSpPr>
            <p:spPr>
              <a:xfrm flipH="1" flipV="1">
                <a:off x="8184" y="1986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0" name="直接连接符 2569"/>
              <p:cNvCxnSpPr/>
              <p:nvPr>
                <p:custDataLst>
                  <p:tags r:id="rId70"/>
                </p:custDataLst>
              </p:nvPr>
            </p:nvCxnSpPr>
            <p:spPr>
              <a:xfrm flipH="1" flipV="1">
                <a:off x="8635" y="1989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1" name="直接连接符 2570"/>
              <p:cNvCxnSpPr/>
              <p:nvPr>
                <p:custDataLst>
                  <p:tags r:id="rId71"/>
                </p:custDataLst>
              </p:nvPr>
            </p:nvCxnSpPr>
            <p:spPr>
              <a:xfrm flipH="1" flipV="1">
                <a:off x="9086" y="1994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72" name="组合 2571"/>
              <p:cNvGrpSpPr/>
              <p:nvPr/>
            </p:nvGrpSpPr>
            <p:grpSpPr>
              <a:xfrm rot="5400000">
                <a:off x="7433" y="1534"/>
                <a:ext cx="343" cy="119"/>
                <a:chOff x="6136" y="3547"/>
                <a:chExt cx="1264" cy="313"/>
              </a:xfrm>
            </p:grpSpPr>
            <p:cxnSp>
              <p:nvCxnSpPr>
                <p:cNvPr id="2573" name="直接连接符 2572"/>
                <p:cNvCxnSpPr/>
                <p:nvPr>
                  <p:custDataLst>
                    <p:tags r:id="rId72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4" name="直接连接符 2573"/>
                <p:cNvCxnSpPr/>
                <p:nvPr>
                  <p:custDataLst>
                    <p:tags r:id="rId73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5" name="组合 2574"/>
              <p:cNvGrpSpPr/>
              <p:nvPr/>
            </p:nvGrpSpPr>
            <p:grpSpPr>
              <a:xfrm rot="5400000">
                <a:off x="7438" y="2344"/>
                <a:ext cx="343" cy="119"/>
                <a:chOff x="6136" y="3547"/>
                <a:chExt cx="1264" cy="313"/>
              </a:xfrm>
            </p:grpSpPr>
            <p:cxnSp>
              <p:nvCxnSpPr>
                <p:cNvPr id="2576" name="直接连接符 2575"/>
                <p:cNvCxnSpPr/>
                <p:nvPr>
                  <p:custDataLst>
                    <p:tags r:id="rId74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7" name="直接连接符 2576"/>
                <p:cNvCxnSpPr/>
                <p:nvPr>
                  <p:custDataLst>
                    <p:tags r:id="rId75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8" name="组合 2577"/>
              <p:cNvGrpSpPr/>
              <p:nvPr/>
            </p:nvGrpSpPr>
            <p:grpSpPr>
              <a:xfrm rot="0">
                <a:off x="7359" y="1373"/>
                <a:ext cx="542" cy="232"/>
                <a:chOff x="8554" y="3997"/>
                <a:chExt cx="1134" cy="682"/>
              </a:xfrm>
            </p:grpSpPr>
            <p:sp>
              <p:nvSpPr>
                <p:cNvPr id="2579" name="文本框 2578"/>
                <p:cNvSpPr txBox="1"/>
                <p:nvPr>
                  <p:custDataLst>
                    <p:tags r:id="rId76"/>
                  </p:custDataLst>
                </p:nvPr>
              </p:nvSpPr>
              <p:spPr>
                <a:xfrm>
                  <a:off x="8554" y="3997"/>
                  <a:ext cx="398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zh-CN" altLang="en-US"/>
                </a:p>
              </p:txBody>
            </p:sp>
            <p:sp>
              <p:nvSpPr>
                <p:cNvPr id="2580" name="文本框 2579"/>
                <p:cNvSpPr txBox="1"/>
                <p:nvPr>
                  <p:custDataLst>
                    <p:tags r:id="rId77"/>
                  </p:custDataLst>
                </p:nvPr>
              </p:nvSpPr>
              <p:spPr>
                <a:xfrm>
                  <a:off x="9221" y="3997"/>
                  <a:ext cx="467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en-US" altLang="zh-CN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2581" name="组合 2580"/>
              <p:cNvGrpSpPr/>
              <p:nvPr/>
            </p:nvGrpSpPr>
            <p:grpSpPr>
              <a:xfrm rot="0">
                <a:off x="7477" y="1562"/>
                <a:ext cx="68" cy="850"/>
                <a:chOff x="7385" y="3155"/>
                <a:chExt cx="143" cy="2496"/>
              </a:xfrm>
            </p:grpSpPr>
            <p:cxnSp>
              <p:nvCxnSpPr>
                <p:cNvPr id="2582" name="直接连接符 2581"/>
                <p:cNvCxnSpPr/>
                <p:nvPr>
                  <p:custDataLst>
                    <p:tags r:id="rId78"/>
                  </p:custDataLst>
                </p:nvPr>
              </p:nvCxnSpPr>
              <p:spPr>
                <a:xfrm rot="10800000" flipH="1" flipV="1">
                  <a:off x="7399" y="315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3" name="直接连接符 2582"/>
                <p:cNvCxnSpPr/>
                <p:nvPr>
                  <p:custDataLst>
                    <p:tags r:id="rId79"/>
                  </p:custDataLst>
                </p:nvPr>
              </p:nvCxnSpPr>
              <p:spPr>
                <a:xfrm rot="10800000" flipH="1">
                  <a:off x="7392" y="3183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4" name="直接连接符 2583"/>
                <p:cNvCxnSpPr/>
                <p:nvPr>
                  <p:custDataLst>
                    <p:tags r:id="rId80"/>
                  </p:custDataLst>
                </p:nvPr>
              </p:nvCxnSpPr>
              <p:spPr>
                <a:xfrm rot="10800000" flipH="1">
                  <a:off x="7385" y="561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5" name="组合 2584"/>
              <p:cNvGrpSpPr/>
              <p:nvPr/>
            </p:nvGrpSpPr>
            <p:grpSpPr>
              <a:xfrm rot="0">
                <a:off x="7672" y="1564"/>
                <a:ext cx="79" cy="850"/>
                <a:chOff x="7794" y="3160"/>
                <a:chExt cx="166" cy="2496"/>
              </a:xfrm>
            </p:grpSpPr>
            <p:cxnSp>
              <p:nvCxnSpPr>
                <p:cNvPr id="2586" name="直接连接符 2585"/>
                <p:cNvCxnSpPr/>
                <p:nvPr>
                  <p:custDataLst>
                    <p:tags r:id="rId81"/>
                  </p:custDataLst>
                </p:nvPr>
              </p:nvCxnSpPr>
              <p:spPr>
                <a:xfrm rot="10800000" flipV="1">
                  <a:off x="7938" y="3160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7" name="直接连接符 2586"/>
                <p:cNvCxnSpPr/>
                <p:nvPr>
                  <p:custDataLst>
                    <p:tags r:id="rId82"/>
                  </p:custDataLst>
                </p:nvPr>
              </p:nvCxnSpPr>
              <p:spPr>
                <a:xfrm rot="10800000">
                  <a:off x="7794" y="317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8" name="直接连接符 2587"/>
                <p:cNvCxnSpPr/>
                <p:nvPr>
                  <p:custDataLst>
                    <p:tags r:id="rId83"/>
                  </p:custDataLst>
                </p:nvPr>
              </p:nvCxnSpPr>
              <p:spPr>
                <a:xfrm rot="10800000">
                  <a:off x="7802" y="562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0" name="组合 2589"/>
              <p:cNvGrpSpPr/>
              <p:nvPr/>
            </p:nvGrpSpPr>
            <p:grpSpPr>
              <a:xfrm rot="0">
                <a:off x="7900" y="1421"/>
                <a:ext cx="275" cy="1152"/>
                <a:chOff x="8331" y="2769"/>
                <a:chExt cx="575" cy="3387"/>
              </a:xfrm>
            </p:grpSpPr>
            <p:grpSp>
              <p:nvGrpSpPr>
                <p:cNvPr id="2591" name="组合 2590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592" name="直接连接符 2591"/>
                  <p:cNvCxnSpPr/>
                  <p:nvPr>
                    <p:custDataLst>
                      <p:tags r:id="rId8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93" name="直接连接符 2592"/>
                  <p:cNvCxnSpPr/>
                  <p:nvPr>
                    <p:custDataLst>
                      <p:tags r:id="rId8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94" name="组合 2593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595" name="直接连接符 2594"/>
                  <p:cNvCxnSpPr/>
                  <p:nvPr>
                    <p:custDataLst>
                      <p:tags r:id="rId8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96" name="直接连接符 2595"/>
                  <p:cNvCxnSpPr/>
                  <p:nvPr>
                    <p:custDataLst>
                      <p:tags r:id="rId8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597" name="直接连接符 2596"/>
                <p:cNvCxnSpPr/>
                <p:nvPr>
                  <p:custDataLst>
                    <p:tags r:id="rId88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8" name="直接连接符 2597"/>
                <p:cNvCxnSpPr/>
                <p:nvPr>
                  <p:custDataLst>
                    <p:tags r:id="rId89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9" name="直接连接符 2598"/>
                <p:cNvCxnSpPr/>
                <p:nvPr>
                  <p:custDataLst>
                    <p:tags r:id="rId90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0" name="直接连接符 2599"/>
                <p:cNvCxnSpPr/>
                <p:nvPr>
                  <p:custDataLst>
                    <p:tags r:id="rId91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1" name="直接连接符 2600"/>
                <p:cNvCxnSpPr/>
                <p:nvPr>
                  <p:custDataLst>
                    <p:tags r:id="rId92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2" name="直接连接符 2601"/>
                <p:cNvCxnSpPr/>
                <p:nvPr>
                  <p:custDataLst>
                    <p:tags r:id="rId93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3" name="组合 2602"/>
              <p:cNvGrpSpPr/>
              <p:nvPr/>
            </p:nvGrpSpPr>
            <p:grpSpPr>
              <a:xfrm rot="0">
                <a:off x="8802" y="1431"/>
                <a:ext cx="275" cy="1152"/>
                <a:chOff x="8331" y="2769"/>
                <a:chExt cx="575" cy="3387"/>
              </a:xfrm>
            </p:grpSpPr>
            <p:grpSp>
              <p:nvGrpSpPr>
                <p:cNvPr id="2604" name="组合 2603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605" name="直接连接符 2604"/>
                  <p:cNvCxnSpPr/>
                  <p:nvPr>
                    <p:custDataLst>
                      <p:tags r:id="rId9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6" name="直接连接符 2605"/>
                  <p:cNvCxnSpPr/>
                  <p:nvPr>
                    <p:custDataLst>
                      <p:tags r:id="rId9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07" name="组合 2606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608" name="直接连接符 2607"/>
                  <p:cNvCxnSpPr/>
                  <p:nvPr>
                    <p:custDataLst>
                      <p:tags r:id="rId9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9" name="直接连接符 2608"/>
                  <p:cNvCxnSpPr/>
                  <p:nvPr>
                    <p:custDataLst>
                      <p:tags r:id="rId9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610" name="直接连接符 2609"/>
                <p:cNvCxnSpPr/>
                <p:nvPr>
                  <p:custDataLst>
                    <p:tags r:id="rId98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1" name="直接连接符 2610"/>
                <p:cNvCxnSpPr/>
                <p:nvPr>
                  <p:custDataLst>
                    <p:tags r:id="rId99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2" name="直接连接符 2611"/>
                <p:cNvCxnSpPr/>
                <p:nvPr>
                  <p:custDataLst>
                    <p:tags r:id="rId100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3" name="直接连接符 2612"/>
                <p:cNvCxnSpPr/>
                <p:nvPr>
                  <p:custDataLst>
                    <p:tags r:id="rId101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4" name="直接连接符 2613"/>
                <p:cNvCxnSpPr/>
                <p:nvPr>
                  <p:custDataLst>
                    <p:tags r:id="rId102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5" name="直接连接符 2614"/>
                <p:cNvCxnSpPr/>
                <p:nvPr>
                  <p:custDataLst>
                    <p:tags r:id="rId103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6" name="组合 2615"/>
              <p:cNvGrpSpPr/>
              <p:nvPr/>
            </p:nvGrpSpPr>
            <p:grpSpPr>
              <a:xfrm rot="0">
                <a:off x="9265" y="1439"/>
                <a:ext cx="275" cy="1152"/>
                <a:chOff x="8331" y="2769"/>
                <a:chExt cx="575" cy="3387"/>
              </a:xfrm>
            </p:grpSpPr>
            <p:grpSp>
              <p:nvGrpSpPr>
                <p:cNvPr id="2617" name="组合 2616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618" name="直接连接符 2617"/>
                  <p:cNvCxnSpPr/>
                  <p:nvPr>
                    <p:custDataLst>
                      <p:tags r:id="rId10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19" name="直接连接符 2618"/>
                  <p:cNvCxnSpPr/>
                  <p:nvPr>
                    <p:custDataLst>
                      <p:tags r:id="rId10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20" name="组合 2619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621" name="直接连接符 2620"/>
                  <p:cNvCxnSpPr/>
                  <p:nvPr>
                    <p:custDataLst>
                      <p:tags r:id="rId10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22" name="直接连接符 2621"/>
                  <p:cNvCxnSpPr/>
                  <p:nvPr>
                    <p:custDataLst>
                      <p:tags r:id="rId10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623" name="直接连接符 2622"/>
                <p:cNvCxnSpPr/>
                <p:nvPr>
                  <p:custDataLst>
                    <p:tags r:id="rId108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4" name="直接连接符 2623"/>
                <p:cNvCxnSpPr/>
                <p:nvPr>
                  <p:custDataLst>
                    <p:tags r:id="rId109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5" name="直接连接符 2624"/>
                <p:cNvCxnSpPr/>
                <p:nvPr>
                  <p:custDataLst>
                    <p:tags r:id="rId110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6" name="直接连接符 2625"/>
                <p:cNvCxnSpPr/>
                <p:nvPr>
                  <p:custDataLst>
                    <p:tags r:id="rId111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7" name="直接连接符 2626"/>
                <p:cNvCxnSpPr/>
                <p:nvPr>
                  <p:custDataLst>
                    <p:tags r:id="rId112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8" name="直接连接符 2627"/>
                <p:cNvCxnSpPr/>
                <p:nvPr>
                  <p:custDataLst>
                    <p:tags r:id="rId113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9" name="组合 2628"/>
              <p:cNvGrpSpPr/>
              <p:nvPr/>
            </p:nvGrpSpPr>
            <p:grpSpPr>
              <a:xfrm rot="0">
                <a:off x="8351" y="1422"/>
                <a:ext cx="275" cy="1152"/>
                <a:chOff x="8331" y="2769"/>
                <a:chExt cx="575" cy="3387"/>
              </a:xfrm>
            </p:grpSpPr>
            <p:grpSp>
              <p:nvGrpSpPr>
                <p:cNvPr id="2630" name="组合 2629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631" name="直接连接符 2630"/>
                  <p:cNvCxnSpPr/>
                  <p:nvPr>
                    <p:custDataLst>
                      <p:tags r:id="rId11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32" name="直接连接符 2631"/>
                  <p:cNvCxnSpPr/>
                  <p:nvPr>
                    <p:custDataLst>
                      <p:tags r:id="rId11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33" name="组合 2632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634" name="直接连接符 2633"/>
                  <p:cNvCxnSpPr/>
                  <p:nvPr>
                    <p:custDataLst>
                      <p:tags r:id="rId11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35" name="直接连接符 2634"/>
                  <p:cNvCxnSpPr/>
                  <p:nvPr>
                    <p:custDataLst>
                      <p:tags r:id="rId11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636" name="直接连接符 2635"/>
                <p:cNvCxnSpPr/>
                <p:nvPr>
                  <p:custDataLst>
                    <p:tags r:id="rId118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7" name="直接连接符 2636"/>
                <p:cNvCxnSpPr/>
                <p:nvPr>
                  <p:custDataLst>
                    <p:tags r:id="rId119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8" name="直接连接符 2637"/>
                <p:cNvCxnSpPr/>
                <p:nvPr>
                  <p:custDataLst>
                    <p:tags r:id="rId120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9" name="直接连接符 2638"/>
                <p:cNvCxnSpPr/>
                <p:nvPr>
                  <p:custDataLst>
                    <p:tags r:id="rId121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0" name="直接连接符 2639"/>
                <p:cNvCxnSpPr/>
                <p:nvPr>
                  <p:custDataLst>
                    <p:tags r:id="rId122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1" name="直接连接符 2640"/>
                <p:cNvCxnSpPr/>
                <p:nvPr>
                  <p:custDataLst>
                    <p:tags r:id="rId123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2" name="组合 2641"/>
              <p:cNvGrpSpPr/>
              <p:nvPr/>
            </p:nvGrpSpPr>
            <p:grpSpPr>
              <a:xfrm rot="0">
                <a:off x="9778" y="1446"/>
                <a:ext cx="275" cy="1152"/>
                <a:chOff x="8331" y="2769"/>
                <a:chExt cx="575" cy="3387"/>
              </a:xfrm>
            </p:grpSpPr>
            <p:grpSp>
              <p:nvGrpSpPr>
                <p:cNvPr id="2643" name="组合 2642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644" name="直接连接符 2643"/>
                  <p:cNvCxnSpPr/>
                  <p:nvPr>
                    <p:custDataLst>
                      <p:tags r:id="rId12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5" name="直接连接符 2644"/>
                  <p:cNvCxnSpPr/>
                  <p:nvPr>
                    <p:custDataLst>
                      <p:tags r:id="rId12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46" name="组合 2645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647" name="直接连接符 2646"/>
                  <p:cNvCxnSpPr/>
                  <p:nvPr>
                    <p:custDataLst>
                      <p:tags r:id="rId12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8" name="直接连接符 2647"/>
                  <p:cNvCxnSpPr/>
                  <p:nvPr>
                    <p:custDataLst>
                      <p:tags r:id="rId12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649" name="直接连接符 2648"/>
                <p:cNvCxnSpPr/>
                <p:nvPr>
                  <p:custDataLst>
                    <p:tags r:id="rId128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0" name="直接连接符 2649"/>
                <p:cNvCxnSpPr/>
                <p:nvPr>
                  <p:custDataLst>
                    <p:tags r:id="rId129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1" name="直接连接符 2650"/>
                <p:cNvCxnSpPr/>
                <p:nvPr>
                  <p:custDataLst>
                    <p:tags r:id="rId130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2" name="直接连接符 2651"/>
                <p:cNvCxnSpPr/>
                <p:nvPr>
                  <p:custDataLst>
                    <p:tags r:id="rId131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3" name="直接连接符 2652"/>
                <p:cNvCxnSpPr/>
                <p:nvPr>
                  <p:custDataLst>
                    <p:tags r:id="rId132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4" name="直接连接符 2653"/>
                <p:cNvCxnSpPr/>
                <p:nvPr>
                  <p:custDataLst>
                    <p:tags r:id="rId133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55" name="直接连接符 2654"/>
              <p:cNvCxnSpPr/>
              <p:nvPr>
                <p:custDataLst>
                  <p:tags r:id="rId134"/>
                </p:custDataLst>
              </p:nvPr>
            </p:nvCxnSpPr>
            <p:spPr>
              <a:xfrm flipH="1" flipV="1">
                <a:off x="9586" y="1984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57" name="组合 2656"/>
            <p:cNvGrpSpPr/>
            <p:nvPr/>
          </p:nvGrpSpPr>
          <p:grpSpPr>
            <a:xfrm>
              <a:off x="11862" y="2917"/>
              <a:ext cx="2702" cy="1225"/>
              <a:chOff x="7359" y="1373"/>
              <a:chExt cx="2821" cy="1225"/>
            </a:xfrm>
          </p:grpSpPr>
          <p:sp>
            <p:nvSpPr>
              <p:cNvPr id="2658" name="圆角矩形 2657"/>
              <p:cNvSpPr/>
              <p:nvPr>
                <p:custDataLst>
                  <p:tags r:id="rId135"/>
                </p:custDataLst>
              </p:nvPr>
            </p:nvSpPr>
            <p:spPr>
              <a:xfrm>
                <a:off x="7360" y="1396"/>
                <a:ext cx="2820" cy="1202"/>
              </a:xfrm>
              <a:prstGeom prst="roundRect">
                <a:avLst/>
              </a:prstGeom>
              <a:solidFill>
                <a:srgbClr val="70BAE4"/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cxnSp>
            <p:nvCxnSpPr>
              <p:cNvPr id="2659" name="直接连接符 2658"/>
              <p:cNvCxnSpPr/>
              <p:nvPr>
                <p:custDataLst>
                  <p:tags r:id="rId136"/>
                </p:custDataLst>
              </p:nvPr>
            </p:nvCxnSpPr>
            <p:spPr>
              <a:xfrm flipH="1" flipV="1">
                <a:off x="7748" y="1985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0" name="直接连接符 2659"/>
              <p:cNvCxnSpPr/>
              <p:nvPr>
                <p:custDataLst>
                  <p:tags r:id="rId137"/>
                </p:custDataLst>
              </p:nvPr>
            </p:nvCxnSpPr>
            <p:spPr>
              <a:xfrm flipH="1" flipV="1">
                <a:off x="8184" y="1986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1" name="直接连接符 2660"/>
              <p:cNvCxnSpPr/>
              <p:nvPr>
                <p:custDataLst>
                  <p:tags r:id="rId138"/>
                </p:custDataLst>
              </p:nvPr>
            </p:nvCxnSpPr>
            <p:spPr>
              <a:xfrm flipH="1" flipV="1">
                <a:off x="8635" y="1989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2" name="直接连接符 2661"/>
              <p:cNvCxnSpPr/>
              <p:nvPr>
                <p:custDataLst>
                  <p:tags r:id="rId139"/>
                </p:custDataLst>
              </p:nvPr>
            </p:nvCxnSpPr>
            <p:spPr>
              <a:xfrm flipH="1" flipV="1">
                <a:off x="9086" y="1994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3" name="组合 2662"/>
              <p:cNvGrpSpPr/>
              <p:nvPr/>
            </p:nvGrpSpPr>
            <p:grpSpPr>
              <a:xfrm rot="5400000">
                <a:off x="7433" y="1534"/>
                <a:ext cx="343" cy="119"/>
                <a:chOff x="6136" y="3547"/>
                <a:chExt cx="1264" cy="313"/>
              </a:xfrm>
            </p:grpSpPr>
            <p:cxnSp>
              <p:nvCxnSpPr>
                <p:cNvPr id="2664" name="直接连接符 2663"/>
                <p:cNvCxnSpPr/>
                <p:nvPr>
                  <p:custDataLst>
                    <p:tags r:id="rId140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5" name="直接连接符 2664"/>
                <p:cNvCxnSpPr/>
                <p:nvPr>
                  <p:custDataLst>
                    <p:tags r:id="rId141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66" name="组合 2665"/>
              <p:cNvGrpSpPr/>
              <p:nvPr/>
            </p:nvGrpSpPr>
            <p:grpSpPr>
              <a:xfrm rot="5400000">
                <a:off x="7438" y="2344"/>
                <a:ext cx="343" cy="119"/>
                <a:chOff x="6136" y="3547"/>
                <a:chExt cx="1264" cy="313"/>
              </a:xfrm>
            </p:grpSpPr>
            <p:cxnSp>
              <p:nvCxnSpPr>
                <p:cNvPr id="2667" name="直接连接符 2666"/>
                <p:cNvCxnSpPr/>
                <p:nvPr>
                  <p:custDataLst>
                    <p:tags r:id="rId142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8" name="直接连接符 2667"/>
                <p:cNvCxnSpPr/>
                <p:nvPr>
                  <p:custDataLst>
                    <p:tags r:id="rId143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69" name="组合 2668"/>
              <p:cNvGrpSpPr/>
              <p:nvPr/>
            </p:nvGrpSpPr>
            <p:grpSpPr>
              <a:xfrm rot="0">
                <a:off x="7359" y="1373"/>
                <a:ext cx="542" cy="232"/>
                <a:chOff x="8554" y="3997"/>
                <a:chExt cx="1134" cy="682"/>
              </a:xfrm>
            </p:grpSpPr>
            <p:sp>
              <p:nvSpPr>
                <p:cNvPr id="2670" name="文本框 2669"/>
                <p:cNvSpPr txBox="1"/>
                <p:nvPr>
                  <p:custDataLst>
                    <p:tags r:id="rId144"/>
                  </p:custDataLst>
                </p:nvPr>
              </p:nvSpPr>
              <p:spPr>
                <a:xfrm>
                  <a:off x="8554" y="3997"/>
                  <a:ext cx="398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zh-CN" altLang="en-US"/>
                </a:p>
              </p:txBody>
            </p:sp>
            <p:sp>
              <p:nvSpPr>
                <p:cNvPr id="2671" name="文本框 2670"/>
                <p:cNvSpPr txBox="1"/>
                <p:nvPr>
                  <p:custDataLst>
                    <p:tags r:id="rId145"/>
                  </p:custDataLst>
                </p:nvPr>
              </p:nvSpPr>
              <p:spPr>
                <a:xfrm>
                  <a:off x="9221" y="3997"/>
                  <a:ext cx="467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en-US" altLang="zh-CN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2676" name="组合 2675"/>
              <p:cNvGrpSpPr/>
              <p:nvPr/>
            </p:nvGrpSpPr>
            <p:grpSpPr>
              <a:xfrm rot="0">
                <a:off x="7477" y="1562"/>
                <a:ext cx="68" cy="850"/>
                <a:chOff x="7385" y="3155"/>
                <a:chExt cx="143" cy="2496"/>
              </a:xfrm>
            </p:grpSpPr>
            <p:cxnSp>
              <p:nvCxnSpPr>
                <p:cNvPr id="2677" name="直接连接符 2676"/>
                <p:cNvCxnSpPr/>
                <p:nvPr>
                  <p:custDataLst>
                    <p:tags r:id="rId146"/>
                  </p:custDataLst>
                </p:nvPr>
              </p:nvCxnSpPr>
              <p:spPr>
                <a:xfrm rot="10800000" flipH="1" flipV="1">
                  <a:off x="7399" y="315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8" name="直接连接符 2677"/>
                <p:cNvCxnSpPr/>
                <p:nvPr>
                  <p:custDataLst>
                    <p:tags r:id="rId147"/>
                  </p:custDataLst>
                </p:nvPr>
              </p:nvCxnSpPr>
              <p:spPr>
                <a:xfrm rot="10800000" flipH="1">
                  <a:off x="7392" y="3183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9" name="直接连接符 2678"/>
                <p:cNvCxnSpPr/>
                <p:nvPr>
                  <p:custDataLst>
                    <p:tags r:id="rId148"/>
                  </p:custDataLst>
                </p:nvPr>
              </p:nvCxnSpPr>
              <p:spPr>
                <a:xfrm rot="10800000" flipH="1">
                  <a:off x="7385" y="561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80" name="组合 2679"/>
              <p:cNvGrpSpPr/>
              <p:nvPr/>
            </p:nvGrpSpPr>
            <p:grpSpPr>
              <a:xfrm rot="0">
                <a:off x="7672" y="1564"/>
                <a:ext cx="79" cy="850"/>
                <a:chOff x="7794" y="3160"/>
                <a:chExt cx="166" cy="2496"/>
              </a:xfrm>
            </p:grpSpPr>
            <p:cxnSp>
              <p:nvCxnSpPr>
                <p:cNvPr id="2681" name="直接连接符 2680"/>
                <p:cNvCxnSpPr/>
                <p:nvPr>
                  <p:custDataLst>
                    <p:tags r:id="rId149"/>
                  </p:custDataLst>
                </p:nvPr>
              </p:nvCxnSpPr>
              <p:spPr>
                <a:xfrm rot="10800000" flipV="1">
                  <a:off x="7938" y="3160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2" name="直接连接符 2681"/>
                <p:cNvCxnSpPr/>
                <p:nvPr>
                  <p:custDataLst>
                    <p:tags r:id="rId150"/>
                  </p:custDataLst>
                </p:nvPr>
              </p:nvCxnSpPr>
              <p:spPr>
                <a:xfrm rot="10800000">
                  <a:off x="7794" y="317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3" name="直接连接符 2682"/>
                <p:cNvCxnSpPr/>
                <p:nvPr>
                  <p:custDataLst>
                    <p:tags r:id="rId151"/>
                  </p:custDataLst>
                </p:nvPr>
              </p:nvCxnSpPr>
              <p:spPr>
                <a:xfrm rot="10800000">
                  <a:off x="7802" y="562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84" name="组合 2683"/>
              <p:cNvGrpSpPr/>
              <p:nvPr/>
            </p:nvGrpSpPr>
            <p:grpSpPr>
              <a:xfrm rot="0">
                <a:off x="7900" y="1421"/>
                <a:ext cx="275" cy="1152"/>
                <a:chOff x="8331" y="2769"/>
                <a:chExt cx="575" cy="3387"/>
              </a:xfrm>
            </p:grpSpPr>
            <p:grpSp>
              <p:nvGrpSpPr>
                <p:cNvPr id="2685" name="组合 2684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686" name="直接连接符 2685"/>
                  <p:cNvCxnSpPr/>
                  <p:nvPr>
                    <p:custDataLst>
                      <p:tags r:id="rId15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87" name="直接连接符 2686"/>
                  <p:cNvCxnSpPr/>
                  <p:nvPr>
                    <p:custDataLst>
                      <p:tags r:id="rId15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88" name="组合 2687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689" name="直接连接符 2688"/>
                  <p:cNvCxnSpPr/>
                  <p:nvPr>
                    <p:custDataLst>
                      <p:tags r:id="rId15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90" name="直接连接符 2689"/>
                  <p:cNvCxnSpPr/>
                  <p:nvPr>
                    <p:custDataLst>
                      <p:tags r:id="rId15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691" name="直接连接符 2690"/>
                <p:cNvCxnSpPr/>
                <p:nvPr>
                  <p:custDataLst>
                    <p:tags r:id="rId156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2" name="直接连接符 2691"/>
                <p:cNvCxnSpPr/>
                <p:nvPr>
                  <p:custDataLst>
                    <p:tags r:id="rId157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3" name="直接连接符 2692"/>
                <p:cNvCxnSpPr/>
                <p:nvPr>
                  <p:custDataLst>
                    <p:tags r:id="rId158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4" name="直接连接符 2693"/>
                <p:cNvCxnSpPr/>
                <p:nvPr>
                  <p:custDataLst>
                    <p:tags r:id="rId159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5" name="直接连接符 2694"/>
                <p:cNvCxnSpPr/>
                <p:nvPr>
                  <p:custDataLst>
                    <p:tags r:id="rId160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6" name="直接连接符 2695"/>
                <p:cNvCxnSpPr/>
                <p:nvPr>
                  <p:custDataLst>
                    <p:tags r:id="rId161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97" name="组合 2696"/>
              <p:cNvGrpSpPr/>
              <p:nvPr/>
            </p:nvGrpSpPr>
            <p:grpSpPr>
              <a:xfrm rot="0">
                <a:off x="8802" y="1431"/>
                <a:ext cx="275" cy="1152"/>
                <a:chOff x="8331" y="2769"/>
                <a:chExt cx="575" cy="3387"/>
              </a:xfrm>
            </p:grpSpPr>
            <p:grpSp>
              <p:nvGrpSpPr>
                <p:cNvPr id="2698" name="组合 2697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699" name="直接连接符 2698"/>
                  <p:cNvCxnSpPr/>
                  <p:nvPr>
                    <p:custDataLst>
                      <p:tags r:id="rId16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00" name="直接连接符 2699"/>
                  <p:cNvCxnSpPr/>
                  <p:nvPr>
                    <p:custDataLst>
                      <p:tags r:id="rId16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01" name="组合 2700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702" name="直接连接符 2701"/>
                  <p:cNvCxnSpPr/>
                  <p:nvPr>
                    <p:custDataLst>
                      <p:tags r:id="rId16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03" name="直接连接符 2702"/>
                  <p:cNvCxnSpPr/>
                  <p:nvPr>
                    <p:custDataLst>
                      <p:tags r:id="rId16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704" name="直接连接符 2703"/>
                <p:cNvCxnSpPr/>
                <p:nvPr>
                  <p:custDataLst>
                    <p:tags r:id="rId166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5" name="直接连接符 2704"/>
                <p:cNvCxnSpPr/>
                <p:nvPr>
                  <p:custDataLst>
                    <p:tags r:id="rId167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6" name="直接连接符 2705"/>
                <p:cNvCxnSpPr/>
                <p:nvPr>
                  <p:custDataLst>
                    <p:tags r:id="rId168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7" name="直接连接符 2706"/>
                <p:cNvCxnSpPr/>
                <p:nvPr>
                  <p:custDataLst>
                    <p:tags r:id="rId169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8" name="直接连接符 2707"/>
                <p:cNvCxnSpPr/>
                <p:nvPr>
                  <p:custDataLst>
                    <p:tags r:id="rId170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9" name="直接连接符 2708"/>
                <p:cNvCxnSpPr/>
                <p:nvPr>
                  <p:custDataLst>
                    <p:tags r:id="rId171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10" name="组合 2709"/>
              <p:cNvGrpSpPr/>
              <p:nvPr/>
            </p:nvGrpSpPr>
            <p:grpSpPr>
              <a:xfrm rot="0">
                <a:off x="9265" y="1439"/>
                <a:ext cx="275" cy="1152"/>
                <a:chOff x="8331" y="2769"/>
                <a:chExt cx="575" cy="3387"/>
              </a:xfrm>
            </p:grpSpPr>
            <p:grpSp>
              <p:nvGrpSpPr>
                <p:cNvPr id="2711" name="组合 2710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712" name="直接连接符 2711"/>
                  <p:cNvCxnSpPr/>
                  <p:nvPr>
                    <p:custDataLst>
                      <p:tags r:id="rId17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13" name="直接连接符 2712"/>
                  <p:cNvCxnSpPr/>
                  <p:nvPr>
                    <p:custDataLst>
                      <p:tags r:id="rId17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14" name="组合 2713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715" name="直接连接符 2714"/>
                  <p:cNvCxnSpPr/>
                  <p:nvPr>
                    <p:custDataLst>
                      <p:tags r:id="rId17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16" name="直接连接符 2715"/>
                  <p:cNvCxnSpPr/>
                  <p:nvPr>
                    <p:custDataLst>
                      <p:tags r:id="rId17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717" name="直接连接符 2716"/>
                <p:cNvCxnSpPr/>
                <p:nvPr>
                  <p:custDataLst>
                    <p:tags r:id="rId176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8" name="直接连接符 2717"/>
                <p:cNvCxnSpPr/>
                <p:nvPr>
                  <p:custDataLst>
                    <p:tags r:id="rId177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9" name="直接连接符 2718"/>
                <p:cNvCxnSpPr/>
                <p:nvPr>
                  <p:custDataLst>
                    <p:tags r:id="rId178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0" name="直接连接符 2719"/>
                <p:cNvCxnSpPr/>
                <p:nvPr>
                  <p:custDataLst>
                    <p:tags r:id="rId179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1" name="直接连接符 2720"/>
                <p:cNvCxnSpPr/>
                <p:nvPr>
                  <p:custDataLst>
                    <p:tags r:id="rId180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2" name="直接连接符 2721"/>
                <p:cNvCxnSpPr/>
                <p:nvPr>
                  <p:custDataLst>
                    <p:tags r:id="rId181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23" name="组合 2722"/>
              <p:cNvGrpSpPr/>
              <p:nvPr/>
            </p:nvGrpSpPr>
            <p:grpSpPr>
              <a:xfrm rot="0">
                <a:off x="8351" y="1422"/>
                <a:ext cx="275" cy="1152"/>
                <a:chOff x="8331" y="2769"/>
                <a:chExt cx="575" cy="3387"/>
              </a:xfrm>
            </p:grpSpPr>
            <p:grpSp>
              <p:nvGrpSpPr>
                <p:cNvPr id="2724" name="组合 2723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725" name="直接连接符 2724"/>
                  <p:cNvCxnSpPr/>
                  <p:nvPr>
                    <p:custDataLst>
                      <p:tags r:id="rId18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26" name="直接连接符 2725"/>
                  <p:cNvCxnSpPr/>
                  <p:nvPr>
                    <p:custDataLst>
                      <p:tags r:id="rId18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27" name="组合 2726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728" name="直接连接符 2727"/>
                  <p:cNvCxnSpPr/>
                  <p:nvPr>
                    <p:custDataLst>
                      <p:tags r:id="rId18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29" name="直接连接符 2728"/>
                  <p:cNvCxnSpPr/>
                  <p:nvPr>
                    <p:custDataLst>
                      <p:tags r:id="rId18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730" name="直接连接符 2729"/>
                <p:cNvCxnSpPr/>
                <p:nvPr>
                  <p:custDataLst>
                    <p:tags r:id="rId186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1" name="直接连接符 2730"/>
                <p:cNvCxnSpPr/>
                <p:nvPr>
                  <p:custDataLst>
                    <p:tags r:id="rId187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2" name="直接连接符 2731"/>
                <p:cNvCxnSpPr/>
                <p:nvPr>
                  <p:custDataLst>
                    <p:tags r:id="rId188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3" name="直接连接符 2732"/>
                <p:cNvCxnSpPr/>
                <p:nvPr>
                  <p:custDataLst>
                    <p:tags r:id="rId189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4" name="直接连接符 2733"/>
                <p:cNvCxnSpPr/>
                <p:nvPr>
                  <p:custDataLst>
                    <p:tags r:id="rId190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5" name="直接连接符 2734"/>
                <p:cNvCxnSpPr/>
                <p:nvPr>
                  <p:custDataLst>
                    <p:tags r:id="rId191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36" name="组合 2735"/>
              <p:cNvGrpSpPr/>
              <p:nvPr/>
            </p:nvGrpSpPr>
            <p:grpSpPr>
              <a:xfrm rot="0">
                <a:off x="9778" y="1446"/>
                <a:ext cx="275" cy="1152"/>
                <a:chOff x="8331" y="2769"/>
                <a:chExt cx="575" cy="3387"/>
              </a:xfrm>
            </p:grpSpPr>
            <p:grpSp>
              <p:nvGrpSpPr>
                <p:cNvPr id="2737" name="组合 2736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738" name="直接连接符 2737"/>
                  <p:cNvCxnSpPr/>
                  <p:nvPr>
                    <p:custDataLst>
                      <p:tags r:id="rId19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39" name="直接连接符 2738"/>
                  <p:cNvCxnSpPr/>
                  <p:nvPr>
                    <p:custDataLst>
                      <p:tags r:id="rId19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40" name="组合 2739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741" name="直接连接符 2740"/>
                  <p:cNvCxnSpPr/>
                  <p:nvPr>
                    <p:custDataLst>
                      <p:tags r:id="rId19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42" name="直接连接符 2741"/>
                  <p:cNvCxnSpPr/>
                  <p:nvPr>
                    <p:custDataLst>
                      <p:tags r:id="rId19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743" name="直接连接符 2742"/>
                <p:cNvCxnSpPr/>
                <p:nvPr>
                  <p:custDataLst>
                    <p:tags r:id="rId196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4" name="直接连接符 2743"/>
                <p:cNvCxnSpPr/>
                <p:nvPr>
                  <p:custDataLst>
                    <p:tags r:id="rId197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5" name="直接连接符 2744"/>
                <p:cNvCxnSpPr/>
                <p:nvPr>
                  <p:custDataLst>
                    <p:tags r:id="rId198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6" name="直接连接符 2745"/>
                <p:cNvCxnSpPr/>
                <p:nvPr>
                  <p:custDataLst>
                    <p:tags r:id="rId199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7" name="直接连接符 2746"/>
                <p:cNvCxnSpPr/>
                <p:nvPr>
                  <p:custDataLst>
                    <p:tags r:id="rId200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8" name="直接连接符 2747"/>
                <p:cNvCxnSpPr/>
                <p:nvPr>
                  <p:custDataLst>
                    <p:tags r:id="rId201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49" name="直接连接符 2748"/>
              <p:cNvCxnSpPr/>
              <p:nvPr>
                <p:custDataLst>
                  <p:tags r:id="rId202"/>
                </p:custDataLst>
              </p:nvPr>
            </p:nvCxnSpPr>
            <p:spPr>
              <a:xfrm flipH="1" flipV="1">
                <a:off x="9586" y="1984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50" name="组合 2749"/>
            <p:cNvGrpSpPr/>
            <p:nvPr/>
          </p:nvGrpSpPr>
          <p:grpSpPr>
            <a:xfrm>
              <a:off x="11862" y="4282"/>
              <a:ext cx="2702" cy="1225"/>
              <a:chOff x="7359" y="1373"/>
              <a:chExt cx="2821" cy="1225"/>
            </a:xfrm>
          </p:grpSpPr>
          <p:sp>
            <p:nvSpPr>
              <p:cNvPr id="2751" name="圆角矩形 2750"/>
              <p:cNvSpPr/>
              <p:nvPr>
                <p:custDataLst>
                  <p:tags r:id="rId203"/>
                </p:custDataLst>
              </p:nvPr>
            </p:nvSpPr>
            <p:spPr>
              <a:xfrm>
                <a:off x="7360" y="1396"/>
                <a:ext cx="2820" cy="1202"/>
              </a:xfrm>
              <a:prstGeom prst="roundRect">
                <a:avLst/>
              </a:prstGeom>
              <a:solidFill>
                <a:srgbClr val="70BAE4"/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cxnSp>
            <p:nvCxnSpPr>
              <p:cNvPr id="2752" name="直接连接符 2751"/>
              <p:cNvCxnSpPr/>
              <p:nvPr>
                <p:custDataLst>
                  <p:tags r:id="rId204"/>
                </p:custDataLst>
              </p:nvPr>
            </p:nvCxnSpPr>
            <p:spPr>
              <a:xfrm flipH="1" flipV="1">
                <a:off x="7748" y="1985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3" name="直接连接符 2752"/>
              <p:cNvCxnSpPr/>
              <p:nvPr>
                <p:custDataLst>
                  <p:tags r:id="rId205"/>
                </p:custDataLst>
              </p:nvPr>
            </p:nvCxnSpPr>
            <p:spPr>
              <a:xfrm flipH="1" flipV="1">
                <a:off x="8184" y="1986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4" name="直接连接符 2753"/>
              <p:cNvCxnSpPr/>
              <p:nvPr>
                <p:custDataLst>
                  <p:tags r:id="rId206"/>
                </p:custDataLst>
              </p:nvPr>
            </p:nvCxnSpPr>
            <p:spPr>
              <a:xfrm flipH="1" flipV="1">
                <a:off x="8635" y="1989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5" name="直接连接符 2754"/>
              <p:cNvCxnSpPr/>
              <p:nvPr>
                <p:custDataLst>
                  <p:tags r:id="rId207"/>
                </p:custDataLst>
              </p:nvPr>
            </p:nvCxnSpPr>
            <p:spPr>
              <a:xfrm flipH="1" flipV="1">
                <a:off x="9086" y="1994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56" name="组合 2755"/>
              <p:cNvGrpSpPr/>
              <p:nvPr/>
            </p:nvGrpSpPr>
            <p:grpSpPr>
              <a:xfrm rot="5400000">
                <a:off x="7433" y="1534"/>
                <a:ext cx="343" cy="119"/>
                <a:chOff x="6136" y="3547"/>
                <a:chExt cx="1264" cy="313"/>
              </a:xfrm>
            </p:grpSpPr>
            <p:cxnSp>
              <p:nvCxnSpPr>
                <p:cNvPr id="2757" name="直接连接符 2756"/>
                <p:cNvCxnSpPr/>
                <p:nvPr>
                  <p:custDataLst>
                    <p:tags r:id="rId208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8" name="直接连接符 2757"/>
                <p:cNvCxnSpPr/>
                <p:nvPr>
                  <p:custDataLst>
                    <p:tags r:id="rId209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59" name="组合 2758"/>
              <p:cNvGrpSpPr/>
              <p:nvPr/>
            </p:nvGrpSpPr>
            <p:grpSpPr>
              <a:xfrm rot="5400000">
                <a:off x="7438" y="2344"/>
                <a:ext cx="343" cy="119"/>
                <a:chOff x="6136" y="3547"/>
                <a:chExt cx="1264" cy="313"/>
              </a:xfrm>
            </p:grpSpPr>
            <p:cxnSp>
              <p:nvCxnSpPr>
                <p:cNvPr id="2760" name="直接连接符 2759"/>
                <p:cNvCxnSpPr/>
                <p:nvPr>
                  <p:custDataLst>
                    <p:tags r:id="rId210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1" name="直接连接符 2760"/>
                <p:cNvCxnSpPr/>
                <p:nvPr>
                  <p:custDataLst>
                    <p:tags r:id="rId211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2" name="组合 2761"/>
              <p:cNvGrpSpPr/>
              <p:nvPr/>
            </p:nvGrpSpPr>
            <p:grpSpPr>
              <a:xfrm rot="0">
                <a:off x="7359" y="1373"/>
                <a:ext cx="542" cy="232"/>
                <a:chOff x="8554" y="3997"/>
                <a:chExt cx="1134" cy="682"/>
              </a:xfrm>
            </p:grpSpPr>
            <p:sp>
              <p:nvSpPr>
                <p:cNvPr id="2763" name="文本框 2762"/>
                <p:cNvSpPr txBox="1"/>
                <p:nvPr>
                  <p:custDataLst>
                    <p:tags r:id="rId212"/>
                  </p:custDataLst>
                </p:nvPr>
              </p:nvSpPr>
              <p:spPr>
                <a:xfrm>
                  <a:off x="8554" y="3997"/>
                  <a:ext cx="398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zh-CN" altLang="en-US"/>
                </a:p>
              </p:txBody>
            </p:sp>
            <p:sp>
              <p:nvSpPr>
                <p:cNvPr id="2764" name="文本框 2763"/>
                <p:cNvSpPr txBox="1"/>
                <p:nvPr>
                  <p:custDataLst>
                    <p:tags r:id="rId213"/>
                  </p:custDataLst>
                </p:nvPr>
              </p:nvSpPr>
              <p:spPr>
                <a:xfrm>
                  <a:off x="9221" y="3997"/>
                  <a:ext cx="467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en-US" altLang="zh-CN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2765" name="组合 2764"/>
              <p:cNvGrpSpPr/>
              <p:nvPr/>
            </p:nvGrpSpPr>
            <p:grpSpPr>
              <a:xfrm rot="0">
                <a:off x="7477" y="1562"/>
                <a:ext cx="68" cy="850"/>
                <a:chOff x="7385" y="3155"/>
                <a:chExt cx="143" cy="2496"/>
              </a:xfrm>
            </p:grpSpPr>
            <p:cxnSp>
              <p:nvCxnSpPr>
                <p:cNvPr id="2766" name="直接连接符 2765"/>
                <p:cNvCxnSpPr/>
                <p:nvPr>
                  <p:custDataLst>
                    <p:tags r:id="rId214"/>
                  </p:custDataLst>
                </p:nvPr>
              </p:nvCxnSpPr>
              <p:spPr>
                <a:xfrm rot="10800000" flipH="1" flipV="1">
                  <a:off x="7399" y="315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7" name="直接连接符 2766"/>
                <p:cNvCxnSpPr/>
                <p:nvPr>
                  <p:custDataLst>
                    <p:tags r:id="rId215"/>
                  </p:custDataLst>
                </p:nvPr>
              </p:nvCxnSpPr>
              <p:spPr>
                <a:xfrm rot="10800000" flipH="1">
                  <a:off x="7392" y="3183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8" name="直接连接符 2767"/>
                <p:cNvCxnSpPr/>
                <p:nvPr>
                  <p:custDataLst>
                    <p:tags r:id="rId216"/>
                  </p:custDataLst>
                </p:nvPr>
              </p:nvCxnSpPr>
              <p:spPr>
                <a:xfrm rot="10800000" flipH="1">
                  <a:off x="7385" y="561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9" name="组合 2768"/>
              <p:cNvGrpSpPr/>
              <p:nvPr/>
            </p:nvGrpSpPr>
            <p:grpSpPr>
              <a:xfrm rot="0">
                <a:off x="7672" y="1564"/>
                <a:ext cx="79" cy="850"/>
                <a:chOff x="7794" y="3160"/>
                <a:chExt cx="166" cy="2496"/>
              </a:xfrm>
            </p:grpSpPr>
            <p:cxnSp>
              <p:nvCxnSpPr>
                <p:cNvPr id="2770" name="直接连接符 2769"/>
                <p:cNvCxnSpPr/>
                <p:nvPr>
                  <p:custDataLst>
                    <p:tags r:id="rId217"/>
                  </p:custDataLst>
                </p:nvPr>
              </p:nvCxnSpPr>
              <p:spPr>
                <a:xfrm rot="10800000" flipV="1">
                  <a:off x="7938" y="3160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1" name="直接连接符 2770"/>
                <p:cNvCxnSpPr/>
                <p:nvPr>
                  <p:custDataLst>
                    <p:tags r:id="rId218"/>
                  </p:custDataLst>
                </p:nvPr>
              </p:nvCxnSpPr>
              <p:spPr>
                <a:xfrm rot="10800000">
                  <a:off x="7794" y="317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2" name="直接连接符 2771"/>
                <p:cNvCxnSpPr/>
                <p:nvPr>
                  <p:custDataLst>
                    <p:tags r:id="rId219"/>
                  </p:custDataLst>
                </p:nvPr>
              </p:nvCxnSpPr>
              <p:spPr>
                <a:xfrm rot="10800000">
                  <a:off x="7802" y="562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73" name="组合 2772"/>
              <p:cNvGrpSpPr/>
              <p:nvPr/>
            </p:nvGrpSpPr>
            <p:grpSpPr>
              <a:xfrm rot="0">
                <a:off x="7900" y="1421"/>
                <a:ext cx="275" cy="1152"/>
                <a:chOff x="8331" y="2769"/>
                <a:chExt cx="575" cy="3387"/>
              </a:xfrm>
            </p:grpSpPr>
            <p:grpSp>
              <p:nvGrpSpPr>
                <p:cNvPr id="2774" name="组合 2773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775" name="直接连接符 2774"/>
                  <p:cNvCxnSpPr/>
                  <p:nvPr>
                    <p:custDataLst>
                      <p:tags r:id="rId22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76" name="直接连接符 2775"/>
                  <p:cNvCxnSpPr/>
                  <p:nvPr>
                    <p:custDataLst>
                      <p:tags r:id="rId22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77" name="组合 2776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778" name="直接连接符 2777"/>
                  <p:cNvCxnSpPr/>
                  <p:nvPr>
                    <p:custDataLst>
                      <p:tags r:id="rId22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79" name="直接连接符 2778"/>
                  <p:cNvCxnSpPr/>
                  <p:nvPr>
                    <p:custDataLst>
                      <p:tags r:id="rId22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780" name="直接连接符 2779"/>
                <p:cNvCxnSpPr/>
                <p:nvPr>
                  <p:custDataLst>
                    <p:tags r:id="rId224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1" name="直接连接符 2780"/>
                <p:cNvCxnSpPr/>
                <p:nvPr>
                  <p:custDataLst>
                    <p:tags r:id="rId225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2" name="直接连接符 2781"/>
                <p:cNvCxnSpPr/>
                <p:nvPr>
                  <p:custDataLst>
                    <p:tags r:id="rId226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3" name="直接连接符 2782"/>
                <p:cNvCxnSpPr/>
                <p:nvPr>
                  <p:custDataLst>
                    <p:tags r:id="rId227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4" name="直接连接符 2783"/>
                <p:cNvCxnSpPr/>
                <p:nvPr>
                  <p:custDataLst>
                    <p:tags r:id="rId228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5" name="直接连接符 2784"/>
                <p:cNvCxnSpPr/>
                <p:nvPr>
                  <p:custDataLst>
                    <p:tags r:id="rId229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86" name="组合 2785"/>
              <p:cNvGrpSpPr/>
              <p:nvPr/>
            </p:nvGrpSpPr>
            <p:grpSpPr>
              <a:xfrm rot="0">
                <a:off x="8802" y="1431"/>
                <a:ext cx="275" cy="1152"/>
                <a:chOff x="8331" y="2769"/>
                <a:chExt cx="575" cy="3387"/>
              </a:xfrm>
            </p:grpSpPr>
            <p:grpSp>
              <p:nvGrpSpPr>
                <p:cNvPr id="2787" name="组合 2786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788" name="直接连接符 2787"/>
                  <p:cNvCxnSpPr/>
                  <p:nvPr>
                    <p:custDataLst>
                      <p:tags r:id="rId23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89" name="直接连接符 2788"/>
                  <p:cNvCxnSpPr/>
                  <p:nvPr>
                    <p:custDataLst>
                      <p:tags r:id="rId23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90" name="组合 2789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791" name="直接连接符 2790"/>
                  <p:cNvCxnSpPr/>
                  <p:nvPr>
                    <p:custDataLst>
                      <p:tags r:id="rId23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92" name="直接连接符 2791"/>
                  <p:cNvCxnSpPr/>
                  <p:nvPr>
                    <p:custDataLst>
                      <p:tags r:id="rId23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793" name="直接连接符 2792"/>
                <p:cNvCxnSpPr/>
                <p:nvPr>
                  <p:custDataLst>
                    <p:tags r:id="rId234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4" name="直接连接符 2793"/>
                <p:cNvCxnSpPr/>
                <p:nvPr>
                  <p:custDataLst>
                    <p:tags r:id="rId235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5" name="直接连接符 2794"/>
                <p:cNvCxnSpPr/>
                <p:nvPr>
                  <p:custDataLst>
                    <p:tags r:id="rId236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6" name="直接连接符 2795"/>
                <p:cNvCxnSpPr/>
                <p:nvPr>
                  <p:custDataLst>
                    <p:tags r:id="rId237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7" name="直接连接符 2796"/>
                <p:cNvCxnSpPr/>
                <p:nvPr>
                  <p:custDataLst>
                    <p:tags r:id="rId238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8" name="直接连接符 2797"/>
                <p:cNvCxnSpPr/>
                <p:nvPr>
                  <p:custDataLst>
                    <p:tags r:id="rId239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99" name="组合 2798"/>
              <p:cNvGrpSpPr/>
              <p:nvPr/>
            </p:nvGrpSpPr>
            <p:grpSpPr>
              <a:xfrm rot="0">
                <a:off x="9265" y="1439"/>
                <a:ext cx="275" cy="1152"/>
                <a:chOff x="8331" y="2769"/>
                <a:chExt cx="575" cy="3387"/>
              </a:xfrm>
            </p:grpSpPr>
            <p:grpSp>
              <p:nvGrpSpPr>
                <p:cNvPr id="2800" name="组合 2799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801" name="直接连接符 2800"/>
                  <p:cNvCxnSpPr/>
                  <p:nvPr>
                    <p:custDataLst>
                      <p:tags r:id="rId24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02" name="直接连接符 2801"/>
                  <p:cNvCxnSpPr/>
                  <p:nvPr>
                    <p:custDataLst>
                      <p:tags r:id="rId24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03" name="组合 2802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804" name="直接连接符 2803"/>
                  <p:cNvCxnSpPr/>
                  <p:nvPr>
                    <p:custDataLst>
                      <p:tags r:id="rId24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05" name="直接连接符 2804"/>
                  <p:cNvCxnSpPr/>
                  <p:nvPr>
                    <p:custDataLst>
                      <p:tags r:id="rId24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06" name="直接连接符 2805"/>
                <p:cNvCxnSpPr/>
                <p:nvPr>
                  <p:custDataLst>
                    <p:tags r:id="rId244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7" name="直接连接符 2806"/>
                <p:cNvCxnSpPr/>
                <p:nvPr>
                  <p:custDataLst>
                    <p:tags r:id="rId245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8" name="直接连接符 2807"/>
                <p:cNvCxnSpPr/>
                <p:nvPr>
                  <p:custDataLst>
                    <p:tags r:id="rId246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9" name="直接连接符 2808"/>
                <p:cNvCxnSpPr/>
                <p:nvPr>
                  <p:custDataLst>
                    <p:tags r:id="rId247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0" name="直接连接符 2809"/>
                <p:cNvCxnSpPr/>
                <p:nvPr>
                  <p:custDataLst>
                    <p:tags r:id="rId248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1" name="直接连接符 2810"/>
                <p:cNvCxnSpPr/>
                <p:nvPr>
                  <p:custDataLst>
                    <p:tags r:id="rId249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12" name="组合 2811"/>
              <p:cNvGrpSpPr/>
              <p:nvPr/>
            </p:nvGrpSpPr>
            <p:grpSpPr>
              <a:xfrm rot="0">
                <a:off x="8351" y="1422"/>
                <a:ext cx="275" cy="1152"/>
                <a:chOff x="8331" y="2769"/>
                <a:chExt cx="575" cy="3387"/>
              </a:xfrm>
            </p:grpSpPr>
            <p:grpSp>
              <p:nvGrpSpPr>
                <p:cNvPr id="2813" name="组合 2812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814" name="直接连接符 2813"/>
                  <p:cNvCxnSpPr/>
                  <p:nvPr>
                    <p:custDataLst>
                      <p:tags r:id="rId25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15" name="直接连接符 2814"/>
                  <p:cNvCxnSpPr/>
                  <p:nvPr>
                    <p:custDataLst>
                      <p:tags r:id="rId25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16" name="组合 2815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817" name="直接连接符 2816"/>
                  <p:cNvCxnSpPr/>
                  <p:nvPr>
                    <p:custDataLst>
                      <p:tags r:id="rId25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18" name="直接连接符 2817"/>
                  <p:cNvCxnSpPr/>
                  <p:nvPr>
                    <p:custDataLst>
                      <p:tags r:id="rId25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19" name="直接连接符 2818"/>
                <p:cNvCxnSpPr/>
                <p:nvPr>
                  <p:custDataLst>
                    <p:tags r:id="rId254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0" name="直接连接符 2819"/>
                <p:cNvCxnSpPr/>
                <p:nvPr>
                  <p:custDataLst>
                    <p:tags r:id="rId255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1" name="直接连接符 2820"/>
                <p:cNvCxnSpPr/>
                <p:nvPr>
                  <p:custDataLst>
                    <p:tags r:id="rId256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2" name="直接连接符 2821"/>
                <p:cNvCxnSpPr/>
                <p:nvPr>
                  <p:custDataLst>
                    <p:tags r:id="rId257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3" name="直接连接符 2822"/>
                <p:cNvCxnSpPr/>
                <p:nvPr>
                  <p:custDataLst>
                    <p:tags r:id="rId258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4" name="直接连接符 2823"/>
                <p:cNvCxnSpPr/>
                <p:nvPr>
                  <p:custDataLst>
                    <p:tags r:id="rId259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5" name="组合 2824"/>
              <p:cNvGrpSpPr/>
              <p:nvPr/>
            </p:nvGrpSpPr>
            <p:grpSpPr>
              <a:xfrm rot="0">
                <a:off x="9778" y="1446"/>
                <a:ext cx="275" cy="1152"/>
                <a:chOff x="8331" y="2769"/>
                <a:chExt cx="575" cy="3387"/>
              </a:xfrm>
            </p:grpSpPr>
            <p:grpSp>
              <p:nvGrpSpPr>
                <p:cNvPr id="2826" name="组合 2825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827" name="直接连接符 2826"/>
                  <p:cNvCxnSpPr/>
                  <p:nvPr>
                    <p:custDataLst>
                      <p:tags r:id="rId26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8" name="直接连接符 2827"/>
                  <p:cNvCxnSpPr/>
                  <p:nvPr>
                    <p:custDataLst>
                      <p:tags r:id="rId26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29" name="组合 2828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830" name="直接连接符 2829"/>
                  <p:cNvCxnSpPr/>
                  <p:nvPr>
                    <p:custDataLst>
                      <p:tags r:id="rId26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31" name="直接连接符 2830"/>
                  <p:cNvCxnSpPr/>
                  <p:nvPr>
                    <p:custDataLst>
                      <p:tags r:id="rId26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32" name="直接连接符 2831"/>
                <p:cNvCxnSpPr/>
                <p:nvPr>
                  <p:custDataLst>
                    <p:tags r:id="rId264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3" name="直接连接符 2832"/>
                <p:cNvCxnSpPr/>
                <p:nvPr>
                  <p:custDataLst>
                    <p:tags r:id="rId265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4" name="直接连接符 2833"/>
                <p:cNvCxnSpPr/>
                <p:nvPr>
                  <p:custDataLst>
                    <p:tags r:id="rId266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5" name="直接连接符 2834"/>
                <p:cNvCxnSpPr/>
                <p:nvPr>
                  <p:custDataLst>
                    <p:tags r:id="rId267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6" name="直接连接符 2835"/>
                <p:cNvCxnSpPr/>
                <p:nvPr>
                  <p:custDataLst>
                    <p:tags r:id="rId268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7" name="直接连接符 2836"/>
                <p:cNvCxnSpPr/>
                <p:nvPr>
                  <p:custDataLst>
                    <p:tags r:id="rId269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38" name="直接连接符 2837"/>
              <p:cNvCxnSpPr/>
              <p:nvPr>
                <p:custDataLst>
                  <p:tags r:id="rId270"/>
                </p:custDataLst>
              </p:nvPr>
            </p:nvCxnSpPr>
            <p:spPr>
              <a:xfrm flipH="1" flipV="1">
                <a:off x="9586" y="1984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39" name="组合 2838"/>
            <p:cNvGrpSpPr/>
            <p:nvPr/>
          </p:nvGrpSpPr>
          <p:grpSpPr>
            <a:xfrm>
              <a:off x="11862" y="5647"/>
              <a:ext cx="2702" cy="1225"/>
              <a:chOff x="7359" y="1373"/>
              <a:chExt cx="2821" cy="1225"/>
            </a:xfrm>
          </p:grpSpPr>
          <p:sp>
            <p:nvSpPr>
              <p:cNvPr id="2840" name="圆角矩形 2839"/>
              <p:cNvSpPr/>
              <p:nvPr>
                <p:custDataLst>
                  <p:tags r:id="rId271"/>
                </p:custDataLst>
              </p:nvPr>
            </p:nvSpPr>
            <p:spPr>
              <a:xfrm>
                <a:off x="7360" y="1396"/>
                <a:ext cx="2820" cy="1202"/>
              </a:xfrm>
              <a:prstGeom prst="roundRect">
                <a:avLst/>
              </a:prstGeom>
              <a:solidFill>
                <a:srgbClr val="70BAE4"/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cxnSp>
            <p:nvCxnSpPr>
              <p:cNvPr id="2841" name="直接连接符 2840"/>
              <p:cNvCxnSpPr/>
              <p:nvPr>
                <p:custDataLst>
                  <p:tags r:id="rId272"/>
                </p:custDataLst>
              </p:nvPr>
            </p:nvCxnSpPr>
            <p:spPr>
              <a:xfrm flipH="1" flipV="1">
                <a:off x="7748" y="1985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2" name="直接连接符 2841"/>
              <p:cNvCxnSpPr/>
              <p:nvPr>
                <p:custDataLst>
                  <p:tags r:id="rId273"/>
                </p:custDataLst>
              </p:nvPr>
            </p:nvCxnSpPr>
            <p:spPr>
              <a:xfrm flipH="1" flipV="1">
                <a:off x="8184" y="1986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3" name="直接连接符 2842"/>
              <p:cNvCxnSpPr/>
              <p:nvPr>
                <p:custDataLst>
                  <p:tags r:id="rId274"/>
                </p:custDataLst>
              </p:nvPr>
            </p:nvCxnSpPr>
            <p:spPr>
              <a:xfrm flipH="1" flipV="1">
                <a:off x="8635" y="1989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4" name="直接连接符 2843"/>
              <p:cNvCxnSpPr/>
              <p:nvPr>
                <p:custDataLst>
                  <p:tags r:id="rId275"/>
                </p:custDataLst>
              </p:nvPr>
            </p:nvCxnSpPr>
            <p:spPr>
              <a:xfrm flipH="1" flipV="1">
                <a:off x="9086" y="1994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45" name="组合 2844"/>
              <p:cNvGrpSpPr/>
              <p:nvPr/>
            </p:nvGrpSpPr>
            <p:grpSpPr>
              <a:xfrm rot="5400000">
                <a:off x="7433" y="1534"/>
                <a:ext cx="343" cy="119"/>
                <a:chOff x="6136" y="3547"/>
                <a:chExt cx="1264" cy="313"/>
              </a:xfrm>
            </p:grpSpPr>
            <p:cxnSp>
              <p:nvCxnSpPr>
                <p:cNvPr id="2846" name="直接连接符 2845"/>
                <p:cNvCxnSpPr/>
                <p:nvPr>
                  <p:custDataLst>
                    <p:tags r:id="rId276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7" name="直接连接符 2846"/>
                <p:cNvCxnSpPr/>
                <p:nvPr>
                  <p:custDataLst>
                    <p:tags r:id="rId277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8" name="组合 2847"/>
              <p:cNvGrpSpPr/>
              <p:nvPr/>
            </p:nvGrpSpPr>
            <p:grpSpPr>
              <a:xfrm rot="5400000">
                <a:off x="7438" y="2344"/>
                <a:ext cx="343" cy="119"/>
                <a:chOff x="6136" y="3547"/>
                <a:chExt cx="1264" cy="313"/>
              </a:xfrm>
            </p:grpSpPr>
            <p:cxnSp>
              <p:nvCxnSpPr>
                <p:cNvPr id="2849" name="直接连接符 2848"/>
                <p:cNvCxnSpPr/>
                <p:nvPr>
                  <p:custDataLst>
                    <p:tags r:id="rId278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0" name="直接连接符 2849"/>
                <p:cNvCxnSpPr/>
                <p:nvPr>
                  <p:custDataLst>
                    <p:tags r:id="rId279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1" name="组合 2850"/>
              <p:cNvGrpSpPr/>
              <p:nvPr/>
            </p:nvGrpSpPr>
            <p:grpSpPr>
              <a:xfrm rot="0">
                <a:off x="7359" y="1373"/>
                <a:ext cx="542" cy="232"/>
                <a:chOff x="8554" y="3997"/>
                <a:chExt cx="1134" cy="682"/>
              </a:xfrm>
            </p:grpSpPr>
            <p:sp>
              <p:nvSpPr>
                <p:cNvPr id="2852" name="文本框 2851"/>
                <p:cNvSpPr txBox="1"/>
                <p:nvPr>
                  <p:custDataLst>
                    <p:tags r:id="rId280"/>
                  </p:custDataLst>
                </p:nvPr>
              </p:nvSpPr>
              <p:spPr>
                <a:xfrm>
                  <a:off x="8554" y="3997"/>
                  <a:ext cx="398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zh-CN" altLang="en-US"/>
                </a:p>
              </p:txBody>
            </p:sp>
            <p:sp>
              <p:nvSpPr>
                <p:cNvPr id="2853" name="文本框 2852"/>
                <p:cNvSpPr txBox="1"/>
                <p:nvPr>
                  <p:custDataLst>
                    <p:tags r:id="rId281"/>
                  </p:custDataLst>
                </p:nvPr>
              </p:nvSpPr>
              <p:spPr>
                <a:xfrm>
                  <a:off x="9221" y="3997"/>
                  <a:ext cx="467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en-US" altLang="zh-CN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2854" name="组合 2853"/>
              <p:cNvGrpSpPr/>
              <p:nvPr/>
            </p:nvGrpSpPr>
            <p:grpSpPr>
              <a:xfrm rot="0">
                <a:off x="7477" y="1562"/>
                <a:ext cx="68" cy="850"/>
                <a:chOff x="7385" y="3155"/>
                <a:chExt cx="143" cy="2496"/>
              </a:xfrm>
            </p:grpSpPr>
            <p:cxnSp>
              <p:nvCxnSpPr>
                <p:cNvPr id="2855" name="直接连接符 2854"/>
                <p:cNvCxnSpPr/>
                <p:nvPr>
                  <p:custDataLst>
                    <p:tags r:id="rId282"/>
                  </p:custDataLst>
                </p:nvPr>
              </p:nvCxnSpPr>
              <p:spPr>
                <a:xfrm rot="10800000" flipH="1" flipV="1">
                  <a:off x="7399" y="315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6" name="直接连接符 2855"/>
                <p:cNvCxnSpPr/>
                <p:nvPr>
                  <p:custDataLst>
                    <p:tags r:id="rId283"/>
                  </p:custDataLst>
                </p:nvPr>
              </p:nvCxnSpPr>
              <p:spPr>
                <a:xfrm rot="10800000" flipH="1">
                  <a:off x="7392" y="3183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7" name="直接连接符 2856"/>
                <p:cNvCxnSpPr/>
                <p:nvPr>
                  <p:custDataLst>
                    <p:tags r:id="rId284"/>
                  </p:custDataLst>
                </p:nvPr>
              </p:nvCxnSpPr>
              <p:spPr>
                <a:xfrm rot="10800000" flipH="1">
                  <a:off x="7385" y="561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8" name="组合 2857"/>
              <p:cNvGrpSpPr/>
              <p:nvPr/>
            </p:nvGrpSpPr>
            <p:grpSpPr>
              <a:xfrm rot="0">
                <a:off x="7672" y="1564"/>
                <a:ext cx="79" cy="850"/>
                <a:chOff x="7794" y="3160"/>
                <a:chExt cx="166" cy="2496"/>
              </a:xfrm>
            </p:grpSpPr>
            <p:cxnSp>
              <p:nvCxnSpPr>
                <p:cNvPr id="2859" name="直接连接符 2858"/>
                <p:cNvCxnSpPr/>
                <p:nvPr>
                  <p:custDataLst>
                    <p:tags r:id="rId285"/>
                  </p:custDataLst>
                </p:nvPr>
              </p:nvCxnSpPr>
              <p:spPr>
                <a:xfrm rot="10800000" flipV="1">
                  <a:off x="7938" y="3160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0" name="直接连接符 2859"/>
                <p:cNvCxnSpPr/>
                <p:nvPr>
                  <p:custDataLst>
                    <p:tags r:id="rId286"/>
                  </p:custDataLst>
                </p:nvPr>
              </p:nvCxnSpPr>
              <p:spPr>
                <a:xfrm rot="10800000">
                  <a:off x="7794" y="317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1" name="直接连接符 2860"/>
                <p:cNvCxnSpPr/>
                <p:nvPr>
                  <p:custDataLst>
                    <p:tags r:id="rId287"/>
                  </p:custDataLst>
                </p:nvPr>
              </p:nvCxnSpPr>
              <p:spPr>
                <a:xfrm rot="10800000">
                  <a:off x="7802" y="562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2" name="组合 2861"/>
              <p:cNvGrpSpPr/>
              <p:nvPr/>
            </p:nvGrpSpPr>
            <p:grpSpPr>
              <a:xfrm rot="0">
                <a:off x="7900" y="1421"/>
                <a:ext cx="275" cy="1152"/>
                <a:chOff x="8331" y="2769"/>
                <a:chExt cx="575" cy="3387"/>
              </a:xfrm>
            </p:grpSpPr>
            <p:grpSp>
              <p:nvGrpSpPr>
                <p:cNvPr id="2863" name="组合 2862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864" name="直接连接符 2863"/>
                  <p:cNvCxnSpPr/>
                  <p:nvPr>
                    <p:custDataLst>
                      <p:tags r:id="rId28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5" name="直接连接符 2864"/>
                  <p:cNvCxnSpPr/>
                  <p:nvPr>
                    <p:custDataLst>
                      <p:tags r:id="rId28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66" name="组合 2865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867" name="直接连接符 2866"/>
                  <p:cNvCxnSpPr/>
                  <p:nvPr>
                    <p:custDataLst>
                      <p:tags r:id="rId29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8" name="直接连接符 2867"/>
                  <p:cNvCxnSpPr/>
                  <p:nvPr>
                    <p:custDataLst>
                      <p:tags r:id="rId29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69" name="直接连接符 2868"/>
                <p:cNvCxnSpPr/>
                <p:nvPr>
                  <p:custDataLst>
                    <p:tags r:id="rId292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0" name="直接连接符 2869"/>
                <p:cNvCxnSpPr/>
                <p:nvPr>
                  <p:custDataLst>
                    <p:tags r:id="rId293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1" name="直接连接符 2870"/>
                <p:cNvCxnSpPr/>
                <p:nvPr>
                  <p:custDataLst>
                    <p:tags r:id="rId294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2" name="直接连接符 2871"/>
                <p:cNvCxnSpPr/>
                <p:nvPr>
                  <p:custDataLst>
                    <p:tags r:id="rId295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3" name="直接连接符 2872"/>
                <p:cNvCxnSpPr/>
                <p:nvPr>
                  <p:custDataLst>
                    <p:tags r:id="rId296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4" name="直接连接符 2873"/>
                <p:cNvCxnSpPr/>
                <p:nvPr>
                  <p:custDataLst>
                    <p:tags r:id="rId297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5" name="组合 2874"/>
              <p:cNvGrpSpPr/>
              <p:nvPr/>
            </p:nvGrpSpPr>
            <p:grpSpPr>
              <a:xfrm rot="0">
                <a:off x="8802" y="1431"/>
                <a:ext cx="275" cy="1152"/>
                <a:chOff x="8331" y="2769"/>
                <a:chExt cx="575" cy="3387"/>
              </a:xfrm>
            </p:grpSpPr>
            <p:grpSp>
              <p:nvGrpSpPr>
                <p:cNvPr id="2876" name="组合 2875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877" name="直接连接符 2876"/>
                  <p:cNvCxnSpPr/>
                  <p:nvPr>
                    <p:custDataLst>
                      <p:tags r:id="rId29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8" name="直接连接符 2877"/>
                  <p:cNvCxnSpPr/>
                  <p:nvPr>
                    <p:custDataLst>
                      <p:tags r:id="rId29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79" name="组合 2878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880" name="直接连接符 2879"/>
                  <p:cNvCxnSpPr/>
                  <p:nvPr>
                    <p:custDataLst>
                      <p:tags r:id="rId30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81" name="直接连接符 2880"/>
                  <p:cNvCxnSpPr/>
                  <p:nvPr>
                    <p:custDataLst>
                      <p:tags r:id="rId30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82" name="直接连接符 2881"/>
                <p:cNvCxnSpPr/>
                <p:nvPr>
                  <p:custDataLst>
                    <p:tags r:id="rId302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3" name="直接连接符 2882"/>
                <p:cNvCxnSpPr/>
                <p:nvPr>
                  <p:custDataLst>
                    <p:tags r:id="rId303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4" name="直接连接符 2883"/>
                <p:cNvCxnSpPr/>
                <p:nvPr>
                  <p:custDataLst>
                    <p:tags r:id="rId304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5" name="直接连接符 2884"/>
                <p:cNvCxnSpPr/>
                <p:nvPr>
                  <p:custDataLst>
                    <p:tags r:id="rId305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6" name="直接连接符 2885"/>
                <p:cNvCxnSpPr/>
                <p:nvPr>
                  <p:custDataLst>
                    <p:tags r:id="rId306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7" name="直接连接符 2886"/>
                <p:cNvCxnSpPr/>
                <p:nvPr>
                  <p:custDataLst>
                    <p:tags r:id="rId307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8" name="组合 2887"/>
              <p:cNvGrpSpPr/>
              <p:nvPr/>
            </p:nvGrpSpPr>
            <p:grpSpPr>
              <a:xfrm rot="0">
                <a:off x="9265" y="1439"/>
                <a:ext cx="275" cy="1152"/>
                <a:chOff x="8331" y="2769"/>
                <a:chExt cx="575" cy="3387"/>
              </a:xfrm>
            </p:grpSpPr>
            <p:grpSp>
              <p:nvGrpSpPr>
                <p:cNvPr id="2889" name="组合 2888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890" name="直接连接符 2889"/>
                  <p:cNvCxnSpPr/>
                  <p:nvPr>
                    <p:custDataLst>
                      <p:tags r:id="rId30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91" name="直接连接符 2890"/>
                  <p:cNvCxnSpPr/>
                  <p:nvPr>
                    <p:custDataLst>
                      <p:tags r:id="rId30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92" name="组合 2891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893" name="直接连接符 2892"/>
                  <p:cNvCxnSpPr/>
                  <p:nvPr>
                    <p:custDataLst>
                      <p:tags r:id="rId31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94" name="直接连接符 2893"/>
                  <p:cNvCxnSpPr/>
                  <p:nvPr>
                    <p:custDataLst>
                      <p:tags r:id="rId31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95" name="直接连接符 2894"/>
                <p:cNvCxnSpPr/>
                <p:nvPr>
                  <p:custDataLst>
                    <p:tags r:id="rId312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6" name="直接连接符 2895"/>
                <p:cNvCxnSpPr/>
                <p:nvPr>
                  <p:custDataLst>
                    <p:tags r:id="rId313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7" name="直接连接符 2896"/>
                <p:cNvCxnSpPr/>
                <p:nvPr>
                  <p:custDataLst>
                    <p:tags r:id="rId314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8" name="直接连接符 2897"/>
                <p:cNvCxnSpPr/>
                <p:nvPr>
                  <p:custDataLst>
                    <p:tags r:id="rId315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9" name="直接连接符 2898"/>
                <p:cNvCxnSpPr/>
                <p:nvPr>
                  <p:custDataLst>
                    <p:tags r:id="rId316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0" name="直接连接符 2899"/>
                <p:cNvCxnSpPr/>
                <p:nvPr>
                  <p:custDataLst>
                    <p:tags r:id="rId317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1" name="组合 2900"/>
              <p:cNvGrpSpPr/>
              <p:nvPr/>
            </p:nvGrpSpPr>
            <p:grpSpPr>
              <a:xfrm rot="0">
                <a:off x="8351" y="1422"/>
                <a:ext cx="275" cy="1152"/>
                <a:chOff x="8331" y="2769"/>
                <a:chExt cx="575" cy="3387"/>
              </a:xfrm>
            </p:grpSpPr>
            <p:grpSp>
              <p:nvGrpSpPr>
                <p:cNvPr id="2902" name="组合 2901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903" name="直接连接符 2902"/>
                  <p:cNvCxnSpPr/>
                  <p:nvPr>
                    <p:custDataLst>
                      <p:tags r:id="rId31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04" name="直接连接符 2903"/>
                  <p:cNvCxnSpPr/>
                  <p:nvPr>
                    <p:custDataLst>
                      <p:tags r:id="rId31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05" name="组合 2904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906" name="直接连接符 2905"/>
                  <p:cNvCxnSpPr/>
                  <p:nvPr>
                    <p:custDataLst>
                      <p:tags r:id="rId32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07" name="直接连接符 2906"/>
                  <p:cNvCxnSpPr/>
                  <p:nvPr>
                    <p:custDataLst>
                      <p:tags r:id="rId32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908" name="直接连接符 2907"/>
                <p:cNvCxnSpPr/>
                <p:nvPr>
                  <p:custDataLst>
                    <p:tags r:id="rId322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9" name="直接连接符 2908"/>
                <p:cNvCxnSpPr/>
                <p:nvPr>
                  <p:custDataLst>
                    <p:tags r:id="rId323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0" name="直接连接符 2909"/>
                <p:cNvCxnSpPr/>
                <p:nvPr>
                  <p:custDataLst>
                    <p:tags r:id="rId324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1" name="直接连接符 2910"/>
                <p:cNvCxnSpPr/>
                <p:nvPr>
                  <p:custDataLst>
                    <p:tags r:id="rId325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2" name="直接连接符 2911"/>
                <p:cNvCxnSpPr/>
                <p:nvPr>
                  <p:custDataLst>
                    <p:tags r:id="rId326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3" name="直接连接符 2912"/>
                <p:cNvCxnSpPr/>
                <p:nvPr>
                  <p:custDataLst>
                    <p:tags r:id="rId327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4" name="组合 2913"/>
              <p:cNvGrpSpPr/>
              <p:nvPr/>
            </p:nvGrpSpPr>
            <p:grpSpPr>
              <a:xfrm rot="0">
                <a:off x="9778" y="1446"/>
                <a:ext cx="275" cy="1152"/>
                <a:chOff x="8331" y="2769"/>
                <a:chExt cx="575" cy="3387"/>
              </a:xfrm>
            </p:grpSpPr>
            <p:grpSp>
              <p:nvGrpSpPr>
                <p:cNvPr id="2915" name="组合 2914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916" name="直接连接符 2915"/>
                  <p:cNvCxnSpPr/>
                  <p:nvPr>
                    <p:custDataLst>
                      <p:tags r:id="rId32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17" name="直接连接符 2916"/>
                  <p:cNvCxnSpPr/>
                  <p:nvPr>
                    <p:custDataLst>
                      <p:tags r:id="rId32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18" name="组合 2917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919" name="直接连接符 2918"/>
                  <p:cNvCxnSpPr/>
                  <p:nvPr>
                    <p:custDataLst>
                      <p:tags r:id="rId33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20" name="直接连接符 2919"/>
                  <p:cNvCxnSpPr/>
                  <p:nvPr>
                    <p:custDataLst>
                      <p:tags r:id="rId33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921" name="直接连接符 2920"/>
                <p:cNvCxnSpPr/>
                <p:nvPr>
                  <p:custDataLst>
                    <p:tags r:id="rId332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2" name="直接连接符 2921"/>
                <p:cNvCxnSpPr/>
                <p:nvPr>
                  <p:custDataLst>
                    <p:tags r:id="rId333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3" name="直接连接符 2922"/>
                <p:cNvCxnSpPr/>
                <p:nvPr>
                  <p:custDataLst>
                    <p:tags r:id="rId334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4" name="直接连接符 2923"/>
                <p:cNvCxnSpPr/>
                <p:nvPr>
                  <p:custDataLst>
                    <p:tags r:id="rId335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5" name="直接连接符 2924"/>
                <p:cNvCxnSpPr/>
                <p:nvPr>
                  <p:custDataLst>
                    <p:tags r:id="rId336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6" name="直接连接符 2925"/>
                <p:cNvCxnSpPr/>
                <p:nvPr>
                  <p:custDataLst>
                    <p:tags r:id="rId337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27" name="直接连接符 2926"/>
              <p:cNvCxnSpPr/>
              <p:nvPr>
                <p:custDataLst>
                  <p:tags r:id="rId338"/>
                </p:custDataLst>
              </p:nvPr>
            </p:nvCxnSpPr>
            <p:spPr>
              <a:xfrm flipH="1" flipV="1">
                <a:off x="9586" y="1984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28" name="组合 2927"/>
            <p:cNvGrpSpPr/>
            <p:nvPr/>
          </p:nvGrpSpPr>
          <p:grpSpPr>
            <a:xfrm>
              <a:off x="11862" y="7012"/>
              <a:ext cx="2702" cy="1225"/>
              <a:chOff x="7359" y="1373"/>
              <a:chExt cx="2821" cy="1225"/>
            </a:xfrm>
          </p:grpSpPr>
          <p:sp>
            <p:nvSpPr>
              <p:cNvPr id="2929" name="圆角矩形 2928"/>
              <p:cNvSpPr/>
              <p:nvPr>
                <p:custDataLst>
                  <p:tags r:id="rId339"/>
                </p:custDataLst>
              </p:nvPr>
            </p:nvSpPr>
            <p:spPr>
              <a:xfrm>
                <a:off x="7360" y="1396"/>
                <a:ext cx="2820" cy="1202"/>
              </a:xfrm>
              <a:prstGeom prst="roundRect">
                <a:avLst/>
              </a:prstGeom>
              <a:solidFill>
                <a:srgbClr val="70BAE4"/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cxnSp>
            <p:nvCxnSpPr>
              <p:cNvPr id="2930" name="直接连接符 2929"/>
              <p:cNvCxnSpPr/>
              <p:nvPr>
                <p:custDataLst>
                  <p:tags r:id="rId340"/>
                </p:custDataLst>
              </p:nvPr>
            </p:nvCxnSpPr>
            <p:spPr>
              <a:xfrm flipH="1" flipV="1">
                <a:off x="7748" y="1985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1" name="直接连接符 2930"/>
              <p:cNvCxnSpPr/>
              <p:nvPr>
                <p:custDataLst>
                  <p:tags r:id="rId341"/>
                </p:custDataLst>
              </p:nvPr>
            </p:nvCxnSpPr>
            <p:spPr>
              <a:xfrm flipH="1" flipV="1">
                <a:off x="8184" y="1986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2" name="直接连接符 2931"/>
              <p:cNvCxnSpPr/>
              <p:nvPr>
                <p:custDataLst>
                  <p:tags r:id="rId342"/>
                </p:custDataLst>
              </p:nvPr>
            </p:nvCxnSpPr>
            <p:spPr>
              <a:xfrm flipH="1" flipV="1">
                <a:off x="8635" y="1989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3" name="直接连接符 2932"/>
              <p:cNvCxnSpPr/>
              <p:nvPr>
                <p:custDataLst>
                  <p:tags r:id="rId343"/>
                </p:custDataLst>
              </p:nvPr>
            </p:nvCxnSpPr>
            <p:spPr>
              <a:xfrm flipH="1" flipV="1">
                <a:off x="9086" y="1994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34" name="组合 2933"/>
              <p:cNvGrpSpPr/>
              <p:nvPr/>
            </p:nvGrpSpPr>
            <p:grpSpPr>
              <a:xfrm rot="5400000">
                <a:off x="7433" y="1534"/>
                <a:ext cx="343" cy="119"/>
                <a:chOff x="6136" y="3547"/>
                <a:chExt cx="1264" cy="313"/>
              </a:xfrm>
            </p:grpSpPr>
            <p:cxnSp>
              <p:nvCxnSpPr>
                <p:cNvPr id="2935" name="直接连接符 2934"/>
                <p:cNvCxnSpPr/>
                <p:nvPr>
                  <p:custDataLst>
                    <p:tags r:id="rId344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6" name="直接连接符 2935"/>
                <p:cNvCxnSpPr/>
                <p:nvPr>
                  <p:custDataLst>
                    <p:tags r:id="rId345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7" name="组合 2936"/>
              <p:cNvGrpSpPr/>
              <p:nvPr/>
            </p:nvGrpSpPr>
            <p:grpSpPr>
              <a:xfrm rot="5400000">
                <a:off x="7438" y="2344"/>
                <a:ext cx="343" cy="119"/>
                <a:chOff x="6136" y="3547"/>
                <a:chExt cx="1264" cy="313"/>
              </a:xfrm>
            </p:grpSpPr>
            <p:cxnSp>
              <p:nvCxnSpPr>
                <p:cNvPr id="2938" name="直接连接符 2937"/>
                <p:cNvCxnSpPr/>
                <p:nvPr>
                  <p:custDataLst>
                    <p:tags r:id="rId346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9" name="直接连接符 2938"/>
                <p:cNvCxnSpPr/>
                <p:nvPr>
                  <p:custDataLst>
                    <p:tags r:id="rId347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0" name="组合 2939"/>
              <p:cNvGrpSpPr/>
              <p:nvPr/>
            </p:nvGrpSpPr>
            <p:grpSpPr>
              <a:xfrm rot="0">
                <a:off x="7359" y="1373"/>
                <a:ext cx="542" cy="232"/>
                <a:chOff x="8554" y="3997"/>
                <a:chExt cx="1134" cy="682"/>
              </a:xfrm>
            </p:grpSpPr>
            <p:sp>
              <p:nvSpPr>
                <p:cNvPr id="2941" name="文本框 2940"/>
                <p:cNvSpPr txBox="1"/>
                <p:nvPr>
                  <p:custDataLst>
                    <p:tags r:id="rId348"/>
                  </p:custDataLst>
                </p:nvPr>
              </p:nvSpPr>
              <p:spPr>
                <a:xfrm>
                  <a:off x="8554" y="3997"/>
                  <a:ext cx="398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zh-CN" altLang="en-US"/>
                </a:p>
              </p:txBody>
            </p:sp>
            <p:sp>
              <p:nvSpPr>
                <p:cNvPr id="2942" name="文本框 2941"/>
                <p:cNvSpPr txBox="1"/>
                <p:nvPr>
                  <p:custDataLst>
                    <p:tags r:id="rId349"/>
                  </p:custDataLst>
                </p:nvPr>
              </p:nvSpPr>
              <p:spPr>
                <a:xfrm>
                  <a:off x="9221" y="3997"/>
                  <a:ext cx="467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en-US" altLang="zh-CN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2943" name="组合 2942"/>
              <p:cNvGrpSpPr/>
              <p:nvPr/>
            </p:nvGrpSpPr>
            <p:grpSpPr>
              <a:xfrm rot="0">
                <a:off x="7477" y="1562"/>
                <a:ext cx="68" cy="850"/>
                <a:chOff x="7385" y="3155"/>
                <a:chExt cx="143" cy="2496"/>
              </a:xfrm>
            </p:grpSpPr>
            <p:cxnSp>
              <p:nvCxnSpPr>
                <p:cNvPr id="2944" name="直接连接符 2943"/>
                <p:cNvCxnSpPr/>
                <p:nvPr>
                  <p:custDataLst>
                    <p:tags r:id="rId350"/>
                  </p:custDataLst>
                </p:nvPr>
              </p:nvCxnSpPr>
              <p:spPr>
                <a:xfrm rot="10800000" flipH="1" flipV="1">
                  <a:off x="7399" y="315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5" name="直接连接符 2944"/>
                <p:cNvCxnSpPr/>
                <p:nvPr>
                  <p:custDataLst>
                    <p:tags r:id="rId351"/>
                  </p:custDataLst>
                </p:nvPr>
              </p:nvCxnSpPr>
              <p:spPr>
                <a:xfrm rot="10800000" flipH="1">
                  <a:off x="7392" y="3183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6" name="直接连接符 2945"/>
                <p:cNvCxnSpPr/>
                <p:nvPr>
                  <p:custDataLst>
                    <p:tags r:id="rId352"/>
                  </p:custDataLst>
                </p:nvPr>
              </p:nvCxnSpPr>
              <p:spPr>
                <a:xfrm rot="10800000" flipH="1">
                  <a:off x="7385" y="561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7" name="组合 2946"/>
              <p:cNvGrpSpPr/>
              <p:nvPr/>
            </p:nvGrpSpPr>
            <p:grpSpPr>
              <a:xfrm rot="0">
                <a:off x="7672" y="1564"/>
                <a:ext cx="79" cy="850"/>
                <a:chOff x="7794" y="3160"/>
                <a:chExt cx="166" cy="2496"/>
              </a:xfrm>
            </p:grpSpPr>
            <p:cxnSp>
              <p:nvCxnSpPr>
                <p:cNvPr id="2948" name="直接连接符 2947"/>
                <p:cNvCxnSpPr/>
                <p:nvPr>
                  <p:custDataLst>
                    <p:tags r:id="rId353"/>
                  </p:custDataLst>
                </p:nvPr>
              </p:nvCxnSpPr>
              <p:spPr>
                <a:xfrm rot="10800000" flipV="1">
                  <a:off x="7938" y="3160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9" name="直接连接符 2948"/>
                <p:cNvCxnSpPr/>
                <p:nvPr>
                  <p:custDataLst>
                    <p:tags r:id="rId354"/>
                  </p:custDataLst>
                </p:nvPr>
              </p:nvCxnSpPr>
              <p:spPr>
                <a:xfrm rot="10800000">
                  <a:off x="7794" y="317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0" name="直接连接符 2949"/>
                <p:cNvCxnSpPr/>
                <p:nvPr>
                  <p:custDataLst>
                    <p:tags r:id="rId355"/>
                  </p:custDataLst>
                </p:nvPr>
              </p:nvCxnSpPr>
              <p:spPr>
                <a:xfrm rot="10800000">
                  <a:off x="7802" y="562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1" name="组合 2950"/>
              <p:cNvGrpSpPr/>
              <p:nvPr/>
            </p:nvGrpSpPr>
            <p:grpSpPr>
              <a:xfrm rot="0">
                <a:off x="7900" y="1421"/>
                <a:ext cx="275" cy="1152"/>
                <a:chOff x="8331" y="2769"/>
                <a:chExt cx="575" cy="3387"/>
              </a:xfrm>
            </p:grpSpPr>
            <p:grpSp>
              <p:nvGrpSpPr>
                <p:cNvPr id="2952" name="组合 2951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953" name="直接连接符 2952"/>
                  <p:cNvCxnSpPr/>
                  <p:nvPr>
                    <p:custDataLst>
                      <p:tags r:id="rId35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54" name="直接连接符 2953"/>
                  <p:cNvCxnSpPr/>
                  <p:nvPr>
                    <p:custDataLst>
                      <p:tags r:id="rId35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55" name="组合 2954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956" name="直接连接符 2955"/>
                  <p:cNvCxnSpPr/>
                  <p:nvPr>
                    <p:custDataLst>
                      <p:tags r:id="rId35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57" name="直接连接符 2956"/>
                  <p:cNvCxnSpPr/>
                  <p:nvPr>
                    <p:custDataLst>
                      <p:tags r:id="rId35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958" name="直接连接符 2957"/>
                <p:cNvCxnSpPr/>
                <p:nvPr>
                  <p:custDataLst>
                    <p:tags r:id="rId360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9" name="直接连接符 2958"/>
                <p:cNvCxnSpPr/>
                <p:nvPr>
                  <p:custDataLst>
                    <p:tags r:id="rId361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0" name="直接连接符 2959"/>
                <p:cNvCxnSpPr/>
                <p:nvPr>
                  <p:custDataLst>
                    <p:tags r:id="rId362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1" name="直接连接符 2960"/>
                <p:cNvCxnSpPr/>
                <p:nvPr>
                  <p:custDataLst>
                    <p:tags r:id="rId363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2" name="直接连接符 2961"/>
                <p:cNvCxnSpPr/>
                <p:nvPr>
                  <p:custDataLst>
                    <p:tags r:id="rId364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3" name="直接连接符 2962"/>
                <p:cNvCxnSpPr/>
                <p:nvPr>
                  <p:custDataLst>
                    <p:tags r:id="rId365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4" name="组合 2963"/>
              <p:cNvGrpSpPr/>
              <p:nvPr/>
            </p:nvGrpSpPr>
            <p:grpSpPr>
              <a:xfrm rot="0">
                <a:off x="8802" y="1431"/>
                <a:ext cx="275" cy="1152"/>
                <a:chOff x="8331" y="2769"/>
                <a:chExt cx="575" cy="3387"/>
              </a:xfrm>
            </p:grpSpPr>
            <p:grpSp>
              <p:nvGrpSpPr>
                <p:cNvPr id="2965" name="组合 2964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966" name="直接连接符 2965"/>
                  <p:cNvCxnSpPr/>
                  <p:nvPr>
                    <p:custDataLst>
                      <p:tags r:id="rId36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67" name="直接连接符 2966"/>
                  <p:cNvCxnSpPr/>
                  <p:nvPr>
                    <p:custDataLst>
                      <p:tags r:id="rId36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68" name="组合 2967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969" name="直接连接符 2968"/>
                  <p:cNvCxnSpPr/>
                  <p:nvPr>
                    <p:custDataLst>
                      <p:tags r:id="rId36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70" name="直接连接符 2969"/>
                  <p:cNvCxnSpPr/>
                  <p:nvPr>
                    <p:custDataLst>
                      <p:tags r:id="rId36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971" name="直接连接符 2970"/>
                <p:cNvCxnSpPr/>
                <p:nvPr>
                  <p:custDataLst>
                    <p:tags r:id="rId370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2" name="直接连接符 2971"/>
                <p:cNvCxnSpPr/>
                <p:nvPr>
                  <p:custDataLst>
                    <p:tags r:id="rId371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3" name="直接连接符 2972"/>
                <p:cNvCxnSpPr/>
                <p:nvPr>
                  <p:custDataLst>
                    <p:tags r:id="rId372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4" name="直接连接符 2973"/>
                <p:cNvCxnSpPr/>
                <p:nvPr>
                  <p:custDataLst>
                    <p:tags r:id="rId373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5" name="直接连接符 2974"/>
                <p:cNvCxnSpPr/>
                <p:nvPr>
                  <p:custDataLst>
                    <p:tags r:id="rId374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6" name="直接连接符 2975"/>
                <p:cNvCxnSpPr/>
                <p:nvPr>
                  <p:custDataLst>
                    <p:tags r:id="rId375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7" name="组合 2976"/>
              <p:cNvGrpSpPr/>
              <p:nvPr/>
            </p:nvGrpSpPr>
            <p:grpSpPr>
              <a:xfrm rot="0">
                <a:off x="9265" y="1439"/>
                <a:ext cx="275" cy="1152"/>
                <a:chOff x="8331" y="2769"/>
                <a:chExt cx="575" cy="3387"/>
              </a:xfrm>
            </p:grpSpPr>
            <p:grpSp>
              <p:nvGrpSpPr>
                <p:cNvPr id="2978" name="组合 2977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979" name="直接连接符 2978"/>
                  <p:cNvCxnSpPr/>
                  <p:nvPr>
                    <p:custDataLst>
                      <p:tags r:id="rId37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0" name="直接连接符 2979"/>
                  <p:cNvCxnSpPr/>
                  <p:nvPr>
                    <p:custDataLst>
                      <p:tags r:id="rId37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81" name="组合 2980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982" name="直接连接符 2981"/>
                  <p:cNvCxnSpPr/>
                  <p:nvPr>
                    <p:custDataLst>
                      <p:tags r:id="rId37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3" name="直接连接符 2982"/>
                  <p:cNvCxnSpPr/>
                  <p:nvPr>
                    <p:custDataLst>
                      <p:tags r:id="rId37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984" name="直接连接符 2983"/>
                <p:cNvCxnSpPr/>
                <p:nvPr>
                  <p:custDataLst>
                    <p:tags r:id="rId380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5" name="直接连接符 2984"/>
                <p:cNvCxnSpPr/>
                <p:nvPr>
                  <p:custDataLst>
                    <p:tags r:id="rId381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6" name="直接连接符 2985"/>
                <p:cNvCxnSpPr/>
                <p:nvPr>
                  <p:custDataLst>
                    <p:tags r:id="rId382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7" name="直接连接符 2986"/>
                <p:cNvCxnSpPr/>
                <p:nvPr>
                  <p:custDataLst>
                    <p:tags r:id="rId383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8" name="直接连接符 2987"/>
                <p:cNvCxnSpPr/>
                <p:nvPr>
                  <p:custDataLst>
                    <p:tags r:id="rId384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9" name="直接连接符 2988"/>
                <p:cNvCxnSpPr/>
                <p:nvPr>
                  <p:custDataLst>
                    <p:tags r:id="rId385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0" name="组合 2989"/>
              <p:cNvGrpSpPr/>
              <p:nvPr/>
            </p:nvGrpSpPr>
            <p:grpSpPr>
              <a:xfrm rot="0">
                <a:off x="8351" y="1422"/>
                <a:ext cx="275" cy="1152"/>
                <a:chOff x="8331" y="2769"/>
                <a:chExt cx="575" cy="3387"/>
              </a:xfrm>
            </p:grpSpPr>
            <p:grpSp>
              <p:nvGrpSpPr>
                <p:cNvPr id="2991" name="组合 2990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992" name="直接连接符 2991"/>
                  <p:cNvCxnSpPr/>
                  <p:nvPr>
                    <p:custDataLst>
                      <p:tags r:id="rId38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93" name="直接连接符 2992"/>
                  <p:cNvCxnSpPr/>
                  <p:nvPr>
                    <p:custDataLst>
                      <p:tags r:id="rId38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94" name="组合 2993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995" name="直接连接符 2994"/>
                  <p:cNvCxnSpPr/>
                  <p:nvPr>
                    <p:custDataLst>
                      <p:tags r:id="rId38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96" name="直接连接符 2995"/>
                  <p:cNvCxnSpPr/>
                  <p:nvPr>
                    <p:custDataLst>
                      <p:tags r:id="rId38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997" name="直接连接符 2996"/>
                <p:cNvCxnSpPr/>
                <p:nvPr>
                  <p:custDataLst>
                    <p:tags r:id="rId390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8" name="直接连接符 2997"/>
                <p:cNvCxnSpPr/>
                <p:nvPr>
                  <p:custDataLst>
                    <p:tags r:id="rId391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9" name="直接连接符 2998"/>
                <p:cNvCxnSpPr/>
                <p:nvPr>
                  <p:custDataLst>
                    <p:tags r:id="rId392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0" name="直接连接符 2999"/>
                <p:cNvCxnSpPr/>
                <p:nvPr>
                  <p:custDataLst>
                    <p:tags r:id="rId393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1" name="直接连接符 3000"/>
                <p:cNvCxnSpPr/>
                <p:nvPr>
                  <p:custDataLst>
                    <p:tags r:id="rId394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2" name="直接连接符 3001"/>
                <p:cNvCxnSpPr/>
                <p:nvPr>
                  <p:custDataLst>
                    <p:tags r:id="rId395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3" name="组合 3002"/>
              <p:cNvGrpSpPr/>
              <p:nvPr/>
            </p:nvGrpSpPr>
            <p:grpSpPr>
              <a:xfrm rot="0">
                <a:off x="9778" y="1446"/>
                <a:ext cx="275" cy="1152"/>
                <a:chOff x="8331" y="2769"/>
                <a:chExt cx="575" cy="3387"/>
              </a:xfrm>
            </p:grpSpPr>
            <p:grpSp>
              <p:nvGrpSpPr>
                <p:cNvPr id="3004" name="组合 3003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005" name="直接连接符 3004"/>
                  <p:cNvCxnSpPr/>
                  <p:nvPr>
                    <p:custDataLst>
                      <p:tags r:id="rId39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06" name="直接连接符 3005"/>
                  <p:cNvCxnSpPr/>
                  <p:nvPr>
                    <p:custDataLst>
                      <p:tags r:id="rId39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07" name="组合 3006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008" name="直接连接符 3007"/>
                  <p:cNvCxnSpPr/>
                  <p:nvPr>
                    <p:custDataLst>
                      <p:tags r:id="rId39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09" name="直接连接符 3008"/>
                  <p:cNvCxnSpPr/>
                  <p:nvPr>
                    <p:custDataLst>
                      <p:tags r:id="rId39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010" name="直接连接符 3009"/>
                <p:cNvCxnSpPr/>
                <p:nvPr>
                  <p:custDataLst>
                    <p:tags r:id="rId400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1" name="直接连接符 3010"/>
                <p:cNvCxnSpPr/>
                <p:nvPr>
                  <p:custDataLst>
                    <p:tags r:id="rId401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2" name="直接连接符 3011"/>
                <p:cNvCxnSpPr/>
                <p:nvPr>
                  <p:custDataLst>
                    <p:tags r:id="rId402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3" name="直接连接符 3012"/>
                <p:cNvCxnSpPr/>
                <p:nvPr>
                  <p:custDataLst>
                    <p:tags r:id="rId403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4" name="直接连接符 3013"/>
                <p:cNvCxnSpPr/>
                <p:nvPr>
                  <p:custDataLst>
                    <p:tags r:id="rId404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5" name="直接连接符 3014"/>
                <p:cNvCxnSpPr/>
                <p:nvPr>
                  <p:custDataLst>
                    <p:tags r:id="rId405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16" name="直接连接符 3015"/>
              <p:cNvCxnSpPr/>
              <p:nvPr>
                <p:custDataLst>
                  <p:tags r:id="rId406"/>
                </p:custDataLst>
              </p:nvPr>
            </p:nvCxnSpPr>
            <p:spPr>
              <a:xfrm flipH="1" flipV="1">
                <a:off x="9586" y="1984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17" name="组合 3016"/>
            <p:cNvGrpSpPr/>
            <p:nvPr/>
          </p:nvGrpSpPr>
          <p:grpSpPr>
            <a:xfrm>
              <a:off x="15399" y="1558"/>
              <a:ext cx="2702" cy="1225"/>
              <a:chOff x="7359" y="1373"/>
              <a:chExt cx="2821" cy="1225"/>
            </a:xfrm>
          </p:grpSpPr>
          <p:sp>
            <p:nvSpPr>
              <p:cNvPr id="3018" name="圆角矩形 3017"/>
              <p:cNvSpPr/>
              <p:nvPr>
                <p:custDataLst>
                  <p:tags r:id="rId407"/>
                </p:custDataLst>
              </p:nvPr>
            </p:nvSpPr>
            <p:spPr>
              <a:xfrm>
                <a:off x="7360" y="1396"/>
                <a:ext cx="2820" cy="1202"/>
              </a:xfrm>
              <a:prstGeom prst="roundRect">
                <a:avLst/>
              </a:prstGeom>
              <a:solidFill>
                <a:srgbClr val="70BAE4"/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cxnSp>
            <p:nvCxnSpPr>
              <p:cNvPr id="3019" name="直接连接符 3018"/>
              <p:cNvCxnSpPr/>
              <p:nvPr>
                <p:custDataLst>
                  <p:tags r:id="rId408"/>
                </p:custDataLst>
              </p:nvPr>
            </p:nvCxnSpPr>
            <p:spPr>
              <a:xfrm flipH="1" flipV="1">
                <a:off x="7748" y="1985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0" name="直接连接符 3019"/>
              <p:cNvCxnSpPr/>
              <p:nvPr>
                <p:custDataLst>
                  <p:tags r:id="rId409"/>
                </p:custDataLst>
              </p:nvPr>
            </p:nvCxnSpPr>
            <p:spPr>
              <a:xfrm flipH="1" flipV="1">
                <a:off x="8184" y="1986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1" name="直接连接符 3020"/>
              <p:cNvCxnSpPr/>
              <p:nvPr>
                <p:custDataLst>
                  <p:tags r:id="rId410"/>
                </p:custDataLst>
              </p:nvPr>
            </p:nvCxnSpPr>
            <p:spPr>
              <a:xfrm flipH="1" flipV="1">
                <a:off x="8635" y="1989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2" name="直接连接符 3021"/>
              <p:cNvCxnSpPr/>
              <p:nvPr>
                <p:custDataLst>
                  <p:tags r:id="rId411"/>
                </p:custDataLst>
              </p:nvPr>
            </p:nvCxnSpPr>
            <p:spPr>
              <a:xfrm flipH="1" flipV="1">
                <a:off x="9086" y="1994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23" name="组合 3022"/>
              <p:cNvGrpSpPr/>
              <p:nvPr/>
            </p:nvGrpSpPr>
            <p:grpSpPr>
              <a:xfrm rot="5400000">
                <a:off x="7433" y="1534"/>
                <a:ext cx="343" cy="119"/>
                <a:chOff x="6136" y="3547"/>
                <a:chExt cx="1264" cy="313"/>
              </a:xfrm>
            </p:grpSpPr>
            <p:cxnSp>
              <p:nvCxnSpPr>
                <p:cNvPr id="3024" name="直接连接符 3023"/>
                <p:cNvCxnSpPr/>
                <p:nvPr>
                  <p:custDataLst>
                    <p:tags r:id="rId412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5" name="直接连接符 3024"/>
                <p:cNvCxnSpPr/>
                <p:nvPr>
                  <p:custDataLst>
                    <p:tags r:id="rId413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26" name="组合 3025"/>
              <p:cNvGrpSpPr/>
              <p:nvPr/>
            </p:nvGrpSpPr>
            <p:grpSpPr>
              <a:xfrm rot="5400000">
                <a:off x="7438" y="2344"/>
                <a:ext cx="343" cy="119"/>
                <a:chOff x="6136" y="3547"/>
                <a:chExt cx="1264" cy="313"/>
              </a:xfrm>
            </p:grpSpPr>
            <p:cxnSp>
              <p:nvCxnSpPr>
                <p:cNvPr id="3027" name="直接连接符 3026"/>
                <p:cNvCxnSpPr/>
                <p:nvPr>
                  <p:custDataLst>
                    <p:tags r:id="rId414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8" name="直接连接符 3027"/>
                <p:cNvCxnSpPr/>
                <p:nvPr>
                  <p:custDataLst>
                    <p:tags r:id="rId415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29" name="组合 3028"/>
              <p:cNvGrpSpPr/>
              <p:nvPr/>
            </p:nvGrpSpPr>
            <p:grpSpPr>
              <a:xfrm rot="0">
                <a:off x="7359" y="1373"/>
                <a:ext cx="542" cy="232"/>
                <a:chOff x="8554" y="3997"/>
                <a:chExt cx="1134" cy="682"/>
              </a:xfrm>
            </p:grpSpPr>
            <p:sp>
              <p:nvSpPr>
                <p:cNvPr id="3030" name="文本框 3029"/>
                <p:cNvSpPr txBox="1"/>
                <p:nvPr>
                  <p:custDataLst>
                    <p:tags r:id="rId416"/>
                  </p:custDataLst>
                </p:nvPr>
              </p:nvSpPr>
              <p:spPr>
                <a:xfrm>
                  <a:off x="8554" y="3997"/>
                  <a:ext cx="398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zh-CN" altLang="en-US"/>
                </a:p>
              </p:txBody>
            </p:sp>
            <p:sp>
              <p:nvSpPr>
                <p:cNvPr id="3031" name="文本框 3030"/>
                <p:cNvSpPr txBox="1"/>
                <p:nvPr>
                  <p:custDataLst>
                    <p:tags r:id="rId417"/>
                  </p:custDataLst>
                </p:nvPr>
              </p:nvSpPr>
              <p:spPr>
                <a:xfrm>
                  <a:off x="9221" y="3997"/>
                  <a:ext cx="467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en-US" altLang="zh-CN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3032" name="组合 3031"/>
              <p:cNvGrpSpPr/>
              <p:nvPr/>
            </p:nvGrpSpPr>
            <p:grpSpPr>
              <a:xfrm rot="0">
                <a:off x="7477" y="1562"/>
                <a:ext cx="68" cy="850"/>
                <a:chOff x="7385" y="3155"/>
                <a:chExt cx="143" cy="2496"/>
              </a:xfrm>
            </p:grpSpPr>
            <p:cxnSp>
              <p:nvCxnSpPr>
                <p:cNvPr id="3033" name="直接连接符 3032"/>
                <p:cNvCxnSpPr/>
                <p:nvPr>
                  <p:custDataLst>
                    <p:tags r:id="rId418"/>
                  </p:custDataLst>
                </p:nvPr>
              </p:nvCxnSpPr>
              <p:spPr>
                <a:xfrm rot="10800000" flipH="1" flipV="1">
                  <a:off x="7399" y="315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4" name="直接连接符 3033"/>
                <p:cNvCxnSpPr/>
                <p:nvPr>
                  <p:custDataLst>
                    <p:tags r:id="rId419"/>
                  </p:custDataLst>
                </p:nvPr>
              </p:nvCxnSpPr>
              <p:spPr>
                <a:xfrm rot="10800000" flipH="1">
                  <a:off x="7392" y="3183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5" name="直接连接符 3034"/>
                <p:cNvCxnSpPr/>
                <p:nvPr>
                  <p:custDataLst>
                    <p:tags r:id="rId420"/>
                  </p:custDataLst>
                </p:nvPr>
              </p:nvCxnSpPr>
              <p:spPr>
                <a:xfrm rot="10800000" flipH="1">
                  <a:off x="7385" y="561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36" name="组合 3035"/>
              <p:cNvGrpSpPr/>
              <p:nvPr/>
            </p:nvGrpSpPr>
            <p:grpSpPr>
              <a:xfrm rot="0">
                <a:off x="7672" y="1564"/>
                <a:ext cx="79" cy="850"/>
                <a:chOff x="7794" y="3160"/>
                <a:chExt cx="166" cy="2496"/>
              </a:xfrm>
            </p:grpSpPr>
            <p:cxnSp>
              <p:nvCxnSpPr>
                <p:cNvPr id="3037" name="直接连接符 3036"/>
                <p:cNvCxnSpPr/>
                <p:nvPr>
                  <p:custDataLst>
                    <p:tags r:id="rId421"/>
                  </p:custDataLst>
                </p:nvPr>
              </p:nvCxnSpPr>
              <p:spPr>
                <a:xfrm rot="10800000" flipV="1">
                  <a:off x="7938" y="3160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8" name="直接连接符 3037"/>
                <p:cNvCxnSpPr/>
                <p:nvPr>
                  <p:custDataLst>
                    <p:tags r:id="rId422"/>
                  </p:custDataLst>
                </p:nvPr>
              </p:nvCxnSpPr>
              <p:spPr>
                <a:xfrm rot="10800000">
                  <a:off x="7794" y="317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9" name="直接连接符 3038"/>
                <p:cNvCxnSpPr/>
                <p:nvPr>
                  <p:custDataLst>
                    <p:tags r:id="rId423"/>
                  </p:custDataLst>
                </p:nvPr>
              </p:nvCxnSpPr>
              <p:spPr>
                <a:xfrm rot="10800000">
                  <a:off x="7802" y="562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40" name="组合 3039"/>
              <p:cNvGrpSpPr/>
              <p:nvPr/>
            </p:nvGrpSpPr>
            <p:grpSpPr>
              <a:xfrm rot="0">
                <a:off x="7900" y="1421"/>
                <a:ext cx="275" cy="1152"/>
                <a:chOff x="8331" y="2769"/>
                <a:chExt cx="575" cy="3387"/>
              </a:xfrm>
            </p:grpSpPr>
            <p:grpSp>
              <p:nvGrpSpPr>
                <p:cNvPr id="3041" name="组合 3040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042" name="直接连接符 3041"/>
                  <p:cNvCxnSpPr/>
                  <p:nvPr>
                    <p:custDataLst>
                      <p:tags r:id="rId42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43" name="直接连接符 3042"/>
                  <p:cNvCxnSpPr/>
                  <p:nvPr>
                    <p:custDataLst>
                      <p:tags r:id="rId42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44" name="组合 3043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045" name="直接连接符 3044"/>
                  <p:cNvCxnSpPr/>
                  <p:nvPr>
                    <p:custDataLst>
                      <p:tags r:id="rId42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46" name="直接连接符 3045"/>
                  <p:cNvCxnSpPr/>
                  <p:nvPr>
                    <p:custDataLst>
                      <p:tags r:id="rId42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047" name="直接连接符 3046"/>
                <p:cNvCxnSpPr/>
                <p:nvPr>
                  <p:custDataLst>
                    <p:tags r:id="rId428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8" name="直接连接符 3047"/>
                <p:cNvCxnSpPr/>
                <p:nvPr>
                  <p:custDataLst>
                    <p:tags r:id="rId429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9" name="直接连接符 3048"/>
                <p:cNvCxnSpPr/>
                <p:nvPr>
                  <p:custDataLst>
                    <p:tags r:id="rId430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0" name="直接连接符 3049"/>
                <p:cNvCxnSpPr/>
                <p:nvPr>
                  <p:custDataLst>
                    <p:tags r:id="rId431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1" name="直接连接符 3050"/>
                <p:cNvCxnSpPr/>
                <p:nvPr>
                  <p:custDataLst>
                    <p:tags r:id="rId432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2" name="直接连接符 3051"/>
                <p:cNvCxnSpPr/>
                <p:nvPr>
                  <p:custDataLst>
                    <p:tags r:id="rId433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53" name="组合 3052"/>
              <p:cNvGrpSpPr/>
              <p:nvPr/>
            </p:nvGrpSpPr>
            <p:grpSpPr>
              <a:xfrm rot="0">
                <a:off x="8802" y="1431"/>
                <a:ext cx="275" cy="1152"/>
                <a:chOff x="8331" y="2769"/>
                <a:chExt cx="575" cy="3387"/>
              </a:xfrm>
            </p:grpSpPr>
            <p:grpSp>
              <p:nvGrpSpPr>
                <p:cNvPr id="3054" name="组合 3053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055" name="直接连接符 3054"/>
                  <p:cNvCxnSpPr/>
                  <p:nvPr>
                    <p:custDataLst>
                      <p:tags r:id="rId43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56" name="直接连接符 3055"/>
                  <p:cNvCxnSpPr/>
                  <p:nvPr>
                    <p:custDataLst>
                      <p:tags r:id="rId43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57" name="组合 3056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058" name="直接连接符 3057"/>
                  <p:cNvCxnSpPr/>
                  <p:nvPr>
                    <p:custDataLst>
                      <p:tags r:id="rId43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59" name="直接连接符 3058"/>
                  <p:cNvCxnSpPr/>
                  <p:nvPr>
                    <p:custDataLst>
                      <p:tags r:id="rId43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060" name="直接连接符 3059"/>
                <p:cNvCxnSpPr/>
                <p:nvPr>
                  <p:custDataLst>
                    <p:tags r:id="rId438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1" name="直接连接符 3060"/>
                <p:cNvCxnSpPr/>
                <p:nvPr>
                  <p:custDataLst>
                    <p:tags r:id="rId439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2" name="直接连接符 3061"/>
                <p:cNvCxnSpPr/>
                <p:nvPr>
                  <p:custDataLst>
                    <p:tags r:id="rId440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3" name="直接连接符 3062"/>
                <p:cNvCxnSpPr/>
                <p:nvPr>
                  <p:custDataLst>
                    <p:tags r:id="rId441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4" name="直接连接符 3063"/>
                <p:cNvCxnSpPr/>
                <p:nvPr>
                  <p:custDataLst>
                    <p:tags r:id="rId442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5" name="直接连接符 3064"/>
                <p:cNvCxnSpPr/>
                <p:nvPr>
                  <p:custDataLst>
                    <p:tags r:id="rId443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66" name="组合 3065"/>
              <p:cNvGrpSpPr/>
              <p:nvPr/>
            </p:nvGrpSpPr>
            <p:grpSpPr>
              <a:xfrm rot="0">
                <a:off x="9265" y="1439"/>
                <a:ext cx="275" cy="1152"/>
                <a:chOff x="8331" y="2769"/>
                <a:chExt cx="575" cy="3387"/>
              </a:xfrm>
            </p:grpSpPr>
            <p:grpSp>
              <p:nvGrpSpPr>
                <p:cNvPr id="3067" name="组合 3066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068" name="直接连接符 3067"/>
                  <p:cNvCxnSpPr/>
                  <p:nvPr>
                    <p:custDataLst>
                      <p:tags r:id="rId44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69" name="直接连接符 3068"/>
                  <p:cNvCxnSpPr/>
                  <p:nvPr>
                    <p:custDataLst>
                      <p:tags r:id="rId44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70" name="组合 3069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071" name="直接连接符 3070"/>
                  <p:cNvCxnSpPr/>
                  <p:nvPr>
                    <p:custDataLst>
                      <p:tags r:id="rId44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72" name="直接连接符 3071"/>
                  <p:cNvCxnSpPr/>
                  <p:nvPr>
                    <p:custDataLst>
                      <p:tags r:id="rId44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073" name="直接连接符 3072"/>
                <p:cNvCxnSpPr/>
                <p:nvPr>
                  <p:custDataLst>
                    <p:tags r:id="rId448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4" name="直接连接符 3073"/>
                <p:cNvCxnSpPr/>
                <p:nvPr>
                  <p:custDataLst>
                    <p:tags r:id="rId449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5" name="直接连接符 3074"/>
                <p:cNvCxnSpPr/>
                <p:nvPr>
                  <p:custDataLst>
                    <p:tags r:id="rId450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6" name="直接连接符 3075"/>
                <p:cNvCxnSpPr/>
                <p:nvPr>
                  <p:custDataLst>
                    <p:tags r:id="rId451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7" name="直接连接符 3076"/>
                <p:cNvCxnSpPr/>
                <p:nvPr>
                  <p:custDataLst>
                    <p:tags r:id="rId452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8" name="直接连接符 3077"/>
                <p:cNvCxnSpPr/>
                <p:nvPr>
                  <p:custDataLst>
                    <p:tags r:id="rId453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79" name="组合 3078"/>
              <p:cNvGrpSpPr/>
              <p:nvPr/>
            </p:nvGrpSpPr>
            <p:grpSpPr>
              <a:xfrm rot="0">
                <a:off x="8351" y="1422"/>
                <a:ext cx="275" cy="1152"/>
                <a:chOff x="8331" y="2769"/>
                <a:chExt cx="575" cy="3387"/>
              </a:xfrm>
            </p:grpSpPr>
            <p:grpSp>
              <p:nvGrpSpPr>
                <p:cNvPr id="3080" name="组合 3079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081" name="直接连接符 3080"/>
                  <p:cNvCxnSpPr/>
                  <p:nvPr>
                    <p:custDataLst>
                      <p:tags r:id="rId45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82" name="直接连接符 3081"/>
                  <p:cNvCxnSpPr/>
                  <p:nvPr>
                    <p:custDataLst>
                      <p:tags r:id="rId45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83" name="组合 3082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084" name="直接连接符 3083"/>
                  <p:cNvCxnSpPr/>
                  <p:nvPr>
                    <p:custDataLst>
                      <p:tags r:id="rId45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85" name="直接连接符 3084"/>
                  <p:cNvCxnSpPr/>
                  <p:nvPr>
                    <p:custDataLst>
                      <p:tags r:id="rId45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086" name="直接连接符 3085"/>
                <p:cNvCxnSpPr/>
                <p:nvPr>
                  <p:custDataLst>
                    <p:tags r:id="rId458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7" name="直接连接符 3086"/>
                <p:cNvCxnSpPr/>
                <p:nvPr>
                  <p:custDataLst>
                    <p:tags r:id="rId459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8" name="直接连接符 3087"/>
                <p:cNvCxnSpPr/>
                <p:nvPr>
                  <p:custDataLst>
                    <p:tags r:id="rId460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9" name="直接连接符 3088"/>
                <p:cNvCxnSpPr/>
                <p:nvPr>
                  <p:custDataLst>
                    <p:tags r:id="rId461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0" name="直接连接符 3089"/>
                <p:cNvCxnSpPr/>
                <p:nvPr>
                  <p:custDataLst>
                    <p:tags r:id="rId462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1" name="直接连接符 3090"/>
                <p:cNvCxnSpPr/>
                <p:nvPr>
                  <p:custDataLst>
                    <p:tags r:id="rId463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92" name="组合 3091"/>
              <p:cNvGrpSpPr/>
              <p:nvPr/>
            </p:nvGrpSpPr>
            <p:grpSpPr>
              <a:xfrm rot="0">
                <a:off x="9778" y="1446"/>
                <a:ext cx="275" cy="1152"/>
                <a:chOff x="8331" y="2769"/>
                <a:chExt cx="575" cy="3387"/>
              </a:xfrm>
            </p:grpSpPr>
            <p:grpSp>
              <p:nvGrpSpPr>
                <p:cNvPr id="3093" name="组合 3092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094" name="直接连接符 3093"/>
                  <p:cNvCxnSpPr/>
                  <p:nvPr>
                    <p:custDataLst>
                      <p:tags r:id="rId46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95" name="直接连接符 3094"/>
                  <p:cNvCxnSpPr/>
                  <p:nvPr>
                    <p:custDataLst>
                      <p:tags r:id="rId46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96" name="组合 3095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097" name="直接连接符 3096"/>
                  <p:cNvCxnSpPr/>
                  <p:nvPr>
                    <p:custDataLst>
                      <p:tags r:id="rId46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98" name="直接连接符 3097"/>
                  <p:cNvCxnSpPr/>
                  <p:nvPr>
                    <p:custDataLst>
                      <p:tags r:id="rId46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099" name="直接连接符 3098"/>
                <p:cNvCxnSpPr/>
                <p:nvPr>
                  <p:custDataLst>
                    <p:tags r:id="rId468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0" name="直接连接符 3099"/>
                <p:cNvCxnSpPr/>
                <p:nvPr>
                  <p:custDataLst>
                    <p:tags r:id="rId469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1" name="直接连接符 3100"/>
                <p:cNvCxnSpPr/>
                <p:nvPr>
                  <p:custDataLst>
                    <p:tags r:id="rId470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2" name="直接连接符 3101"/>
                <p:cNvCxnSpPr/>
                <p:nvPr>
                  <p:custDataLst>
                    <p:tags r:id="rId471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3" name="直接连接符 3102"/>
                <p:cNvCxnSpPr/>
                <p:nvPr>
                  <p:custDataLst>
                    <p:tags r:id="rId472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4" name="直接连接符 3103"/>
                <p:cNvCxnSpPr/>
                <p:nvPr>
                  <p:custDataLst>
                    <p:tags r:id="rId473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05" name="直接连接符 3104"/>
              <p:cNvCxnSpPr/>
              <p:nvPr>
                <p:custDataLst>
                  <p:tags r:id="rId474"/>
                </p:custDataLst>
              </p:nvPr>
            </p:nvCxnSpPr>
            <p:spPr>
              <a:xfrm flipH="1" flipV="1">
                <a:off x="9586" y="1984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06" name="组合 3105"/>
            <p:cNvGrpSpPr/>
            <p:nvPr/>
          </p:nvGrpSpPr>
          <p:grpSpPr>
            <a:xfrm>
              <a:off x="15399" y="2921"/>
              <a:ext cx="2702" cy="1225"/>
              <a:chOff x="7359" y="1373"/>
              <a:chExt cx="2821" cy="1225"/>
            </a:xfrm>
          </p:grpSpPr>
          <p:sp>
            <p:nvSpPr>
              <p:cNvPr id="3107" name="圆角矩形 3106"/>
              <p:cNvSpPr/>
              <p:nvPr>
                <p:custDataLst>
                  <p:tags r:id="rId475"/>
                </p:custDataLst>
              </p:nvPr>
            </p:nvSpPr>
            <p:spPr>
              <a:xfrm>
                <a:off x="7360" y="1396"/>
                <a:ext cx="2820" cy="1202"/>
              </a:xfrm>
              <a:prstGeom prst="roundRect">
                <a:avLst/>
              </a:prstGeom>
              <a:solidFill>
                <a:srgbClr val="70BAE4"/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cxnSp>
            <p:nvCxnSpPr>
              <p:cNvPr id="3108" name="直接连接符 3107"/>
              <p:cNvCxnSpPr/>
              <p:nvPr>
                <p:custDataLst>
                  <p:tags r:id="rId476"/>
                </p:custDataLst>
              </p:nvPr>
            </p:nvCxnSpPr>
            <p:spPr>
              <a:xfrm flipH="1" flipV="1">
                <a:off x="7748" y="1985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9" name="直接连接符 3108"/>
              <p:cNvCxnSpPr/>
              <p:nvPr>
                <p:custDataLst>
                  <p:tags r:id="rId477"/>
                </p:custDataLst>
              </p:nvPr>
            </p:nvCxnSpPr>
            <p:spPr>
              <a:xfrm flipH="1" flipV="1">
                <a:off x="8184" y="1986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0" name="直接连接符 3109"/>
              <p:cNvCxnSpPr/>
              <p:nvPr>
                <p:custDataLst>
                  <p:tags r:id="rId478"/>
                </p:custDataLst>
              </p:nvPr>
            </p:nvCxnSpPr>
            <p:spPr>
              <a:xfrm flipH="1" flipV="1">
                <a:off x="8635" y="1989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1" name="直接连接符 3110"/>
              <p:cNvCxnSpPr/>
              <p:nvPr>
                <p:custDataLst>
                  <p:tags r:id="rId479"/>
                </p:custDataLst>
              </p:nvPr>
            </p:nvCxnSpPr>
            <p:spPr>
              <a:xfrm flipH="1" flipV="1">
                <a:off x="9086" y="1994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12" name="组合 3111"/>
              <p:cNvGrpSpPr/>
              <p:nvPr/>
            </p:nvGrpSpPr>
            <p:grpSpPr>
              <a:xfrm rot="5400000">
                <a:off x="7433" y="1534"/>
                <a:ext cx="343" cy="119"/>
                <a:chOff x="6136" y="3547"/>
                <a:chExt cx="1264" cy="313"/>
              </a:xfrm>
            </p:grpSpPr>
            <p:cxnSp>
              <p:nvCxnSpPr>
                <p:cNvPr id="3113" name="直接连接符 3112"/>
                <p:cNvCxnSpPr/>
                <p:nvPr>
                  <p:custDataLst>
                    <p:tags r:id="rId480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4" name="直接连接符 3113"/>
                <p:cNvCxnSpPr/>
                <p:nvPr>
                  <p:custDataLst>
                    <p:tags r:id="rId481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15" name="组合 3114"/>
              <p:cNvGrpSpPr/>
              <p:nvPr/>
            </p:nvGrpSpPr>
            <p:grpSpPr>
              <a:xfrm rot="5400000">
                <a:off x="7438" y="2344"/>
                <a:ext cx="343" cy="119"/>
                <a:chOff x="6136" y="3547"/>
                <a:chExt cx="1264" cy="313"/>
              </a:xfrm>
            </p:grpSpPr>
            <p:cxnSp>
              <p:nvCxnSpPr>
                <p:cNvPr id="3116" name="直接连接符 3115"/>
                <p:cNvCxnSpPr/>
                <p:nvPr>
                  <p:custDataLst>
                    <p:tags r:id="rId482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7" name="直接连接符 3116"/>
                <p:cNvCxnSpPr/>
                <p:nvPr>
                  <p:custDataLst>
                    <p:tags r:id="rId483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18" name="组合 3117"/>
              <p:cNvGrpSpPr/>
              <p:nvPr/>
            </p:nvGrpSpPr>
            <p:grpSpPr>
              <a:xfrm rot="0">
                <a:off x="7359" y="1373"/>
                <a:ext cx="542" cy="232"/>
                <a:chOff x="8554" y="3997"/>
                <a:chExt cx="1134" cy="682"/>
              </a:xfrm>
            </p:grpSpPr>
            <p:sp>
              <p:nvSpPr>
                <p:cNvPr id="3119" name="文本框 3118"/>
                <p:cNvSpPr txBox="1"/>
                <p:nvPr>
                  <p:custDataLst>
                    <p:tags r:id="rId484"/>
                  </p:custDataLst>
                </p:nvPr>
              </p:nvSpPr>
              <p:spPr>
                <a:xfrm>
                  <a:off x="8554" y="3997"/>
                  <a:ext cx="398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zh-CN" altLang="en-US"/>
                </a:p>
              </p:txBody>
            </p:sp>
            <p:sp>
              <p:nvSpPr>
                <p:cNvPr id="3120" name="文本框 3119"/>
                <p:cNvSpPr txBox="1"/>
                <p:nvPr>
                  <p:custDataLst>
                    <p:tags r:id="rId485"/>
                  </p:custDataLst>
                </p:nvPr>
              </p:nvSpPr>
              <p:spPr>
                <a:xfrm>
                  <a:off x="9221" y="3997"/>
                  <a:ext cx="467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en-US" altLang="zh-CN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3121" name="组合 3120"/>
              <p:cNvGrpSpPr/>
              <p:nvPr/>
            </p:nvGrpSpPr>
            <p:grpSpPr>
              <a:xfrm rot="0">
                <a:off x="7477" y="1562"/>
                <a:ext cx="68" cy="850"/>
                <a:chOff x="7385" y="3155"/>
                <a:chExt cx="143" cy="2496"/>
              </a:xfrm>
            </p:grpSpPr>
            <p:cxnSp>
              <p:nvCxnSpPr>
                <p:cNvPr id="3122" name="直接连接符 3121"/>
                <p:cNvCxnSpPr/>
                <p:nvPr>
                  <p:custDataLst>
                    <p:tags r:id="rId486"/>
                  </p:custDataLst>
                </p:nvPr>
              </p:nvCxnSpPr>
              <p:spPr>
                <a:xfrm rot="10800000" flipH="1" flipV="1">
                  <a:off x="7399" y="315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3" name="直接连接符 3122"/>
                <p:cNvCxnSpPr/>
                <p:nvPr>
                  <p:custDataLst>
                    <p:tags r:id="rId487"/>
                  </p:custDataLst>
                </p:nvPr>
              </p:nvCxnSpPr>
              <p:spPr>
                <a:xfrm rot="10800000" flipH="1">
                  <a:off x="7392" y="3183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4" name="直接连接符 3123"/>
                <p:cNvCxnSpPr/>
                <p:nvPr>
                  <p:custDataLst>
                    <p:tags r:id="rId488"/>
                  </p:custDataLst>
                </p:nvPr>
              </p:nvCxnSpPr>
              <p:spPr>
                <a:xfrm rot="10800000" flipH="1">
                  <a:off x="7385" y="561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25" name="组合 3124"/>
              <p:cNvGrpSpPr/>
              <p:nvPr/>
            </p:nvGrpSpPr>
            <p:grpSpPr>
              <a:xfrm rot="0">
                <a:off x="7672" y="1564"/>
                <a:ext cx="79" cy="850"/>
                <a:chOff x="7794" y="3160"/>
                <a:chExt cx="166" cy="2496"/>
              </a:xfrm>
            </p:grpSpPr>
            <p:cxnSp>
              <p:nvCxnSpPr>
                <p:cNvPr id="3126" name="直接连接符 3125"/>
                <p:cNvCxnSpPr/>
                <p:nvPr>
                  <p:custDataLst>
                    <p:tags r:id="rId489"/>
                  </p:custDataLst>
                </p:nvPr>
              </p:nvCxnSpPr>
              <p:spPr>
                <a:xfrm rot="10800000" flipV="1">
                  <a:off x="7938" y="3160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7" name="直接连接符 3126"/>
                <p:cNvCxnSpPr/>
                <p:nvPr>
                  <p:custDataLst>
                    <p:tags r:id="rId490"/>
                  </p:custDataLst>
                </p:nvPr>
              </p:nvCxnSpPr>
              <p:spPr>
                <a:xfrm rot="10800000">
                  <a:off x="7794" y="317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8" name="直接连接符 3127"/>
                <p:cNvCxnSpPr/>
                <p:nvPr>
                  <p:custDataLst>
                    <p:tags r:id="rId491"/>
                  </p:custDataLst>
                </p:nvPr>
              </p:nvCxnSpPr>
              <p:spPr>
                <a:xfrm rot="10800000">
                  <a:off x="7802" y="562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29" name="组合 3128"/>
              <p:cNvGrpSpPr/>
              <p:nvPr/>
            </p:nvGrpSpPr>
            <p:grpSpPr>
              <a:xfrm rot="0">
                <a:off x="7900" y="1421"/>
                <a:ext cx="275" cy="1152"/>
                <a:chOff x="8331" y="2769"/>
                <a:chExt cx="575" cy="3387"/>
              </a:xfrm>
            </p:grpSpPr>
            <p:grpSp>
              <p:nvGrpSpPr>
                <p:cNvPr id="3130" name="组合 3129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131" name="直接连接符 3130"/>
                  <p:cNvCxnSpPr/>
                  <p:nvPr>
                    <p:custDataLst>
                      <p:tags r:id="rId49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32" name="直接连接符 3131"/>
                  <p:cNvCxnSpPr/>
                  <p:nvPr>
                    <p:custDataLst>
                      <p:tags r:id="rId49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33" name="组合 3132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134" name="直接连接符 3133"/>
                  <p:cNvCxnSpPr/>
                  <p:nvPr>
                    <p:custDataLst>
                      <p:tags r:id="rId49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35" name="直接连接符 3134"/>
                  <p:cNvCxnSpPr/>
                  <p:nvPr>
                    <p:custDataLst>
                      <p:tags r:id="rId49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136" name="直接连接符 3135"/>
                <p:cNvCxnSpPr/>
                <p:nvPr>
                  <p:custDataLst>
                    <p:tags r:id="rId496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7" name="直接连接符 3136"/>
                <p:cNvCxnSpPr/>
                <p:nvPr>
                  <p:custDataLst>
                    <p:tags r:id="rId497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8" name="直接连接符 3137"/>
                <p:cNvCxnSpPr/>
                <p:nvPr>
                  <p:custDataLst>
                    <p:tags r:id="rId498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9" name="直接连接符 3138"/>
                <p:cNvCxnSpPr/>
                <p:nvPr>
                  <p:custDataLst>
                    <p:tags r:id="rId499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0" name="直接连接符 3139"/>
                <p:cNvCxnSpPr/>
                <p:nvPr>
                  <p:custDataLst>
                    <p:tags r:id="rId500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1" name="直接连接符 3140"/>
                <p:cNvCxnSpPr/>
                <p:nvPr>
                  <p:custDataLst>
                    <p:tags r:id="rId501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42" name="组合 3141"/>
              <p:cNvGrpSpPr/>
              <p:nvPr/>
            </p:nvGrpSpPr>
            <p:grpSpPr>
              <a:xfrm rot="0">
                <a:off x="8802" y="1431"/>
                <a:ext cx="275" cy="1152"/>
                <a:chOff x="8331" y="2769"/>
                <a:chExt cx="575" cy="3387"/>
              </a:xfrm>
            </p:grpSpPr>
            <p:grpSp>
              <p:nvGrpSpPr>
                <p:cNvPr id="3143" name="组合 3142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144" name="直接连接符 3143"/>
                  <p:cNvCxnSpPr/>
                  <p:nvPr>
                    <p:custDataLst>
                      <p:tags r:id="rId50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" name="直接连接符 3144"/>
                  <p:cNvCxnSpPr/>
                  <p:nvPr>
                    <p:custDataLst>
                      <p:tags r:id="rId50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46" name="组合 3145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147" name="直接连接符 3146"/>
                  <p:cNvCxnSpPr/>
                  <p:nvPr>
                    <p:custDataLst>
                      <p:tags r:id="rId50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8" name="直接连接符 3147"/>
                  <p:cNvCxnSpPr/>
                  <p:nvPr>
                    <p:custDataLst>
                      <p:tags r:id="rId50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149" name="直接连接符 3148"/>
                <p:cNvCxnSpPr/>
                <p:nvPr>
                  <p:custDataLst>
                    <p:tags r:id="rId506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0" name="直接连接符 3149"/>
                <p:cNvCxnSpPr/>
                <p:nvPr>
                  <p:custDataLst>
                    <p:tags r:id="rId507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1" name="直接连接符 3150"/>
                <p:cNvCxnSpPr/>
                <p:nvPr>
                  <p:custDataLst>
                    <p:tags r:id="rId508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2" name="直接连接符 3151"/>
                <p:cNvCxnSpPr/>
                <p:nvPr>
                  <p:custDataLst>
                    <p:tags r:id="rId509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3" name="直接连接符 3152"/>
                <p:cNvCxnSpPr/>
                <p:nvPr>
                  <p:custDataLst>
                    <p:tags r:id="rId510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4" name="直接连接符 3153"/>
                <p:cNvCxnSpPr/>
                <p:nvPr>
                  <p:custDataLst>
                    <p:tags r:id="rId511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55" name="组合 3154"/>
              <p:cNvGrpSpPr/>
              <p:nvPr/>
            </p:nvGrpSpPr>
            <p:grpSpPr>
              <a:xfrm rot="0">
                <a:off x="9265" y="1439"/>
                <a:ext cx="275" cy="1152"/>
                <a:chOff x="8331" y="2769"/>
                <a:chExt cx="575" cy="3387"/>
              </a:xfrm>
            </p:grpSpPr>
            <p:grpSp>
              <p:nvGrpSpPr>
                <p:cNvPr id="3156" name="组合 3155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157" name="直接连接符 3156"/>
                  <p:cNvCxnSpPr/>
                  <p:nvPr>
                    <p:custDataLst>
                      <p:tags r:id="rId51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58" name="直接连接符 3157"/>
                  <p:cNvCxnSpPr/>
                  <p:nvPr>
                    <p:custDataLst>
                      <p:tags r:id="rId51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59" name="组合 3158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160" name="直接连接符 3159"/>
                  <p:cNvCxnSpPr/>
                  <p:nvPr>
                    <p:custDataLst>
                      <p:tags r:id="rId51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61" name="直接连接符 3160"/>
                  <p:cNvCxnSpPr/>
                  <p:nvPr>
                    <p:custDataLst>
                      <p:tags r:id="rId51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162" name="直接连接符 3161"/>
                <p:cNvCxnSpPr/>
                <p:nvPr>
                  <p:custDataLst>
                    <p:tags r:id="rId516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3" name="直接连接符 3162"/>
                <p:cNvCxnSpPr/>
                <p:nvPr>
                  <p:custDataLst>
                    <p:tags r:id="rId517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4" name="直接连接符 3163"/>
                <p:cNvCxnSpPr/>
                <p:nvPr>
                  <p:custDataLst>
                    <p:tags r:id="rId518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5" name="直接连接符 3164"/>
                <p:cNvCxnSpPr/>
                <p:nvPr>
                  <p:custDataLst>
                    <p:tags r:id="rId519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6" name="直接连接符 3165"/>
                <p:cNvCxnSpPr/>
                <p:nvPr>
                  <p:custDataLst>
                    <p:tags r:id="rId520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7" name="直接连接符 3166"/>
                <p:cNvCxnSpPr/>
                <p:nvPr>
                  <p:custDataLst>
                    <p:tags r:id="rId521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68" name="组合 3167"/>
              <p:cNvGrpSpPr/>
              <p:nvPr/>
            </p:nvGrpSpPr>
            <p:grpSpPr>
              <a:xfrm rot="0">
                <a:off x="8351" y="1422"/>
                <a:ext cx="275" cy="1152"/>
                <a:chOff x="8331" y="2769"/>
                <a:chExt cx="575" cy="3387"/>
              </a:xfrm>
            </p:grpSpPr>
            <p:grpSp>
              <p:nvGrpSpPr>
                <p:cNvPr id="3169" name="组合 3168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170" name="直接连接符 3169"/>
                  <p:cNvCxnSpPr/>
                  <p:nvPr>
                    <p:custDataLst>
                      <p:tags r:id="rId52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71" name="直接连接符 3170"/>
                  <p:cNvCxnSpPr/>
                  <p:nvPr>
                    <p:custDataLst>
                      <p:tags r:id="rId52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72" name="组合 3171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173" name="直接连接符 3172"/>
                  <p:cNvCxnSpPr/>
                  <p:nvPr>
                    <p:custDataLst>
                      <p:tags r:id="rId52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74" name="直接连接符 3173"/>
                  <p:cNvCxnSpPr/>
                  <p:nvPr>
                    <p:custDataLst>
                      <p:tags r:id="rId52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175" name="直接连接符 3174"/>
                <p:cNvCxnSpPr/>
                <p:nvPr>
                  <p:custDataLst>
                    <p:tags r:id="rId526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6" name="直接连接符 3175"/>
                <p:cNvCxnSpPr/>
                <p:nvPr>
                  <p:custDataLst>
                    <p:tags r:id="rId527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7" name="直接连接符 3176"/>
                <p:cNvCxnSpPr/>
                <p:nvPr>
                  <p:custDataLst>
                    <p:tags r:id="rId528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8" name="直接连接符 3177"/>
                <p:cNvCxnSpPr/>
                <p:nvPr>
                  <p:custDataLst>
                    <p:tags r:id="rId529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9" name="直接连接符 3178"/>
                <p:cNvCxnSpPr/>
                <p:nvPr>
                  <p:custDataLst>
                    <p:tags r:id="rId530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0" name="直接连接符 3179"/>
                <p:cNvCxnSpPr/>
                <p:nvPr>
                  <p:custDataLst>
                    <p:tags r:id="rId531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81" name="组合 3180"/>
              <p:cNvGrpSpPr/>
              <p:nvPr/>
            </p:nvGrpSpPr>
            <p:grpSpPr>
              <a:xfrm rot="0">
                <a:off x="9778" y="1446"/>
                <a:ext cx="275" cy="1152"/>
                <a:chOff x="8331" y="2769"/>
                <a:chExt cx="575" cy="3387"/>
              </a:xfrm>
            </p:grpSpPr>
            <p:grpSp>
              <p:nvGrpSpPr>
                <p:cNvPr id="3182" name="组合 3181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183" name="直接连接符 3182"/>
                  <p:cNvCxnSpPr/>
                  <p:nvPr>
                    <p:custDataLst>
                      <p:tags r:id="rId53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84" name="直接连接符 3183"/>
                  <p:cNvCxnSpPr/>
                  <p:nvPr>
                    <p:custDataLst>
                      <p:tags r:id="rId53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85" name="组合 3184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186" name="直接连接符 3185"/>
                  <p:cNvCxnSpPr/>
                  <p:nvPr>
                    <p:custDataLst>
                      <p:tags r:id="rId53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87" name="直接连接符 3186"/>
                  <p:cNvCxnSpPr/>
                  <p:nvPr>
                    <p:custDataLst>
                      <p:tags r:id="rId53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188" name="直接连接符 3187"/>
                <p:cNvCxnSpPr/>
                <p:nvPr>
                  <p:custDataLst>
                    <p:tags r:id="rId536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9" name="直接连接符 3188"/>
                <p:cNvCxnSpPr/>
                <p:nvPr>
                  <p:custDataLst>
                    <p:tags r:id="rId537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0" name="直接连接符 3189"/>
                <p:cNvCxnSpPr/>
                <p:nvPr>
                  <p:custDataLst>
                    <p:tags r:id="rId538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1" name="直接连接符 3190"/>
                <p:cNvCxnSpPr/>
                <p:nvPr>
                  <p:custDataLst>
                    <p:tags r:id="rId539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2" name="直接连接符 3191"/>
                <p:cNvCxnSpPr/>
                <p:nvPr>
                  <p:custDataLst>
                    <p:tags r:id="rId540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3" name="直接连接符 3192"/>
                <p:cNvCxnSpPr/>
                <p:nvPr>
                  <p:custDataLst>
                    <p:tags r:id="rId541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94" name="直接连接符 3193"/>
              <p:cNvCxnSpPr/>
              <p:nvPr>
                <p:custDataLst>
                  <p:tags r:id="rId542"/>
                </p:custDataLst>
              </p:nvPr>
            </p:nvCxnSpPr>
            <p:spPr>
              <a:xfrm flipH="1" flipV="1">
                <a:off x="9586" y="1984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95" name="组合 3194"/>
            <p:cNvGrpSpPr/>
            <p:nvPr/>
          </p:nvGrpSpPr>
          <p:grpSpPr>
            <a:xfrm>
              <a:off x="15399" y="4284"/>
              <a:ext cx="2702" cy="1225"/>
              <a:chOff x="7359" y="1373"/>
              <a:chExt cx="2821" cy="1225"/>
            </a:xfrm>
          </p:grpSpPr>
          <p:sp>
            <p:nvSpPr>
              <p:cNvPr id="3196" name="圆角矩形 3195"/>
              <p:cNvSpPr/>
              <p:nvPr>
                <p:custDataLst>
                  <p:tags r:id="rId543"/>
                </p:custDataLst>
              </p:nvPr>
            </p:nvSpPr>
            <p:spPr>
              <a:xfrm>
                <a:off x="7360" y="1396"/>
                <a:ext cx="2820" cy="1202"/>
              </a:xfrm>
              <a:prstGeom prst="roundRect">
                <a:avLst/>
              </a:prstGeom>
              <a:solidFill>
                <a:srgbClr val="70BAE4"/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cxnSp>
            <p:nvCxnSpPr>
              <p:cNvPr id="3197" name="直接连接符 3196"/>
              <p:cNvCxnSpPr/>
              <p:nvPr>
                <p:custDataLst>
                  <p:tags r:id="rId544"/>
                </p:custDataLst>
              </p:nvPr>
            </p:nvCxnSpPr>
            <p:spPr>
              <a:xfrm flipH="1" flipV="1">
                <a:off x="7748" y="1985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8" name="直接连接符 3197"/>
              <p:cNvCxnSpPr/>
              <p:nvPr>
                <p:custDataLst>
                  <p:tags r:id="rId545"/>
                </p:custDataLst>
              </p:nvPr>
            </p:nvCxnSpPr>
            <p:spPr>
              <a:xfrm flipH="1" flipV="1">
                <a:off x="8184" y="1986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9" name="直接连接符 3198"/>
              <p:cNvCxnSpPr/>
              <p:nvPr>
                <p:custDataLst>
                  <p:tags r:id="rId546"/>
                </p:custDataLst>
              </p:nvPr>
            </p:nvCxnSpPr>
            <p:spPr>
              <a:xfrm flipH="1" flipV="1">
                <a:off x="8635" y="1989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0" name="直接连接符 3199"/>
              <p:cNvCxnSpPr/>
              <p:nvPr>
                <p:custDataLst>
                  <p:tags r:id="rId547"/>
                </p:custDataLst>
              </p:nvPr>
            </p:nvCxnSpPr>
            <p:spPr>
              <a:xfrm flipH="1" flipV="1">
                <a:off x="9086" y="1994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01" name="组合 3200"/>
              <p:cNvGrpSpPr/>
              <p:nvPr/>
            </p:nvGrpSpPr>
            <p:grpSpPr>
              <a:xfrm rot="5400000">
                <a:off x="7433" y="1534"/>
                <a:ext cx="343" cy="119"/>
                <a:chOff x="6136" y="3547"/>
                <a:chExt cx="1264" cy="313"/>
              </a:xfrm>
            </p:grpSpPr>
            <p:cxnSp>
              <p:nvCxnSpPr>
                <p:cNvPr id="3202" name="直接连接符 3201"/>
                <p:cNvCxnSpPr/>
                <p:nvPr>
                  <p:custDataLst>
                    <p:tags r:id="rId548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3" name="直接连接符 3202"/>
                <p:cNvCxnSpPr/>
                <p:nvPr>
                  <p:custDataLst>
                    <p:tags r:id="rId549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04" name="组合 3203"/>
              <p:cNvGrpSpPr/>
              <p:nvPr/>
            </p:nvGrpSpPr>
            <p:grpSpPr>
              <a:xfrm rot="5400000">
                <a:off x="7438" y="2344"/>
                <a:ext cx="343" cy="119"/>
                <a:chOff x="6136" y="3547"/>
                <a:chExt cx="1264" cy="313"/>
              </a:xfrm>
            </p:grpSpPr>
            <p:cxnSp>
              <p:nvCxnSpPr>
                <p:cNvPr id="3205" name="直接连接符 3204"/>
                <p:cNvCxnSpPr/>
                <p:nvPr>
                  <p:custDataLst>
                    <p:tags r:id="rId550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6" name="直接连接符 3205"/>
                <p:cNvCxnSpPr/>
                <p:nvPr>
                  <p:custDataLst>
                    <p:tags r:id="rId551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07" name="组合 3206"/>
              <p:cNvGrpSpPr/>
              <p:nvPr/>
            </p:nvGrpSpPr>
            <p:grpSpPr>
              <a:xfrm rot="0">
                <a:off x="7359" y="1373"/>
                <a:ext cx="542" cy="232"/>
                <a:chOff x="8554" y="3997"/>
                <a:chExt cx="1134" cy="682"/>
              </a:xfrm>
            </p:grpSpPr>
            <p:sp>
              <p:nvSpPr>
                <p:cNvPr id="3208" name="文本框 3207"/>
                <p:cNvSpPr txBox="1"/>
                <p:nvPr>
                  <p:custDataLst>
                    <p:tags r:id="rId552"/>
                  </p:custDataLst>
                </p:nvPr>
              </p:nvSpPr>
              <p:spPr>
                <a:xfrm>
                  <a:off x="8554" y="3997"/>
                  <a:ext cx="398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zh-CN" altLang="en-US"/>
                </a:p>
              </p:txBody>
            </p:sp>
            <p:sp>
              <p:nvSpPr>
                <p:cNvPr id="3209" name="文本框 3208"/>
                <p:cNvSpPr txBox="1"/>
                <p:nvPr>
                  <p:custDataLst>
                    <p:tags r:id="rId553"/>
                  </p:custDataLst>
                </p:nvPr>
              </p:nvSpPr>
              <p:spPr>
                <a:xfrm>
                  <a:off x="9221" y="3997"/>
                  <a:ext cx="467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en-US" altLang="zh-CN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3210" name="组合 3209"/>
              <p:cNvGrpSpPr/>
              <p:nvPr/>
            </p:nvGrpSpPr>
            <p:grpSpPr>
              <a:xfrm rot="0">
                <a:off x="7477" y="1562"/>
                <a:ext cx="68" cy="850"/>
                <a:chOff x="7385" y="3155"/>
                <a:chExt cx="143" cy="2496"/>
              </a:xfrm>
            </p:grpSpPr>
            <p:cxnSp>
              <p:nvCxnSpPr>
                <p:cNvPr id="3211" name="直接连接符 3210"/>
                <p:cNvCxnSpPr/>
                <p:nvPr>
                  <p:custDataLst>
                    <p:tags r:id="rId554"/>
                  </p:custDataLst>
                </p:nvPr>
              </p:nvCxnSpPr>
              <p:spPr>
                <a:xfrm rot="10800000" flipH="1" flipV="1">
                  <a:off x="7399" y="315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2" name="直接连接符 3211"/>
                <p:cNvCxnSpPr/>
                <p:nvPr>
                  <p:custDataLst>
                    <p:tags r:id="rId555"/>
                  </p:custDataLst>
                </p:nvPr>
              </p:nvCxnSpPr>
              <p:spPr>
                <a:xfrm rot="10800000" flipH="1">
                  <a:off x="7392" y="3183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3" name="直接连接符 3212"/>
                <p:cNvCxnSpPr/>
                <p:nvPr>
                  <p:custDataLst>
                    <p:tags r:id="rId556"/>
                  </p:custDataLst>
                </p:nvPr>
              </p:nvCxnSpPr>
              <p:spPr>
                <a:xfrm rot="10800000" flipH="1">
                  <a:off x="7385" y="561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14" name="组合 3213"/>
              <p:cNvGrpSpPr/>
              <p:nvPr/>
            </p:nvGrpSpPr>
            <p:grpSpPr>
              <a:xfrm rot="0">
                <a:off x="7672" y="1564"/>
                <a:ext cx="79" cy="850"/>
                <a:chOff x="7794" y="3160"/>
                <a:chExt cx="166" cy="2496"/>
              </a:xfrm>
            </p:grpSpPr>
            <p:cxnSp>
              <p:nvCxnSpPr>
                <p:cNvPr id="3215" name="直接连接符 3214"/>
                <p:cNvCxnSpPr/>
                <p:nvPr>
                  <p:custDataLst>
                    <p:tags r:id="rId557"/>
                  </p:custDataLst>
                </p:nvPr>
              </p:nvCxnSpPr>
              <p:spPr>
                <a:xfrm rot="10800000" flipV="1">
                  <a:off x="7938" y="3160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6" name="直接连接符 3215"/>
                <p:cNvCxnSpPr/>
                <p:nvPr>
                  <p:custDataLst>
                    <p:tags r:id="rId558"/>
                  </p:custDataLst>
                </p:nvPr>
              </p:nvCxnSpPr>
              <p:spPr>
                <a:xfrm rot="10800000">
                  <a:off x="7794" y="317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7" name="直接连接符 3216"/>
                <p:cNvCxnSpPr/>
                <p:nvPr>
                  <p:custDataLst>
                    <p:tags r:id="rId559"/>
                  </p:custDataLst>
                </p:nvPr>
              </p:nvCxnSpPr>
              <p:spPr>
                <a:xfrm rot="10800000">
                  <a:off x="7802" y="562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18" name="组合 3217"/>
              <p:cNvGrpSpPr/>
              <p:nvPr/>
            </p:nvGrpSpPr>
            <p:grpSpPr>
              <a:xfrm rot="0">
                <a:off x="7900" y="1421"/>
                <a:ext cx="275" cy="1152"/>
                <a:chOff x="8331" y="2769"/>
                <a:chExt cx="575" cy="3387"/>
              </a:xfrm>
            </p:grpSpPr>
            <p:grpSp>
              <p:nvGrpSpPr>
                <p:cNvPr id="3219" name="组合 3218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220" name="直接连接符 3219"/>
                  <p:cNvCxnSpPr/>
                  <p:nvPr>
                    <p:custDataLst>
                      <p:tags r:id="rId56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21" name="直接连接符 3220"/>
                  <p:cNvCxnSpPr/>
                  <p:nvPr>
                    <p:custDataLst>
                      <p:tags r:id="rId56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22" name="组合 3221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223" name="直接连接符 3222"/>
                  <p:cNvCxnSpPr/>
                  <p:nvPr>
                    <p:custDataLst>
                      <p:tags r:id="rId56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24" name="直接连接符 3223"/>
                  <p:cNvCxnSpPr/>
                  <p:nvPr>
                    <p:custDataLst>
                      <p:tags r:id="rId56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225" name="直接连接符 3224"/>
                <p:cNvCxnSpPr/>
                <p:nvPr>
                  <p:custDataLst>
                    <p:tags r:id="rId564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6" name="直接连接符 3225"/>
                <p:cNvCxnSpPr/>
                <p:nvPr>
                  <p:custDataLst>
                    <p:tags r:id="rId565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7" name="直接连接符 3226"/>
                <p:cNvCxnSpPr/>
                <p:nvPr>
                  <p:custDataLst>
                    <p:tags r:id="rId566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8" name="直接连接符 3227"/>
                <p:cNvCxnSpPr/>
                <p:nvPr>
                  <p:custDataLst>
                    <p:tags r:id="rId567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9" name="直接连接符 3228"/>
                <p:cNvCxnSpPr/>
                <p:nvPr>
                  <p:custDataLst>
                    <p:tags r:id="rId568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0" name="直接连接符 3229"/>
                <p:cNvCxnSpPr/>
                <p:nvPr>
                  <p:custDataLst>
                    <p:tags r:id="rId569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31" name="组合 3230"/>
              <p:cNvGrpSpPr/>
              <p:nvPr/>
            </p:nvGrpSpPr>
            <p:grpSpPr>
              <a:xfrm rot="0">
                <a:off x="8802" y="1431"/>
                <a:ext cx="275" cy="1152"/>
                <a:chOff x="8331" y="2769"/>
                <a:chExt cx="575" cy="3387"/>
              </a:xfrm>
            </p:grpSpPr>
            <p:grpSp>
              <p:nvGrpSpPr>
                <p:cNvPr id="3232" name="组合 3231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233" name="直接连接符 3232"/>
                  <p:cNvCxnSpPr/>
                  <p:nvPr>
                    <p:custDataLst>
                      <p:tags r:id="rId57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34" name="直接连接符 3233"/>
                  <p:cNvCxnSpPr/>
                  <p:nvPr>
                    <p:custDataLst>
                      <p:tags r:id="rId57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35" name="组合 3234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236" name="直接连接符 3235"/>
                  <p:cNvCxnSpPr/>
                  <p:nvPr>
                    <p:custDataLst>
                      <p:tags r:id="rId57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37" name="直接连接符 3236"/>
                  <p:cNvCxnSpPr/>
                  <p:nvPr>
                    <p:custDataLst>
                      <p:tags r:id="rId57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238" name="直接连接符 3237"/>
                <p:cNvCxnSpPr/>
                <p:nvPr>
                  <p:custDataLst>
                    <p:tags r:id="rId574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9" name="直接连接符 3238"/>
                <p:cNvCxnSpPr/>
                <p:nvPr>
                  <p:custDataLst>
                    <p:tags r:id="rId575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0" name="直接连接符 3239"/>
                <p:cNvCxnSpPr/>
                <p:nvPr>
                  <p:custDataLst>
                    <p:tags r:id="rId576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1" name="直接连接符 3240"/>
                <p:cNvCxnSpPr/>
                <p:nvPr>
                  <p:custDataLst>
                    <p:tags r:id="rId577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2" name="直接连接符 3241"/>
                <p:cNvCxnSpPr/>
                <p:nvPr>
                  <p:custDataLst>
                    <p:tags r:id="rId578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3" name="直接连接符 3242"/>
                <p:cNvCxnSpPr/>
                <p:nvPr>
                  <p:custDataLst>
                    <p:tags r:id="rId579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44" name="组合 3243"/>
              <p:cNvGrpSpPr/>
              <p:nvPr/>
            </p:nvGrpSpPr>
            <p:grpSpPr>
              <a:xfrm rot="0">
                <a:off x="9265" y="1439"/>
                <a:ext cx="275" cy="1152"/>
                <a:chOff x="8331" y="2769"/>
                <a:chExt cx="575" cy="3387"/>
              </a:xfrm>
            </p:grpSpPr>
            <p:grpSp>
              <p:nvGrpSpPr>
                <p:cNvPr id="3245" name="组合 3244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246" name="直接连接符 3245"/>
                  <p:cNvCxnSpPr/>
                  <p:nvPr>
                    <p:custDataLst>
                      <p:tags r:id="rId58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7" name="直接连接符 3246"/>
                  <p:cNvCxnSpPr/>
                  <p:nvPr>
                    <p:custDataLst>
                      <p:tags r:id="rId58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48" name="组合 3247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249" name="直接连接符 3248"/>
                  <p:cNvCxnSpPr/>
                  <p:nvPr>
                    <p:custDataLst>
                      <p:tags r:id="rId58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50" name="直接连接符 3249"/>
                  <p:cNvCxnSpPr/>
                  <p:nvPr>
                    <p:custDataLst>
                      <p:tags r:id="rId58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251" name="直接连接符 3250"/>
                <p:cNvCxnSpPr/>
                <p:nvPr>
                  <p:custDataLst>
                    <p:tags r:id="rId584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2" name="直接连接符 3251"/>
                <p:cNvCxnSpPr/>
                <p:nvPr>
                  <p:custDataLst>
                    <p:tags r:id="rId585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3" name="直接连接符 3252"/>
                <p:cNvCxnSpPr/>
                <p:nvPr>
                  <p:custDataLst>
                    <p:tags r:id="rId586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4" name="直接连接符 3253"/>
                <p:cNvCxnSpPr/>
                <p:nvPr>
                  <p:custDataLst>
                    <p:tags r:id="rId587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5" name="直接连接符 3254"/>
                <p:cNvCxnSpPr/>
                <p:nvPr>
                  <p:custDataLst>
                    <p:tags r:id="rId588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6" name="直接连接符 3255"/>
                <p:cNvCxnSpPr/>
                <p:nvPr>
                  <p:custDataLst>
                    <p:tags r:id="rId589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57" name="组合 3256"/>
              <p:cNvGrpSpPr/>
              <p:nvPr/>
            </p:nvGrpSpPr>
            <p:grpSpPr>
              <a:xfrm rot="0">
                <a:off x="8351" y="1422"/>
                <a:ext cx="275" cy="1152"/>
                <a:chOff x="8331" y="2769"/>
                <a:chExt cx="575" cy="3387"/>
              </a:xfrm>
            </p:grpSpPr>
            <p:grpSp>
              <p:nvGrpSpPr>
                <p:cNvPr id="3258" name="组合 3257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259" name="直接连接符 3258"/>
                  <p:cNvCxnSpPr/>
                  <p:nvPr>
                    <p:custDataLst>
                      <p:tags r:id="rId59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60" name="直接连接符 3259"/>
                  <p:cNvCxnSpPr/>
                  <p:nvPr>
                    <p:custDataLst>
                      <p:tags r:id="rId59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61" name="组合 3260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262" name="直接连接符 3261"/>
                  <p:cNvCxnSpPr/>
                  <p:nvPr>
                    <p:custDataLst>
                      <p:tags r:id="rId59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63" name="直接连接符 3262"/>
                  <p:cNvCxnSpPr/>
                  <p:nvPr>
                    <p:custDataLst>
                      <p:tags r:id="rId59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264" name="直接连接符 3263"/>
                <p:cNvCxnSpPr/>
                <p:nvPr>
                  <p:custDataLst>
                    <p:tags r:id="rId594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5" name="直接连接符 3264"/>
                <p:cNvCxnSpPr/>
                <p:nvPr>
                  <p:custDataLst>
                    <p:tags r:id="rId595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6" name="直接连接符 3265"/>
                <p:cNvCxnSpPr/>
                <p:nvPr>
                  <p:custDataLst>
                    <p:tags r:id="rId596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7" name="直接连接符 3266"/>
                <p:cNvCxnSpPr/>
                <p:nvPr>
                  <p:custDataLst>
                    <p:tags r:id="rId597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8" name="直接连接符 3267"/>
                <p:cNvCxnSpPr/>
                <p:nvPr>
                  <p:custDataLst>
                    <p:tags r:id="rId598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9" name="直接连接符 3268"/>
                <p:cNvCxnSpPr/>
                <p:nvPr>
                  <p:custDataLst>
                    <p:tags r:id="rId599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70" name="组合 3269"/>
              <p:cNvGrpSpPr/>
              <p:nvPr/>
            </p:nvGrpSpPr>
            <p:grpSpPr>
              <a:xfrm rot="0">
                <a:off x="9778" y="1446"/>
                <a:ext cx="275" cy="1152"/>
                <a:chOff x="8331" y="2769"/>
                <a:chExt cx="575" cy="3387"/>
              </a:xfrm>
            </p:grpSpPr>
            <p:grpSp>
              <p:nvGrpSpPr>
                <p:cNvPr id="3271" name="组合 3270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272" name="直接连接符 3271"/>
                  <p:cNvCxnSpPr/>
                  <p:nvPr>
                    <p:custDataLst>
                      <p:tags r:id="rId60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73" name="直接连接符 3272"/>
                  <p:cNvCxnSpPr/>
                  <p:nvPr>
                    <p:custDataLst>
                      <p:tags r:id="rId60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74" name="组合 3273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275" name="直接连接符 3274"/>
                  <p:cNvCxnSpPr/>
                  <p:nvPr>
                    <p:custDataLst>
                      <p:tags r:id="rId60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76" name="直接连接符 3275"/>
                  <p:cNvCxnSpPr/>
                  <p:nvPr>
                    <p:custDataLst>
                      <p:tags r:id="rId60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277" name="直接连接符 3276"/>
                <p:cNvCxnSpPr/>
                <p:nvPr>
                  <p:custDataLst>
                    <p:tags r:id="rId604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8" name="直接连接符 3277"/>
                <p:cNvCxnSpPr/>
                <p:nvPr>
                  <p:custDataLst>
                    <p:tags r:id="rId605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9" name="直接连接符 3278"/>
                <p:cNvCxnSpPr/>
                <p:nvPr>
                  <p:custDataLst>
                    <p:tags r:id="rId606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0" name="直接连接符 3279"/>
                <p:cNvCxnSpPr/>
                <p:nvPr>
                  <p:custDataLst>
                    <p:tags r:id="rId607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1" name="直接连接符 3280"/>
                <p:cNvCxnSpPr/>
                <p:nvPr>
                  <p:custDataLst>
                    <p:tags r:id="rId608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2" name="直接连接符 3281"/>
                <p:cNvCxnSpPr/>
                <p:nvPr>
                  <p:custDataLst>
                    <p:tags r:id="rId609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83" name="直接连接符 3282"/>
              <p:cNvCxnSpPr/>
              <p:nvPr>
                <p:custDataLst>
                  <p:tags r:id="rId610"/>
                </p:custDataLst>
              </p:nvPr>
            </p:nvCxnSpPr>
            <p:spPr>
              <a:xfrm flipH="1" flipV="1">
                <a:off x="9586" y="1984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84" name="组合 3283"/>
            <p:cNvGrpSpPr/>
            <p:nvPr/>
          </p:nvGrpSpPr>
          <p:grpSpPr>
            <a:xfrm>
              <a:off x="15399" y="5647"/>
              <a:ext cx="2702" cy="1225"/>
              <a:chOff x="7359" y="1373"/>
              <a:chExt cx="2821" cy="1225"/>
            </a:xfrm>
          </p:grpSpPr>
          <p:sp>
            <p:nvSpPr>
              <p:cNvPr id="3285" name="圆角矩形 3284"/>
              <p:cNvSpPr/>
              <p:nvPr>
                <p:custDataLst>
                  <p:tags r:id="rId611"/>
                </p:custDataLst>
              </p:nvPr>
            </p:nvSpPr>
            <p:spPr>
              <a:xfrm>
                <a:off x="7360" y="1396"/>
                <a:ext cx="2820" cy="1202"/>
              </a:xfrm>
              <a:prstGeom prst="roundRect">
                <a:avLst/>
              </a:prstGeom>
              <a:solidFill>
                <a:srgbClr val="70BAE4"/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cxnSp>
            <p:nvCxnSpPr>
              <p:cNvPr id="3286" name="直接连接符 3285"/>
              <p:cNvCxnSpPr/>
              <p:nvPr>
                <p:custDataLst>
                  <p:tags r:id="rId612"/>
                </p:custDataLst>
              </p:nvPr>
            </p:nvCxnSpPr>
            <p:spPr>
              <a:xfrm flipH="1" flipV="1">
                <a:off x="7748" y="1985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7" name="直接连接符 3286"/>
              <p:cNvCxnSpPr/>
              <p:nvPr>
                <p:custDataLst>
                  <p:tags r:id="rId613"/>
                </p:custDataLst>
              </p:nvPr>
            </p:nvCxnSpPr>
            <p:spPr>
              <a:xfrm flipH="1" flipV="1">
                <a:off x="8184" y="1986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8" name="直接连接符 3287"/>
              <p:cNvCxnSpPr/>
              <p:nvPr>
                <p:custDataLst>
                  <p:tags r:id="rId614"/>
                </p:custDataLst>
              </p:nvPr>
            </p:nvCxnSpPr>
            <p:spPr>
              <a:xfrm flipH="1" flipV="1">
                <a:off x="8635" y="1989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9" name="直接连接符 3288"/>
              <p:cNvCxnSpPr/>
              <p:nvPr>
                <p:custDataLst>
                  <p:tags r:id="rId615"/>
                </p:custDataLst>
              </p:nvPr>
            </p:nvCxnSpPr>
            <p:spPr>
              <a:xfrm flipH="1" flipV="1">
                <a:off x="9086" y="1994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90" name="组合 3289"/>
              <p:cNvGrpSpPr/>
              <p:nvPr/>
            </p:nvGrpSpPr>
            <p:grpSpPr>
              <a:xfrm rot="5400000">
                <a:off x="7433" y="1534"/>
                <a:ext cx="343" cy="119"/>
                <a:chOff x="6136" y="3547"/>
                <a:chExt cx="1264" cy="313"/>
              </a:xfrm>
            </p:grpSpPr>
            <p:cxnSp>
              <p:nvCxnSpPr>
                <p:cNvPr id="3291" name="直接连接符 3290"/>
                <p:cNvCxnSpPr/>
                <p:nvPr>
                  <p:custDataLst>
                    <p:tags r:id="rId616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2" name="直接连接符 3291"/>
                <p:cNvCxnSpPr/>
                <p:nvPr>
                  <p:custDataLst>
                    <p:tags r:id="rId617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93" name="组合 3292"/>
              <p:cNvGrpSpPr/>
              <p:nvPr/>
            </p:nvGrpSpPr>
            <p:grpSpPr>
              <a:xfrm rot="5400000">
                <a:off x="7438" y="2344"/>
                <a:ext cx="343" cy="119"/>
                <a:chOff x="6136" y="3547"/>
                <a:chExt cx="1264" cy="313"/>
              </a:xfrm>
            </p:grpSpPr>
            <p:cxnSp>
              <p:nvCxnSpPr>
                <p:cNvPr id="3294" name="直接连接符 3293"/>
                <p:cNvCxnSpPr/>
                <p:nvPr>
                  <p:custDataLst>
                    <p:tags r:id="rId618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5" name="直接连接符 3294"/>
                <p:cNvCxnSpPr/>
                <p:nvPr>
                  <p:custDataLst>
                    <p:tags r:id="rId619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96" name="组合 3295"/>
              <p:cNvGrpSpPr/>
              <p:nvPr/>
            </p:nvGrpSpPr>
            <p:grpSpPr>
              <a:xfrm rot="0">
                <a:off x="7359" y="1373"/>
                <a:ext cx="542" cy="232"/>
                <a:chOff x="8554" y="3997"/>
                <a:chExt cx="1134" cy="682"/>
              </a:xfrm>
            </p:grpSpPr>
            <p:sp>
              <p:nvSpPr>
                <p:cNvPr id="3297" name="文本框 3296"/>
                <p:cNvSpPr txBox="1"/>
                <p:nvPr>
                  <p:custDataLst>
                    <p:tags r:id="rId620"/>
                  </p:custDataLst>
                </p:nvPr>
              </p:nvSpPr>
              <p:spPr>
                <a:xfrm>
                  <a:off x="8554" y="3997"/>
                  <a:ext cx="398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zh-CN" altLang="en-US"/>
                </a:p>
              </p:txBody>
            </p:sp>
            <p:sp>
              <p:nvSpPr>
                <p:cNvPr id="3298" name="文本框 3297"/>
                <p:cNvSpPr txBox="1"/>
                <p:nvPr>
                  <p:custDataLst>
                    <p:tags r:id="rId621"/>
                  </p:custDataLst>
                </p:nvPr>
              </p:nvSpPr>
              <p:spPr>
                <a:xfrm>
                  <a:off x="9221" y="3997"/>
                  <a:ext cx="467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en-US" altLang="zh-CN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3299" name="组合 3298"/>
              <p:cNvGrpSpPr/>
              <p:nvPr/>
            </p:nvGrpSpPr>
            <p:grpSpPr>
              <a:xfrm rot="0">
                <a:off x="7477" y="1562"/>
                <a:ext cx="68" cy="850"/>
                <a:chOff x="7385" y="3155"/>
                <a:chExt cx="143" cy="2496"/>
              </a:xfrm>
            </p:grpSpPr>
            <p:cxnSp>
              <p:nvCxnSpPr>
                <p:cNvPr id="3300" name="直接连接符 3299"/>
                <p:cNvCxnSpPr/>
                <p:nvPr>
                  <p:custDataLst>
                    <p:tags r:id="rId622"/>
                  </p:custDataLst>
                </p:nvPr>
              </p:nvCxnSpPr>
              <p:spPr>
                <a:xfrm rot="10800000" flipH="1" flipV="1">
                  <a:off x="7399" y="315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1" name="直接连接符 3300"/>
                <p:cNvCxnSpPr/>
                <p:nvPr>
                  <p:custDataLst>
                    <p:tags r:id="rId623"/>
                  </p:custDataLst>
                </p:nvPr>
              </p:nvCxnSpPr>
              <p:spPr>
                <a:xfrm rot="10800000" flipH="1">
                  <a:off x="7392" y="3183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2" name="直接连接符 3301"/>
                <p:cNvCxnSpPr/>
                <p:nvPr>
                  <p:custDataLst>
                    <p:tags r:id="rId624"/>
                  </p:custDataLst>
                </p:nvPr>
              </p:nvCxnSpPr>
              <p:spPr>
                <a:xfrm rot="10800000" flipH="1">
                  <a:off x="7385" y="561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03" name="组合 3302"/>
              <p:cNvGrpSpPr/>
              <p:nvPr/>
            </p:nvGrpSpPr>
            <p:grpSpPr>
              <a:xfrm rot="0">
                <a:off x="7672" y="1564"/>
                <a:ext cx="79" cy="850"/>
                <a:chOff x="7794" y="3160"/>
                <a:chExt cx="166" cy="2496"/>
              </a:xfrm>
            </p:grpSpPr>
            <p:cxnSp>
              <p:nvCxnSpPr>
                <p:cNvPr id="3304" name="直接连接符 3303"/>
                <p:cNvCxnSpPr/>
                <p:nvPr>
                  <p:custDataLst>
                    <p:tags r:id="rId625"/>
                  </p:custDataLst>
                </p:nvPr>
              </p:nvCxnSpPr>
              <p:spPr>
                <a:xfrm rot="10800000" flipV="1">
                  <a:off x="7938" y="3160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5" name="直接连接符 3304"/>
                <p:cNvCxnSpPr/>
                <p:nvPr>
                  <p:custDataLst>
                    <p:tags r:id="rId626"/>
                  </p:custDataLst>
                </p:nvPr>
              </p:nvCxnSpPr>
              <p:spPr>
                <a:xfrm rot="10800000">
                  <a:off x="7794" y="317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6" name="直接连接符 3305"/>
                <p:cNvCxnSpPr/>
                <p:nvPr>
                  <p:custDataLst>
                    <p:tags r:id="rId627"/>
                  </p:custDataLst>
                </p:nvPr>
              </p:nvCxnSpPr>
              <p:spPr>
                <a:xfrm rot="10800000">
                  <a:off x="7802" y="562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07" name="组合 3306"/>
              <p:cNvGrpSpPr/>
              <p:nvPr/>
            </p:nvGrpSpPr>
            <p:grpSpPr>
              <a:xfrm rot="0">
                <a:off x="7900" y="1421"/>
                <a:ext cx="275" cy="1152"/>
                <a:chOff x="8331" y="2769"/>
                <a:chExt cx="575" cy="3387"/>
              </a:xfrm>
            </p:grpSpPr>
            <p:grpSp>
              <p:nvGrpSpPr>
                <p:cNvPr id="3308" name="组合 3307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309" name="直接连接符 3308"/>
                  <p:cNvCxnSpPr/>
                  <p:nvPr>
                    <p:custDataLst>
                      <p:tags r:id="rId62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10" name="直接连接符 3309"/>
                  <p:cNvCxnSpPr/>
                  <p:nvPr>
                    <p:custDataLst>
                      <p:tags r:id="rId62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11" name="组合 3310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312" name="直接连接符 3311"/>
                  <p:cNvCxnSpPr/>
                  <p:nvPr>
                    <p:custDataLst>
                      <p:tags r:id="rId63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13" name="直接连接符 3312"/>
                  <p:cNvCxnSpPr/>
                  <p:nvPr>
                    <p:custDataLst>
                      <p:tags r:id="rId63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314" name="直接连接符 3313"/>
                <p:cNvCxnSpPr/>
                <p:nvPr>
                  <p:custDataLst>
                    <p:tags r:id="rId632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5" name="直接连接符 3314"/>
                <p:cNvCxnSpPr/>
                <p:nvPr>
                  <p:custDataLst>
                    <p:tags r:id="rId633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6" name="直接连接符 3315"/>
                <p:cNvCxnSpPr/>
                <p:nvPr>
                  <p:custDataLst>
                    <p:tags r:id="rId634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7" name="直接连接符 3316"/>
                <p:cNvCxnSpPr/>
                <p:nvPr>
                  <p:custDataLst>
                    <p:tags r:id="rId635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8" name="直接连接符 3317"/>
                <p:cNvCxnSpPr/>
                <p:nvPr>
                  <p:custDataLst>
                    <p:tags r:id="rId636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9" name="直接连接符 3318"/>
                <p:cNvCxnSpPr/>
                <p:nvPr>
                  <p:custDataLst>
                    <p:tags r:id="rId637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20" name="组合 3319"/>
              <p:cNvGrpSpPr/>
              <p:nvPr/>
            </p:nvGrpSpPr>
            <p:grpSpPr>
              <a:xfrm rot="0">
                <a:off x="8802" y="1431"/>
                <a:ext cx="275" cy="1152"/>
                <a:chOff x="8331" y="2769"/>
                <a:chExt cx="575" cy="3387"/>
              </a:xfrm>
            </p:grpSpPr>
            <p:grpSp>
              <p:nvGrpSpPr>
                <p:cNvPr id="3321" name="组合 3320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322" name="直接连接符 3321"/>
                  <p:cNvCxnSpPr/>
                  <p:nvPr>
                    <p:custDataLst>
                      <p:tags r:id="rId63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23" name="直接连接符 3322"/>
                  <p:cNvCxnSpPr/>
                  <p:nvPr>
                    <p:custDataLst>
                      <p:tags r:id="rId63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24" name="组合 3323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325" name="直接连接符 3324"/>
                  <p:cNvCxnSpPr/>
                  <p:nvPr>
                    <p:custDataLst>
                      <p:tags r:id="rId64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26" name="直接连接符 3325"/>
                  <p:cNvCxnSpPr/>
                  <p:nvPr>
                    <p:custDataLst>
                      <p:tags r:id="rId64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327" name="直接连接符 3326"/>
                <p:cNvCxnSpPr/>
                <p:nvPr>
                  <p:custDataLst>
                    <p:tags r:id="rId642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8" name="直接连接符 3327"/>
                <p:cNvCxnSpPr/>
                <p:nvPr>
                  <p:custDataLst>
                    <p:tags r:id="rId643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9" name="直接连接符 3328"/>
                <p:cNvCxnSpPr/>
                <p:nvPr>
                  <p:custDataLst>
                    <p:tags r:id="rId644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0" name="直接连接符 3329"/>
                <p:cNvCxnSpPr/>
                <p:nvPr>
                  <p:custDataLst>
                    <p:tags r:id="rId645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1" name="直接连接符 3330"/>
                <p:cNvCxnSpPr/>
                <p:nvPr>
                  <p:custDataLst>
                    <p:tags r:id="rId646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2" name="直接连接符 3331"/>
                <p:cNvCxnSpPr/>
                <p:nvPr>
                  <p:custDataLst>
                    <p:tags r:id="rId647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33" name="组合 3332"/>
              <p:cNvGrpSpPr/>
              <p:nvPr/>
            </p:nvGrpSpPr>
            <p:grpSpPr>
              <a:xfrm rot="0">
                <a:off x="9265" y="1439"/>
                <a:ext cx="275" cy="1152"/>
                <a:chOff x="8331" y="2769"/>
                <a:chExt cx="575" cy="3387"/>
              </a:xfrm>
            </p:grpSpPr>
            <p:grpSp>
              <p:nvGrpSpPr>
                <p:cNvPr id="3334" name="组合 3333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335" name="直接连接符 3334"/>
                  <p:cNvCxnSpPr/>
                  <p:nvPr>
                    <p:custDataLst>
                      <p:tags r:id="rId64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36" name="直接连接符 3335"/>
                  <p:cNvCxnSpPr/>
                  <p:nvPr>
                    <p:custDataLst>
                      <p:tags r:id="rId64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37" name="组合 3336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338" name="直接连接符 3337"/>
                  <p:cNvCxnSpPr/>
                  <p:nvPr>
                    <p:custDataLst>
                      <p:tags r:id="rId65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39" name="直接连接符 3338"/>
                  <p:cNvCxnSpPr/>
                  <p:nvPr>
                    <p:custDataLst>
                      <p:tags r:id="rId65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340" name="直接连接符 3339"/>
                <p:cNvCxnSpPr/>
                <p:nvPr>
                  <p:custDataLst>
                    <p:tags r:id="rId652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1" name="直接连接符 3340"/>
                <p:cNvCxnSpPr/>
                <p:nvPr>
                  <p:custDataLst>
                    <p:tags r:id="rId653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2" name="直接连接符 3341"/>
                <p:cNvCxnSpPr/>
                <p:nvPr>
                  <p:custDataLst>
                    <p:tags r:id="rId654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3" name="直接连接符 3342"/>
                <p:cNvCxnSpPr/>
                <p:nvPr>
                  <p:custDataLst>
                    <p:tags r:id="rId655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4" name="直接连接符 3343"/>
                <p:cNvCxnSpPr/>
                <p:nvPr>
                  <p:custDataLst>
                    <p:tags r:id="rId656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5" name="直接连接符 3344"/>
                <p:cNvCxnSpPr/>
                <p:nvPr>
                  <p:custDataLst>
                    <p:tags r:id="rId657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46" name="组合 3345"/>
              <p:cNvGrpSpPr/>
              <p:nvPr/>
            </p:nvGrpSpPr>
            <p:grpSpPr>
              <a:xfrm rot="0">
                <a:off x="8351" y="1422"/>
                <a:ext cx="275" cy="1152"/>
                <a:chOff x="8331" y="2769"/>
                <a:chExt cx="575" cy="3387"/>
              </a:xfrm>
            </p:grpSpPr>
            <p:grpSp>
              <p:nvGrpSpPr>
                <p:cNvPr id="3347" name="组合 3346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348" name="直接连接符 3347"/>
                  <p:cNvCxnSpPr/>
                  <p:nvPr>
                    <p:custDataLst>
                      <p:tags r:id="rId65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49" name="直接连接符 3348"/>
                  <p:cNvCxnSpPr/>
                  <p:nvPr>
                    <p:custDataLst>
                      <p:tags r:id="rId65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0" name="组合 3349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351" name="直接连接符 3350"/>
                  <p:cNvCxnSpPr/>
                  <p:nvPr>
                    <p:custDataLst>
                      <p:tags r:id="rId66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52" name="直接连接符 3351"/>
                  <p:cNvCxnSpPr/>
                  <p:nvPr>
                    <p:custDataLst>
                      <p:tags r:id="rId66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353" name="直接连接符 3352"/>
                <p:cNvCxnSpPr/>
                <p:nvPr>
                  <p:custDataLst>
                    <p:tags r:id="rId662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4" name="直接连接符 3353"/>
                <p:cNvCxnSpPr/>
                <p:nvPr>
                  <p:custDataLst>
                    <p:tags r:id="rId663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5" name="直接连接符 3354"/>
                <p:cNvCxnSpPr/>
                <p:nvPr>
                  <p:custDataLst>
                    <p:tags r:id="rId664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6" name="直接连接符 3355"/>
                <p:cNvCxnSpPr/>
                <p:nvPr>
                  <p:custDataLst>
                    <p:tags r:id="rId665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7" name="直接连接符 3356"/>
                <p:cNvCxnSpPr/>
                <p:nvPr>
                  <p:custDataLst>
                    <p:tags r:id="rId666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8" name="直接连接符 3357"/>
                <p:cNvCxnSpPr/>
                <p:nvPr>
                  <p:custDataLst>
                    <p:tags r:id="rId667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59" name="组合 3358"/>
              <p:cNvGrpSpPr/>
              <p:nvPr/>
            </p:nvGrpSpPr>
            <p:grpSpPr>
              <a:xfrm rot="0">
                <a:off x="9778" y="1446"/>
                <a:ext cx="275" cy="1152"/>
                <a:chOff x="8331" y="2769"/>
                <a:chExt cx="575" cy="3387"/>
              </a:xfrm>
            </p:grpSpPr>
            <p:grpSp>
              <p:nvGrpSpPr>
                <p:cNvPr id="3360" name="组合 3359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361" name="直接连接符 3360"/>
                  <p:cNvCxnSpPr/>
                  <p:nvPr>
                    <p:custDataLst>
                      <p:tags r:id="rId66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2" name="直接连接符 3361"/>
                  <p:cNvCxnSpPr/>
                  <p:nvPr>
                    <p:custDataLst>
                      <p:tags r:id="rId66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63" name="组合 3362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364" name="直接连接符 3363"/>
                  <p:cNvCxnSpPr/>
                  <p:nvPr>
                    <p:custDataLst>
                      <p:tags r:id="rId67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5" name="直接连接符 3364"/>
                  <p:cNvCxnSpPr/>
                  <p:nvPr>
                    <p:custDataLst>
                      <p:tags r:id="rId67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366" name="直接连接符 3365"/>
                <p:cNvCxnSpPr/>
                <p:nvPr>
                  <p:custDataLst>
                    <p:tags r:id="rId672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7" name="直接连接符 3366"/>
                <p:cNvCxnSpPr/>
                <p:nvPr>
                  <p:custDataLst>
                    <p:tags r:id="rId673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8" name="直接连接符 3367"/>
                <p:cNvCxnSpPr/>
                <p:nvPr>
                  <p:custDataLst>
                    <p:tags r:id="rId674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9" name="直接连接符 3368"/>
                <p:cNvCxnSpPr/>
                <p:nvPr>
                  <p:custDataLst>
                    <p:tags r:id="rId675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0" name="直接连接符 3369"/>
                <p:cNvCxnSpPr/>
                <p:nvPr>
                  <p:custDataLst>
                    <p:tags r:id="rId676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1" name="直接连接符 3370"/>
                <p:cNvCxnSpPr/>
                <p:nvPr>
                  <p:custDataLst>
                    <p:tags r:id="rId677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72" name="直接连接符 3371"/>
              <p:cNvCxnSpPr/>
              <p:nvPr>
                <p:custDataLst>
                  <p:tags r:id="rId678"/>
                </p:custDataLst>
              </p:nvPr>
            </p:nvCxnSpPr>
            <p:spPr>
              <a:xfrm flipH="1" flipV="1">
                <a:off x="9586" y="1984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73" name="组合 3372"/>
            <p:cNvGrpSpPr/>
            <p:nvPr/>
          </p:nvGrpSpPr>
          <p:grpSpPr>
            <a:xfrm>
              <a:off x="15399" y="7010"/>
              <a:ext cx="2702" cy="1225"/>
              <a:chOff x="7359" y="1373"/>
              <a:chExt cx="2821" cy="1225"/>
            </a:xfrm>
          </p:grpSpPr>
          <p:sp>
            <p:nvSpPr>
              <p:cNvPr id="3374" name="圆角矩形 3373"/>
              <p:cNvSpPr/>
              <p:nvPr>
                <p:custDataLst>
                  <p:tags r:id="rId679"/>
                </p:custDataLst>
              </p:nvPr>
            </p:nvSpPr>
            <p:spPr>
              <a:xfrm>
                <a:off x="7360" y="1396"/>
                <a:ext cx="2820" cy="1202"/>
              </a:xfrm>
              <a:prstGeom prst="roundRect">
                <a:avLst/>
              </a:prstGeom>
              <a:solidFill>
                <a:srgbClr val="70BAE4"/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cxnSp>
            <p:nvCxnSpPr>
              <p:cNvPr id="3375" name="直接连接符 3374"/>
              <p:cNvCxnSpPr/>
              <p:nvPr>
                <p:custDataLst>
                  <p:tags r:id="rId680"/>
                </p:custDataLst>
              </p:nvPr>
            </p:nvCxnSpPr>
            <p:spPr>
              <a:xfrm flipH="1" flipV="1">
                <a:off x="7748" y="1985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6" name="直接连接符 3375"/>
              <p:cNvCxnSpPr/>
              <p:nvPr>
                <p:custDataLst>
                  <p:tags r:id="rId681"/>
                </p:custDataLst>
              </p:nvPr>
            </p:nvCxnSpPr>
            <p:spPr>
              <a:xfrm flipH="1" flipV="1">
                <a:off x="8184" y="1986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7" name="直接连接符 3376"/>
              <p:cNvCxnSpPr/>
              <p:nvPr>
                <p:custDataLst>
                  <p:tags r:id="rId682"/>
                </p:custDataLst>
              </p:nvPr>
            </p:nvCxnSpPr>
            <p:spPr>
              <a:xfrm flipH="1" flipV="1">
                <a:off x="8635" y="1989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8" name="直接连接符 3377"/>
              <p:cNvCxnSpPr/>
              <p:nvPr>
                <p:custDataLst>
                  <p:tags r:id="rId683"/>
                </p:custDataLst>
              </p:nvPr>
            </p:nvCxnSpPr>
            <p:spPr>
              <a:xfrm flipH="1" flipV="1">
                <a:off x="9086" y="1994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79" name="组合 3378"/>
              <p:cNvGrpSpPr/>
              <p:nvPr/>
            </p:nvGrpSpPr>
            <p:grpSpPr>
              <a:xfrm rot="5400000">
                <a:off x="7433" y="1534"/>
                <a:ext cx="343" cy="119"/>
                <a:chOff x="6136" y="3547"/>
                <a:chExt cx="1264" cy="313"/>
              </a:xfrm>
            </p:grpSpPr>
            <p:cxnSp>
              <p:nvCxnSpPr>
                <p:cNvPr id="3380" name="直接连接符 3379"/>
                <p:cNvCxnSpPr/>
                <p:nvPr>
                  <p:custDataLst>
                    <p:tags r:id="rId684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1" name="直接连接符 3380"/>
                <p:cNvCxnSpPr/>
                <p:nvPr>
                  <p:custDataLst>
                    <p:tags r:id="rId685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82" name="组合 3381"/>
              <p:cNvGrpSpPr/>
              <p:nvPr/>
            </p:nvGrpSpPr>
            <p:grpSpPr>
              <a:xfrm rot="5400000">
                <a:off x="7438" y="2344"/>
                <a:ext cx="343" cy="119"/>
                <a:chOff x="6136" y="3547"/>
                <a:chExt cx="1264" cy="313"/>
              </a:xfrm>
            </p:grpSpPr>
            <p:cxnSp>
              <p:nvCxnSpPr>
                <p:cNvPr id="3383" name="直接连接符 3382"/>
                <p:cNvCxnSpPr/>
                <p:nvPr>
                  <p:custDataLst>
                    <p:tags r:id="rId686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4" name="直接连接符 3383"/>
                <p:cNvCxnSpPr/>
                <p:nvPr>
                  <p:custDataLst>
                    <p:tags r:id="rId687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85" name="组合 3384"/>
              <p:cNvGrpSpPr/>
              <p:nvPr/>
            </p:nvGrpSpPr>
            <p:grpSpPr>
              <a:xfrm rot="0">
                <a:off x="7359" y="1373"/>
                <a:ext cx="542" cy="232"/>
                <a:chOff x="8554" y="3997"/>
                <a:chExt cx="1134" cy="682"/>
              </a:xfrm>
            </p:grpSpPr>
            <p:sp>
              <p:nvSpPr>
                <p:cNvPr id="3386" name="文本框 3385"/>
                <p:cNvSpPr txBox="1"/>
                <p:nvPr>
                  <p:custDataLst>
                    <p:tags r:id="rId688"/>
                  </p:custDataLst>
                </p:nvPr>
              </p:nvSpPr>
              <p:spPr>
                <a:xfrm>
                  <a:off x="8554" y="3997"/>
                  <a:ext cx="398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zh-CN" altLang="en-US"/>
                </a:p>
              </p:txBody>
            </p:sp>
            <p:sp>
              <p:nvSpPr>
                <p:cNvPr id="3387" name="文本框 3386"/>
                <p:cNvSpPr txBox="1"/>
                <p:nvPr>
                  <p:custDataLst>
                    <p:tags r:id="rId689"/>
                  </p:custDataLst>
                </p:nvPr>
              </p:nvSpPr>
              <p:spPr>
                <a:xfrm>
                  <a:off x="9221" y="3997"/>
                  <a:ext cx="467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en-US" altLang="zh-CN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3388" name="组合 3387"/>
              <p:cNvGrpSpPr/>
              <p:nvPr/>
            </p:nvGrpSpPr>
            <p:grpSpPr>
              <a:xfrm rot="0">
                <a:off x="7477" y="1562"/>
                <a:ext cx="68" cy="850"/>
                <a:chOff x="7385" y="3155"/>
                <a:chExt cx="143" cy="2496"/>
              </a:xfrm>
            </p:grpSpPr>
            <p:cxnSp>
              <p:nvCxnSpPr>
                <p:cNvPr id="3389" name="直接连接符 3388"/>
                <p:cNvCxnSpPr/>
                <p:nvPr>
                  <p:custDataLst>
                    <p:tags r:id="rId690"/>
                  </p:custDataLst>
                </p:nvPr>
              </p:nvCxnSpPr>
              <p:spPr>
                <a:xfrm rot="10800000" flipH="1" flipV="1">
                  <a:off x="7399" y="315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0" name="直接连接符 3389"/>
                <p:cNvCxnSpPr/>
                <p:nvPr>
                  <p:custDataLst>
                    <p:tags r:id="rId691"/>
                  </p:custDataLst>
                </p:nvPr>
              </p:nvCxnSpPr>
              <p:spPr>
                <a:xfrm rot="10800000" flipH="1">
                  <a:off x="7392" y="3183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1" name="直接连接符 3390"/>
                <p:cNvCxnSpPr/>
                <p:nvPr>
                  <p:custDataLst>
                    <p:tags r:id="rId692"/>
                  </p:custDataLst>
                </p:nvPr>
              </p:nvCxnSpPr>
              <p:spPr>
                <a:xfrm rot="10800000" flipH="1">
                  <a:off x="7385" y="561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92" name="组合 3391"/>
              <p:cNvGrpSpPr/>
              <p:nvPr/>
            </p:nvGrpSpPr>
            <p:grpSpPr>
              <a:xfrm rot="0">
                <a:off x="7672" y="1564"/>
                <a:ext cx="79" cy="850"/>
                <a:chOff x="7794" y="3160"/>
                <a:chExt cx="166" cy="2496"/>
              </a:xfrm>
            </p:grpSpPr>
            <p:cxnSp>
              <p:nvCxnSpPr>
                <p:cNvPr id="3393" name="直接连接符 3392"/>
                <p:cNvCxnSpPr/>
                <p:nvPr>
                  <p:custDataLst>
                    <p:tags r:id="rId693"/>
                  </p:custDataLst>
                </p:nvPr>
              </p:nvCxnSpPr>
              <p:spPr>
                <a:xfrm rot="10800000" flipV="1">
                  <a:off x="7938" y="3160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4" name="直接连接符 3393"/>
                <p:cNvCxnSpPr/>
                <p:nvPr>
                  <p:custDataLst>
                    <p:tags r:id="rId694"/>
                  </p:custDataLst>
                </p:nvPr>
              </p:nvCxnSpPr>
              <p:spPr>
                <a:xfrm rot="10800000">
                  <a:off x="7794" y="317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5" name="直接连接符 3394"/>
                <p:cNvCxnSpPr/>
                <p:nvPr>
                  <p:custDataLst>
                    <p:tags r:id="rId695"/>
                  </p:custDataLst>
                </p:nvPr>
              </p:nvCxnSpPr>
              <p:spPr>
                <a:xfrm rot="10800000">
                  <a:off x="7802" y="562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96" name="组合 3395"/>
              <p:cNvGrpSpPr/>
              <p:nvPr/>
            </p:nvGrpSpPr>
            <p:grpSpPr>
              <a:xfrm rot="0">
                <a:off x="7900" y="1421"/>
                <a:ext cx="275" cy="1152"/>
                <a:chOff x="8331" y="2769"/>
                <a:chExt cx="575" cy="3387"/>
              </a:xfrm>
            </p:grpSpPr>
            <p:grpSp>
              <p:nvGrpSpPr>
                <p:cNvPr id="3397" name="组合 3396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398" name="直接连接符 3397"/>
                  <p:cNvCxnSpPr/>
                  <p:nvPr>
                    <p:custDataLst>
                      <p:tags r:id="rId69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99" name="直接连接符 3398"/>
                  <p:cNvCxnSpPr/>
                  <p:nvPr>
                    <p:custDataLst>
                      <p:tags r:id="rId69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00" name="组合 3399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401" name="直接连接符 3400"/>
                  <p:cNvCxnSpPr/>
                  <p:nvPr>
                    <p:custDataLst>
                      <p:tags r:id="rId69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02" name="直接连接符 3401"/>
                  <p:cNvCxnSpPr/>
                  <p:nvPr>
                    <p:custDataLst>
                      <p:tags r:id="rId69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403" name="直接连接符 3402"/>
                <p:cNvCxnSpPr/>
                <p:nvPr>
                  <p:custDataLst>
                    <p:tags r:id="rId700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4" name="直接连接符 3403"/>
                <p:cNvCxnSpPr/>
                <p:nvPr>
                  <p:custDataLst>
                    <p:tags r:id="rId701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5" name="直接连接符 3404"/>
                <p:cNvCxnSpPr/>
                <p:nvPr>
                  <p:custDataLst>
                    <p:tags r:id="rId702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6" name="直接连接符 3405"/>
                <p:cNvCxnSpPr/>
                <p:nvPr>
                  <p:custDataLst>
                    <p:tags r:id="rId703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7" name="直接连接符 3406"/>
                <p:cNvCxnSpPr/>
                <p:nvPr>
                  <p:custDataLst>
                    <p:tags r:id="rId704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8" name="直接连接符 3407"/>
                <p:cNvCxnSpPr/>
                <p:nvPr>
                  <p:custDataLst>
                    <p:tags r:id="rId705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09" name="组合 3408"/>
              <p:cNvGrpSpPr/>
              <p:nvPr/>
            </p:nvGrpSpPr>
            <p:grpSpPr>
              <a:xfrm rot="0">
                <a:off x="8802" y="1431"/>
                <a:ext cx="275" cy="1152"/>
                <a:chOff x="8331" y="2769"/>
                <a:chExt cx="575" cy="3387"/>
              </a:xfrm>
            </p:grpSpPr>
            <p:grpSp>
              <p:nvGrpSpPr>
                <p:cNvPr id="3410" name="组合 3409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411" name="直接连接符 3410"/>
                  <p:cNvCxnSpPr/>
                  <p:nvPr>
                    <p:custDataLst>
                      <p:tags r:id="rId70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12" name="直接连接符 3411"/>
                  <p:cNvCxnSpPr/>
                  <p:nvPr>
                    <p:custDataLst>
                      <p:tags r:id="rId70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13" name="组合 3412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414" name="直接连接符 3413"/>
                  <p:cNvCxnSpPr/>
                  <p:nvPr>
                    <p:custDataLst>
                      <p:tags r:id="rId70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15" name="直接连接符 3414"/>
                  <p:cNvCxnSpPr/>
                  <p:nvPr>
                    <p:custDataLst>
                      <p:tags r:id="rId70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416" name="直接连接符 3415"/>
                <p:cNvCxnSpPr/>
                <p:nvPr>
                  <p:custDataLst>
                    <p:tags r:id="rId710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7" name="直接连接符 3416"/>
                <p:cNvCxnSpPr/>
                <p:nvPr>
                  <p:custDataLst>
                    <p:tags r:id="rId711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8" name="直接连接符 3417"/>
                <p:cNvCxnSpPr/>
                <p:nvPr>
                  <p:custDataLst>
                    <p:tags r:id="rId712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9" name="直接连接符 3418"/>
                <p:cNvCxnSpPr/>
                <p:nvPr>
                  <p:custDataLst>
                    <p:tags r:id="rId713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0" name="直接连接符 3419"/>
                <p:cNvCxnSpPr/>
                <p:nvPr>
                  <p:custDataLst>
                    <p:tags r:id="rId714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1" name="直接连接符 3420"/>
                <p:cNvCxnSpPr/>
                <p:nvPr>
                  <p:custDataLst>
                    <p:tags r:id="rId715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22" name="组合 3421"/>
              <p:cNvGrpSpPr/>
              <p:nvPr/>
            </p:nvGrpSpPr>
            <p:grpSpPr>
              <a:xfrm rot="0">
                <a:off x="9265" y="1439"/>
                <a:ext cx="275" cy="1152"/>
                <a:chOff x="8331" y="2769"/>
                <a:chExt cx="575" cy="3387"/>
              </a:xfrm>
            </p:grpSpPr>
            <p:grpSp>
              <p:nvGrpSpPr>
                <p:cNvPr id="3423" name="组合 3422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424" name="直接连接符 3423"/>
                  <p:cNvCxnSpPr/>
                  <p:nvPr>
                    <p:custDataLst>
                      <p:tags r:id="rId71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25" name="直接连接符 3424"/>
                  <p:cNvCxnSpPr/>
                  <p:nvPr>
                    <p:custDataLst>
                      <p:tags r:id="rId71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26" name="组合 3425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427" name="直接连接符 3426"/>
                  <p:cNvCxnSpPr/>
                  <p:nvPr>
                    <p:custDataLst>
                      <p:tags r:id="rId71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28" name="直接连接符 3427"/>
                  <p:cNvCxnSpPr/>
                  <p:nvPr>
                    <p:custDataLst>
                      <p:tags r:id="rId71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429" name="直接连接符 3428"/>
                <p:cNvCxnSpPr/>
                <p:nvPr>
                  <p:custDataLst>
                    <p:tags r:id="rId720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0" name="直接连接符 3429"/>
                <p:cNvCxnSpPr/>
                <p:nvPr>
                  <p:custDataLst>
                    <p:tags r:id="rId721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1" name="直接连接符 3430"/>
                <p:cNvCxnSpPr/>
                <p:nvPr>
                  <p:custDataLst>
                    <p:tags r:id="rId722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2" name="直接连接符 3431"/>
                <p:cNvCxnSpPr/>
                <p:nvPr>
                  <p:custDataLst>
                    <p:tags r:id="rId723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3" name="直接连接符 3432"/>
                <p:cNvCxnSpPr/>
                <p:nvPr>
                  <p:custDataLst>
                    <p:tags r:id="rId724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4" name="直接连接符 3433"/>
                <p:cNvCxnSpPr/>
                <p:nvPr>
                  <p:custDataLst>
                    <p:tags r:id="rId725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35" name="组合 3434"/>
              <p:cNvGrpSpPr/>
              <p:nvPr/>
            </p:nvGrpSpPr>
            <p:grpSpPr>
              <a:xfrm rot="0">
                <a:off x="8351" y="1422"/>
                <a:ext cx="275" cy="1152"/>
                <a:chOff x="8331" y="2769"/>
                <a:chExt cx="575" cy="3387"/>
              </a:xfrm>
            </p:grpSpPr>
            <p:grpSp>
              <p:nvGrpSpPr>
                <p:cNvPr id="3436" name="组合 3435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437" name="直接连接符 3436"/>
                  <p:cNvCxnSpPr/>
                  <p:nvPr>
                    <p:custDataLst>
                      <p:tags r:id="rId72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38" name="直接连接符 3437"/>
                  <p:cNvCxnSpPr/>
                  <p:nvPr>
                    <p:custDataLst>
                      <p:tags r:id="rId72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39" name="组合 3438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440" name="直接连接符 3439"/>
                  <p:cNvCxnSpPr/>
                  <p:nvPr>
                    <p:custDataLst>
                      <p:tags r:id="rId72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41" name="直接连接符 3440"/>
                  <p:cNvCxnSpPr/>
                  <p:nvPr>
                    <p:custDataLst>
                      <p:tags r:id="rId72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442" name="直接连接符 3441"/>
                <p:cNvCxnSpPr/>
                <p:nvPr>
                  <p:custDataLst>
                    <p:tags r:id="rId730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3" name="直接连接符 3442"/>
                <p:cNvCxnSpPr/>
                <p:nvPr>
                  <p:custDataLst>
                    <p:tags r:id="rId731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4" name="直接连接符 3443"/>
                <p:cNvCxnSpPr/>
                <p:nvPr>
                  <p:custDataLst>
                    <p:tags r:id="rId732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5" name="直接连接符 3444"/>
                <p:cNvCxnSpPr/>
                <p:nvPr>
                  <p:custDataLst>
                    <p:tags r:id="rId733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6" name="直接连接符 3445"/>
                <p:cNvCxnSpPr/>
                <p:nvPr>
                  <p:custDataLst>
                    <p:tags r:id="rId734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7" name="直接连接符 3446"/>
                <p:cNvCxnSpPr/>
                <p:nvPr>
                  <p:custDataLst>
                    <p:tags r:id="rId735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48" name="组合 3447"/>
              <p:cNvGrpSpPr/>
              <p:nvPr/>
            </p:nvGrpSpPr>
            <p:grpSpPr>
              <a:xfrm rot="0">
                <a:off x="9778" y="1446"/>
                <a:ext cx="275" cy="1152"/>
                <a:chOff x="8331" y="2769"/>
                <a:chExt cx="575" cy="3387"/>
              </a:xfrm>
            </p:grpSpPr>
            <p:grpSp>
              <p:nvGrpSpPr>
                <p:cNvPr id="3449" name="组合 3448"/>
                <p:cNvGrpSpPr/>
                <p:nvPr/>
              </p:nvGrpSpPr>
              <p:grpSpPr>
                <a:xfrm rot="5400000">
                  <a:off x="8093" y="3149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450" name="直接连接符 3449"/>
                  <p:cNvCxnSpPr/>
                  <p:nvPr>
                    <p:custDataLst>
                      <p:tags r:id="rId73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51" name="直接连接符 3450"/>
                  <p:cNvCxnSpPr/>
                  <p:nvPr>
                    <p:custDataLst>
                      <p:tags r:id="rId73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52" name="组合 3451"/>
                <p:cNvGrpSpPr/>
                <p:nvPr/>
              </p:nvGrpSpPr>
              <p:grpSpPr>
                <a:xfrm rot="5400000">
                  <a:off x="8104" y="5528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453" name="直接连接符 3452"/>
                  <p:cNvCxnSpPr/>
                  <p:nvPr>
                    <p:custDataLst>
                      <p:tags r:id="rId73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54" name="直接连接符 3453"/>
                  <p:cNvCxnSpPr/>
                  <p:nvPr>
                    <p:custDataLst>
                      <p:tags r:id="rId73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455" name="直接连接符 3454"/>
                <p:cNvCxnSpPr/>
                <p:nvPr>
                  <p:custDataLst>
                    <p:tags r:id="rId740"/>
                  </p:custDataLst>
                </p:nvPr>
              </p:nvCxnSpPr>
              <p:spPr>
                <a:xfrm rot="10800000" flipH="1" flipV="1">
                  <a:off x="8345" y="319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6" name="直接连接符 3455"/>
                <p:cNvCxnSpPr/>
                <p:nvPr>
                  <p:custDataLst>
                    <p:tags r:id="rId741"/>
                  </p:custDataLst>
                </p:nvPr>
              </p:nvCxnSpPr>
              <p:spPr>
                <a:xfrm rot="10800000" flipH="1">
                  <a:off x="8338" y="320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7" name="直接连接符 3456"/>
                <p:cNvCxnSpPr/>
                <p:nvPr>
                  <p:custDataLst>
                    <p:tags r:id="rId742"/>
                  </p:custDataLst>
                </p:nvPr>
              </p:nvCxnSpPr>
              <p:spPr>
                <a:xfrm rot="10800000" flipH="1">
                  <a:off x="8331" y="565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8" name="直接连接符 3457"/>
                <p:cNvCxnSpPr/>
                <p:nvPr>
                  <p:custDataLst>
                    <p:tags r:id="rId743"/>
                  </p:custDataLst>
                </p:nvPr>
              </p:nvCxnSpPr>
              <p:spPr>
                <a:xfrm rot="10800000" flipV="1">
                  <a:off x="8884" y="3185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9" name="直接连接符 3458"/>
                <p:cNvCxnSpPr/>
                <p:nvPr>
                  <p:custDataLst>
                    <p:tags r:id="rId744"/>
                  </p:custDataLst>
                </p:nvPr>
              </p:nvCxnSpPr>
              <p:spPr>
                <a:xfrm rot="10800000">
                  <a:off x="8740" y="319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0" name="直接连接符 3459"/>
                <p:cNvCxnSpPr/>
                <p:nvPr>
                  <p:custDataLst>
                    <p:tags r:id="rId745"/>
                  </p:custDataLst>
                </p:nvPr>
              </p:nvCxnSpPr>
              <p:spPr>
                <a:xfrm rot="10800000">
                  <a:off x="8748" y="5648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61" name="直接连接符 3460"/>
              <p:cNvCxnSpPr/>
              <p:nvPr>
                <p:custDataLst>
                  <p:tags r:id="rId746"/>
                </p:custDataLst>
              </p:nvPr>
            </p:nvCxnSpPr>
            <p:spPr>
              <a:xfrm flipH="1" flipV="1">
                <a:off x="9586" y="1984"/>
                <a:ext cx="158" cy="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41" name="组合 4140"/>
          <p:cNvGrpSpPr/>
          <p:nvPr/>
        </p:nvGrpSpPr>
        <p:grpSpPr>
          <a:xfrm>
            <a:off x="1220470" y="978535"/>
            <a:ext cx="5899150" cy="4235450"/>
            <a:chOff x="1922" y="1541"/>
            <a:chExt cx="9290" cy="6670"/>
          </a:xfrm>
        </p:grpSpPr>
        <p:grpSp>
          <p:nvGrpSpPr>
            <p:cNvPr id="4140" name="组合 4139"/>
            <p:cNvGrpSpPr/>
            <p:nvPr/>
          </p:nvGrpSpPr>
          <p:grpSpPr>
            <a:xfrm>
              <a:off x="1922" y="1541"/>
              <a:ext cx="5549" cy="6670"/>
              <a:chOff x="1922" y="1541"/>
              <a:chExt cx="5549" cy="6670"/>
            </a:xfrm>
          </p:grpSpPr>
          <p:grpSp>
            <p:nvGrpSpPr>
              <p:cNvPr id="86" name="组合 85"/>
              <p:cNvGrpSpPr/>
              <p:nvPr/>
            </p:nvGrpSpPr>
            <p:grpSpPr>
              <a:xfrm>
                <a:off x="3228" y="1541"/>
                <a:ext cx="2333" cy="1225"/>
                <a:chOff x="6255" y="1087"/>
                <a:chExt cx="4880" cy="3599"/>
              </a:xfrm>
            </p:grpSpPr>
            <p:sp>
              <p:nvSpPr>
                <p:cNvPr id="69" name="圆角矩形 68"/>
                <p:cNvSpPr/>
                <p:nvPr>
                  <p:custDataLst>
                    <p:tags r:id="rId747"/>
                  </p:custDataLst>
                </p:nvPr>
              </p:nvSpPr>
              <p:spPr>
                <a:xfrm>
                  <a:off x="6255" y="1156"/>
                  <a:ext cx="4880" cy="3530"/>
                </a:xfrm>
                <a:prstGeom prst="roundRect">
                  <a:avLst/>
                </a:prstGeom>
                <a:solidFill>
                  <a:srgbClr val="70BAE4"/>
                </a:solidFill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altLang="zh-CN"/>
                </a:p>
              </p:txBody>
            </p:sp>
            <p:grpSp>
              <p:nvGrpSpPr>
                <p:cNvPr id="26" name="组合 25"/>
                <p:cNvGrpSpPr/>
                <p:nvPr/>
              </p:nvGrpSpPr>
              <p:grpSpPr>
                <a:xfrm>
                  <a:off x="7122" y="2885"/>
                  <a:ext cx="3129" cy="37"/>
                  <a:chOff x="7953" y="4398"/>
                  <a:chExt cx="3129" cy="37"/>
                </a:xfrm>
              </p:grpSpPr>
              <p:cxnSp>
                <p:nvCxnSpPr>
                  <p:cNvPr id="71" name="直接连接符 70"/>
                  <p:cNvCxnSpPr/>
                  <p:nvPr>
                    <p:custDataLst>
                      <p:tags r:id="rId748"/>
                    </p:custDataLst>
                  </p:nvPr>
                </p:nvCxnSpPr>
                <p:spPr>
                  <a:xfrm flipH="1" flipV="1">
                    <a:off x="7953" y="4398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直接连接符 71"/>
                  <p:cNvCxnSpPr/>
                  <p:nvPr>
                    <p:custDataLst>
                      <p:tags r:id="rId749"/>
                    </p:custDataLst>
                  </p:nvPr>
                </p:nvCxnSpPr>
                <p:spPr>
                  <a:xfrm flipH="1" flipV="1">
                    <a:off x="8864" y="4402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直接连接符 72"/>
                  <p:cNvCxnSpPr/>
                  <p:nvPr>
                    <p:custDataLst>
                      <p:tags r:id="rId750"/>
                    </p:custDataLst>
                  </p:nvPr>
                </p:nvCxnSpPr>
                <p:spPr>
                  <a:xfrm flipH="1" flipV="1">
                    <a:off x="9808" y="4408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直接连接符 73"/>
                  <p:cNvCxnSpPr/>
                  <p:nvPr>
                    <p:custDataLst>
                      <p:tags r:id="rId751"/>
                    </p:custDataLst>
                  </p:nvPr>
                </p:nvCxnSpPr>
                <p:spPr>
                  <a:xfrm flipH="1" flipV="1">
                    <a:off x="10752" y="4423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5" name="组合 74"/>
                <p:cNvGrpSpPr/>
                <p:nvPr/>
              </p:nvGrpSpPr>
              <p:grpSpPr>
                <a:xfrm rot="5400000">
                  <a:off x="6316" y="1611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76" name="直接连接符 75"/>
                  <p:cNvCxnSpPr/>
                  <p:nvPr>
                    <p:custDataLst>
                      <p:tags r:id="rId75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直接连接符 76"/>
                  <p:cNvCxnSpPr/>
                  <p:nvPr>
                    <p:custDataLst>
                      <p:tags r:id="rId75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8" name="组合 77"/>
                <p:cNvGrpSpPr/>
                <p:nvPr/>
              </p:nvGrpSpPr>
              <p:grpSpPr>
                <a:xfrm rot="5400000">
                  <a:off x="6327" y="3990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79" name="直接连接符 78"/>
                  <p:cNvCxnSpPr/>
                  <p:nvPr>
                    <p:custDataLst>
                      <p:tags r:id="rId754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直接连接符 79"/>
                  <p:cNvCxnSpPr/>
                  <p:nvPr>
                    <p:custDataLst>
                      <p:tags r:id="rId755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1" name="组合 80"/>
                <p:cNvGrpSpPr/>
                <p:nvPr/>
              </p:nvGrpSpPr>
              <p:grpSpPr>
                <a:xfrm>
                  <a:off x="6307" y="1087"/>
                  <a:ext cx="1134" cy="682"/>
                  <a:chOff x="8554" y="3997"/>
                  <a:chExt cx="1134" cy="682"/>
                </a:xfrm>
              </p:grpSpPr>
              <p:sp>
                <p:nvSpPr>
                  <p:cNvPr id="82" name="文本框 81"/>
                  <p:cNvSpPr txBox="1"/>
                  <p:nvPr>
                    <p:custDataLst>
                      <p:tags r:id="rId756"/>
                    </p:custDataLst>
                  </p:nvPr>
                </p:nvSpPr>
                <p:spPr>
                  <a:xfrm>
                    <a:off x="8554" y="3997"/>
                    <a:ext cx="398" cy="68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p>
                    <a:endParaRPr lang="zh-CN" altLang="en-US"/>
                  </a:p>
                </p:txBody>
              </p:sp>
              <p:sp>
                <p:nvSpPr>
                  <p:cNvPr id="83" name="文本框 82"/>
                  <p:cNvSpPr txBox="1"/>
                  <p:nvPr>
                    <p:custDataLst>
                      <p:tags r:id="rId757"/>
                    </p:custDataLst>
                  </p:nvPr>
                </p:nvSpPr>
                <p:spPr>
                  <a:xfrm>
                    <a:off x="9221" y="3997"/>
                    <a:ext cx="467" cy="68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p>
                    <a:endParaRPr lang="en-US" altLang="zh-CN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27" name="组合 26"/>
                <p:cNvGrpSpPr/>
                <p:nvPr/>
              </p:nvGrpSpPr>
              <p:grpSpPr>
                <a:xfrm>
                  <a:off x="6554" y="1642"/>
                  <a:ext cx="143" cy="2496"/>
                  <a:chOff x="7385" y="3155"/>
                  <a:chExt cx="143" cy="2496"/>
                </a:xfrm>
              </p:grpSpPr>
              <p:cxnSp>
                <p:nvCxnSpPr>
                  <p:cNvPr id="85" name="直接连接符 84"/>
                  <p:cNvCxnSpPr/>
                  <p:nvPr>
                    <p:custDataLst>
                      <p:tags r:id="rId758"/>
                    </p:custDataLst>
                  </p:nvPr>
                </p:nvCxnSpPr>
                <p:spPr>
                  <a:xfrm rot="10800000" flipH="1" flipV="1">
                    <a:off x="7399" y="3155"/>
                    <a:ext cx="6" cy="24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直接连接符 86"/>
                  <p:cNvCxnSpPr/>
                  <p:nvPr>
                    <p:custDataLst>
                      <p:tags r:id="rId759"/>
                    </p:custDataLst>
                  </p:nvPr>
                </p:nvCxnSpPr>
                <p:spPr>
                  <a:xfrm rot="10800000" flipH="1">
                    <a:off x="7392" y="3183"/>
                    <a:ext cx="136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直接连接符 87"/>
                  <p:cNvCxnSpPr/>
                  <p:nvPr>
                    <p:custDataLst>
                      <p:tags r:id="rId760"/>
                    </p:custDataLst>
                  </p:nvPr>
                </p:nvCxnSpPr>
                <p:spPr>
                  <a:xfrm rot="10800000" flipH="1">
                    <a:off x="7385" y="5618"/>
                    <a:ext cx="136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9" name="组合 88"/>
                <p:cNvGrpSpPr/>
                <p:nvPr/>
              </p:nvGrpSpPr>
              <p:grpSpPr>
                <a:xfrm>
                  <a:off x="6963" y="1647"/>
                  <a:ext cx="166" cy="2496"/>
                  <a:chOff x="7794" y="3160"/>
                  <a:chExt cx="166" cy="2496"/>
                </a:xfrm>
              </p:grpSpPr>
              <p:cxnSp>
                <p:nvCxnSpPr>
                  <p:cNvPr id="90" name="直接连接符 89"/>
                  <p:cNvCxnSpPr/>
                  <p:nvPr>
                    <p:custDataLst>
                      <p:tags r:id="rId761"/>
                    </p:custDataLst>
                  </p:nvPr>
                </p:nvCxnSpPr>
                <p:spPr>
                  <a:xfrm rot="10800000" flipV="1">
                    <a:off x="7938" y="3160"/>
                    <a:ext cx="7" cy="24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直接连接符 99"/>
                  <p:cNvCxnSpPr/>
                  <p:nvPr>
                    <p:custDataLst>
                      <p:tags r:id="rId762"/>
                    </p:custDataLst>
                  </p:nvPr>
                </p:nvCxnSpPr>
                <p:spPr>
                  <a:xfrm rot="10800000">
                    <a:off x="7794" y="3173"/>
                    <a:ext cx="159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直接连接符 100"/>
                  <p:cNvCxnSpPr/>
                  <p:nvPr>
                    <p:custDataLst>
                      <p:tags r:id="rId763"/>
                    </p:custDataLst>
                  </p:nvPr>
                </p:nvCxnSpPr>
                <p:spPr>
                  <a:xfrm rot="10800000">
                    <a:off x="7802" y="5623"/>
                    <a:ext cx="159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" name="组合 101"/>
                <p:cNvGrpSpPr/>
                <p:nvPr/>
              </p:nvGrpSpPr>
              <p:grpSpPr>
                <a:xfrm>
                  <a:off x="7439" y="1227"/>
                  <a:ext cx="3406" cy="3415"/>
                  <a:chOff x="8270" y="2740"/>
                  <a:chExt cx="3406" cy="3415"/>
                </a:xfrm>
              </p:grpSpPr>
              <p:grpSp>
                <p:nvGrpSpPr>
                  <p:cNvPr id="103" name="组合 102"/>
                  <p:cNvGrpSpPr/>
                  <p:nvPr/>
                </p:nvGrpSpPr>
                <p:grpSpPr>
                  <a:xfrm>
                    <a:off x="8270" y="2740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104" name="组合 103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05" name="直接连接符 104"/>
                      <p:cNvCxnSpPr/>
                      <p:nvPr>
                        <p:custDataLst>
                          <p:tags r:id="rId764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6" name="直接连接符 105"/>
                      <p:cNvCxnSpPr/>
                      <p:nvPr>
                        <p:custDataLst>
                          <p:tags r:id="rId765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7" name="组合 106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08" name="直接连接符 107"/>
                      <p:cNvCxnSpPr/>
                      <p:nvPr>
                        <p:custDataLst>
                          <p:tags r:id="rId766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9" name="直接连接符 108"/>
                      <p:cNvCxnSpPr/>
                      <p:nvPr>
                        <p:custDataLst>
                          <p:tags r:id="rId767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10" name="直接连接符 109"/>
                    <p:cNvCxnSpPr/>
                    <p:nvPr>
                      <p:custDataLst>
                        <p:tags r:id="rId768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" name="直接连接符 110"/>
                    <p:cNvCxnSpPr/>
                    <p:nvPr>
                      <p:custDataLst>
                        <p:tags r:id="rId769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2" name="直接连接符 111"/>
                    <p:cNvCxnSpPr/>
                    <p:nvPr>
                      <p:custDataLst>
                        <p:tags r:id="rId770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直接连接符 112"/>
                    <p:cNvCxnSpPr/>
                    <p:nvPr>
                      <p:custDataLst>
                        <p:tags r:id="rId771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" name="直接连接符 113"/>
                    <p:cNvCxnSpPr/>
                    <p:nvPr>
                      <p:custDataLst>
                        <p:tags r:id="rId772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5" name="直接连接符 114"/>
                    <p:cNvCxnSpPr/>
                    <p:nvPr>
                      <p:custDataLst>
                        <p:tags r:id="rId773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6" name="组合 115"/>
                  <p:cNvGrpSpPr/>
                  <p:nvPr/>
                </p:nvGrpSpPr>
                <p:grpSpPr>
                  <a:xfrm>
                    <a:off x="10158" y="2769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117" name="组合 116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18" name="直接连接符 117"/>
                      <p:cNvCxnSpPr/>
                      <p:nvPr>
                        <p:custDataLst>
                          <p:tags r:id="rId774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9" name="直接连接符 118"/>
                      <p:cNvCxnSpPr/>
                      <p:nvPr>
                        <p:custDataLst>
                          <p:tags r:id="rId775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20" name="组合 119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21" name="直接连接符 120"/>
                      <p:cNvCxnSpPr/>
                      <p:nvPr>
                        <p:custDataLst>
                          <p:tags r:id="rId776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2" name="直接连接符 121"/>
                      <p:cNvCxnSpPr/>
                      <p:nvPr>
                        <p:custDataLst>
                          <p:tags r:id="rId777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23" name="直接连接符 122"/>
                    <p:cNvCxnSpPr/>
                    <p:nvPr>
                      <p:custDataLst>
                        <p:tags r:id="rId778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直接连接符 123"/>
                    <p:cNvCxnSpPr/>
                    <p:nvPr>
                      <p:custDataLst>
                        <p:tags r:id="rId779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直接连接符 124"/>
                    <p:cNvCxnSpPr/>
                    <p:nvPr>
                      <p:custDataLst>
                        <p:tags r:id="rId780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直接连接符 125"/>
                    <p:cNvCxnSpPr/>
                    <p:nvPr>
                      <p:custDataLst>
                        <p:tags r:id="rId781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" name="直接连接符 126"/>
                    <p:cNvCxnSpPr/>
                    <p:nvPr>
                      <p:custDataLst>
                        <p:tags r:id="rId782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" name="直接连接符 127"/>
                    <p:cNvCxnSpPr/>
                    <p:nvPr>
                      <p:custDataLst>
                        <p:tags r:id="rId783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9" name="组合 128"/>
                  <p:cNvGrpSpPr/>
                  <p:nvPr/>
                </p:nvGrpSpPr>
                <p:grpSpPr>
                  <a:xfrm>
                    <a:off x="11102" y="2769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130" name="组合 129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31" name="直接连接符 130"/>
                      <p:cNvCxnSpPr/>
                      <p:nvPr>
                        <p:custDataLst>
                          <p:tags r:id="rId784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" name="直接连接符 131"/>
                      <p:cNvCxnSpPr/>
                      <p:nvPr>
                        <p:custDataLst>
                          <p:tags r:id="rId785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3" name="组合 132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34" name="直接连接符 133"/>
                      <p:cNvCxnSpPr/>
                      <p:nvPr>
                        <p:custDataLst>
                          <p:tags r:id="rId786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5" name="直接连接符 134"/>
                      <p:cNvCxnSpPr/>
                      <p:nvPr>
                        <p:custDataLst>
                          <p:tags r:id="rId787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36" name="直接连接符 135"/>
                    <p:cNvCxnSpPr/>
                    <p:nvPr>
                      <p:custDataLst>
                        <p:tags r:id="rId788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7" name="直接连接符 136"/>
                    <p:cNvCxnSpPr/>
                    <p:nvPr>
                      <p:custDataLst>
                        <p:tags r:id="rId789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8" name="直接连接符 137"/>
                    <p:cNvCxnSpPr/>
                    <p:nvPr>
                      <p:custDataLst>
                        <p:tags r:id="rId790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9" name="直接连接符 138"/>
                    <p:cNvCxnSpPr/>
                    <p:nvPr>
                      <p:custDataLst>
                        <p:tags r:id="rId791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0" name="直接连接符 139"/>
                    <p:cNvCxnSpPr/>
                    <p:nvPr>
                      <p:custDataLst>
                        <p:tags r:id="rId792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1" name="直接连接符 140"/>
                    <p:cNvCxnSpPr/>
                    <p:nvPr>
                      <p:custDataLst>
                        <p:tags r:id="rId793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2" name="组合 141"/>
                  <p:cNvGrpSpPr/>
                  <p:nvPr/>
                </p:nvGrpSpPr>
                <p:grpSpPr>
                  <a:xfrm>
                    <a:off x="9214" y="2744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143" name="组合 142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44" name="直接连接符 143"/>
                      <p:cNvCxnSpPr/>
                      <p:nvPr>
                        <p:custDataLst>
                          <p:tags r:id="rId794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直接连接符 144"/>
                      <p:cNvCxnSpPr/>
                      <p:nvPr>
                        <p:custDataLst>
                          <p:tags r:id="rId795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6" name="组合 145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47" name="直接连接符 146"/>
                      <p:cNvCxnSpPr/>
                      <p:nvPr>
                        <p:custDataLst>
                          <p:tags r:id="rId796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" name="直接连接符 147"/>
                      <p:cNvCxnSpPr/>
                      <p:nvPr>
                        <p:custDataLst>
                          <p:tags r:id="rId797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49" name="直接连接符 148"/>
                    <p:cNvCxnSpPr/>
                    <p:nvPr>
                      <p:custDataLst>
                        <p:tags r:id="rId798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直接连接符 149"/>
                    <p:cNvCxnSpPr/>
                    <p:nvPr>
                      <p:custDataLst>
                        <p:tags r:id="rId799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直接连接符 150"/>
                    <p:cNvCxnSpPr/>
                    <p:nvPr>
                      <p:custDataLst>
                        <p:tags r:id="rId800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直接连接符 151"/>
                    <p:cNvCxnSpPr/>
                    <p:nvPr>
                      <p:custDataLst>
                        <p:tags r:id="rId801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直接连接符 152"/>
                    <p:cNvCxnSpPr/>
                    <p:nvPr>
                      <p:custDataLst>
                        <p:tags r:id="rId802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直接连接符 153"/>
                    <p:cNvCxnSpPr/>
                    <p:nvPr>
                      <p:custDataLst>
                        <p:tags r:id="rId803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/>
              <p:cNvGrpSpPr/>
              <p:nvPr/>
            </p:nvGrpSpPr>
            <p:grpSpPr>
              <a:xfrm>
                <a:off x="3250" y="2885"/>
                <a:ext cx="2333" cy="1225"/>
                <a:chOff x="6255" y="1087"/>
                <a:chExt cx="4880" cy="3599"/>
              </a:xfrm>
            </p:grpSpPr>
            <p:sp>
              <p:nvSpPr>
                <p:cNvPr id="29" name="圆角矩形 28"/>
                <p:cNvSpPr/>
                <p:nvPr>
                  <p:custDataLst>
                    <p:tags r:id="rId804"/>
                  </p:custDataLst>
                </p:nvPr>
              </p:nvSpPr>
              <p:spPr>
                <a:xfrm>
                  <a:off x="6255" y="1156"/>
                  <a:ext cx="4880" cy="3530"/>
                </a:xfrm>
                <a:prstGeom prst="roundRect">
                  <a:avLst/>
                </a:prstGeom>
                <a:solidFill>
                  <a:srgbClr val="70BAE4"/>
                </a:solidFill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altLang="zh-CN"/>
                </a:p>
              </p:txBody>
            </p:sp>
            <p:grpSp>
              <p:nvGrpSpPr>
                <p:cNvPr id="30" name="组合 29"/>
                <p:cNvGrpSpPr/>
                <p:nvPr/>
              </p:nvGrpSpPr>
              <p:grpSpPr>
                <a:xfrm>
                  <a:off x="7122" y="2885"/>
                  <a:ext cx="3129" cy="37"/>
                  <a:chOff x="7953" y="4398"/>
                  <a:chExt cx="3129" cy="37"/>
                </a:xfrm>
              </p:grpSpPr>
              <p:cxnSp>
                <p:nvCxnSpPr>
                  <p:cNvPr id="31" name="直接连接符 30"/>
                  <p:cNvCxnSpPr/>
                  <p:nvPr>
                    <p:custDataLst>
                      <p:tags r:id="rId805"/>
                    </p:custDataLst>
                  </p:nvPr>
                </p:nvCxnSpPr>
                <p:spPr>
                  <a:xfrm flipH="1" flipV="1">
                    <a:off x="7953" y="4398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接连接符 31"/>
                  <p:cNvCxnSpPr/>
                  <p:nvPr>
                    <p:custDataLst>
                      <p:tags r:id="rId806"/>
                    </p:custDataLst>
                  </p:nvPr>
                </p:nvCxnSpPr>
                <p:spPr>
                  <a:xfrm flipH="1" flipV="1">
                    <a:off x="8864" y="4402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直接连接符 32"/>
                  <p:cNvCxnSpPr/>
                  <p:nvPr>
                    <p:custDataLst>
                      <p:tags r:id="rId807"/>
                    </p:custDataLst>
                  </p:nvPr>
                </p:nvCxnSpPr>
                <p:spPr>
                  <a:xfrm flipH="1" flipV="1">
                    <a:off x="9808" y="4408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直接连接符 33"/>
                  <p:cNvCxnSpPr/>
                  <p:nvPr>
                    <p:custDataLst>
                      <p:tags r:id="rId808"/>
                    </p:custDataLst>
                  </p:nvPr>
                </p:nvCxnSpPr>
                <p:spPr>
                  <a:xfrm flipH="1" flipV="1">
                    <a:off x="10752" y="4423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组合 34"/>
                <p:cNvGrpSpPr/>
                <p:nvPr/>
              </p:nvGrpSpPr>
              <p:grpSpPr>
                <a:xfrm rot="5400000">
                  <a:off x="6316" y="1611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6" name="直接连接符 35"/>
                  <p:cNvCxnSpPr/>
                  <p:nvPr>
                    <p:custDataLst>
                      <p:tags r:id="rId809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接连接符 36"/>
                  <p:cNvCxnSpPr/>
                  <p:nvPr>
                    <p:custDataLst>
                      <p:tags r:id="rId810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组合 37"/>
                <p:cNvGrpSpPr/>
                <p:nvPr/>
              </p:nvGrpSpPr>
              <p:grpSpPr>
                <a:xfrm rot="5400000">
                  <a:off x="6327" y="3990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39" name="直接连接符 38"/>
                  <p:cNvCxnSpPr/>
                  <p:nvPr>
                    <p:custDataLst>
                      <p:tags r:id="rId811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>
                    <p:custDataLst>
                      <p:tags r:id="rId812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组合 40"/>
                <p:cNvGrpSpPr/>
                <p:nvPr/>
              </p:nvGrpSpPr>
              <p:grpSpPr>
                <a:xfrm>
                  <a:off x="6307" y="1087"/>
                  <a:ext cx="1134" cy="682"/>
                  <a:chOff x="8554" y="3997"/>
                  <a:chExt cx="1134" cy="682"/>
                </a:xfrm>
              </p:grpSpPr>
              <p:sp>
                <p:nvSpPr>
                  <p:cNvPr id="42" name="文本框 41"/>
                  <p:cNvSpPr txBox="1"/>
                  <p:nvPr>
                    <p:custDataLst>
                      <p:tags r:id="rId813"/>
                    </p:custDataLst>
                  </p:nvPr>
                </p:nvSpPr>
                <p:spPr>
                  <a:xfrm>
                    <a:off x="8554" y="3997"/>
                    <a:ext cx="398" cy="68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p>
                    <a:endParaRPr lang="zh-CN" altLang="en-US"/>
                  </a:p>
                </p:txBody>
              </p:sp>
              <p:sp>
                <p:nvSpPr>
                  <p:cNvPr id="43" name="文本框 42"/>
                  <p:cNvSpPr txBox="1"/>
                  <p:nvPr>
                    <p:custDataLst>
                      <p:tags r:id="rId814"/>
                    </p:custDataLst>
                  </p:nvPr>
                </p:nvSpPr>
                <p:spPr>
                  <a:xfrm>
                    <a:off x="9221" y="3997"/>
                    <a:ext cx="467" cy="68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p>
                    <a:endParaRPr lang="en-US" altLang="zh-CN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44" name="组合 43"/>
                <p:cNvGrpSpPr/>
                <p:nvPr/>
              </p:nvGrpSpPr>
              <p:grpSpPr>
                <a:xfrm>
                  <a:off x="6554" y="1642"/>
                  <a:ext cx="143" cy="2496"/>
                  <a:chOff x="7385" y="3155"/>
                  <a:chExt cx="143" cy="2496"/>
                </a:xfrm>
              </p:grpSpPr>
              <p:cxnSp>
                <p:nvCxnSpPr>
                  <p:cNvPr id="45" name="直接连接符 44"/>
                  <p:cNvCxnSpPr/>
                  <p:nvPr>
                    <p:custDataLst>
                      <p:tags r:id="rId815"/>
                    </p:custDataLst>
                  </p:nvPr>
                </p:nvCxnSpPr>
                <p:spPr>
                  <a:xfrm rot="10800000" flipH="1" flipV="1">
                    <a:off x="7399" y="3155"/>
                    <a:ext cx="6" cy="24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直接连接符 45"/>
                  <p:cNvCxnSpPr/>
                  <p:nvPr>
                    <p:custDataLst>
                      <p:tags r:id="rId816"/>
                    </p:custDataLst>
                  </p:nvPr>
                </p:nvCxnSpPr>
                <p:spPr>
                  <a:xfrm rot="10800000" flipH="1">
                    <a:off x="7392" y="3183"/>
                    <a:ext cx="136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接连接符 46"/>
                  <p:cNvCxnSpPr/>
                  <p:nvPr>
                    <p:custDataLst>
                      <p:tags r:id="rId817"/>
                    </p:custDataLst>
                  </p:nvPr>
                </p:nvCxnSpPr>
                <p:spPr>
                  <a:xfrm rot="10800000" flipH="1">
                    <a:off x="7385" y="5618"/>
                    <a:ext cx="136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组合 47"/>
                <p:cNvGrpSpPr/>
                <p:nvPr/>
              </p:nvGrpSpPr>
              <p:grpSpPr>
                <a:xfrm>
                  <a:off x="6963" y="1647"/>
                  <a:ext cx="166" cy="2496"/>
                  <a:chOff x="7794" y="3160"/>
                  <a:chExt cx="166" cy="2496"/>
                </a:xfrm>
              </p:grpSpPr>
              <p:cxnSp>
                <p:nvCxnSpPr>
                  <p:cNvPr id="49" name="直接连接符 48"/>
                  <p:cNvCxnSpPr/>
                  <p:nvPr>
                    <p:custDataLst>
                      <p:tags r:id="rId818"/>
                    </p:custDataLst>
                  </p:nvPr>
                </p:nvCxnSpPr>
                <p:spPr>
                  <a:xfrm rot="10800000" flipV="1">
                    <a:off x="7938" y="3160"/>
                    <a:ext cx="7" cy="24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直接连接符 49"/>
                  <p:cNvCxnSpPr/>
                  <p:nvPr>
                    <p:custDataLst>
                      <p:tags r:id="rId819"/>
                    </p:custDataLst>
                  </p:nvPr>
                </p:nvCxnSpPr>
                <p:spPr>
                  <a:xfrm rot="10800000">
                    <a:off x="7794" y="3173"/>
                    <a:ext cx="159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接连接符 50"/>
                  <p:cNvCxnSpPr/>
                  <p:nvPr>
                    <p:custDataLst>
                      <p:tags r:id="rId820"/>
                    </p:custDataLst>
                  </p:nvPr>
                </p:nvCxnSpPr>
                <p:spPr>
                  <a:xfrm rot="10800000">
                    <a:off x="7802" y="5623"/>
                    <a:ext cx="159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7439" y="1227"/>
                  <a:ext cx="3406" cy="3415"/>
                  <a:chOff x="8270" y="2740"/>
                  <a:chExt cx="3406" cy="3415"/>
                </a:xfrm>
              </p:grpSpPr>
              <p:grpSp>
                <p:nvGrpSpPr>
                  <p:cNvPr id="53" name="组合 52"/>
                  <p:cNvGrpSpPr/>
                  <p:nvPr/>
                </p:nvGrpSpPr>
                <p:grpSpPr>
                  <a:xfrm>
                    <a:off x="8270" y="2740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84" name="组合 83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91" name="直接连接符 90"/>
                      <p:cNvCxnSpPr/>
                      <p:nvPr>
                        <p:custDataLst>
                          <p:tags r:id="rId821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直接连接符 91"/>
                      <p:cNvCxnSpPr/>
                      <p:nvPr>
                        <p:custDataLst>
                          <p:tags r:id="rId822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3" name="组合 92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94" name="直接连接符 93"/>
                      <p:cNvCxnSpPr/>
                      <p:nvPr>
                        <p:custDataLst>
                          <p:tags r:id="rId823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" name="直接连接符 94"/>
                      <p:cNvCxnSpPr/>
                      <p:nvPr>
                        <p:custDataLst>
                          <p:tags r:id="rId824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96" name="直接连接符 95"/>
                    <p:cNvCxnSpPr/>
                    <p:nvPr>
                      <p:custDataLst>
                        <p:tags r:id="rId825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直接连接符 96"/>
                    <p:cNvCxnSpPr/>
                    <p:nvPr>
                      <p:custDataLst>
                        <p:tags r:id="rId826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" name="直接连接符 97"/>
                    <p:cNvCxnSpPr/>
                    <p:nvPr>
                      <p:custDataLst>
                        <p:tags r:id="rId827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直接连接符 98"/>
                    <p:cNvCxnSpPr/>
                    <p:nvPr>
                      <p:custDataLst>
                        <p:tags r:id="rId828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直接连接符 154"/>
                    <p:cNvCxnSpPr/>
                    <p:nvPr>
                      <p:custDataLst>
                        <p:tags r:id="rId829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直接连接符 155"/>
                    <p:cNvCxnSpPr/>
                    <p:nvPr>
                      <p:custDataLst>
                        <p:tags r:id="rId830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7" name="组合 156"/>
                  <p:cNvGrpSpPr/>
                  <p:nvPr/>
                </p:nvGrpSpPr>
                <p:grpSpPr>
                  <a:xfrm>
                    <a:off x="10158" y="2769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158" name="组合 157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59" name="直接连接符 158"/>
                      <p:cNvCxnSpPr/>
                      <p:nvPr>
                        <p:custDataLst>
                          <p:tags r:id="rId831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0" name="直接连接符 159"/>
                      <p:cNvCxnSpPr/>
                      <p:nvPr>
                        <p:custDataLst>
                          <p:tags r:id="rId832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1" name="组合 160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62" name="直接连接符 161"/>
                      <p:cNvCxnSpPr/>
                      <p:nvPr>
                        <p:custDataLst>
                          <p:tags r:id="rId833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" name="直接连接符 162"/>
                      <p:cNvCxnSpPr/>
                      <p:nvPr>
                        <p:custDataLst>
                          <p:tags r:id="rId834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64" name="直接连接符 163"/>
                    <p:cNvCxnSpPr/>
                    <p:nvPr>
                      <p:custDataLst>
                        <p:tags r:id="rId835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5" name="直接连接符 164"/>
                    <p:cNvCxnSpPr/>
                    <p:nvPr>
                      <p:custDataLst>
                        <p:tags r:id="rId836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6" name="直接连接符 165"/>
                    <p:cNvCxnSpPr/>
                    <p:nvPr>
                      <p:custDataLst>
                        <p:tags r:id="rId837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7" name="直接连接符 166"/>
                    <p:cNvCxnSpPr/>
                    <p:nvPr>
                      <p:custDataLst>
                        <p:tags r:id="rId838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8" name="直接连接符 167"/>
                    <p:cNvCxnSpPr/>
                    <p:nvPr>
                      <p:custDataLst>
                        <p:tags r:id="rId839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直接连接符 168"/>
                    <p:cNvCxnSpPr/>
                    <p:nvPr>
                      <p:custDataLst>
                        <p:tags r:id="rId840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0" name="组合 169"/>
                  <p:cNvGrpSpPr/>
                  <p:nvPr/>
                </p:nvGrpSpPr>
                <p:grpSpPr>
                  <a:xfrm>
                    <a:off x="11102" y="2769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171" name="组合 170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72" name="直接连接符 171"/>
                      <p:cNvCxnSpPr/>
                      <p:nvPr>
                        <p:custDataLst>
                          <p:tags r:id="rId841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3" name="直接连接符 172"/>
                      <p:cNvCxnSpPr/>
                      <p:nvPr>
                        <p:custDataLst>
                          <p:tags r:id="rId842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4" name="组合 173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75" name="直接连接符 174"/>
                      <p:cNvCxnSpPr/>
                      <p:nvPr>
                        <p:custDataLst>
                          <p:tags r:id="rId843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6" name="直接连接符 175"/>
                      <p:cNvCxnSpPr/>
                      <p:nvPr>
                        <p:custDataLst>
                          <p:tags r:id="rId844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77" name="直接连接符 176"/>
                    <p:cNvCxnSpPr/>
                    <p:nvPr>
                      <p:custDataLst>
                        <p:tags r:id="rId845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8" name="直接连接符 177"/>
                    <p:cNvCxnSpPr/>
                    <p:nvPr>
                      <p:custDataLst>
                        <p:tags r:id="rId846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9" name="直接连接符 178"/>
                    <p:cNvCxnSpPr/>
                    <p:nvPr>
                      <p:custDataLst>
                        <p:tags r:id="rId847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0" name="直接连接符 179"/>
                    <p:cNvCxnSpPr/>
                    <p:nvPr>
                      <p:custDataLst>
                        <p:tags r:id="rId848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1" name="直接连接符 180"/>
                    <p:cNvCxnSpPr/>
                    <p:nvPr>
                      <p:custDataLst>
                        <p:tags r:id="rId849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2" name="直接连接符 181"/>
                    <p:cNvCxnSpPr/>
                    <p:nvPr>
                      <p:custDataLst>
                        <p:tags r:id="rId850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83" name="组合 182"/>
                  <p:cNvGrpSpPr/>
                  <p:nvPr/>
                </p:nvGrpSpPr>
                <p:grpSpPr>
                  <a:xfrm>
                    <a:off x="9214" y="2744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184" name="组合 183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85" name="直接连接符 184"/>
                      <p:cNvCxnSpPr/>
                      <p:nvPr>
                        <p:custDataLst>
                          <p:tags r:id="rId851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6" name="直接连接符 185"/>
                      <p:cNvCxnSpPr/>
                      <p:nvPr>
                        <p:custDataLst>
                          <p:tags r:id="rId852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" name="组合 186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88" name="直接连接符 187"/>
                      <p:cNvCxnSpPr/>
                      <p:nvPr>
                        <p:custDataLst>
                          <p:tags r:id="rId853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" name="直接连接符 188"/>
                      <p:cNvCxnSpPr/>
                      <p:nvPr>
                        <p:custDataLst>
                          <p:tags r:id="rId854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90" name="直接连接符 189"/>
                    <p:cNvCxnSpPr/>
                    <p:nvPr>
                      <p:custDataLst>
                        <p:tags r:id="rId855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1" name="直接连接符 190"/>
                    <p:cNvCxnSpPr/>
                    <p:nvPr>
                      <p:custDataLst>
                        <p:tags r:id="rId856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2" name="直接连接符 191"/>
                    <p:cNvCxnSpPr/>
                    <p:nvPr>
                      <p:custDataLst>
                        <p:tags r:id="rId857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3" name="直接连接符 192"/>
                    <p:cNvCxnSpPr/>
                    <p:nvPr>
                      <p:custDataLst>
                        <p:tags r:id="rId858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4" name="直接连接符 193"/>
                    <p:cNvCxnSpPr/>
                    <p:nvPr>
                      <p:custDataLst>
                        <p:tags r:id="rId859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5" name="直接连接符 194"/>
                    <p:cNvCxnSpPr/>
                    <p:nvPr>
                      <p:custDataLst>
                        <p:tags r:id="rId860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96" name="组合 195"/>
              <p:cNvGrpSpPr/>
              <p:nvPr/>
            </p:nvGrpSpPr>
            <p:grpSpPr>
              <a:xfrm>
                <a:off x="1922" y="4268"/>
                <a:ext cx="2333" cy="1225"/>
                <a:chOff x="6255" y="1087"/>
                <a:chExt cx="4880" cy="3599"/>
              </a:xfrm>
            </p:grpSpPr>
            <p:sp>
              <p:nvSpPr>
                <p:cNvPr id="197" name="圆角矩形 196"/>
                <p:cNvSpPr/>
                <p:nvPr>
                  <p:custDataLst>
                    <p:tags r:id="rId861"/>
                  </p:custDataLst>
                </p:nvPr>
              </p:nvSpPr>
              <p:spPr>
                <a:xfrm>
                  <a:off x="6255" y="1156"/>
                  <a:ext cx="4880" cy="3530"/>
                </a:xfrm>
                <a:prstGeom prst="roundRect">
                  <a:avLst/>
                </a:prstGeom>
                <a:solidFill>
                  <a:srgbClr val="70BAE4"/>
                </a:solidFill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altLang="zh-CN"/>
                </a:p>
              </p:txBody>
            </p:sp>
            <p:grpSp>
              <p:nvGrpSpPr>
                <p:cNvPr id="198" name="组合 197"/>
                <p:cNvGrpSpPr/>
                <p:nvPr/>
              </p:nvGrpSpPr>
              <p:grpSpPr>
                <a:xfrm>
                  <a:off x="7122" y="2885"/>
                  <a:ext cx="3129" cy="37"/>
                  <a:chOff x="7953" y="4398"/>
                  <a:chExt cx="3129" cy="37"/>
                </a:xfrm>
              </p:grpSpPr>
              <p:cxnSp>
                <p:nvCxnSpPr>
                  <p:cNvPr id="199" name="直接连接符 198"/>
                  <p:cNvCxnSpPr/>
                  <p:nvPr>
                    <p:custDataLst>
                      <p:tags r:id="rId862"/>
                    </p:custDataLst>
                  </p:nvPr>
                </p:nvCxnSpPr>
                <p:spPr>
                  <a:xfrm flipH="1" flipV="1">
                    <a:off x="7953" y="4398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直接连接符 199"/>
                  <p:cNvCxnSpPr/>
                  <p:nvPr>
                    <p:custDataLst>
                      <p:tags r:id="rId863"/>
                    </p:custDataLst>
                  </p:nvPr>
                </p:nvCxnSpPr>
                <p:spPr>
                  <a:xfrm flipH="1" flipV="1">
                    <a:off x="8864" y="4402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直接连接符 200"/>
                  <p:cNvCxnSpPr/>
                  <p:nvPr>
                    <p:custDataLst>
                      <p:tags r:id="rId864"/>
                    </p:custDataLst>
                  </p:nvPr>
                </p:nvCxnSpPr>
                <p:spPr>
                  <a:xfrm flipH="1" flipV="1">
                    <a:off x="9808" y="4408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直接连接符 201"/>
                  <p:cNvCxnSpPr/>
                  <p:nvPr>
                    <p:custDataLst>
                      <p:tags r:id="rId865"/>
                    </p:custDataLst>
                  </p:nvPr>
                </p:nvCxnSpPr>
                <p:spPr>
                  <a:xfrm flipH="1" flipV="1">
                    <a:off x="10752" y="4423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3" name="组合 202"/>
                <p:cNvGrpSpPr/>
                <p:nvPr/>
              </p:nvGrpSpPr>
              <p:grpSpPr>
                <a:xfrm rot="5400000">
                  <a:off x="6316" y="1611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04" name="直接连接符 203"/>
                  <p:cNvCxnSpPr/>
                  <p:nvPr>
                    <p:custDataLst>
                      <p:tags r:id="rId866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直接连接符 204"/>
                  <p:cNvCxnSpPr/>
                  <p:nvPr>
                    <p:custDataLst>
                      <p:tags r:id="rId867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6" name="组合 205"/>
                <p:cNvGrpSpPr/>
                <p:nvPr/>
              </p:nvGrpSpPr>
              <p:grpSpPr>
                <a:xfrm rot="5400000">
                  <a:off x="6327" y="3990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07" name="直接连接符 206"/>
                  <p:cNvCxnSpPr/>
                  <p:nvPr>
                    <p:custDataLst>
                      <p:tags r:id="rId868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" name="直接连接符 207"/>
                  <p:cNvCxnSpPr/>
                  <p:nvPr>
                    <p:custDataLst>
                      <p:tags r:id="rId869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9" name="组合 208"/>
                <p:cNvGrpSpPr/>
                <p:nvPr/>
              </p:nvGrpSpPr>
              <p:grpSpPr>
                <a:xfrm>
                  <a:off x="6307" y="1087"/>
                  <a:ext cx="1134" cy="682"/>
                  <a:chOff x="8554" y="3997"/>
                  <a:chExt cx="1134" cy="682"/>
                </a:xfrm>
              </p:grpSpPr>
              <p:sp>
                <p:nvSpPr>
                  <p:cNvPr id="210" name="文本框 209"/>
                  <p:cNvSpPr txBox="1"/>
                  <p:nvPr>
                    <p:custDataLst>
                      <p:tags r:id="rId870"/>
                    </p:custDataLst>
                  </p:nvPr>
                </p:nvSpPr>
                <p:spPr>
                  <a:xfrm>
                    <a:off x="8554" y="3997"/>
                    <a:ext cx="398" cy="68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p>
                    <a:endParaRPr lang="zh-CN" altLang="en-US"/>
                  </a:p>
                </p:txBody>
              </p:sp>
              <p:sp>
                <p:nvSpPr>
                  <p:cNvPr id="211" name="文本框 210"/>
                  <p:cNvSpPr txBox="1"/>
                  <p:nvPr>
                    <p:custDataLst>
                      <p:tags r:id="rId871"/>
                    </p:custDataLst>
                  </p:nvPr>
                </p:nvSpPr>
                <p:spPr>
                  <a:xfrm>
                    <a:off x="9221" y="3997"/>
                    <a:ext cx="467" cy="68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p>
                    <a:endParaRPr lang="en-US" altLang="zh-CN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212" name="组合 211"/>
                <p:cNvGrpSpPr/>
                <p:nvPr/>
              </p:nvGrpSpPr>
              <p:grpSpPr>
                <a:xfrm>
                  <a:off x="6554" y="1642"/>
                  <a:ext cx="143" cy="2496"/>
                  <a:chOff x="7385" y="3155"/>
                  <a:chExt cx="143" cy="2496"/>
                </a:xfrm>
              </p:grpSpPr>
              <p:cxnSp>
                <p:nvCxnSpPr>
                  <p:cNvPr id="213" name="直接连接符 212"/>
                  <p:cNvCxnSpPr/>
                  <p:nvPr>
                    <p:custDataLst>
                      <p:tags r:id="rId872"/>
                    </p:custDataLst>
                  </p:nvPr>
                </p:nvCxnSpPr>
                <p:spPr>
                  <a:xfrm rot="10800000" flipH="1" flipV="1">
                    <a:off x="7399" y="3155"/>
                    <a:ext cx="6" cy="24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直接连接符 213"/>
                  <p:cNvCxnSpPr/>
                  <p:nvPr>
                    <p:custDataLst>
                      <p:tags r:id="rId873"/>
                    </p:custDataLst>
                  </p:nvPr>
                </p:nvCxnSpPr>
                <p:spPr>
                  <a:xfrm rot="10800000" flipH="1">
                    <a:off x="7392" y="3183"/>
                    <a:ext cx="136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" name="直接连接符 214"/>
                  <p:cNvCxnSpPr/>
                  <p:nvPr>
                    <p:custDataLst>
                      <p:tags r:id="rId874"/>
                    </p:custDataLst>
                  </p:nvPr>
                </p:nvCxnSpPr>
                <p:spPr>
                  <a:xfrm rot="10800000" flipH="1">
                    <a:off x="7385" y="5618"/>
                    <a:ext cx="136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6" name="组合 215"/>
                <p:cNvGrpSpPr/>
                <p:nvPr/>
              </p:nvGrpSpPr>
              <p:grpSpPr>
                <a:xfrm>
                  <a:off x="6963" y="1647"/>
                  <a:ext cx="166" cy="2496"/>
                  <a:chOff x="7794" y="3160"/>
                  <a:chExt cx="166" cy="2496"/>
                </a:xfrm>
              </p:grpSpPr>
              <p:cxnSp>
                <p:nvCxnSpPr>
                  <p:cNvPr id="217" name="直接连接符 216"/>
                  <p:cNvCxnSpPr/>
                  <p:nvPr>
                    <p:custDataLst>
                      <p:tags r:id="rId875"/>
                    </p:custDataLst>
                  </p:nvPr>
                </p:nvCxnSpPr>
                <p:spPr>
                  <a:xfrm rot="10800000" flipV="1">
                    <a:off x="7938" y="3160"/>
                    <a:ext cx="7" cy="24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8" name="直接连接符 217"/>
                  <p:cNvCxnSpPr/>
                  <p:nvPr>
                    <p:custDataLst>
                      <p:tags r:id="rId876"/>
                    </p:custDataLst>
                  </p:nvPr>
                </p:nvCxnSpPr>
                <p:spPr>
                  <a:xfrm rot="10800000">
                    <a:off x="7794" y="3173"/>
                    <a:ext cx="159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" name="直接连接符 218"/>
                  <p:cNvCxnSpPr/>
                  <p:nvPr>
                    <p:custDataLst>
                      <p:tags r:id="rId877"/>
                    </p:custDataLst>
                  </p:nvPr>
                </p:nvCxnSpPr>
                <p:spPr>
                  <a:xfrm rot="10800000">
                    <a:off x="7802" y="5623"/>
                    <a:ext cx="159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0" name="组合 219"/>
                <p:cNvGrpSpPr/>
                <p:nvPr/>
              </p:nvGrpSpPr>
              <p:grpSpPr>
                <a:xfrm>
                  <a:off x="7439" y="1227"/>
                  <a:ext cx="3406" cy="3415"/>
                  <a:chOff x="8270" y="2740"/>
                  <a:chExt cx="3406" cy="3415"/>
                </a:xfrm>
              </p:grpSpPr>
              <p:grpSp>
                <p:nvGrpSpPr>
                  <p:cNvPr id="221" name="组合 220"/>
                  <p:cNvGrpSpPr/>
                  <p:nvPr/>
                </p:nvGrpSpPr>
                <p:grpSpPr>
                  <a:xfrm>
                    <a:off x="8270" y="2740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222" name="组合 221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223" name="直接连接符 222"/>
                      <p:cNvCxnSpPr/>
                      <p:nvPr>
                        <p:custDataLst>
                          <p:tags r:id="rId878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4" name="直接连接符 223"/>
                      <p:cNvCxnSpPr/>
                      <p:nvPr>
                        <p:custDataLst>
                          <p:tags r:id="rId879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5" name="组合 224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226" name="直接连接符 225"/>
                      <p:cNvCxnSpPr/>
                      <p:nvPr>
                        <p:custDataLst>
                          <p:tags r:id="rId880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7" name="直接连接符 226"/>
                      <p:cNvCxnSpPr/>
                      <p:nvPr>
                        <p:custDataLst>
                          <p:tags r:id="rId881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30" name="直接连接符 229"/>
                    <p:cNvCxnSpPr/>
                    <p:nvPr>
                      <p:custDataLst>
                        <p:tags r:id="rId882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4" name="直接连接符 233"/>
                    <p:cNvCxnSpPr/>
                    <p:nvPr>
                      <p:custDataLst>
                        <p:tags r:id="rId883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5" name="直接连接符 234"/>
                    <p:cNvCxnSpPr/>
                    <p:nvPr>
                      <p:custDataLst>
                        <p:tags r:id="rId884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6" name="直接连接符 235"/>
                    <p:cNvCxnSpPr/>
                    <p:nvPr>
                      <p:custDataLst>
                        <p:tags r:id="rId885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直接连接符 236"/>
                    <p:cNvCxnSpPr/>
                    <p:nvPr>
                      <p:custDataLst>
                        <p:tags r:id="rId886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" name="直接连接符 237"/>
                    <p:cNvCxnSpPr/>
                    <p:nvPr>
                      <p:custDataLst>
                        <p:tags r:id="rId887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9" name="组合 238"/>
                  <p:cNvGrpSpPr/>
                  <p:nvPr/>
                </p:nvGrpSpPr>
                <p:grpSpPr>
                  <a:xfrm>
                    <a:off x="10158" y="2769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240" name="组合 239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241" name="直接连接符 240"/>
                      <p:cNvCxnSpPr/>
                      <p:nvPr>
                        <p:custDataLst>
                          <p:tags r:id="rId888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2" name="直接连接符 241"/>
                      <p:cNvCxnSpPr/>
                      <p:nvPr>
                        <p:custDataLst>
                          <p:tags r:id="rId889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43" name="组合 242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244" name="直接连接符 243"/>
                      <p:cNvCxnSpPr/>
                      <p:nvPr>
                        <p:custDataLst>
                          <p:tags r:id="rId890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5" name="直接连接符 244"/>
                      <p:cNvCxnSpPr/>
                      <p:nvPr>
                        <p:custDataLst>
                          <p:tags r:id="rId891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46" name="直接连接符 245"/>
                    <p:cNvCxnSpPr/>
                    <p:nvPr>
                      <p:custDataLst>
                        <p:tags r:id="rId892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7" name="直接连接符 246"/>
                    <p:cNvCxnSpPr/>
                    <p:nvPr>
                      <p:custDataLst>
                        <p:tags r:id="rId893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8" name="直接连接符 247"/>
                    <p:cNvCxnSpPr/>
                    <p:nvPr>
                      <p:custDataLst>
                        <p:tags r:id="rId894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9" name="直接连接符 248"/>
                    <p:cNvCxnSpPr/>
                    <p:nvPr>
                      <p:custDataLst>
                        <p:tags r:id="rId895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" name="直接连接符 249"/>
                    <p:cNvCxnSpPr/>
                    <p:nvPr>
                      <p:custDataLst>
                        <p:tags r:id="rId896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" name="直接连接符 250"/>
                    <p:cNvCxnSpPr/>
                    <p:nvPr>
                      <p:custDataLst>
                        <p:tags r:id="rId897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2" name="组合 251"/>
                  <p:cNvGrpSpPr/>
                  <p:nvPr/>
                </p:nvGrpSpPr>
                <p:grpSpPr>
                  <a:xfrm>
                    <a:off x="11102" y="2769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253" name="组合 252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254" name="直接连接符 253"/>
                      <p:cNvCxnSpPr/>
                      <p:nvPr>
                        <p:custDataLst>
                          <p:tags r:id="rId898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5" name="直接连接符 254"/>
                      <p:cNvCxnSpPr/>
                      <p:nvPr>
                        <p:custDataLst>
                          <p:tags r:id="rId899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56" name="组合 255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257" name="直接连接符 256"/>
                      <p:cNvCxnSpPr/>
                      <p:nvPr>
                        <p:custDataLst>
                          <p:tags r:id="rId900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8" name="直接连接符 257"/>
                      <p:cNvCxnSpPr/>
                      <p:nvPr>
                        <p:custDataLst>
                          <p:tags r:id="rId901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59" name="直接连接符 258"/>
                    <p:cNvCxnSpPr/>
                    <p:nvPr>
                      <p:custDataLst>
                        <p:tags r:id="rId902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0" name="直接连接符 259"/>
                    <p:cNvCxnSpPr/>
                    <p:nvPr>
                      <p:custDataLst>
                        <p:tags r:id="rId903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1" name="直接连接符 260"/>
                    <p:cNvCxnSpPr/>
                    <p:nvPr>
                      <p:custDataLst>
                        <p:tags r:id="rId904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2" name="直接连接符 261"/>
                    <p:cNvCxnSpPr/>
                    <p:nvPr>
                      <p:custDataLst>
                        <p:tags r:id="rId905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" name="直接连接符 262"/>
                    <p:cNvCxnSpPr/>
                    <p:nvPr>
                      <p:custDataLst>
                        <p:tags r:id="rId906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" name="直接连接符 263"/>
                    <p:cNvCxnSpPr/>
                    <p:nvPr>
                      <p:custDataLst>
                        <p:tags r:id="rId907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5" name="组合 264"/>
                  <p:cNvGrpSpPr/>
                  <p:nvPr/>
                </p:nvGrpSpPr>
                <p:grpSpPr>
                  <a:xfrm>
                    <a:off x="9214" y="2744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266" name="组合 265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267" name="直接连接符 266"/>
                      <p:cNvCxnSpPr/>
                      <p:nvPr>
                        <p:custDataLst>
                          <p:tags r:id="rId908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8" name="直接连接符 267"/>
                      <p:cNvCxnSpPr/>
                      <p:nvPr>
                        <p:custDataLst>
                          <p:tags r:id="rId909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69" name="组合 268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270" name="直接连接符 269"/>
                      <p:cNvCxnSpPr/>
                      <p:nvPr>
                        <p:custDataLst>
                          <p:tags r:id="rId910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1" name="直接连接符 270"/>
                      <p:cNvCxnSpPr/>
                      <p:nvPr>
                        <p:custDataLst>
                          <p:tags r:id="rId911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72" name="直接连接符 271"/>
                    <p:cNvCxnSpPr/>
                    <p:nvPr>
                      <p:custDataLst>
                        <p:tags r:id="rId912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3" name="直接连接符 272"/>
                    <p:cNvCxnSpPr/>
                    <p:nvPr>
                      <p:custDataLst>
                        <p:tags r:id="rId913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4" name="直接连接符 273"/>
                    <p:cNvCxnSpPr/>
                    <p:nvPr>
                      <p:custDataLst>
                        <p:tags r:id="rId914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" name="直接连接符 274"/>
                    <p:cNvCxnSpPr/>
                    <p:nvPr>
                      <p:custDataLst>
                        <p:tags r:id="rId915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" name="直接连接符 275"/>
                    <p:cNvCxnSpPr/>
                    <p:nvPr>
                      <p:custDataLst>
                        <p:tags r:id="rId916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7" name="直接连接符 276"/>
                    <p:cNvCxnSpPr/>
                    <p:nvPr>
                      <p:custDataLst>
                        <p:tags r:id="rId917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78" name="组合 277"/>
              <p:cNvGrpSpPr/>
              <p:nvPr/>
            </p:nvGrpSpPr>
            <p:grpSpPr>
              <a:xfrm>
                <a:off x="5139" y="4268"/>
                <a:ext cx="2333" cy="1225"/>
                <a:chOff x="6255" y="1087"/>
                <a:chExt cx="4880" cy="3599"/>
              </a:xfrm>
            </p:grpSpPr>
            <p:sp>
              <p:nvSpPr>
                <p:cNvPr id="279" name="圆角矩形 278"/>
                <p:cNvSpPr/>
                <p:nvPr>
                  <p:custDataLst>
                    <p:tags r:id="rId918"/>
                  </p:custDataLst>
                </p:nvPr>
              </p:nvSpPr>
              <p:spPr>
                <a:xfrm>
                  <a:off x="6255" y="1156"/>
                  <a:ext cx="4880" cy="3530"/>
                </a:xfrm>
                <a:prstGeom prst="roundRect">
                  <a:avLst/>
                </a:prstGeom>
                <a:solidFill>
                  <a:srgbClr val="70BAE4"/>
                </a:solidFill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altLang="zh-CN"/>
                </a:p>
              </p:txBody>
            </p:sp>
            <p:grpSp>
              <p:nvGrpSpPr>
                <p:cNvPr id="280" name="组合 279"/>
                <p:cNvGrpSpPr/>
                <p:nvPr/>
              </p:nvGrpSpPr>
              <p:grpSpPr>
                <a:xfrm>
                  <a:off x="7122" y="2885"/>
                  <a:ext cx="3129" cy="37"/>
                  <a:chOff x="7953" y="4398"/>
                  <a:chExt cx="3129" cy="37"/>
                </a:xfrm>
              </p:grpSpPr>
              <p:cxnSp>
                <p:nvCxnSpPr>
                  <p:cNvPr id="281" name="直接连接符 280"/>
                  <p:cNvCxnSpPr/>
                  <p:nvPr>
                    <p:custDataLst>
                      <p:tags r:id="rId919"/>
                    </p:custDataLst>
                  </p:nvPr>
                </p:nvCxnSpPr>
                <p:spPr>
                  <a:xfrm flipH="1" flipV="1">
                    <a:off x="7953" y="4398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直接连接符 281"/>
                  <p:cNvCxnSpPr/>
                  <p:nvPr>
                    <p:custDataLst>
                      <p:tags r:id="rId920"/>
                    </p:custDataLst>
                  </p:nvPr>
                </p:nvCxnSpPr>
                <p:spPr>
                  <a:xfrm flipH="1" flipV="1">
                    <a:off x="8864" y="4402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3" name="直接连接符 282"/>
                  <p:cNvCxnSpPr/>
                  <p:nvPr>
                    <p:custDataLst>
                      <p:tags r:id="rId921"/>
                    </p:custDataLst>
                  </p:nvPr>
                </p:nvCxnSpPr>
                <p:spPr>
                  <a:xfrm flipH="1" flipV="1">
                    <a:off x="9808" y="4408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4" name="直接连接符 283"/>
                  <p:cNvCxnSpPr/>
                  <p:nvPr>
                    <p:custDataLst>
                      <p:tags r:id="rId922"/>
                    </p:custDataLst>
                  </p:nvPr>
                </p:nvCxnSpPr>
                <p:spPr>
                  <a:xfrm flipH="1" flipV="1">
                    <a:off x="10752" y="4423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5" name="组合 284"/>
                <p:cNvGrpSpPr/>
                <p:nvPr/>
              </p:nvGrpSpPr>
              <p:grpSpPr>
                <a:xfrm rot="5400000">
                  <a:off x="6316" y="1611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86" name="直接连接符 285"/>
                  <p:cNvCxnSpPr/>
                  <p:nvPr>
                    <p:custDataLst>
                      <p:tags r:id="rId923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直接连接符 286"/>
                  <p:cNvCxnSpPr/>
                  <p:nvPr>
                    <p:custDataLst>
                      <p:tags r:id="rId924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8" name="组合 287"/>
                <p:cNvGrpSpPr/>
                <p:nvPr/>
              </p:nvGrpSpPr>
              <p:grpSpPr>
                <a:xfrm rot="5400000">
                  <a:off x="6327" y="3990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297" name="直接连接符 296"/>
                  <p:cNvCxnSpPr/>
                  <p:nvPr>
                    <p:custDataLst>
                      <p:tags r:id="rId925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6" name="直接连接符 305"/>
                  <p:cNvCxnSpPr/>
                  <p:nvPr>
                    <p:custDataLst>
                      <p:tags r:id="rId926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7" name="组合 306"/>
                <p:cNvGrpSpPr/>
                <p:nvPr/>
              </p:nvGrpSpPr>
              <p:grpSpPr>
                <a:xfrm>
                  <a:off x="6307" y="1087"/>
                  <a:ext cx="1134" cy="682"/>
                  <a:chOff x="8554" y="3997"/>
                  <a:chExt cx="1134" cy="682"/>
                </a:xfrm>
              </p:grpSpPr>
              <p:sp>
                <p:nvSpPr>
                  <p:cNvPr id="308" name="文本框 307"/>
                  <p:cNvSpPr txBox="1"/>
                  <p:nvPr>
                    <p:custDataLst>
                      <p:tags r:id="rId927"/>
                    </p:custDataLst>
                  </p:nvPr>
                </p:nvSpPr>
                <p:spPr>
                  <a:xfrm>
                    <a:off x="8554" y="3997"/>
                    <a:ext cx="398" cy="68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p>
                    <a:endParaRPr lang="zh-CN" altLang="en-US"/>
                  </a:p>
                </p:txBody>
              </p:sp>
              <p:sp>
                <p:nvSpPr>
                  <p:cNvPr id="309" name="文本框 308"/>
                  <p:cNvSpPr txBox="1"/>
                  <p:nvPr>
                    <p:custDataLst>
                      <p:tags r:id="rId928"/>
                    </p:custDataLst>
                  </p:nvPr>
                </p:nvSpPr>
                <p:spPr>
                  <a:xfrm>
                    <a:off x="9221" y="3997"/>
                    <a:ext cx="467" cy="68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p>
                    <a:endParaRPr lang="en-US" altLang="zh-CN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310" name="组合 309"/>
                <p:cNvGrpSpPr/>
                <p:nvPr/>
              </p:nvGrpSpPr>
              <p:grpSpPr>
                <a:xfrm>
                  <a:off x="6554" y="1642"/>
                  <a:ext cx="143" cy="2496"/>
                  <a:chOff x="7385" y="3155"/>
                  <a:chExt cx="143" cy="2496"/>
                </a:xfrm>
              </p:grpSpPr>
              <p:cxnSp>
                <p:nvCxnSpPr>
                  <p:cNvPr id="311" name="直接连接符 310"/>
                  <p:cNvCxnSpPr/>
                  <p:nvPr>
                    <p:custDataLst>
                      <p:tags r:id="rId929"/>
                    </p:custDataLst>
                  </p:nvPr>
                </p:nvCxnSpPr>
                <p:spPr>
                  <a:xfrm rot="10800000" flipH="1" flipV="1">
                    <a:off x="7399" y="3155"/>
                    <a:ext cx="6" cy="24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2" name="直接连接符 311"/>
                  <p:cNvCxnSpPr/>
                  <p:nvPr>
                    <p:custDataLst>
                      <p:tags r:id="rId930"/>
                    </p:custDataLst>
                  </p:nvPr>
                </p:nvCxnSpPr>
                <p:spPr>
                  <a:xfrm rot="10800000" flipH="1">
                    <a:off x="7392" y="3183"/>
                    <a:ext cx="136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3" name="直接连接符 312"/>
                  <p:cNvCxnSpPr/>
                  <p:nvPr>
                    <p:custDataLst>
                      <p:tags r:id="rId931"/>
                    </p:custDataLst>
                  </p:nvPr>
                </p:nvCxnSpPr>
                <p:spPr>
                  <a:xfrm rot="10800000" flipH="1">
                    <a:off x="7385" y="5618"/>
                    <a:ext cx="136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4" name="组合 313"/>
                <p:cNvGrpSpPr/>
                <p:nvPr/>
              </p:nvGrpSpPr>
              <p:grpSpPr>
                <a:xfrm>
                  <a:off x="6963" y="1647"/>
                  <a:ext cx="166" cy="2496"/>
                  <a:chOff x="7794" y="3160"/>
                  <a:chExt cx="166" cy="2496"/>
                </a:xfrm>
              </p:grpSpPr>
              <p:cxnSp>
                <p:nvCxnSpPr>
                  <p:cNvPr id="315" name="直接连接符 314"/>
                  <p:cNvCxnSpPr/>
                  <p:nvPr>
                    <p:custDataLst>
                      <p:tags r:id="rId932"/>
                    </p:custDataLst>
                  </p:nvPr>
                </p:nvCxnSpPr>
                <p:spPr>
                  <a:xfrm rot="10800000" flipV="1">
                    <a:off x="7938" y="3160"/>
                    <a:ext cx="7" cy="24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6" name="直接连接符 315"/>
                  <p:cNvCxnSpPr/>
                  <p:nvPr>
                    <p:custDataLst>
                      <p:tags r:id="rId933"/>
                    </p:custDataLst>
                  </p:nvPr>
                </p:nvCxnSpPr>
                <p:spPr>
                  <a:xfrm rot="10800000">
                    <a:off x="7794" y="3173"/>
                    <a:ext cx="159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7" name="直接连接符 316"/>
                  <p:cNvCxnSpPr/>
                  <p:nvPr>
                    <p:custDataLst>
                      <p:tags r:id="rId934"/>
                    </p:custDataLst>
                  </p:nvPr>
                </p:nvCxnSpPr>
                <p:spPr>
                  <a:xfrm rot="10800000">
                    <a:off x="7802" y="5623"/>
                    <a:ext cx="159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8" name="组合 317"/>
                <p:cNvGrpSpPr/>
                <p:nvPr/>
              </p:nvGrpSpPr>
              <p:grpSpPr>
                <a:xfrm>
                  <a:off x="7439" y="1227"/>
                  <a:ext cx="3406" cy="3415"/>
                  <a:chOff x="8270" y="2740"/>
                  <a:chExt cx="3406" cy="3415"/>
                </a:xfrm>
              </p:grpSpPr>
              <p:grpSp>
                <p:nvGrpSpPr>
                  <p:cNvPr id="319" name="组合 318"/>
                  <p:cNvGrpSpPr/>
                  <p:nvPr/>
                </p:nvGrpSpPr>
                <p:grpSpPr>
                  <a:xfrm>
                    <a:off x="8270" y="2740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320" name="组合 319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321" name="直接连接符 320"/>
                      <p:cNvCxnSpPr/>
                      <p:nvPr>
                        <p:custDataLst>
                          <p:tags r:id="rId935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2" name="直接连接符 321"/>
                      <p:cNvCxnSpPr/>
                      <p:nvPr>
                        <p:custDataLst>
                          <p:tags r:id="rId936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23" name="组合 322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324" name="直接连接符 323"/>
                      <p:cNvCxnSpPr/>
                      <p:nvPr>
                        <p:custDataLst>
                          <p:tags r:id="rId937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5" name="直接连接符 324"/>
                      <p:cNvCxnSpPr/>
                      <p:nvPr>
                        <p:custDataLst>
                          <p:tags r:id="rId938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326" name="直接连接符 325"/>
                    <p:cNvCxnSpPr/>
                    <p:nvPr>
                      <p:custDataLst>
                        <p:tags r:id="rId939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7" name="直接连接符 326"/>
                    <p:cNvCxnSpPr/>
                    <p:nvPr>
                      <p:custDataLst>
                        <p:tags r:id="rId940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8" name="直接连接符 327"/>
                    <p:cNvCxnSpPr/>
                    <p:nvPr>
                      <p:custDataLst>
                        <p:tags r:id="rId941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9" name="直接连接符 328"/>
                    <p:cNvCxnSpPr/>
                    <p:nvPr>
                      <p:custDataLst>
                        <p:tags r:id="rId942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0" name="直接连接符 329"/>
                    <p:cNvCxnSpPr/>
                    <p:nvPr>
                      <p:custDataLst>
                        <p:tags r:id="rId943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1" name="直接连接符 330"/>
                    <p:cNvCxnSpPr/>
                    <p:nvPr>
                      <p:custDataLst>
                        <p:tags r:id="rId944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2" name="组合 331"/>
                  <p:cNvGrpSpPr/>
                  <p:nvPr/>
                </p:nvGrpSpPr>
                <p:grpSpPr>
                  <a:xfrm>
                    <a:off x="10158" y="2769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333" name="组合 332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334" name="直接连接符 333"/>
                      <p:cNvCxnSpPr/>
                      <p:nvPr>
                        <p:custDataLst>
                          <p:tags r:id="rId945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5" name="直接连接符 334"/>
                      <p:cNvCxnSpPr/>
                      <p:nvPr>
                        <p:custDataLst>
                          <p:tags r:id="rId946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37" name="组合 336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338" name="直接连接符 337"/>
                      <p:cNvCxnSpPr/>
                      <p:nvPr>
                        <p:custDataLst>
                          <p:tags r:id="rId947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9" name="直接连接符 338"/>
                      <p:cNvCxnSpPr/>
                      <p:nvPr>
                        <p:custDataLst>
                          <p:tags r:id="rId948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340" name="直接连接符 339"/>
                    <p:cNvCxnSpPr/>
                    <p:nvPr>
                      <p:custDataLst>
                        <p:tags r:id="rId949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1" name="直接连接符 340"/>
                    <p:cNvCxnSpPr/>
                    <p:nvPr>
                      <p:custDataLst>
                        <p:tags r:id="rId950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2" name="直接连接符 341"/>
                    <p:cNvCxnSpPr/>
                    <p:nvPr>
                      <p:custDataLst>
                        <p:tags r:id="rId951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3" name="直接连接符 342"/>
                    <p:cNvCxnSpPr/>
                    <p:nvPr>
                      <p:custDataLst>
                        <p:tags r:id="rId952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7" name="直接连接符 436"/>
                    <p:cNvCxnSpPr/>
                    <p:nvPr>
                      <p:custDataLst>
                        <p:tags r:id="rId953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8" name="直接连接符 437"/>
                    <p:cNvCxnSpPr/>
                    <p:nvPr>
                      <p:custDataLst>
                        <p:tags r:id="rId954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39" name="组合 438"/>
                  <p:cNvGrpSpPr/>
                  <p:nvPr/>
                </p:nvGrpSpPr>
                <p:grpSpPr>
                  <a:xfrm>
                    <a:off x="11102" y="2769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440" name="组合 439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441" name="直接连接符 440"/>
                      <p:cNvCxnSpPr/>
                      <p:nvPr>
                        <p:custDataLst>
                          <p:tags r:id="rId955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2" name="直接连接符 441"/>
                      <p:cNvCxnSpPr/>
                      <p:nvPr>
                        <p:custDataLst>
                          <p:tags r:id="rId956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43" name="组合 442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448" name="直接连接符 447"/>
                      <p:cNvCxnSpPr/>
                      <p:nvPr>
                        <p:custDataLst>
                          <p:tags r:id="rId957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9" name="直接连接符 448"/>
                      <p:cNvCxnSpPr/>
                      <p:nvPr>
                        <p:custDataLst>
                          <p:tags r:id="rId958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450" name="直接连接符 449"/>
                    <p:cNvCxnSpPr/>
                    <p:nvPr>
                      <p:custDataLst>
                        <p:tags r:id="rId959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4" name="直接连接符 483"/>
                    <p:cNvCxnSpPr/>
                    <p:nvPr>
                      <p:custDataLst>
                        <p:tags r:id="rId960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1" name="直接连接符 490"/>
                    <p:cNvCxnSpPr/>
                    <p:nvPr>
                      <p:custDataLst>
                        <p:tags r:id="rId961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2" name="直接连接符 491"/>
                    <p:cNvCxnSpPr/>
                    <p:nvPr>
                      <p:custDataLst>
                        <p:tags r:id="rId962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3" name="直接连接符 492"/>
                    <p:cNvCxnSpPr/>
                    <p:nvPr>
                      <p:custDataLst>
                        <p:tags r:id="rId963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0" name="直接连接符 609"/>
                    <p:cNvCxnSpPr/>
                    <p:nvPr>
                      <p:custDataLst>
                        <p:tags r:id="rId964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11" name="组合 610"/>
                  <p:cNvGrpSpPr/>
                  <p:nvPr/>
                </p:nvGrpSpPr>
                <p:grpSpPr>
                  <a:xfrm>
                    <a:off x="9214" y="2744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612" name="组合 611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613" name="直接连接符 612"/>
                      <p:cNvCxnSpPr/>
                      <p:nvPr>
                        <p:custDataLst>
                          <p:tags r:id="rId965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" name="直接连接符 613"/>
                      <p:cNvCxnSpPr/>
                      <p:nvPr>
                        <p:custDataLst>
                          <p:tags r:id="rId966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59" name="组合 658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660" name="直接连接符 659"/>
                      <p:cNvCxnSpPr/>
                      <p:nvPr>
                        <p:custDataLst>
                          <p:tags r:id="rId967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" name="直接连接符 660"/>
                      <p:cNvCxnSpPr/>
                      <p:nvPr>
                        <p:custDataLst>
                          <p:tags r:id="rId968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662" name="直接连接符 661"/>
                    <p:cNvCxnSpPr/>
                    <p:nvPr>
                      <p:custDataLst>
                        <p:tags r:id="rId969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3" name="直接连接符 662"/>
                    <p:cNvCxnSpPr/>
                    <p:nvPr>
                      <p:custDataLst>
                        <p:tags r:id="rId970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4" name="直接连接符 663"/>
                    <p:cNvCxnSpPr/>
                    <p:nvPr>
                      <p:custDataLst>
                        <p:tags r:id="rId971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5" name="直接连接符 664"/>
                    <p:cNvCxnSpPr/>
                    <p:nvPr>
                      <p:custDataLst>
                        <p:tags r:id="rId972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6" name="直接连接符 665"/>
                    <p:cNvCxnSpPr/>
                    <p:nvPr>
                      <p:custDataLst>
                        <p:tags r:id="rId973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7" name="直接连接符 666"/>
                    <p:cNvCxnSpPr/>
                    <p:nvPr>
                      <p:custDataLst>
                        <p:tags r:id="rId974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669" name="组合 668"/>
              <p:cNvGrpSpPr/>
              <p:nvPr/>
            </p:nvGrpSpPr>
            <p:grpSpPr>
              <a:xfrm>
                <a:off x="3235" y="5664"/>
                <a:ext cx="2333" cy="1225"/>
                <a:chOff x="6255" y="1087"/>
                <a:chExt cx="4880" cy="3599"/>
              </a:xfrm>
            </p:grpSpPr>
            <p:sp>
              <p:nvSpPr>
                <p:cNvPr id="670" name="圆角矩形 669"/>
                <p:cNvSpPr/>
                <p:nvPr>
                  <p:custDataLst>
                    <p:tags r:id="rId975"/>
                  </p:custDataLst>
                </p:nvPr>
              </p:nvSpPr>
              <p:spPr>
                <a:xfrm>
                  <a:off x="6255" y="1156"/>
                  <a:ext cx="4880" cy="3530"/>
                </a:xfrm>
                <a:prstGeom prst="roundRect">
                  <a:avLst/>
                </a:prstGeom>
                <a:solidFill>
                  <a:srgbClr val="70BAE4"/>
                </a:solidFill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altLang="zh-CN"/>
                </a:p>
              </p:txBody>
            </p:sp>
            <p:grpSp>
              <p:nvGrpSpPr>
                <p:cNvPr id="671" name="组合 670"/>
                <p:cNvGrpSpPr/>
                <p:nvPr/>
              </p:nvGrpSpPr>
              <p:grpSpPr>
                <a:xfrm>
                  <a:off x="7122" y="2885"/>
                  <a:ext cx="3129" cy="37"/>
                  <a:chOff x="7953" y="4398"/>
                  <a:chExt cx="3129" cy="37"/>
                </a:xfrm>
              </p:grpSpPr>
              <p:cxnSp>
                <p:nvCxnSpPr>
                  <p:cNvPr id="672" name="直接连接符 671"/>
                  <p:cNvCxnSpPr/>
                  <p:nvPr>
                    <p:custDataLst>
                      <p:tags r:id="rId976"/>
                    </p:custDataLst>
                  </p:nvPr>
                </p:nvCxnSpPr>
                <p:spPr>
                  <a:xfrm flipH="1" flipV="1">
                    <a:off x="7953" y="4398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3" name="直接连接符 672"/>
                  <p:cNvCxnSpPr/>
                  <p:nvPr>
                    <p:custDataLst>
                      <p:tags r:id="rId977"/>
                    </p:custDataLst>
                  </p:nvPr>
                </p:nvCxnSpPr>
                <p:spPr>
                  <a:xfrm flipH="1" flipV="1">
                    <a:off x="8864" y="4402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4" name="直接连接符 673"/>
                  <p:cNvCxnSpPr/>
                  <p:nvPr>
                    <p:custDataLst>
                      <p:tags r:id="rId978"/>
                    </p:custDataLst>
                  </p:nvPr>
                </p:nvCxnSpPr>
                <p:spPr>
                  <a:xfrm flipH="1" flipV="1">
                    <a:off x="9808" y="4408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5" name="直接连接符 674"/>
                  <p:cNvCxnSpPr/>
                  <p:nvPr>
                    <p:custDataLst>
                      <p:tags r:id="rId979"/>
                    </p:custDataLst>
                  </p:nvPr>
                </p:nvCxnSpPr>
                <p:spPr>
                  <a:xfrm flipH="1" flipV="1">
                    <a:off x="10752" y="4423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76" name="组合 675"/>
                <p:cNvGrpSpPr/>
                <p:nvPr/>
              </p:nvGrpSpPr>
              <p:grpSpPr>
                <a:xfrm rot="5400000">
                  <a:off x="6316" y="1611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723" name="直接连接符 722"/>
                  <p:cNvCxnSpPr/>
                  <p:nvPr>
                    <p:custDataLst>
                      <p:tags r:id="rId980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4" name="直接连接符 723"/>
                  <p:cNvCxnSpPr/>
                  <p:nvPr>
                    <p:custDataLst>
                      <p:tags r:id="rId981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25" name="组合 724"/>
                <p:cNvGrpSpPr/>
                <p:nvPr/>
              </p:nvGrpSpPr>
              <p:grpSpPr>
                <a:xfrm rot="5400000">
                  <a:off x="6327" y="3990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728" name="直接连接符 727"/>
                  <p:cNvCxnSpPr/>
                  <p:nvPr>
                    <p:custDataLst>
                      <p:tags r:id="rId982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9" name="直接连接符 728"/>
                  <p:cNvCxnSpPr/>
                  <p:nvPr>
                    <p:custDataLst>
                      <p:tags r:id="rId983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30" name="组合 729"/>
                <p:cNvGrpSpPr/>
                <p:nvPr/>
              </p:nvGrpSpPr>
              <p:grpSpPr>
                <a:xfrm>
                  <a:off x="6307" y="1087"/>
                  <a:ext cx="1134" cy="682"/>
                  <a:chOff x="8554" y="3997"/>
                  <a:chExt cx="1134" cy="682"/>
                </a:xfrm>
              </p:grpSpPr>
              <p:sp>
                <p:nvSpPr>
                  <p:cNvPr id="733" name="文本框 732"/>
                  <p:cNvSpPr txBox="1"/>
                  <p:nvPr>
                    <p:custDataLst>
                      <p:tags r:id="rId984"/>
                    </p:custDataLst>
                  </p:nvPr>
                </p:nvSpPr>
                <p:spPr>
                  <a:xfrm>
                    <a:off x="8554" y="3997"/>
                    <a:ext cx="398" cy="68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p>
                    <a:endParaRPr lang="zh-CN" altLang="en-US"/>
                  </a:p>
                </p:txBody>
              </p:sp>
              <p:sp>
                <p:nvSpPr>
                  <p:cNvPr id="734" name="文本框 733"/>
                  <p:cNvSpPr txBox="1"/>
                  <p:nvPr>
                    <p:custDataLst>
                      <p:tags r:id="rId985"/>
                    </p:custDataLst>
                  </p:nvPr>
                </p:nvSpPr>
                <p:spPr>
                  <a:xfrm>
                    <a:off x="9221" y="3997"/>
                    <a:ext cx="467" cy="68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p>
                    <a:endParaRPr lang="en-US" altLang="zh-CN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735" name="组合 734"/>
                <p:cNvGrpSpPr/>
                <p:nvPr/>
              </p:nvGrpSpPr>
              <p:grpSpPr>
                <a:xfrm>
                  <a:off x="6554" y="1642"/>
                  <a:ext cx="143" cy="2496"/>
                  <a:chOff x="7385" y="3155"/>
                  <a:chExt cx="143" cy="2496"/>
                </a:xfrm>
              </p:grpSpPr>
              <p:cxnSp>
                <p:nvCxnSpPr>
                  <p:cNvPr id="738" name="直接连接符 737"/>
                  <p:cNvCxnSpPr/>
                  <p:nvPr>
                    <p:custDataLst>
                      <p:tags r:id="rId986"/>
                    </p:custDataLst>
                  </p:nvPr>
                </p:nvCxnSpPr>
                <p:spPr>
                  <a:xfrm rot="10800000" flipH="1" flipV="1">
                    <a:off x="7399" y="3155"/>
                    <a:ext cx="6" cy="24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9" name="直接连接符 738"/>
                  <p:cNvCxnSpPr/>
                  <p:nvPr>
                    <p:custDataLst>
                      <p:tags r:id="rId987"/>
                    </p:custDataLst>
                  </p:nvPr>
                </p:nvCxnSpPr>
                <p:spPr>
                  <a:xfrm rot="10800000" flipH="1">
                    <a:off x="7392" y="3183"/>
                    <a:ext cx="136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0" name="直接连接符 739"/>
                  <p:cNvCxnSpPr/>
                  <p:nvPr>
                    <p:custDataLst>
                      <p:tags r:id="rId988"/>
                    </p:custDataLst>
                  </p:nvPr>
                </p:nvCxnSpPr>
                <p:spPr>
                  <a:xfrm rot="10800000" flipH="1">
                    <a:off x="7385" y="5618"/>
                    <a:ext cx="136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76" name="组合 775"/>
                <p:cNvGrpSpPr/>
                <p:nvPr/>
              </p:nvGrpSpPr>
              <p:grpSpPr>
                <a:xfrm>
                  <a:off x="6963" y="1647"/>
                  <a:ext cx="166" cy="2496"/>
                  <a:chOff x="7794" y="3160"/>
                  <a:chExt cx="166" cy="2496"/>
                </a:xfrm>
              </p:grpSpPr>
              <p:cxnSp>
                <p:nvCxnSpPr>
                  <p:cNvPr id="1673" name="直接连接符 1672"/>
                  <p:cNvCxnSpPr/>
                  <p:nvPr>
                    <p:custDataLst>
                      <p:tags r:id="rId989"/>
                    </p:custDataLst>
                  </p:nvPr>
                </p:nvCxnSpPr>
                <p:spPr>
                  <a:xfrm rot="10800000" flipV="1">
                    <a:off x="7938" y="3160"/>
                    <a:ext cx="7" cy="24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4" name="直接连接符 1673"/>
                  <p:cNvCxnSpPr/>
                  <p:nvPr>
                    <p:custDataLst>
                      <p:tags r:id="rId990"/>
                    </p:custDataLst>
                  </p:nvPr>
                </p:nvCxnSpPr>
                <p:spPr>
                  <a:xfrm rot="10800000">
                    <a:off x="7794" y="3173"/>
                    <a:ext cx="159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5" name="直接连接符 1674"/>
                  <p:cNvCxnSpPr/>
                  <p:nvPr>
                    <p:custDataLst>
                      <p:tags r:id="rId991"/>
                    </p:custDataLst>
                  </p:nvPr>
                </p:nvCxnSpPr>
                <p:spPr>
                  <a:xfrm rot="10800000">
                    <a:off x="7802" y="5623"/>
                    <a:ext cx="159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76" name="组合 1675"/>
                <p:cNvGrpSpPr/>
                <p:nvPr/>
              </p:nvGrpSpPr>
              <p:grpSpPr>
                <a:xfrm>
                  <a:off x="7439" y="1227"/>
                  <a:ext cx="3406" cy="3415"/>
                  <a:chOff x="8270" y="2740"/>
                  <a:chExt cx="3406" cy="3415"/>
                </a:xfrm>
              </p:grpSpPr>
              <p:grpSp>
                <p:nvGrpSpPr>
                  <p:cNvPr id="1677" name="组合 1676"/>
                  <p:cNvGrpSpPr/>
                  <p:nvPr/>
                </p:nvGrpSpPr>
                <p:grpSpPr>
                  <a:xfrm>
                    <a:off x="8270" y="2740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1678" name="组合 1677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679" name="直接连接符 1678"/>
                      <p:cNvCxnSpPr/>
                      <p:nvPr>
                        <p:custDataLst>
                          <p:tags r:id="rId992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80" name="直接连接符 1679"/>
                      <p:cNvCxnSpPr/>
                      <p:nvPr>
                        <p:custDataLst>
                          <p:tags r:id="rId993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1" name="组合 1680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682" name="直接连接符 1681"/>
                      <p:cNvCxnSpPr/>
                      <p:nvPr>
                        <p:custDataLst>
                          <p:tags r:id="rId994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83" name="直接连接符 1682"/>
                      <p:cNvCxnSpPr/>
                      <p:nvPr>
                        <p:custDataLst>
                          <p:tags r:id="rId995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684" name="直接连接符 1683"/>
                    <p:cNvCxnSpPr/>
                    <p:nvPr>
                      <p:custDataLst>
                        <p:tags r:id="rId996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85" name="直接连接符 1684"/>
                    <p:cNvCxnSpPr/>
                    <p:nvPr>
                      <p:custDataLst>
                        <p:tags r:id="rId997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86" name="直接连接符 1685"/>
                    <p:cNvCxnSpPr/>
                    <p:nvPr>
                      <p:custDataLst>
                        <p:tags r:id="rId998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87" name="直接连接符 1686"/>
                    <p:cNvCxnSpPr/>
                    <p:nvPr>
                      <p:custDataLst>
                        <p:tags r:id="rId999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88" name="直接连接符 1687"/>
                    <p:cNvCxnSpPr/>
                    <p:nvPr>
                      <p:custDataLst>
                        <p:tags r:id="rId1000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89" name="直接连接符 1688"/>
                    <p:cNvCxnSpPr/>
                    <p:nvPr>
                      <p:custDataLst>
                        <p:tags r:id="rId1001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690" name="组合 1689"/>
                  <p:cNvGrpSpPr/>
                  <p:nvPr/>
                </p:nvGrpSpPr>
                <p:grpSpPr>
                  <a:xfrm>
                    <a:off x="10158" y="2769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1691" name="组合 1690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692" name="直接连接符 1691"/>
                      <p:cNvCxnSpPr/>
                      <p:nvPr>
                        <p:custDataLst>
                          <p:tags r:id="rId1002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3" name="直接连接符 1692"/>
                      <p:cNvCxnSpPr/>
                      <p:nvPr>
                        <p:custDataLst>
                          <p:tags r:id="rId1003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94" name="组合 1693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695" name="直接连接符 1694"/>
                      <p:cNvCxnSpPr/>
                      <p:nvPr>
                        <p:custDataLst>
                          <p:tags r:id="rId1004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6" name="直接连接符 1695"/>
                      <p:cNvCxnSpPr/>
                      <p:nvPr>
                        <p:custDataLst>
                          <p:tags r:id="rId1005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697" name="直接连接符 1696"/>
                    <p:cNvCxnSpPr/>
                    <p:nvPr>
                      <p:custDataLst>
                        <p:tags r:id="rId1006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8" name="直接连接符 1697"/>
                    <p:cNvCxnSpPr/>
                    <p:nvPr>
                      <p:custDataLst>
                        <p:tags r:id="rId1007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9" name="直接连接符 1698"/>
                    <p:cNvCxnSpPr/>
                    <p:nvPr>
                      <p:custDataLst>
                        <p:tags r:id="rId1008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00" name="直接连接符 1699"/>
                    <p:cNvCxnSpPr/>
                    <p:nvPr>
                      <p:custDataLst>
                        <p:tags r:id="rId1009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01" name="直接连接符 1700"/>
                    <p:cNvCxnSpPr/>
                    <p:nvPr>
                      <p:custDataLst>
                        <p:tags r:id="rId1010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02" name="直接连接符 1701"/>
                    <p:cNvCxnSpPr/>
                    <p:nvPr>
                      <p:custDataLst>
                        <p:tags r:id="rId1011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03" name="组合 1702"/>
                  <p:cNvGrpSpPr/>
                  <p:nvPr/>
                </p:nvGrpSpPr>
                <p:grpSpPr>
                  <a:xfrm>
                    <a:off x="11102" y="2769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1704" name="组合 1703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705" name="直接连接符 1704"/>
                      <p:cNvCxnSpPr/>
                      <p:nvPr>
                        <p:custDataLst>
                          <p:tags r:id="rId1012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6" name="直接连接符 1705"/>
                      <p:cNvCxnSpPr/>
                      <p:nvPr>
                        <p:custDataLst>
                          <p:tags r:id="rId1013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07" name="组合 1706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708" name="直接连接符 1707"/>
                      <p:cNvCxnSpPr/>
                      <p:nvPr>
                        <p:custDataLst>
                          <p:tags r:id="rId1014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9" name="直接连接符 1708"/>
                      <p:cNvCxnSpPr/>
                      <p:nvPr>
                        <p:custDataLst>
                          <p:tags r:id="rId1015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710" name="直接连接符 1709"/>
                    <p:cNvCxnSpPr/>
                    <p:nvPr>
                      <p:custDataLst>
                        <p:tags r:id="rId1016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1" name="直接连接符 1710"/>
                    <p:cNvCxnSpPr/>
                    <p:nvPr>
                      <p:custDataLst>
                        <p:tags r:id="rId1017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2" name="直接连接符 1711"/>
                    <p:cNvCxnSpPr/>
                    <p:nvPr>
                      <p:custDataLst>
                        <p:tags r:id="rId1018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3" name="直接连接符 1712"/>
                    <p:cNvCxnSpPr/>
                    <p:nvPr>
                      <p:custDataLst>
                        <p:tags r:id="rId1019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4" name="直接连接符 1713"/>
                    <p:cNvCxnSpPr/>
                    <p:nvPr>
                      <p:custDataLst>
                        <p:tags r:id="rId1020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5" name="直接连接符 1714"/>
                    <p:cNvCxnSpPr/>
                    <p:nvPr>
                      <p:custDataLst>
                        <p:tags r:id="rId1021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16" name="组合 1715"/>
                  <p:cNvGrpSpPr/>
                  <p:nvPr/>
                </p:nvGrpSpPr>
                <p:grpSpPr>
                  <a:xfrm>
                    <a:off x="9214" y="2744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1717" name="组合 1716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718" name="直接连接符 1717"/>
                      <p:cNvCxnSpPr/>
                      <p:nvPr>
                        <p:custDataLst>
                          <p:tags r:id="rId1022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19" name="直接连接符 1718"/>
                      <p:cNvCxnSpPr/>
                      <p:nvPr>
                        <p:custDataLst>
                          <p:tags r:id="rId1023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20" name="组合 1719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721" name="直接连接符 1720"/>
                      <p:cNvCxnSpPr/>
                      <p:nvPr>
                        <p:custDataLst>
                          <p:tags r:id="rId1024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22" name="直接连接符 1721"/>
                      <p:cNvCxnSpPr/>
                      <p:nvPr>
                        <p:custDataLst>
                          <p:tags r:id="rId1025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723" name="直接连接符 1722"/>
                    <p:cNvCxnSpPr/>
                    <p:nvPr>
                      <p:custDataLst>
                        <p:tags r:id="rId1026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24" name="直接连接符 1723"/>
                    <p:cNvCxnSpPr/>
                    <p:nvPr>
                      <p:custDataLst>
                        <p:tags r:id="rId1027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25" name="直接连接符 1724"/>
                    <p:cNvCxnSpPr/>
                    <p:nvPr>
                      <p:custDataLst>
                        <p:tags r:id="rId1028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26" name="直接连接符 1725"/>
                    <p:cNvCxnSpPr/>
                    <p:nvPr>
                      <p:custDataLst>
                        <p:tags r:id="rId1029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27" name="直接连接符 1726"/>
                    <p:cNvCxnSpPr/>
                    <p:nvPr>
                      <p:custDataLst>
                        <p:tags r:id="rId1030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28" name="直接连接符 1727"/>
                    <p:cNvCxnSpPr/>
                    <p:nvPr>
                      <p:custDataLst>
                        <p:tags r:id="rId1031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729" name="组合 1728"/>
              <p:cNvGrpSpPr/>
              <p:nvPr/>
            </p:nvGrpSpPr>
            <p:grpSpPr>
              <a:xfrm>
                <a:off x="3235" y="6987"/>
                <a:ext cx="2333" cy="1225"/>
                <a:chOff x="6255" y="1087"/>
                <a:chExt cx="4880" cy="3599"/>
              </a:xfrm>
            </p:grpSpPr>
            <p:sp>
              <p:nvSpPr>
                <p:cNvPr id="1730" name="圆角矩形 1729"/>
                <p:cNvSpPr/>
                <p:nvPr>
                  <p:custDataLst>
                    <p:tags r:id="rId1032"/>
                  </p:custDataLst>
                </p:nvPr>
              </p:nvSpPr>
              <p:spPr>
                <a:xfrm>
                  <a:off x="6255" y="1156"/>
                  <a:ext cx="4880" cy="3530"/>
                </a:xfrm>
                <a:prstGeom prst="roundRect">
                  <a:avLst/>
                </a:prstGeom>
                <a:solidFill>
                  <a:srgbClr val="70BAE4"/>
                </a:solidFill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altLang="zh-CN"/>
                </a:p>
              </p:txBody>
            </p:sp>
            <p:grpSp>
              <p:nvGrpSpPr>
                <p:cNvPr id="1731" name="组合 1730"/>
                <p:cNvGrpSpPr/>
                <p:nvPr/>
              </p:nvGrpSpPr>
              <p:grpSpPr>
                <a:xfrm>
                  <a:off x="7122" y="2885"/>
                  <a:ext cx="3129" cy="37"/>
                  <a:chOff x="7953" y="4398"/>
                  <a:chExt cx="3129" cy="37"/>
                </a:xfrm>
              </p:grpSpPr>
              <p:cxnSp>
                <p:nvCxnSpPr>
                  <p:cNvPr id="1732" name="直接连接符 1731"/>
                  <p:cNvCxnSpPr/>
                  <p:nvPr>
                    <p:custDataLst>
                      <p:tags r:id="rId1033"/>
                    </p:custDataLst>
                  </p:nvPr>
                </p:nvCxnSpPr>
                <p:spPr>
                  <a:xfrm flipH="1" flipV="1">
                    <a:off x="7953" y="4398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3" name="直接连接符 1732"/>
                  <p:cNvCxnSpPr/>
                  <p:nvPr>
                    <p:custDataLst>
                      <p:tags r:id="rId1034"/>
                    </p:custDataLst>
                  </p:nvPr>
                </p:nvCxnSpPr>
                <p:spPr>
                  <a:xfrm flipH="1" flipV="1">
                    <a:off x="8864" y="4402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4" name="直接连接符 1733"/>
                  <p:cNvCxnSpPr/>
                  <p:nvPr>
                    <p:custDataLst>
                      <p:tags r:id="rId1035"/>
                    </p:custDataLst>
                  </p:nvPr>
                </p:nvCxnSpPr>
                <p:spPr>
                  <a:xfrm flipH="1" flipV="1">
                    <a:off x="9808" y="4408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5" name="直接连接符 1734"/>
                  <p:cNvCxnSpPr/>
                  <p:nvPr>
                    <p:custDataLst>
                      <p:tags r:id="rId1036"/>
                    </p:custDataLst>
                  </p:nvPr>
                </p:nvCxnSpPr>
                <p:spPr>
                  <a:xfrm flipH="1" flipV="1">
                    <a:off x="10752" y="4423"/>
                    <a:ext cx="331" cy="1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36" name="组合 1735"/>
                <p:cNvGrpSpPr/>
                <p:nvPr/>
              </p:nvGrpSpPr>
              <p:grpSpPr>
                <a:xfrm rot="5400000">
                  <a:off x="6316" y="1611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1737" name="直接连接符 1736"/>
                  <p:cNvCxnSpPr/>
                  <p:nvPr>
                    <p:custDataLst>
                      <p:tags r:id="rId1037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8" name="直接连接符 1737"/>
                  <p:cNvCxnSpPr/>
                  <p:nvPr>
                    <p:custDataLst>
                      <p:tags r:id="rId1038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39" name="组合 1738"/>
                <p:cNvGrpSpPr/>
                <p:nvPr/>
              </p:nvGrpSpPr>
              <p:grpSpPr>
                <a:xfrm rot="5400000">
                  <a:off x="6327" y="3990"/>
                  <a:ext cx="1009" cy="248"/>
                  <a:chOff x="6136" y="3547"/>
                  <a:chExt cx="1264" cy="313"/>
                </a:xfrm>
              </p:grpSpPr>
              <p:cxnSp>
                <p:nvCxnSpPr>
                  <p:cNvPr id="1740" name="直接连接符 1739"/>
                  <p:cNvCxnSpPr/>
                  <p:nvPr>
                    <p:custDataLst>
                      <p:tags r:id="rId1039"/>
                    </p:custDataLst>
                  </p:nvPr>
                </p:nvCxnSpPr>
                <p:spPr>
                  <a:xfrm flipV="1">
                    <a:off x="6444" y="3846"/>
                    <a:ext cx="648" cy="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1" name="直接连接符 1740"/>
                  <p:cNvCxnSpPr/>
                  <p:nvPr>
                    <p:custDataLst>
                      <p:tags r:id="rId1040"/>
                    </p:custDataLst>
                  </p:nvPr>
                </p:nvCxnSpPr>
                <p:spPr>
                  <a:xfrm flipV="1">
                    <a:off x="6136" y="3547"/>
                    <a:ext cx="1265" cy="1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42" name="组合 1741"/>
                <p:cNvGrpSpPr/>
                <p:nvPr/>
              </p:nvGrpSpPr>
              <p:grpSpPr>
                <a:xfrm>
                  <a:off x="6307" y="1087"/>
                  <a:ext cx="1134" cy="682"/>
                  <a:chOff x="8554" y="3997"/>
                  <a:chExt cx="1134" cy="682"/>
                </a:xfrm>
              </p:grpSpPr>
              <p:sp>
                <p:nvSpPr>
                  <p:cNvPr id="1743" name="文本框 1742"/>
                  <p:cNvSpPr txBox="1"/>
                  <p:nvPr>
                    <p:custDataLst>
                      <p:tags r:id="rId1041"/>
                    </p:custDataLst>
                  </p:nvPr>
                </p:nvSpPr>
                <p:spPr>
                  <a:xfrm>
                    <a:off x="8554" y="3997"/>
                    <a:ext cx="398" cy="68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p>
                    <a:endParaRPr lang="zh-CN" altLang="en-US"/>
                  </a:p>
                </p:txBody>
              </p:sp>
              <p:sp>
                <p:nvSpPr>
                  <p:cNvPr id="1744" name="文本框 1743"/>
                  <p:cNvSpPr txBox="1"/>
                  <p:nvPr>
                    <p:custDataLst>
                      <p:tags r:id="rId1042"/>
                    </p:custDataLst>
                  </p:nvPr>
                </p:nvSpPr>
                <p:spPr>
                  <a:xfrm>
                    <a:off x="9221" y="3997"/>
                    <a:ext cx="467" cy="68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p>
                    <a:endParaRPr lang="en-US" altLang="zh-CN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745" name="组合 1744"/>
                <p:cNvGrpSpPr/>
                <p:nvPr/>
              </p:nvGrpSpPr>
              <p:grpSpPr>
                <a:xfrm>
                  <a:off x="6554" y="1642"/>
                  <a:ext cx="143" cy="2496"/>
                  <a:chOff x="7385" y="3155"/>
                  <a:chExt cx="143" cy="2496"/>
                </a:xfrm>
              </p:grpSpPr>
              <p:cxnSp>
                <p:nvCxnSpPr>
                  <p:cNvPr id="1746" name="直接连接符 1745"/>
                  <p:cNvCxnSpPr/>
                  <p:nvPr>
                    <p:custDataLst>
                      <p:tags r:id="rId1043"/>
                    </p:custDataLst>
                  </p:nvPr>
                </p:nvCxnSpPr>
                <p:spPr>
                  <a:xfrm rot="10800000" flipH="1" flipV="1">
                    <a:off x="7399" y="3155"/>
                    <a:ext cx="6" cy="24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7" name="直接连接符 1746"/>
                  <p:cNvCxnSpPr/>
                  <p:nvPr>
                    <p:custDataLst>
                      <p:tags r:id="rId1044"/>
                    </p:custDataLst>
                  </p:nvPr>
                </p:nvCxnSpPr>
                <p:spPr>
                  <a:xfrm rot="10800000" flipH="1">
                    <a:off x="7392" y="3183"/>
                    <a:ext cx="136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8" name="直接连接符 1747"/>
                  <p:cNvCxnSpPr/>
                  <p:nvPr>
                    <p:custDataLst>
                      <p:tags r:id="rId1045"/>
                    </p:custDataLst>
                  </p:nvPr>
                </p:nvCxnSpPr>
                <p:spPr>
                  <a:xfrm rot="10800000" flipH="1">
                    <a:off x="7385" y="5618"/>
                    <a:ext cx="136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49" name="组合 1748"/>
                <p:cNvGrpSpPr/>
                <p:nvPr/>
              </p:nvGrpSpPr>
              <p:grpSpPr>
                <a:xfrm>
                  <a:off x="6963" y="1647"/>
                  <a:ext cx="166" cy="2496"/>
                  <a:chOff x="7794" y="3160"/>
                  <a:chExt cx="166" cy="2496"/>
                </a:xfrm>
              </p:grpSpPr>
              <p:cxnSp>
                <p:nvCxnSpPr>
                  <p:cNvPr id="1750" name="直接连接符 1749"/>
                  <p:cNvCxnSpPr/>
                  <p:nvPr>
                    <p:custDataLst>
                      <p:tags r:id="rId1046"/>
                    </p:custDataLst>
                  </p:nvPr>
                </p:nvCxnSpPr>
                <p:spPr>
                  <a:xfrm rot="10800000" flipV="1">
                    <a:off x="7938" y="3160"/>
                    <a:ext cx="7" cy="24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1" name="直接连接符 1750"/>
                  <p:cNvCxnSpPr/>
                  <p:nvPr>
                    <p:custDataLst>
                      <p:tags r:id="rId1047"/>
                    </p:custDataLst>
                  </p:nvPr>
                </p:nvCxnSpPr>
                <p:spPr>
                  <a:xfrm rot="10800000">
                    <a:off x="7794" y="3173"/>
                    <a:ext cx="159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2" name="直接连接符 1751"/>
                  <p:cNvCxnSpPr/>
                  <p:nvPr>
                    <p:custDataLst>
                      <p:tags r:id="rId1048"/>
                    </p:custDataLst>
                  </p:nvPr>
                </p:nvCxnSpPr>
                <p:spPr>
                  <a:xfrm rot="10800000">
                    <a:off x="7802" y="5623"/>
                    <a:ext cx="159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53" name="组合 1752"/>
                <p:cNvGrpSpPr/>
                <p:nvPr/>
              </p:nvGrpSpPr>
              <p:grpSpPr>
                <a:xfrm>
                  <a:off x="7439" y="1227"/>
                  <a:ext cx="3406" cy="3415"/>
                  <a:chOff x="8270" y="2740"/>
                  <a:chExt cx="3406" cy="3415"/>
                </a:xfrm>
              </p:grpSpPr>
              <p:grpSp>
                <p:nvGrpSpPr>
                  <p:cNvPr id="1754" name="组合 1753"/>
                  <p:cNvGrpSpPr/>
                  <p:nvPr/>
                </p:nvGrpSpPr>
                <p:grpSpPr>
                  <a:xfrm>
                    <a:off x="8270" y="2740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1755" name="组合 1754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756" name="直接连接符 1755"/>
                      <p:cNvCxnSpPr/>
                      <p:nvPr>
                        <p:custDataLst>
                          <p:tags r:id="rId1049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7" name="直接连接符 1756"/>
                      <p:cNvCxnSpPr/>
                      <p:nvPr>
                        <p:custDataLst>
                          <p:tags r:id="rId1050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58" name="组合 1757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759" name="直接连接符 1758"/>
                      <p:cNvCxnSpPr/>
                      <p:nvPr>
                        <p:custDataLst>
                          <p:tags r:id="rId1051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60" name="直接连接符 1759"/>
                      <p:cNvCxnSpPr/>
                      <p:nvPr>
                        <p:custDataLst>
                          <p:tags r:id="rId1052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761" name="直接连接符 1760"/>
                    <p:cNvCxnSpPr/>
                    <p:nvPr>
                      <p:custDataLst>
                        <p:tags r:id="rId1053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2" name="直接连接符 1761"/>
                    <p:cNvCxnSpPr/>
                    <p:nvPr>
                      <p:custDataLst>
                        <p:tags r:id="rId1054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3" name="直接连接符 1762"/>
                    <p:cNvCxnSpPr/>
                    <p:nvPr>
                      <p:custDataLst>
                        <p:tags r:id="rId1055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4" name="直接连接符 1763"/>
                    <p:cNvCxnSpPr/>
                    <p:nvPr>
                      <p:custDataLst>
                        <p:tags r:id="rId1056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5" name="直接连接符 1764"/>
                    <p:cNvCxnSpPr/>
                    <p:nvPr>
                      <p:custDataLst>
                        <p:tags r:id="rId1057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6" name="直接连接符 1765"/>
                    <p:cNvCxnSpPr/>
                    <p:nvPr>
                      <p:custDataLst>
                        <p:tags r:id="rId1058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67" name="组合 1766"/>
                  <p:cNvGrpSpPr/>
                  <p:nvPr/>
                </p:nvGrpSpPr>
                <p:grpSpPr>
                  <a:xfrm>
                    <a:off x="10158" y="2769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1768" name="组合 1767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769" name="直接连接符 1768"/>
                      <p:cNvCxnSpPr/>
                      <p:nvPr>
                        <p:custDataLst>
                          <p:tags r:id="rId1059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70" name="直接连接符 1769"/>
                      <p:cNvCxnSpPr/>
                      <p:nvPr>
                        <p:custDataLst>
                          <p:tags r:id="rId1060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71" name="组合 1770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772" name="直接连接符 1771"/>
                      <p:cNvCxnSpPr/>
                      <p:nvPr>
                        <p:custDataLst>
                          <p:tags r:id="rId1061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73" name="直接连接符 1772"/>
                      <p:cNvCxnSpPr/>
                      <p:nvPr>
                        <p:custDataLst>
                          <p:tags r:id="rId1062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774" name="直接连接符 1773"/>
                    <p:cNvCxnSpPr/>
                    <p:nvPr>
                      <p:custDataLst>
                        <p:tags r:id="rId1063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5" name="直接连接符 1774"/>
                    <p:cNvCxnSpPr/>
                    <p:nvPr>
                      <p:custDataLst>
                        <p:tags r:id="rId1064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6" name="直接连接符 1775"/>
                    <p:cNvCxnSpPr/>
                    <p:nvPr>
                      <p:custDataLst>
                        <p:tags r:id="rId1065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7" name="直接连接符 1776"/>
                    <p:cNvCxnSpPr/>
                    <p:nvPr>
                      <p:custDataLst>
                        <p:tags r:id="rId1066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8" name="直接连接符 1777"/>
                    <p:cNvCxnSpPr/>
                    <p:nvPr>
                      <p:custDataLst>
                        <p:tags r:id="rId1067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9" name="直接连接符 1778"/>
                    <p:cNvCxnSpPr/>
                    <p:nvPr>
                      <p:custDataLst>
                        <p:tags r:id="rId1068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80" name="组合 1779"/>
                  <p:cNvGrpSpPr/>
                  <p:nvPr/>
                </p:nvGrpSpPr>
                <p:grpSpPr>
                  <a:xfrm>
                    <a:off x="11102" y="2769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1781" name="组合 1780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782" name="直接连接符 1781"/>
                      <p:cNvCxnSpPr/>
                      <p:nvPr>
                        <p:custDataLst>
                          <p:tags r:id="rId1069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83" name="直接连接符 1782"/>
                      <p:cNvCxnSpPr/>
                      <p:nvPr>
                        <p:custDataLst>
                          <p:tags r:id="rId1070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84" name="组合 1783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785" name="直接连接符 1784"/>
                      <p:cNvCxnSpPr/>
                      <p:nvPr>
                        <p:custDataLst>
                          <p:tags r:id="rId1071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86" name="直接连接符 1785"/>
                      <p:cNvCxnSpPr/>
                      <p:nvPr>
                        <p:custDataLst>
                          <p:tags r:id="rId1072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787" name="直接连接符 1786"/>
                    <p:cNvCxnSpPr/>
                    <p:nvPr>
                      <p:custDataLst>
                        <p:tags r:id="rId1073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88" name="直接连接符 1787"/>
                    <p:cNvCxnSpPr/>
                    <p:nvPr>
                      <p:custDataLst>
                        <p:tags r:id="rId1074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89" name="直接连接符 1788"/>
                    <p:cNvCxnSpPr/>
                    <p:nvPr>
                      <p:custDataLst>
                        <p:tags r:id="rId1075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90" name="直接连接符 1789"/>
                    <p:cNvCxnSpPr/>
                    <p:nvPr>
                      <p:custDataLst>
                        <p:tags r:id="rId1076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91" name="直接连接符 1790"/>
                    <p:cNvCxnSpPr/>
                    <p:nvPr>
                      <p:custDataLst>
                        <p:tags r:id="rId1077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92" name="直接连接符 1791"/>
                    <p:cNvCxnSpPr/>
                    <p:nvPr>
                      <p:custDataLst>
                        <p:tags r:id="rId1078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93" name="组合 1792"/>
                  <p:cNvGrpSpPr/>
                  <p:nvPr/>
                </p:nvGrpSpPr>
                <p:grpSpPr>
                  <a:xfrm>
                    <a:off x="9214" y="2744"/>
                    <a:ext cx="575" cy="3387"/>
                    <a:chOff x="8331" y="2769"/>
                    <a:chExt cx="575" cy="3387"/>
                  </a:xfrm>
                </p:grpSpPr>
                <p:grpSp>
                  <p:nvGrpSpPr>
                    <p:cNvPr id="1794" name="组合 1793"/>
                    <p:cNvGrpSpPr/>
                    <p:nvPr/>
                  </p:nvGrpSpPr>
                  <p:grpSpPr>
                    <a:xfrm rot="5400000">
                      <a:off x="8093" y="3149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795" name="直接连接符 1794"/>
                      <p:cNvCxnSpPr/>
                      <p:nvPr>
                        <p:custDataLst>
                          <p:tags r:id="rId1079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96" name="直接连接符 1795"/>
                      <p:cNvCxnSpPr/>
                      <p:nvPr>
                        <p:custDataLst>
                          <p:tags r:id="rId1080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97" name="组合 1796"/>
                    <p:cNvGrpSpPr/>
                    <p:nvPr/>
                  </p:nvGrpSpPr>
                  <p:grpSpPr>
                    <a:xfrm rot="5400000">
                      <a:off x="8104" y="5528"/>
                      <a:ext cx="1009" cy="248"/>
                      <a:chOff x="6136" y="3547"/>
                      <a:chExt cx="1264" cy="313"/>
                    </a:xfrm>
                  </p:grpSpPr>
                  <p:cxnSp>
                    <p:nvCxnSpPr>
                      <p:cNvPr id="1798" name="直接连接符 1797"/>
                      <p:cNvCxnSpPr/>
                      <p:nvPr>
                        <p:custDataLst>
                          <p:tags r:id="rId1081"/>
                        </p:custDataLst>
                      </p:nvPr>
                    </p:nvCxnSpPr>
                    <p:spPr>
                      <a:xfrm flipV="1">
                        <a:off x="6444" y="3846"/>
                        <a:ext cx="648" cy="14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99" name="直接连接符 1798"/>
                      <p:cNvCxnSpPr/>
                      <p:nvPr>
                        <p:custDataLst>
                          <p:tags r:id="rId1082"/>
                        </p:custDataLst>
                      </p:nvPr>
                    </p:nvCxnSpPr>
                    <p:spPr>
                      <a:xfrm flipV="1">
                        <a:off x="6136" y="3547"/>
                        <a:ext cx="1265" cy="16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800" name="直接连接符 1799"/>
                    <p:cNvCxnSpPr/>
                    <p:nvPr>
                      <p:custDataLst>
                        <p:tags r:id="rId1083"/>
                      </p:custDataLst>
                    </p:nvPr>
                  </p:nvCxnSpPr>
                  <p:spPr>
                    <a:xfrm rot="10800000" flipH="1" flipV="1">
                      <a:off x="8345" y="3195"/>
                      <a:ext cx="6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34" name="直接连接符 2033"/>
                    <p:cNvCxnSpPr/>
                    <p:nvPr>
                      <p:custDataLst>
                        <p:tags r:id="rId1084"/>
                      </p:custDataLst>
                    </p:nvPr>
                  </p:nvCxnSpPr>
                  <p:spPr>
                    <a:xfrm rot="10800000" flipH="1">
                      <a:off x="8338" y="320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40" name="直接连接符 2139"/>
                    <p:cNvCxnSpPr/>
                    <p:nvPr>
                      <p:custDataLst>
                        <p:tags r:id="rId1085"/>
                      </p:custDataLst>
                    </p:nvPr>
                  </p:nvCxnSpPr>
                  <p:spPr>
                    <a:xfrm rot="10800000" flipH="1">
                      <a:off x="8331" y="5658"/>
                      <a:ext cx="136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41" name="直接连接符 2140"/>
                    <p:cNvCxnSpPr/>
                    <p:nvPr>
                      <p:custDataLst>
                        <p:tags r:id="rId1086"/>
                      </p:custDataLst>
                    </p:nvPr>
                  </p:nvCxnSpPr>
                  <p:spPr>
                    <a:xfrm rot="10800000" flipV="1">
                      <a:off x="8884" y="3185"/>
                      <a:ext cx="7" cy="249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42" name="直接连接符 2141"/>
                    <p:cNvCxnSpPr/>
                    <p:nvPr>
                      <p:custDataLst>
                        <p:tags r:id="rId1087"/>
                      </p:custDataLst>
                    </p:nvPr>
                  </p:nvCxnSpPr>
                  <p:spPr>
                    <a:xfrm rot="10800000">
                      <a:off x="8740" y="319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43" name="直接连接符 2142"/>
                    <p:cNvCxnSpPr/>
                    <p:nvPr>
                      <p:custDataLst>
                        <p:tags r:id="rId1088"/>
                      </p:custDataLst>
                    </p:nvPr>
                  </p:nvCxnSpPr>
                  <p:spPr>
                    <a:xfrm rot="10800000">
                      <a:off x="8748" y="5648"/>
                      <a:ext cx="159" cy="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3909" name="组合 3908"/>
            <p:cNvGrpSpPr/>
            <p:nvPr/>
          </p:nvGrpSpPr>
          <p:grpSpPr>
            <a:xfrm>
              <a:off x="8880" y="4268"/>
              <a:ext cx="2333" cy="1225"/>
              <a:chOff x="6255" y="1087"/>
              <a:chExt cx="4880" cy="3599"/>
            </a:xfrm>
          </p:grpSpPr>
          <p:sp>
            <p:nvSpPr>
              <p:cNvPr id="3910" name="圆角矩形 3909"/>
              <p:cNvSpPr/>
              <p:nvPr>
                <p:custDataLst>
                  <p:tags r:id="rId1089"/>
                </p:custDataLst>
              </p:nvPr>
            </p:nvSpPr>
            <p:spPr>
              <a:xfrm>
                <a:off x="6255" y="1156"/>
                <a:ext cx="4880" cy="3530"/>
              </a:xfrm>
              <a:prstGeom prst="roundRect">
                <a:avLst/>
              </a:prstGeom>
              <a:solidFill>
                <a:srgbClr val="70BAE4"/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grpSp>
            <p:nvGrpSpPr>
              <p:cNvPr id="3911" name="组合 3910"/>
              <p:cNvGrpSpPr/>
              <p:nvPr/>
            </p:nvGrpSpPr>
            <p:grpSpPr>
              <a:xfrm>
                <a:off x="7122" y="2885"/>
                <a:ext cx="3129" cy="37"/>
                <a:chOff x="7953" y="4398"/>
                <a:chExt cx="3129" cy="37"/>
              </a:xfrm>
            </p:grpSpPr>
            <p:cxnSp>
              <p:nvCxnSpPr>
                <p:cNvPr id="3912" name="直接连接符 3911"/>
                <p:cNvCxnSpPr/>
                <p:nvPr>
                  <p:custDataLst>
                    <p:tags r:id="rId1090"/>
                  </p:custDataLst>
                </p:nvPr>
              </p:nvCxnSpPr>
              <p:spPr>
                <a:xfrm flipH="1" flipV="1">
                  <a:off x="7953" y="4398"/>
                  <a:ext cx="331" cy="12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3" name="直接连接符 3912"/>
                <p:cNvCxnSpPr/>
                <p:nvPr>
                  <p:custDataLst>
                    <p:tags r:id="rId1091"/>
                  </p:custDataLst>
                </p:nvPr>
              </p:nvCxnSpPr>
              <p:spPr>
                <a:xfrm flipH="1" flipV="1">
                  <a:off x="8864" y="4402"/>
                  <a:ext cx="331" cy="12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4" name="直接连接符 3913"/>
                <p:cNvCxnSpPr/>
                <p:nvPr>
                  <p:custDataLst>
                    <p:tags r:id="rId1092"/>
                  </p:custDataLst>
                </p:nvPr>
              </p:nvCxnSpPr>
              <p:spPr>
                <a:xfrm flipH="1" flipV="1">
                  <a:off x="9808" y="4408"/>
                  <a:ext cx="331" cy="12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5" name="直接连接符 3914"/>
                <p:cNvCxnSpPr/>
                <p:nvPr>
                  <p:custDataLst>
                    <p:tags r:id="rId1093"/>
                  </p:custDataLst>
                </p:nvPr>
              </p:nvCxnSpPr>
              <p:spPr>
                <a:xfrm flipH="1" flipV="1">
                  <a:off x="10752" y="4423"/>
                  <a:ext cx="331" cy="12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16" name="组合 3915"/>
              <p:cNvGrpSpPr/>
              <p:nvPr/>
            </p:nvGrpSpPr>
            <p:grpSpPr>
              <a:xfrm rot="5400000">
                <a:off x="6316" y="1611"/>
                <a:ext cx="1009" cy="248"/>
                <a:chOff x="6136" y="3547"/>
                <a:chExt cx="1264" cy="313"/>
              </a:xfrm>
            </p:grpSpPr>
            <p:cxnSp>
              <p:nvCxnSpPr>
                <p:cNvPr id="3917" name="直接连接符 3916"/>
                <p:cNvCxnSpPr/>
                <p:nvPr>
                  <p:custDataLst>
                    <p:tags r:id="rId1094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8" name="直接连接符 3917"/>
                <p:cNvCxnSpPr/>
                <p:nvPr>
                  <p:custDataLst>
                    <p:tags r:id="rId1095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19" name="组合 3918"/>
              <p:cNvGrpSpPr/>
              <p:nvPr/>
            </p:nvGrpSpPr>
            <p:grpSpPr>
              <a:xfrm rot="5400000">
                <a:off x="6327" y="3990"/>
                <a:ext cx="1009" cy="248"/>
                <a:chOff x="6136" y="3547"/>
                <a:chExt cx="1264" cy="313"/>
              </a:xfrm>
            </p:grpSpPr>
            <p:cxnSp>
              <p:nvCxnSpPr>
                <p:cNvPr id="3920" name="直接连接符 3919"/>
                <p:cNvCxnSpPr/>
                <p:nvPr>
                  <p:custDataLst>
                    <p:tags r:id="rId1096"/>
                  </p:custDataLst>
                </p:nvPr>
              </p:nvCxnSpPr>
              <p:spPr>
                <a:xfrm flipV="1">
                  <a:off x="6444" y="3846"/>
                  <a:ext cx="648" cy="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1" name="直接连接符 3920"/>
                <p:cNvCxnSpPr/>
                <p:nvPr>
                  <p:custDataLst>
                    <p:tags r:id="rId1097"/>
                  </p:custDataLst>
                </p:nvPr>
              </p:nvCxnSpPr>
              <p:spPr>
                <a:xfrm flipV="1">
                  <a:off x="6136" y="3547"/>
                  <a:ext cx="1265" cy="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22" name="组合 3921"/>
              <p:cNvGrpSpPr/>
              <p:nvPr/>
            </p:nvGrpSpPr>
            <p:grpSpPr>
              <a:xfrm>
                <a:off x="6307" y="1087"/>
                <a:ext cx="1134" cy="682"/>
                <a:chOff x="8554" y="3997"/>
                <a:chExt cx="1134" cy="682"/>
              </a:xfrm>
            </p:grpSpPr>
            <p:sp>
              <p:nvSpPr>
                <p:cNvPr id="3923" name="文本框 3922"/>
                <p:cNvSpPr txBox="1"/>
                <p:nvPr>
                  <p:custDataLst>
                    <p:tags r:id="rId1098"/>
                  </p:custDataLst>
                </p:nvPr>
              </p:nvSpPr>
              <p:spPr>
                <a:xfrm>
                  <a:off x="8554" y="3997"/>
                  <a:ext cx="398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zh-CN" altLang="en-US"/>
                </a:p>
              </p:txBody>
            </p:sp>
            <p:sp>
              <p:nvSpPr>
                <p:cNvPr id="3924" name="文本框 3923"/>
                <p:cNvSpPr txBox="1"/>
                <p:nvPr>
                  <p:custDataLst>
                    <p:tags r:id="rId1099"/>
                  </p:custDataLst>
                </p:nvPr>
              </p:nvSpPr>
              <p:spPr>
                <a:xfrm>
                  <a:off x="9221" y="3997"/>
                  <a:ext cx="467" cy="68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endParaRPr lang="en-US" altLang="zh-CN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3925" name="组合 3924"/>
              <p:cNvGrpSpPr/>
              <p:nvPr/>
            </p:nvGrpSpPr>
            <p:grpSpPr>
              <a:xfrm>
                <a:off x="6554" y="1642"/>
                <a:ext cx="143" cy="2496"/>
                <a:chOff x="7385" y="3155"/>
                <a:chExt cx="143" cy="2496"/>
              </a:xfrm>
            </p:grpSpPr>
            <p:cxnSp>
              <p:nvCxnSpPr>
                <p:cNvPr id="3926" name="直接连接符 3925"/>
                <p:cNvCxnSpPr/>
                <p:nvPr>
                  <p:custDataLst>
                    <p:tags r:id="rId1100"/>
                  </p:custDataLst>
                </p:nvPr>
              </p:nvCxnSpPr>
              <p:spPr>
                <a:xfrm rot="10800000" flipH="1" flipV="1">
                  <a:off x="7399" y="3155"/>
                  <a:ext cx="6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7" name="直接连接符 3926"/>
                <p:cNvCxnSpPr/>
                <p:nvPr>
                  <p:custDataLst>
                    <p:tags r:id="rId1101"/>
                  </p:custDataLst>
                </p:nvPr>
              </p:nvCxnSpPr>
              <p:spPr>
                <a:xfrm rot="10800000" flipH="1">
                  <a:off x="7392" y="3183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8" name="直接连接符 3927"/>
                <p:cNvCxnSpPr/>
                <p:nvPr>
                  <p:custDataLst>
                    <p:tags r:id="rId1102"/>
                  </p:custDataLst>
                </p:nvPr>
              </p:nvCxnSpPr>
              <p:spPr>
                <a:xfrm rot="10800000" flipH="1">
                  <a:off x="7385" y="5618"/>
                  <a:ext cx="136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29" name="组合 3928"/>
              <p:cNvGrpSpPr/>
              <p:nvPr/>
            </p:nvGrpSpPr>
            <p:grpSpPr>
              <a:xfrm>
                <a:off x="6963" y="1647"/>
                <a:ext cx="166" cy="2496"/>
                <a:chOff x="7794" y="3160"/>
                <a:chExt cx="166" cy="2496"/>
              </a:xfrm>
            </p:grpSpPr>
            <p:cxnSp>
              <p:nvCxnSpPr>
                <p:cNvPr id="3930" name="直接连接符 3929"/>
                <p:cNvCxnSpPr/>
                <p:nvPr>
                  <p:custDataLst>
                    <p:tags r:id="rId1103"/>
                  </p:custDataLst>
                </p:nvPr>
              </p:nvCxnSpPr>
              <p:spPr>
                <a:xfrm rot="10800000" flipV="1">
                  <a:off x="7938" y="3160"/>
                  <a:ext cx="7" cy="24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1" name="直接连接符 3930"/>
                <p:cNvCxnSpPr/>
                <p:nvPr>
                  <p:custDataLst>
                    <p:tags r:id="rId1104"/>
                  </p:custDataLst>
                </p:nvPr>
              </p:nvCxnSpPr>
              <p:spPr>
                <a:xfrm rot="10800000">
                  <a:off x="7794" y="317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2" name="直接连接符 3931"/>
                <p:cNvCxnSpPr/>
                <p:nvPr>
                  <p:custDataLst>
                    <p:tags r:id="rId1105"/>
                  </p:custDataLst>
                </p:nvPr>
              </p:nvCxnSpPr>
              <p:spPr>
                <a:xfrm rot="10800000">
                  <a:off x="7802" y="5623"/>
                  <a:ext cx="159" cy="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33" name="组合 3932"/>
              <p:cNvGrpSpPr/>
              <p:nvPr/>
            </p:nvGrpSpPr>
            <p:grpSpPr>
              <a:xfrm>
                <a:off x="7439" y="1227"/>
                <a:ext cx="3406" cy="3415"/>
                <a:chOff x="8270" y="2740"/>
                <a:chExt cx="3406" cy="3415"/>
              </a:xfrm>
            </p:grpSpPr>
            <p:grpSp>
              <p:nvGrpSpPr>
                <p:cNvPr id="3934" name="组合 3933"/>
                <p:cNvGrpSpPr/>
                <p:nvPr/>
              </p:nvGrpSpPr>
              <p:grpSpPr>
                <a:xfrm>
                  <a:off x="8270" y="2740"/>
                  <a:ext cx="575" cy="3387"/>
                  <a:chOff x="8331" y="2769"/>
                  <a:chExt cx="575" cy="3387"/>
                </a:xfrm>
              </p:grpSpPr>
              <p:grpSp>
                <p:nvGrpSpPr>
                  <p:cNvPr id="3935" name="组合 3934"/>
                  <p:cNvGrpSpPr/>
                  <p:nvPr/>
                </p:nvGrpSpPr>
                <p:grpSpPr>
                  <a:xfrm rot="5400000">
                    <a:off x="8093" y="3149"/>
                    <a:ext cx="1009" cy="248"/>
                    <a:chOff x="6136" y="3547"/>
                    <a:chExt cx="1264" cy="313"/>
                  </a:xfrm>
                </p:grpSpPr>
                <p:cxnSp>
                  <p:nvCxnSpPr>
                    <p:cNvPr id="3936" name="直接连接符 3935"/>
                    <p:cNvCxnSpPr/>
                    <p:nvPr>
                      <p:custDataLst>
                        <p:tags r:id="rId1106"/>
                      </p:custDataLst>
                    </p:nvPr>
                  </p:nvCxnSpPr>
                  <p:spPr>
                    <a:xfrm flipV="1">
                      <a:off x="6444" y="3846"/>
                      <a:ext cx="648" cy="14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37" name="直接连接符 3936"/>
                    <p:cNvCxnSpPr/>
                    <p:nvPr>
                      <p:custDataLst>
                        <p:tags r:id="rId1107"/>
                      </p:custDataLst>
                    </p:nvPr>
                  </p:nvCxnSpPr>
                  <p:spPr>
                    <a:xfrm flipV="1">
                      <a:off x="6136" y="3547"/>
                      <a:ext cx="1265" cy="16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38" name="组合 3937"/>
                  <p:cNvGrpSpPr/>
                  <p:nvPr/>
                </p:nvGrpSpPr>
                <p:grpSpPr>
                  <a:xfrm rot="5400000">
                    <a:off x="8104" y="5528"/>
                    <a:ext cx="1009" cy="248"/>
                    <a:chOff x="6136" y="3547"/>
                    <a:chExt cx="1264" cy="313"/>
                  </a:xfrm>
                </p:grpSpPr>
                <p:cxnSp>
                  <p:nvCxnSpPr>
                    <p:cNvPr id="3939" name="直接连接符 3938"/>
                    <p:cNvCxnSpPr/>
                    <p:nvPr>
                      <p:custDataLst>
                        <p:tags r:id="rId1108"/>
                      </p:custDataLst>
                    </p:nvPr>
                  </p:nvCxnSpPr>
                  <p:spPr>
                    <a:xfrm flipV="1">
                      <a:off x="6444" y="3846"/>
                      <a:ext cx="648" cy="14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40" name="直接连接符 3939"/>
                    <p:cNvCxnSpPr/>
                    <p:nvPr>
                      <p:custDataLst>
                        <p:tags r:id="rId1109"/>
                      </p:custDataLst>
                    </p:nvPr>
                  </p:nvCxnSpPr>
                  <p:spPr>
                    <a:xfrm flipV="1">
                      <a:off x="6136" y="3547"/>
                      <a:ext cx="1265" cy="16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941" name="直接连接符 3940"/>
                  <p:cNvCxnSpPr/>
                  <p:nvPr>
                    <p:custDataLst>
                      <p:tags r:id="rId1110"/>
                    </p:custDataLst>
                  </p:nvPr>
                </p:nvCxnSpPr>
                <p:spPr>
                  <a:xfrm rot="10800000" flipH="1" flipV="1">
                    <a:off x="8345" y="3195"/>
                    <a:ext cx="6" cy="24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42" name="直接连接符 3941"/>
                  <p:cNvCxnSpPr/>
                  <p:nvPr>
                    <p:custDataLst>
                      <p:tags r:id="rId1111"/>
                    </p:custDataLst>
                  </p:nvPr>
                </p:nvCxnSpPr>
                <p:spPr>
                  <a:xfrm rot="10800000" flipH="1">
                    <a:off x="8338" y="3208"/>
                    <a:ext cx="136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43" name="直接连接符 3942"/>
                  <p:cNvCxnSpPr/>
                  <p:nvPr>
                    <p:custDataLst>
                      <p:tags r:id="rId1112"/>
                    </p:custDataLst>
                  </p:nvPr>
                </p:nvCxnSpPr>
                <p:spPr>
                  <a:xfrm rot="10800000" flipH="1">
                    <a:off x="8331" y="5658"/>
                    <a:ext cx="136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44" name="直接连接符 3943"/>
                  <p:cNvCxnSpPr/>
                  <p:nvPr>
                    <p:custDataLst>
                      <p:tags r:id="rId1113"/>
                    </p:custDataLst>
                  </p:nvPr>
                </p:nvCxnSpPr>
                <p:spPr>
                  <a:xfrm rot="10800000" flipV="1">
                    <a:off x="8884" y="3185"/>
                    <a:ext cx="7" cy="24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45" name="直接连接符 3944"/>
                  <p:cNvCxnSpPr/>
                  <p:nvPr>
                    <p:custDataLst>
                      <p:tags r:id="rId1114"/>
                    </p:custDataLst>
                  </p:nvPr>
                </p:nvCxnSpPr>
                <p:spPr>
                  <a:xfrm rot="10800000">
                    <a:off x="8740" y="3198"/>
                    <a:ext cx="159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46" name="直接连接符 3945"/>
                  <p:cNvCxnSpPr/>
                  <p:nvPr>
                    <p:custDataLst>
                      <p:tags r:id="rId1115"/>
                    </p:custDataLst>
                  </p:nvPr>
                </p:nvCxnSpPr>
                <p:spPr>
                  <a:xfrm rot="10800000">
                    <a:off x="8748" y="5648"/>
                    <a:ext cx="159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47" name="组合 3946"/>
                <p:cNvGrpSpPr/>
                <p:nvPr/>
              </p:nvGrpSpPr>
              <p:grpSpPr>
                <a:xfrm>
                  <a:off x="10158" y="2769"/>
                  <a:ext cx="575" cy="3387"/>
                  <a:chOff x="8331" y="2769"/>
                  <a:chExt cx="575" cy="3387"/>
                </a:xfrm>
              </p:grpSpPr>
              <p:grpSp>
                <p:nvGrpSpPr>
                  <p:cNvPr id="3948" name="组合 3947"/>
                  <p:cNvGrpSpPr/>
                  <p:nvPr/>
                </p:nvGrpSpPr>
                <p:grpSpPr>
                  <a:xfrm rot="5400000">
                    <a:off x="8093" y="3149"/>
                    <a:ext cx="1009" cy="248"/>
                    <a:chOff x="6136" y="3547"/>
                    <a:chExt cx="1264" cy="313"/>
                  </a:xfrm>
                </p:grpSpPr>
                <p:cxnSp>
                  <p:nvCxnSpPr>
                    <p:cNvPr id="3949" name="直接连接符 3948"/>
                    <p:cNvCxnSpPr/>
                    <p:nvPr>
                      <p:custDataLst>
                        <p:tags r:id="rId1116"/>
                      </p:custDataLst>
                    </p:nvPr>
                  </p:nvCxnSpPr>
                  <p:spPr>
                    <a:xfrm flipV="1">
                      <a:off x="6444" y="3846"/>
                      <a:ext cx="648" cy="14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50" name="直接连接符 3949"/>
                    <p:cNvCxnSpPr/>
                    <p:nvPr>
                      <p:custDataLst>
                        <p:tags r:id="rId1117"/>
                      </p:custDataLst>
                    </p:nvPr>
                  </p:nvCxnSpPr>
                  <p:spPr>
                    <a:xfrm flipV="1">
                      <a:off x="6136" y="3547"/>
                      <a:ext cx="1265" cy="16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51" name="组合 3950"/>
                  <p:cNvGrpSpPr/>
                  <p:nvPr/>
                </p:nvGrpSpPr>
                <p:grpSpPr>
                  <a:xfrm rot="5400000">
                    <a:off x="8104" y="5528"/>
                    <a:ext cx="1009" cy="248"/>
                    <a:chOff x="6136" y="3547"/>
                    <a:chExt cx="1264" cy="313"/>
                  </a:xfrm>
                </p:grpSpPr>
                <p:cxnSp>
                  <p:nvCxnSpPr>
                    <p:cNvPr id="3952" name="直接连接符 3951"/>
                    <p:cNvCxnSpPr/>
                    <p:nvPr>
                      <p:custDataLst>
                        <p:tags r:id="rId1118"/>
                      </p:custDataLst>
                    </p:nvPr>
                  </p:nvCxnSpPr>
                  <p:spPr>
                    <a:xfrm flipV="1">
                      <a:off x="6444" y="3846"/>
                      <a:ext cx="648" cy="14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53" name="直接连接符 3952"/>
                    <p:cNvCxnSpPr/>
                    <p:nvPr>
                      <p:custDataLst>
                        <p:tags r:id="rId1119"/>
                      </p:custDataLst>
                    </p:nvPr>
                  </p:nvCxnSpPr>
                  <p:spPr>
                    <a:xfrm flipV="1">
                      <a:off x="6136" y="3547"/>
                      <a:ext cx="1265" cy="16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954" name="直接连接符 3953"/>
                  <p:cNvCxnSpPr/>
                  <p:nvPr>
                    <p:custDataLst>
                      <p:tags r:id="rId1120"/>
                    </p:custDataLst>
                  </p:nvPr>
                </p:nvCxnSpPr>
                <p:spPr>
                  <a:xfrm rot="10800000" flipH="1" flipV="1">
                    <a:off x="8345" y="3195"/>
                    <a:ext cx="6" cy="24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55" name="直接连接符 3954"/>
                  <p:cNvCxnSpPr/>
                  <p:nvPr>
                    <p:custDataLst>
                      <p:tags r:id="rId1121"/>
                    </p:custDataLst>
                  </p:nvPr>
                </p:nvCxnSpPr>
                <p:spPr>
                  <a:xfrm rot="10800000" flipH="1">
                    <a:off x="8338" y="3208"/>
                    <a:ext cx="136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56" name="直接连接符 3955"/>
                  <p:cNvCxnSpPr/>
                  <p:nvPr>
                    <p:custDataLst>
                      <p:tags r:id="rId1122"/>
                    </p:custDataLst>
                  </p:nvPr>
                </p:nvCxnSpPr>
                <p:spPr>
                  <a:xfrm rot="10800000" flipH="1">
                    <a:off x="8331" y="5658"/>
                    <a:ext cx="136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57" name="直接连接符 3956"/>
                  <p:cNvCxnSpPr/>
                  <p:nvPr>
                    <p:custDataLst>
                      <p:tags r:id="rId1123"/>
                    </p:custDataLst>
                  </p:nvPr>
                </p:nvCxnSpPr>
                <p:spPr>
                  <a:xfrm rot="10800000" flipV="1">
                    <a:off x="8884" y="3185"/>
                    <a:ext cx="7" cy="24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58" name="直接连接符 3957"/>
                  <p:cNvCxnSpPr/>
                  <p:nvPr>
                    <p:custDataLst>
                      <p:tags r:id="rId1124"/>
                    </p:custDataLst>
                  </p:nvPr>
                </p:nvCxnSpPr>
                <p:spPr>
                  <a:xfrm rot="10800000">
                    <a:off x="8740" y="3198"/>
                    <a:ext cx="159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59" name="直接连接符 3958"/>
                  <p:cNvCxnSpPr/>
                  <p:nvPr>
                    <p:custDataLst>
                      <p:tags r:id="rId1125"/>
                    </p:custDataLst>
                  </p:nvPr>
                </p:nvCxnSpPr>
                <p:spPr>
                  <a:xfrm rot="10800000">
                    <a:off x="8748" y="5648"/>
                    <a:ext cx="159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60" name="组合 3959"/>
                <p:cNvGrpSpPr/>
                <p:nvPr/>
              </p:nvGrpSpPr>
              <p:grpSpPr>
                <a:xfrm>
                  <a:off x="11102" y="2769"/>
                  <a:ext cx="575" cy="3387"/>
                  <a:chOff x="8331" y="2769"/>
                  <a:chExt cx="575" cy="3387"/>
                </a:xfrm>
              </p:grpSpPr>
              <p:grpSp>
                <p:nvGrpSpPr>
                  <p:cNvPr id="3961" name="组合 3960"/>
                  <p:cNvGrpSpPr/>
                  <p:nvPr/>
                </p:nvGrpSpPr>
                <p:grpSpPr>
                  <a:xfrm rot="5400000">
                    <a:off x="8093" y="3149"/>
                    <a:ext cx="1009" cy="248"/>
                    <a:chOff x="6136" y="3547"/>
                    <a:chExt cx="1264" cy="313"/>
                  </a:xfrm>
                </p:grpSpPr>
                <p:cxnSp>
                  <p:nvCxnSpPr>
                    <p:cNvPr id="3962" name="直接连接符 3961"/>
                    <p:cNvCxnSpPr/>
                    <p:nvPr>
                      <p:custDataLst>
                        <p:tags r:id="rId1126"/>
                      </p:custDataLst>
                    </p:nvPr>
                  </p:nvCxnSpPr>
                  <p:spPr>
                    <a:xfrm flipV="1">
                      <a:off x="6444" y="3846"/>
                      <a:ext cx="648" cy="14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63" name="直接连接符 3962"/>
                    <p:cNvCxnSpPr/>
                    <p:nvPr>
                      <p:custDataLst>
                        <p:tags r:id="rId1127"/>
                      </p:custDataLst>
                    </p:nvPr>
                  </p:nvCxnSpPr>
                  <p:spPr>
                    <a:xfrm flipV="1">
                      <a:off x="6136" y="3547"/>
                      <a:ext cx="1265" cy="16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64" name="组合 3963"/>
                  <p:cNvGrpSpPr/>
                  <p:nvPr/>
                </p:nvGrpSpPr>
                <p:grpSpPr>
                  <a:xfrm rot="5400000">
                    <a:off x="8104" y="5528"/>
                    <a:ext cx="1009" cy="248"/>
                    <a:chOff x="6136" y="3547"/>
                    <a:chExt cx="1264" cy="313"/>
                  </a:xfrm>
                </p:grpSpPr>
                <p:cxnSp>
                  <p:nvCxnSpPr>
                    <p:cNvPr id="3965" name="直接连接符 3964"/>
                    <p:cNvCxnSpPr/>
                    <p:nvPr>
                      <p:custDataLst>
                        <p:tags r:id="rId1128"/>
                      </p:custDataLst>
                    </p:nvPr>
                  </p:nvCxnSpPr>
                  <p:spPr>
                    <a:xfrm flipV="1">
                      <a:off x="6444" y="3846"/>
                      <a:ext cx="648" cy="14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66" name="直接连接符 3965"/>
                    <p:cNvCxnSpPr/>
                    <p:nvPr>
                      <p:custDataLst>
                        <p:tags r:id="rId1129"/>
                      </p:custDataLst>
                    </p:nvPr>
                  </p:nvCxnSpPr>
                  <p:spPr>
                    <a:xfrm flipV="1">
                      <a:off x="6136" y="3547"/>
                      <a:ext cx="1265" cy="16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967" name="直接连接符 3966"/>
                  <p:cNvCxnSpPr/>
                  <p:nvPr>
                    <p:custDataLst>
                      <p:tags r:id="rId1130"/>
                    </p:custDataLst>
                  </p:nvPr>
                </p:nvCxnSpPr>
                <p:spPr>
                  <a:xfrm rot="10800000" flipH="1" flipV="1">
                    <a:off x="8345" y="3195"/>
                    <a:ext cx="6" cy="24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68" name="直接连接符 3967"/>
                  <p:cNvCxnSpPr/>
                  <p:nvPr>
                    <p:custDataLst>
                      <p:tags r:id="rId1131"/>
                    </p:custDataLst>
                  </p:nvPr>
                </p:nvCxnSpPr>
                <p:spPr>
                  <a:xfrm rot="10800000" flipH="1">
                    <a:off x="8338" y="3208"/>
                    <a:ext cx="136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69" name="直接连接符 3968"/>
                  <p:cNvCxnSpPr/>
                  <p:nvPr>
                    <p:custDataLst>
                      <p:tags r:id="rId1132"/>
                    </p:custDataLst>
                  </p:nvPr>
                </p:nvCxnSpPr>
                <p:spPr>
                  <a:xfrm rot="10800000" flipH="1">
                    <a:off x="8331" y="5658"/>
                    <a:ext cx="136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70" name="直接连接符 3969"/>
                  <p:cNvCxnSpPr/>
                  <p:nvPr>
                    <p:custDataLst>
                      <p:tags r:id="rId1133"/>
                    </p:custDataLst>
                  </p:nvPr>
                </p:nvCxnSpPr>
                <p:spPr>
                  <a:xfrm rot="10800000" flipV="1">
                    <a:off x="8884" y="3185"/>
                    <a:ext cx="7" cy="24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71" name="直接连接符 3970"/>
                  <p:cNvCxnSpPr/>
                  <p:nvPr>
                    <p:custDataLst>
                      <p:tags r:id="rId1134"/>
                    </p:custDataLst>
                  </p:nvPr>
                </p:nvCxnSpPr>
                <p:spPr>
                  <a:xfrm rot="10800000">
                    <a:off x="8740" y="3198"/>
                    <a:ext cx="159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72" name="直接连接符 3971"/>
                  <p:cNvCxnSpPr/>
                  <p:nvPr>
                    <p:custDataLst>
                      <p:tags r:id="rId1135"/>
                    </p:custDataLst>
                  </p:nvPr>
                </p:nvCxnSpPr>
                <p:spPr>
                  <a:xfrm rot="10800000">
                    <a:off x="8748" y="5648"/>
                    <a:ext cx="159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73" name="组合 3972"/>
                <p:cNvGrpSpPr/>
                <p:nvPr/>
              </p:nvGrpSpPr>
              <p:grpSpPr>
                <a:xfrm>
                  <a:off x="9214" y="2744"/>
                  <a:ext cx="575" cy="3387"/>
                  <a:chOff x="8331" y="2769"/>
                  <a:chExt cx="575" cy="3387"/>
                </a:xfrm>
              </p:grpSpPr>
              <p:grpSp>
                <p:nvGrpSpPr>
                  <p:cNvPr id="3974" name="组合 3973"/>
                  <p:cNvGrpSpPr/>
                  <p:nvPr/>
                </p:nvGrpSpPr>
                <p:grpSpPr>
                  <a:xfrm rot="5400000">
                    <a:off x="8093" y="3149"/>
                    <a:ext cx="1009" cy="248"/>
                    <a:chOff x="6136" y="3547"/>
                    <a:chExt cx="1264" cy="313"/>
                  </a:xfrm>
                </p:grpSpPr>
                <p:cxnSp>
                  <p:nvCxnSpPr>
                    <p:cNvPr id="3975" name="直接连接符 3974"/>
                    <p:cNvCxnSpPr/>
                    <p:nvPr>
                      <p:custDataLst>
                        <p:tags r:id="rId1136"/>
                      </p:custDataLst>
                    </p:nvPr>
                  </p:nvCxnSpPr>
                  <p:spPr>
                    <a:xfrm flipV="1">
                      <a:off x="6444" y="3846"/>
                      <a:ext cx="648" cy="14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76" name="直接连接符 3975"/>
                    <p:cNvCxnSpPr/>
                    <p:nvPr>
                      <p:custDataLst>
                        <p:tags r:id="rId1137"/>
                      </p:custDataLst>
                    </p:nvPr>
                  </p:nvCxnSpPr>
                  <p:spPr>
                    <a:xfrm flipV="1">
                      <a:off x="6136" y="3547"/>
                      <a:ext cx="1265" cy="16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77" name="组合 3976"/>
                  <p:cNvGrpSpPr/>
                  <p:nvPr/>
                </p:nvGrpSpPr>
                <p:grpSpPr>
                  <a:xfrm rot="5400000">
                    <a:off x="8104" y="5528"/>
                    <a:ext cx="1009" cy="248"/>
                    <a:chOff x="6136" y="3547"/>
                    <a:chExt cx="1264" cy="313"/>
                  </a:xfrm>
                </p:grpSpPr>
                <p:cxnSp>
                  <p:nvCxnSpPr>
                    <p:cNvPr id="3978" name="直接连接符 3977"/>
                    <p:cNvCxnSpPr/>
                    <p:nvPr>
                      <p:custDataLst>
                        <p:tags r:id="rId1138"/>
                      </p:custDataLst>
                    </p:nvPr>
                  </p:nvCxnSpPr>
                  <p:spPr>
                    <a:xfrm flipV="1">
                      <a:off x="6444" y="3846"/>
                      <a:ext cx="648" cy="14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79" name="直接连接符 3978"/>
                    <p:cNvCxnSpPr/>
                    <p:nvPr>
                      <p:custDataLst>
                        <p:tags r:id="rId1139"/>
                      </p:custDataLst>
                    </p:nvPr>
                  </p:nvCxnSpPr>
                  <p:spPr>
                    <a:xfrm flipV="1">
                      <a:off x="6136" y="3547"/>
                      <a:ext cx="1265" cy="16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980" name="直接连接符 3979"/>
                  <p:cNvCxnSpPr/>
                  <p:nvPr>
                    <p:custDataLst>
                      <p:tags r:id="rId1140"/>
                    </p:custDataLst>
                  </p:nvPr>
                </p:nvCxnSpPr>
                <p:spPr>
                  <a:xfrm rot="10800000" flipH="1" flipV="1">
                    <a:off x="8345" y="3195"/>
                    <a:ext cx="6" cy="24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81" name="直接连接符 3980"/>
                  <p:cNvCxnSpPr/>
                  <p:nvPr>
                    <p:custDataLst>
                      <p:tags r:id="rId1141"/>
                    </p:custDataLst>
                  </p:nvPr>
                </p:nvCxnSpPr>
                <p:spPr>
                  <a:xfrm rot="10800000" flipH="1">
                    <a:off x="8338" y="3208"/>
                    <a:ext cx="136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82" name="直接连接符 3981"/>
                  <p:cNvCxnSpPr/>
                  <p:nvPr>
                    <p:custDataLst>
                      <p:tags r:id="rId1142"/>
                    </p:custDataLst>
                  </p:nvPr>
                </p:nvCxnSpPr>
                <p:spPr>
                  <a:xfrm rot="10800000" flipH="1">
                    <a:off x="8331" y="5658"/>
                    <a:ext cx="136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83" name="直接连接符 3982"/>
                  <p:cNvCxnSpPr/>
                  <p:nvPr>
                    <p:custDataLst>
                      <p:tags r:id="rId1143"/>
                    </p:custDataLst>
                  </p:nvPr>
                </p:nvCxnSpPr>
                <p:spPr>
                  <a:xfrm rot="10800000" flipV="1">
                    <a:off x="8884" y="3185"/>
                    <a:ext cx="7" cy="249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84" name="直接连接符 3983"/>
                  <p:cNvCxnSpPr/>
                  <p:nvPr>
                    <p:custDataLst>
                      <p:tags r:id="rId1144"/>
                    </p:custDataLst>
                  </p:nvPr>
                </p:nvCxnSpPr>
                <p:spPr>
                  <a:xfrm rot="10800000">
                    <a:off x="8740" y="3198"/>
                    <a:ext cx="159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85" name="直接连接符 3984"/>
                  <p:cNvCxnSpPr/>
                  <p:nvPr>
                    <p:custDataLst>
                      <p:tags r:id="rId1145"/>
                    </p:custDataLst>
                  </p:nvPr>
                </p:nvCxnSpPr>
                <p:spPr>
                  <a:xfrm rot="10800000">
                    <a:off x="8748" y="5648"/>
                    <a:ext cx="159" cy="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</p:spTree>
    <p:custDataLst>
      <p:tags r:id="rId114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" grpId="0" bldLvl="0" animBg="1"/>
      <p:bldP spid="486" grpId="0"/>
      <p:bldP spid="488" grpId="0"/>
      <p:bldP spid="2674" grpId="1" bldLvl="0" animBg="1"/>
      <p:bldP spid="267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8425180" y="1480820"/>
            <a:ext cx="2830195" cy="3483610"/>
            <a:chOff x="13268" y="2332"/>
            <a:chExt cx="4457" cy="5486"/>
          </a:xfrm>
        </p:grpSpPr>
        <p:grpSp>
          <p:nvGrpSpPr>
            <p:cNvPr id="40" name="组合 39"/>
            <p:cNvGrpSpPr/>
            <p:nvPr/>
          </p:nvGrpSpPr>
          <p:grpSpPr>
            <a:xfrm>
              <a:off x="13268" y="2340"/>
              <a:ext cx="374" cy="5479"/>
              <a:chOff x="13268" y="2340"/>
              <a:chExt cx="374" cy="5479"/>
            </a:xfrm>
          </p:grpSpPr>
          <p:sp>
            <p:nvSpPr>
              <p:cNvPr id="15" name="加号 14"/>
              <p:cNvSpPr/>
              <p:nvPr>
                <p:custDataLst>
                  <p:tags r:id="rId1"/>
                </p:custDataLst>
              </p:nvPr>
            </p:nvSpPr>
            <p:spPr>
              <a:xfrm>
                <a:off x="13268" y="2340"/>
                <a:ext cx="374" cy="343"/>
              </a:xfrm>
              <a:prstGeom prst="mathPlus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8" name="加号 17"/>
              <p:cNvSpPr/>
              <p:nvPr>
                <p:custDataLst>
                  <p:tags r:id="rId2"/>
                </p:custDataLst>
              </p:nvPr>
            </p:nvSpPr>
            <p:spPr>
              <a:xfrm>
                <a:off x="13268" y="5797"/>
                <a:ext cx="374" cy="343"/>
              </a:xfrm>
              <a:prstGeom prst="mathPlus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1" name="减号 20"/>
              <p:cNvSpPr/>
              <p:nvPr>
                <p:custDataLst>
                  <p:tags r:id="rId3"/>
                </p:custDataLst>
              </p:nvPr>
            </p:nvSpPr>
            <p:spPr>
              <a:xfrm>
                <a:off x="13325" y="4067"/>
                <a:ext cx="317" cy="349"/>
              </a:xfrm>
              <a:prstGeom prst="mathMinus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3" name="减号 22"/>
              <p:cNvSpPr/>
              <p:nvPr>
                <p:custDataLst>
                  <p:tags r:id="rId4"/>
                </p:custDataLst>
              </p:nvPr>
            </p:nvSpPr>
            <p:spPr>
              <a:xfrm>
                <a:off x="13325" y="7471"/>
                <a:ext cx="317" cy="349"/>
              </a:xfrm>
              <a:prstGeom prst="mathMinus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6" name="减号 15"/>
            <p:cNvSpPr/>
            <p:nvPr>
              <p:custDataLst>
                <p:tags r:id="rId5"/>
              </p:custDataLst>
            </p:nvPr>
          </p:nvSpPr>
          <p:spPr>
            <a:xfrm>
              <a:off x="17351" y="2332"/>
              <a:ext cx="317" cy="349"/>
            </a:xfrm>
            <a:prstGeom prst="mathMinus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减号 18"/>
            <p:cNvSpPr/>
            <p:nvPr>
              <p:custDataLst>
                <p:tags r:id="rId6"/>
              </p:custDataLst>
            </p:nvPr>
          </p:nvSpPr>
          <p:spPr>
            <a:xfrm>
              <a:off x="17351" y="5789"/>
              <a:ext cx="317" cy="349"/>
            </a:xfrm>
            <a:prstGeom prst="mathMinus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加号 19"/>
            <p:cNvSpPr/>
            <p:nvPr>
              <p:custDataLst>
                <p:tags r:id="rId7"/>
              </p:custDataLst>
            </p:nvPr>
          </p:nvSpPr>
          <p:spPr>
            <a:xfrm>
              <a:off x="17351" y="4067"/>
              <a:ext cx="374" cy="343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加号 21"/>
            <p:cNvSpPr/>
            <p:nvPr>
              <p:custDataLst>
                <p:tags r:id="rId8"/>
              </p:custDataLst>
            </p:nvPr>
          </p:nvSpPr>
          <p:spPr>
            <a:xfrm>
              <a:off x="17351" y="7471"/>
              <a:ext cx="374" cy="343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567180" y="504190"/>
            <a:ext cx="2811780" cy="5373370"/>
            <a:chOff x="2468" y="794"/>
            <a:chExt cx="4428" cy="8462"/>
          </a:xfrm>
        </p:grpSpPr>
        <p:sp>
          <p:nvSpPr>
            <p:cNvPr id="11" name="加号 10"/>
            <p:cNvSpPr/>
            <p:nvPr>
              <p:custDataLst>
                <p:tags r:id="rId9"/>
              </p:custDataLst>
            </p:nvPr>
          </p:nvSpPr>
          <p:spPr>
            <a:xfrm>
              <a:off x="2468" y="7282"/>
              <a:ext cx="374" cy="343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减号 11"/>
            <p:cNvSpPr/>
            <p:nvPr>
              <p:custDataLst>
                <p:tags r:id="rId10"/>
              </p:custDataLst>
            </p:nvPr>
          </p:nvSpPr>
          <p:spPr>
            <a:xfrm>
              <a:off x="6522" y="7274"/>
              <a:ext cx="317" cy="349"/>
            </a:xfrm>
            <a:prstGeom prst="mathMinus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加号 8"/>
            <p:cNvSpPr/>
            <p:nvPr>
              <p:custDataLst>
                <p:tags r:id="rId11"/>
              </p:custDataLst>
            </p:nvPr>
          </p:nvSpPr>
          <p:spPr>
            <a:xfrm>
              <a:off x="2496" y="4038"/>
              <a:ext cx="374" cy="343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加号 1"/>
            <p:cNvSpPr/>
            <p:nvPr>
              <p:custDataLst>
                <p:tags r:id="rId12"/>
              </p:custDataLst>
            </p:nvPr>
          </p:nvSpPr>
          <p:spPr>
            <a:xfrm>
              <a:off x="2496" y="802"/>
              <a:ext cx="374" cy="343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减号 3"/>
            <p:cNvSpPr/>
            <p:nvPr>
              <p:custDataLst>
                <p:tags r:id="rId13"/>
              </p:custDataLst>
            </p:nvPr>
          </p:nvSpPr>
          <p:spPr>
            <a:xfrm>
              <a:off x="6522" y="794"/>
              <a:ext cx="317" cy="349"/>
            </a:xfrm>
            <a:prstGeom prst="mathMinus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减号 9"/>
            <p:cNvSpPr/>
            <p:nvPr>
              <p:custDataLst>
                <p:tags r:id="rId14"/>
              </p:custDataLst>
            </p:nvPr>
          </p:nvSpPr>
          <p:spPr>
            <a:xfrm>
              <a:off x="6522" y="4030"/>
              <a:ext cx="317" cy="349"/>
            </a:xfrm>
            <a:prstGeom prst="mathMinus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加号 29"/>
            <p:cNvSpPr/>
            <p:nvPr>
              <p:custDataLst>
                <p:tags r:id="rId15"/>
              </p:custDataLst>
            </p:nvPr>
          </p:nvSpPr>
          <p:spPr>
            <a:xfrm>
              <a:off x="6522" y="8908"/>
              <a:ext cx="374" cy="343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减号 30"/>
            <p:cNvSpPr/>
            <p:nvPr>
              <p:custDataLst>
                <p:tags r:id="rId16"/>
              </p:custDataLst>
            </p:nvPr>
          </p:nvSpPr>
          <p:spPr>
            <a:xfrm>
              <a:off x="2496" y="8908"/>
              <a:ext cx="317" cy="349"/>
            </a:xfrm>
            <a:prstGeom prst="mathMinus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加号 31"/>
            <p:cNvSpPr/>
            <p:nvPr>
              <p:custDataLst>
                <p:tags r:id="rId17"/>
              </p:custDataLst>
            </p:nvPr>
          </p:nvSpPr>
          <p:spPr>
            <a:xfrm>
              <a:off x="6522" y="5628"/>
              <a:ext cx="374" cy="343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减号 32"/>
            <p:cNvSpPr/>
            <p:nvPr>
              <p:custDataLst>
                <p:tags r:id="rId18"/>
              </p:custDataLst>
            </p:nvPr>
          </p:nvSpPr>
          <p:spPr>
            <a:xfrm>
              <a:off x="2496" y="5628"/>
              <a:ext cx="317" cy="349"/>
            </a:xfrm>
            <a:prstGeom prst="mathMinus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加号 33"/>
            <p:cNvSpPr/>
            <p:nvPr>
              <p:custDataLst>
                <p:tags r:id="rId19"/>
              </p:custDataLst>
            </p:nvPr>
          </p:nvSpPr>
          <p:spPr>
            <a:xfrm>
              <a:off x="6522" y="2463"/>
              <a:ext cx="374" cy="343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减号 34"/>
            <p:cNvSpPr/>
            <p:nvPr>
              <p:custDataLst>
                <p:tags r:id="rId20"/>
              </p:custDataLst>
            </p:nvPr>
          </p:nvSpPr>
          <p:spPr>
            <a:xfrm>
              <a:off x="2496" y="2463"/>
              <a:ext cx="317" cy="349"/>
            </a:xfrm>
            <a:prstGeom prst="mathMinus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526280" y="509270"/>
            <a:ext cx="2830195" cy="5373370"/>
            <a:chOff x="7128" y="802"/>
            <a:chExt cx="4457" cy="8462"/>
          </a:xfrm>
        </p:grpSpPr>
        <p:sp>
          <p:nvSpPr>
            <p:cNvPr id="28" name="加号 27"/>
            <p:cNvSpPr/>
            <p:nvPr>
              <p:custDataLst>
                <p:tags r:id="rId21"/>
              </p:custDataLst>
            </p:nvPr>
          </p:nvSpPr>
          <p:spPr>
            <a:xfrm>
              <a:off x="11211" y="2444"/>
              <a:ext cx="374" cy="343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加号 23"/>
            <p:cNvSpPr/>
            <p:nvPr>
              <p:custDataLst>
                <p:tags r:id="rId22"/>
              </p:custDataLst>
            </p:nvPr>
          </p:nvSpPr>
          <p:spPr>
            <a:xfrm>
              <a:off x="11211" y="8916"/>
              <a:ext cx="374" cy="343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减号 5"/>
            <p:cNvSpPr/>
            <p:nvPr>
              <p:custDataLst>
                <p:tags r:id="rId23"/>
              </p:custDataLst>
            </p:nvPr>
          </p:nvSpPr>
          <p:spPr>
            <a:xfrm>
              <a:off x="11211" y="802"/>
              <a:ext cx="317" cy="349"/>
            </a:xfrm>
            <a:prstGeom prst="mathMinus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减号 7"/>
            <p:cNvSpPr/>
            <p:nvPr>
              <p:custDataLst>
                <p:tags r:id="rId24"/>
              </p:custDataLst>
            </p:nvPr>
          </p:nvSpPr>
          <p:spPr>
            <a:xfrm>
              <a:off x="11211" y="4030"/>
              <a:ext cx="317" cy="349"/>
            </a:xfrm>
            <a:prstGeom prst="mathMinus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减号 13"/>
            <p:cNvSpPr/>
            <p:nvPr>
              <p:custDataLst>
                <p:tags r:id="rId25"/>
              </p:custDataLst>
            </p:nvPr>
          </p:nvSpPr>
          <p:spPr>
            <a:xfrm>
              <a:off x="11211" y="7282"/>
              <a:ext cx="317" cy="349"/>
            </a:xfrm>
            <a:prstGeom prst="mathMinus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加号 25"/>
            <p:cNvSpPr/>
            <p:nvPr>
              <p:custDataLst>
                <p:tags r:id="rId26"/>
              </p:custDataLst>
            </p:nvPr>
          </p:nvSpPr>
          <p:spPr>
            <a:xfrm>
              <a:off x="11211" y="5680"/>
              <a:ext cx="374" cy="343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7128" y="810"/>
              <a:ext cx="374" cy="8454"/>
              <a:chOff x="7128" y="810"/>
              <a:chExt cx="374" cy="8454"/>
            </a:xfrm>
          </p:grpSpPr>
          <p:sp>
            <p:nvSpPr>
              <p:cNvPr id="29" name="减号 28"/>
              <p:cNvSpPr/>
              <p:nvPr>
                <p:custDataLst>
                  <p:tags r:id="rId27"/>
                </p:custDataLst>
              </p:nvPr>
            </p:nvSpPr>
            <p:spPr>
              <a:xfrm>
                <a:off x="7185" y="2444"/>
                <a:ext cx="317" cy="349"/>
              </a:xfrm>
              <a:prstGeom prst="mathMinus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" name="加号 4"/>
              <p:cNvSpPr/>
              <p:nvPr>
                <p:custDataLst>
                  <p:tags r:id="rId28"/>
                </p:custDataLst>
              </p:nvPr>
            </p:nvSpPr>
            <p:spPr>
              <a:xfrm>
                <a:off x="7128" y="810"/>
                <a:ext cx="374" cy="343"/>
              </a:xfrm>
              <a:prstGeom prst="mathPlus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" name="加号 6"/>
              <p:cNvSpPr/>
              <p:nvPr>
                <p:custDataLst>
                  <p:tags r:id="rId29"/>
                </p:custDataLst>
              </p:nvPr>
            </p:nvSpPr>
            <p:spPr>
              <a:xfrm>
                <a:off x="7128" y="4038"/>
                <a:ext cx="374" cy="343"/>
              </a:xfrm>
              <a:prstGeom prst="mathPlus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" name="加号 12"/>
              <p:cNvSpPr/>
              <p:nvPr>
                <p:custDataLst>
                  <p:tags r:id="rId30"/>
                </p:custDataLst>
              </p:nvPr>
            </p:nvSpPr>
            <p:spPr>
              <a:xfrm>
                <a:off x="7128" y="7290"/>
                <a:ext cx="374" cy="343"/>
              </a:xfrm>
              <a:prstGeom prst="mathPlus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5" name="减号 24"/>
              <p:cNvSpPr/>
              <p:nvPr>
                <p:custDataLst>
                  <p:tags r:id="rId31"/>
                </p:custDataLst>
              </p:nvPr>
            </p:nvSpPr>
            <p:spPr>
              <a:xfrm>
                <a:off x="7185" y="8916"/>
                <a:ext cx="317" cy="349"/>
              </a:xfrm>
              <a:prstGeom prst="mathMinus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7" name="减号 26"/>
              <p:cNvSpPr/>
              <p:nvPr>
                <p:custDataLst>
                  <p:tags r:id="rId32"/>
                </p:custDataLst>
              </p:nvPr>
            </p:nvSpPr>
            <p:spPr>
              <a:xfrm>
                <a:off x="7185" y="5680"/>
                <a:ext cx="317" cy="349"/>
              </a:xfrm>
              <a:prstGeom prst="mathMinus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799" name="矩形 798"/>
          <p:cNvSpPr/>
          <p:nvPr>
            <p:custDataLst>
              <p:tags r:id="rId33"/>
            </p:custDataLst>
          </p:nvPr>
        </p:nvSpPr>
        <p:spPr>
          <a:xfrm>
            <a:off x="7665085" y="3015615"/>
            <a:ext cx="649605" cy="774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4" name="组合 193"/>
          <p:cNvGrpSpPr/>
          <p:nvPr/>
        </p:nvGrpSpPr>
        <p:grpSpPr>
          <a:xfrm>
            <a:off x="1835785" y="356235"/>
            <a:ext cx="2252980" cy="6060440"/>
            <a:chOff x="2891" y="561"/>
            <a:chExt cx="3548" cy="9544"/>
          </a:xfrm>
        </p:grpSpPr>
        <p:grpSp>
          <p:nvGrpSpPr>
            <p:cNvPr id="17" name="组合 16"/>
            <p:cNvGrpSpPr/>
            <p:nvPr/>
          </p:nvGrpSpPr>
          <p:grpSpPr>
            <a:xfrm rot="16200000">
              <a:off x="3938" y="-486"/>
              <a:ext cx="1455" cy="3549"/>
              <a:chOff x="6766" y="2049"/>
              <a:chExt cx="2588" cy="5850"/>
            </a:xfrm>
          </p:grpSpPr>
          <p:sp>
            <p:nvSpPr>
              <p:cNvPr id="106" name="圆角矩形 105"/>
              <p:cNvSpPr/>
              <p:nvPr>
                <p:custDataLst>
                  <p:tags r:id="rId34"/>
                </p:custDataLst>
              </p:nvPr>
            </p:nvSpPr>
            <p:spPr>
              <a:xfrm>
                <a:off x="6766" y="2049"/>
                <a:ext cx="2588" cy="585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94" name="组合 93"/>
              <p:cNvGrpSpPr/>
              <p:nvPr/>
            </p:nvGrpSpPr>
            <p:grpSpPr>
              <a:xfrm>
                <a:off x="8071" y="3045"/>
                <a:ext cx="8" cy="4050"/>
                <a:chOff x="8071" y="3045"/>
                <a:chExt cx="8" cy="4050"/>
              </a:xfrm>
            </p:grpSpPr>
            <p:cxnSp>
              <p:nvCxnSpPr>
                <p:cNvPr id="36" name="直接连接符 35"/>
                <p:cNvCxnSpPr/>
                <p:nvPr>
                  <p:custDataLst>
                    <p:tags r:id="rId35"/>
                  </p:custDataLst>
                </p:nvPr>
              </p:nvCxnSpPr>
              <p:spPr>
                <a:xfrm>
                  <a:off x="8071" y="6717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/>
                <p:cNvCxnSpPr/>
                <p:nvPr>
                  <p:custDataLst>
                    <p:tags r:id="rId36"/>
                  </p:custDataLst>
                </p:nvPr>
              </p:nvCxnSpPr>
              <p:spPr>
                <a:xfrm>
                  <a:off x="8071" y="5799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/>
                <p:cNvCxnSpPr/>
                <p:nvPr>
                  <p:custDataLst>
                    <p:tags r:id="rId37"/>
                  </p:custDataLst>
                </p:nvPr>
              </p:nvCxnSpPr>
              <p:spPr>
                <a:xfrm>
                  <a:off x="8071" y="4881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>
                  <p:custDataLst>
                    <p:tags r:id="rId38"/>
                  </p:custDataLst>
                </p:nvPr>
              </p:nvCxnSpPr>
              <p:spPr>
                <a:xfrm>
                  <a:off x="8071" y="3963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>
                  <p:custDataLst>
                    <p:tags r:id="rId39"/>
                  </p:custDataLst>
                </p:nvPr>
              </p:nvCxnSpPr>
              <p:spPr>
                <a:xfrm>
                  <a:off x="8071" y="3045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组合 74"/>
              <p:cNvGrpSpPr/>
              <p:nvPr/>
            </p:nvGrpSpPr>
            <p:grpSpPr>
              <a:xfrm>
                <a:off x="7238" y="2601"/>
                <a:ext cx="1688" cy="355"/>
                <a:chOff x="7227" y="3062"/>
                <a:chExt cx="1688" cy="355"/>
              </a:xfrm>
            </p:grpSpPr>
            <p:cxnSp>
              <p:nvCxnSpPr>
                <p:cNvPr id="56" name="直接连接符 55"/>
                <p:cNvCxnSpPr/>
                <p:nvPr>
                  <p:custDataLst>
                    <p:tags r:id="rId40"/>
                  </p:custDataLst>
                </p:nvPr>
              </p:nvCxnSpPr>
              <p:spPr>
                <a:xfrm flipV="1">
                  <a:off x="7635" y="3402"/>
                  <a:ext cx="878" cy="15"/>
                </a:xfrm>
                <a:prstGeom prst="line">
                  <a:avLst/>
                </a:prstGeom>
                <a:ln w="1143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>
                  <p:custDataLst>
                    <p:tags r:id="rId41"/>
                  </p:custDataLst>
                </p:nvPr>
              </p:nvCxnSpPr>
              <p:spPr>
                <a:xfrm>
                  <a:off x="7227" y="3062"/>
                  <a:ext cx="1688" cy="0"/>
                </a:xfrm>
                <a:prstGeom prst="line">
                  <a:avLst/>
                </a:prstGeom>
                <a:ln w="1143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组合 95"/>
              <p:cNvGrpSpPr/>
              <p:nvPr/>
            </p:nvGrpSpPr>
            <p:grpSpPr>
              <a:xfrm>
                <a:off x="7238" y="3521"/>
                <a:ext cx="1688" cy="4034"/>
                <a:chOff x="7238" y="3521"/>
                <a:chExt cx="1688" cy="4034"/>
              </a:xfrm>
            </p:grpSpPr>
            <p:grpSp>
              <p:nvGrpSpPr>
                <p:cNvPr id="79" name="组合 78"/>
                <p:cNvGrpSpPr/>
                <p:nvPr/>
              </p:nvGrpSpPr>
              <p:grpSpPr>
                <a:xfrm>
                  <a:off x="7238" y="352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80" name="直接连接符 79"/>
                  <p:cNvCxnSpPr/>
                  <p:nvPr>
                    <p:custDataLst>
                      <p:tags r:id="rId42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直接连接符 80"/>
                  <p:cNvCxnSpPr/>
                  <p:nvPr>
                    <p:custDataLst>
                      <p:tags r:id="rId43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2" name="组合 81"/>
                <p:cNvGrpSpPr/>
                <p:nvPr/>
              </p:nvGrpSpPr>
              <p:grpSpPr>
                <a:xfrm>
                  <a:off x="7238" y="444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83" name="直接连接符 82"/>
                  <p:cNvCxnSpPr/>
                  <p:nvPr>
                    <p:custDataLst>
                      <p:tags r:id="rId44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直接连接符 83"/>
                  <p:cNvCxnSpPr/>
                  <p:nvPr>
                    <p:custDataLst>
                      <p:tags r:id="rId45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5" name="组合 84"/>
                <p:cNvGrpSpPr/>
                <p:nvPr/>
              </p:nvGrpSpPr>
              <p:grpSpPr>
                <a:xfrm>
                  <a:off x="7238" y="536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86" name="直接连接符 85"/>
                  <p:cNvCxnSpPr/>
                  <p:nvPr>
                    <p:custDataLst>
                      <p:tags r:id="rId46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直接连接符 86"/>
                  <p:cNvCxnSpPr/>
                  <p:nvPr>
                    <p:custDataLst>
                      <p:tags r:id="rId47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8" name="组合 87"/>
                <p:cNvGrpSpPr/>
                <p:nvPr/>
              </p:nvGrpSpPr>
              <p:grpSpPr>
                <a:xfrm>
                  <a:off x="7238" y="628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89" name="直接连接符 88"/>
                  <p:cNvCxnSpPr/>
                  <p:nvPr>
                    <p:custDataLst>
                      <p:tags r:id="rId48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直接连接符 89"/>
                  <p:cNvCxnSpPr/>
                  <p:nvPr>
                    <p:custDataLst>
                      <p:tags r:id="rId49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1" name="组合 90"/>
                <p:cNvGrpSpPr/>
                <p:nvPr/>
              </p:nvGrpSpPr>
              <p:grpSpPr>
                <a:xfrm>
                  <a:off x="7238" y="720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92" name="直接连接符 91"/>
                  <p:cNvCxnSpPr/>
                  <p:nvPr>
                    <p:custDataLst>
                      <p:tags r:id="rId50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直接连接符 92"/>
                  <p:cNvCxnSpPr/>
                  <p:nvPr>
                    <p:custDataLst>
                      <p:tags r:id="rId51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56" name="组合 255"/>
            <p:cNvGrpSpPr/>
            <p:nvPr/>
          </p:nvGrpSpPr>
          <p:grpSpPr>
            <a:xfrm rot="5400000">
              <a:off x="3938" y="1132"/>
              <a:ext cx="1455" cy="3549"/>
              <a:chOff x="6766" y="2049"/>
              <a:chExt cx="2588" cy="5850"/>
            </a:xfrm>
          </p:grpSpPr>
          <p:sp>
            <p:nvSpPr>
              <p:cNvPr id="257" name="圆角矩形 256"/>
              <p:cNvSpPr/>
              <p:nvPr>
                <p:custDataLst>
                  <p:tags r:id="rId52"/>
                </p:custDataLst>
              </p:nvPr>
            </p:nvSpPr>
            <p:spPr>
              <a:xfrm>
                <a:off x="6766" y="2049"/>
                <a:ext cx="2588" cy="5850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58" name="组合 257"/>
              <p:cNvGrpSpPr/>
              <p:nvPr/>
            </p:nvGrpSpPr>
            <p:grpSpPr>
              <a:xfrm>
                <a:off x="8071" y="3045"/>
                <a:ext cx="8" cy="4050"/>
                <a:chOff x="8071" y="3045"/>
                <a:chExt cx="8" cy="4050"/>
              </a:xfrm>
            </p:grpSpPr>
            <p:cxnSp>
              <p:nvCxnSpPr>
                <p:cNvPr id="259" name="直接连接符 258"/>
                <p:cNvCxnSpPr/>
                <p:nvPr>
                  <p:custDataLst>
                    <p:tags r:id="rId53"/>
                  </p:custDataLst>
                </p:nvPr>
              </p:nvCxnSpPr>
              <p:spPr>
                <a:xfrm>
                  <a:off x="8071" y="6717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直接连接符 259"/>
                <p:cNvCxnSpPr/>
                <p:nvPr>
                  <p:custDataLst>
                    <p:tags r:id="rId54"/>
                  </p:custDataLst>
                </p:nvPr>
              </p:nvCxnSpPr>
              <p:spPr>
                <a:xfrm>
                  <a:off x="8071" y="5799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直接连接符 260"/>
                <p:cNvCxnSpPr/>
                <p:nvPr>
                  <p:custDataLst>
                    <p:tags r:id="rId55"/>
                  </p:custDataLst>
                </p:nvPr>
              </p:nvCxnSpPr>
              <p:spPr>
                <a:xfrm>
                  <a:off x="8071" y="4881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直接连接符 261"/>
                <p:cNvCxnSpPr/>
                <p:nvPr>
                  <p:custDataLst>
                    <p:tags r:id="rId56"/>
                  </p:custDataLst>
                </p:nvPr>
              </p:nvCxnSpPr>
              <p:spPr>
                <a:xfrm>
                  <a:off x="8071" y="3963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直接连接符 262"/>
                <p:cNvCxnSpPr/>
                <p:nvPr>
                  <p:custDataLst>
                    <p:tags r:id="rId57"/>
                  </p:custDataLst>
                </p:nvPr>
              </p:nvCxnSpPr>
              <p:spPr>
                <a:xfrm>
                  <a:off x="8071" y="3045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组合 263"/>
              <p:cNvGrpSpPr/>
              <p:nvPr/>
            </p:nvGrpSpPr>
            <p:grpSpPr>
              <a:xfrm>
                <a:off x="7238" y="2601"/>
                <a:ext cx="1688" cy="355"/>
                <a:chOff x="7227" y="3062"/>
                <a:chExt cx="1688" cy="355"/>
              </a:xfrm>
            </p:grpSpPr>
            <p:cxnSp>
              <p:nvCxnSpPr>
                <p:cNvPr id="265" name="直接连接符 264"/>
                <p:cNvCxnSpPr/>
                <p:nvPr>
                  <p:custDataLst>
                    <p:tags r:id="rId58"/>
                  </p:custDataLst>
                </p:nvPr>
              </p:nvCxnSpPr>
              <p:spPr>
                <a:xfrm flipV="1">
                  <a:off x="7635" y="3402"/>
                  <a:ext cx="878" cy="15"/>
                </a:xfrm>
                <a:prstGeom prst="line">
                  <a:avLst/>
                </a:prstGeom>
                <a:ln w="1143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直接连接符 265"/>
                <p:cNvCxnSpPr/>
                <p:nvPr>
                  <p:custDataLst>
                    <p:tags r:id="rId59"/>
                  </p:custDataLst>
                </p:nvPr>
              </p:nvCxnSpPr>
              <p:spPr>
                <a:xfrm>
                  <a:off x="7227" y="3062"/>
                  <a:ext cx="1688" cy="0"/>
                </a:xfrm>
                <a:prstGeom prst="line">
                  <a:avLst/>
                </a:prstGeom>
                <a:ln w="1143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7" name="组合 266"/>
              <p:cNvGrpSpPr/>
              <p:nvPr/>
            </p:nvGrpSpPr>
            <p:grpSpPr>
              <a:xfrm>
                <a:off x="7238" y="3521"/>
                <a:ext cx="1688" cy="4034"/>
                <a:chOff x="7238" y="3521"/>
                <a:chExt cx="1688" cy="4034"/>
              </a:xfrm>
            </p:grpSpPr>
            <p:grpSp>
              <p:nvGrpSpPr>
                <p:cNvPr id="268" name="组合 267"/>
                <p:cNvGrpSpPr/>
                <p:nvPr/>
              </p:nvGrpSpPr>
              <p:grpSpPr>
                <a:xfrm>
                  <a:off x="7238" y="352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269" name="直接连接符 268"/>
                  <p:cNvCxnSpPr/>
                  <p:nvPr>
                    <p:custDataLst>
                      <p:tags r:id="rId60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0" name="直接连接符 269"/>
                  <p:cNvCxnSpPr/>
                  <p:nvPr>
                    <p:custDataLst>
                      <p:tags r:id="rId61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1" name="组合 270"/>
                <p:cNvGrpSpPr/>
                <p:nvPr/>
              </p:nvGrpSpPr>
              <p:grpSpPr>
                <a:xfrm>
                  <a:off x="7238" y="444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272" name="直接连接符 271"/>
                  <p:cNvCxnSpPr/>
                  <p:nvPr>
                    <p:custDataLst>
                      <p:tags r:id="rId62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3" name="直接连接符 272"/>
                  <p:cNvCxnSpPr/>
                  <p:nvPr>
                    <p:custDataLst>
                      <p:tags r:id="rId63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4" name="组合 273"/>
                <p:cNvGrpSpPr/>
                <p:nvPr/>
              </p:nvGrpSpPr>
              <p:grpSpPr>
                <a:xfrm>
                  <a:off x="7238" y="536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275" name="直接连接符 274"/>
                  <p:cNvCxnSpPr/>
                  <p:nvPr>
                    <p:custDataLst>
                      <p:tags r:id="rId64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6" name="直接连接符 275"/>
                  <p:cNvCxnSpPr/>
                  <p:nvPr>
                    <p:custDataLst>
                      <p:tags r:id="rId65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7" name="组合 276"/>
                <p:cNvGrpSpPr/>
                <p:nvPr/>
              </p:nvGrpSpPr>
              <p:grpSpPr>
                <a:xfrm>
                  <a:off x="7238" y="628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278" name="直接连接符 277"/>
                  <p:cNvCxnSpPr/>
                  <p:nvPr>
                    <p:custDataLst>
                      <p:tags r:id="rId66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9" name="直接连接符 278"/>
                  <p:cNvCxnSpPr/>
                  <p:nvPr>
                    <p:custDataLst>
                      <p:tags r:id="rId67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0" name="组合 279"/>
                <p:cNvGrpSpPr/>
                <p:nvPr/>
              </p:nvGrpSpPr>
              <p:grpSpPr>
                <a:xfrm>
                  <a:off x="7238" y="720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281" name="直接连接符 280"/>
                  <p:cNvCxnSpPr/>
                  <p:nvPr>
                    <p:custDataLst>
                      <p:tags r:id="rId68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直接连接符 281"/>
                  <p:cNvCxnSpPr/>
                  <p:nvPr>
                    <p:custDataLst>
                      <p:tags r:id="rId69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83" name="组合 282"/>
            <p:cNvGrpSpPr/>
            <p:nvPr/>
          </p:nvGrpSpPr>
          <p:grpSpPr>
            <a:xfrm rot="16200000">
              <a:off x="3938" y="2750"/>
              <a:ext cx="1455" cy="3549"/>
              <a:chOff x="6766" y="2049"/>
              <a:chExt cx="2588" cy="5850"/>
            </a:xfrm>
          </p:grpSpPr>
          <p:sp>
            <p:nvSpPr>
              <p:cNvPr id="284" name="圆角矩形 283"/>
              <p:cNvSpPr/>
              <p:nvPr>
                <p:custDataLst>
                  <p:tags r:id="rId70"/>
                </p:custDataLst>
              </p:nvPr>
            </p:nvSpPr>
            <p:spPr>
              <a:xfrm>
                <a:off x="6766" y="2049"/>
                <a:ext cx="2588" cy="585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85" name="组合 284"/>
              <p:cNvGrpSpPr/>
              <p:nvPr/>
            </p:nvGrpSpPr>
            <p:grpSpPr>
              <a:xfrm>
                <a:off x="8071" y="3045"/>
                <a:ext cx="8" cy="4050"/>
                <a:chOff x="8071" y="3045"/>
                <a:chExt cx="8" cy="4050"/>
              </a:xfrm>
            </p:grpSpPr>
            <p:cxnSp>
              <p:nvCxnSpPr>
                <p:cNvPr id="286" name="直接连接符 285"/>
                <p:cNvCxnSpPr/>
                <p:nvPr>
                  <p:custDataLst>
                    <p:tags r:id="rId71"/>
                  </p:custDataLst>
                </p:nvPr>
              </p:nvCxnSpPr>
              <p:spPr>
                <a:xfrm>
                  <a:off x="8071" y="6717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直接连接符 286"/>
                <p:cNvCxnSpPr/>
                <p:nvPr>
                  <p:custDataLst>
                    <p:tags r:id="rId72"/>
                  </p:custDataLst>
                </p:nvPr>
              </p:nvCxnSpPr>
              <p:spPr>
                <a:xfrm>
                  <a:off x="8071" y="5799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直接连接符 287"/>
                <p:cNvCxnSpPr/>
                <p:nvPr>
                  <p:custDataLst>
                    <p:tags r:id="rId73"/>
                  </p:custDataLst>
                </p:nvPr>
              </p:nvCxnSpPr>
              <p:spPr>
                <a:xfrm>
                  <a:off x="8071" y="4881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直接连接符 288"/>
                <p:cNvCxnSpPr/>
                <p:nvPr>
                  <p:custDataLst>
                    <p:tags r:id="rId74"/>
                  </p:custDataLst>
                </p:nvPr>
              </p:nvCxnSpPr>
              <p:spPr>
                <a:xfrm>
                  <a:off x="8071" y="3963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直接连接符 289"/>
                <p:cNvCxnSpPr/>
                <p:nvPr>
                  <p:custDataLst>
                    <p:tags r:id="rId75"/>
                  </p:custDataLst>
                </p:nvPr>
              </p:nvCxnSpPr>
              <p:spPr>
                <a:xfrm>
                  <a:off x="8071" y="3045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组合 290"/>
              <p:cNvGrpSpPr/>
              <p:nvPr/>
            </p:nvGrpSpPr>
            <p:grpSpPr>
              <a:xfrm>
                <a:off x="7238" y="2601"/>
                <a:ext cx="1688" cy="355"/>
                <a:chOff x="7227" y="3062"/>
                <a:chExt cx="1688" cy="355"/>
              </a:xfrm>
            </p:grpSpPr>
            <p:cxnSp>
              <p:nvCxnSpPr>
                <p:cNvPr id="292" name="直接连接符 291"/>
                <p:cNvCxnSpPr/>
                <p:nvPr>
                  <p:custDataLst>
                    <p:tags r:id="rId76"/>
                  </p:custDataLst>
                </p:nvPr>
              </p:nvCxnSpPr>
              <p:spPr>
                <a:xfrm flipV="1">
                  <a:off x="7635" y="3402"/>
                  <a:ext cx="878" cy="15"/>
                </a:xfrm>
                <a:prstGeom prst="line">
                  <a:avLst/>
                </a:prstGeom>
                <a:ln w="1143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直接连接符 292"/>
                <p:cNvCxnSpPr/>
                <p:nvPr>
                  <p:custDataLst>
                    <p:tags r:id="rId77"/>
                  </p:custDataLst>
                </p:nvPr>
              </p:nvCxnSpPr>
              <p:spPr>
                <a:xfrm>
                  <a:off x="7227" y="3062"/>
                  <a:ext cx="1688" cy="0"/>
                </a:xfrm>
                <a:prstGeom prst="line">
                  <a:avLst/>
                </a:prstGeom>
                <a:ln w="1143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组合 293"/>
              <p:cNvGrpSpPr/>
              <p:nvPr/>
            </p:nvGrpSpPr>
            <p:grpSpPr>
              <a:xfrm>
                <a:off x="7238" y="3521"/>
                <a:ext cx="1688" cy="4034"/>
                <a:chOff x="7238" y="3521"/>
                <a:chExt cx="1688" cy="4034"/>
              </a:xfrm>
            </p:grpSpPr>
            <p:grpSp>
              <p:nvGrpSpPr>
                <p:cNvPr id="295" name="组合 294"/>
                <p:cNvGrpSpPr/>
                <p:nvPr/>
              </p:nvGrpSpPr>
              <p:grpSpPr>
                <a:xfrm>
                  <a:off x="7238" y="352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296" name="直接连接符 295"/>
                  <p:cNvCxnSpPr/>
                  <p:nvPr>
                    <p:custDataLst>
                      <p:tags r:id="rId78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7" name="直接连接符 296"/>
                  <p:cNvCxnSpPr/>
                  <p:nvPr>
                    <p:custDataLst>
                      <p:tags r:id="rId79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8" name="组合 297"/>
                <p:cNvGrpSpPr/>
                <p:nvPr/>
              </p:nvGrpSpPr>
              <p:grpSpPr>
                <a:xfrm>
                  <a:off x="7238" y="444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299" name="直接连接符 298"/>
                  <p:cNvCxnSpPr/>
                  <p:nvPr>
                    <p:custDataLst>
                      <p:tags r:id="rId80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0" name="直接连接符 299"/>
                  <p:cNvCxnSpPr/>
                  <p:nvPr>
                    <p:custDataLst>
                      <p:tags r:id="rId81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1" name="组合 300"/>
                <p:cNvGrpSpPr/>
                <p:nvPr/>
              </p:nvGrpSpPr>
              <p:grpSpPr>
                <a:xfrm>
                  <a:off x="7238" y="536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302" name="直接连接符 301"/>
                  <p:cNvCxnSpPr/>
                  <p:nvPr>
                    <p:custDataLst>
                      <p:tags r:id="rId82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3" name="直接连接符 302"/>
                  <p:cNvCxnSpPr/>
                  <p:nvPr>
                    <p:custDataLst>
                      <p:tags r:id="rId83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4" name="组合 303"/>
                <p:cNvGrpSpPr/>
                <p:nvPr/>
              </p:nvGrpSpPr>
              <p:grpSpPr>
                <a:xfrm>
                  <a:off x="7238" y="628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305" name="直接连接符 304"/>
                  <p:cNvCxnSpPr/>
                  <p:nvPr>
                    <p:custDataLst>
                      <p:tags r:id="rId84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6" name="直接连接符 305"/>
                  <p:cNvCxnSpPr/>
                  <p:nvPr>
                    <p:custDataLst>
                      <p:tags r:id="rId85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7" name="组合 306"/>
                <p:cNvGrpSpPr/>
                <p:nvPr/>
              </p:nvGrpSpPr>
              <p:grpSpPr>
                <a:xfrm>
                  <a:off x="7238" y="720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308" name="直接连接符 307"/>
                  <p:cNvCxnSpPr/>
                  <p:nvPr>
                    <p:custDataLst>
                      <p:tags r:id="rId86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9" name="直接连接符 308"/>
                  <p:cNvCxnSpPr/>
                  <p:nvPr>
                    <p:custDataLst>
                      <p:tags r:id="rId87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10" name="组合 309"/>
            <p:cNvGrpSpPr/>
            <p:nvPr/>
          </p:nvGrpSpPr>
          <p:grpSpPr>
            <a:xfrm rot="5400000">
              <a:off x="3938" y="4368"/>
              <a:ext cx="1455" cy="3549"/>
              <a:chOff x="6766" y="2049"/>
              <a:chExt cx="2588" cy="5850"/>
            </a:xfrm>
          </p:grpSpPr>
          <p:sp>
            <p:nvSpPr>
              <p:cNvPr id="311" name="圆角矩形 310"/>
              <p:cNvSpPr/>
              <p:nvPr>
                <p:custDataLst>
                  <p:tags r:id="rId88"/>
                </p:custDataLst>
              </p:nvPr>
            </p:nvSpPr>
            <p:spPr>
              <a:xfrm>
                <a:off x="6766" y="2049"/>
                <a:ext cx="2588" cy="5850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312" name="组合 311"/>
              <p:cNvGrpSpPr/>
              <p:nvPr/>
            </p:nvGrpSpPr>
            <p:grpSpPr>
              <a:xfrm>
                <a:off x="8071" y="3045"/>
                <a:ext cx="8" cy="4050"/>
                <a:chOff x="8071" y="3045"/>
                <a:chExt cx="8" cy="4050"/>
              </a:xfrm>
            </p:grpSpPr>
            <p:cxnSp>
              <p:nvCxnSpPr>
                <p:cNvPr id="313" name="直接连接符 312"/>
                <p:cNvCxnSpPr/>
                <p:nvPr>
                  <p:custDataLst>
                    <p:tags r:id="rId89"/>
                  </p:custDataLst>
                </p:nvPr>
              </p:nvCxnSpPr>
              <p:spPr>
                <a:xfrm>
                  <a:off x="8071" y="6717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直接连接符 313"/>
                <p:cNvCxnSpPr/>
                <p:nvPr>
                  <p:custDataLst>
                    <p:tags r:id="rId90"/>
                  </p:custDataLst>
                </p:nvPr>
              </p:nvCxnSpPr>
              <p:spPr>
                <a:xfrm>
                  <a:off x="8071" y="5799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直接连接符 314"/>
                <p:cNvCxnSpPr/>
                <p:nvPr>
                  <p:custDataLst>
                    <p:tags r:id="rId91"/>
                  </p:custDataLst>
                </p:nvPr>
              </p:nvCxnSpPr>
              <p:spPr>
                <a:xfrm>
                  <a:off x="8071" y="4881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直接连接符 315"/>
                <p:cNvCxnSpPr/>
                <p:nvPr>
                  <p:custDataLst>
                    <p:tags r:id="rId92"/>
                  </p:custDataLst>
                </p:nvPr>
              </p:nvCxnSpPr>
              <p:spPr>
                <a:xfrm>
                  <a:off x="8071" y="3963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直接连接符 316"/>
                <p:cNvCxnSpPr/>
                <p:nvPr>
                  <p:custDataLst>
                    <p:tags r:id="rId93"/>
                  </p:custDataLst>
                </p:nvPr>
              </p:nvCxnSpPr>
              <p:spPr>
                <a:xfrm>
                  <a:off x="8071" y="3045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8" name="组合 317"/>
              <p:cNvGrpSpPr/>
              <p:nvPr/>
            </p:nvGrpSpPr>
            <p:grpSpPr>
              <a:xfrm>
                <a:off x="7238" y="2601"/>
                <a:ext cx="1688" cy="355"/>
                <a:chOff x="7227" y="3062"/>
                <a:chExt cx="1688" cy="355"/>
              </a:xfrm>
            </p:grpSpPr>
            <p:cxnSp>
              <p:nvCxnSpPr>
                <p:cNvPr id="319" name="直接连接符 318"/>
                <p:cNvCxnSpPr/>
                <p:nvPr>
                  <p:custDataLst>
                    <p:tags r:id="rId94"/>
                  </p:custDataLst>
                </p:nvPr>
              </p:nvCxnSpPr>
              <p:spPr>
                <a:xfrm flipV="1">
                  <a:off x="7635" y="3402"/>
                  <a:ext cx="878" cy="15"/>
                </a:xfrm>
                <a:prstGeom prst="line">
                  <a:avLst/>
                </a:prstGeom>
                <a:ln w="1143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直接连接符 319"/>
                <p:cNvCxnSpPr/>
                <p:nvPr>
                  <p:custDataLst>
                    <p:tags r:id="rId95"/>
                  </p:custDataLst>
                </p:nvPr>
              </p:nvCxnSpPr>
              <p:spPr>
                <a:xfrm>
                  <a:off x="7227" y="3062"/>
                  <a:ext cx="1688" cy="0"/>
                </a:xfrm>
                <a:prstGeom prst="line">
                  <a:avLst/>
                </a:prstGeom>
                <a:ln w="1143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1" name="组合 320"/>
              <p:cNvGrpSpPr/>
              <p:nvPr/>
            </p:nvGrpSpPr>
            <p:grpSpPr>
              <a:xfrm>
                <a:off x="7238" y="3521"/>
                <a:ext cx="1688" cy="4034"/>
                <a:chOff x="7238" y="3521"/>
                <a:chExt cx="1688" cy="4034"/>
              </a:xfrm>
            </p:grpSpPr>
            <p:grpSp>
              <p:nvGrpSpPr>
                <p:cNvPr id="322" name="组合 321"/>
                <p:cNvGrpSpPr/>
                <p:nvPr/>
              </p:nvGrpSpPr>
              <p:grpSpPr>
                <a:xfrm>
                  <a:off x="7238" y="352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323" name="直接连接符 322"/>
                  <p:cNvCxnSpPr/>
                  <p:nvPr>
                    <p:custDataLst>
                      <p:tags r:id="rId96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直接连接符 323"/>
                  <p:cNvCxnSpPr/>
                  <p:nvPr>
                    <p:custDataLst>
                      <p:tags r:id="rId97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5" name="组合 324"/>
                <p:cNvGrpSpPr/>
                <p:nvPr/>
              </p:nvGrpSpPr>
              <p:grpSpPr>
                <a:xfrm>
                  <a:off x="7238" y="444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326" name="直接连接符 325"/>
                  <p:cNvCxnSpPr/>
                  <p:nvPr>
                    <p:custDataLst>
                      <p:tags r:id="rId98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7" name="直接连接符 326"/>
                  <p:cNvCxnSpPr/>
                  <p:nvPr>
                    <p:custDataLst>
                      <p:tags r:id="rId99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8" name="组合 327"/>
                <p:cNvGrpSpPr/>
                <p:nvPr/>
              </p:nvGrpSpPr>
              <p:grpSpPr>
                <a:xfrm>
                  <a:off x="7238" y="536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329" name="直接连接符 328"/>
                  <p:cNvCxnSpPr/>
                  <p:nvPr>
                    <p:custDataLst>
                      <p:tags r:id="rId100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0" name="直接连接符 329"/>
                  <p:cNvCxnSpPr/>
                  <p:nvPr>
                    <p:custDataLst>
                      <p:tags r:id="rId101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1" name="组合 330"/>
                <p:cNvGrpSpPr/>
                <p:nvPr/>
              </p:nvGrpSpPr>
              <p:grpSpPr>
                <a:xfrm>
                  <a:off x="7238" y="628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332" name="直接连接符 331"/>
                  <p:cNvCxnSpPr/>
                  <p:nvPr>
                    <p:custDataLst>
                      <p:tags r:id="rId102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3" name="直接连接符 332"/>
                  <p:cNvCxnSpPr/>
                  <p:nvPr>
                    <p:custDataLst>
                      <p:tags r:id="rId103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4" name="组合 333"/>
                <p:cNvGrpSpPr/>
                <p:nvPr/>
              </p:nvGrpSpPr>
              <p:grpSpPr>
                <a:xfrm>
                  <a:off x="7238" y="720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335" name="直接连接符 334"/>
                  <p:cNvCxnSpPr/>
                  <p:nvPr>
                    <p:custDataLst>
                      <p:tags r:id="rId104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" name="直接连接符 335"/>
                  <p:cNvCxnSpPr/>
                  <p:nvPr>
                    <p:custDataLst>
                      <p:tags r:id="rId105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37" name="组合 336"/>
            <p:cNvGrpSpPr/>
            <p:nvPr/>
          </p:nvGrpSpPr>
          <p:grpSpPr>
            <a:xfrm rot="16200000">
              <a:off x="3938" y="5986"/>
              <a:ext cx="1455" cy="3549"/>
              <a:chOff x="6766" y="2049"/>
              <a:chExt cx="2588" cy="5850"/>
            </a:xfrm>
          </p:grpSpPr>
          <p:sp>
            <p:nvSpPr>
              <p:cNvPr id="338" name="圆角矩形 337"/>
              <p:cNvSpPr/>
              <p:nvPr>
                <p:custDataLst>
                  <p:tags r:id="rId106"/>
                </p:custDataLst>
              </p:nvPr>
            </p:nvSpPr>
            <p:spPr>
              <a:xfrm>
                <a:off x="6766" y="2049"/>
                <a:ext cx="2588" cy="585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339" name="组合 338"/>
              <p:cNvGrpSpPr/>
              <p:nvPr/>
            </p:nvGrpSpPr>
            <p:grpSpPr>
              <a:xfrm>
                <a:off x="8071" y="3045"/>
                <a:ext cx="8" cy="4050"/>
                <a:chOff x="8071" y="3045"/>
                <a:chExt cx="8" cy="4050"/>
              </a:xfrm>
            </p:grpSpPr>
            <p:cxnSp>
              <p:nvCxnSpPr>
                <p:cNvPr id="340" name="直接连接符 339"/>
                <p:cNvCxnSpPr/>
                <p:nvPr>
                  <p:custDataLst>
                    <p:tags r:id="rId107"/>
                  </p:custDataLst>
                </p:nvPr>
              </p:nvCxnSpPr>
              <p:spPr>
                <a:xfrm>
                  <a:off x="8071" y="6717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直接连接符 340"/>
                <p:cNvCxnSpPr/>
                <p:nvPr>
                  <p:custDataLst>
                    <p:tags r:id="rId108"/>
                  </p:custDataLst>
                </p:nvPr>
              </p:nvCxnSpPr>
              <p:spPr>
                <a:xfrm>
                  <a:off x="8071" y="5799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直接连接符 341"/>
                <p:cNvCxnSpPr/>
                <p:nvPr>
                  <p:custDataLst>
                    <p:tags r:id="rId109"/>
                  </p:custDataLst>
                </p:nvPr>
              </p:nvCxnSpPr>
              <p:spPr>
                <a:xfrm>
                  <a:off x="8071" y="4881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直接连接符 342"/>
                <p:cNvCxnSpPr/>
                <p:nvPr>
                  <p:custDataLst>
                    <p:tags r:id="rId110"/>
                  </p:custDataLst>
                </p:nvPr>
              </p:nvCxnSpPr>
              <p:spPr>
                <a:xfrm>
                  <a:off x="8071" y="3963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直接连接符 343"/>
                <p:cNvCxnSpPr/>
                <p:nvPr>
                  <p:custDataLst>
                    <p:tags r:id="rId111"/>
                  </p:custDataLst>
                </p:nvPr>
              </p:nvCxnSpPr>
              <p:spPr>
                <a:xfrm>
                  <a:off x="8071" y="3045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5" name="组合 344"/>
              <p:cNvGrpSpPr/>
              <p:nvPr/>
            </p:nvGrpSpPr>
            <p:grpSpPr>
              <a:xfrm>
                <a:off x="7238" y="2601"/>
                <a:ext cx="1688" cy="355"/>
                <a:chOff x="7227" y="3062"/>
                <a:chExt cx="1688" cy="355"/>
              </a:xfrm>
            </p:grpSpPr>
            <p:cxnSp>
              <p:nvCxnSpPr>
                <p:cNvPr id="346" name="直接连接符 345"/>
                <p:cNvCxnSpPr/>
                <p:nvPr>
                  <p:custDataLst>
                    <p:tags r:id="rId112"/>
                  </p:custDataLst>
                </p:nvPr>
              </p:nvCxnSpPr>
              <p:spPr>
                <a:xfrm flipV="1">
                  <a:off x="7635" y="3402"/>
                  <a:ext cx="878" cy="15"/>
                </a:xfrm>
                <a:prstGeom prst="line">
                  <a:avLst/>
                </a:prstGeom>
                <a:ln w="1143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直接连接符 346"/>
                <p:cNvCxnSpPr/>
                <p:nvPr>
                  <p:custDataLst>
                    <p:tags r:id="rId113"/>
                  </p:custDataLst>
                </p:nvPr>
              </p:nvCxnSpPr>
              <p:spPr>
                <a:xfrm>
                  <a:off x="7227" y="3062"/>
                  <a:ext cx="1688" cy="0"/>
                </a:xfrm>
                <a:prstGeom prst="line">
                  <a:avLst/>
                </a:prstGeom>
                <a:ln w="1143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8" name="组合 347"/>
              <p:cNvGrpSpPr/>
              <p:nvPr/>
            </p:nvGrpSpPr>
            <p:grpSpPr>
              <a:xfrm>
                <a:off x="7238" y="3521"/>
                <a:ext cx="1688" cy="4034"/>
                <a:chOff x="7238" y="3521"/>
                <a:chExt cx="1688" cy="4034"/>
              </a:xfrm>
            </p:grpSpPr>
            <p:grpSp>
              <p:nvGrpSpPr>
                <p:cNvPr id="349" name="组合 348"/>
                <p:cNvGrpSpPr/>
                <p:nvPr/>
              </p:nvGrpSpPr>
              <p:grpSpPr>
                <a:xfrm>
                  <a:off x="7238" y="352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350" name="直接连接符 349"/>
                  <p:cNvCxnSpPr/>
                  <p:nvPr>
                    <p:custDataLst>
                      <p:tags r:id="rId114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1" name="直接连接符 350"/>
                  <p:cNvCxnSpPr/>
                  <p:nvPr>
                    <p:custDataLst>
                      <p:tags r:id="rId115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2" name="组合 351"/>
                <p:cNvGrpSpPr/>
                <p:nvPr/>
              </p:nvGrpSpPr>
              <p:grpSpPr>
                <a:xfrm>
                  <a:off x="7238" y="444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353" name="直接连接符 352"/>
                  <p:cNvCxnSpPr/>
                  <p:nvPr>
                    <p:custDataLst>
                      <p:tags r:id="rId116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4" name="直接连接符 353"/>
                  <p:cNvCxnSpPr/>
                  <p:nvPr>
                    <p:custDataLst>
                      <p:tags r:id="rId117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5" name="组合 354"/>
                <p:cNvGrpSpPr/>
                <p:nvPr/>
              </p:nvGrpSpPr>
              <p:grpSpPr>
                <a:xfrm>
                  <a:off x="7238" y="536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356" name="直接连接符 355"/>
                  <p:cNvCxnSpPr/>
                  <p:nvPr>
                    <p:custDataLst>
                      <p:tags r:id="rId118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7" name="直接连接符 356"/>
                  <p:cNvCxnSpPr/>
                  <p:nvPr>
                    <p:custDataLst>
                      <p:tags r:id="rId119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8" name="组合 357"/>
                <p:cNvGrpSpPr/>
                <p:nvPr/>
              </p:nvGrpSpPr>
              <p:grpSpPr>
                <a:xfrm>
                  <a:off x="7238" y="628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359" name="直接连接符 358"/>
                  <p:cNvCxnSpPr/>
                  <p:nvPr>
                    <p:custDataLst>
                      <p:tags r:id="rId120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0" name="直接连接符 359"/>
                  <p:cNvCxnSpPr/>
                  <p:nvPr>
                    <p:custDataLst>
                      <p:tags r:id="rId121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1" name="组合 360"/>
                <p:cNvGrpSpPr/>
                <p:nvPr/>
              </p:nvGrpSpPr>
              <p:grpSpPr>
                <a:xfrm>
                  <a:off x="7238" y="720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362" name="直接连接符 361"/>
                  <p:cNvCxnSpPr/>
                  <p:nvPr>
                    <p:custDataLst>
                      <p:tags r:id="rId122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3" name="直接连接符 362"/>
                  <p:cNvCxnSpPr/>
                  <p:nvPr>
                    <p:custDataLst>
                      <p:tags r:id="rId123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64" name="组合 363"/>
            <p:cNvGrpSpPr/>
            <p:nvPr/>
          </p:nvGrpSpPr>
          <p:grpSpPr>
            <a:xfrm rot="5400000">
              <a:off x="3938" y="7604"/>
              <a:ext cx="1455" cy="3549"/>
              <a:chOff x="6766" y="2049"/>
              <a:chExt cx="2588" cy="5850"/>
            </a:xfrm>
          </p:grpSpPr>
          <p:sp>
            <p:nvSpPr>
              <p:cNvPr id="365" name="圆角矩形 364"/>
              <p:cNvSpPr/>
              <p:nvPr>
                <p:custDataLst>
                  <p:tags r:id="rId124"/>
                </p:custDataLst>
              </p:nvPr>
            </p:nvSpPr>
            <p:spPr>
              <a:xfrm>
                <a:off x="6766" y="2049"/>
                <a:ext cx="2588" cy="5850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366" name="组合 365"/>
              <p:cNvGrpSpPr/>
              <p:nvPr/>
            </p:nvGrpSpPr>
            <p:grpSpPr>
              <a:xfrm>
                <a:off x="8071" y="3045"/>
                <a:ext cx="8" cy="4050"/>
                <a:chOff x="8071" y="3045"/>
                <a:chExt cx="8" cy="4050"/>
              </a:xfrm>
            </p:grpSpPr>
            <p:cxnSp>
              <p:nvCxnSpPr>
                <p:cNvPr id="367" name="直接连接符 366"/>
                <p:cNvCxnSpPr/>
                <p:nvPr>
                  <p:custDataLst>
                    <p:tags r:id="rId125"/>
                  </p:custDataLst>
                </p:nvPr>
              </p:nvCxnSpPr>
              <p:spPr>
                <a:xfrm>
                  <a:off x="8071" y="6717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直接连接符 367"/>
                <p:cNvCxnSpPr/>
                <p:nvPr>
                  <p:custDataLst>
                    <p:tags r:id="rId126"/>
                  </p:custDataLst>
                </p:nvPr>
              </p:nvCxnSpPr>
              <p:spPr>
                <a:xfrm>
                  <a:off x="8071" y="5799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直接连接符 368"/>
                <p:cNvCxnSpPr/>
                <p:nvPr>
                  <p:custDataLst>
                    <p:tags r:id="rId127"/>
                  </p:custDataLst>
                </p:nvPr>
              </p:nvCxnSpPr>
              <p:spPr>
                <a:xfrm>
                  <a:off x="8071" y="4881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直接连接符 369"/>
                <p:cNvCxnSpPr/>
                <p:nvPr>
                  <p:custDataLst>
                    <p:tags r:id="rId128"/>
                  </p:custDataLst>
                </p:nvPr>
              </p:nvCxnSpPr>
              <p:spPr>
                <a:xfrm>
                  <a:off x="8071" y="3963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直接连接符 370"/>
                <p:cNvCxnSpPr/>
                <p:nvPr>
                  <p:custDataLst>
                    <p:tags r:id="rId129"/>
                  </p:custDataLst>
                </p:nvPr>
              </p:nvCxnSpPr>
              <p:spPr>
                <a:xfrm>
                  <a:off x="8071" y="3045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2" name="组合 371"/>
              <p:cNvGrpSpPr/>
              <p:nvPr/>
            </p:nvGrpSpPr>
            <p:grpSpPr>
              <a:xfrm>
                <a:off x="7238" y="2601"/>
                <a:ext cx="1688" cy="355"/>
                <a:chOff x="7227" y="3062"/>
                <a:chExt cx="1688" cy="355"/>
              </a:xfrm>
            </p:grpSpPr>
            <p:cxnSp>
              <p:nvCxnSpPr>
                <p:cNvPr id="373" name="直接连接符 372"/>
                <p:cNvCxnSpPr/>
                <p:nvPr>
                  <p:custDataLst>
                    <p:tags r:id="rId130"/>
                  </p:custDataLst>
                </p:nvPr>
              </p:nvCxnSpPr>
              <p:spPr>
                <a:xfrm flipV="1">
                  <a:off x="7635" y="3402"/>
                  <a:ext cx="878" cy="15"/>
                </a:xfrm>
                <a:prstGeom prst="line">
                  <a:avLst/>
                </a:prstGeom>
                <a:ln w="1143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直接连接符 373"/>
                <p:cNvCxnSpPr/>
                <p:nvPr>
                  <p:custDataLst>
                    <p:tags r:id="rId131"/>
                  </p:custDataLst>
                </p:nvPr>
              </p:nvCxnSpPr>
              <p:spPr>
                <a:xfrm>
                  <a:off x="7227" y="3062"/>
                  <a:ext cx="1688" cy="0"/>
                </a:xfrm>
                <a:prstGeom prst="line">
                  <a:avLst/>
                </a:prstGeom>
                <a:ln w="1143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5" name="组合 374"/>
              <p:cNvGrpSpPr/>
              <p:nvPr/>
            </p:nvGrpSpPr>
            <p:grpSpPr>
              <a:xfrm>
                <a:off x="7238" y="3521"/>
                <a:ext cx="1688" cy="4034"/>
                <a:chOff x="7238" y="3521"/>
                <a:chExt cx="1688" cy="4034"/>
              </a:xfrm>
            </p:grpSpPr>
            <p:grpSp>
              <p:nvGrpSpPr>
                <p:cNvPr id="376" name="组合 375"/>
                <p:cNvGrpSpPr/>
                <p:nvPr/>
              </p:nvGrpSpPr>
              <p:grpSpPr>
                <a:xfrm>
                  <a:off x="7238" y="352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377" name="直接连接符 376"/>
                  <p:cNvCxnSpPr/>
                  <p:nvPr>
                    <p:custDataLst>
                      <p:tags r:id="rId132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8" name="直接连接符 377"/>
                  <p:cNvCxnSpPr/>
                  <p:nvPr>
                    <p:custDataLst>
                      <p:tags r:id="rId133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9" name="组合 378"/>
                <p:cNvGrpSpPr/>
                <p:nvPr/>
              </p:nvGrpSpPr>
              <p:grpSpPr>
                <a:xfrm>
                  <a:off x="7238" y="444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380" name="直接连接符 379"/>
                  <p:cNvCxnSpPr/>
                  <p:nvPr>
                    <p:custDataLst>
                      <p:tags r:id="rId134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1" name="直接连接符 380"/>
                  <p:cNvCxnSpPr/>
                  <p:nvPr>
                    <p:custDataLst>
                      <p:tags r:id="rId135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2" name="组合 381"/>
                <p:cNvGrpSpPr/>
                <p:nvPr/>
              </p:nvGrpSpPr>
              <p:grpSpPr>
                <a:xfrm>
                  <a:off x="7238" y="536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383" name="直接连接符 382"/>
                  <p:cNvCxnSpPr/>
                  <p:nvPr>
                    <p:custDataLst>
                      <p:tags r:id="rId136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4" name="直接连接符 383"/>
                  <p:cNvCxnSpPr/>
                  <p:nvPr>
                    <p:custDataLst>
                      <p:tags r:id="rId137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5" name="组合 384"/>
                <p:cNvGrpSpPr/>
                <p:nvPr/>
              </p:nvGrpSpPr>
              <p:grpSpPr>
                <a:xfrm>
                  <a:off x="7238" y="628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386" name="直接连接符 385"/>
                  <p:cNvCxnSpPr/>
                  <p:nvPr>
                    <p:custDataLst>
                      <p:tags r:id="rId138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7" name="直接连接符 386"/>
                  <p:cNvCxnSpPr/>
                  <p:nvPr>
                    <p:custDataLst>
                      <p:tags r:id="rId139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8" name="组合 387"/>
                <p:cNvGrpSpPr/>
                <p:nvPr/>
              </p:nvGrpSpPr>
              <p:grpSpPr>
                <a:xfrm>
                  <a:off x="7238" y="720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389" name="直接连接符 388"/>
                  <p:cNvCxnSpPr/>
                  <p:nvPr>
                    <p:custDataLst>
                      <p:tags r:id="rId140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0" name="直接连接符 389"/>
                  <p:cNvCxnSpPr/>
                  <p:nvPr>
                    <p:custDataLst>
                      <p:tags r:id="rId141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192" name="组合 191"/>
          <p:cNvGrpSpPr/>
          <p:nvPr/>
        </p:nvGrpSpPr>
        <p:grpSpPr>
          <a:xfrm>
            <a:off x="4814570" y="351155"/>
            <a:ext cx="2252980" cy="6060440"/>
            <a:chOff x="7582" y="553"/>
            <a:chExt cx="3548" cy="9544"/>
          </a:xfrm>
        </p:grpSpPr>
        <p:grpSp>
          <p:nvGrpSpPr>
            <p:cNvPr id="553" name="组合 552"/>
            <p:cNvGrpSpPr/>
            <p:nvPr/>
          </p:nvGrpSpPr>
          <p:grpSpPr>
            <a:xfrm rot="16200000">
              <a:off x="8629" y="-494"/>
              <a:ext cx="1455" cy="3549"/>
              <a:chOff x="6766" y="2049"/>
              <a:chExt cx="2588" cy="5850"/>
            </a:xfrm>
          </p:grpSpPr>
          <p:sp>
            <p:nvSpPr>
              <p:cNvPr id="554" name="圆角矩形 553"/>
              <p:cNvSpPr/>
              <p:nvPr>
                <p:custDataLst>
                  <p:tags r:id="rId142"/>
                </p:custDataLst>
              </p:nvPr>
            </p:nvSpPr>
            <p:spPr>
              <a:xfrm>
                <a:off x="6766" y="2049"/>
                <a:ext cx="2588" cy="5850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555" name="组合 554"/>
              <p:cNvGrpSpPr/>
              <p:nvPr/>
            </p:nvGrpSpPr>
            <p:grpSpPr>
              <a:xfrm>
                <a:off x="8071" y="3045"/>
                <a:ext cx="8" cy="4050"/>
                <a:chOff x="8071" y="3045"/>
                <a:chExt cx="8" cy="4050"/>
              </a:xfrm>
            </p:grpSpPr>
            <p:cxnSp>
              <p:nvCxnSpPr>
                <p:cNvPr id="556" name="直接连接符 555"/>
                <p:cNvCxnSpPr/>
                <p:nvPr>
                  <p:custDataLst>
                    <p:tags r:id="rId143"/>
                  </p:custDataLst>
                </p:nvPr>
              </p:nvCxnSpPr>
              <p:spPr>
                <a:xfrm>
                  <a:off x="8071" y="6717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7" name="直接连接符 556"/>
                <p:cNvCxnSpPr/>
                <p:nvPr>
                  <p:custDataLst>
                    <p:tags r:id="rId144"/>
                  </p:custDataLst>
                </p:nvPr>
              </p:nvCxnSpPr>
              <p:spPr>
                <a:xfrm>
                  <a:off x="8071" y="5799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8" name="直接连接符 557"/>
                <p:cNvCxnSpPr/>
                <p:nvPr>
                  <p:custDataLst>
                    <p:tags r:id="rId145"/>
                  </p:custDataLst>
                </p:nvPr>
              </p:nvCxnSpPr>
              <p:spPr>
                <a:xfrm>
                  <a:off x="8071" y="4881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9" name="直接连接符 558"/>
                <p:cNvCxnSpPr/>
                <p:nvPr>
                  <p:custDataLst>
                    <p:tags r:id="rId146"/>
                  </p:custDataLst>
                </p:nvPr>
              </p:nvCxnSpPr>
              <p:spPr>
                <a:xfrm>
                  <a:off x="8071" y="3963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0" name="直接连接符 559"/>
                <p:cNvCxnSpPr/>
                <p:nvPr>
                  <p:custDataLst>
                    <p:tags r:id="rId147"/>
                  </p:custDataLst>
                </p:nvPr>
              </p:nvCxnSpPr>
              <p:spPr>
                <a:xfrm>
                  <a:off x="8071" y="3045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1" name="组合 560"/>
              <p:cNvGrpSpPr/>
              <p:nvPr/>
            </p:nvGrpSpPr>
            <p:grpSpPr>
              <a:xfrm>
                <a:off x="7238" y="2601"/>
                <a:ext cx="1688" cy="355"/>
                <a:chOff x="7227" y="3062"/>
                <a:chExt cx="1688" cy="355"/>
              </a:xfrm>
            </p:grpSpPr>
            <p:cxnSp>
              <p:nvCxnSpPr>
                <p:cNvPr id="562" name="直接连接符 561"/>
                <p:cNvCxnSpPr/>
                <p:nvPr>
                  <p:custDataLst>
                    <p:tags r:id="rId148"/>
                  </p:custDataLst>
                </p:nvPr>
              </p:nvCxnSpPr>
              <p:spPr>
                <a:xfrm flipV="1">
                  <a:off x="7635" y="3402"/>
                  <a:ext cx="878" cy="15"/>
                </a:xfrm>
                <a:prstGeom prst="line">
                  <a:avLst/>
                </a:prstGeom>
                <a:ln w="1143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3" name="直接连接符 562"/>
                <p:cNvCxnSpPr/>
                <p:nvPr>
                  <p:custDataLst>
                    <p:tags r:id="rId149"/>
                  </p:custDataLst>
                </p:nvPr>
              </p:nvCxnSpPr>
              <p:spPr>
                <a:xfrm>
                  <a:off x="7227" y="3062"/>
                  <a:ext cx="1688" cy="0"/>
                </a:xfrm>
                <a:prstGeom prst="line">
                  <a:avLst/>
                </a:prstGeom>
                <a:ln w="1143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4" name="组合 563"/>
              <p:cNvGrpSpPr/>
              <p:nvPr/>
            </p:nvGrpSpPr>
            <p:grpSpPr>
              <a:xfrm>
                <a:off x="7238" y="3521"/>
                <a:ext cx="1688" cy="4034"/>
                <a:chOff x="7238" y="3521"/>
                <a:chExt cx="1688" cy="4034"/>
              </a:xfrm>
            </p:grpSpPr>
            <p:grpSp>
              <p:nvGrpSpPr>
                <p:cNvPr id="565" name="组合 564"/>
                <p:cNvGrpSpPr/>
                <p:nvPr/>
              </p:nvGrpSpPr>
              <p:grpSpPr>
                <a:xfrm>
                  <a:off x="7238" y="352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566" name="直接连接符 565"/>
                  <p:cNvCxnSpPr/>
                  <p:nvPr>
                    <p:custDataLst>
                      <p:tags r:id="rId150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7" name="直接连接符 566"/>
                  <p:cNvCxnSpPr/>
                  <p:nvPr>
                    <p:custDataLst>
                      <p:tags r:id="rId151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8" name="组合 567"/>
                <p:cNvGrpSpPr/>
                <p:nvPr/>
              </p:nvGrpSpPr>
              <p:grpSpPr>
                <a:xfrm>
                  <a:off x="7238" y="444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569" name="直接连接符 568"/>
                  <p:cNvCxnSpPr/>
                  <p:nvPr>
                    <p:custDataLst>
                      <p:tags r:id="rId152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0" name="直接连接符 569"/>
                  <p:cNvCxnSpPr/>
                  <p:nvPr>
                    <p:custDataLst>
                      <p:tags r:id="rId153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71" name="组合 570"/>
                <p:cNvGrpSpPr/>
                <p:nvPr/>
              </p:nvGrpSpPr>
              <p:grpSpPr>
                <a:xfrm>
                  <a:off x="7238" y="536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572" name="直接连接符 571"/>
                  <p:cNvCxnSpPr/>
                  <p:nvPr>
                    <p:custDataLst>
                      <p:tags r:id="rId154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3" name="直接连接符 572"/>
                  <p:cNvCxnSpPr/>
                  <p:nvPr>
                    <p:custDataLst>
                      <p:tags r:id="rId155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74" name="组合 573"/>
                <p:cNvGrpSpPr/>
                <p:nvPr/>
              </p:nvGrpSpPr>
              <p:grpSpPr>
                <a:xfrm>
                  <a:off x="7238" y="628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575" name="直接连接符 574"/>
                  <p:cNvCxnSpPr/>
                  <p:nvPr>
                    <p:custDataLst>
                      <p:tags r:id="rId156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6" name="直接连接符 575"/>
                  <p:cNvCxnSpPr/>
                  <p:nvPr>
                    <p:custDataLst>
                      <p:tags r:id="rId157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77" name="组合 576"/>
                <p:cNvGrpSpPr/>
                <p:nvPr/>
              </p:nvGrpSpPr>
              <p:grpSpPr>
                <a:xfrm>
                  <a:off x="7238" y="720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578" name="直接连接符 577"/>
                  <p:cNvCxnSpPr/>
                  <p:nvPr>
                    <p:custDataLst>
                      <p:tags r:id="rId158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9" name="直接连接符 578"/>
                  <p:cNvCxnSpPr/>
                  <p:nvPr>
                    <p:custDataLst>
                      <p:tags r:id="rId159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80" name="组合 579"/>
            <p:cNvGrpSpPr/>
            <p:nvPr/>
          </p:nvGrpSpPr>
          <p:grpSpPr>
            <a:xfrm rot="5400000">
              <a:off x="8629" y="1124"/>
              <a:ext cx="1455" cy="3549"/>
              <a:chOff x="6766" y="2049"/>
              <a:chExt cx="2588" cy="5850"/>
            </a:xfrm>
          </p:grpSpPr>
          <p:sp>
            <p:nvSpPr>
              <p:cNvPr id="581" name="圆角矩形 580"/>
              <p:cNvSpPr/>
              <p:nvPr>
                <p:custDataLst>
                  <p:tags r:id="rId160"/>
                </p:custDataLst>
              </p:nvPr>
            </p:nvSpPr>
            <p:spPr>
              <a:xfrm>
                <a:off x="6766" y="2049"/>
                <a:ext cx="2588" cy="585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582" name="组合 581"/>
              <p:cNvGrpSpPr/>
              <p:nvPr/>
            </p:nvGrpSpPr>
            <p:grpSpPr>
              <a:xfrm>
                <a:off x="8071" y="3045"/>
                <a:ext cx="8" cy="4050"/>
                <a:chOff x="8071" y="3045"/>
                <a:chExt cx="8" cy="4050"/>
              </a:xfrm>
            </p:grpSpPr>
            <p:cxnSp>
              <p:nvCxnSpPr>
                <p:cNvPr id="583" name="直接连接符 582"/>
                <p:cNvCxnSpPr/>
                <p:nvPr>
                  <p:custDataLst>
                    <p:tags r:id="rId161"/>
                  </p:custDataLst>
                </p:nvPr>
              </p:nvCxnSpPr>
              <p:spPr>
                <a:xfrm>
                  <a:off x="8071" y="6717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4" name="直接连接符 583"/>
                <p:cNvCxnSpPr/>
                <p:nvPr>
                  <p:custDataLst>
                    <p:tags r:id="rId162"/>
                  </p:custDataLst>
                </p:nvPr>
              </p:nvCxnSpPr>
              <p:spPr>
                <a:xfrm>
                  <a:off x="8071" y="5799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5" name="直接连接符 584"/>
                <p:cNvCxnSpPr/>
                <p:nvPr>
                  <p:custDataLst>
                    <p:tags r:id="rId163"/>
                  </p:custDataLst>
                </p:nvPr>
              </p:nvCxnSpPr>
              <p:spPr>
                <a:xfrm>
                  <a:off x="8071" y="4881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6" name="直接连接符 585"/>
                <p:cNvCxnSpPr/>
                <p:nvPr>
                  <p:custDataLst>
                    <p:tags r:id="rId164"/>
                  </p:custDataLst>
                </p:nvPr>
              </p:nvCxnSpPr>
              <p:spPr>
                <a:xfrm>
                  <a:off x="8071" y="3963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7" name="直接连接符 586"/>
                <p:cNvCxnSpPr/>
                <p:nvPr>
                  <p:custDataLst>
                    <p:tags r:id="rId165"/>
                  </p:custDataLst>
                </p:nvPr>
              </p:nvCxnSpPr>
              <p:spPr>
                <a:xfrm>
                  <a:off x="8071" y="3045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8" name="组合 587"/>
              <p:cNvGrpSpPr/>
              <p:nvPr/>
            </p:nvGrpSpPr>
            <p:grpSpPr>
              <a:xfrm>
                <a:off x="7238" y="2601"/>
                <a:ext cx="1688" cy="355"/>
                <a:chOff x="7227" y="3062"/>
                <a:chExt cx="1688" cy="355"/>
              </a:xfrm>
            </p:grpSpPr>
            <p:cxnSp>
              <p:nvCxnSpPr>
                <p:cNvPr id="589" name="直接连接符 588"/>
                <p:cNvCxnSpPr/>
                <p:nvPr>
                  <p:custDataLst>
                    <p:tags r:id="rId166"/>
                  </p:custDataLst>
                </p:nvPr>
              </p:nvCxnSpPr>
              <p:spPr>
                <a:xfrm flipV="1">
                  <a:off x="7635" y="3402"/>
                  <a:ext cx="878" cy="15"/>
                </a:xfrm>
                <a:prstGeom prst="line">
                  <a:avLst/>
                </a:prstGeom>
                <a:ln w="1143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0" name="直接连接符 589"/>
                <p:cNvCxnSpPr/>
                <p:nvPr>
                  <p:custDataLst>
                    <p:tags r:id="rId167"/>
                  </p:custDataLst>
                </p:nvPr>
              </p:nvCxnSpPr>
              <p:spPr>
                <a:xfrm>
                  <a:off x="7227" y="3062"/>
                  <a:ext cx="1688" cy="0"/>
                </a:xfrm>
                <a:prstGeom prst="line">
                  <a:avLst/>
                </a:prstGeom>
                <a:ln w="1143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1" name="组合 590"/>
              <p:cNvGrpSpPr/>
              <p:nvPr/>
            </p:nvGrpSpPr>
            <p:grpSpPr>
              <a:xfrm>
                <a:off x="7238" y="3521"/>
                <a:ext cx="1688" cy="4034"/>
                <a:chOff x="7238" y="3521"/>
                <a:chExt cx="1688" cy="4034"/>
              </a:xfrm>
            </p:grpSpPr>
            <p:grpSp>
              <p:nvGrpSpPr>
                <p:cNvPr id="592" name="组合 591"/>
                <p:cNvGrpSpPr/>
                <p:nvPr/>
              </p:nvGrpSpPr>
              <p:grpSpPr>
                <a:xfrm>
                  <a:off x="7238" y="352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593" name="直接连接符 592"/>
                  <p:cNvCxnSpPr/>
                  <p:nvPr>
                    <p:custDataLst>
                      <p:tags r:id="rId168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4" name="直接连接符 593"/>
                  <p:cNvCxnSpPr/>
                  <p:nvPr>
                    <p:custDataLst>
                      <p:tags r:id="rId169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95" name="组合 594"/>
                <p:cNvGrpSpPr/>
                <p:nvPr/>
              </p:nvGrpSpPr>
              <p:grpSpPr>
                <a:xfrm>
                  <a:off x="7238" y="444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596" name="直接连接符 595"/>
                  <p:cNvCxnSpPr/>
                  <p:nvPr>
                    <p:custDataLst>
                      <p:tags r:id="rId170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7" name="直接连接符 596"/>
                  <p:cNvCxnSpPr/>
                  <p:nvPr>
                    <p:custDataLst>
                      <p:tags r:id="rId171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98" name="组合 597"/>
                <p:cNvGrpSpPr/>
                <p:nvPr/>
              </p:nvGrpSpPr>
              <p:grpSpPr>
                <a:xfrm>
                  <a:off x="7238" y="536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599" name="直接连接符 598"/>
                  <p:cNvCxnSpPr/>
                  <p:nvPr>
                    <p:custDataLst>
                      <p:tags r:id="rId172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0" name="直接连接符 599"/>
                  <p:cNvCxnSpPr/>
                  <p:nvPr>
                    <p:custDataLst>
                      <p:tags r:id="rId173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01" name="组合 600"/>
                <p:cNvGrpSpPr/>
                <p:nvPr/>
              </p:nvGrpSpPr>
              <p:grpSpPr>
                <a:xfrm>
                  <a:off x="7238" y="628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602" name="直接连接符 601"/>
                  <p:cNvCxnSpPr/>
                  <p:nvPr>
                    <p:custDataLst>
                      <p:tags r:id="rId174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3" name="直接连接符 602"/>
                  <p:cNvCxnSpPr/>
                  <p:nvPr>
                    <p:custDataLst>
                      <p:tags r:id="rId175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04" name="组合 603"/>
                <p:cNvGrpSpPr/>
                <p:nvPr/>
              </p:nvGrpSpPr>
              <p:grpSpPr>
                <a:xfrm>
                  <a:off x="7238" y="720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605" name="直接连接符 604"/>
                  <p:cNvCxnSpPr/>
                  <p:nvPr>
                    <p:custDataLst>
                      <p:tags r:id="rId176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6" name="直接连接符 605"/>
                  <p:cNvCxnSpPr/>
                  <p:nvPr>
                    <p:custDataLst>
                      <p:tags r:id="rId177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07" name="组合 606"/>
            <p:cNvGrpSpPr/>
            <p:nvPr/>
          </p:nvGrpSpPr>
          <p:grpSpPr>
            <a:xfrm rot="16200000">
              <a:off x="8629" y="2742"/>
              <a:ext cx="1455" cy="3549"/>
              <a:chOff x="6766" y="2049"/>
              <a:chExt cx="2588" cy="5850"/>
            </a:xfrm>
          </p:grpSpPr>
          <p:sp>
            <p:nvSpPr>
              <p:cNvPr id="608" name="圆角矩形 607"/>
              <p:cNvSpPr/>
              <p:nvPr>
                <p:custDataLst>
                  <p:tags r:id="rId178"/>
                </p:custDataLst>
              </p:nvPr>
            </p:nvSpPr>
            <p:spPr>
              <a:xfrm>
                <a:off x="6766" y="2049"/>
                <a:ext cx="2588" cy="5850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609" name="组合 608"/>
              <p:cNvGrpSpPr/>
              <p:nvPr/>
            </p:nvGrpSpPr>
            <p:grpSpPr>
              <a:xfrm>
                <a:off x="8071" y="3045"/>
                <a:ext cx="8" cy="4050"/>
                <a:chOff x="8071" y="3045"/>
                <a:chExt cx="8" cy="4050"/>
              </a:xfrm>
            </p:grpSpPr>
            <p:cxnSp>
              <p:nvCxnSpPr>
                <p:cNvPr id="610" name="直接连接符 609"/>
                <p:cNvCxnSpPr/>
                <p:nvPr>
                  <p:custDataLst>
                    <p:tags r:id="rId179"/>
                  </p:custDataLst>
                </p:nvPr>
              </p:nvCxnSpPr>
              <p:spPr>
                <a:xfrm>
                  <a:off x="8071" y="6717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1" name="直接连接符 610"/>
                <p:cNvCxnSpPr/>
                <p:nvPr>
                  <p:custDataLst>
                    <p:tags r:id="rId180"/>
                  </p:custDataLst>
                </p:nvPr>
              </p:nvCxnSpPr>
              <p:spPr>
                <a:xfrm>
                  <a:off x="8071" y="5799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2" name="直接连接符 611"/>
                <p:cNvCxnSpPr/>
                <p:nvPr>
                  <p:custDataLst>
                    <p:tags r:id="rId181"/>
                  </p:custDataLst>
                </p:nvPr>
              </p:nvCxnSpPr>
              <p:spPr>
                <a:xfrm>
                  <a:off x="8071" y="4881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3" name="直接连接符 612"/>
                <p:cNvCxnSpPr/>
                <p:nvPr>
                  <p:custDataLst>
                    <p:tags r:id="rId182"/>
                  </p:custDataLst>
                </p:nvPr>
              </p:nvCxnSpPr>
              <p:spPr>
                <a:xfrm>
                  <a:off x="8071" y="3963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4" name="直接连接符 613"/>
                <p:cNvCxnSpPr/>
                <p:nvPr>
                  <p:custDataLst>
                    <p:tags r:id="rId183"/>
                  </p:custDataLst>
                </p:nvPr>
              </p:nvCxnSpPr>
              <p:spPr>
                <a:xfrm>
                  <a:off x="8071" y="3045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5" name="组合 614"/>
              <p:cNvGrpSpPr/>
              <p:nvPr/>
            </p:nvGrpSpPr>
            <p:grpSpPr>
              <a:xfrm>
                <a:off x="7238" y="2601"/>
                <a:ext cx="1688" cy="355"/>
                <a:chOff x="7227" y="3062"/>
                <a:chExt cx="1688" cy="355"/>
              </a:xfrm>
            </p:grpSpPr>
            <p:cxnSp>
              <p:nvCxnSpPr>
                <p:cNvPr id="616" name="直接连接符 615"/>
                <p:cNvCxnSpPr/>
                <p:nvPr>
                  <p:custDataLst>
                    <p:tags r:id="rId184"/>
                  </p:custDataLst>
                </p:nvPr>
              </p:nvCxnSpPr>
              <p:spPr>
                <a:xfrm flipV="1">
                  <a:off x="7635" y="3402"/>
                  <a:ext cx="878" cy="15"/>
                </a:xfrm>
                <a:prstGeom prst="line">
                  <a:avLst/>
                </a:prstGeom>
                <a:ln w="1143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7" name="直接连接符 616"/>
                <p:cNvCxnSpPr/>
                <p:nvPr>
                  <p:custDataLst>
                    <p:tags r:id="rId185"/>
                  </p:custDataLst>
                </p:nvPr>
              </p:nvCxnSpPr>
              <p:spPr>
                <a:xfrm>
                  <a:off x="7227" y="3062"/>
                  <a:ext cx="1688" cy="0"/>
                </a:xfrm>
                <a:prstGeom prst="line">
                  <a:avLst/>
                </a:prstGeom>
                <a:ln w="1143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8" name="组合 617"/>
              <p:cNvGrpSpPr/>
              <p:nvPr/>
            </p:nvGrpSpPr>
            <p:grpSpPr>
              <a:xfrm>
                <a:off x="7238" y="3521"/>
                <a:ext cx="1688" cy="4034"/>
                <a:chOff x="7238" y="3521"/>
                <a:chExt cx="1688" cy="4034"/>
              </a:xfrm>
            </p:grpSpPr>
            <p:grpSp>
              <p:nvGrpSpPr>
                <p:cNvPr id="619" name="组合 618"/>
                <p:cNvGrpSpPr/>
                <p:nvPr/>
              </p:nvGrpSpPr>
              <p:grpSpPr>
                <a:xfrm>
                  <a:off x="7238" y="352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620" name="直接连接符 619"/>
                  <p:cNvCxnSpPr/>
                  <p:nvPr>
                    <p:custDataLst>
                      <p:tags r:id="rId186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1" name="直接连接符 620"/>
                  <p:cNvCxnSpPr/>
                  <p:nvPr>
                    <p:custDataLst>
                      <p:tags r:id="rId187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22" name="组合 621"/>
                <p:cNvGrpSpPr/>
                <p:nvPr/>
              </p:nvGrpSpPr>
              <p:grpSpPr>
                <a:xfrm>
                  <a:off x="7238" y="444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623" name="直接连接符 622"/>
                  <p:cNvCxnSpPr/>
                  <p:nvPr>
                    <p:custDataLst>
                      <p:tags r:id="rId188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4" name="直接连接符 623"/>
                  <p:cNvCxnSpPr/>
                  <p:nvPr>
                    <p:custDataLst>
                      <p:tags r:id="rId189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25" name="组合 624"/>
                <p:cNvGrpSpPr/>
                <p:nvPr/>
              </p:nvGrpSpPr>
              <p:grpSpPr>
                <a:xfrm>
                  <a:off x="7238" y="536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626" name="直接连接符 625"/>
                  <p:cNvCxnSpPr/>
                  <p:nvPr>
                    <p:custDataLst>
                      <p:tags r:id="rId190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7" name="直接连接符 626"/>
                  <p:cNvCxnSpPr/>
                  <p:nvPr>
                    <p:custDataLst>
                      <p:tags r:id="rId191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28" name="组合 627"/>
                <p:cNvGrpSpPr/>
                <p:nvPr/>
              </p:nvGrpSpPr>
              <p:grpSpPr>
                <a:xfrm>
                  <a:off x="7238" y="628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629" name="直接连接符 628"/>
                  <p:cNvCxnSpPr/>
                  <p:nvPr>
                    <p:custDataLst>
                      <p:tags r:id="rId192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0" name="直接连接符 629"/>
                  <p:cNvCxnSpPr/>
                  <p:nvPr>
                    <p:custDataLst>
                      <p:tags r:id="rId193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31" name="组合 630"/>
                <p:cNvGrpSpPr/>
                <p:nvPr/>
              </p:nvGrpSpPr>
              <p:grpSpPr>
                <a:xfrm>
                  <a:off x="7238" y="720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632" name="直接连接符 631"/>
                  <p:cNvCxnSpPr/>
                  <p:nvPr>
                    <p:custDataLst>
                      <p:tags r:id="rId194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3" name="直接连接符 632"/>
                  <p:cNvCxnSpPr/>
                  <p:nvPr>
                    <p:custDataLst>
                      <p:tags r:id="rId195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34" name="组合 633"/>
            <p:cNvGrpSpPr/>
            <p:nvPr/>
          </p:nvGrpSpPr>
          <p:grpSpPr>
            <a:xfrm rot="5400000">
              <a:off x="8629" y="4360"/>
              <a:ext cx="1455" cy="3549"/>
              <a:chOff x="6766" y="2049"/>
              <a:chExt cx="2588" cy="5850"/>
            </a:xfrm>
          </p:grpSpPr>
          <p:sp>
            <p:nvSpPr>
              <p:cNvPr id="635" name="圆角矩形 634"/>
              <p:cNvSpPr/>
              <p:nvPr>
                <p:custDataLst>
                  <p:tags r:id="rId196"/>
                </p:custDataLst>
              </p:nvPr>
            </p:nvSpPr>
            <p:spPr>
              <a:xfrm>
                <a:off x="6766" y="2049"/>
                <a:ext cx="2588" cy="585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636" name="组合 635"/>
              <p:cNvGrpSpPr/>
              <p:nvPr/>
            </p:nvGrpSpPr>
            <p:grpSpPr>
              <a:xfrm>
                <a:off x="8071" y="3045"/>
                <a:ext cx="8" cy="4050"/>
                <a:chOff x="8071" y="3045"/>
                <a:chExt cx="8" cy="4050"/>
              </a:xfrm>
            </p:grpSpPr>
            <p:cxnSp>
              <p:nvCxnSpPr>
                <p:cNvPr id="637" name="直接连接符 636"/>
                <p:cNvCxnSpPr/>
                <p:nvPr>
                  <p:custDataLst>
                    <p:tags r:id="rId197"/>
                  </p:custDataLst>
                </p:nvPr>
              </p:nvCxnSpPr>
              <p:spPr>
                <a:xfrm>
                  <a:off x="8071" y="6717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8" name="直接连接符 637"/>
                <p:cNvCxnSpPr/>
                <p:nvPr>
                  <p:custDataLst>
                    <p:tags r:id="rId198"/>
                  </p:custDataLst>
                </p:nvPr>
              </p:nvCxnSpPr>
              <p:spPr>
                <a:xfrm>
                  <a:off x="8071" y="5799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9" name="直接连接符 638"/>
                <p:cNvCxnSpPr/>
                <p:nvPr>
                  <p:custDataLst>
                    <p:tags r:id="rId199"/>
                  </p:custDataLst>
                </p:nvPr>
              </p:nvCxnSpPr>
              <p:spPr>
                <a:xfrm>
                  <a:off x="8071" y="4881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0" name="直接连接符 639"/>
                <p:cNvCxnSpPr/>
                <p:nvPr>
                  <p:custDataLst>
                    <p:tags r:id="rId200"/>
                  </p:custDataLst>
                </p:nvPr>
              </p:nvCxnSpPr>
              <p:spPr>
                <a:xfrm>
                  <a:off x="8071" y="3963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1" name="直接连接符 640"/>
                <p:cNvCxnSpPr/>
                <p:nvPr>
                  <p:custDataLst>
                    <p:tags r:id="rId201"/>
                  </p:custDataLst>
                </p:nvPr>
              </p:nvCxnSpPr>
              <p:spPr>
                <a:xfrm>
                  <a:off x="8071" y="3045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2" name="组合 641"/>
              <p:cNvGrpSpPr/>
              <p:nvPr/>
            </p:nvGrpSpPr>
            <p:grpSpPr>
              <a:xfrm>
                <a:off x="7238" y="2601"/>
                <a:ext cx="1688" cy="355"/>
                <a:chOff x="7227" y="3062"/>
                <a:chExt cx="1688" cy="355"/>
              </a:xfrm>
            </p:grpSpPr>
            <p:cxnSp>
              <p:nvCxnSpPr>
                <p:cNvPr id="643" name="直接连接符 642"/>
                <p:cNvCxnSpPr/>
                <p:nvPr>
                  <p:custDataLst>
                    <p:tags r:id="rId202"/>
                  </p:custDataLst>
                </p:nvPr>
              </p:nvCxnSpPr>
              <p:spPr>
                <a:xfrm flipV="1">
                  <a:off x="7635" y="3402"/>
                  <a:ext cx="878" cy="15"/>
                </a:xfrm>
                <a:prstGeom prst="line">
                  <a:avLst/>
                </a:prstGeom>
                <a:ln w="1143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4" name="直接连接符 643"/>
                <p:cNvCxnSpPr/>
                <p:nvPr>
                  <p:custDataLst>
                    <p:tags r:id="rId203"/>
                  </p:custDataLst>
                </p:nvPr>
              </p:nvCxnSpPr>
              <p:spPr>
                <a:xfrm>
                  <a:off x="7227" y="3062"/>
                  <a:ext cx="1688" cy="0"/>
                </a:xfrm>
                <a:prstGeom prst="line">
                  <a:avLst/>
                </a:prstGeom>
                <a:ln w="1143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5" name="组合 644"/>
              <p:cNvGrpSpPr/>
              <p:nvPr/>
            </p:nvGrpSpPr>
            <p:grpSpPr>
              <a:xfrm>
                <a:off x="7238" y="3521"/>
                <a:ext cx="1688" cy="4034"/>
                <a:chOff x="7238" y="3521"/>
                <a:chExt cx="1688" cy="4034"/>
              </a:xfrm>
            </p:grpSpPr>
            <p:grpSp>
              <p:nvGrpSpPr>
                <p:cNvPr id="646" name="组合 645"/>
                <p:cNvGrpSpPr/>
                <p:nvPr/>
              </p:nvGrpSpPr>
              <p:grpSpPr>
                <a:xfrm>
                  <a:off x="7238" y="352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647" name="直接连接符 646"/>
                  <p:cNvCxnSpPr/>
                  <p:nvPr>
                    <p:custDataLst>
                      <p:tags r:id="rId204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8" name="直接连接符 647"/>
                  <p:cNvCxnSpPr/>
                  <p:nvPr>
                    <p:custDataLst>
                      <p:tags r:id="rId205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49" name="组合 648"/>
                <p:cNvGrpSpPr/>
                <p:nvPr/>
              </p:nvGrpSpPr>
              <p:grpSpPr>
                <a:xfrm>
                  <a:off x="7238" y="444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650" name="直接连接符 649"/>
                  <p:cNvCxnSpPr/>
                  <p:nvPr>
                    <p:custDataLst>
                      <p:tags r:id="rId206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1" name="直接连接符 650"/>
                  <p:cNvCxnSpPr/>
                  <p:nvPr>
                    <p:custDataLst>
                      <p:tags r:id="rId207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52" name="组合 651"/>
                <p:cNvGrpSpPr/>
                <p:nvPr/>
              </p:nvGrpSpPr>
              <p:grpSpPr>
                <a:xfrm>
                  <a:off x="7238" y="536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653" name="直接连接符 652"/>
                  <p:cNvCxnSpPr/>
                  <p:nvPr>
                    <p:custDataLst>
                      <p:tags r:id="rId208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4" name="直接连接符 653"/>
                  <p:cNvCxnSpPr/>
                  <p:nvPr>
                    <p:custDataLst>
                      <p:tags r:id="rId209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55" name="组合 654"/>
                <p:cNvGrpSpPr/>
                <p:nvPr/>
              </p:nvGrpSpPr>
              <p:grpSpPr>
                <a:xfrm>
                  <a:off x="7238" y="628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656" name="直接连接符 655"/>
                  <p:cNvCxnSpPr/>
                  <p:nvPr>
                    <p:custDataLst>
                      <p:tags r:id="rId210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7" name="直接连接符 656"/>
                  <p:cNvCxnSpPr/>
                  <p:nvPr>
                    <p:custDataLst>
                      <p:tags r:id="rId211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58" name="组合 657"/>
                <p:cNvGrpSpPr/>
                <p:nvPr/>
              </p:nvGrpSpPr>
              <p:grpSpPr>
                <a:xfrm>
                  <a:off x="7238" y="720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659" name="直接连接符 658"/>
                  <p:cNvCxnSpPr/>
                  <p:nvPr>
                    <p:custDataLst>
                      <p:tags r:id="rId212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0" name="直接连接符 659"/>
                  <p:cNvCxnSpPr/>
                  <p:nvPr>
                    <p:custDataLst>
                      <p:tags r:id="rId213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61" name="组合 660"/>
            <p:cNvGrpSpPr/>
            <p:nvPr/>
          </p:nvGrpSpPr>
          <p:grpSpPr>
            <a:xfrm rot="16200000">
              <a:off x="8629" y="5978"/>
              <a:ext cx="1455" cy="3549"/>
              <a:chOff x="6766" y="2049"/>
              <a:chExt cx="2588" cy="5850"/>
            </a:xfrm>
          </p:grpSpPr>
          <p:sp>
            <p:nvSpPr>
              <p:cNvPr id="662" name="圆角矩形 661"/>
              <p:cNvSpPr/>
              <p:nvPr>
                <p:custDataLst>
                  <p:tags r:id="rId214"/>
                </p:custDataLst>
              </p:nvPr>
            </p:nvSpPr>
            <p:spPr>
              <a:xfrm>
                <a:off x="6766" y="2049"/>
                <a:ext cx="2588" cy="5850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663" name="组合 662"/>
              <p:cNvGrpSpPr/>
              <p:nvPr/>
            </p:nvGrpSpPr>
            <p:grpSpPr>
              <a:xfrm>
                <a:off x="8071" y="3045"/>
                <a:ext cx="8" cy="4050"/>
                <a:chOff x="8071" y="3045"/>
                <a:chExt cx="8" cy="4050"/>
              </a:xfrm>
            </p:grpSpPr>
            <p:cxnSp>
              <p:nvCxnSpPr>
                <p:cNvPr id="664" name="直接连接符 663"/>
                <p:cNvCxnSpPr/>
                <p:nvPr>
                  <p:custDataLst>
                    <p:tags r:id="rId215"/>
                  </p:custDataLst>
                </p:nvPr>
              </p:nvCxnSpPr>
              <p:spPr>
                <a:xfrm>
                  <a:off x="8071" y="6717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5" name="直接连接符 664"/>
                <p:cNvCxnSpPr/>
                <p:nvPr>
                  <p:custDataLst>
                    <p:tags r:id="rId216"/>
                  </p:custDataLst>
                </p:nvPr>
              </p:nvCxnSpPr>
              <p:spPr>
                <a:xfrm>
                  <a:off x="8071" y="5799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6" name="直接连接符 665"/>
                <p:cNvCxnSpPr/>
                <p:nvPr>
                  <p:custDataLst>
                    <p:tags r:id="rId217"/>
                  </p:custDataLst>
                </p:nvPr>
              </p:nvCxnSpPr>
              <p:spPr>
                <a:xfrm>
                  <a:off x="8071" y="4881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7" name="直接连接符 666"/>
                <p:cNvCxnSpPr/>
                <p:nvPr>
                  <p:custDataLst>
                    <p:tags r:id="rId218"/>
                  </p:custDataLst>
                </p:nvPr>
              </p:nvCxnSpPr>
              <p:spPr>
                <a:xfrm>
                  <a:off x="8071" y="3963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8" name="直接连接符 667"/>
                <p:cNvCxnSpPr/>
                <p:nvPr>
                  <p:custDataLst>
                    <p:tags r:id="rId219"/>
                  </p:custDataLst>
                </p:nvPr>
              </p:nvCxnSpPr>
              <p:spPr>
                <a:xfrm>
                  <a:off x="8071" y="3045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9" name="组合 668"/>
              <p:cNvGrpSpPr/>
              <p:nvPr/>
            </p:nvGrpSpPr>
            <p:grpSpPr>
              <a:xfrm>
                <a:off x="7238" y="2601"/>
                <a:ext cx="1688" cy="355"/>
                <a:chOff x="7227" y="3062"/>
                <a:chExt cx="1688" cy="355"/>
              </a:xfrm>
            </p:grpSpPr>
            <p:cxnSp>
              <p:nvCxnSpPr>
                <p:cNvPr id="670" name="直接连接符 669"/>
                <p:cNvCxnSpPr/>
                <p:nvPr>
                  <p:custDataLst>
                    <p:tags r:id="rId220"/>
                  </p:custDataLst>
                </p:nvPr>
              </p:nvCxnSpPr>
              <p:spPr>
                <a:xfrm flipV="1">
                  <a:off x="7635" y="3402"/>
                  <a:ext cx="878" cy="15"/>
                </a:xfrm>
                <a:prstGeom prst="line">
                  <a:avLst/>
                </a:prstGeom>
                <a:ln w="1143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1" name="直接连接符 670"/>
                <p:cNvCxnSpPr/>
                <p:nvPr>
                  <p:custDataLst>
                    <p:tags r:id="rId221"/>
                  </p:custDataLst>
                </p:nvPr>
              </p:nvCxnSpPr>
              <p:spPr>
                <a:xfrm>
                  <a:off x="7227" y="3062"/>
                  <a:ext cx="1688" cy="0"/>
                </a:xfrm>
                <a:prstGeom prst="line">
                  <a:avLst/>
                </a:prstGeom>
                <a:ln w="1143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2" name="组合 671"/>
              <p:cNvGrpSpPr/>
              <p:nvPr/>
            </p:nvGrpSpPr>
            <p:grpSpPr>
              <a:xfrm>
                <a:off x="7238" y="3521"/>
                <a:ext cx="1688" cy="4034"/>
                <a:chOff x="7238" y="3521"/>
                <a:chExt cx="1688" cy="4034"/>
              </a:xfrm>
            </p:grpSpPr>
            <p:grpSp>
              <p:nvGrpSpPr>
                <p:cNvPr id="673" name="组合 672"/>
                <p:cNvGrpSpPr/>
                <p:nvPr/>
              </p:nvGrpSpPr>
              <p:grpSpPr>
                <a:xfrm>
                  <a:off x="7238" y="352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674" name="直接连接符 673"/>
                  <p:cNvCxnSpPr/>
                  <p:nvPr>
                    <p:custDataLst>
                      <p:tags r:id="rId222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5" name="直接连接符 674"/>
                  <p:cNvCxnSpPr/>
                  <p:nvPr>
                    <p:custDataLst>
                      <p:tags r:id="rId223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76" name="组合 675"/>
                <p:cNvGrpSpPr/>
                <p:nvPr/>
              </p:nvGrpSpPr>
              <p:grpSpPr>
                <a:xfrm>
                  <a:off x="7238" y="444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677" name="直接连接符 676"/>
                  <p:cNvCxnSpPr/>
                  <p:nvPr>
                    <p:custDataLst>
                      <p:tags r:id="rId224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8" name="直接连接符 677"/>
                  <p:cNvCxnSpPr/>
                  <p:nvPr>
                    <p:custDataLst>
                      <p:tags r:id="rId225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79" name="组合 678"/>
                <p:cNvGrpSpPr/>
                <p:nvPr/>
              </p:nvGrpSpPr>
              <p:grpSpPr>
                <a:xfrm>
                  <a:off x="7238" y="536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680" name="直接连接符 679"/>
                  <p:cNvCxnSpPr/>
                  <p:nvPr>
                    <p:custDataLst>
                      <p:tags r:id="rId226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1" name="直接连接符 680"/>
                  <p:cNvCxnSpPr/>
                  <p:nvPr>
                    <p:custDataLst>
                      <p:tags r:id="rId227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2" name="组合 681"/>
                <p:cNvGrpSpPr/>
                <p:nvPr/>
              </p:nvGrpSpPr>
              <p:grpSpPr>
                <a:xfrm>
                  <a:off x="7238" y="628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683" name="直接连接符 682"/>
                  <p:cNvCxnSpPr/>
                  <p:nvPr>
                    <p:custDataLst>
                      <p:tags r:id="rId228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4" name="直接连接符 683"/>
                  <p:cNvCxnSpPr/>
                  <p:nvPr>
                    <p:custDataLst>
                      <p:tags r:id="rId229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5" name="组合 684"/>
                <p:cNvGrpSpPr/>
                <p:nvPr/>
              </p:nvGrpSpPr>
              <p:grpSpPr>
                <a:xfrm>
                  <a:off x="7238" y="720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686" name="直接连接符 685"/>
                  <p:cNvCxnSpPr/>
                  <p:nvPr>
                    <p:custDataLst>
                      <p:tags r:id="rId230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7" name="直接连接符 686"/>
                  <p:cNvCxnSpPr/>
                  <p:nvPr>
                    <p:custDataLst>
                      <p:tags r:id="rId231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88" name="组合 687"/>
            <p:cNvGrpSpPr/>
            <p:nvPr/>
          </p:nvGrpSpPr>
          <p:grpSpPr>
            <a:xfrm rot="5400000">
              <a:off x="8629" y="7596"/>
              <a:ext cx="1455" cy="3549"/>
              <a:chOff x="6766" y="2049"/>
              <a:chExt cx="2588" cy="5850"/>
            </a:xfrm>
          </p:grpSpPr>
          <p:sp>
            <p:nvSpPr>
              <p:cNvPr id="689" name="圆角矩形 688"/>
              <p:cNvSpPr/>
              <p:nvPr>
                <p:custDataLst>
                  <p:tags r:id="rId232"/>
                </p:custDataLst>
              </p:nvPr>
            </p:nvSpPr>
            <p:spPr>
              <a:xfrm>
                <a:off x="6766" y="2049"/>
                <a:ext cx="2588" cy="585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690" name="组合 689"/>
              <p:cNvGrpSpPr/>
              <p:nvPr/>
            </p:nvGrpSpPr>
            <p:grpSpPr>
              <a:xfrm>
                <a:off x="8071" y="3045"/>
                <a:ext cx="8" cy="4050"/>
                <a:chOff x="8071" y="3045"/>
                <a:chExt cx="8" cy="4050"/>
              </a:xfrm>
            </p:grpSpPr>
            <p:cxnSp>
              <p:nvCxnSpPr>
                <p:cNvPr id="691" name="直接连接符 690"/>
                <p:cNvCxnSpPr/>
                <p:nvPr>
                  <p:custDataLst>
                    <p:tags r:id="rId233"/>
                  </p:custDataLst>
                </p:nvPr>
              </p:nvCxnSpPr>
              <p:spPr>
                <a:xfrm>
                  <a:off x="8071" y="6717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2" name="直接连接符 691"/>
                <p:cNvCxnSpPr/>
                <p:nvPr>
                  <p:custDataLst>
                    <p:tags r:id="rId234"/>
                  </p:custDataLst>
                </p:nvPr>
              </p:nvCxnSpPr>
              <p:spPr>
                <a:xfrm>
                  <a:off x="8071" y="5799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3" name="直接连接符 692"/>
                <p:cNvCxnSpPr/>
                <p:nvPr>
                  <p:custDataLst>
                    <p:tags r:id="rId235"/>
                  </p:custDataLst>
                </p:nvPr>
              </p:nvCxnSpPr>
              <p:spPr>
                <a:xfrm>
                  <a:off x="8071" y="4881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4" name="直接连接符 693"/>
                <p:cNvCxnSpPr/>
                <p:nvPr>
                  <p:custDataLst>
                    <p:tags r:id="rId236"/>
                  </p:custDataLst>
                </p:nvPr>
              </p:nvCxnSpPr>
              <p:spPr>
                <a:xfrm>
                  <a:off x="8071" y="3963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5" name="直接连接符 694"/>
                <p:cNvCxnSpPr/>
                <p:nvPr>
                  <p:custDataLst>
                    <p:tags r:id="rId237"/>
                  </p:custDataLst>
                </p:nvPr>
              </p:nvCxnSpPr>
              <p:spPr>
                <a:xfrm>
                  <a:off x="8071" y="3045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6" name="组合 695"/>
              <p:cNvGrpSpPr/>
              <p:nvPr/>
            </p:nvGrpSpPr>
            <p:grpSpPr>
              <a:xfrm>
                <a:off x="7238" y="2601"/>
                <a:ext cx="1688" cy="355"/>
                <a:chOff x="7227" y="3062"/>
                <a:chExt cx="1688" cy="355"/>
              </a:xfrm>
            </p:grpSpPr>
            <p:cxnSp>
              <p:nvCxnSpPr>
                <p:cNvPr id="697" name="直接连接符 696"/>
                <p:cNvCxnSpPr/>
                <p:nvPr>
                  <p:custDataLst>
                    <p:tags r:id="rId238"/>
                  </p:custDataLst>
                </p:nvPr>
              </p:nvCxnSpPr>
              <p:spPr>
                <a:xfrm flipV="1">
                  <a:off x="7635" y="3402"/>
                  <a:ext cx="878" cy="15"/>
                </a:xfrm>
                <a:prstGeom prst="line">
                  <a:avLst/>
                </a:prstGeom>
                <a:ln w="1143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8" name="直接连接符 697"/>
                <p:cNvCxnSpPr/>
                <p:nvPr>
                  <p:custDataLst>
                    <p:tags r:id="rId239"/>
                  </p:custDataLst>
                </p:nvPr>
              </p:nvCxnSpPr>
              <p:spPr>
                <a:xfrm>
                  <a:off x="7227" y="3062"/>
                  <a:ext cx="1688" cy="0"/>
                </a:xfrm>
                <a:prstGeom prst="line">
                  <a:avLst/>
                </a:prstGeom>
                <a:ln w="1143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9" name="组合 698"/>
              <p:cNvGrpSpPr/>
              <p:nvPr/>
            </p:nvGrpSpPr>
            <p:grpSpPr>
              <a:xfrm>
                <a:off x="7238" y="3521"/>
                <a:ext cx="1688" cy="4034"/>
                <a:chOff x="7238" y="3521"/>
                <a:chExt cx="1688" cy="4034"/>
              </a:xfrm>
            </p:grpSpPr>
            <p:grpSp>
              <p:nvGrpSpPr>
                <p:cNvPr id="700" name="组合 699"/>
                <p:cNvGrpSpPr/>
                <p:nvPr/>
              </p:nvGrpSpPr>
              <p:grpSpPr>
                <a:xfrm>
                  <a:off x="7238" y="352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701" name="直接连接符 700"/>
                  <p:cNvCxnSpPr/>
                  <p:nvPr>
                    <p:custDataLst>
                      <p:tags r:id="rId240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2" name="直接连接符 701"/>
                  <p:cNvCxnSpPr/>
                  <p:nvPr>
                    <p:custDataLst>
                      <p:tags r:id="rId241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03" name="组合 702"/>
                <p:cNvGrpSpPr/>
                <p:nvPr/>
              </p:nvGrpSpPr>
              <p:grpSpPr>
                <a:xfrm>
                  <a:off x="7238" y="444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704" name="直接连接符 703"/>
                  <p:cNvCxnSpPr/>
                  <p:nvPr>
                    <p:custDataLst>
                      <p:tags r:id="rId242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5" name="直接连接符 704"/>
                  <p:cNvCxnSpPr/>
                  <p:nvPr>
                    <p:custDataLst>
                      <p:tags r:id="rId243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06" name="组合 705"/>
                <p:cNvGrpSpPr/>
                <p:nvPr/>
              </p:nvGrpSpPr>
              <p:grpSpPr>
                <a:xfrm>
                  <a:off x="7238" y="536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707" name="直接连接符 706"/>
                  <p:cNvCxnSpPr/>
                  <p:nvPr>
                    <p:custDataLst>
                      <p:tags r:id="rId244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8" name="直接连接符 707"/>
                  <p:cNvCxnSpPr/>
                  <p:nvPr>
                    <p:custDataLst>
                      <p:tags r:id="rId245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09" name="组合 708"/>
                <p:cNvGrpSpPr/>
                <p:nvPr/>
              </p:nvGrpSpPr>
              <p:grpSpPr>
                <a:xfrm>
                  <a:off x="7238" y="628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710" name="直接连接符 709"/>
                  <p:cNvCxnSpPr/>
                  <p:nvPr>
                    <p:custDataLst>
                      <p:tags r:id="rId246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1" name="直接连接符 710"/>
                  <p:cNvCxnSpPr/>
                  <p:nvPr>
                    <p:custDataLst>
                      <p:tags r:id="rId247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12" name="组合 711"/>
                <p:cNvGrpSpPr/>
                <p:nvPr/>
              </p:nvGrpSpPr>
              <p:grpSpPr>
                <a:xfrm>
                  <a:off x="7238" y="720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713" name="直接连接符 712"/>
                  <p:cNvCxnSpPr/>
                  <p:nvPr>
                    <p:custDataLst>
                      <p:tags r:id="rId248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4" name="直接连接符 713"/>
                  <p:cNvCxnSpPr/>
                  <p:nvPr>
                    <p:custDataLst>
                      <p:tags r:id="rId249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193" name="组合 192"/>
          <p:cNvGrpSpPr/>
          <p:nvPr/>
        </p:nvGrpSpPr>
        <p:grpSpPr>
          <a:xfrm>
            <a:off x="8733155" y="1327785"/>
            <a:ext cx="2252980" cy="4171315"/>
            <a:chOff x="13753" y="2091"/>
            <a:chExt cx="3548" cy="6569"/>
          </a:xfrm>
        </p:grpSpPr>
        <p:grpSp>
          <p:nvGrpSpPr>
            <p:cNvPr id="229" name="组合 228"/>
            <p:cNvGrpSpPr/>
            <p:nvPr/>
          </p:nvGrpSpPr>
          <p:grpSpPr>
            <a:xfrm rot="16200000">
              <a:off x="14800" y="1044"/>
              <a:ext cx="1455" cy="3549"/>
              <a:chOff x="6766" y="2049"/>
              <a:chExt cx="2588" cy="5850"/>
            </a:xfrm>
          </p:grpSpPr>
          <p:sp>
            <p:nvSpPr>
              <p:cNvPr id="230" name="圆角矩形 229"/>
              <p:cNvSpPr/>
              <p:nvPr>
                <p:custDataLst>
                  <p:tags r:id="rId250"/>
                </p:custDataLst>
              </p:nvPr>
            </p:nvSpPr>
            <p:spPr>
              <a:xfrm>
                <a:off x="6766" y="2049"/>
                <a:ext cx="2588" cy="585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31" name="组合 230"/>
              <p:cNvGrpSpPr/>
              <p:nvPr/>
            </p:nvGrpSpPr>
            <p:grpSpPr>
              <a:xfrm>
                <a:off x="8071" y="3045"/>
                <a:ext cx="8" cy="4050"/>
                <a:chOff x="8071" y="3045"/>
                <a:chExt cx="8" cy="4050"/>
              </a:xfrm>
            </p:grpSpPr>
            <p:cxnSp>
              <p:nvCxnSpPr>
                <p:cNvPr id="232" name="直接连接符 231"/>
                <p:cNvCxnSpPr/>
                <p:nvPr>
                  <p:custDataLst>
                    <p:tags r:id="rId251"/>
                  </p:custDataLst>
                </p:nvPr>
              </p:nvCxnSpPr>
              <p:spPr>
                <a:xfrm>
                  <a:off x="8071" y="6717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直接连接符 232"/>
                <p:cNvCxnSpPr/>
                <p:nvPr>
                  <p:custDataLst>
                    <p:tags r:id="rId252"/>
                  </p:custDataLst>
                </p:nvPr>
              </p:nvCxnSpPr>
              <p:spPr>
                <a:xfrm>
                  <a:off x="8071" y="5799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直接连接符 233"/>
                <p:cNvCxnSpPr/>
                <p:nvPr>
                  <p:custDataLst>
                    <p:tags r:id="rId253"/>
                  </p:custDataLst>
                </p:nvPr>
              </p:nvCxnSpPr>
              <p:spPr>
                <a:xfrm>
                  <a:off x="8071" y="4881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直接连接符 234"/>
                <p:cNvCxnSpPr/>
                <p:nvPr>
                  <p:custDataLst>
                    <p:tags r:id="rId254"/>
                  </p:custDataLst>
                </p:nvPr>
              </p:nvCxnSpPr>
              <p:spPr>
                <a:xfrm>
                  <a:off x="8071" y="3963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直接连接符 235"/>
                <p:cNvCxnSpPr/>
                <p:nvPr>
                  <p:custDataLst>
                    <p:tags r:id="rId255"/>
                  </p:custDataLst>
                </p:nvPr>
              </p:nvCxnSpPr>
              <p:spPr>
                <a:xfrm>
                  <a:off x="8071" y="3045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7" name="组合 236"/>
              <p:cNvGrpSpPr/>
              <p:nvPr/>
            </p:nvGrpSpPr>
            <p:grpSpPr>
              <a:xfrm>
                <a:off x="7238" y="2601"/>
                <a:ext cx="1688" cy="355"/>
                <a:chOff x="7227" y="3062"/>
                <a:chExt cx="1688" cy="355"/>
              </a:xfrm>
            </p:grpSpPr>
            <p:cxnSp>
              <p:nvCxnSpPr>
                <p:cNvPr id="238" name="直接连接符 237"/>
                <p:cNvCxnSpPr/>
                <p:nvPr>
                  <p:custDataLst>
                    <p:tags r:id="rId256"/>
                  </p:custDataLst>
                </p:nvPr>
              </p:nvCxnSpPr>
              <p:spPr>
                <a:xfrm flipV="1">
                  <a:off x="7635" y="3402"/>
                  <a:ext cx="878" cy="15"/>
                </a:xfrm>
                <a:prstGeom prst="line">
                  <a:avLst/>
                </a:prstGeom>
                <a:ln w="1143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直接连接符 238"/>
                <p:cNvCxnSpPr/>
                <p:nvPr>
                  <p:custDataLst>
                    <p:tags r:id="rId257"/>
                  </p:custDataLst>
                </p:nvPr>
              </p:nvCxnSpPr>
              <p:spPr>
                <a:xfrm>
                  <a:off x="7227" y="3062"/>
                  <a:ext cx="1688" cy="0"/>
                </a:xfrm>
                <a:prstGeom prst="line">
                  <a:avLst/>
                </a:prstGeom>
                <a:ln w="1143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组合 239"/>
              <p:cNvGrpSpPr/>
              <p:nvPr/>
            </p:nvGrpSpPr>
            <p:grpSpPr>
              <a:xfrm>
                <a:off x="7238" y="3521"/>
                <a:ext cx="1688" cy="4034"/>
                <a:chOff x="7238" y="3521"/>
                <a:chExt cx="1688" cy="4034"/>
              </a:xfrm>
            </p:grpSpPr>
            <p:grpSp>
              <p:nvGrpSpPr>
                <p:cNvPr id="241" name="组合 240"/>
                <p:cNvGrpSpPr/>
                <p:nvPr/>
              </p:nvGrpSpPr>
              <p:grpSpPr>
                <a:xfrm>
                  <a:off x="7238" y="352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242" name="直接连接符 241"/>
                  <p:cNvCxnSpPr/>
                  <p:nvPr>
                    <p:custDataLst>
                      <p:tags r:id="rId258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3" name="直接连接符 242"/>
                  <p:cNvCxnSpPr/>
                  <p:nvPr>
                    <p:custDataLst>
                      <p:tags r:id="rId259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4" name="组合 243"/>
                <p:cNvGrpSpPr/>
                <p:nvPr/>
              </p:nvGrpSpPr>
              <p:grpSpPr>
                <a:xfrm>
                  <a:off x="7238" y="444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245" name="直接连接符 244"/>
                  <p:cNvCxnSpPr/>
                  <p:nvPr>
                    <p:custDataLst>
                      <p:tags r:id="rId260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6" name="直接连接符 245"/>
                  <p:cNvCxnSpPr/>
                  <p:nvPr>
                    <p:custDataLst>
                      <p:tags r:id="rId261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7" name="组合 246"/>
                <p:cNvGrpSpPr/>
                <p:nvPr/>
              </p:nvGrpSpPr>
              <p:grpSpPr>
                <a:xfrm>
                  <a:off x="7238" y="536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248" name="直接连接符 247"/>
                  <p:cNvCxnSpPr/>
                  <p:nvPr>
                    <p:custDataLst>
                      <p:tags r:id="rId262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9" name="直接连接符 248"/>
                  <p:cNvCxnSpPr/>
                  <p:nvPr>
                    <p:custDataLst>
                      <p:tags r:id="rId263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0" name="组合 249"/>
                <p:cNvGrpSpPr/>
                <p:nvPr/>
              </p:nvGrpSpPr>
              <p:grpSpPr>
                <a:xfrm>
                  <a:off x="7238" y="628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251" name="直接连接符 250"/>
                  <p:cNvCxnSpPr/>
                  <p:nvPr>
                    <p:custDataLst>
                      <p:tags r:id="rId264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2" name="直接连接符 251"/>
                  <p:cNvCxnSpPr/>
                  <p:nvPr>
                    <p:custDataLst>
                      <p:tags r:id="rId265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3" name="组合 252"/>
                <p:cNvGrpSpPr/>
                <p:nvPr/>
              </p:nvGrpSpPr>
              <p:grpSpPr>
                <a:xfrm>
                  <a:off x="7238" y="720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254" name="直接连接符 253"/>
                  <p:cNvCxnSpPr/>
                  <p:nvPr>
                    <p:custDataLst>
                      <p:tags r:id="rId266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5" name="直接连接符 254"/>
                  <p:cNvCxnSpPr/>
                  <p:nvPr>
                    <p:custDataLst>
                      <p:tags r:id="rId267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715" name="组合 714"/>
            <p:cNvGrpSpPr/>
            <p:nvPr/>
          </p:nvGrpSpPr>
          <p:grpSpPr>
            <a:xfrm rot="5400000">
              <a:off x="14800" y="2749"/>
              <a:ext cx="1455" cy="3549"/>
              <a:chOff x="6766" y="2049"/>
              <a:chExt cx="2588" cy="5850"/>
            </a:xfrm>
          </p:grpSpPr>
          <p:sp>
            <p:nvSpPr>
              <p:cNvPr id="716" name="圆角矩形 715"/>
              <p:cNvSpPr/>
              <p:nvPr>
                <p:custDataLst>
                  <p:tags r:id="rId268"/>
                </p:custDataLst>
              </p:nvPr>
            </p:nvSpPr>
            <p:spPr>
              <a:xfrm>
                <a:off x="6766" y="2049"/>
                <a:ext cx="2588" cy="5850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717" name="组合 716"/>
              <p:cNvGrpSpPr/>
              <p:nvPr/>
            </p:nvGrpSpPr>
            <p:grpSpPr>
              <a:xfrm>
                <a:off x="8071" y="3045"/>
                <a:ext cx="8" cy="4050"/>
                <a:chOff x="8071" y="3045"/>
                <a:chExt cx="8" cy="4050"/>
              </a:xfrm>
            </p:grpSpPr>
            <p:cxnSp>
              <p:nvCxnSpPr>
                <p:cNvPr id="718" name="直接连接符 717"/>
                <p:cNvCxnSpPr/>
                <p:nvPr>
                  <p:custDataLst>
                    <p:tags r:id="rId269"/>
                  </p:custDataLst>
                </p:nvPr>
              </p:nvCxnSpPr>
              <p:spPr>
                <a:xfrm>
                  <a:off x="8071" y="6717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9" name="直接连接符 718"/>
                <p:cNvCxnSpPr/>
                <p:nvPr>
                  <p:custDataLst>
                    <p:tags r:id="rId270"/>
                  </p:custDataLst>
                </p:nvPr>
              </p:nvCxnSpPr>
              <p:spPr>
                <a:xfrm>
                  <a:off x="8071" y="5799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0" name="直接连接符 719"/>
                <p:cNvCxnSpPr/>
                <p:nvPr>
                  <p:custDataLst>
                    <p:tags r:id="rId271"/>
                  </p:custDataLst>
                </p:nvPr>
              </p:nvCxnSpPr>
              <p:spPr>
                <a:xfrm>
                  <a:off x="8071" y="4881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1" name="直接连接符 720"/>
                <p:cNvCxnSpPr/>
                <p:nvPr>
                  <p:custDataLst>
                    <p:tags r:id="rId272"/>
                  </p:custDataLst>
                </p:nvPr>
              </p:nvCxnSpPr>
              <p:spPr>
                <a:xfrm>
                  <a:off x="8071" y="3963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2" name="直接连接符 721"/>
                <p:cNvCxnSpPr/>
                <p:nvPr>
                  <p:custDataLst>
                    <p:tags r:id="rId273"/>
                  </p:custDataLst>
                </p:nvPr>
              </p:nvCxnSpPr>
              <p:spPr>
                <a:xfrm>
                  <a:off x="8071" y="3045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3" name="组合 722"/>
              <p:cNvGrpSpPr/>
              <p:nvPr/>
            </p:nvGrpSpPr>
            <p:grpSpPr>
              <a:xfrm>
                <a:off x="7238" y="2601"/>
                <a:ext cx="1688" cy="355"/>
                <a:chOff x="7227" y="3062"/>
                <a:chExt cx="1688" cy="355"/>
              </a:xfrm>
            </p:grpSpPr>
            <p:cxnSp>
              <p:nvCxnSpPr>
                <p:cNvPr id="724" name="直接连接符 723"/>
                <p:cNvCxnSpPr/>
                <p:nvPr>
                  <p:custDataLst>
                    <p:tags r:id="rId274"/>
                  </p:custDataLst>
                </p:nvPr>
              </p:nvCxnSpPr>
              <p:spPr>
                <a:xfrm flipV="1">
                  <a:off x="7635" y="3402"/>
                  <a:ext cx="878" cy="15"/>
                </a:xfrm>
                <a:prstGeom prst="line">
                  <a:avLst/>
                </a:prstGeom>
                <a:ln w="1143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5" name="直接连接符 724"/>
                <p:cNvCxnSpPr/>
                <p:nvPr>
                  <p:custDataLst>
                    <p:tags r:id="rId275"/>
                  </p:custDataLst>
                </p:nvPr>
              </p:nvCxnSpPr>
              <p:spPr>
                <a:xfrm>
                  <a:off x="7227" y="3062"/>
                  <a:ext cx="1688" cy="0"/>
                </a:xfrm>
                <a:prstGeom prst="line">
                  <a:avLst/>
                </a:prstGeom>
                <a:ln w="1143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6" name="组合 725"/>
              <p:cNvGrpSpPr/>
              <p:nvPr/>
            </p:nvGrpSpPr>
            <p:grpSpPr>
              <a:xfrm>
                <a:off x="7238" y="3521"/>
                <a:ext cx="1688" cy="4034"/>
                <a:chOff x="7238" y="3521"/>
                <a:chExt cx="1688" cy="4034"/>
              </a:xfrm>
            </p:grpSpPr>
            <p:grpSp>
              <p:nvGrpSpPr>
                <p:cNvPr id="727" name="组合 726"/>
                <p:cNvGrpSpPr/>
                <p:nvPr/>
              </p:nvGrpSpPr>
              <p:grpSpPr>
                <a:xfrm>
                  <a:off x="7238" y="352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728" name="直接连接符 727"/>
                  <p:cNvCxnSpPr/>
                  <p:nvPr>
                    <p:custDataLst>
                      <p:tags r:id="rId276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9" name="直接连接符 728"/>
                  <p:cNvCxnSpPr/>
                  <p:nvPr>
                    <p:custDataLst>
                      <p:tags r:id="rId277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30" name="组合 729"/>
                <p:cNvGrpSpPr/>
                <p:nvPr/>
              </p:nvGrpSpPr>
              <p:grpSpPr>
                <a:xfrm>
                  <a:off x="7238" y="444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731" name="直接连接符 730"/>
                  <p:cNvCxnSpPr/>
                  <p:nvPr>
                    <p:custDataLst>
                      <p:tags r:id="rId278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2" name="直接连接符 731"/>
                  <p:cNvCxnSpPr/>
                  <p:nvPr>
                    <p:custDataLst>
                      <p:tags r:id="rId279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33" name="组合 732"/>
                <p:cNvGrpSpPr/>
                <p:nvPr/>
              </p:nvGrpSpPr>
              <p:grpSpPr>
                <a:xfrm>
                  <a:off x="7238" y="536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734" name="直接连接符 733"/>
                  <p:cNvCxnSpPr/>
                  <p:nvPr>
                    <p:custDataLst>
                      <p:tags r:id="rId280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5" name="直接连接符 734"/>
                  <p:cNvCxnSpPr/>
                  <p:nvPr>
                    <p:custDataLst>
                      <p:tags r:id="rId281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36" name="组合 735"/>
                <p:cNvGrpSpPr/>
                <p:nvPr/>
              </p:nvGrpSpPr>
              <p:grpSpPr>
                <a:xfrm>
                  <a:off x="7238" y="628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737" name="直接连接符 736"/>
                  <p:cNvCxnSpPr/>
                  <p:nvPr>
                    <p:custDataLst>
                      <p:tags r:id="rId282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8" name="直接连接符 737"/>
                  <p:cNvCxnSpPr/>
                  <p:nvPr>
                    <p:custDataLst>
                      <p:tags r:id="rId283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39" name="组合 738"/>
                <p:cNvGrpSpPr/>
                <p:nvPr/>
              </p:nvGrpSpPr>
              <p:grpSpPr>
                <a:xfrm>
                  <a:off x="7238" y="720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740" name="直接连接符 739"/>
                  <p:cNvCxnSpPr/>
                  <p:nvPr>
                    <p:custDataLst>
                      <p:tags r:id="rId284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1" name="直接连接符 740"/>
                  <p:cNvCxnSpPr/>
                  <p:nvPr>
                    <p:custDataLst>
                      <p:tags r:id="rId285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742" name="组合 741"/>
            <p:cNvGrpSpPr/>
            <p:nvPr/>
          </p:nvGrpSpPr>
          <p:grpSpPr>
            <a:xfrm rot="16200000">
              <a:off x="14800" y="4454"/>
              <a:ext cx="1455" cy="3549"/>
              <a:chOff x="6766" y="2049"/>
              <a:chExt cx="2588" cy="5850"/>
            </a:xfrm>
          </p:grpSpPr>
          <p:sp>
            <p:nvSpPr>
              <p:cNvPr id="743" name="圆角矩形 742"/>
              <p:cNvSpPr/>
              <p:nvPr>
                <p:custDataLst>
                  <p:tags r:id="rId286"/>
                </p:custDataLst>
              </p:nvPr>
            </p:nvSpPr>
            <p:spPr>
              <a:xfrm>
                <a:off x="6766" y="2049"/>
                <a:ext cx="2588" cy="585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744" name="组合 743"/>
              <p:cNvGrpSpPr/>
              <p:nvPr/>
            </p:nvGrpSpPr>
            <p:grpSpPr>
              <a:xfrm>
                <a:off x="8071" y="3045"/>
                <a:ext cx="8" cy="4050"/>
                <a:chOff x="8071" y="3045"/>
                <a:chExt cx="8" cy="4050"/>
              </a:xfrm>
            </p:grpSpPr>
            <p:cxnSp>
              <p:nvCxnSpPr>
                <p:cNvPr id="745" name="直接连接符 744"/>
                <p:cNvCxnSpPr/>
                <p:nvPr>
                  <p:custDataLst>
                    <p:tags r:id="rId287"/>
                  </p:custDataLst>
                </p:nvPr>
              </p:nvCxnSpPr>
              <p:spPr>
                <a:xfrm>
                  <a:off x="8071" y="6717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6" name="直接连接符 745"/>
                <p:cNvCxnSpPr/>
                <p:nvPr>
                  <p:custDataLst>
                    <p:tags r:id="rId288"/>
                  </p:custDataLst>
                </p:nvPr>
              </p:nvCxnSpPr>
              <p:spPr>
                <a:xfrm>
                  <a:off x="8071" y="5799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7" name="直接连接符 746"/>
                <p:cNvCxnSpPr/>
                <p:nvPr>
                  <p:custDataLst>
                    <p:tags r:id="rId289"/>
                  </p:custDataLst>
                </p:nvPr>
              </p:nvCxnSpPr>
              <p:spPr>
                <a:xfrm>
                  <a:off x="8071" y="4881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8" name="直接连接符 747"/>
                <p:cNvCxnSpPr/>
                <p:nvPr>
                  <p:custDataLst>
                    <p:tags r:id="rId290"/>
                  </p:custDataLst>
                </p:nvPr>
              </p:nvCxnSpPr>
              <p:spPr>
                <a:xfrm>
                  <a:off x="8071" y="3963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9" name="直接连接符 748"/>
                <p:cNvCxnSpPr/>
                <p:nvPr>
                  <p:custDataLst>
                    <p:tags r:id="rId291"/>
                  </p:custDataLst>
                </p:nvPr>
              </p:nvCxnSpPr>
              <p:spPr>
                <a:xfrm>
                  <a:off x="8071" y="3045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0" name="组合 749"/>
              <p:cNvGrpSpPr/>
              <p:nvPr/>
            </p:nvGrpSpPr>
            <p:grpSpPr>
              <a:xfrm>
                <a:off x="7238" y="2601"/>
                <a:ext cx="1688" cy="355"/>
                <a:chOff x="7227" y="3062"/>
                <a:chExt cx="1688" cy="355"/>
              </a:xfrm>
            </p:grpSpPr>
            <p:cxnSp>
              <p:nvCxnSpPr>
                <p:cNvPr id="751" name="直接连接符 750"/>
                <p:cNvCxnSpPr/>
                <p:nvPr>
                  <p:custDataLst>
                    <p:tags r:id="rId292"/>
                  </p:custDataLst>
                </p:nvPr>
              </p:nvCxnSpPr>
              <p:spPr>
                <a:xfrm flipV="1">
                  <a:off x="7635" y="3402"/>
                  <a:ext cx="878" cy="15"/>
                </a:xfrm>
                <a:prstGeom prst="line">
                  <a:avLst/>
                </a:prstGeom>
                <a:ln w="1143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2" name="直接连接符 751"/>
                <p:cNvCxnSpPr/>
                <p:nvPr>
                  <p:custDataLst>
                    <p:tags r:id="rId293"/>
                  </p:custDataLst>
                </p:nvPr>
              </p:nvCxnSpPr>
              <p:spPr>
                <a:xfrm>
                  <a:off x="7227" y="3062"/>
                  <a:ext cx="1688" cy="0"/>
                </a:xfrm>
                <a:prstGeom prst="line">
                  <a:avLst/>
                </a:prstGeom>
                <a:ln w="1143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3" name="组合 752"/>
              <p:cNvGrpSpPr/>
              <p:nvPr/>
            </p:nvGrpSpPr>
            <p:grpSpPr>
              <a:xfrm>
                <a:off x="7238" y="3521"/>
                <a:ext cx="1688" cy="4034"/>
                <a:chOff x="7238" y="3521"/>
                <a:chExt cx="1688" cy="4034"/>
              </a:xfrm>
            </p:grpSpPr>
            <p:grpSp>
              <p:nvGrpSpPr>
                <p:cNvPr id="754" name="组合 753"/>
                <p:cNvGrpSpPr/>
                <p:nvPr/>
              </p:nvGrpSpPr>
              <p:grpSpPr>
                <a:xfrm>
                  <a:off x="7238" y="352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755" name="直接连接符 754"/>
                  <p:cNvCxnSpPr/>
                  <p:nvPr>
                    <p:custDataLst>
                      <p:tags r:id="rId294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6" name="直接连接符 755"/>
                  <p:cNvCxnSpPr/>
                  <p:nvPr>
                    <p:custDataLst>
                      <p:tags r:id="rId295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57" name="组合 756"/>
                <p:cNvGrpSpPr/>
                <p:nvPr/>
              </p:nvGrpSpPr>
              <p:grpSpPr>
                <a:xfrm>
                  <a:off x="7238" y="444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758" name="直接连接符 757"/>
                  <p:cNvCxnSpPr/>
                  <p:nvPr>
                    <p:custDataLst>
                      <p:tags r:id="rId296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9" name="直接连接符 758"/>
                  <p:cNvCxnSpPr/>
                  <p:nvPr>
                    <p:custDataLst>
                      <p:tags r:id="rId297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60" name="组合 759"/>
                <p:cNvGrpSpPr/>
                <p:nvPr/>
              </p:nvGrpSpPr>
              <p:grpSpPr>
                <a:xfrm>
                  <a:off x="7238" y="536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761" name="直接连接符 760"/>
                  <p:cNvCxnSpPr/>
                  <p:nvPr>
                    <p:custDataLst>
                      <p:tags r:id="rId298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2" name="直接连接符 761"/>
                  <p:cNvCxnSpPr/>
                  <p:nvPr>
                    <p:custDataLst>
                      <p:tags r:id="rId299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63" name="组合 762"/>
                <p:cNvGrpSpPr/>
                <p:nvPr/>
              </p:nvGrpSpPr>
              <p:grpSpPr>
                <a:xfrm>
                  <a:off x="7238" y="628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764" name="直接连接符 763"/>
                  <p:cNvCxnSpPr/>
                  <p:nvPr>
                    <p:custDataLst>
                      <p:tags r:id="rId300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5" name="直接连接符 764"/>
                  <p:cNvCxnSpPr/>
                  <p:nvPr>
                    <p:custDataLst>
                      <p:tags r:id="rId301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66" name="组合 765"/>
                <p:cNvGrpSpPr/>
                <p:nvPr/>
              </p:nvGrpSpPr>
              <p:grpSpPr>
                <a:xfrm>
                  <a:off x="7238" y="720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767" name="直接连接符 766"/>
                  <p:cNvCxnSpPr/>
                  <p:nvPr>
                    <p:custDataLst>
                      <p:tags r:id="rId302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8" name="直接连接符 767"/>
                  <p:cNvCxnSpPr/>
                  <p:nvPr>
                    <p:custDataLst>
                      <p:tags r:id="rId303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769" name="组合 768"/>
            <p:cNvGrpSpPr/>
            <p:nvPr/>
          </p:nvGrpSpPr>
          <p:grpSpPr>
            <a:xfrm rot="5400000">
              <a:off x="14800" y="6159"/>
              <a:ext cx="1455" cy="3549"/>
              <a:chOff x="6766" y="2049"/>
              <a:chExt cx="2588" cy="5850"/>
            </a:xfrm>
          </p:grpSpPr>
          <p:sp>
            <p:nvSpPr>
              <p:cNvPr id="770" name="圆角矩形 769"/>
              <p:cNvSpPr/>
              <p:nvPr>
                <p:custDataLst>
                  <p:tags r:id="rId304"/>
                </p:custDataLst>
              </p:nvPr>
            </p:nvSpPr>
            <p:spPr>
              <a:xfrm>
                <a:off x="6766" y="2049"/>
                <a:ext cx="2588" cy="5850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771" name="组合 770"/>
              <p:cNvGrpSpPr/>
              <p:nvPr/>
            </p:nvGrpSpPr>
            <p:grpSpPr>
              <a:xfrm>
                <a:off x="8071" y="3045"/>
                <a:ext cx="8" cy="4050"/>
                <a:chOff x="8071" y="3045"/>
                <a:chExt cx="8" cy="4050"/>
              </a:xfrm>
            </p:grpSpPr>
            <p:cxnSp>
              <p:nvCxnSpPr>
                <p:cNvPr id="772" name="直接连接符 771"/>
                <p:cNvCxnSpPr/>
                <p:nvPr>
                  <p:custDataLst>
                    <p:tags r:id="rId305"/>
                  </p:custDataLst>
                </p:nvPr>
              </p:nvCxnSpPr>
              <p:spPr>
                <a:xfrm>
                  <a:off x="8071" y="6717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3" name="直接连接符 772"/>
                <p:cNvCxnSpPr/>
                <p:nvPr>
                  <p:custDataLst>
                    <p:tags r:id="rId306"/>
                  </p:custDataLst>
                </p:nvPr>
              </p:nvCxnSpPr>
              <p:spPr>
                <a:xfrm>
                  <a:off x="8071" y="5799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4" name="直接连接符 773"/>
                <p:cNvCxnSpPr/>
                <p:nvPr>
                  <p:custDataLst>
                    <p:tags r:id="rId307"/>
                  </p:custDataLst>
                </p:nvPr>
              </p:nvCxnSpPr>
              <p:spPr>
                <a:xfrm>
                  <a:off x="8071" y="4881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5" name="直接连接符 774"/>
                <p:cNvCxnSpPr/>
                <p:nvPr>
                  <p:custDataLst>
                    <p:tags r:id="rId308"/>
                  </p:custDataLst>
                </p:nvPr>
              </p:nvCxnSpPr>
              <p:spPr>
                <a:xfrm>
                  <a:off x="8071" y="3963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6" name="直接连接符 775"/>
                <p:cNvCxnSpPr/>
                <p:nvPr>
                  <p:custDataLst>
                    <p:tags r:id="rId309"/>
                  </p:custDataLst>
                </p:nvPr>
              </p:nvCxnSpPr>
              <p:spPr>
                <a:xfrm>
                  <a:off x="8071" y="3045"/>
                  <a:ext cx="9" cy="378"/>
                </a:xfrm>
                <a:prstGeom prst="line">
                  <a:avLst/>
                </a:prstGeom>
                <a:ln w="571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7" name="组合 776"/>
              <p:cNvGrpSpPr/>
              <p:nvPr/>
            </p:nvGrpSpPr>
            <p:grpSpPr>
              <a:xfrm>
                <a:off x="7238" y="2601"/>
                <a:ext cx="1688" cy="355"/>
                <a:chOff x="7227" y="3062"/>
                <a:chExt cx="1688" cy="355"/>
              </a:xfrm>
            </p:grpSpPr>
            <p:cxnSp>
              <p:nvCxnSpPr>
                <p:cNvPr id="778" name="直接连接符 777"/>
                <p:cNvCxnSpPr/>
                <p:nvPr>
                  <p:custDataLst>
                    <p:tags r:id="rId310"/>
                  </p:custDataLst>
                </p:nvPr>
              </p:nvCxnSpPr>
              <p:spPr>
                <a:xfrm flipV="1">
                  <a:off x="7635" y="3402"/>
                  <a:ext cx="878" cy="15"/>
                </a:xfrm>
                <a:prstGeom prst="line">
                  <a:avLst/>
                </a:prstGeom>
                <a:ln w="1143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9" name="直接连接符 778"/>
                <p:cNvCxnSpPr/>
                <p:nvPr>
                  <p:custDataLst>
                    <p:tags r:id="rId311"/>
                  </p:custDataLst>
                </p:nvPr>
              </p:nvCxnSpPr>
              <p:spPr>
                <a:xfrm>
                  <a:off x="7227" y="3062"/>
                  <a:ext cx="1688" cy="0"/>
                </a:xfrm>
                <a:prstGeom prst="line">
                  <a:avLst/>
                </a:prstGeom>
                <a:ln w="1143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0" name="组合 779"/>
              <p:cNvGrpSpPr/>
              <p:nvPr/>
            </p:nvGrpSpPr>
            <p:grpSpPr>
              <a:xfrm>
                <a:off x="7238" y="3521"/>
                <a:ext cx="1688" cy="4034"/>
                <a:chOff x="7238" y="3521"/>
                <a:chExt cx="1688" cy="4034"/>
              </a:xfrm>
            </p:grpSpPr>
            <p:grpSp>
              <p:nvGrpSpPr>
                <p:cNvPr id="781" name="组合 780"/>
                <p:cNvGrpSpPr/>
                <p:nvPr/>
              </p:nvGrpSpPr>
              <p:grpSpPr>
                <a:xfrm>
                  <a:off x="7238" y="352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782" name="直接连接符 781"/>
                  <p:cNvCxnSpPr/>
                  <p:nvPr>
                    <p:custDataLst>
                      <p:tags r:id="rId312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3" name="直接连接符 782"/>
                  <p:cNvCxnSpPr/>
                  <p:nvPr>
                    <p:custDataLst>
                      <p:tags r:id="rId313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84" name="组合 783"/>
                <p:cNvGrpSpPr/>
                <p:nvPr/>
              </p:nvGrpSpPr>
              <p:grpSpPr>
                <a:xfrm>
                  <a:off x="7238" y="444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785" name="直接连接符 784"/>
                  <p:cNvCxnSpPr/>
                  <p:nvPr>
                    <p:custDataLst>
                      <p:tags r:id="rId314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6" name="直接连接符 785"/>
                  <p:cNvCxnSpPr/>
                  <p:nvPr>
                    <p:custDataLst>
                      <p:tags r:id="rId315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87" name="组合 786"/>
                <p:cNvGrpSpPr/>
                <p:nvPr/>
              </p:nvGrpSpPr>
              <p:grpSpPr>
                <a:xfrm>
                  <a:off x="7238" y="536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788" name="直接连接符 787"/>
                  <p:cNvCxnSpPr/>
                  <p:nvPr>
                    <p:custDataLst>
                      <p:tags r:id="rId316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9" name="直接连接符 788"/>
                  <p:cNvCxnSpPr/>
                  <p:nvPr>
                    <p:custDataLst>
                      <p:tags r:id="rId317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90" name="组合 789"/>
                <p:cNvGrpSpPr/>
                <p:nvPr/>
              </p:nvGrpSpPr>
              <p:grpSpPr>
                <a:xfrm>
                  <a:off x="7238" y="628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791" name="直接连接符 790"/>
                  <p:cNvCxnSpPr/>
                  <p:nvPr>
                    <p:custDataLst>
                      <p:tags r:id="rId318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2" name="直接连接符 791"/>
                  <p:cNvCxnSpPr/>
                  <p:nvPr>
                    <p:custDataLst>
                      <p:tags r:id="rId319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93" name="组合 792"/>
                <p:cNvGrpSpPr/>
                <p:nvPr/>
              </p:nvGrpSpPr>
              <p:grpSpPr>
                <a:xfrm>
                  <a:off x="7238" y="7201"/>
                  <a:ext cx="1688" cy="355"/>
                  <a:chOff x="7227" y="3062"/>
                  <a:chExt cx="1688" cy="355"/>
                </a:xfrm>
              </p:grpSpPr>
              <p:cxnSp>
                <p:nvCxnSpPr>
                  <p:cNvPr id="794" name="直接连接符 793"/>
                  <p:cNvCxnSpPr/>
                  <p:nvPr>
                    <p:custDataLst>
                      <p:tags r:id="rId320"/>
                    </p:custDataLst>
                  </p:nvPr>
                </p:nvCxnSpPr>
                <p:spPr>
                  <a:xfrm flipV="1">
                    <a:off x="7635" y="3402"/>
                    <a:ext cx="878" cy="15"/>
                  </a:xfrm>
                  <a:prstGeom prst="line">
                    <a:avLst/>
                  </a:prstGeom>
                  <a:ln w="1143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5" name="直接连接符 794"/>
                  <p:cNvCxnSpPr/>
                  <p:nvPr>
                    <p:custDataLst>
                      <p:tags r:id="rId321"/>
                    </p:custDataLst>
                  </p:nvPr>
                </p:nvCxnSpPr>
                <p:spPr>
                  <a:xfrm>
                    <a:off x="7227" y="3062"/>
                    <a:ext cx="1688" cy="0"/>
                  </a:xfrm>
                  <a:prstGeom prst="line">
                    <a:avLst/>
                  </a:prstGeom>
                  <a:ln w="1143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cxnSp>
        <p:nvCxnSpPr>
          <p:cNvPr id="796" name="直接连接符 795"/>
          <p:cNvCxnSpPr/>
          <p:nvPr>
            <p:custDataLst>
              <p:tags r:id="rId322"/>
            </p:custDataLst>
          </p:nvPr>
        </p:nvCxnSpPr>
        <p:spPr>
          <a:xfrm>
            <a:off x="3951605" y="5953125"/>
            <a:ext cx="941705" cy="508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7" name="肘形连接符 796"/>
          <p:cNvCxnSpPr/>
          <p:nvPr>
            <p:custDataLst>
              <p:tags r:id="rId323"/>
            </p:custDataLst>
          </p:nvPr>
        </p:nvCxnSpPr>
        <p:spPr>
          <a:xfrm>
            <a:off x="8042910" y="3595370"/>
            <a:ext cx="841375" cy="344170"/>
          </a:xfrm>
          <a:prstGeom prst="bentConnector3">
            <a:avLst>
              <a:gd name="adj1" fmla="val 50038"/>
            </a:avLst>
          </a:prstGeom>
          <a:ln w="57150">
            <a:solidFill>
              <a:srgbClr val="FFFF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8" name="肘形连接符 797"/>
          <p:cNvCxnSpPr/>
          <p:nvPr>
            <p:custDataLst>
              <p:tags r:id="rId324"/>
            </p:custDataLst>
          </p:nvPr>
        </p:nvCxnSpPr>
        <p:spPr>
          <a:xfrm flipV="1">
            <a:off x="8032750" y="2875280"/>
            <a:ext cx="770890" cy="365125"/>
          </a:xfrm>
          <a:prstGeom prst="bentConnector3">
            <a:avLst>
              <a:gd name="adj1" fmla="val 50082"/>
            </a:avLst>
          </a:prstGeom>
          <a:ln w="57150">
            <a:solidFill>
              <a:srgbClr val="FFFF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0" name="左中括号 799"/>
          <p:cNvSpPr/>
          <p:nvPr>
            <p:custDataLst>
              <p:tags r:id="rId325"/>
            </p:custDataLst>
          </p:nvPr>
        </p:nvSpPr>
        <p:spPr>
          <a:xfrm>
            <a:off x="7879080" y="3227705"/>
            <a:ext cx="172720" cy="377190"/>
          </a:xfrm>
          <a:prstGeom prst="leftBracket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01" name="直接连接符 800"/>
          <p:cNvCxnSpPr/>
          <p:nvPr>
            <p:custDataLst>
              <p:tags r:id="rId326"/>
            </p:custDataLst>
          </p:nvPr>
        </p:nvCxnSpPr>
        <p:spPr>
          <a:xfrm>
            <a:off x="4010660" y="815975"/>
            <a:ext cx="941705" cy="508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2" name="直接连接符 801"/>
          <p:cNvCxnSpPr/>
          <p:nvPr>
            <p:custDataLst>
              <p:tags r:id="rId327"/>
            </p:custDataLst>
          </p:nvPr>
        </p:nvCxnSpPr>
        <p:spPr>
          <a:xfrm>
            <a:off x="3951605" y="1852930"/>
            <a:ext cx="941705" cy="508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3" name="直接连接符 802"/>
          <p:cNvCxnSpPr/>
          <p:nvPr>
            <p:custDataLst>
              <p:tags r:id="rId328"/>
            </p:custDataLst>
          </p:nvPr>
        </p:nvCxnSpPr>
        <p:spPr>
          <a:xfrm>
            <a:off x="3957320" y="3892550"/>
            <a:ext cx="941705" cy="508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4" name="直接连接符 803"/>
          <p:cNvCxnSpPr/>
          <p:nvPr>
            <p:custDataLst>
              <p:tags r:id="rId329"/>
            </p:custDataLst>
          </p:nvPr>
        </p:nvCxnSpPr>
        <p:spPr>
          <a:xfrm>
            <a:off x="4010660" y="2855595"/>
            <a:ext cx="941705" cy="508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5" name="直接连接符 804"/>
          <p:cNvCxnSpPr/>
          <p:nvPr>
            <p:custDataLst>
              <p:tags r:id="rId330"/>
            </p:custDataLst>
          </p:nvPr>
        </p:nvCxnSpPr>
        <p:spPr>
          <a:xfrm>
            <a:off x="4010660" y="4925695"/>
            <a:ext cx="941705" cy="508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0" name="组合 809"/>
          <p:cNvGrpSpPr/>
          <p:nvPr/>
        </p:nvGrpSpPr>
        <p:grpSpPr>
          <a:xfrm>
            <a:off x="10839450" y="1798320"/>
            <a:ext cx="539750" cy="1087120"/>
            <a:chOff x="17070" y="2832"/>
            <a:chExt cx="850" cy="1712"/>
          </a:xfrm>
        </p:grpSpPr>
        <p:cxnSp>
          <p:nvCxnSpPr>
            <p:cNvPr id="808" name="肘形连接符 807"/>
            <p:cNvCxnSpPr/>
            <p:nvPr>
              <p:custDataLst>
                <p:tags r:id="rId331"/>
              </p:custDataLst>
            </p:nvPr>
          </p:nvCxnSpPr>
          <p:spPr>
            <a:xfrm rot="5400000" flipV="1">
              <a:off x="16700" y="3364"/>
              <a:ext cx="1702" cy="639"/>
            </a:xfrm>
            <a:prstGeom prst="bentConnector3">
              <a:avLst>
                <a:gd name="adj1" fmla="val -2320"/>
              </a:avLst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9" name="直接连接符 808"/>
            <p:cNvCxnSpPr/>
            <p:nvPr>
              <p:custDataLst>
                <p:tags r:id="rId332"/>
              </p:custDataLst>
            </p:nvPr>
          </p:nvCxnSpPr>
          <p:spPr>
            <a:xfrm>
              <a:off x="17070" y="4542"/>
              <a:ext cx="851" cy="2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1" name="组合 810"/>
          <p:cNvGrpSpPr/>
          <p:nvPr/>
        </p:nvGrpSpPr>
        <p:grpSpPr>
          <a:xfrm>
            <a:off x="10839450" y="3963670"/>
            <a:ext cx="539750" cy="1087120"/>
            <a:chOff x="17070" y="2832"/>
            <a:chExt cx="850" cy="1712"/>
          </a:xfrm>
        </p:grpSpPr>
        <p:cxnSp>
          <p:nvCxnSpPr>
            <p:cNvPr id="812" name="肘形连接符 811"/>
            <p:cNvCxnSpPr/>
            <p:nvPr>
              <p:custDataLst>
                <p:tags r:id="rId333"/>
              </p:custDataLst>
            </p:nvPr>
          </p:nvCxnSpPr>
          <p:spPr>
            <a:xfrm rot="5400000" flipV="1">
              <a:off x="16700" y="3364"/>
              <a:ext cx="1702" cy="639"/>
            </a:xfrm>
            <a:prstGeom prst="bentConnector3">
              <a:avLst>
                <a:gd name="adj1" fmla="val -2320"/>
              </a:avLst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3" name="直接连接符 812"/>
            <p:cNvCxnSpPr/>
            <p:nvPr>
              <p:custDataLst>
                <p:tags r:id="rId334"/>
              </p:custDataLst>
            </p:nvPr>
          </p:nvCxnSpPr>
          <p:spPr>
            <a:xfrm>
              <a:off x="17070" y="4542"/>
              <a:ext cx="851" cy="2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组合 195"/>
          <p:cNvGrpSpPr/>
          <p:nvPr/>
        </p:nvGrpSpPr>
        <p:grpSpPr>
          <a:xfrm>
            <a:off x="6911340" y="786765"/>
            <a:ext cx="355600" cy="1074420"/>
            <a:chOff x="10884" y="1239"/>
            <a:chExt cx="560" cy="1692"/>
          </a:xfrm>
        </p:grpSpPr>
        <p:cxnSp>
          <p:nvCxnSpPr>
            <p:cNvPr id="816" name="直接连接符 815"/>
            <p:cNvCxnSpPr/>
            <p:nvPr>
              <p:custDataLst>
                <p:tags r:id="rId335"/>
              </p:custDataLst>
            </p:nvPr>
          </p:nvCxnSpPr>
          <p:spPr>
            <a:xfrm>
              <a:off x="10884" y="2891"/>
              <a:ext cx="560" cy="1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7" name="直接连接符 816"/>
            <p:cNvCxnSpPr/>
            <p:nvPr>
              <p:custDataLst>
                <p:tags r:id="rId336"/>
              </p:custDataLst>
            </p:nvPr>
          </p:nvCxnSpPr>
          <p:spPr>
            <a:xfrm flipV="1">
              <a:off x="11018" y="1286"/>
              <a:ext cx="378" cy="7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8" name="直接连接符 817"/>
            <p:cNvCxnSpPr/>
            <p:nvPr>
              <p:custDataLst>
                <p:tags r:id="rId337"/>
              </p:custDataLst>
            </p:nvPr>
          </p:nvCxnSpPr>
          <p:spPr>
            <a:xfrm flipH="1">
              <a:off x="11410" y="1239"/>
              <a:ext cx="2" cy="1693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组合 197"/>
          <p:cNvGrpSpPr/>
          <p:nvPr/>
        </p:nvGrpSpPr>
        <p:grpSpPr>
          <a:xfrm>
            <a:off x="6910705" y="4887595"/>
            <a:ext cx="355600" cy="1074420"/>
            <a:chOff x="10883" y="7697"/>
            <a:chExt cx="560" cy="1692"/>
          </a:xfrm>
        </p:grpSpPr>
        <p:cxnSp>
          <p:nvCxnSpPr>
            <p:cNvPr id="822" name="直接连接符 821"/>
            <p:cNvCxnSpPr/>
            <p:nvPr>
              <p:custDataLst>
                <p:tags r:id="rId338"/>
              </p:custDataLst>
            </p:nvPr>
          </p:nvCxnSpPr>
          <p:spPr>
            <a:xfrm>
              <a:off x="10883" y="9349"/>
              <a:ext cx="560" cy="1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3" name="直接连接符 822"/>
            <p:cNvCxnSpPr/>
            <p:nvPr>
              <p:custDataLst>
                <p:tags r:id="rId339"/>
              </p:custDataLst>
            </p:nvPr>
          </p:nvCxnSpPr>
          <p:spPr>
            <a:xfrm flipV="1">
              <a:off x="11002" y="7729"/>
              <a:ext cx="378" cy="7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4" name="直接连接符 823"/>
            <p:cNvCxnSpPr/>
            <p:nvPr>
              <p:custDataLst>
                <p:tags r:id="rId340"/>
              </p:custDataLst>
            </p:nvPr>
          </p:nvCxnSpPr>
          <p:spPr>
            <a:xfrm flipH="1">
              <a:off x="11394" y="7697"/>
              <a:ext cx="2" cy="1693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5" name="组合 194"/>
          <p:cNvGrpSpPr/>
          <p:nvPr/>
        </p:nvGrpSpPr>
        <p:grpSpPr>
          <a:xfrm>
            <a:off x="1617980" y="1819910"/>
            <a:ext cx="355600" cy="1074420"/>
            <a:chOff x="2548" y="2866"/>
            <a:chExt cx="560" cy="1692"/>
          </a:xfrm>
        </p:grpSpPr>
        <p:cxnSp>
          <p:nvCxnSpPr>
            <p:cNvPr id="827" name="直接连接符 826"/>
            <p:cNvCxnSpPr/>
            <p:nvPr>
              <p:custDataLst>
                <p:tags r:id="rId341"/>
              </p:custDataLst>
            </p:nvPr>
          </p:nvCxnSpPr>
          <p:spPr>
            <a:xfrm>
              <a:off x="2548" y="4534"/>
              <a:ext cx="560" cy="1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8" name="直接连接符 827"/>
            <p:cNvCxnSpPr/>
            <p:nvPr>
              <p:custDataLst>
                <p:tags r:id="rId342"/>
              </p:custDataLst>
            </p:nvPr>
          </p:nvCxnSpPr>
          <p:spPr>
            <a:xfrm flipV="1">
              <a:off x="2639" y="2913"/>
              <a:ext cx="378" cy="7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9" name="直接连接符 828"/>
            <p:cNvCxnSpPr/>
            <p:nvPr>
              <p:custDataLst>
                <p:tags r:id="rId343"/>
              </p:custDataLst>
            </p:nvPr>
          </p:nvCxnSpPr>
          <p:spPr>
            <a:xfrm flipH="1">
              <a:off x="2592" y="2866"/>
              <a:ext cx="2" cy="1693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组合 196"/>
          <p:cNvGrpSpPr/>
          <p:nvPr/>
        </p:nvGrpSpPr>
        <p:grpSpPr>
          <a:xfrm>
            <a:off x="1638300" y="3855720"/>
            <a:ext cx="355600" cy="1074420"/>
            <a:chOff x="2580" y="6072"/>
            <a:chExt cx="560" cy="1692"/>
          </a:xfrm>
        </p:grpSpPr>
        <p:cxnSp>
          <p:nvCxnSpPr>
            <p:cNvPr id="830" name="直接连接符 829"/>
            <p:cNvCxnSpPr/>
            <p:nvPr>
              <p:custDataLst>
                <p:tags r:id="rId344"/>
              </p:custDataLst>
            </p:nvPr>
          </p:nvCxnSpPr>
          <p:spPr>
            <a:xfrm>
              <a:off x="2580" y="7740"/>
              <a:ext cx="560" cy="1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1" name="直接连接符 830"/>
            <p:cNvCxnSpPr/>
            <p:nvPr>
              <p:custDataLst>
                <p:tags r:id="rId345"/>
              </p:custDataLst>
            </p:nvPr>
          </p:nvCxnSpPr>
          <p:spPr>
            <a:xfrm flipV="1">
              <a:off x="2641" y="6119"/>
              <a:ext cx="378" cy="7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2" name="直接连接符 831"/>
            <p:cNvCxnSpPr/>
            <p:nvPr>
              <p:custDataLst>
                <p:tags r:id="rId346"/>
              </p:custDataLst>
            </p:nvPr>
          </p:nvCxnSpPr>
          <p:spPr>
            <a:xfrm flipH="1">
              <a:off x="2624" y="6072"/>
              <a:ext cx="2" cy="1693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4" name="任意多边形 833"/>
          <p:cNvSpPr/>
          <p:nvPr>
            <p:custDataLst>
              <p:tags r:id="rId347"/>
            </p:custDataLst>
          </p:nvPr>
        </p:nvSpPr>
        <p:spPr>
          <a:xfrm>
            <a:off x="1078230" y="806450"/>
            <a:ext cx="912495" cy="2302510"/>
          </a:xfrm>
          <a:custGeom>
            <a:avLst/>
            <a:gdLst>
              <a:gd name="connisteX0" fmla="*/ 912495 w 912495"/>
              <a:gd name="connsiteY0" fmla="*/ 0 h 2302510"/>
              <a:gd name="connisteX1" fmla="*/ 375285 w 912495"/>
              <a:gd name="connsiteY1" fmla="*/ 0 h 2302510"/>
              <a:gd name="connisteX2" fmla="*/ 375285 w 912495"/>
              <a:gd name="connsiteY2" fmla="*/ 2302510 h 2302510"/>
              <a:gd name="connisteX3" fmla="*/ 0 w 912495"/>
              <a:gd name="connsiteY3" fmla="*/ 2302510 h 230251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912495" h="2302510">
                <a:moveTo>
                  <a:pt x="912495" y="0"/>
                </a:moveTo>
                <a:lnTo>
                  <a:pt x="375285" y="0"/>
                </a:lnTo>
                <a:lnTo>
                  <a:pt x="375285" y="2302510"/>
                </a:lnTo>
                <a:lnTo>
                  <a:pt x="0" y="2302510"/>
                </a:lnTo>
              </a:path>
            </a:pathLst>
          </a:custGeom>
          <a:noFill/>
          <a:ln w="57150">
            <a:solidFill>
              <a:srgbClr val="FF0000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37" name="任意多边形 836"/>
          <p:cNvSpPr/>
          <p:nvPr>
            <p:custDataLst>
              <p:tags r:id="rId348"/>
            </p:custDataLst>
          </p:nvPr>
        </p:nvSpPr>
        <p:spPr>
          <a:xfrm>
            <a:off x="1078230" y="3646170"/>
            <a:ext cx="821055" cy="2316480"/>
          </a:xfrm>
          <a:custGeom>
            <a:avLst/>
            <a:gdLst>
              <a:gd name="connisteX0" fmla="*/ 821055 w 821055"/>
              <a:gd name="connsiteY0" fmla="*/ 2353310 h 2353310"/>
              <a:gd name="connisteX1" fmla="*/ 405130 w 821055"/>
              <a:gd name="connsiteY1" fmla="*/ 2353310 h 2353310"/>
              <a:gd name="connisteX2" fmla="*/ 405130 w 821055"/>
              <a:gd name="connsiteY2" fmla="*/ 10160 h 2353310"/>
              <a:gd name="connisteX3" fmla="*/ 0 w 821055"/>
              <a:gd name="connsiteY3" fmla="*/ 0 h 235331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21055" h="2353310">
                <a:moveTo>
                  <a:pt x="821055" y="2353310"/>
                </a:moveTo>
                <a:lnTo>
                  <a:pt x="405130" y="2353310"/>
                </a:lnTo>
                <a:lnTo>
                  <a:pt x="405130" y="10160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38" name="文本框 837"/>
          <p:cNvSpPr txBox="1"/>
          <p:nvPr>
            <p:custDataLst>
              <p:tags r:id="rId349"/>
            </p:custDataLst>
          </p:nvPr>
        </p:nvSpPr>
        <p:spPr>
          <a:xfrm>
            <a:off x="364490" y="3108960"/>
            <a:ext cx="9258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/>
              <a:t>350V</a:t>
            </a:r>
            <a:endParaRPr lang="en-US" altLang="zh-CN" sz="2800"/>
          </a:p>
        </p:txBody>
      </p:sp>
      <p:sp>
        <p:nvSpPr>
          <p:cNvPr id="840" name="加号 839"/>
          <p:cNvSpPr/>
          <p:nvPr>
            <p:custDataLst>
              <p:tags r:id="rId350"/>
            </p:custDataLst>
          </p:nvPr>
        </p:nvSpPr>
        <p:spPr>
          <a:xfrm>
            <a:off x="966470" y="2724785"/>
            <a:ext cx="237490" cy="217805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41" name="减号 840"/>
          <p:cNvSpPr/>
          <p:nvPr>
            <p:custDataLst>
              <p:tags r:id="rId351"/>
            </p:custDataLst>
          </p:nvPr>
        </p:nvSpPr>
        <p:spPr>
          <a:xfrm>
            <a:off x="966470" y="3795395"/>
            <a:ext cx="201295" cy="221615"/>
          </a:xfrm>
          <a:prstGeom prst="mathMinus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45" name="任意多边形 844"/>
          <p:cNvSpPr/>
          <p:nvPr>
            <p:custDataLst>
              <p:tags r:id="rId352"/>
            </p:custDataLst>
          </p:nvPr>
        </p:nvSpPr>
        <p:spPr>
          <a:xfrm>
            <a:off x="6998335" y="1769745"/>
            <a:ext cx="1876425" cy="1085215"/>
          </a:xfrm>
          <a:custGeom>
            <a:avLst/>
            <a:gdLst>
              <a:gd name="connisteX0" fmla="*/ 1876425 w 1876425"/>
              <a:gd name="connsiteY0" fmla="*/ 0 h 1085215"/>
              <a:gd name="connisteX1" fmla="*/ 1125855 w 1876425"/>
              <a:gd name="connsiteY1" fmla="*/ 172720 h 1085215"/>
              <a:gd name="connisteX2" fmla="*/ 577850 w 1876425"/>
              <a:gd name="connsiteY2" fmla="*/ 923290 h 1085215"/>
              <a:gd name="connisteX3" fmla="*/ 0 w 1876425"/>
              <a:gd name="connsiteY3" fmla="*/ 1085215 h 10852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876425" h="1085215">
                <a:moveTo>
                  <a:pt x="1876425" y="0"/>
                </a:moveTo>
                <a:cubicBezTo>
                  <a:pt x="1737360" y="19685"/>
                  <a:pt x="1385570" y="-12065"/>
                  <a:pt x="1125855" y="172720"/>
                </a:cubicBezTo>
                <a:cubicBezTo>
                  <a:pt x="866140" y="357505"/>
                  <a:pt x="803275" y="741045"/>
                  <a:pt x="577850" y="923290"/>
                </a:cubicBezTo>
                <a:cubicBezTo>
                  <a:pt x="352425" y="1105535"/>
                  <a:pt x="104775" y="1068070"/>
                  <a:pt x="0" y="108521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46" name="任意多边形 845"/>
          <p:cNvSpPr/>
          <p:nvPr>
            <p:custDataLst>
              <p:tags r:id="rId353"/>
            </p:custDataLst>
          </p:nvPr>
        </p:nvSpPr>
        <p:spPr>
          <a:xfrm flipV="1">
            <a:off x="6920230" y="3892550"/>
            <a:ext cx="1876425" cy="1149350"/>
          </a:xfrm>
          <a:custGeom>
            <a:avLst/>
            <a:gdLst>
              <a:gd name="connisteX0" fmla="*/ 1876425 w 1876425"/>
              <a:gd name="connsiteY0" fmla="*/ 0 h 1085215"/>
              <a:gd name="connisteX1" fmla="*/ 1125855 w 1876425"/>
              <a:gd name="connsiteY1" fmla="*/ 172720 h 1085215"/>
              <a:gd name="connisteX2" fmla="*/ 577850 w 1876425"/>
              <a:gd name="connsiteY2" fmla="*/ 923290 h 1085215"/>
              <a:gd name="connisteX3" fmla="*/ 0 w 1876425"/>
              <a:gd name="connsiteY3" fmla="*/ 1085215 h 10852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876425" h="1085215">
                <a:moveTo>
                  <a:pt x="1876425" y="0"/>
                </a:moveTo>
                <a:cubicBezTo>
                  <a:pt x="1737360" y="19685"/>
                  <a:pt x="1385570" y="-12065"/>
                  <a:pt x="1125855" y="172720"/>
                </a:cubicBezTo>
                <a:cubicBezTo>
                  <a:pt x="866140" y="357505"/>
                  <a:pt x="803275" y="741045"/>
                  <a:pt x="577850" y="923290"/>
                </a:cubicBezTo>
                <a:cubicBezTo>
                  <a:pt x="352425" y="1105535"/>
                  <a:pt x="104775" y="1068070"/>
                  <a:pt x="0" y="108521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48" name="圆角矩形 847"/>
          <p:cNvSpPr/>
          <p:nvPr>
            <p:custDataLst>
              <p:tags r:id="rId354"/>
            </p:custDataLst>
          </p:nvPr>
        </p:nvSpPr>
        <p:spPr>
          <a:xfrm>
            <a:off x="8790940" y="5140325"/>
            <a:ext cx="479425" cy="32893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1#</a:t>
            </a:r>
            <a:endParaRPr lang="en-US" altLang="zh-CN"/>
          </a:p>
        </p:txBody>
      </p:sp>
      <p:sp>
        <p:nvSpPr>
          <p:cNvPr id="849" name="圆角矩形 848"/>
          <p:cNvSpPr/>
          <p:nvPr>
            <p:custDataLst>
              <p:tags r:id="rId355"/>
            </p:custDataLst>
          </p:nvPr>
        </p:nvSpPr>
        <p:spPr>
          <a:xfrm>
            <a:off x="8796655" y="4051300"/>
            <a:ext cx="479425" cy="32893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2#</a:t>
            </a:r>
            <a:endParaRPr lang="en-US" altLang="zh-CN"/>
          </a:p>
        </p:txBody>
      </p:sp>
      <p:sp>
        <p:nvSpPr>
          <p:cNvPr id="850" name="圆角矩形 849"/>
          <p:cNvSpPr/>
          <p:nvPr>
            <p:custDataLst>
              <p:tags r:id="rId356"/>
            </p:custDataLst>
          </p:nvPr>
        </p:nvSpPr>
        <p:spPr>
          <a:xfrm>
            <a:off x="8796655" y="1880870"/>
            <a:ext cx="479425" cy="32893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4#</a:t>
            </a:r>
            <a:endParaRPr lang="en-US" altLang="zh-CN"/>
          </a:p>
        </p:txBody>
      </p:sp>
      <p:sp>
        <p:nvSpPr>
          <p:cNvPr id="851" name="圆角矩形 850"/>
          <p:cNvSpPr/>
          <p:nvPr>
            <p:custDataLst>
              <p:tags r:id="rId357"/>
            </p:custDataLst>
          </p:nvPr>
        </p:nvSpPr>
        <p:spPr>
          <a:xfrm>
            <a:off x="8796655" y="2971165"/>
            <a:ext cx="479425" cy="32893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3#</a:t>
            </a:r>
            <a:endParaRPr lang="en-US" altLang="zh-CN"/>
          </a:p>
        </p:txBody>
      </p:sp>
      <p:sp>
        <p:nvSpPr>
          <p:cNvPr id="852" name="圆角矩形 851"/>
          <p:cNvSpPr/>
          <p:nvPr>
            <p:custDataLst>
              <p:tags r:id="rId358"/>
            </p:custDataLst>
          </p:nvPr>
        </p:nvSpPr>
        <p:spPr>
          <a:xfrm>
            <a:off x="4864735" y="6045200"/>
            <a:ext cx="479425" cy="32893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5#</a:t>
            </a:r>
            <a:endParaRPr lang="en-US" altLang="zh-CN"/>
          </a:p>
        </p:txBody>
      </p:sp>
      <p:sp>
        <p:nvSpPr>
          <p:cNvPr id="853" name="圆角矩形 852"/>
          <p:cNvSpPr/>
          <p:nvPr>
            <p:custDataLst>
              <p:tags r:id="rId359"/>
            </p:custDataLst>
          </p:nvPr>
        </p:nvSpPr>
        <p:spPr>
          <a:xfrm>
            <a:off x="4864735" y="5017770"/>
            <a:ext cx="479425" cy="32893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6#</a:t>
            </a:r>
            <a:endParaRPr lang="en-US" altLang="zh-CN"/>
          </a:p>
        </p:txBody>
      </p:sp>
      <p:sp>
        <p:nvSpPr>
          <p:cNvPr id="854" name="圆角矩形 853"/>
          <p:cNvSpPr/>
          <p:nvPr>
            <p:custDataLst>
              <p:tags r:id="rId360"/>
            </p:custDataLst>
          </p:nvPr>
        </p:nvSpPr>
        <p:spPr>
          <a:xfrm>
            <a:off x="4893310" y="1922780"/>
            <a:ext cx="479425" cy="32893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9#</a:t>
            </a:r>
            <a:endParaRPr lang="en-US" altLang="zh-CN"/>
          </a:p>
        </p:txBody>
      </p:sp>
      <p:sp>
        <p:nvSpPr>
          <p:cNvPr id="855" name="圆角矩形 854"/>
          <p:cNvSpPr/>
          <p:nvPr>
            <p:custDataLst>
              <p:tags r:id="rId361"/>
            </p:custDataLst>
          </p:nvPr>
        </p:nvSpPr>
        <p:spPr>
          <a:xfrm>
            <a:off x="4902200" y="3983355"/>
            <a:ext cx="479425" cy="32893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7#</a:t>
            </a:r>
            <a:endParaRPr lang="en-US" altLang="zh-CN"/>
          </a:p>
        </p:txBody>
      </p:sp>
      <p:sp>
        <p:nvSpPr>
          <p:cNvPr id="856" name="圆角矩形 855"/>
          <p:cNvSpPr/>
          <p:nvPr>
            <p:custDataLst>
              <p:tags r:id="rId362"/>
            </p:custDataLst>
          </p:nvPr>
        </p:nvSpPr>
        <p:spPr>
          <a:xfrm>
            <a:off x="4902200" y="2952115"/>
            <a:ext cx="479425" cy="32893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8#</a:t>
            </a:r>
            <a:endParaRPr lang="en-US" altLang="zh-CN"/>
          </a:p>
        </p:txBody>
      </p:sp>
      <p:sp>
        <p:nvSpPr>
          <p:cNvPr id="857" name="圆角矩形 856"/>
          <p:cNvSpPr/>
          <p:nvPr>
            <p:custDataLst>
              <p:tags r:id="rId363"/>
            </p:custDataLst>
          </p:nvPr>
        </p:nvSpPr>
        <p:spPr>
          <a:xfrm>
            <a:off x="4893310" y="908050"/>
            <a:ext cx="544830" cy="32893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/>
              <a:t>10#</a:t>
            </a:r>
            <a:endParaRPr lang="en-US" altLang="zh-CN" sz="1600"/>
          </a:p>
        </p:txBody>
      </p:sp>
      <p:sp>
        <p:nvSpPr>
          <p:cNvPr id="862" name="圆角矩形 861"/>
          <p:cNvSpPr/>
          <p:nvPr>
            <p:custDataLst>
              <p:tags r:id="rId364"/>
            </p:custDataLst>
          </p:nvPr>
        </p:nvSpPr>
        <p:spPr>
          <a:xfrm>
            <a:off x="1917065" y="6045200"/>
            <a:ext cx="544830" cy="32893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/>
              <a:t>11#</a:t>
            </a:r>
            <a:endParaRPr lang="en-US" altLang="zh-CN" sz="1600"/>
          </a:p>
        </p:txBody>
      </p:sp>
      <p:sp>
        <p:nvSpPr>
          <p:cNvPr id="863" name="圆角矩形 862"/>
          <p:cNvSpPr/>
          <p:nvPr>
            <p:custDataLst>
              <p:tags r:id="rId365"/>
            </p:custDataLst>
          </p:nvPr>
        </p:nvSpPr>
        <p:spPr>
          <a:xfrm>
            <a:off x="1910080" y="5017770"/>
            <a:ext cx="544830" cy="32893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/>
              <a:t>12#</a:t>
            </a:r>
            <a:endParaRPr lang="en-US" altLang="zh-CN" sz="1600"/>
          </a:p>
        </p:txBody>
      </p:sp>
      <p:sp>
        <p:nvSpPr>
          <p:cNvPr id="864" name="圆角矩形 863"/>
          <p:cNvSpPr/>
          <p:nvPr>
            <p:custDataLst>
              <p:tags r:id="rId366"/>
            </p:custDataLst>
          </p:nvPr>
        </p:nvSpPr>
        <p:spPr>
          <a:xfrm>
            <a:off x="1909445" y="3983355"/>
            <a:ext cx="544830" cy="32893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/>
              <a:t>13#</a:t>
            </a:r>
            <a:endParaRPr lang="en-US" altLang="zh-CN" sz="1600"/>
          </a:p>
        </p:txBody>
      </p:sp>
      <p:sp>
        <p:nvSpPr>
          <p:cNvPr id="865" name="圆角矩形 864"/>
          <p:cNvSpPr/>
          <p:nvPr>
            <p:custDataLst>
              <p:tags r:id="rId367"/>
            </p:custDataLst>
          </p:nvPr>
        </p:nvSpPr>
        <p:spPr>
          <a:xfrm>
            <a:off x="1914525" y="2952115"/>
            <a:ext cx="544830" cy="32893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/>
              <a:t>14#</a:t>
            </a:r>
            <a:endParaRPr lang="en-US" altLang="zh-CN" sz="1600"/>
          </a:p>
        </p:txBody>
      </p:sp>
      <p:sp>
        <p:nvSpPr>
          <p:cNvPr id="866" name="圆角矩形 865"/>
          <p:cNvSpPr/>
          <p:nvPr>
            <p:custDataLst>
              <p:tags r:id="rId368"/>
            </p:custDataLst>
          </p:nvPr>
        </p:nvSpPr>
        <p:spPr>
          <a:xfrm>
            <a:off x="1917065" y="1922780"/>
            <a:ext cx="544830" cy="32893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/>
              <a:t>15#</a:t>
            </a:r>
            <a:endParaRPr lang="en-US" altLang="zh-CN" sz="1600"/>
          </a:p>
        </p:txBody>
      </p:sp>
      <p:sp>
        <p:nvSpPr>
          <p:cNvPr id="867" name="圆角矩形 866"/>
          <p:cNvSpPr/>
          <p:nvPr>
            <p:custDataLst>
              <p:tags r:id="rId369"/>
            </p:custDataLst>
          </p:nvPr>
        </p:nvSpPr>
        <p:spPr>
          <a:xfrm>
            <a:off x="1914525" y="908050"/>
            <a:ext cx="544830" cy="32893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/>
              <a:t>16#</a:t>
            </a:r>
            <a:endParaRPr lang="en-US" altLang="zh-CN" sz="1600"/>
          </a:p>
        </p:txBody>
      </p:sp>
    </p:spTree>
    <p:custDataLst>
      <p:tags r:id="rId37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20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2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500"/>
                            </p:stCondLst>
                            <p:childTnLst>
                              <p:par>
                                <p:cTn id="1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2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20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2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500"/>
                            </p:stCondLst>
                            <p:childTnLst>
                              <p:par>
                                <p:cTn id="1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2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500"/>
                            </p:stCondLst>
                            <p:childTnLst>
                              <p:par>
                                <p:cTn id="1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20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2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" grpId="0" bldLvl="0" animBg="1"/>
      <p:bldP spid="849" grpId="0" bldLvl="0" animBg="1"/>
      <p:bldP spid="850" grpId="0" bldLvl="0" animBg="1"/>
      <p:bldP spid="851" grpId="0" bldLvl="0" animBg="1"/>
      <p:bldP spid="852" grpId="0" bldLvl="0" animBg="1"/>
      <p:bldP spid="853" grpId="0" bldLvl="0" animBg="1"/>
      <p:bldP spid="854" grpId="0" bldLvl="0" animBg="1"/>
      <p:bldP spid="855" grpId="0" bldLvl="0" animBg="1"/>
      <p:bldP spid="856" grpId="0" bldLvl="0" animBg="1"/>
      <p:bldP spid="857" grpId="0" bldLvl="0" animBg="1"/>
      <p:bldP spid="862" grpId="0" bldLvl="0" animBg="1"/>
      <p:bldP spid="863" grpId="0" bldLvl="0" animBg="1"/>
      <p:bldP spid="864" grpId="0" bldLvl="0" animBg="1"/>
      <p:bldP spid="865" grpId="0" bldLvl="0" animBg="1"/>
      <p:bldP spid="866" grpId="0" bldLvl="0" animBg="1"/>
      <p:bldP spid="867" grpId="0" bldLvl="0" animBg="1"/>
      <p:bldP spid="799" grpId="0" bldLvl="0" animBg="1"/>
      <p:bldP spid="800" grpId="0" bldLvl="0" animBg="1"/>
      <p:bldP spid="845" grpId="0" bldLvl="0" animBg="1"/>
      <p:bldP spid="834" grpId="0" bldLvl="0" animBg="1"/>
      <p:bldP spid="846" grpId="0" bldLvl="0" animBg="1"/>
      <p:bldP spid="837" grpId="0" bldLvl="0" animBg="1"/>
      <p:bldP spid="840" grpId="0" bldLvl="0" animBg="1"/>
      <p:bldP spid="841" grpId="0" bldLvl="0" animBg="1"/>
      <p:bldP spid="8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/>
          <p:nvPr>
            <p:ph type="title"/>
          </p:nvPr>
        </p:nvSpPr>
        <p:spPr/>
        <p:txBody>
          <a:bodyPr/>
          <a:p>
            <a:r>
              <a:rPr lang="zh-CN" altLang="en-US" sz="5400" b="1">
                <a:sym typeface="+mn-ea"/>
              </a:rPr>
              <a:t>动力电池的连接方法</a:t>
            </a:r>
            <a:endParaRPr lang="zh-CN" altLang="en-US" sz="5400" b="1">
              <a:sym typeface="+mn-ea"/>
            </a:endParaRPr>
          </a:p>
        </p:txBody>
      </p:sp>
      <p:pic>
        <p:nvPicPr>
          <p:cNvPr id="4" name="图片 11" descr="IMG_26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8600" y="1700530"/>
            <a:ext cx="11897995" cy="466979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汇报人：WPS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14730" y="419100"/>
            <a:ext cx="10158730" cy="871220"/>
          </a:xfrm>
          <a:noFill/>
        </p:spPr>
        <p:txBody>
          <a:bodyPr wrap="square" anchor="b">
            <a:normAutofit/>
          </a:bodyPr>
          <a:lstStyle/>
          <a:p>
            <a:r>
              <a:rPr lang="zh-CN" altLang="en-US" dirty="0">
                <a:solidFill>
                  <a:srgbClr val="080F17"/>
                </a:solidFill>
                <a:effectLst/>
              </a:rPr>
              <a:t>动力电池安装位置</a:t>
            </a:r>
            <a:endParaRPr lang="zh-CN" altLang="en-US" dirty="0">
              <a:solidFill>
                <a:srgbClr val="080F17"/>
              </a:solidFill>
              <a:effectLst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35" y="1600835"/>
            <a:ext cx="6329045" cy="4354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6984365" y="1658620"/>
            <a:ext cx="5207635" cy="4451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/>
              <a:t>车辆的动力电池通常安装在车辆的底盘上。这里是其主要原因：车辆底盘接近车轮和车体中心，因此可以降低车辆的重心，增加车辆的稳定性和安全性。此外，底盘结构也更容易适配电池盒，并能够提供足够的空间来安装电池、线路和附件。</a:t>
            </a:r>
            <a:endParaRPr lang="zh-CN" altLang="en-US" sz="3200" b="1"/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14984" y="419100"/>
            <a:ext cx="10158984" cy="1025652"/>
          </a:xfrm>
          <a:noFill/>
        </p:spPr>
        <p:txBody>
          <a:bodyPr wrap="square" anchor="b">
            <a:normAutofit/>
          </a:bodyPr>
          <a:lstStyle/>
          <a:p>
            <a:r>
              <a:rPr lang="zh-CN" altLang="en-US" dirty="0">
                <a:solidFill>
                  <a:srgbClr val="080F17"/>
                </a:solidFill>
                <a:effectLst/>
              </a:rPr>
              <a:t>动力电池安装位置</a:t>
            </a:r>
            <a:endParaRPr lang="zh-CN" altLang="en-US" dirty="0">
              <a:solidFill>
                <a:srgbClr val="080F17"/>
              </a:solidFill>
              <a:effectLst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151765" y="1444625"/>
            <a:ext cx="6460490" cy="5183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6943090" y="1591945"/>
            <a:ext cx="4952365" cy="50361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 b="1"/>
              <a:t>如果电池包个头小，且空间允许的话，也可以考虑放在后备箱里，车型有沃尔沃V60、丰田Prius、本田Civic等等。电池包后置的还有很重要的一点需要考虑就是后碰的安全性。车体一定要设计好碰撞溃缩区和强度，不能损害到电池包。</a:t>
            </a:r>
            <a:endParaRPr lang="zh-CN" altLang="en-US" sz="3200" b="1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14984" y="419100"/>
            <a:ext cx="10158984" cy="1025652"/>
          </a:xfrm>
          <a:noFill/>
        </p:spPr>
        <p:txBody>
          <a:bodyPr wrap="square" anchor="b">
            <a:norm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动力电池外观介绍</a:t>
            </a:r>
            <a:endParaRPr lang="zh-CN" altLang="en-US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30" y="1560830"/>
            <a:ext cx="4388485" cy="3291205"/>
          </a:xfrm>
          <a:prstGeom prst="rect">
            <a:avLst/>
          </a:prstGeom>
        </p:spPr>
      </p:pic>
      <p:sp>
        <p:nvSpPr>
          <p:cNvPr id="8" name="圆角矩形 7"/>
          <p:cNvSpPr/>
          <p:nvPr>
            <p:custDataLst>
              <p:tags r:id="rId4"/>
            </p:custDataLst>
          </p:nvPr>
        </p:nvSpPr>
        <p:spPr>
          <a:xfrm>
            <a:off x="2480630" y="4968298"/>
            <a:ext cx="1074197" cy="32437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2480630" y="4945001"/>
            <a:ext cx="1100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高压总正</a:t>
            </a:r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圆角矩形 10"/>
          <p:cNvSpPr/>
          <p:nvPr>
            <p:custDataLst>
              <p:tags r:id="rId6"/>
            </p:custDataLst>
          </p:nvPr>
        </p:nvSpPr>
        <p:spPr>
          <a:xfrm>
            <a:off x="1102791" y="4968117"/>
            <a:ext cx="1074197" cy="32437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7"/>
            </p:custDataLst>
          </p:nvPr>
        </p:nvSpPr>
        <p:spPr>
          <a:xfrm>
            <a:off x="3938405" y="4963399"/>
            <a:ext cx="1074197" cy="32437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1085889" y="4935203"/>
            <a:ext cx="1198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 smtClean="0"/>
              <a:t>高压总负</a:t>
            </a:r>
            <a:endParaRPr lang="zh-CN" altLang="en-US" dirty="0"/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3897890" y="4931249"/>
            <a:ext cx="118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mtClean="0"/>
              <a:t>低压线束</a:t>
            </a:r>
            <a:endParaRPr lang="zh-CN" altLang="en-US"/>
          </a:p>
        </p:txBody>
      </p:sp>
      <p:cxnSp>
        <p:nvCxnSpPr>
          <p:cNvPr id="17" name="直接箭头连接符 16"/>
          <p:cNvCxnSpPr/>
          <p:nvPr>
            <p:custDataLst>
              <p:tags r:id="rId10"/>
            </p:custDataLst>
          </p:nvPr>
        </p:nvCxnSpPr>
        <p:spPr>
          <a:xfrm flipV="1">
            <a:off x="2092815" y="4590409"/>
            <a:ext cx="692458" cy="3697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>
            <p:custDataLst>
              <p:tags r:id="rId11"/>
            </p:custDataLst>
          </p:nvPr>
        </p:nvCxnSpPr>
        <p:spPr>
          <a:xfrm flipH="1" flipV="1">
            <a:off x="3011025" y="4590410"/>
            <a:ext cx="14733" cy="3503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>
            <p:custDataLst>
              <p:tags r:id="rId12"/>
            </p:custDataLst>
          </p:nvPr>
        </p:nvCxnSpPr>
        <p:spPr>
          <a:xfrm flipH="1" flipV="1">
            <a:off x="3339977" y="4385784"/>
            <a:ext cx="913765" cy="5816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t="22095" b="28381"/>
          <a:stretch>
            <a:fillRect/>
          </a:stretch>
        </p:blipFill>
        <p:spPr>
          <a:xfrm>
            <a:off x="5718175" y="1570355"/>
            <a:ext cx="4911090" cy="3333750"/>
          </a:xfrm>
          <a:prstGeom prst="rect">
            <a:avLst/>
          </a:prstGeom>
        </p:spPr>
      </p:pic>
      <p:sp>
        <p:nvSpPr>
          <p:cNvPr id="22" name="圆角矩形 21"/>
          <p:cNvSpPr/>
          <p:nvPr>
            <p:custDataLst>
              <p:tags r:id="rId15"/>
            </p:custDataLst>
          </p:nvPr>
        </p:nvSpPr>
        <p:spPr>
          <a:xfrm>
            <a:off x="10629322" y="3618341"/>
            <a:ext cx="1463040" cy="53655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>
            <p:custDataLst>
              <p:tags r:id="rId16"/>
            </p:custDataLst>
          </p:nvPr>
        </p:nvSpPr>
        <p:spPr>
          <a:xfrm>
            <a:off x="7392131" y="5030373"/>
            <a:ext cx="1157684" cy="27529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>
            <p:custDataLst>
              <p:tags r:id="rId17"/>
            </p:custDataLst>
          </p:nvPr>
        </p:nvSpPr>
        <p:spPr>
          <a:xfrm>
            <a:off x="5658965" y="5032427"/>
            <a:ext cx="1463040" cy="27529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0" name="直接箭头连接符 29"/>
          <p:cNvCxnSpPr>
            <a:stCxn id="22" idx="1"/>
          </p:cNvCxnSpPr>
          <p:nvPr>
            <p:custDataLst>
              <p:tags r:id="rId18"/>
            </p:custDataLst>
          </p:nvPr>
        </p:nvCxnSpPr>
        <p:spPr>
          <a:xfrm flipH="1" flipV="1">
            <a:off x="9782232" y="3690312"/>
            <a:ext cx="847090" cy="1962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>
            <p:custDataLst>
              <p:tags r:id="rId19"/>
            </p:custDataLst>
          </p:nvPr>
        </p:nvSpPr>
        <p:spPr>
          <a:xfrm>
            <a:off x="10724349" y="3563452"/>
            <a:ext cx="1391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dirty="0"/>
              <a:t>高压系统部件警示标签</a:t>
            </a:r>
            <a:endParaRPr lang="zh-CN" altLang="en-US" dirty="0"/>
          </a:p>
        </p:txBody>
      </p:sp>
      <p:sp>
        <p:nvSpPr>
          <p:cNvPr id="33" name="文本框 32"/>
          <p:cNvSpPr txBox="1"/>
          <p:nvPr>
            <p:custDataLst>
              <p:tags r:id="rId20"/>
            </p:custDataLst>
          </p:nvPr>
        </p:nvSpPr>
        <p:spPr>
          <a:xfrm>
            <a:off x="5617104" y="4983357"/>
            <a:ext cx="1639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 smtClean="0"/>
              <a:t>物料追溯编码</a:t>
            </a:r>
            <a:endParaRPr lang="zh-CN" altLang="en-US" dirty="0"/>
          </a:p>
        </p:txBody>
      </p:sp>
      <p:sp>
        <p:nvSpPr>
          <p:cNvPr id="34" name="文本框 33"/>
          <p:cNvSpPr txBox="1"/>
          <p:nvPr>
            <p:custDataLst>
              <p:tags r:id="rId21"/>
            </p:custDataLst>
          </p:nvPr>
        </p:nvSpPr>
        <p:spPr>
          <a:xfrm>
            <a:off x="7427521" y="4991064"/>
            <a:ext cx="132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 smtClean="0"/>
              <a:t>产品铭牌</a:t>
            </a:r>
            <a:endParaRPr lang="zh-CN" altLang="en-US" dirty="0"/>
          </a:p>
        </p:txBody>
      </p:sp>
      <p:cxnSp>
        <p:nvCxnSpPr>
          <p:cNvPr id="36" name="直接箭头连接符 35"/>
          <p:cNvCxnSpPr/>
          <p:nvPr>
            <p:custDataLst>
              <p:tags r:id="rId22"/>
            </p:custDataLst>
          </p:nvPr>
        </p:nvCxnSpPr>
        <p:spPr>
          <a:xfrm flipV="1">
            <a:off x="6098540" y="4150451"/>
            <a:ext cx="148046" cy="8754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>
            <p:custDataLst>
              <p:tags r:id="rId23"/>
            </p:custDataLst>
          </p:nvPr>
        </p:nvCxnSpPr>
        <p:spPr>
          <a:xfrm flipH="1" flipV="1">
            <a:off x="6878417" y="4152080"/>
            <a:ext cx="1048385" cy="8737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/>
      <p:bldP spid="11" grpId="0" bldLvl="0" animBg="1"/>
      <p:bldP spid="12" grpId="0" bldLvl="0" animBg="1"/>
      <p:bldP spid="14" grpId="0"/>
      <p:bldP spid="15" grpId="0"/>
      <p:bldP spid="22" grpId="0" bldLvl="0" animBg="1"/>
      <p:bldP spid="23" grpId="0" bldLvl="0" animBg="1"/>
      <p:bldP spid="24" grpId="0" bldLvl="0" animBg="1"/>
      <p:bldP spid="31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14984" y="419100"/>
            <a:ext cx="10158984" cy="1025652"/>
          </a:xfrm>
          <a:noFill/>
        </p:spPr>
        <p:txBody>
          <a:bodyPr wrap="square" anchor="b">
            <a:normAutofit/>
          </a:bodyPr>
          <a:lstStyle/>
          <a:p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动力电池外观介绍</a:t>
            </a:r>
            <a:endParaRPr lang="zh-CN" altLang="en-US" dirty="0">
              <a:solidFill>
                <a:srgbClr val="080F17"/>
              </a:solidFill>
              <a:effectLst/>
            </a:endParaRPr>
          </a:p>
        </p:txBody>
      </p:sp>
      <p:sp>
        <p:nvSpPr>
          <p:cNvPr id="10" name="圆角矩形 9"/>
          <p:cNvSpPr/>
          <p:nvPr>
            <p:custDataLst>
              <p:tags r:id="rId2"/>
            </p:custDataLst>
          </p:nvPr>
        </p:nvSpPr>
        <p:spPr>
          <a:xfrm>
            <a:off x="6531146" y="2157815"/>
            <a:ext cx="2551895" cy="48234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9" b="6675"/>
          <a:stretch>
            <a:fillRect/>
          </a:stretch>
        </p:blipFill>
        <p:spPr>
          <a:xfrm>
            <a:off x="677545" y="1654810"/>
            <a:ext cx="4897120" cy="366141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6670769" y="2242979"/>
            <a:ext cx="278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 smtClean="0"/>
              <a:t>电池包的额定电压</a:t>
            </a:r>
            <a:endParaRPr lang="zh-CN" altLang="en-US" dirty="0"/>
          </a:p>
        </p:txBody>
      </p:sp>
      <p:sp>
        <p:nvSpPr>
          <p:cNvPr id="11" name="圆角矩形 10"/>
          <p:cNvSpPr/>
          <p:nvPr>
            <p:custDataLst>
              <p:tags r:id="rId6"/>
            </p:custDataLst>
          </p:nvPr>
        </p:nvSpPr>
        <p:spPr>
          <a:xfrm>
            <a:off x="6531146" y="2913767"/>
            <a:ext cx="2551895" cy="48234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6658276" y="2989475"/>
            <a:ext cx="274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 smtClean="0"/>
              <a:t>电池包的额定能量</a:t>
            </a:r>
            <a:endParaRPr lang="zh-CN" altLang="en-US" dirty="0"/>
          </a:p>
        </p:txBody>
      </p:sp>
      <p:sp>
        <p:nvSpPr>
          <p:cNvPr id="14" name="圆角矩形 13"/>
          <p:cNvSpPr/>
          <p:nvPr>
            <p:custDataLst>
              <p:tags r:id="rId8"/>
            </p:custDataLst>
          </p:nvPr>
        </p:nvSpPr>
        <p:spPr>
          <a:xfrm>
            <a:off x="6531146" y="3654003"/>
            <a:ext cx="2551895" cy="48234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6670769" y="3729894"/>
            <a:ext cx="278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 smtClean="0"/>
              <a:t>电池包的重量</a:t>
            </a:r>
            <a:endParaRPr lang="zh-CN" altLang="en-US" dirty="0"/>
          </a:p>
        </p:txBody>
      </p:sp>
      <p:sp>
        <p:nvSpPr>
          <p:cNvPr id="16" name="圆角矩形 15"/>
          <p:cNvSpPr/>
          <p:nvPr>
            <p:custDataLst>
              <p:tags r:id="rId10"/>
            </p:custDataLst>
          </p:nvPr>
        </p:nvSpPr>
        <p:spPr>
          <a:xfrm>
            <a:off x="1141357" y="5454556"/>
            <a:ext cx="1697638" cy="48234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1210900" y="5526077"/>
            <a:ext cx="175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 smtClean="0"/>
              <a:t>电池组条形码</a:t>
            </a:r>
            <a:endParaRPr lang="zh-CN" altLang="en-US" dirty="0"/>
          </a:p>
        </p:txBody>
      </p:sp>
      <p:sp>
        <p:nvSpPr>
          <p:cNvPr id="4" name="矩形 3"/>
          <p:cNvSpPr/>
          <p:nvPr>
            <p:custDataLst>
              <p:tags r:id="rId12"/>
            </p:custDataLst>
          </p:nvPr>
        </p:nvSpPr>
        <p:spPr>
          <a:xfrm>
            <a:off x="6069339" y="4365486"/>
            <a:ext cx="5643155" cy="79380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p>
            <a:pPr lvl="0">
              <a:lnSpc>
                <a:spcPts val="1800"/>
              </a:lnSpc>
            </a:pPr>
            <a:r>
              <a:rPr lang="zh-CN" altLang="en-US" sz="2000" dirty="0" smtClean="0">
                <a:solidFill>
                  <a:srgbClr val="000000"/>
                </a:solidFill>
              </a:rPr>
              <a:t>备注：</a:t>
            </a:r>
            <a:endParaRPr lang="en-US" altLang="zh-CN" sz="2000" dirty="0" smtClean="0">
              <a:solidFill>
                <a:srgbClr val="000000"/>
              </a:solidFill>
            </a:endParaRPr>
          </a:p>
          <a:p>
            <a:pPr lvl="0">
              <a:lnSpc>
                <a:spcPts val="1800"/>
              </a:lnSpc>
            </a:pPr>
            <a:r>
              <a:rPr lang="zh-CN" altLang="en-US" sz="2000" dirty="0" smtClean="0">
                <a:solidFill>
                  <a:srgbClr val="000000"/>
                </a:solidFill>
              </a:rPr>
              <a:t>动力</a:t>
            </a:r>
            <a:r>
              <a:rPr lang="zh-CN" altLang="en-US" sz="2000" dirty="0">
                <a:solidFill>
                  <a:srgbClr val="000000"/>
                </a:solidFill>
              </a:rPr>
              <a:t>电池系统铭牌包括动力电池型号</a:t>
            </a:r>
            <a:r>
              <a:rPr lang="zh-CN" altLang="en-US" sz="2000" dirty="0">
                <a:solidFill>
                  <a:srgbClr val="000000"/>
                </a:solidFill>
                <a:latin typeface="Times New Roman" panose="02020603050405020304"/>
              </a:rPr>
              <a:t>、</a:t>
            </a:r>
            <a:r>
              <a:rPr lang="zh-CN" altLang="en-US" sz="2000" dirty="0">
                <a:solidFill>
                  <a:srgbClr val="000000"/>
                </a:solidFill>
              </a:rPr>
              <a:t>生产日期</a:t>
            </a:r>
            <a:r>
              <a:rPr lang="zh-CN" altLang="en-US" sz="2000" dirty="0" smtClean="0">
                <a:solidFill>
                  <a:srgbClr val="000000"/>
                </a:solidFill>
                <a:latin typeface="Times New Roman" panose="02020603050405020304"/>
              </a:rPr>
              <a:t>、</a:t>
            </a:r>
            <a:endParaRPr lang="en-US" altLang="zh-CN" sz="2000" dirty="0" smtClean="0">
              <a:solidFill>
                <a:srgbClr val="000000"/>
              </a:solidFill>
              <a:latin typeface="Times New Roman" panose="02020603050405020304"/>
            </a:endParaRPr>
          </a:p>
          <a:p>
            <a:pPr lvl="0">
              <a:lnSpc>
                <a:spcPts val="1800"/>
              </a:lnSpc>
            </a:pPr>
            <a:r>
              <a:rPr lang="zh-CN" altLang="en-US" sz="2000" dirty="0" smtClean="0">
                <a:solidFill>
                  <a:srgbClr val="000000"/>
                </a:solidFill>
              </a:rPr>
              <a:t>电池</a:t>
            </a:r>
            <a:r>
              <a:rPr lang="zh-CN" altLang="en-US" sz="2000" dirty="0">
                <a:solidFill>
                  <a:srgbClr val="000000"/>
                </a:solidFill>
              </a:rPr>
              <a:t>材料</a:t>
            </a:r>
            <a:r>
              <a:rPr lang="zh-CN" altLang="en-US" sz="2000" dirty="0">
                <a:solidFill>
                  <a:srgbClr val="000000"/>
                </a:solidFill>
                <a:latin typeface="Times New Roman" panose="02020603050405020304"/>
              </a:rPr>
              <a:t>、</a:t>
            </a:r>
            <a:r>
              <a:rPr lang="zh-CN" altLang="en-US" sz="2000" dirty="0">
                <a:solidFill>
                  <a:srgbClr val="000000"/>
                </a:solidFill>
              </a:rPr>
              <a:t>额定电压</a:t>
            </a:r>
            <a:r>
              <a:rPr lang="zh-CN" altLang="en-US" sz="2000" dirty="0">
                <a:solidFill>
                  <a:srgbClr val="000000"/>
                </a:solidFill>
                <a:latin typeface="Times New Roman" panose="02020603050405020304"/>
              </a:rPr>
              <a:t>、</a:t>
            </a:r>
            <a:r>
              <a:rPr lang="zh-CN" altLang="en-US" sz="2000" dirty="0">
                <a:solidFill>
                  <a:srgbClr val="000000"/>
                </a:solidFill>
              </a:rPr>
              <a:t>额定能量</a:t>
            </a:r>
            <a:r>
              <a:rPr lang="zh-CN" altLang="en-US" sz="2000" dirty="0">
                <a:solidFill>
                  <a:srgbClr val="000000"/>
                </a:solidFill>
                <a:latin typeface="Times New Roman" panose="02020603050405020304"/>
              </a:rPr>
              <a:t>、</a:t>
            </a:r>
            <a:r>
              <a:rPr lang="zh-CN" altLang="en-US" sz="2000" dirty="0">
                <a:solidFill>
                  <a:srgbClr val="000000"/>
                </a:solidFill>
              </a:rPr>
              <a:t>重量等信息</a:t>
            </a:r>
            <a:r>
              <a:rPr lang="zh-CN" altLang="en-US" sz="2000" dirty="0">
                <a:solidFill>
                  <a:srgbClr val="000000"/>
                </a:solidFill>
                <a:latin typeface="Times New Roman" panose="02020603050405020304"/>
              </a:rPr>
              <a:t>。</a:t>
            </a:r>
            <a:endParaRPr lang="zh-CN" altLang="en-US" sz="2000" dirty="0">
              <a:solidFill>
                <a:srgbClr val="000000"/>
              </a:solidFill>
              <a:latin typeface="Times New Roman" panose="02020603050405020304"/>
            </a:endParaRPr>
          </a:p>
        </p:txBody>
      </p:sp>
      <p:cxnSp>
        <p:nvCxnSpPr>
          <p:cNvPr id="20" name="直接箭头连接符 19"/>
          <p:cNvCxnSpPr>
            <a:stCxn id="10" idx="1"/>
          </p:cNvCxnSpPr>
          <p:nvPr>
            <p:custDataLst>
              <p:tags r:id="rId13"/>
            </p:custDataLst>
          </p:nvPr>
        </p:nvCxnSpPr>
        <p:spPr>
          <a:xfrm flipH="1">
            <a:off x="5259978" y="2398989"/>
            <a:ext cx="1271168" cy="1664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11" idx="1"/>
          </p:cNvCxnSpPr>
          <p:nvPr>
            <p:custDataLst>
              <p:tags r:id="rId14"/>
            </p:custDataLst>
          </p:nvPr>
        </p:nvCxnSpPr>
        <p:spPr>
          <a:xfrm flipH="1" flipV="1">
            <a:off x="5290991" y="2777751"/>
            <a:ext cx="1240155" cy="377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14" idx="1"/>
          </p:cNvCxnSpPr>
          <p:nvPr>
            <p:custDataLst>
              <p:tags r:id="rId15"/>
            </p:custDataLst>
          </p:nvPr>
        </p:nvCxnSpPr>
        <p:spPr>
          <a:xfrm flipH="1" flipV="1">
            <a:off x="5259978" y="2984633"/>
            <a:ext cx="1271168" cy="9105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>
            <p:custDataLst>
              <p:tags r:id="rId16"/>
            </p:custDataLst>
          </p:nvPr>
        </p:nvCxnSpPr>
        <p:spPr>
          <a:xfrm flipV="1">
            <a:off x="1497874" y="3603749"/>
            <a:ext cx="156755" cy="18508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>
            <p:custDataLst>
              <p:tags r:id="rId17"/>
            </p:custDataLst>
          </p:nvPr>
        </p:nvSpPr>
        <p:spPr>
          <a:xfrm>
            <a:off x="6217920" y="5410552"/>
            <a:ext cx="512935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p>
            <a:r>
              <a:rPr lang="zh-CN" altLang="en-US" sz="2000" dirty="0" smtClean="0"/>
              <a:t>由电池的产品铭牌可知该动力电池是某品牌磷酸铁锂电池，额定电压为</a:t>
            </a:r>
            <a:r>
              <a:rPr lang="en-US" altLang="zh-CN" sz="2000" dirty="0" smtClean="0"/>
              <a:t>320V</a:t>
            </a:r>
            <a:r>
              <a:rPr lang="zh-CN" altLang="en-US" sz="2000" dirty="0" smtClean="0"/>
              <a:t>。</a:t>
            </a:r>
            <a:endParaRPr lang="zh-CN" altLang="en-US" sz="2000" dirty="0"/>
          </a:p>
        </p:txBody>
      </p:sp>
    </p:spTree>
    <p:custDataLst>
      <p:tags r:id="rId1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9" grpId="0"/>
      <p:bldP spid="11" grpId="0" bldLvl="0" animBg="1"/>
      <p:bldP spid="12" grpId="0"/>
      <p:bldP spid="14" grpId="0" bldLvl="0" animBg="1"/>
      <p:bldP spid="15" grpId="0"/>
      <p:bldP spid="16" grpId="0" bldLvl="0" animBg="1"/>
      <p:bldP spid="17" grpId="0"/>
      <p:bldP spid="3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14984" y="419100"/>
            <a:ext cx="10158984" cy="1025652"/>
          </a:xfrm>
          <a:noFill/>
        </p:spPr>
        <p:txBody>
          <a:bodyPr wrap="square" anchor="b">
            <a:norm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动力电池主体结构</a:t>
            </a:r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16362" r="16369"/>
          <a:stretch>
            <a:fillRect/>
          </a:stretch>
        </p:blipFill>
        <p:spPr>
          <a:xfrm>
            <a:off x="2266950" y="1444625"/>
            <a:ext cx="7658100" cy="5079365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3"/>
            </p:custDataLst>
          </p:nvPr>
        </p:nvSpPr>
        <p:spPr>
          <a:xfrm>
            <a:off x="8964466" y="2871555"/>
            <a:ext cx="2551895" cy="482347"/>
          </a:xfrm>
          <a:prstGeom prst="round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9497060" y="2893695"/>
            <a:ext cx="1677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/>
              <a:t>高压线束</a:t>
            </a:r>
            <a:endParaRPr lang="zh-CN" altLang="en-US" sz="2400" b="1" dirty="0" smtClean="0"/>
          </a:p>
        </p:txBody>
      </p:sp>
      <p:cxnSp>
        <p:nvCxnSpPr>
          <p:cNvPr id="20" name="直接箭头连接符 19"/>
          <p:cNvCxnSpPr>
            <a:stCxn id="10" idx="1"/>
          </p:cNvCxnSpPr>
          <p:nvPr>
            <p:custDataLst>
              <p:tags r:id="rId5"/>
            </p:custDataLst>
          </p:nvPr>
        </p:nvCxnSpPr>
        <p:spPr>
          <a:xfrm flipH="1">
            <a:off x="7693298" y="3112729"/>
            <a:ext cx="1271168" cy="166454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4"/>
          <p:cNvSpPr/>
          <p:nvPr>
            <p:custDataLst>
              <p:tags r:id="rId6"/>
            </p:custDataLst>
          </p:nvPr>
        </p:nvSpPr>
        <p:spPr>
          <a:xfrm>
            <a:off x="9091295" y="4403725"/>
            <a:ext cx="2348865" cy="482600"/>
          </a:xfrm>
          <a:prstGeom prst="round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9497060" y="4425950"/>
            <a:ext cx="1677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/>
              <a:t>低压线束</a:t>
            </a:r>
            <a:endParaRPr lang="zh-CN" altLang="en-US" sz="2400" b="1" dirty="0" smtClean="0"/>
          </a:p>
        </p:txBody>
      </p:sp>
      <p:cxnSp>
        <p:nvCxnSpPr>
          <p:cNvPr id="7" name="直接箭头连接符 6"/>
          <p:cNvCxnSpPr>
            <a:stCxn id="5" idx="1"/>
          </p:cNvCxnSpPr>
          <p:nvPr>
            <p:custDataLst>
              <p:tags r:id="rId8"/>
            </p:custDataLst>
          </p:nvPr>
        </p:nvCxnSpPr>
        <p:spPr>
          <a:xfrm flipH="1">
            <a:off x="7703991" y="4644984"/>
            <a:ext cx="1387475" cy="9906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>
            <p:custDataLst>
              <p:tags r:id="rId9"/>
            </p:custDataLst>
          </p:nvPr>
        </p:nvSpPr>
        <p:spPr>
          <a:xfrm>
            <a:off x="9091295" y="5694045"/>
            <a:ext cx="2271395" cy="482600"/>
          </a:xfrm>
          <a:prstGeom prst="round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9624060" y="5716270"/>
            <a:ext cx="1677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/>
              <a:t>水冷板</a:t>
            </a:r>
            <a:endParaRPr lang="zh-CN" altLang="en-US" sz="2400" b="1" dirty="0" smtClean="0"/>
          </a:p>
        </p:txBody>
      </p:sp>
      <p:cxnSp>
        <p:nvCxnSpPr>
          <p:cNvPr id="12" name="直接箭头连接符 11"/>
          <p:cNvCxnSpPr>
            <a:stCxn id="8" idx="1"/>
          </p:cNvCxnSpPr>
          <p:nvPr>
            <p:custDataLst>
              <p:tags r:id="rId11"/>
            </p:custDataLst>
          </p:nvPr>
        </p:nvCxnSpPr>
        <p:spPr>
          <a:xfrm flipH="1" flipV="1">
            <a:off x="6376206" y="5073609"/>
            <a:ext cx="2715260" cy="86169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9" grpId="0"/>
      <p:bldP spid="5" grpId="0" bldLvl="0" animBg="1"/>
      <p:bldP spid="6" grpId="0"/>
      <p:bldP spid="8" grpId="0" bldLvl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472815" y="106680"/>
            <a:ext cx="52470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动力电池内部结构</a:t>
            </a:r>
            <a:endParaRPr lang="zh-CN" altLang="en-US" sz="4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1316355"/>
            <a:ext cx="2952115" cy="4342765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内部结构：电池模组、动力连接片、连接电缆、采集器、采样线，电池组固定压条，密封条。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75" y="975995"/>
            <a:ext cx="9336405" cy="57765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3208020" y="-173355"/>
            <a:ext cx="8983980" cy="7030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865630" y="461010"/>
            <a:ext cx="817880" cy="581533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zh-CN" altLang="en-US" sz="4000" b="1"/>
              <a:t>比亚迪刀片动力电池结构</a:t>
            </a:r>
            <a:endParaRPr lang="zh-CN" altLang="en-US" sz="4000" b="1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00.xml><?xml version="1.0" encoding="utf-8"?>
<p:tagLst xmlns:p="http://schemas.openxmlformats.org/presentationml/2006/main">
  <p:tag name="KSO_WM_BEAUTIFY_FLAG" val=""/>
</p:tagLst>
</file>

<file path=ppt/tags/tag1000.xml><?xml version="1.0" encoding="utf-8"?>
<p:tagLst xmlns:p="http://schemas.openxmlformats.org/presentationml/2006/main">
  <p:tag name="KSO_WM_BEAUTIFY_FLAG" val=""/>
</p:tagLst>
</file>

<file path=ppt/tags/tag1001.xml><?xml version="1.0" encoding="utf-8"?>
<p:tagLst xmlns:p="http://schemas.openxmlformats.org/presentationml/2006/main">
  <p:tag name="KSO_WM_BEAUTIFY_FLAG" val=""/>
</p:tagLst>
</file>

<file path=ppt/tags/tag1002.xml><?xml version="1.0" encoding="utf-8"?>
<p:tagLst xmlns:p="http://schemas.openxmlformats.org/presentationml/2006/main">
  <p:tag name="KSO_WM_BEAUTIFY_FLAG" val=""/>
</p:tagLst>
</file>

<file path=ppt/tags/tag1003.xml><?xml version="1.0" encoding="utf-8"?>
<p:tagLst xmlns:p="http://schemas.openxmlformats.org/presentationml/2006/main">
  <p:tag name="KSO_WM_BEAUTIFY_FLAG" val=""/>
</p:tagLst>
</file>

<file path=ppt/tags/tag1004.xml><?xml version="1.0" encoding="utf-8"?>
<p:tagLst xmlns:p="http://schemas.openxmlformats.org/presentationml/2006/main">
  <p:tag name="KSO_WM_BEAUTIFY_FLAG" val=""/>
</p:tagLst>
</file>

<file path=ppt/tags/tag1005.xml><?xml version="1.0" encoding="utf-8"?>
<p:tagLst xmlns:p="http://schemas.openxmlformats.org/presentationml/2006/main">
  <p:tag name="KSO_WM_BEAUTIFY_FLAG" val=""/>
</p:tagLst>
</file>

<file path=ppt/tags/tag1006.xml><?xml version="1.0" encoding="utf-8"?>
<p:tagLst xmlns:p="http://schemas.openxmlformats.org/presentationml/2006/main">
  <p:tag name="KSO_WM_BEAUTIFY_FLAG" val=""/>
</p:tagLst>
</file>

<file path=ppt/tags/tag1007.xml><?xml version="1.0" encoding="utf-8"?>
<p:tagLst xmlns:p="http://schemas.openxmlformats.org/presentationml/2006/main">
  <p:tag name="KSO_WM_BEAUTIFY_FLAG" val=""/>
</p:tagLst>
</file>

<file path=ppt/tags/tag1008.xml><?xml version="1.0" encoding="utf-8"?>
<p:tagLst xmlns:p="http://schemas.openxmlformats.org/presentationml/2006/main">
  <p:tag name="KSO_WM_BEAUTIFY_FLAG" val=""/>
</p:tagLst>
</file>

<file path=ppt/tags/tag1009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10.xml><?xml version="1.0" encoding="utf-8"?>
<p:tagLst xmlns:p="http://schemas.openxmlformats.org/presentationml/2006/main">
  <p:tag name="KSO_WM_BEAUTIFY_FLAG" val=""/>
</p:tagLst>
</file>

<file path=ppt/tags/tag1011.xml><?xml version="1.0" encoding="utf-8"?>
<p:tagLst xmlns:p="http://schemas.openxmlformats.org/presentationml/2006/main">
  <p:tag name="KSO_WM_BEAUTIFY_FLAG" val=""/>
</p:tagLst>
</file>

<file path=ppt/tags/tag1012.xml><?xml version="1.0" encoding="utf-8"?>
<p:tagLst xmlns:p="http://schemas.openxmlformats.org/presentationml/2006/main">
  <p:tag name="KSO_WM_BEAUTIFY_FLAG" val=""/>
</p:tagLst>
</file>

<file path=ppt/tags/tag1013.xml><?xml version="1.0" encoding="utf-8"?>
<p:tagLst xmlns:p="http://schemas.openxmlformats.org/presentationml/2006/main">
  <p:tag name="KSO_WM_BEAUTIFY_FLAG" val=""/>
</p:tagLst>
</file>

<file path=ppt/tags/tag1014.xml><?xml version="1.0" encoding="utf-8"?>
<p:tagLst xmlns:p="http://schemas.openxmlformats.org/presentationml/2006/main">
  <p:tag name="KSO_WM_BEAUTIFY_FLAG" val=""/>
</p:tagLst>
</file>

<file path=ppt/tags/tag1015.xml><?xml version="1.0" encoding="utf-8"?>
<p:tagLst xmlns:p="http://schemas.openxmlformats.org/presentationml/2006/main">
  <p:tag name="KSO_WM_BEAUTIFY_FLAG" val=""/>
</p:tagLst>
</file>

<file path=ppt/tags/tag1016.xml><?xml version="1.0" encoding="utf-8"?>
<p:tagLst xmlns:p="http://schemas.openxmlformats.org/presentationml/2006/main">
  <p:tag name="KSO_WM_BEAUTIFY_FLAG" val=""/>
</p:tagLst>
</file>

<file path=ppt/tags/tag1017.xml><?xml version="1.0" encoding="utf-8"?>
<p:tagLst xmlns:p="http://schemas.openxmlformats.org/presentationml/2006/main">
  <p:tag name="KSO_WM_BEAUTIFY_FLAG" val=""/>
</p:tagLst>
</file>

<file path=ppt/tags/tag1018.xml><?xml version="1.0" encoding="utf-8"?>
<p:tagLst xmlns:p="http://schemas.openxmlformats.org/presentationml/2006/main">
  <p:tag name="KSO_WM_BEAUTIFY_FLAG" val=""/>
</p:tagLst>
</file>

<file path=ppt/tags/tag1019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20.xml><?xml version="1.0" encoding="utf-8"?>
<p:tagLst xmlns:p="http://schemas.openxmlformats.org/presentationml/2006/main">
  <p:tag name="KSO_WM_BEAUTIFY_FLAG" val=""/>
</p:tagLst>
</file>

<file path=ppt/tags/tag1021.xml><?xml version="1.0" encoding="utf-8"?>
<p:tagLst xmlns:p="http://schemas.openxmlformats.org/presentationml/2006/main">
  <p:tag name="KSO_WM_BEAUTIFY_FLAG" val=""/>
</p:tagLst>
</file>

<file path=ppt/tags/tag1022.xml><?xml version="1.0" encoding="utf-8"?>
<p:tagLst xmlns:p="http://schemas.openxmlformats.org/presentationml/2006/main">
  <p:tag name="KSO_WM_BEAUTIFY_FLAG" val=""/>
</p:tagLst>
</file>

<file path=ppt/tags/tag1023.xml><?xml version="1.0" encoding="utf-8"?>
<p:tagLst xmlns:p="http://schemas.openxmlformats.org/presentationml/2006/main">
  <p:tag name="KSO_WM_BEAUTIFY_FLAG" val=""/>
</p:tagLst>
</file>

<file path=ppt/tags/tag1024.xml><?xml version="1.0" encoding="utf-8"?>
<p:tagLst xmlns:p="http://schemas.openxmlformats.org/presentationml/2006/main">
  <p:tag name="KSO_WM_BEAUTIFY_FLAG" val=""/>
</p:tagLst>
</file>

<file path=ppt/tags/tag1025.xml><?xml version="1.0" encoding="utf-8"?>
<p:tagLst xmlns:p="http://schemas.openxmlformats.org/presentationml/2006/main">
  <p:tag name="KSO_WM_BEAUTIFY_FLAG" val=""/>
</p:tagLst>
</file>

<file path=ppt/tags/tag1026.xml><?xml version="1.0" encoding="utf-8"?>
<p:tagLst xmlns:p="http://schemas.openxmlformats.org/presentationml/2006/main">
  <p:tag name="KSO_WM_BEAUTIFY_FLAG" val=""/>
</p:tagLst>
</file>

<file path=ppt/tags/tag1027.xml><?xml version="1.0" encoding="utf-8"?>
<p:tagLst xmlns:p="http://schemas.openxmlformats.org/presentationml/2006/main">
  <p:tag name="KSO_WM_BEAUTIFY_FLAG" val=""/>
</p:tagLst>
</file>

<file path=ppt/tags/tag1028.xml><?xml version="1.0" encoding="utf-8"?>
<p:tagLst xmlns:p="http://schemas.openxmlformats.org/presentationml/2006/main">
  <p:tag name="KSO_WM_BEAUTIFY_FLAG" val=""/>
</p:tagLst>
</file>

<file path=ppt/tags/tag1029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30.xml><?xml version="1.0" encoding="utf-8"?>
<p:tagLst xmlns:p="http://schemas.openxmlformats.org/presentationml/2006/main">
  <p:tag name="KSO_WM_BEAUTIFY_FLAG" val=""/>
</p:tagLst>
</file>

<file path=ppt/tags/tag1031.xml><?xml version="1.0" encoding="utf-8"?>
<p:tagLst xmlns:p="http://schemas.openxmlformats.org/presentationml/2006/main">
  <p:tag name="KSO_WM_BEAUTIFY_FLAG" val=""/>
</p:tagLst>
</file>

<file path=ppt/tags/tag1032.xml><?xml version="1.0" encoding="utf-8"?>
<p:tagLst xmlns:p="http://schemas.openxmlformats.org/presentationml/2006/main">
  <p:tag name="KSO_WM_BEAUTIFY_FLAG" val=""/>
</p:tagLst>
</file>

<file path=ppt/tags/tag1033.xml><?xml version="1.0" encoding="utf-8"?>
<p:tagLst xmlns:p="http://schemas.openxmlformats.org/presentationml/2006/main">
  <p:tag name="KSO_WM_BEAUTIFY_FLAG" val=""/>
</p:tagLst>
</file>

<file path=ppt/tags/tag1034.xml><?xml version="1.0" encoding="utf-8"?>
<p:tagLst xmlns:p="http://schemas.openxmlformats.org/presentationml/2006/main">
  <p:tag name="KSO_WM_BEAUTIFY_FLAG" val=""/>
</p:tagLst>
</file>

<file path=ppt/tags/tag1035.xml><?xml version="1.0" encoding="utf-8"?>
<p:tagLst xmlns:p="http://schemas.openxmlformats.org/presentationml/2006/main">
  <p:tag name="KSO_WM_BEAUTIFY_FLAG" val=""/>
</p:tagLst>
</file>

<file path=ppt/tags/tag1036.xml><?xml version="1.0" encoding="utf-8"?>
<p:tagLst xmlns:p="http://schemas.openxmlformats.org/presentationml/2006/main">
  <p:tag name="KSO_WM_BEAUTIFY_FLAG" val=""/>
</p:tagLst>
</file>

<file path=ppt/tags/tag1037.xml><?xml version="1.0" encoding="utf-8"?>
<p:tagLst xmlns:p="http://schemas.openxmlformats.org/presentationml/2006/main">
  <p:tag name="KSO_WM_BEAUTIFY_FLAG" val=""/>
</p:tagLst>
</file>

<file path=ppt/tags/tag1038.xml><?xml version="1.0" encoding="utf-8"?>
<p:tagLst xmlns:p="http://schemas.openxmlformats.org/presentationml/2006/main">
  <p:tag name="KSO_WM_BEAUTIFY_FLAG" val=""/>
</p:tagLst>
</file>

<file path=ppt/tags/tag1039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40.xml><?xml version="1.0" encoding="utf-8"?>
<p:tagLst xmlns:p="http://schemas.openxmlformats.org/presentationml/2006/main">
  <p:tag name="KSO_WM_BEAUTIFY_FLAG" val=""/>
</p:tagLst>
</file>

<file path=ppt/tags/tag1041.xml><?xml version="1.0" encoding="utf-8"?>
<p:tagLst xmlns:p="http://schemas.openxmlformats.org/presentationml/2006/main">
  <p:tag name="KSO_WM_BEAUTIFY_FLAG" val=""/>
</p:tagLst>
</file>

<file path=ppt/tags/tag1042.xml><?xml version="1.0" encoding="utf-8"?>
<p:tagLst xmlns:p="http://schemas.openxmlformats.org/presentationml/2006/main">
  <p:tag name="KSO_WM_BEAUTIFY_FLAG" val=""/>
</p:tagLst>
</file>

<file path=ppt/tags/tag1043.xml><?xml version="1.0" encoding="utf-8"?>
<p:tagLst xmlns:p="http://schemas.openxmlformats.org/presentationml/2006/main">
  <p:tag name="KSO_WM_BEAUTIFY_FLAG" val=""/>
</p:tagLst>
</file>

<file path=ppt/tags/tag1044.xml><?xml version="1.0" encoding="utf-8"?>
<p:tagLst xmlns:p="http://schemas.openxmlformats.org/presentationml/2006/main">
  <p:tag name="KSO_WM_BEAUTIFY_FLAG" val=""/>
</p:tagLst>
</file>

<file path=ppt/tags/tag1045.xml><?xml version="1.0" encoding="utf-8"?>
<p:tagLst xmlns:p="http://schemas.openxmlformats.org/presentationml/2006/main">
  <p:tag name="KSO_WM_BEAUTIFY_FLAG" val=""/>
</p:tagLst>
</file>

<file path=ppt/tags/tag1046.xml><?xml version="1.0" encoding="utf-8"?>
<p:tagLst xmlns:p="http://schemas.openxmlformats.org/presentationml/2006/main">
  <p:tag name="KSO_WM_BEAUTIFY_FLAG" val=""/>
</p:tagLst>
</file>

<file path=ppt/tags/tag1047.xml><?xml version="1.0" encoding="utf-8"?>
<p:tagLst xmlns:p="http://schemas.openxmlformats.org/presentationml/2006/main">
  <p:tag name="KSO_WM_BEAUTIFY_FLAG" val=""/>
</p:tagLst>
</file>

<file path=ppt/tags/tag1048.xml><?xml version="1.0" encoding="utf-8"?>
<p:tagLst xmlns:p="http://schemas.openxmlformats.org/presentationml/2006/main">
  <p:tag name="KSO_WM_BEAUTIFY_FLAG" val=""/>
</p:tagLst>
</file>

<file path=ppt/tags/tag1049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50.xml><?xml version="1.0" encoding="utf-8"?>
<p:tagLst xmlns:p="http://schemas.openxmlformats.org/presentationml/2006/main">
  <p:tag name="KSO_WM_BEAUTIFY_FLAG" val=""/>
</p:tagLst>
</file>

<file path=ppt/tags/tag1051.xml><?xml version="1.0" encoding="utf-8"?>
<p:tagLst xmlns:p="http://schemas.openxmlformats.org/presentationml/2006/main">
  <p:tag name="KSO_WM_BEAUTIFY_FLAG" val=""/>
</p:tagLst>
</file>

<file path=ppt/tags/tag1052.xml><?xml version="1.0" encoding="utf-8"?>
<p:tagLst xmlns:p="http://schemas.openxmlformats.org/presentationml/2006/main">
  <p:tag name="KSO_WM_BEAUTIFY_FLAG" val=""/>
</p:tagLst>
</file>

<file path=ppt/tags/tag1053.xml><?xml version="1.0" encoding="utf-8"?>
<p:tagLst xmlns:p="http://schemas.openxmlformats.org/presentationml/2006/main">
  <p:tag name="KSO_WM_BEAUTIFY_FLAG" val=""/>
</p:tagLst>
</file>

<file path=ppt/tags/tag1054.xml><?xml version="1.0" encoding="utf-8"?>
<p:tagLst xmlns:p="http://schemas.openxmlformats.org/presentationml/2006/main">
  <p:tag name="KSO_WM_BEAUTIFY_FLAG" val=""/>
</p:tagLst>
</file>

<file path=ppt/tags/tag1055.xml><?xml version="1.0" encoding="utf-8"?>
<p:tagLst xmlns:p="http://schemas.openxmlformats.org/presentationml/2006/main">
  <p:tag name="KSO_WM_BEAUTIFY_FLAG" val=""/>
</p:tagLst>
</file>

<file path=ppt/tags/tag1056.xml><?xml version="1.0" encoding="utf-8"?>
<p:tagLst xmlns:p="http://schemas.openxmlformats.org/presentationml/2006/main">
  <p:tag name="KSO_WM_BEAUTIFY_FLAG" val=""/>
</p:tagLst>
</file>

<file path=ppt/tags/tag1057.xml><?xml version="1.0" encoding="utf-8"?>
<p:tagLst xmlns:p="http://schemas.openxmlformats.org/presentationml/2006/main">
  <p:tag name="KSO_WM_BEAUTIFY_FLAG" val=""/>
</p:tagLst>
</file>

<file path=ppt/tags/tag1058.xml><?xml version="1.0" encoding="utf-8"?>
<p:tagLst xmlns:p="http://schemas.openxmlformats.org/presentationml/2006/main">
  <p:tag name="KSO_WM_BEAUTIFY_FLAG" val=""/>
</p:tagLst>
</file>

<file path=ppt/tags/tag1059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60.xml><?xml version="1.0" encoding="utf-8"?>
<p:tagLst xmlns:p="http://schemas.openxmlformats.org/presentationml/2006/main">
  <p:tag name="KSO_WM_BEAUTIFY_FLAG" val=""/>
</p:tagLst>
</file>

<file path=ppt/tags/tag1061.xml><?xml version="1.0" encoding="utf-8"?>
<p:tagLst xmlns:p="http://schemas.openxmlformats.org/presentationml/2006/main">
  <p:tag name="KSO_WM_BEAUTIFY_FLAG" val=""/>
</p:tagLst>
</file>

<file path=ppt/tags/tag1062.xml><?xml version="1.0" encoding="utf-8"?>
<p:tagLst xmlns:p="http://schemas.openxmlformats.org/presentationml/2006/main">
  <p:tag name="KSO_WM_BEAUTIFY_FLAG" val=""/>
</p:tagLst>
</file>

<file path=ppt/tags/tag1063.xml><?xml version="1.0" encoding="utf-8"?>
<p:tagLst xmlns:p="http://schemas.openxmlformats.org/presentationml/2006/main">
  <p:tag name="KSO_WM_BEAUTIFY_FLAG" val=""/>
</p:tagLst>
</file>

<file path=ppt/tags/tag1064.xml><?xml version="1.0" encoding="utf-8"?>
<p:tagLst xmlns:p="http://schemas.openxmlformats.org/presentationml/2006/main">
  <p:tag name="KSO_WM_BEAUTIFY_FLAG" val=""/>
</p:tagLst>
</file>

<file path=ppt/tags/tag1065.xml><?xml version="1.0" encoding="utf-8"?>
<p:tagLst xmlns:p="http://schemas.openxmlformats.org/presentationml/2006/main">
  <p:tag name="KSO_WM_BEAUTIFY_FLAG" val=""/>
</p:tagLst>
</file>

<file path=ppt/tags/tag1066.xml><?xml version="1.0" encoding="utf-8"?>
<p:tagLst xmlns:p="http://schemas.openxmlformats.org/presentationml/2006/main">
  <p:tag name="KSO_WM_BEAUTIFY_FLAG" val=""/>
</p:tagLst>
</file>

<file path=ppt/tags/tag1067.xml><?xml version="1.0" encoding="utf-8"?>
<p:tagLst xmlns:p="http://schemas.openxmlformats.org/presentationml/2006/main">
  <p:tag name="KSO_WM_BEAUTIFY_FLAG" val=""/>
</p:tagLst>
</file>

<file path=ppt/tags/tag1068.xml><?xml version="1.0" encoding="utf-8"?>
<p:tagLst xmlns:p="http://schemas.openxmlformats.org/presentationml/2006/main">
  <p:tag name="KSO_WM_BEAUTIFY_FLAG" val=""/>
</p:tagLst>
</file>

<file path=ppt/tags/tag1069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70.xml><?xml version="1.0" encoding="utf-8"?>
<p:tagLst xmlns:p="http://schemas.openxmlformats.org/presentationml/2006/main">
  <p:tag name="KSO_WM_BEAUTIFY_FLAG" val=""/>
</p:tagLst>
</file>

<file path=ppt/tags/tag1071.xml><?xml version="1.0" encoding="utf-8"?>
<p:tagLst xmlns:p="http://schemas.openxmlformats.org/presentationml/2006/main">
  <p:tag name="KSO_WM_BEAUTIFY_FLAG" val=""/>
</p:tagLst>
</file>

<file path=ppt/tags/tag1072.xml><?xml version="1.0" encoding="utf-8"?>
<p:tagLst xmlns:p="http://schemas.openxmlformats.org/presentationml/2006/main">
  <p:tag name="KSO_WM_BEAUTIFY_FLAG" val=""/>
</p:tagLst>
</file>

<file path=ppt/tags/tag1073.xml><?xml version="1.0" encoding="utf-8"?>
<p:tagLst xmlns:p="http://schemas.openxmlformats.org/presentationml/2006/main">
  <p:tag name="KSO_WM_BEAUTIFY_FLAG" val=""/>
</p:tagLst>
</file>

<file path=ppt/tags/tag1074.xml><?xml version="1.0" encoding="utf-8"?>
<p:tagLst xmlns:p="http://schemas.openxmlformats.org/presentationml/2006/main">
  <p:tag name="KSO_WM_BEAUTIFY_FLAG" val=""/>
</p:tagLst>
</file>

<file path=ppt/tags/tag1075.xml><?xml version="1.0" encoding="utf-8"?>
<p:tagLst xmlns:p="http://schemas.openxmlformats.org/presentationml/2006/main">
  <p:tag name="KSO_WM_BEAUTIFY_FLAG" val=""/>
</p:tagLst>
</file>

<file path=ppt/tags/tag1076.xml><?xml version="1.0" encoding="utf-8"?>
<p:tagLst xmlns:p="http://schemas.openxmlformats.org/presentationml/2006/main">
  <p:tag name="KSO_WM_BEAUTIFY_FLAG" val=""/>
</p:tagLst>
</file>

<file path=ppt/tags/tag1077.xml><?xml version="1.0" encoding="utf-8"?>
<p:tagLst xmlns:p="http://schemas.openxmlformats.org/presentationml/2006/main">
  <p:tag name="KSO_WM_BEAUTIFY_FLAG" val=""/>
</p:tagLst>
</file>

<file path=ppt/tags/tag1078.xml><?xml version="1.0" encoding="utf-8"?>
<p:tagLst xmlns:p="http://schemas.openxmlformats.org/presentationml/2006/main">
  <p:tag name="KSO_WM_BEAUTIFY_FLAG" val=""/>
</p:tagLst>
</file>

<file path=ppt/tags/tag1079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80.xml><?xml version="1.0" encoding="utf-8"?>
<p:tagLst xmlns:p="http://schemas.openxmlformats.org/presentationml/2006/main">
  <p:tag name="KSO_WM_BEAUTIFY_FLAG" val=""/>
</p:tagLst>
</file>

<file path=ppt/tags/tag1081.xml><?xml version="1.0" encoding="utf-8"?>
<p:tagLst xmlns:p="http://schemas.openxmlformats.org/presentationml/2006/main">
  <p:tag name="KSO_WM_BEAUTIFY_FLAG" val=""/>
</p:tagLst>
</file>

<file path=ppt/tags/tag1082.xml><?xml version="1.0" encoding="utf-8"?>
<p:tagLst xmlns:p="http://schemas.openxmlformats.org/presentationml/2006/main">
  <p:tag name="KSO_WM_BEAUTIFY_FLAG" val=""/>
</p:tagLst>
</file>

<file path=ppt/tags/tag1083.xml><?xml version="1.0" encoding="utf-8"?>
<p:tagLst xmlns:p="http://schemas.openxmlformats.org/presentationml/2006/main">
  <p:tag name="KSO_WM_BEAUTIFY_FLAG" val=""/>
</p:tagLst>
</file>

<file path=ppt/tags/tag1084.xml><?xml version="1.0" encoding="utf-8"?>
<p:tagLst xmlns:p="http://schemas.openxmlformats.org/presentationml/2006/main">
  <p:tag name="KSO_WM_BEAUTIFY_FLAG" val=""/>
</p:tagLst>
</file>

<file path=ppt/tags/tag1085.xml><?xml version="1.0" encoding="utf-8"?>
<p:tagLst xmlns:p="http://schemas.openxmlformats.org/presentationml/2006/main">
  <p:tag name="KSO_WM_BEAUTIFY_FLAG" val=""/>
</p:tagLst>
</file>

<file path=ppt/tags/tag1086.xml><?xml version="1.0" encoding="utf-8"?>
<p:tagLst xmlns:p="http://schemas.openxmlformats.org/presentationml/2006/main">
  <p:tag name="KSO_WM_BEAUTIFY_FLAG" val=""/>
</p:tagLst>
</file>

<file path=ppt/tags/tag1087.xml><?xml version="1.0" encoding="utf-8"?>
<p:tagLst xmlns:p="http://schemas.openxmlformats.org/presentationml/2006/main">
  <p:tag name="KSO_WM_BEAUTIFY_FLAG" val=""/>
</p:tagLst>
</file>

<file path=ppt/tags/tag1088.xml><?xml version="1.0" encoding="utf-8"?>
<p:tagLst xmlns:p="http://schemas.openxmlformats.org/presentationml/2006/main">
  <p:tag name="KSO_WM_BEAUTIFY_FLAG" val=""/>
</p:tagLst>
</file>

<file path=ppt/tags/tag1089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090.xml><?xml version="1.0" encoding="utf-8"?>
<p:tagLst xmlns:p="http://schemas.openxmlformats.org/presentationml/2006/main">
  <p:tag name="KSO_WM_BEAUTIFY_FLAG" val=""/>
</p:tagLst>
</file>

<file path=ppt/tags/tag1091.xml><?xml version="1.0" encoding="utf-8"?>
<p:tagLst xmlns:p="http://schemas.openxmlformats.org/presentationml/2006/main">
  <p:tag name="KSO_WM_BEAUTIFY_FLAG" val=""/>
</p:tagLst>
</file>

<file path=ppt/tags/tag1092.xml><?xml version="1.0" encoding="utf-8"?>
<p:tagLst xmlns:p="http://schemas.openxmlformats.org/presentationml/2006/main">
  <p:tag name="KSO_WM_BEAUTIFY_FLAG" val=""/>
</p:tagLst>
</file>

<file path=ppt/tags/tag1093.xml><?xml version="1.0" encoding="utf-8"?>
<p:tagLst xmlns:p="http://schemas.openxmlformats.org/presentationml/2006/main">
  <p:tag name="KSO_WM_BEAUTIFY_FLAG" val=""/>
</p:tagLst>
</file>

<file path=ppt/tags/tag1094.xml><?xml version="1.0" encoding="utf-8"?>
<p:tagLst xmlns:p="http://schemas.openxmlformats.org/presentationml/2006/main">
  <p:tag name="KSO_WM_BEAUTIFY_FLAG" val=""/>
</p:tagLst>
</file>

<file path=ppt/tags/tag1095.xml><?xml version="1.0" encoding="utf-8"?>
<p:tagLst xmlns:p="http://schemas.openxmlformats.org/presentationml/2006/main">
  <p:tag name="KSO_WM_BEAUTIFY_FLAG" val=""/>
</p:tagLst>
</file>

<file path=ppt/tags/tag1096.xml><?xml version="1.0" encoding="utf-8"?>
<p:tagLst xmlns:p="http://schemas.openxmlformats.org/presentationml/2006/main">
  <p:tag name="KSO_WM_BEAUTIFY_FLAG" val=""/>
</p:tagLst>
</file>

<file path=ppt/tags/tag1097.xml><?xml version="1.0" encoding="utf-8"?>
<p:tagLst xmlns:p="http://schemas.openxmlformats.org/presentationml/2006/main">
  <p:tag name="KSO_WM_BEAUTIFY_FLAG" val=""/>
</p:tagLst>
</file>

<file path=ppt/tags/tag1098.xml><?xml version="1.0" encoding="utf-8"?>
<p:tagLst xmlns:p="http://schemas.openxmlformats.org/presentationml/2006/main">
  <p:tag name="KSO_WM_BEAUTIFY_FLAG" val=""/>
</p:tagLst>
</file>

<file path=ppt/tags/tag109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110.xml><?xml version="1.0" encoding="utf-8"?>
<p:tagLst xmlns:p="http://schemas.openxmlformats.org/presentationml/2006/main">
  <p:tag name="KSO_WM_BEAUTIFY_FLAG" val=""/>
</p:tagLst>
</file>

<file path=ppt/tags/tag1100.xml><?xml version="1.0" encoding="utf-8"?>
<p:tagLst xmlns:p="http://schemas.openxmlformats.org/presentationml/2006/main">
  <p:tag name="KSO_WM_BEAUTIFY_FLAG" val=""/>
</p:tagLst>
</file>

<file path=ppt/tags/tag1101.xml><?xml version="1.0" encoding="utf-8"?>
<p:tagLst xmlns:p="http://schemas.openxmlformats.org/presentationml/2006/main">
  <p:tag name="KSO_WM_BEAUTIFY_FLAG" val=""/>
</p:tagLst>
</file>

<file path=ppt/tags/tag1102.xml><?xml version="1.0" encoding="utf-8"?>
<p:tagLst xmlns:p="http://schemas.openxmlformats.org/presentationml/2006/main">
  <p:tag name="KSO_WM_BEAUTIFY_FLAG" val=""/>
</p:tagLst>
</file>

<file path=ppt/tags/tag1103.xml><?xml version="1.0" encoding="utf-8"?>
<p:tagLst xmlns:p="http://schemas.openxmlformats.org/presentationml/2006/main">
  <p:tag name="KSO_WM_BEAUTIFY_FLAG" val=""/>
</p:tagLst>
</file>

<file path=ppt/tags/tag1104.xml><?xml version="1.0" encoding="utf-8"?>
<p:tagLst xmlns:p="http://schemas.openxmlformats.org/presentationml/2006/main">
  <p:tag name="KSO_WM_BEAUTIFY_FLAG" val=""/>
</p:tagLst>
</file>

<file path=ppt/tags/tag1105.xml><?xml version="1.0" encoding="utf-8"?>
<p:tagLst xmlns:p="http://schemas.openxmlformats.org/presentationml/2006/main">
  <p:tag name="KSO_WM_BEAUTIFY_FLAG" val=""/>
</p:tagLst>
</file>

<file path=ppt/tags/tag1106.xml><?xml version="1.0" encoding="utf-8"?>
<p:tagLst xmlns:p="http://schemas.openxmlformats.org/presentationml/2006/main">
  <p:tag name="KSO_WM_BEAUTIFY_FLAG" val=""/>
</p:tagLst>
</file>

<file path=ppt/tags/tag1107.xml><?xml version="1.0" encoding="utf-8"?>
<p:tagLst xmlns:p="http://schemas.openxmlformats.org/presentationml/2006/main">
  <p:tag name="KSO_WM_BEAUTIFY_FLAG" val=""/>
</p:tagLst>
</file>

<file path=ppt/tags/tag1108.xml><?xml version="1.0" encoding="utf-8"?>
<p:tagLst xmlns:p="http://schemas.openxmlformats.org/presentationml/2006/main">
  <p:tag name="KSO_WM_BEAUTIFY_FLAG" val=""/>
</p:tagLst>
</file>

<file path=ppt/tags/tag1109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10.xml><?xml version="1.0" encoding="utf-8"?>
<p:tagLst xmlns:p="http://schemas.openxmlformats.org/presentationml/2006/main">
  <p:tag name="KSO_WM_BEAUTIFY_FLAG" val=""/>
</p:tagLst>
</file>

<file path=ppt/tags/tag1111.xml><?xml version="1.0" encoding="utf-8"?>
<p:tagLst xmlns:p="http://schemas.openxmlformats.org/presentationml/2006/main">
  <p:tag name="KSO_WM_BEAUTIFY_FLAG" val=""/>
</p:tagLst>
</file>

<file path=ppt/tags/tag1112.xml><?xml version="1.0" encoding="utf-8"?>
<p:tagLst xmlns:p="http://schemas.openxmlformats.org/presentationml/2006/main">
  <p:tag name="KSO_WM_BEAUTIFY_FLAG" val=""/>
</p:tagLst>
</file>

<file path=ppt/tags/tag1113.xml><?xml version="1.0" encoding="utf-8"?>
<p:tagLst xmlns:p="http://schemas.openxmlformats.org/presentationml/2006/main">
  <p:tag name="KSO_WM_BEAUTIFY_FLAG" val=""/>
</p:tagLst>
</file>

<file path=ppt/tags/tag1114.xml><?xml version="1.0" encoding="utf-8"?>
<p:tagLst xmlns:p="http://schemas.openxmlformats.org/presentationml/2006/main">
  <p:tag name="KSO_WM_BEAUTIFY_FLAG" val=""/>
</p:tagLst>
</file>

<file path=ppt/tags/tag1115.xml><?xml version="1.0" encoding="utf-8"?>
<p:tagLst xmlns:p="http://schemas.openxmlformats.org/presentationml/2006/main">
  <p:tag name="KSO_WM_BEAUTIFY_FLAG" val=""/>
</p:tagLst>
</file>

<file path=ppt/tags/tag1116.xml><?xml version="1.0" encoding="utf-8"?>
<p:tagLst xmlns:p="http://schemas.openxmlformats.org/presentationml/2006/main">
  <p:tag name="KSO_WM_BEAUTIFY_FLAG" val=""/>
</p:tagLst>
</file>

<file path=ppt/tags/tag1117.xml><?xml version="1.0" encoding="utf-8"?>
<p:tagLst xmlns:p="http://schemas.openxmlformats.org/presentationml/2006/main">
  <p:tag name="KSO_WM_BEAUTIFY_FLAG" val=""/>
</p:tagLst>
</file>

<file path=ppt/tags/tag1118.xml><?xml version="1.0" encoding="utf-8"?>
<p:tagLst xmlns:p="http://schemas.openxmlformats.org/presentationml/2006/main">
  <p:tag name="KSO_WM_BEAUTIFY_FLAG" val=""/>
</p:tagLst>
</file>

<file path=ppt/tags/tag1119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20.xml><?xml version="1.0" encoding="utf-8"?>
<p:tagLst xmlns:p="http://schemas.openxmlformats.org/presentationml/2006/main">
  <p:tag name="KSO_WM_BEAUTIFY_FLAG" val=""/>
</p:tagLst>
</file>

<file path=ppt/tags/tag1121.xml><?xml version="1.0" encoding="utf-8"?>
<p:tagLst xmlns:p="http://schemas.openxmlformats.org/presentationml/2006/main">
  <p:tag name="KSO_WM_BEAUTIFY_FLAG" val=""/>
</p:tagLst>
</file>

<file path=ppt/tags/tag1122.xml><?xml version="1.0" encoding="utf-8"?>
<p:tagLst xmlns:p="http://schemas.openxmlformats.org/presentationml/2006/main">
  <p:tag name="KSO_WM_BEAUTIFY_FLAG" val=""/>
</p:tagLst>
</file>

<file path=ppt/tags/tag1123.xml><?xml version="1.0" encoding="utf-8"?>
<p:tagLst xmlns:p="http://schemas.openxmlformats.org/presentationml/2006/main">
  <p:tag name="KSO_WM_BEAUTIFY_FLAG" val=""/>
</p:tagLst>
</file>

<file path=ppt/tags/tag1124.xml><?xml version="1.0" encoding="utf-8"?>
<p:tagLst xmlns:p="http://schemas.openxmlformats.org/presentationml/2006/main">
  <p:tag name="KSO_WM_BEAUTIFY_FLAG" val=""/>
</p:tagLst>
</file>

<file path=ppt/tags/tag1125.xml><?xml version="1.0" encoding="utf-8"?>
<p:tagLst xmlns:p="http://schemas.openxmlformats.org/presentationml/2006/main">
  <p:tag name="KSO_WM_BEAUTIFY_FLAG" val=""/>
</p:tagLst>
</file>

<file path=ppt/tags/tag1126.xml><?xml version="1.0" encoding="utf-8"?>
<p:tagLst xmlns:p="http://schemas.openxmlformats.org/presentationml/2006/main">
  <p:tag name="KSO_WM_BEAUTIFY_FLAG" val=""/>
</p:tagLst>
</file>

<file path=ppt/tags/tag1127.xml><?xml version="1.0" encoding="utf-8"?>
<p:tagLst xmlns:p="http://schemas.openxmlformats.org/presentationml/2006/main">
  <p:tag name="KSO_WM_BEAUTIFY_FLAG" val=""/>
</p:tagLst>
</file>

<file path=ppt/tags/tag1128.xml><?xml version="1.0" encoding="utf-8"?>
<p:tagLst xmlns:p="http://schemas.openxmlformats.org/presentationml/2006/main">
  <p:tag name="KSO_WM_BEAUTIFY_FLAG" val=""/>
</p:tagLst>
</file>

<file path=ppt/tags/tag1129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30.xml><?xml version="1.0" encoding="utf-8"?>
<p:tagLst xmlns:p="http://schemas.openxmlformats.org/presentationml/2006/main">
  <p:tag name="KSO_WM_BEAUTIFY_FLAG" val=""/>
</p:tagLst>
</file>

<file path=ppt/tags/tag1131.xml><?xml version="1.0" encoding="utf-8"?>
<p:tagLst xmlns:p="http://schemas.openxmlformats.org/presentationml/2006/main">
  <p:tag name="KSO_WM_BEAUTIFY_FLAG" val=""/>
</p:tagLst>
</file>

<file path=ppt/tags/tag1132.xml><?xml version="1.0" encoding="utf-8"?>
<p:tagLst xmlns:p="http://schemas.openxmlformats.org/presentationml/2006/main">
  <p:tag name="KSO_WM_BEAUTIFY_FLAG" val=""/>
</p:tagLst>
</file>

<file path=ppt/tags/tag1133.xml><?xml version="1.0" encoding="utf-8"?>
<p:tagLst xmlns:p="http://schemas.openxmlformats.org/presentationml/2006/main">
  <p:tag name="KSO_WM_BEAUTIFY_FLAG" val=""/>
</p:tagLst>
</file>

<file path=ppt/tags/tag1134.xml><?xml version="1.0" encoding="utf-8"?>
<p:tagLst xmlns:p="http://schemas.openxmlformats.org/presentationml/2006/main">
  <p:tag name="KSO_WM_BEAUTIFY_FLAG" val=""/>
</p:tagLst>
</file>

<file path=ppt/tags/tag1135.xml><?xml version="1.0" encoding="utf-8"?>
<p:tagLst xmlns:p="http://schemas.openxmlformats.org/presentationml/2006/main">
  <p:tag name="KSO_WM_BEAUTIFY_FLAG" val=""/>
</p:tagLst>
</file>

<file path=ppt/tags/tag1136.xml><?xml version="1.0" encoding="utf-8"?>
<p:tagLst xmlns:p="http://schemas.openxmlformats.org/presentationml/2006/main">
  <p:tag name="KSO_WM_BEAUTIFY_FLAG" val=""/>
</p:tagLst>
</file>

<file path=ppt/tags/tag1137.xml><?xml version="1.0" encoding="utf-8"?>
<p:tagLst xmlns:p="http://schemas.openxmlformats.org/presentationml/2006/main">
  <p:tag name="KSO_WM_BEAUTIFY_FLAG" val=""/>
</p:tagLst>
</file>

<file path=ppt/tags/tag1138.xml><?xml version="1.0" encoding="utf-8"?>
<p:tagLst xmlns:p="http://schemas.openxmlformats.org/presentationml/2006/main">
  <p:tag name="KSO_WM_BEAUTIFY_FLAG" val=""/>
</p:tagLst>
</file>

<file path=ppt/tags/tag1139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40.xml><?xml version="1.0" encoding="utf-8"?>
<p:tagLst xmlns:p="http://schemas.openxmlformats.org/presentationml/2006/main">
  <p:tag name="KSO_WM_BEAUTIFY_FLAG" val=""/>
</p:tagLst>
</file>

<file path=ppt/tags/tag1141.xml><?xml version="1.0" encoding="utf-8"?>
<p:tagLst xmlns:p="http://schemas.openxmlformats.org/presentationml/2006/main">
  <p:tag name="KSO_WM_BEAUTIFY_FLAG" val=""/>
</p:tagLst>
</file>

<file path=ppt/tags/tag1142.xml><?xml version="1.0" encoding="utf-8"?>
<p:tagLst xmlns:p="http://schemas.openxmlformats.org/presentationml/2006/main">
  <p:tag name="KSO_WM_BEAUTIFY_FLAG" val=""/>
</p:tagLst>
</file>

<file path=ppt/tags/tag1143.xml><?xml version="1.0" encoding="utf-8"?>
<p:tagLst xmlns:p="http://schemas.openxmlformats.org/presentationml/2006/main">
  <p:tag name="KSO_WM_BEAUTIFY_FLAG" val=""/>
</p:tagLst>
</file>

<file path=ppt/tags/tag1144.xml><?xml version="1.0" encoding="utf-8"?>
<p:tagLst xmlns:p="http://schemas.openxmlformats.org/presentationml/2006/main">
  <p:tag name="KSO_WM_BEAUTIFY_FLAG" val=""/>
</p:tagLst>
</file>

<file path=ppt/tags/tag1145.xml><?xml version="1.0" encoding="utf-8"?>
<p:tagLst xmlns:p="http://schemas.openxmlformats.org/presentationml/2006/main">
  <p:tag name="KSO_WM_BEAUTIFY_FLAG" val=""/>
</p:tagLst>
</file>

<file path=ppt/tags/tag1146.xml><?xml version="1.0" encoding="utf-8"?>
<p:tagLst xmlns:p="http://schemas.openxmlformats.org/presentationml/2006/main">
  <p:tag name="KSO_WM_BEAUTIFY_FLAG" val=""/>
</p:tagLst>
</file>

<file path=ppt/tags/tag1147.xml><?xml version="1.0" encoding="utf-8"?>
<p:tagLst xmlns:p="http://schemas.openxmlformats.org/presentationml/2006/main">
  <p:tag name="KSO_WM_BEAUTIFY_FLAG" val=""/>
</p:tagLst>
</file>

<file path=ppt/tags/tag1148.xml><?xml version="1.0" encoding="utf-8"?>
<p:tagLst xmlns:p="http://schemas.openxmlformats.org/presentationml/2006/main">
  <p:tag name="KSO_WM_BEAUTIFY_FLAG" val=""/>
</p:tagLst>
</file>

<file path=ppt/tags/tag1149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50.xml><?xml version="1.0" encoding="utf-8"?>
<p:tagLst xmlns:p="http://schemas.openxmlformats.org/presentationml/2006/main">
  <p:tag name="KSO_WM_BEAUTIFY_FLAG" val=""/>
</p:tagLst>
</file>

<file path=ppt/tags/tag1151.xml><?xml version="1.0" encoding="utf-8"?>
<p:tagLst xmlns:p="http://schemas.openxmlformats.org/presentationml/2006/main">
  <p:tag name="KSO_WM_BEAUTIFY_FLAG" val=""/>
</p:tagLst>
</file>

<file path=ppt/tags/tag1152.xml><?xml version="1.0" encoding="utf-8"?>
<p:tagLst xmlns:p="http://schemas.openxmlformats.org/presentationml/2006/main">
  <p:tag name="KSO_WM_BEAUTIFY_FLAG" val=""/>
</p:tagLst>
</file>

<file path=ppt/tags/tag1153.xml><?xml version="1.0" encoding="utf-8"?>
<p:tagLst xmlns:p="http://schemas.openxmlformats.org/presentationml/2006/main">
  <p:tag name="KSO_WM_BEAUTIFY_FLAG" val=""/>
</p:tagLst>
</file>

<file path=ppt/tags/tag1154.xml><?xml version="1.0" encoding="utf-8"?>
<p:tagLst xmlns:p="http://schemas.openxmlformats.org/presentationml/2006/main">
  <p:tag name="KSO_WM_BEAUTIFY_FLAG" val=""/>
</p:tagLst>
</file>

<file path=ppt/tags/tag1155.xml><?xml version="1.0" encoding="utf-8"?>
<p:tagLst xmlns:p="http://schemas.openxmlformats.org/presentationml/2006/main">
  <p:tag name="KSO_WM_BEAUTIFY_FLAG" val=""/>
</p:tagLst>
</file>

<file path=ppt/tags/tag1156.xml><?xml version="1.0" encoding="utf-8"?>
<p:tagLst xmlns:p="http://schemas.openxmlformats.org/presentationml/2006/main">
  <p:tag name="KSO_WM_BEAUTIFY_FLAG" val=""/>
</p:tagLst>
</file>

<file path=ppt/tags/tag1157.xml><?xml version="1.0" encoding="utf-8"?>
<p:tagLst xmlns:p="http://schemas.openxmlformats.org/presentationml/2006/main">
  <p:tag name="KSO_WM_BEAUTIFY_FLAG" val=""/>
</p:tagLst>
</file>

<file path=ppt/tags/tag1158.xml><?xml version="1.0" encoding="utf-8"?>
<p:tagLst xmlns:p="http://schemas.openxmlformats.org/presentationml/2006/main">
  <p:tag name="KSO_WM_BEAUTIFY_FLAG" val=""/>
</p:tagLst>
</file>

<file path=ppt/tags/tag1159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60.xml><?xml version="1.0" encoding="utf-8"?>
<p:tagLst xmlns:p="http://schemas.openxmlformats.org/presentationml/2006/main">
  <p:tag name="KSO_WM_BEAUTIFY_FLAG" val=""/>
</p:tagLst>
</file>

<file path=ppt/tags/tag1161.xml><?xml version="1.0" encoding="utf-8"?>
<p:tagLst xmlns:p="http://schemas.openxmlformats.org/presentationml/2006/main">
  <p:tag name="KSO_WM_BEAUTIFY_FLAG" val=""/>
</p:tagLst>
</file>

<file path=ppt/tags/tag1162.xml><?xml version="1.0" encoding="utf-8"?>
<p:tagLst xmlns:p="http://schemas.openxmlformats.org/presentationml/2006/main">
  <p:tag name="KSO_WM_BEAUTIFY_FLAG" val=""/>
</p:tagLst>
</file>

<file path=ppt/tags/tag1163.xml><?xml version="1.0" encoding="utf-8"?>
<p:tagLst xmlns:p="http://schemas.openxmlformats.org/presentationml/2006/main">
  <p:tag name="KSO_WM_BEAUTIFY_FLAG" val=""/>
</p:tagLst>
</file>

<file path=ppt/tags/tag1164.xml><?xml version="1.0" encoding="utf-8"?>
<p:tagLst xmlns:p="http://schemas.openxmlformats.org/presentationml/2006/main">
  <p:tag name="KSO_WM_BEAUTIFY_FLAG" val=""/>
</p:tagLst>
</file>

<file path=ppt/tags/tag1165.xml><?xml version="1.0" encoding="utf-8"?>
<p:tagLst xmlns:p="http://schemas.openxmlformats.org/presentationml/2006/main">
  <p:tag name="KSO_WM_BEAUTIFY_FLAG" val=""/>
</p:tagLst>
</file>

<file path=ppt/tags/tag1166.xml><?xml version="1.0" encoding="utf-8"?>
<p:tagLst xmlns:p="http://schemas.openxmlformats.org/presentationml/2006/main">
  <p:tag name="KSO_WM_BEAUTIFY_FLAG" val=""/>
</p:tagLst>
</file>

<file path=ppt/tags/tag1167.xml><?xml version="1.0" encoding="utf-8"?>
<p:tagLst xmlns:p="http://schemas.openxmlformats.org/presentationml/2006/main">
  <p:tag name="KSO_WM_BEAUTIFY_FLAG" val=""/>
</p:tagLst>
</file>

<file path=ppt/tags/tag1168.xml><?xml version="1.0" encoding="utf-8"?>
<p:tagLst xmlns:p="http://schemas.openxmlformats.org/presentationml/2006/main">
  <p:tag name="KSO_WM_BEAUTIFY_FLAG" val=""/>
</p:tagLst>
</file>

<file path=ppt/tags/tag1169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70.xml><?xml version="1.0" encoding="utf-8"?>
<p:tagLst xmlns:p="http://schemas.openxmlformats.org/presentationml/2006/main">
  <p:tag name="KSO_WM_BEAUTIFY_FLAG" val=""/>
</p:tagLst>
</file>

<file path=ppt/tags/tag1171.xml><?xml version="1.0" encoding="utf-8"?>
<p:tagLst xmlns:p="http://schemas.openxmlformats.org/presentationml/2006/main">
  <p:tag name="KSO_WM_BEAUTIFY_FLAG" val=""/>
</p:tagLst>
</file>

<file path=ppt/tags/tag1172.xml><?xml version="1.0" encoding="utf-8"?>
<p:tagLst xmlns:p="http://schemas.openxmlformats.org/presentationml/2006/main">
  <p:tag name="KSO_WM_BEAUTIFY_FLAG" val=""/>
</p:tagLst>
</file>

<file path=ppt/tags/tag1173.xml><?xml version="1.0" encoding="utf-8"?>
<p:tagLst xmlns:p="http://schemas.openxmlformats.org/presentationml/2006/main">
  <p:tag name="KSO_WM_BEAUTIFY_FLAG" val=""/>
</p:tagLst>
</file>

<file path=ppt/tags/tag1174.xml><?xml version="1.0" encoding="utf-8"?>
<p:tagLst xmlns:p="http://schemas.openxmlformats.org/presentationml/2006/main">
  <p:tag name="KSO_WM_BEAUTIFY_FLAG" val=""/>
</p:tagLst>
</file>

<file path=ppt/tags/tag1175.xml><?xml version="1.0" encoding="utf-8"?>
<p:tagLst xmlns:p="http://schemas.openxmlformats.org/presentationml/2006/main">
  <p:tag name="KSO_WM_BEAUTIFY_FLAG" val=""/>
</p:tagLst>
</file>

<file path=ppt/tags/tag1176.xml><?xml version="1.0" encoding="utf-8"?>
<p:tagLst xmlns:p="http://schemas.openxmlformats.org/presentationml/2006/main">
  <p:tag name="KSO_WM_BEAUTIFY_FLAG" val=""/>
</p:tagLst>
</file>

<file path=ppt/tags/tag1177.xml><?xml version="1.0" encoding="utf-8"?>
<p:tagLst xmlns:p="http://schemas.openxmlformats.org/presentationml/2006/main">
  <p:tag name="KSO_WM_BEAUTIFY_FLAG" val=""/>
</p:tagLst>
</file>

<file path=ppt/tags/tag1178.xml><?xml version="1.0" encoding="utf-8"?>
<p:tagLst xmlns:p="http://schemas.openxmlformats.org/presentationml/2006/main">
  <p:tag name="KSO_WM_BEAUTIFY_FLAG" val=""/>
</p:tagLst>
</file>

<file path=ppt/tags/tag1179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1180.xml><?xml version="1.0" encoding="utf-8"?>
<p:tagLst xmlns:p="http://schemas.openxmlformats.org/presentationml/2006/main">
  <p:tag name="KSO_WM_BEAUTIFY_FLAG" val=""/>
</p:tagLst>
</file>

<file path=ppt/tags/tag1181.xml><?xml version="1.0" encoding="utf-8"?>
<p:tagLst xmlns:p="http://schemas.openxmlformats.org/presentationml/2006/main">
  <p:tag name="KSO_WM_BEAUTIFY_FLAG" val=""/>
</p:tagLst>
</file>

<file path=ppt/tags/tag1182.xml><?xml version="1.0" encoding="utf-8"?>
<p:tagLst xmlns:p="http://schemas.openxmlformats.org/presentationml/2006/main">
  <p:tag name="KSO_WM_BEAUTIFY_FLAG" val=""/>
</p:tagLst>
</file>

<file path=ppt/tags/tag1183.xml><?xml version="1.0" encoding="utf-8"?>
<p:tagLst xmlns:p="http://schemas.openxmlformats.org/presentationml/2006/main">
  <p:tag name="KSO_WM_BEAUTIFY_FLAG" val=""/>
</p:tagLst>
</file>

<file path=ppt/tags/tag1184.xml><?xml version="1.0" encoding="utf-8"?>
<p:tagLst xmlns:p="http://schemas.openxmlformats.org/presentationml/2006/main">
  <p:tag name="KSO_WM_BEAUTIFY_FLAG" val=""/>
</p:tagLst>
</file>

<file path=ppt/tags/tag1185.xml><?xml version="1.0" encoding="utf-8"?>
<p:tagLst xmlns:p="http://schemas.openxmlformats.org/presentationml/2006/main">
  <p:tag name="KSO_WM_BEAUTIFY_FLAG" val=""/>
</p:tagLst>
</file>

<file path=ppt/tags/tag1186.xml><?xml version="1.0" encoding="utf-8"?>
<p:tagLst xmlns:p="http://schemas.openxmlformats.org/presentationml/2006/main">
  <p:tag name="KSO_WM_BEAUTIFY_FLAG" val=""/>
</p:tagLst>
</file>

<file path=ppt/tags/tag1187.xml><?xml version="1.0" encoding="utf-8"?>
<p:tagLst xmlns:p="http://schemas.openxmlformats.org/presentationml/2006/main">
  <p:tag name="KSO_WM_BEAUTIFY_FLAG" val=""/>
</p:tagLst>
</file>

<file path=ppt/tags/tag1188.xml><?xml version="1.0" encoding="utf-8"?>
<p:tagLst xmlns:p="http://schemas.openxmlformats.org/presentationml/2006/main">
  <p:tag name="KSO_WM_BEAUTIFY_FLAG" val=""/>
</p:tagLst>
</file>

<file path=ppt/tags/tag1189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420_8*a*1"/>
  <p:tag name="KSO_WM_TEMPLATE_CATEGORY" val="custom"/>
  <p:tag name="KSO_WM_TEMPLATE_INDEX" val="20231420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20"/>
  <p:tag name="KSO_WM_UNIT_TYPE" val="a"/>
  <p:tag name="KSO_WM_UNIT_INDEX" val="1"/>
  <p:tag name="KSO_WM_UNIT_PRESET_TEXT" val="单击此处添加标题"/>
</p:tagLst>
</file>

<file path=ppt/tags/tag1190.xml><?xml version="1.0" encoding="utf-8"?>
<p:tagLst xmlns:p="http://schemas.openxmlformats.org/presentationml/2006/main">
  <p:tag name="KSO_WM_BEAUTIFY_FLAG" val=""/>
</p:tagLst>
</file>

<file path=ppt/tags/tag1191.xml><?xml version="1.0" encoding="utf-8"?>
<p:tagLst xmlns:p="http://schemas.openxmlformats.org/presentationml/2006/main">
  <p:tag name="KSO_WM_BEAUTIFY_FLAG" val=""/>
</p:tagLst>
</file>

<file path=ppt/tags/tag1192.xml><?xml version="1.0" encoding="utf-8"?>
<p:tagLst xmlns:p="http://schemas.openxmlformats.org/presentationml/2006/main">
  <p:tag name="KSO_WM_BEAUTIFY_FLAG" val=""/>
</p:tagLst>
</file>

<file path=ppt/tags/tag1193.xml><?xml version="1.0" encoding="utf-8"?>
<p:tagLst xmlns:p="http://schemas.openxmlformats.org/presentationml/2006/main">
  <p:tag name="KSO_WM_BEAUTIFY_FLAG" val=""/>
</p:tagLst>
</file>

<file path=ppt/tags/tag1194.xml><?xml version="1.0" encoding="utf-8"?>
<p:tagLst xmlns:p="http://schemas.openxmlformats.org/presentationml/2006/main">
  <p:tag name="KSO_WM_BEAUTIFY_FLAG" val=""/>
</p:tagLst>
</file>

<file path=ppt/tags/tag1195.xml><?xml version="1.0" encoding="utf-8"?>
<p:tagLst xmlns:p="http://schemas.openxmlformats.org/presentationml/2006/main">
  <p:tag name="KSO_WM_BEAUTIFY_FLAG" val=""/>
</p:tagLst>
</file>

<file path=ppt/tags/tag1196.xml><?xml version="1.0" encoding="utf-8"?>
<p:tagLst xmlns:p="http://schemas.openxmlformats.org/presentationml/2006/main">
  <p:tag name="KSO_WM_BEAUTIFY_FLAG" val=""/>
</p:tagLst>
</file>

<file path=ppt/tags/tag1197.xml><?xml version="1.0" encoding="utf-8"?>
<p:tagLst xmlns:p="http://schemas.openxmlformats.org/presentationml/2006/main">
  <p:tag name="KSO_WM_BEAUTIFY_FLAG" val=""/>
</p:tagLst>
</file>

<file path=ppt/tags/tag1198.xml><?xml version="1.0" encoding="utf-8"?>
<p:tagLst xmlns:p="http://schemas.openxmlformats.org/presentationml/2006/main">
  <p:tag name="KSO_WM_BEAUTIFY_FLAG" val=""/>
</p:tagLst>
</file>

<file path=ppt/tags/tag119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00.xml><?xml version="1.0" encoding="utf-8"?>
<p:tagLst xmlns:p="http://schemas.openxmlformats.org/presentationml/2006/main">
  <p:tag name="KSO_WM_BEAUTIFY_FLAG" val=""/>
</p:tagLst>
</file>

<file path=ppt/tags/tag1201.xml><?xml version="1.0" encoding="utf-8"?>
<p:tagLst xmlns:p="http://schemas.openxmlformats.org/presentationml/2006/main">
  <p:tag name="KSO_WM_BEAUTIFY_FLAG" val=""/>
</p:tagLst>
</file>

<file path=ppt/tags/tag1202.xml><?xml version="1.0" encoding="utf-8"?>
<p:tagLst xmlns:p="http://schemas.openxmlformats.org/presentationml/2006/main">
  <p:tag name="KSO_WM_BEAUTIFY_FLAG" val=""/>
</p:tagLst>
</file>

<file path=ppt/tags/tag1203.xml><?xml version="1.0" encoding="utf-8"?>
<p:tagLst xmlns:p="http://schemas.openxmlformats.org/presentationml/2006/main">
  <p:tag name="KSO_WM_BEAUTIFY_FLAG" val=""/>
</p:tagLst>
</file>

<file path=ppt/tags/tag1204.xml><?xml version="1.0" encoding="utf-8"?>
<p:tagLst xmlns:p="http://schemas.openxmlformats.org/presentationml/2006/main">
  <p:tag name="KSO_WM_BEAUTIFY_FLAG" val=""/>
</p:tagLst>
</file>

<file path=ppt/tags/tag1205.xml><?xml version="1.0" encoding="utf-8"?>
<p:tagLst xmlns:p="http://schemas.openxmlformats.org/presentationml/2006/main">
  <p:tag name="KSO_WM_BEAUTIFY_FLAG" val=""/>
</p:tagLst>
</file>

<file path=ppt/tags/tag1206.xml><?xml version="1.0" encoding="utf-8"?>
<p:tagLst xmlns:p="http://schemas.openxmlformats.org/presentationml/2006/main">
  <p:tag name="KSO_WM_BEAUTIFY_FLAG" val=""/>
</p:tagLst>
</file>

<file path=ppt/tags/tag1207.xml><?xml version="1.0" encoding="utf-8"?>
<p:tagLst xmlns:p="http://schemas.openxmlformats.org/presentationml/2006/main">
  <p:tag name="KSO_WM_BEAUTIFY_FLAG" val=""/>
</p:tagLst>
</file>

<file path=ppt/tags/tag1208.xml><?xml version="1.0" encoding="utf-8"?>
<p:tagLst xmlns:p="http://schemas.openxmlformats.org/presentationml/2006/main">
  <p:tag name="KSO_WM_BEAUTIFY_FLAG" val=""/>
</p:tagLst>
</file>

<file path=ppt/tags/tag1209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10.xml><?xml version="1.0" encoding="utf-8"?>
<p:tagLst xmlns:p="http://schemas.openxmlformats.org/presentationml/2006/main">
  <p:tag name="KSO_WM_BEAUTIFY_FLAG" val=""/>
</p:tagLst>
</file>

<file path=ppt/tags/tag1211.xml><?xml version="1.0" encoding="utf-8"?>
<p:tagLst xmlns:p="http://schemas.openxmlformats.org/presentationml/2006/main">
  <p:tag name="KSO_WM_BEAUTIFY_FLAG" val=""/>
</p:tagLst>
</file>

<file path=ppt/tags/tag1212.xml><?xml version="1.0" encoding="utf-8"?>
<p:tagLst xmlns:p="http://schemas.openxmlformats.org/presentationml/2006/main">
  <p:tag name="KSO_WM_BEAUTIFY_FLAG" val=""/>
</p:tagLst>
</file>

<file path=ppt/tags/tag1213.xml><?xml version="1.0" encoding="utf-8"?>
<p:tagLst xmlns:p="http://schemas.openxmlformats.org/presentationml/2006/main">
  <p:tag name="KSO_WM_BEAUTIFY_FLAG" val=""/>
</p:tagLst>
</file>

<file path=ppt/tags/tag1214.xml><?xml version="1.0" encoding="utf-8"?>
<p:tagLst xmlns:p="http://schemas.openxmlformats.org/presentationml/2006/main">
  <p:tag name="KSO_WM_BEAUTIFY_FLAG" val=""/>
</p:tagLst>
</file>

<file path=ppt/tags/tag1215.xml><?xml version="1.0" encoding="utf-8"?>
<p:tagLst xmlns:p="http://schemas.openxmlformats.org/presentationml/2006/main">
  <p:tag name="KSO_WM_BEAUTIFY_FLAG" val=""/>
</p:tagLst>
</file>

<file path=ppt/tags/tag1216.xml><?xml version="1.0" encoding="utf-8"?>
<p:tagLst xmlns:p="http://schemas.openxmlformats.org/presentationml/2006/main">
  <p:tag name="KSO_WM_BEAUTIFY_FLAG" val=""/>
</p:tagLst>
</file>

<file path=ppt/tags/tag1217.xml><?xml version="1.0" encoding="utf-8"?>
<p:tagLst xmlns:p="http://schemas.openxmlformats.org/presentationml/2006/main">
  <p:tag name="KSO_WM_BEAUTIFY_FLAG" val=""/>
</p:tagLst>
</file>

<file path=ppt/tags/tag1218.xml><?xml version="1.0" encoding="utf-8"?>
<p:tagLst xmlns:p="http://schemas.openxmlformats.org/presentationml/2006/main">
  <p:tag name="KSO_WM_BEAUTIFY_FLAG" val=""/>
</p:tagLst>
</file>

<file path=ppt/tags/tag1219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20.xml><?xml version="1.0" encoding="utf-8"?>
<p:tagLst xmlns:p="http://schemas.openxmlformats.org/presentationml/2006/main">
  <p:tag name="KSO_WM_BEAUTIFY_FLAG" val=""/>
</p:tagLst>
</file>

<file path=ppt/tags/tag1221.xml><?xml version="1.0" encoding="utf-8"?>
<p:tagLst xmlns:p="http://schemas.openxmlformats.org/presentationml/2006/main">
  <p:tag name="KSO_WM_BEAUTIFY_FLAG" val=""/>
</p:tagLst>
</file>

<file path=ppt/tags/tag1222.xml><?xml version="1.0" encoding="utf-8"?>
<p:tagLst xmlns:p="http://schemas.openxmlformats.org/presentationml/2006/main">
  <p:tag name="KSO_WM_BEAUTIFY_FLAG" val=""/>
</p:tagLst>
</file>

<file path=ppt/tags/tag1223.xml><?xml version="1.0" encoding="utf-8"?>
<p:tagLst xmlns:p="http://schemas.openxmlformats.org/presentationml/2006/main">
  <p:tag name="KSO_WM_BEAUTIFY_FLAG" val=""/>
</p:tagLst>
</file>

<file path=ppt/tags/tag1224.xml><?xml version="1.0" encoding="utf-8"?>
<p:tagLst xmlns:p="http://schemas.openxmlformats.org/presentationml/2006/main">
  <p:tag name="KSO_WM_BEAUTIFY_FLAG" val=""/>
</p:tagLst>
</file>

<file path=ppt/tags/tag1225.xml><?xml version="1.0" encoding="utf-8"?>
<p:tagLst xmlns:p="http://schemas.openxmlformats.org/presentationml/2006/main">
  <p:tag name="KSO_WM_BEAUTIFY_FLAG" val=""/>
</p:tagLst>
</file>

<file path=ppt/tags/tag1226.xml><?xml version="1.0" encoding="utf-8"?>
<p:tagLst xmlns:p="http://schemas.openxmlformats.org/presentationml/2006/main">
  <p:tag name="KSO_WM_BEAUTIFY_FLAG" val=""/>
</p:tagLst>
</file>

<file path=ppt/tags/tag1227.xml><?xml version="1.0" encoding="utf-8"?>
<p:tagLst xmlns:p="http://schemas.openxmlformats.org/presentationml/2006/main">
  <p:tag name="KSO_WM_BEAUTIFY_FLAG" val=""/>
</p:tagLst>
</file>

<file path=ppt/tags/tag1228.xml><?xml version="1.0" encoding="utf-8"?>
<p:tagLst xmlns:p="http://schemas.openxmlformats.org/presentationml/2006/main">
  <p:tag name="KSO_WM_BEAUTIFY_FLAG" val=""/>
</p:tagLst>
</file>

<file path=ppt/tags/tag1229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30.xml><?xml version="1.0" encoding="utf-8"?>
<p:tagLst xmlns:p="http://schemas.openxmlformats.org/presentationml/2006/main">
  <p:tag name="KSO_WM_BEAUTIFY_FLAG" val=""/>
</p:tagLst>
</file>

<file path=ppt/tags/tag1231.xml><?xml version="1.0" encoding="utf-8"?>
<p:tagLst xmlns:p="http://schemas.openxmlformats.org/presentationml/2006/main">
  <p:tag name="KSO_WM_BEAUTIFY_FLAG" val=""/>
</p:tagLst>
</file>

<file path=ppt/tags/tag1232.xml><?xml version="1.0" encoding="utf-8"?>
<p:tagLst xmlns:p="http://schemas.openxmlformats.org/presentationml/2006/main">
  <p:tag name="KSO_WM_BEAUTIFY_FLAG" val=""/>
</p:tagLst>
</file>

<file path=ppt/tags/tag1233.xml><?xml version="1.0" encoding="utf-8"?>
<p:tagLst xmlns:p="http://schemas.openxmlformats.org/presentationml/2006/main">
  <p:tag name="KSO_WM_BEAUTIFY_FLAG" val=""/>
</p:tagLst>
</file>

<file path=ppt/tags/tag1234.xml><?xml version="1.0" encoding="utf-8"?>
<p:tagLst xmlns:p="http://schemas.openxmlformats.org/presentationml/2006/main">
  <p:tag name="KSO_WM_BEAUTIFY_FLAG" val=""/>
</p:tagLst>
</file>

<file path=ppt/tags/tag1235.xml><?xml version="1.0" encoding="utf-8"?>
<p:tagLst xmlns:p="http://schemas.openxmlformats.org/presentationml/2006/main">
  <p:tag name="KSO_WM_BEAUTIFY_FLAG" val=""/>
</p:tagLst>
</file>

<file path=ppt/tags/tag1236.xml><?xml version="1.0" encoding="utf-8"?>
<p:tagLst xmlns:p="http://schemas.openxmlformats.org/presentationml/2006/main">
  <p:tag name="KSO_WM_BEAUTIFY_FLAG" val=""/>
</p:tagLst>
</file>

<file path=ppt/tags/tag1237.xml><?xml version="1.0" encoding="utf-8"?>
<p:tagLst xmlns:p="http://schemas.openxmlformats.org/presentationml/2006/main">
  <p:tag name="KSO_WM_BEAUTIFY_FLAG" val=""/>
</p:tagLst>
</file>

<file path=ppt/tags/tag1238.xml><?xml version="1.0" encoding="utf-8"?>
<p:tagLst xmlns:p="http://schemas.openxmlformats.org/presentationml/2006/main">
  <p:tag name="KSO_WM_BEAUTIFY_FLAG" val=""/>
</p:tagLst>
</file>

<file path=ppt/tags/tag1239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40.xml><?xml version="1.0" encoding="utf-8"?>
<p:tagLst xmlns:p="http://schemas.openxmlformats.org/presentationml/2006/main">
  <p:tag name="KSO_WM_BEAUTIFY_FLAG" val=""/>
</p:tagLst>
</file>

<file path=ppt/tags/tag1241.xml><?xml version="1.0" encoding="utf-8"?>
<p:tagLst xmlns:p="http://schemas.openxmlformats.org/presentationml/2006/main">
  <p:tag name="KSO_WM_BEAUTIFY_FLAG" val=""/>
</p:tagLst>
</file>

<file path=ppt/tags/tag1242.xml><?xml version="1.0" encoding="utf-8"?>
<p:tagLst xmlns:p="http://schemas.openxmlformats.org/presentationml/2006/main">
  <p:tag name="KSO_WM_BEAUTIFY_FLAG" val=""/>
</p:tagLst>
</file>

<file path=ppt/tags/tag1243.xml><?xml version="1.0" encoding="utf-8"?>
<p:tagLst xmlns:p="http://schemas.openxmlformats.org/presentationml/2006/main">
  <p:tag name="KSO_WM_BEAUTIFY_FLAG" val=""/>
</p:tagLst>
</file>

<file path=ppt/tags/tag1244.xml><?xml version="1.0" encoding="utf-8"?>
<p:tagLst xmlns:p="http://schemas.openxmlformats.org/presentationml/2006/main">
  <p:tag name="KSO_WM_BEAUTIFY_FLAG" val=""/>
</p:tagLst>
</file>

<file path=ppt/tags/tag1245.xml><?xml version="1.0" encoding="utf-8"?>
<p:tagLst xmlns:p="http://schemas.openxmlformats.org/presentationml/2006/main">
  <p:tag name="KSO_WM_BEAUTIFY_FLAG" val=""/>
</p:tagLst>
</file>

<file path=ppt/tags/tag1246.xml><?xml version="1.0" encoding="utf-8"?>
<p:tagLst xmlns:p="http://schemas.openxmlformats.org/presentationml/2006/main">
  <p:tag name="KSO_WM_BEAUTIFY_FLAG" val=""/>
</p:tagLst>
</file>

<file path=ppt/tags/tag1247.xml><?xml version="1.0" encoding="utf-8"?>
<p:tagLst xmlns:p="http://schemas.openxmlformats.org/presentationml/2006/main">
  <p:tag name="KSO_WM_BEAUTIFY_FLAG" val=""/>
</p:tagLst>
</file>

<file path=ppt/tags/tag1248.xml><?xml version="1.0" encoding="utf-8"?>
<p:tagLst xmlns:p="http://schemas.openxmlformats.org/presentationml/2006/main">
  <p:tag name="KSO_WM_BEAUTIFY_FLAG" val=""/>
</p:tagLst>
</file>

<file path=ppt/tags/tag1249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50.xml><?xml version="1.0" encoding="utf-8"?>
<p:tagLst xmlns:p="http://schemas.openxmlformats.org/presentationml/2006/main">
  <p:tag name="KSO_WM_BEAUTIFY_FLAG" val=""/>
</p:tagLst>
</file>

<file path=ppt/tags/tag1251.xml><?xml version="1.0" encoding="utf-8"?>
<p:tagLst xmlns:p="http://schemas.openxmlformats.org/presentationml/2006/main">
  <p:tag name="KSO_WM_BEAUTIFY_FLAG" val=""/>
</p:tagLst>
</file>

<file path=ppt/tags/tag1252.xml><?xml version="1.0" encoding="utf-8"?>
<p:tagLst xmlns:p="http://schemas.openxmlformats.org/presentationml/2006/main">
  <p:tag name="KSO_WM_BEAUTIFY_FLAG" val=""/>
</p:tagLst>
</file>

<file path=ppt/tags/tag1253.xml><?xml version="1.0" encoding="utf-8"?>
<p:tagLst xmlns:p="http://schemas.openxmlformats.org/presentationml/2006/main">
  <p:tag name="KSO_WM_BEAUTIFY_FLAG" val=""/>
</p:tagLst>
</file>

<file path=ppt/tags/tag1254.xml><?xml version="1.0" encoding="utf-8"?>
<p:tagLst xmlns:p="http://schemas.openxmlformats.org/presentationml/2006/main">
  <p:tag name="KSO_WM_BEAUTIFY_FLAG" val=""/>
</p:tagLst>
</file>

<file path=ppt/tags/tag1255.xml><?xml version="1.0" encoding="utf-8"?>
<p:tagLst xmlns:p="http://schemas.openxmlformats.org/presentationml/2006/main">
  <p:tag name="KSO_WM_BEAUTIFY_FLAG" val=""/>
</p:tagLst>
</file>

<file path=ppt/tags/tag1256.xml><?xml version="1.0" encoding="utf-8"?>
<p:tagLst xmlns:p="http://schemas.openxmlformats.org/presentationml/2006/main">
  <p:tag name="KSO_WM_BEAUTIFY_FLAG" val=""/>
</p:tagLst>
</file>

<file path=ppt/tags/tag1257.xml><?xml version="1.0" encoding="utf-8"?>
<p:tagLst xmlns:p="http://schemas.openxmlformats.org/presentationml/2006/main">
  <p:tag name="KSO_WM_BEAUTIFY_FLAG" val=""/>
</p:tagLst>
</file>

<file path=ppt/tags/tag1258.xml><?xml version="1.0" encoding="utf-8"?>
<p:tagLst xmlns:p="http://schemas.openxmlformats.org/presentationml/2006/main">
  <p:tag name="KSO_WM_BEAUTIFY_FLAG" val=""/>
</p:tagLst>
</file>

<file path=ppt/tags/tag1259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60.xml><?xml version="1.0" encoding="utf-8"?>
<p:tagLst xmlns:p="http://schemas.openxmlformats.org/presentationml/2006/main">
  <p:tag name="KSO_WM_BEAUTIFY_FLAG" val=""/>
</p:tagLst>
</file>

<file path=ppt/tags/tag1261.xml><?xml version="1.0" encoding="utf-8"?>
<p:tagLst xmlns:p="http://schemas.openxmlformats.org/presentationml/2006/main">
  <p:tag name="KSO_WM_BEAUTIFY_FLAG" val=""/>
</p:tagLst>
</file>

<file path=ppt/tags/tag1262.xml><?xml version="1.0" encoding="utf-8"?>
<p:tagLst xmlns:p="http://schemas.openxmlformats.org/presentationml/2006/main">
  <p:tag name="KSO_WM_BEAUTIFY_FLAG" val=""/>
</p:tagLst>
</file>

<file path=ppt/tags/tag1263.xml><?xml version="1.0" encoding="utf-8"?>
<p:tagLst xmlns:p="http://schemas.openxmlformats.org/presentationml/2006/main">
  <p:tag name="KSO_WM_BEAUTIFY_FLAG" val=""/>
</p:tagLst>
</file>

<file path=ppt/tags/tag1264.xml><?xml version="1.0" encoding="utf-8"?>
<p:tagLst xmlns:p="http://schemas.openxmlformats.org/presentationml/2006/main">
  <p:tag name="KSO_WM_BEAUTIFY_FLAG" val=""/>
</p:tagLst>
</file>

<file path=ppt/tags/tag1265.xml><?xml version="1.0" encoding="utf-8"?>
<p:tagLst xmlns:p="http://schemas.openxmlformats.org/presentationml/2006/main">
  <p:tag name="KSO_WM_BEAUTIFY_FLAG" val=""/>
</p:tagLst>
</file>

<file path=ppt/tags/tag1266.xml><?xml version="1.0" encoding="utf-8"?>
<p:tagLst xmlns:p="http://schemas.openxmlformats.org/presentationml/2006/main">
  <p:tag name="KSO_WM_BEAUTIFY_FLAG" val=""/>
</p:tagLst>
</file>

<file path=ppt/tags/tag1267.xml><?xml version="1.0" encoding="utf-8"?>
<p:tagLst xmlns:p="http://schemas.openxmlformats.org/presentationml/2006/main">
  <p:tag name="KSO_WM_BEAUTIFY_FLAG" val=""/>
</p:tagLst>
</file>

<file path=ppt/tags/tag1268.xml><?xml version="1.0" encoding="utf-8"?>
<p:tagLst xmlns:p="http://schemas.openxmlformats.org/presentationml/2006/main">
  <p:tag name="KSO_WM_BEAUTIFY_FLAG" val=""/>
</p:tagLst>
</file>

<file path=ppt/tags/tag1269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70.xml><?xml version="1.0" encoding="utf-8"?>
<p:tagLst xmlns:p="http://schemas.openxmlformats.org/presentationml/2006/main">
  <p:tag name="KSO_WM_BEAUTIFY_FLAG" val=""/>
</p:tagLst>
</file>

<file path=ppt/tags/tag1271.xml><?xml version="1.0" encoding="utf-8"?>
<p:tagLst xmlns:p="http://schemas.openxmlformats.org/presentationml/2006/main">
  <p:tag name="KSO_WM_BEAUTIFY_FLAG" val=""/>
</p:tagLst>
</file>

<file path=ppt/tags/tag1272.xml><?xml version="1.0" encoding="utf-8"?>
<p:tagLst xmlns:p="http://schemas.openxmlformats.org/presentationml/2006/main">
  <p:tag name="KSO_WM_BEAUTIFY_FLAG" val=""/>
</p:tagLst>
</file>

<file path=ppt/tags/tag1273.xml><?xml version="1.0" encoding="utf-8"?>
<p:tagLst xmlns:p="http://schemas.openxmlformats.org/presentationml/2006/main">
  <p:tag name="KSO_WM_BEAUTIFY_FLAG" val=""/>
</p:tagLst>
</file>

<file path=ppt/tags/tag1274.xml><?xml version="1.0" encoding="utf-8"?>
<p:tagLst xmlns:p="http://schemas.openxmlformats.org/presentationml/2006/main">
  <p:tag name="KSO_WM_BEAUTIFY_FLAG" val=""/>
</p:tagLst>
</file>

<file path=ppt/tags/tag1275.xml><?xml version="1.0" encoding="utf-8"?>
<p:tagLst xmlns:p="http://schemas.openxmlformats.org/presentationml/2006/main">
  <p:tag name="KSO_WM_BEAUTIFY_FLAG" val=""/>
</p:tagLst>
</file>

<file path=ppt/tags/tag1276.xml><?xml version="1.0" encoding="utf-8"?>
<p:tagLst xmlns:p="http://schemas.openxmlformats.org/presentationml/2006/main">
  <p:tag name="KSO_WM_BEAUTIFY_FLAG" val=""/>
</p:tagLst>
</file>

<file path=ppt/tags/tag1277.xml><?xml version="1.0" encoding="utf-8"?>
<p:tagLst xmlns:p="http://schemas.openxmlformats.org/presentationml/2006/main">
  <p:tag name="KSO_WM_BEAUTIFY_FLAG" val=""/>
</p:tagLst>
</file>

<file path=ppt/tags/tag1278.xml><?xml version="1.0" encoding="utf-8"?>
<p:tagLst xmlns:p="http://schemas.openxmlformats.org/presentationml/2006/main">
  <p:tag name="KSO_WM_BEAUTIFY_FLAG" val=""/>
</p:tagLst>
</file>

<file path=ppt/tags/tag1279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80.xml><?xml version="1.0" encoding="utf-8"?>
<p:tagLst xmlns:p="http://schemas.openxmlformats.org/presentationml/2006/main">
  <p:tag name="KSO_WM_BEAUTIFY_FLAG" val=""/>
</p:tagLst>
</file>

<file path=ppt/tags/tag1281.xml><?xml version="1.0" encoding="utf-8"?>
<p:tagLst xmlns:p="http://schemas.openxmlformats.org/presentationml/2006/main">
  <p:tag name="KSO_WM_BEAUTIFY_FLAG" val=""/>
</p:tagLst>
</file>

<file path=ppt/tags/tag1282.xml><?xml version="1.0" encoding="utf-8"?>
<p:tagLst xmlns:p="http://schemas.openxmlformats.org/presentationml/2006/main">
  <p:tag name="KSO_WM_BEAUTIFY_FLAG" val=""/>
</p:tagLst>
</file>

<file path=ppt/tags/tag1283.xml><?xml version="1.0" encoding="utf-8"?>
<p:tagLst xmlns:p="http://schemas.openxmlformats.org/presentationml/2006/main">
  <p:tag name="KSO_WM_BEAUTIFY_FLAG" val=""/>
</p:tagLst>
</file>

<file path=ppt/tags/tag1284.xml><?xml version="1.0" encoding="utf-8"?>
<p:tagLst xmlns:p="http://schemas.openxmlformats.org/presentationml/2006/main">
  <p:tag name="KSO_WM_BEAUTIFY_FLAG" val=""/>
</p:tagLst>
</file>

<file path=ppt/tags/tag1285.xml><?xml version="1.0" encoding="utf-8"?>
<p:tagLst xmlns:p="http://schemas.openxmlformats.org/presentationml/2006/main">
  <p:tag name="KSO_WM_BEAUTIFY_FLAG" val=""/>
</p:tagLst>
</file>

<file path=ppt/tags/tag1286.xml><?xml version="1.0" encoding="utf-8"?>
<p:tagLst xmlns:p="http://schemas.openxmlformats.org/presentationml/2006/main">
  <p:tag name="KSO_WM_BEAUTIFY_FLAG" val=""/>
</p:tagLst>
</file>

<file path=ppt/tags/tag1287.xml><?xml version="1.0" encoding="utf-8"?>
<p:tagLst xmlns:p="http://schemas.openxmlformats.org/presentationml/2006/main">
  <p:tag name="KSO_WM_BEAUTIFY_FLAG" val=""/>
</p:tagLst>
</file>

<file path=ppt/tags/tag1288.xml><?xml version="1.0" encoding="utf-8"?>
<p:tagLst xmlns:p="http://schemas.openxmlformats.org/presentationml/2006/main">
  <p:tag name="KSO_WM_BEAUTIFY_FLAG" val=""/>
</p:tagLst>
</file>

<file path=ppt/tags/tag1289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290.xml><?xml version="1.0" encoding="utf-8"?>
<p:tagLst xmlns:p="http://schemas.openxmlformats.org/presentationml/2006/main">
  <p:tag name="KSO_WM_BEAUTIFY_FLAG" val=""/>
</p:tagLst>
</file>

<file path=ppt/tags/tag1291.xml><?xml version="1.0" encoding="utf-8"?>
<p:tagLst xmlns:p="http://schemas.openxmlformats.org/presentationml/2006/main">
  <p:tag name="KSO_WM_BEAUTIFY_FLAG" val=""/>
</p:tagLst>
</file>

<file path=ppt/tags/tag1292.xml><?xml version="1.0" encoding="utf-8"?>
<p:tagLst xmlns:p="http://schemas.openxmlformats.org/presentationml/2006/main">
  <p:tag name="KSO_WM_BEAUTIFY_FLAG" val=""/>
</p:tagLst>
</file>

<file path=ppt/tags/tag1293.xml><?xml version="1.0" encoding="utf-8"?>
<p:tagLst xmlns:p="http://schemas.openxmlformats.org/presentationml/2006/main">
  <p:tag name="KSO_WM_BEAUTIFY_FLAG" val=""/>
</p:tagLst>
</file>

<file path=ppt/tags/tag1294.xml><?xml version="1.0" encoding="utf-8"?>
<p:tagLst xmlns:p="http://schemas.openxmlformats.org/presentationml/2006/main">
  <p:tag name="KSO_WM_BEAUTIFY_FLAG" val=""/>
</p:tagLst>
</file>

<file path=ppt/tags/tag1295.xml><?xml version="1.0" encoding="utf-8"?>
<p:tagLst xmlns:p="http://schemas.openxmlformats.org/presentationml/2006/main">
  <p:tag name="KSO_WM_BEAUTIFY_FLAG" val=""/>
</p:tagLst>
</file>

<file path=ppt/tags/tag1296.xml><?xml version="1.0" encoding="utf-8"?>
<p:tagLst xmlns:p="http://schemas.openxmlformats.org/presentationml/2006/main">
  <p:tag name="KSO_WM_BEAUTIFY_FLAG" val=""/>
</p:tagLst>
</file>

<file path=ppt/tags/tag1297.xml><?xml version="1.0" encoding="utf-8"?>
<p:tagLst xmlns:p="http://schemas.openxmlformats.org/presentationml/2006/main">
  <p:tag name="KSO_WM_BEAUTIFY_FLAG" val=""/>
</p:tagLst>
</file>

<file path=ppt/tags/tag1298.xml><?xml version="1.0" encoding="utf-8"?>
<p:tagLst xmlns:p="http://schemas.openxmlformats.org/presentationml/2006/main">
  <p:tag name="KSO_WM_BEAUTIFY_FLAG" val=""/>
</p:tagLst>
</file>

<file path=ppt/tags/tag129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00.xml><?xml version="1.0" encoding="utf-8"?>
<p:tagLst xmlns:p="http://schemas.openxmlformats.org/presentationml/2006/main">
  <p:tag name="KSO_WM_BEAUTIFY_FLAG" val=""/>
</p:tagLst>
</file>

<file path=ppt/tags/tag1301.xml><?xml version="1.0" encoding="utf-8"?>
<p:tagLst xmlns:p="http://schemas.openxmlformats.org/presentationml/2006/main">
  <p:tag name="KSO_WM_BEAUTIFY_FLAG" val=""/>
</p:tagLst>
</file>

<file path=ppt/tags/tag1302.xml><?xml version="1.0" encoding="utf-8"?>
<p:tagLst xmlns:p="http://schemas.openxmlformats.org/presentationml/2006/main">
  <p:tag name="KSO_WM_BEAUTIFY_FLAG" val=""/>
</p:tagLst>
</file>

<file path=ppt/tags/tag1303.xml><?xml version="1.0" encoding="utf-8"?>
<p:tagLst xmlns:p="http://schemas.openxmlformats.org/presentationml/2006/main">
  <p:tag name="KSO_WM_BEAUTIFY_FLAG" val=""/>
</p:tagLst>
</file>

<file path=ppt/tags/tag1304.xml><?xml version="1.0" encoding="utf-8"?>
<p:tagLst xmlns:p="http://schemas.openxmlformats.org/presentationml/2006/main">
  <p:tag name="KSO_WM_BEAUTIFY_FLAG" val=""/>
</p:tagLst>
</file>

<file path=ppt/tags/tag1305.xml><?xml version="1.0" encoding="utf-8"?>
<p:tagLst xmlns:p="http://schemas.openxmlformats.org/presentationml/2006/main">
  <p:tag name="KSO_WM_BEAUTIFY_FLAG" val=""/>
</p:tagLst>
</file>

<file path=ppt/tags/tag1306.xml><?xml version="1.0" encoding="utf-8"?>
<p:tagLst xmlns:p="http://schemas.openxmlformats.org/presentationml/2006/main">
  <p:tag name="KSO_WM_BEAUTIFY_FLAG" val=""/>
</p:tagLst>
</file>

<file path=ppt/tags/tag1307.xml><?xml version="1.0" encoding="utf-8"?>
<p:tagLst xmlns:p="http://schemas.openxmlformats.org/presentationml/2006/main">
  <p:tag name="KSO_WM_BEAUTIFY_FLAG" val=""/>
</p:tagLst>
</file>

<file path=ppt/tags/tag1308.xml><?xml version="1.0" encoding="utf-8"?>
<p:tagLst xmlns:p="http://schemas.openxmlformats.org/presentationml/2006/main">
  <p:tag name="KSO_WM_BEAUTIFY_FLAG" val=""/>
</p:tagLst>
</file>

<file path=ppt/tags/tag1309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10.xml><?xml version="1.0" encoding="utf-8"?>
<p:tagLst xmlns:p="http://schemas.openxmlformats.org/presentationml/2006/main">
  <p:tag name="KSO_WM_BEAUTIFY_FLAG" val=""/>
</p:tagLst>
</file>

<file path=ppt/tags/tag1311.xml><?xml version="1.0" encoding="utf-8"?>
<p:tagLst xmlns:p="http://schemas.openxmlformats.org/presentationml/2006/main">
  <p:tag name="KSO_WM_BEAUTIFY_FLAG" val=""/>
</p:tagLst>
</file>

<file path=ppt/tags/tag1312.xml><?xml version="1.0" encoding="utf-8"?>
<p:tagLst xmlns:p="http://schemas.openxmlformats.org/presentationml/2006/main">
  <p:tag name="KSO_WM_BEAUTIFY_FLAG" val=""/>
</p:tagLst>
</file>

<file path=ppt/tags/tag1313.xml><?xml version="1.0" encoding="utf-8"?>
<p:tagLst xmlns:p="http://schemas.openxmlformats.org/presentationml/2006/main">
  <p:tag name="KSO_WM_BEAUTIFY_FLAG" val=""/>
</p:tagLst>
</file>

<file path=ppt/tags/tag1314.xml><?xml version="1.0" encoding="utf-8"?>
<p:tagLst xmlns:p="http://schemas.openxmlformats.org/presentationml/2006/main">
  <p:tag name="KSO_WM_BEAUTIFY_FLAG" val=""/>
</p:tagLst>
</file>

<file path=ppt/tags/tag1315.xml><?xml version="1.0" encoding="utf-8"?>
<p:tagLst xmlns:p="http://schemas.openxmlformats.org/presentationml/2006/main">
  <p:tag name="KSO_WM_BEAUTIFY_FLAG" val=""/>
</p:tagLst>
</file>

<file path=ppt/tags/tag1316.xml><?xml version="1.0" encoding="utf-8"?>
<p:tagLst xmlns:p="http://schemas.openxmlformats.org/presentationml/2006/main">
  <p:tag name="KSO_WM_BEAUTIFY_FLAG" val=""/>
</p:tagLst>
</file>

<file path=ppt/tags/tag1317.xml><?xml version="1.0" encoding="utf-8"?>
<p:tagLst xmlns:p="http://schemas.openxmlformats.org/presentationml/2006/main">
  <p:tag name="KSO_WM_BEAUTIFY_FLAG" val=""/>
</p:tagLst>
</file>

<file path=ppt/tags/tag1318.xml><?xml version="1.0" encoding="utf-8"?>
<p:tagLst xmlns:p="http://schemas.openxmlformats.org/presentationml/2006/main">
  <p:tag name="KSO_WM_BEAUTIFY_FLAG" val=""/>
</p:tagLst>
</file>

<file path=ppt/tags/tag1319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20.xml><?xml version="1.0" encoding="utf-8"?>
<p:tagLst xmlns:p="http://schemas.openxmlformats.org/presentationml/2006/main">
  <p:tag name="KSO_WM_BEAUTIFY_FLAG" val=""/>
</p:tagLst>
</file>

<file path=ppt/tags/tag1321.xml><?xml version="1.0" encoding="utf-8"?>
<p:tagLst xmlns:p="http://schemas.openxmlformats.org/presentationml/2006/main">
  <p:tag name="KSO_WM_BEAUTIFY_FLAG" val=""/>
</p:tagLst>
</file>

<file path=ppt/tags/tag1322.xml><?xml version="1.0" encoding="utf-8"?>
<p:tagLst xmlns:p="http://schemas.openxmlformats.org/presentationml/2006/main">
  <p:tag name="KSO_WM_BEAUTIFY_FLAG" val=""/>
</p:tagLst>
</file>

<file path=ppt/tags/tag1323.xml><?xml version="1.0" encoding="utf-8"?>
<p:tagLst xmlns:p="http://schemas.openxmlformats.org/presentationml/2006/main">
  <p:tag name="KSO_WM_BEAUTIFY_FLAG" val=""/>
</p:tagLst>
</file>

<file path=ppt/tags/tag1324.xml><?xml version="1.0" encoding="utf-8"?>
<p:tagLst xmlns:p="http://schemas.openxmlformats.org/presentationml/2006/main">
  <p:tag name="KSO_WM_BEAUTIFY_FLAG" val=""/>
</p:tagLst>
</file>

<file path=ppt/tags/tag1325.xml><?xml version="1.0" encoding="utf-8"?>
<p:tagLst xmlns:p="http://schemas.openxmlformats.org/presentationml/2006/main">
  <p:tag name="KSO_WM_BEAUTIFY_FLAG" val=""/>
</p:tagLst>
</file>

<file path=ppt/tags/tag1326.xml><?xml version="1.0" encoding="utf-8"?>
<p:tagLst xmlns:p="http://schemas.openxmlformats.org/presentationml/2006/main">
  <p:tag name="KSO_WM_BEAUTIFY_FLAG" val=""/>
</p:tagLst>
</file>

<file path=ppt/tags/tag1327.xml><?xml version="1.0" encoding="utf-8"?>
<p:tagLst xmlns:p="http://schemas.openxmlformats.org/presentationml/2006/main">
  <p:tag name="KSO_WM_BEAUTIFY_FLAG" val=""/>
</p:tagLst>
</file>

<file path=ppt/tags/tag1328.xml><?xml version="1.0" encoding="utf-8"?>
<p:tagLst xmlns:p="http://schemas.openxmlformats.org/presentationml/2006/main">
  <p:tag name="KSO_WM_BEAUTIFY_FLAG" val=""/>
</p:tagLst>
</file>

<file path=ppt/tags/tag1329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30.xml><?xml version="1.0" encoding="utf-8"?>
<p:tagLst xmlns:p="http://schemas.openxmlformats.org/presentationml/2006/main">
  <p:tag name="KSO_WM_BEAUTIFY_FLAG" val=""/>
</p:tagLst>
</file>

<file path=ppt/tags/tag1331.xml><?xml version="1.0" encoding="utf-8"?>
<p:tagLst xmlns:p="http://schemas.openxmlformats.org/presentationml/2006/main">
  <p:tag name="KSO_WM_BEAUTIFY_FLAG" val=""/>
</p:tagLst>
</file>

<file path=ppt/tags/tag1332.xml><?xml version="1.0" encoding="utf-8"?>
<p:tagLst xmlns:p="http://schemas.openxmlformats.org/presentationml/2006/main">
  <p:tag name="KSO_WM_BEAUTIFY_FLAG" val=""/>
</p:tagLst>
</file>

<file path=ppt/tags/tag1333.xml><?xml version="1.0" encoding="utf-8"?>
<p:tagLst xmlns:p="http://schemas.openxmlformats.org/presentationml/2006/main">
  <p:tag name="KSO_WM_BEAUTIFY_FLAG" val=""/>
</p:tagLst>
</file>

<file path=ppt/tags/tag1334.xml><?xml version="1.0" encoding="utf-8"?>
<p:tagLst xmlns:p="http://schemas.openxmlformats.org/presentationml/2006/main">
  <p:tag name="KSO_WM_BEAUTIFY_FLAG" val=""/>
</p:tagLst>
</file>

<file path=ppt/tags/tag1335.xml><?xml version="1.0" encoding="utf-8"?>
<p:tagLst xmlns:p="http://schemas.openxmlformats.org/presentationml/2006/main">
  <p:tag name="KSO_WM_BEAUTIFY_FLAG" val=""/>
</p:tagLst>
</file>

<file path=ppt/tags/tag1336.xml><?xml version="1.0" encoding="utf-8"?>
<p:tagLst xmlns:p="http://schemas.openxmlformats.org/presentationml/2006/main">
  <p:tag name="KSO_WM_BEAUTIFY_FLAG" val=""/>
</p:tagLst>
</file>

<file path=ppt/tags/tag1337.xml><?xml version="1.0" encoding="utf-8"?>
<p:tagLst xmlns:p="http://schemas.openxmlformats.org/presentationml/2006/main">
  <p:tag name="KSO_WM_BEAUTIFY_FLAG" val=""/>
</p:tagLst>
</file>

<file path=ppt/tags/tag1338.xml><?xml version="1.0" encoding="utf-8"?>
<p:tagLst xmlns:p="http://schemas.openxmlformats.org/presentationml/2006/main">
  <p:tag name="KSO_WM_BEAUTIFY_FLAG" val=""/>
</p:tagLst>
</file>

<file path=ppt/tags/tag1339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40.xml><?xml version="1.0" encoding="utf-8"?>
<p:tagLst xmlns:p="http://schemas.openxmlformats.org/presentationml/2006/main">
  <p:tag name="KSO_WM_BEAUTIFY_FLAG" val=""/>
</p:tagLst>
</file>

<file path=ppt/tags/tag1341.xml><?xml version="1.0" encoding="utf-8"?>
<p:tagLst xmlns:p="http://schemas.openxmlformats.org/presentationml/2006/main">
  <p:tag name="KSO_WM_BEAUTIFY_FLAG" val=""/>
</p:tagLst>
</file>

<file path=ppt/tags/tag1342.xml><?xml version="1.0" encoding="utf-8"?>
<p:tagLst xmlns:p="http://schemas.openxmlformats.org/presentationml/2006/main">
  <p:tag name="KSO_WM_BEAUTIFY_FLAG" val=""/>
</p:tagLst>
</file>

<file path=ppt/tags/tag1343.xml><?xml version="1.0" encoding="utf-8"?>
<p:tagLst xmlns:p="http://schemas.openxmlformats.org/presentationml/2006/main">
  <p:tag name="KSO_WM_BEAUTIFY_FLAG" val=""/>
</p:tagLst>
</file>

<file path=ppt/tags/tag1344.xml><?xml version="1.0" encoding="utf-8"?>
<p:tagLst xmlns:p="http://schemas.openxmlformats.org/presentationml/2006/main">
  <p:tag name="KSO_WM_BEAUTIFY_FLAG" val=""/>
</p:tagLst>
</file>

<file path=ppt/tags/tag1345.xml><?xml version="1.0" encoding="utf-8"?>
<p:tagLst xmlns:p="http://schemas.openxmlformats.org/presentationml/2006/main">
  <p:tag name="KSO_WM_BEAUTIFY_FLAG" val=""/>
</p:tagLst>
</file>

<file path=ppt/tags/tag1346.xml><?xml version="1.0" encoding="utf-8"?>
<p:tagLst xmlns:p="http://schemas.openxmlformats.org/presentationml/2006/main">
  <p:tag name="KSO_WM_BEAUTIFY_FLAG" val=""/>
</p:tagLst>
</file>

<file path=ppt/tags/tag1347.xml><?xml version="1.0" encoding="utf-8"?>
<p:tagLst xmlns:p="http://schemas.openxmlformats.org/presentationml/2006/main">
  <p:tag name="KSO_WM_BEAUTIFY_FLAG" val=""/>
</p:tagLst>
</file>

<file path=ppt/tags/tag1348.xml><?xml version="1.0" encoding="utf-8"?>
<p:tagLst xmlns:p="http://schemas.openxmlformats.org/presentationml/2006/main">
  <p:tag name="KSO_WM_BEAUTIFY_FLAG" val=""/>
</p:tagLst>
</file>

<file path=ppt/tags/tag1349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1350.xml><?xml version="1.0" encoding="utf-8"?>
<p:tagLst xmlns:p="http://schemas.openxmlformats.org/presentationml/2006/main">
  <p:tag name="KSO_WM_BEAUTIFY_FLAG" val=""/>
</p:tagLst>
</file>

<file path=ppt/tags/tag1351.xml><?xml version="1.0" encoding="utf-8"?>
<p:tagLst xmlns:p="http://schemas.openxmlformats.org/presentationml/2006/main">
  <p:tag name="KSO_WM_BEAUTIFY_FLAG" val=""/>
</p:tagLst>
</file>

<file path=ppt/tags/tag1352.xml><?xml version="1.0" encoding="utf-8"?>
<p:tagLst xmlns:p="http://schemas.openxmlformats.org/presentationml/2006/main">
  <p:tag name="KSO_WM_BEAUTIFY_FLAG" val=""/>
</p:tagLst>
</file>

<file path=ppt/tags/tag1353.xml><?xml version="1.0" encoding="utf-8"?>
<p:tagLst xmlns:p="http://schemas.openxmlformats.org/presentationml/2006/main">
  <p:tag name="KSO_WM_BEAUTIFY_FLAG" val=""/>
</p:tagLst>
</file>

<file path=ppt/tags/tag1354.xml><?xml version="1.0" encoding="utf-8"?>
<p:tagLst xmlns:p="http://schemas.openxmlformats.org/presentationml/2006/main">
  <p:tag name="KSO_WM_BEAUTIFY_FLAG" val=""/>
</p:tagLst>
</file>

<file path=ppt/tags/tag1355.xml><?xml version="1.0" encoding="utf-8"?>
<p:tagLst xmlns:p="http://schemas.openxmlformats.org/presentationml/2006/main">
  <p:tag name="KSO_WM_BEAUTIFY_FLAG" val=""/>
</p:tagLst>
</file>

<file path=ppt/tags/tag1356.xml><?xml version="1.0" encoding="utf-8"?>
<p:tagLst xmlns:p="http://schemas.openxmlformats.org/presentationml/2006/main">
  <p:tag name="KSO_WM_BEAUTIFY_FLAG" val=""/>
</p:tagLst>
</file>

<file path=ppt/tags/tag1357.xml><?xml version="1.0" encoding="utf-8"?>
<p:tagLst xmlns:p="http://schemas.openxmlformats.org/presentationml/2006/main">
  <p:tag name="KSO_WM_BEAUTIFY_FLAG" val=""/>
</p:tagLst>
</file>

<file path=ppt/tags/tag1358.xml><?xml version="1.0" encoding="utf-8"?>
<p:tagLst xmlns:p="http://schemas.openxmlformats.org/presentationml/2006/main">
  <p:tag name="KSO_WM_BEAUTIFY_FLAG" val=""/>
</p:tagLst>
</file>

<file path=ppt/tags/tag1359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420_8*a*1"/>
  <p:tag name="KSO_WM_TEMPLATE_CATEGORY" val="custom"/>
  <p:tag name="KSO_WM_TEMPLATE_INDEX" val="20231420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20"/>
  <p:tag name="KSO_WM_UNIT_TYPE" val="a"/>
  <p:tag name="KSO_WM_UNIT_INDEX" val="1"/>
  <p:tag name="KSO_WM_UNIT_PRESET_TEXT" val="单击此处添加标题"/>
</p:tagLst>
</file>

<file path=ppt/tags/tag1360.xml><?xml version="1.0" encoding="utf-8"?>
<p:tagLst xmlns:p="http://schemas.openxmlformats.org/presentationml/2006/main">
  <p:tag name="KSO_WM_BEAUTIFY_FLAG" val=""/>
</p:tagLst>
</file>

<file path=ppt/tags/tag1361.xml><?xml version="1.0" encoding="utf-8"?>
<p:tagLst xmlns:p="http://schemas.openxmlformats.org/presentationml/2006/main">
  <p:tag name="KSO_WM_BEAUTIFY_FLAG" val=""/>
</p:tagLst>
</file>

<file path=ppt/tags/tag1362.xml><?xml version="1.0" encoding="utf-8"?>
<p:tagLst xmlns:p="http://schemas.openxmlformats.org/presentationml/2006/main">
  <p:tag name="KSO_WM_BEAUTIFY_FLAG" val=""/>
</p:tagLst>
</file>

<file path=ppt/tags/tag1363.xml><?xml version="1.0" encoding="utf-8"?>
<p:tagLst xmlns:p="http://schemas.openxmlformats.org/presentationml/2006/main">
  <p:tag name="KSO_WM_BEAUTIFY_FLAG" val=""/>
</p:tagLst>
</file>

<file path=ppt/tags/tag1364.xml><?xml version="1.0" encoding="utf-8"?>
<p:tagLst xmlns:p="http://schemas.openxmlformats.org/presentationml/2006/main">
  <p:tag name="KSO_WM_BEAUTIFY_FLAG" val=""/>
</p:tagLst>
</file>

<file path=ppt/tags/tag1365.xml><?xml version="1.0" encoding="utf-8"?>
<p:tagLst xmlns:p="http://schemas.openxmlformats.org/presentationml/2006/main">
  <p:tag name="KSO_WM_BEAUTIFY_FLAG" val=""/>
</p:tagLst>
</file>

<file path=ppt/tags/tag1366.xml><?xml version="1.0" encoding="utf-8"?>
<p:tagLst xmlns:p="http://schemas.openxmlformats.org/presentationml/2006/main">
  <p:tag name="KSO_WM_BEAUTIFY_FLAG" val=""/>
</p:tagLst>
</file>

<file path=ppt/tags/tag1367.xml><?xml version="1.0" encoding="utf-8"?>
<p:tagLst xmlns:p="http://schemas.openxmlformats.org/presentationml/2006/main">
  <p:tag name="KSO_WM_BEAUTIFY_FLAG" val=""/>
</p:tagLst>
</file>

<file path=ppt/tags/tag1368.xml><?xml version="1.0" encoding="utf-8"?>
<p:tagLst xmlns:p="http://schemas.openxmlformats.org/presentationml/2006/main">
  <p:tag name="KSO_WM_BEAUTIFY_FLAG" val=""/>
</p:tagLst>
</file>

<file path=ppt/tags/tag1369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70.xml><?xml version="1.0" encoding="utf-8"?>
<p:tagLst xmlns:p="http://schemas.openxmlformats.org/presentationml/2006/main">
  <p:tag name="KSO_WM_BEAUTIFY_FLAG" val=""/>
</p:tagLst>
</file>

<file path=ppt/tags/tag1371.xml><?xml version="1.0" encoding="utf-8"?>
<p:tagLst xmlns:p="http://schemas.openxmlformats.org/presentationml/2006/main">
  <p:tag name="KSO_WM_BEAUTIFY_FLAG" val=""/>
</p:tagLst>
</file>

<file path=ppt/tags/tag1372.xml><?xml version="1.0" encoding="utf-8"?>
<p:tagLst xmlns:p="http://schemas.openxmlformats.org/presentationml/2006/main">
  <p:tag name="KSO_WM_BEAUTIFY_FLAG" val=""/>
</p:tagLst>
</file>

<file path=ppt/tags/tag1373.xml><?xml version="1.0" encoding="utf-8"?>
<p:tagLst xmlns:p="http://schemas.openxmlformats.org/presentationml/2006/main">
  <p:tag name="KSO_WM_BEAUTIFY_FLAG" val=""/>
</p:tagLst>
</file>

<file path=ppt/tags/tag1374.xml><?xml version="1.0" encoding="utf-8"?>
<p:tagLst xmlns:p="http://schemas.openxmlformats.org/presentationml/2006/main">
  <p:tag name="KSO_WM_BEAUTIFY_FLAG" val=""/>
</p:tagLst>
</file>

<file path=ppt/tags/tag1375.xml><?xml version="1.0" encoding="utf-8"?>
<p:tagLst xmlns:p="http://schemas.openxmlformats.org/presentationml/2006/main">
  <p:tag name="KSO_WM_BEAUTIFY_FLAG" val=""/>
</p:tagLst>
</file>

<file path=ppt/tags/tag1376.xml><?xml version="1.0" encoding="utf-8"?>
<p:tagLst xmlns:p="http://schemas.openxmlformats.org/presentationml/2006/main">
  <p:tag name="KSO_WM_BEAUTIFY_FLAG" val=""/>
</p:tagLst>
</file>

<file path=ppt/tags/tag1377.xml><?xml version="1.0" encoding="utf-8"?>
<p:tagLst xmlns:p="http://schemas.openxmlformats.org/presentationml/2006/main">
  <p:tag name="KSO_WM_BEAUTIFY_FLAG" val=""/>
</p:tagLst>
</file>

<file path=ppt/tags/tag1378.xml><?xml version="1.0" encoding="utf-8"?>
<p:tagLst xmlns:p="http://schemas.openxmlformats.org/presentationml/2006/main">
  <p:tag name="KSO_WM_BEAUTIFY_FLAG" val=""/>
</p:tagLst>
</file>

<file path=ppt/tags/tag1379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80.xml><?xml version="1.0" encoding="utf-8"?>
<p:tagLst xmlns:p="http://schemas.openxmlformats.org/presentationml/2006/main">
  <p:tag name="KSO_WM_BEAUTIFY_FLAG" val=""/>
</p:tagLst>
</file>

<file path=ppt/tags/tag1381.xml><?xml version="1.0" encoding="utf-8"?>
<p:tagLst xmlns:p="http://schemas.openxmlformats.org/presentationml/2006/main">
  <p:tag name="KSO_WM_BEAUTIFY_FLAG" val=""/>
</p:tagLst>
</file>

<file path=ppt/tags/tag1382.xml><?xml version="1.0" encoding="utf-8"?>
<p:tagLst xmlns:p="http://schemas.openxmlformats.org/presentationml/2006/main">
  <p:tag name="KSO_WM_BEAUTIFY_FLAG" val=""/>
</p:tagLst>
</file>

<file path=ppt/tags/tag1383.xml><?xml version="1.0" encoding="utf-8"?>
<p:tagLst xmlns:p="http://schemas.openxmlformats.org/presentationml/2006/main">
  <p:tag name="KSO_WM_BEAUTIFY_FLAG" val=""/>
</p:tagLst>
</file>

<file path=ppt/tags/tag1384.xml><?xml version="1.0" encoding="utf-8"?>
<p:tagLst xmlns:p="http://schemas.openxmlformats.org/presentationml/2006/main">
  <p:tag name="KSO_WM_BEAUTIFY_FLAG" val=""/>
</p:tagLst>
</file>

<file path=ppt/tags/tag1385.xml><?xml version="1.0" encoding="utf-8"?>
<p:tagLst xmlns:p="http://schemas.openxmlformats.org/presentationml/2006/main">
  <p:tag name="KSO_WM_BEAUTIFY_FLAG" val=""/>
</p:tagLst>
</file>

<file path=ppt/tags/tag1386.xml><?xml version="1.0" encoding="utf-8"?>
<p:tagLst xmlns:p="http://schemas.openxmlformats.org/presentationml/2006/main">
  <p:tag name="KSO_WM_BEAUTIFY_FLAG" val=""/>
</p:tagLst>
</file>

<file path=ppt/tags/tag1387.xml><?xml version="1.0" encoding="utf-8"?>
<p:tagLst xmlns:p="http://schemas.openxmlformats.org/presentationml/2006/main">
  <p:tag name="KSO_WM_BEAUTIFY_FLAG" val=""/>
</p:tagLst>
</file>

<file path=ppt/tags/tag1388.xml><?xml version="1.0" encoding="utf-8"?>
<p:tagLst xmlns:p="http://schemas.openxmlformats.org/presentationml/2006/main">
  <p:tag name="KSO_WM_BEAUTIFY_FLAG" val=""/>
</p:tagLst>
</file>

<file path=ppt/tags/tag1389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390.xml><?xml version="1.0" encoding="utf-8"?>
<p:tagLst xmlns:p="http://schemas.openxmlformats.org/presentationml/2006/main">
  <p:tag name="KSO_WM_BEAUTIFY_FLAG" val=""/>
</p:tagLst>
</file>

<file path=ppt/tags/tag1391.xml><?xml version="1.0" encoding="utf-8"?>
<p:tagLst xmlns:p="http://schemas.openxmlformats.org/presentationml/2006/main">
  <p:tag name="KSO_WM_BEAUTIFY_FLAG" val=""/>
</p:tagLst>
</file>

<file path=ppt/tags/tag1392.xml><?xml version="1.0" encoding="utf-8"?>
<p:tagLst xmlns:p="http://schemas.openxmlformats.org/presentationml/2006/main">
  <p:tag name="KSO_WM_BEAUTIFY_FLAG" val=""/>
</p:tagLst>
</file>

<file path=ppt/tags/tag1393.xml><?xml version="1.0" encoding="utf-8"?>
<p:tagLst xmlns:p="http://schemas.openxmlformats.org/presentationml/2006/main">
  <p:tag name="KSO_WM_BEAUTIFY_FLAG" val=""/>
</p:tagLst>
</file>

<file path=ppt/tags/tag1394.xml><?xml version="1.0" encoding="utf-8"?>
<p:tagLst xmlns:p="http://schemas.openxmlformats.org/presentationml/2006/main">
  <p:tag name="KSO_WM_BEAUTIFY_FLAG" val=""/>
</p:tagLst>
</file>

<file path=ppt/tags/tag1395.xml><?xml version="1.0" encoding="utf-8"?>
<p:tagLst xmlns:p="http://schemas.openxmlformats.org/presentationml/2006/main">
  <p:tag name="KSO_WM_BEAUTIFY_FLAG" val=""/>
</p:tagLst>
</file>

<file path=ppt/tags/tag1396.xml><?xml version="1.0" encoding="utf-8"?>
<p:tagLst xmlns:p="http://schemas.openxmlformats.org/presentationml/2006/main">
  <p:tag name="KSO_WM_BEAUTIFY_FLAG" val=""/>
</p:tagLst>
</file>

<file path=ppt/tags/tag1397.xml><?xml version="1.0" encoding="utf-8"?>
<p:tagLst xmlns:p="http://schemas.openxmlformats.org/presentationml/2006/main">
  <p:tag name="KSO_WM_BEAUTIFY_FLAG" val=""/>
</p:tagLst>
</file>

<file path=ppt/tags/tag1398.xml><?xml version="1.0" encoding="utf-8"?>
<p:tagLst xmlns:p="http://schemas.openxmlformats.org/presentationml/2006/main">
  <p:tag name="KSO_WM_BEAUTIFY_FLAG" val=""/>
</p:tagLst>
</file>

<file path=ppt/tags/tag139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00.xml><?xml version="1.0" encoding="utf-8"?>
<p:tagLst xmlns:p="http://schemas.openxmlformats.org/presentationml/2006/main">
  <p:tag name="KSO_WM_BEAUTIFY_FLAG" val=""/>
</p:tagLst>
</file>

<file path=ppt/tags/tag1401.xml><?xml version="1.0" encoding="utf-8"?>
<p:tagLst xmlns:p="http://schemas.openxmlformats.org/presentationml/2006/main">
  <p:tag name="KSO_WM_BEAUTIFY_FLAG" val=""/>
</p:tagLst>
</file>

<file path=ppt/tags/tag1402.xml><?xml version="1.0" encoding="utf-8"?>
<p:tagLst xmlns:p="http://schemas.openxmlformats.org/presentationml/2006/main">
  <p:tag name="KSO_WM_BEAUTIFY_FLAG" val=""/>
</p:tagLst>
</file>

<file path=ppt/tags/tag1403.xml><?xml version="1.0" encoding="utf-8"?>
<p:tagLst xmlns:p="http://schemas.openxmlformats.org/presentationml/2006/main">
  <p:tag name="KSO_WM_BEAUTIFY_FLAG" val=""/>
</p:tagLst>
</file>

<file path=ppt/tags/tag1404.xml><?xml version="1.0" encoding="utf-8"?>
<p:tagLst xmlns:p="http://schemas.openxmlformats.org/presentationml/2006/main">
  <p:tag name="KSO_WM_BEAUTIFY_FLAG" val=""/>
</p:tagLst>
</file>

<file path=ppt/tags/tag1405.xml><?xml version="1.0" encoding="utf-8"?>
<p:tagLst xmlns:p="http://schemas.openxmlformats.org/presentationml/2006/main">
  <p:tag name="KSO_WM_BEAUTIFY_FLAG" val=""/>
</p:tagLst>
</file>

<file path=ppt/tags/tag1406.xml><?xml version="1.0" encoding="utf-8"?>
<p:tagLst xmlns:p="http://schemas.openxmlformats.org/presentationml/2006/main">
  <p:tag name="KSO_WM_BEAUTIFY_FLAG" val=""/>
</p:tagLst>
</file>

<file path=ppt/tags/tag1407.xml><?xml version="1.0" encoding="utf-8"?>
<p:tagLst xmlns:p="http://schemas.openxmlformats.org/presentationml/2006/main">
  <p:tag name="KSO_WM_BEAUTIFY_FLAG" val=""/>
</p:tagLst>
</file>

<file path=ppt/tags/tag1408.xml><?xml version="1.0" encoding="utf-8"?>
<p:tagLst xmlns:p="http://schemas.openxmlformats.org/presentationml/2006/main">
  <p:tag name="KSO_WM_BEAUTIFY_FLAG" val=""/>
</p:tagLst>
</file>

<file path=ppt/tags/tag1409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10.xml><?xml version="1.0" encoding="utf-8"?>
<p:tagLst xmlns:p="http://schemas.openxmlformats.org/presentationml/2006/main">
  <p:tag name="KSO_WM_BEAUTIFY_FLAG" val=""/>
</p:tagLst>
</file>

<file path=ppt/tags/tag1411.xml><?xml version="1.0" encoding="utf-8"?>
<p:tagLst xmlns:p="http://schemas.openxmlformats.org/presentationml/2006/main">
  <p:tag name="KSO_WM_BEAUTIFY_FLAG" val=""/>
</p:tagLst>
</file>

<file path=ppt/tags/tag1412.xml><?xml version="1.0" encoding="utf-8"?>
<p:tagLst xmlns:p="http://schemas.openxmlformats.org/presentationml/2006/main">
  <p:tag name="KSO_WM_BEAUTIFY_FLAG" val=""/>
</p:tagLst>
</file>

<file path=ppt/tags/tag1413.xml><?xml version="1.0" encoding="utf-8"?>
<p:tagLst xmlns:p="http://schemas.openxmlformats.org/presentationml/2006/main">
  <p:tag name="KSO_WM_BEAUTIFY_FLAG" val=""/>
</p:tagLst>
</file>

<file path=ppt/tags/tag1414.xml><?xml version="1.0" encoding="utf-8"?>
<p:tagLst xmlns:p="http://schemas.openxmlformats.org/presentationml/2006/main">
  <p:tag name="KSO_WM_BEAUTIFY_FLAG" val=""/>
</p:tagLst>
</file>

<file path=ppt/tags/tag1415.xml><?xml version="1.0" encoding="utf-8"?>
<p:tagLst xmlns:p="http://schemas.openxmlformats.org/presentationml/2006/main">
  <p:tag name="KSO_WM_BEAUTIFY_FLAG" val=""/>
</p:tagLst>
</file>

<file path=ppt/tags/tag1416.xml><?xml version="1.0" encoding="utf-8"?>
<p:tagLst xmlns:p="http://schemas.openxmlformats.org/presentationml/2006/main">
  <p:tag name="KSO_WM_BEAUTIFY_FLAG" val=""/>
</p:tagLst>
</file>

<file path=ppt/tags/tag1417.xml><?xml version="1.0" encoding="utf-8"?>
<p:tagLst xmlns:p="http://schemas.openxmlformats.org/presentationml/2006/main">
  <p:tag name="KSO_WM_BEAUTIFY_FLAG" val=""/>
</p:tagLst>
</file>

<file path=ppt/tags/tag1418.xml><?xml version="1.0" encoding="utf-8"?>
<p:tagLst xmlns:p="http://schemas.openxmlformats.org/presentationml/2006/main">
  <p:tag name="KSO_WM_BEAUTIFY_FLAG" val=""/>
</p:tagLst>
</file>

<file path=ppt/tags/tag1419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20.xml><?xml version="1.0" encoding="utf-8"?>
<p:tagLst xmlns:p="http://schemas.openxmlformats.org/presentationml/2006/main">
  <p:tag name="KSO_WM_BEAUTIFY_FLAG" val=""/>
</p:tagLst>
</file>

<file path=ppt/tags/tag1421.xml><?xml version="1.0" encoding="utf-8"?>
<p:tagLst xmlns:p="http://schemas.openxmlformats.org/presentationml/2006/main">
  <p:tag name="KSO_WM_BEAUTIFY_FLAG" val=""/>
</p:tagLst>
</file>

<file path=ppt/tags/tag1422.xml><?xml version="1.0" encoding="utf-8"?>
<p:tagLst xmlns:p="http://schemas.openxmlformats.org/presentationml/2006/main">
  <p:tag name="KSO_WM_BEAUTIFY_FLAG" val=""/>
</p:tagLst>
</file>

<file path=ppt/tags/tag1423.xml><?xml version="1.0" encoding="utf-8"?>
<p:tagLst xmlns:p="http://schemas.openxmlformats.org/presentationml/2006/main">
  <p:tag name="KSO_WM_BEAUTIFY_FLAG" val=""/>
</p:tagLst>
</file>

<file path=ppt/tags/tag1424.xml><?xml version="1.0" encoding="utf-8"?>
<p:tagLst xmlns:p="http://schemas.openxmlformats.org/presentationml/2006/main">
  <p:tag name="KSO_WM_BEAUTIFY_FLAG" val=""/>
</p:tagLst>
</file>

<file path=ppt/tags/tag1425.xml><?xml version="1.0" encoding="utf-8"?>
<p:tagLst xmlns:p="http://schemas.openxmlformats.org/presentationml/2006/main">
  <p:tag name="KSO_WM_BEAUTIFY_FLAG" val=""/>
</p:tagLst>
</file>

<file path=ppt/tags/tag1426.xml><?xml version="1.0" encoding="utf-8"?>
<p:tagLst xmlns:p="http://schemas.openxmlformats.org/presentationml/2006/main">
  <p:tag name="KSO_WM_BEAUTIFY_FLAG" val=""/>
</p:tagLst>
</file>

<file path=ppt/tags/tag1427.xml><?xml version="1.0" encoding="utf-8"?>
<p:tagLst xmlns:p="http://schemas.openxmlformats.org/presentationml/2006/main">
  <p:tag name="KSO_WM_BEAUTIFY_FLAG" val=""/>
</p:tagLst>
</file>

<file path=ppt/tags/tag1428.xml><?xml version="1.0" encoding="utf-8"?>
<p:tagLst xmlns:p="http://schemas.openxmlformats.org/presentationml/2006/main">
  <p:tag name="KSO_WM_BEAUTIFY_FLAG" val=""/>
</p:tagLst>
</file>

<file path=ppt/tags/tag1429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30.xml><?xml version="1.0" encoding="utf-8"?>
<p:tagLst xmlns:p="http://schemas.openxmlformats.org/presentationml/2006/main">
  <p:tag name="KSO_WM_BEAUTIFY_FLAG" val=""/>
</p:tagLst>
</file>

<file path=ppt/tags/tag1431.xml><?xml version="1.0" encoding="utf-8"?>
<p:tagLst xmlns:p="http://schemas.openxmlformats.org/presentationml/2006/main">
  <p:tag name="KSO_WM_BEAUTIFY_FLAG" val=""/>
</p:tagLst>
</file>

<file path=ppt/tags/tag1432.xml><?xml version="1.0" encoding="utf-8"?>
<p:tagLst xmlns:p="http://schemas.openxmlformats.org/presentationml/2006/main">
  <p:tag name="KSO_WM_BEAUTIFY_FLAG" val=""/>
</p:tagLst>
</file>

<file path=ppt/tags/tag1433.xml><?xml version="1.0" encoding="utf-8"?>
<p:tagLst xmlns:p="http://schemas.openxmlformats.org/presentationml/2006/main">
  <p:tag name="KSO_WM_BEAUTIFY_FLAG" val=""/>
</p:tagLst>
</file>

<file path=ppt/tags/tag1434.xml><?xml version="1.0" encoding="utf-8"?>
<p:tagLst xmlns:p="http://schemas.openxmlformats.org/presentationml/2006/main">
  <p:tag name="KSO_WM_BEAUTIFY_FLAG" val=""/>
</p:tagLst>
</file>

<file path=ppt/tags/tag1435.xml><?xml version="1.0" encoding="utf-8"?>
<p:tagLst xmlns:p="http://schemas.openxmlformats.org/presentationml/2006/main">
  <p:tag name="KSO_WM_BEAUTIFY_FLAG" val=""/>
</p:tagLst>
</file>

<file path=ppt/tags/tag1436.xml><?xml version="1.0" encoding="utf-8"?>
<p:tagLst xmlns:p="http://schemas.openxmlformats.org/presentationml/2006/main">
  <p:tag name="KSO_WM_BEAUTIFY_FLAG" val=""/>
</p:tagLst>
</file>

<file path=ppt/tags/tag1437.xml><?xml version="1.0" encoding="utf-8"?>
<p:tagLst xmlns:p="http://schemas.openxmlformats.org/presentationml/2006/main">
  <p:tag name="KSO_WM_BEAUTIFY_FLAG" val=""/>
</p:tagLst>
</file>

<file path=ppt/tags/tag1438.xml><?xml version="1.0" encoding="utf-8"?>
<p:tagLst xmlns:p="http://schemas.openxmlformats.org/presentationml/2006/main">
  <p:tag name="KSO_WM_BEAUTIFY_FLAG" val=""/>
</p:tagLst>
</file>

<file path=ppt/tags/tag1439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40.xml><?xml version="1.0" encoding="utf-8"?>
<p:tagLst xmlns:p="http://schemas.openxmlformats.org/presentationml/2006/main">
  <p:tag name="KSO_WM_BEAUTIFY_FLAG" val=""/>
</p:tagLst>
</file>

<file path=ppt/tags/tag1441.xml><?xml version="1.0" encoding="utf-8"?>
<p:tagLst xmlns:p="http://schemas.openxmlformats.org/presentationml/2006/main">
  <p:tag name="KSO_WM_BEAUTIFY_FLAG" val=""/>
</p:tagLst>
</file>

<file path=ppt/tags/tag1442.xml><?xml version="1.0" encoding="utf-8"?>
<p:tagLst xmlns:p="http://schemas.openxmlformats.org/presentationml/2006/main">
  <p:tag name="KSO_WM_BEAUTIFY_FLAG" val=""/>
</p:tagLst>
</file>

<file path=ppt/tags/tag1443.xml><?xml version="1.0" encoding="utf-8"?>
<p:tagLst xmlns:p="http://schemas.openxmlformats.org/presentationml/2006/main">
  <p:tag name="KSO_WM_BEAUTIFY_FLAG" val=""/>
</p:tagLst>
</file>

<file path=ppt/tags/tag1444.xml><?xml version="1.0" encoding="utf-8"?>
<p:tagLst xmlns:p="http://schemas.openxmlformats.org/presentationml/2006/main">
  <p:tag name="KSO_WM_BEAUTIFY_FLAG" val=""/>
</p:tagLst>
</file>

<file path=ppt/tags/tag1445.xml><?xml version="1.0" encoding="utf-8"?>
<p:tagLst xmlns:p="http://schemas.openxmlformats.org/presentationml/2006/main">
  <p:tag name="KSO_WM_BEAUTIFY_FLAG" val=""/>
</p:tagLst>
</file>

<file path=ppt/tags/tag1446.xml><?xml version="1.0" encoding="utf-8"?>
<p:tagLst xmlns:p="http://schemas.openxmlformats.org/presentationml/2006/main">
  <p:tag name="KSO_WM_BEAUTIFY_FLAG" val=""/>
</p:tagLst>
</file>

<file path=ppt/tags/tag1447.xml><?xml version="1.0" encoding="utf-8"?>
<p:tagLst xmlns:p="http://schemas.openxmlformats.org/presentationml/2006/main">
  <p:tag name="KSO_WM_BEAUTIFY_FLAG" val=""/>
</p:tagLst>
</file>

<file path=ppt/tags/tag1448.xml><?xml version="1.0" encoding="utf-8"?>
<p:tagLst xmlns:p="http://schemas.openxmlformats.org/presentationml/2006/main">
  <p:tag name="KSO_WM_BEAUTIFY_FLAG" val=""/>
</p:tagLst>
</file>

<file path=ppt/tags/tag1449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50.xml><?xml version="1.0" encoding="utf-8"?>
<p:tagLst xmlns:p="http://schemas.openxmlformats.org/presentationml/2006/main">
  <p:tag name="KSO_WM_BEAUTIFY_FLAG" val=""/>
</p:tagLst>
</file>

<file path=ppt/tags/tag1451.xml><?xml version="1.0" encoding="utf-8"?>
<p:tagLst xmlns:p="http://schemas.openxmlformats.org/presentationml/2006/main">
  <p:tag name="KSO_WM_BEAUTIFY_FLAG" val=""/>
</p:tagLst>
</file>

<file path=ppt/tags/tag1452.xml><?xml version="1.0" encoding="utf-8"?>
<p:tagLst xmlns:p="http://schemas.openxmlformats.org/presentationml/2006/main">
  <p:tag name="KSO_WM_BEAUTIFY_FLAG" val=""/>
</p:tagLst>
</file>

<file path=ppt/tags/tag1453.xml><?xml version="1.0" encoding="utf-8"?>
<p:tagLst xmlns:p="http://schemas.openxmlformats.org/presentationml/2006/main">
  <p:tag name="KSO_WM_BEAUTIFY_FLAG" val=""/>
</p:tagLst>
</file>

<file path=ppt/tags/tag1454.xml><?xml version="1.0" encoding="utf-8"?>
<p:tagLst xmlns:p="http://schemas.openxmlformats.org/presentationml/2006/main">
  <p:tag name="KSO_WM_BEAUTIFY_FLAG" val=""/>
</p:tagLst>
</file>

<file path=ppt/tags/tag1455.xml><?xml version="1.0" encoding="utf-8"?>
<p:tagLst xmlns:p="http://schemas.openxmlformats.org/presentationml/2006/main">
  <p:tag name="KSO_WM_BEAUTIFY_FLAG" val=""/>
</p:tagLst>
</file>

<file path=ppt/tags/tag1456.xml><?xml version="1.0" encoding="utf-8"?>
<p:tagLst xmlns:p="http://schemas.openxmlformats.org/presentationml/2006/main">
  <p:tag name="KSO_WM_BEAUTIFY_FLAG" val=""/>
</p:tagLst>
</file>

<file path=ppt/tags/tag1457.xml><?xml version="1.0" encoding="utf-8"?>
<p:tagLst xmlns:p="http://schemas.openxmlformats.org/presentationml/2006/main">
  <p:tag name="KSO_WM_BEAUTIFY_FLAG" val=""/>
</p:tagLst>
</file>

<file path=ppt/tags/tag1458.xml><?xml version="1.0" encoding="utf-8"?>
<p:tagLst xmlns:p="http://schemas.openxmlformats.org/presentationml/2006/main">
  <p:tag name="KSO_WM_BEAUTIFY_FLAG" val=""/>
</p:tagLst>
</file>

<file path=ppt/tags/tag1459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1460.xml><?xml version="1.0" encoding="utf-8"?>
<p:tagLst xmlns:p="http://schemas.openxmlformats.org/presentationml/2006/main">
  <p:tag name="KSO_WM_BEAUTIFY_FLAG" val=""/>
</p:tagLst>
</file>

<file path=ppt/tags/tag1461.xml><?xml version="1.0" encoding="utf-8"?>
<p:tagLst xmlns:p="http://schemas.openxmlformats.org/presentationml/2006/main">
  <p:tag name="KSO_WM_BEAUTIFY_FLAG" val=""/>
</p:tagLst>
</file>

<file path=ppt/tags/tag1462.xml><?xml version="1.0" encoding="utf-8"?>
<p:tagLst xmlns:p="http://schemas.openxmlformats.org/presentationml/2006/main">
  <p:tag name="KSO_WM_BEAUTIFY_FLAG" val=""/>
</p:tagLst>
</file>

<file path=ppt/tags/tag1463.xml><?xml version="1.0" encoding="utf-8"?>
<p:tagLst xmlns:p="http://schemas.openxmlformats.org/presentationml/2006/main">
  <p:tag name="KSO_WM_BEAUTIFY_FLAG" val=""/>
</p:tagLst>
</file>

<file path=ppt/tags/tag1464.xml><?xml version="1.0" encoding="utf-8"?>
<p:tagLst xmlns:p="http://schemas.openxmlformats.org/presentationml/2006/main">
  <p:tag name="KSO_WM_BEAUTIFY_FLAG" val=""/>
</p:tagLst>
</file>

<file path=ppt/tags/tag1465.xml><?xml version="1.0" encoding="utf-8"?>
<p:tagLst xmlns:p="http://schemas.openxmlformats.org/presentationml/2006/main">
  <p:tag name="KSO_WM_BEAUTIFY_FLAG" val=""/>
</p:tagLst>
</file>

<file path=ppt/tags/tag1466.xml><?xml version="1.0" encoding="utf-8"?>
<p:tagLst xmlns:p="http://schemas.openxmlformats.org/presentationml/2006/main">
  <p:tag name="KSO_WM_BEAUTIFY_FLAG" val=""/>
</p:tagLst>
</file>

<file path=ppt/tags/tag1467.xml><?xml version="1.0" encoding="utf-8"?>
<p:tagLst xmlns:p="http://schemas.openxmlformats.org/presentationml/2006/main">
  <p:tag name="KSO_WM_BEAUTIFY_FLAG" val=""/>
</p:tagLst>
</file>

<file path=ppt/tags/tag1468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1469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1470.xml><?xml version="1.0" encoding="utf-8"?>
<p:tagLst xmlns:p="http://schemas.openxmlformats.org/presentationml/2006/main">
  <p:tag name="KSO_WM_BEAUTIFY_FLAG" val=""/>
</p:tagLst>
</file>

<file path=ppt/tags/tag1471.xml><?xml version="1.0" encoding="utf-8"?>
<p:tagLst xmlns:p="http://schemas.openxmlformats.org/presentationml/2006/main">
  <p:tag name="KSO_WM_BEAUTIFY_FLAG" val=""/>
</p:tagLst>
</file>

<file path=ppt/tags/tag1472.xml><?xml version="1.0" encoding="utf-8"?>
<p:tagLst xmlns:p="http://schemas.openxmlformats.org/presentationml/2006/main">
  <p:tag name="KSO_WM_BEAUTIFY_FLAG" val=""/>
</p:tagLst>
</file>

<file path=ppt/tags/tag1473.xml><?xml version="1.0" encoding="utf-8"?>
<p:tagLst xmlns:p="http://schemas.openxmlformats.org/presentationml/2006/main">
  <p:tag name="KSO_WM_BEAUTIFY_FLAG" val=""/>
</p:tagLst>
</file>

<file path=ppt/tags/tag1474.xml><?xml version="1.0" encoding="utf-8"?>
<p:tagLst xmlns:p="http://schemas.openxmlformats.org/presentationml/2006/main">
  <p:tag name="KSO_WM_BEAUTIFY_FLAG" val=""/>
</p:tagLst>
</file>

<file path=ppt/tags/tag1475.xml><?xml version="1.0" encoding="utf-8"?>
<p:tagLst xmlns:p="http://schemas.openxmlformats.org/presentationml/2006/main">
  <p:tag name="KSO_WM_BEAUTIFY_FLAG" val=""/>
</p:tagLst>
</file>

<file path=ppt/tags/tag1476.xml><?xml version="1.0" encoding="utf-8"?>
<p:tagLst xmlns:p="http://schemas.openxmlformats.org/presentationml/2006/main">
  <p:tag name="KSO_WM_BEAUTIFY_FLAG" val=""/>
</p:tagLst>
</file>

<file path=ppt/tags/tag1477.xml><?xml version="1.0" encoding="utf-8"?>
<p:tagLst xmlns:p="http://schemas.openxmlformats.org/presentationml/2006/main">
  <p:tag name="KSO_WM_BEAUTIFY_FLAG" val=""/>
</p:tagLst>
</file>

<file path=ppt/tags/tag1478.xml><?xml version="1.0" encoding="utf-8"?>
<p:tagLst xmlns:p="http://schemas.openxmlformats.org/presentationml/2006/main">
  <p:tag name="KSO_WM_BEAUTIFY_FLAG" val=""/>
</p:tagLst>
</file>

<file path=ppt/tags/tag1479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420_8*a*1"/>
  <p:tag name="KSO_WM_TEMPLATE_CATEGORY" val="custom"/>
  <p:tag name="KSO_WM_TEMPLATE_INDEX" val="20231420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20"/>
  <p:tag name="KSO_WM_UNIT_TYPE" val="a"/>
  <p:tag name="KSO_WM_UNIT_INDEX" val="1"/>
  <p:tag name="KSO_WM_UNIT_PRESET_TEXT" val="单击此处添加标题"/>
</p:tagLst>
</file>

<file path=ppt/tags/tag1480.xml><?xml version="1.0" encoding="utf-8"?>
<p:tagLst xmlns:p="http://schemas.openxmlformats.org/presentationml/2006/main">
  <p:tag name="KSO_WM_BEAUTIFY_FLAG" val=""/>
</p:tagLst>
</file>

<file path=ppt/tags/tag1481.xml><?xml version="1.0" encoding="utf-8"?>
<p:tagLst xmlns:p="http://schemas.openxmlformats.org/presentationml/2006/main">
  <p:tag name="KSO_WM_BEAUTIFY_FLAG" val=""/>
</p:tagLst>
</file>

<file path=ppt/tags/tag1482.xml><?xml version="1.0" encoding="utf-8"?>
<p:tagLst xmlns:p="http://schemas.openxmlformats.org/presentationml/2006/main">
  <p:tag name="KSO_WM_BEAUTIFY_FLAG" val=""/>
</p:tagLst>
</file>

<file path=ppt/tags/tag1483.xml><?xml version="1.0" encoding="utf-8"?>
<p:tagLst xmlns:p="http://schemas.openxmlformats.org/presentationml/2006/main">
  <p:tag name="KSO_WM_BEAUTIFY_FLAG" val=""/>
</p:tagLst>
</file>

<file path=ppt/tags/tag1484.xml><?xml version="1.0" encoding="utf-8"?>
<p:tagLst xmlns:p="http://schemas.openxmlformats.org/presentationml/2006/main">
  <p:tag name="KSO_WM_BEAUTIFY_FLAG" val=""/>
</p:tagLst>
</file>

<file path=ppt/tags/tag1485.xml><?xml version="1.0" encoding="utf-8"?>
<p:tagLst xmlns:p="http://schemas.openxmlformats.org/presentationml/2006/main">
  <p:tag name="KSO_WM_BEAUTIFY_FLAG" val=""/>
</p:tagLst>
</file>

<file path=ppt/tags/tag1486.xml><?xml version="1.0" encoding="utf-8"?>
<p:tagLst xmlns:p="http://schemas.openxmlformats.org/presentationml/2006/main">
  <p:tag name="KSO_WM_BEAUTIFY_FLAG" val=""/>
</p:tagLst>
</file>

<file path=ppt/tags/tag1487.xml><?xml version="1.0" encoding="utf-8"?>
<p:tagLst xmlns:p="http://schemas.openxmlformats.org/presentationml/2006/main">
  <p:tag name="KSO_WM_BEAUTIFY_FLAG" val=""/>
</p:tagLst>
</file>

<file path=ppt/tags/tag1488.xml><?xml version="1.0" encoding="utf-8"?>
<p:tagLst xmlns:p="http://schemas.openxmlformats.org/presentationml/2006/main">
  <p:tag name="KSO_WM_BEAUTIFY_FLAG" val=""/>
</p:tagLst>
</file>

<file path=ppt/tags/tag1489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490.xml><?xml version="1.0" encoding="utf-8"?>
<p:tagLst xmlns:p="http://schemas.openxmlformats.org/presentationml/2006/main">
  <p:tag name="KSO_WM_BEAUTIFY_FLAG" val=""/>
</p:tagLst>
</file>

<file path=ppt/tags/tag1491.xml><?xml version="1.0" encoding="utf-8"?>
<p:tagLst xmlns:p="http://schemas.openxmlformats.org/presentationml/2006/main">
  <p:tag name="KSO_WM_BEAUTIFY_FLAG" val=""/>
</p:tagLst>
</file>

<file path=ppt/tags/tag1492.xml><?xml version="1.0" encoding="utf-8"?>
<p:tagLst xmlns:p="http://schemas.openxmlformats.org/presentationml/2006/main">
  <p:tag name="KSO_WM_BEAUTIFY_FLAG" val=""/>
</p:tagLst>
</file>

<file path=ppt/tags/tag1493.xml><?xml version="1.0" encoding="utf-8"?>
<p:tagLst xmlns:p="http://schemas.openxmlformats.org/presentationml/2006/main">
  <p:tag name="KSO_WM_BEAUTIFY_FLAG" val=""/>
</p:tagLst>
</file>

<file path=ppt/tags/tag1494.xml><?xml version="1.0" encoding="utf-8"?>
<p:tagLst xmlns:p="http://schemas.openxmlformats.org/presentationml/2006/main">
  <p:tag name="KSO_WM_BEAUTIFY_FLAG" val=""/>
</p:tagLst>
</file>

<file path=ppt/tags/tag1495.xml><?xml version="1.0" encoding="utf-8"?>
<p:tagLst xmlns:p="http://schemas.openxmlformats.org/presentationml/2006/main">
  <p:tag name="KSO_WM_BEAUTIFY_FLAG" val=""/>
</p:tagLst>
</file>

<file path=ppt/tags/tag1496.xml><?xml version="1.0" encoding="utf-8"?>
<p:tagLst xmlns:p="http://schemas.openxmlformats.org/presentationml/2006/main">
  <p:tag name="KSO_WM_BEAUTIFY_FLAG" val=""/>
</p:tagLst>
</file>

<file path=ppt/tags/tag1497.xml><?xml version="1.0" encoding="utf-8"?>
<p:tagLst xmlns:p="http://schemas.openxmlformats.org/presentationml/2006/main">
  <p:tag name="KSO_WM_BEAUTIFY_FLAG" val=""/>
</p:tagLst>
</file>

<file path=ppt/tags/tag1498.xml><?xml version="1.0" encoding="utf-8"?>
<p:tagLst xmlns:p="http://schemas.openxmlformats.org/presentationml/2006/main">
  <p:tag name="KSO_WM_BEAUTIFY_FLAG" val=""/>
</p:tagLst>
</file>

<file path=ppt/tags/tag149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50.xml><?xml version="1.0" encoding="utf-8"?>
<p:tagLst xmlns:p="http://schemas.openxmlformats.org/presentationml/2006/main">
  <p:tag name="KSO_WM_BEAUTIFY_FLAG" val=""/>
</p:tagLst>
</file>

<file path=ppt/tags/tag1500.xml><?xml version="1.0" encoding="utf-8"?>
<p:tagLst xmlns:p="http://schemas.openxmlformats.org/presentationml/2006/main">
  <p:tag name="KSO_WM_BEAUTIFY_FLAG" val=""/>
</p:tagLst>
</file>

<file path=ppt/tags/tag1501.xml><?xml version="1.0" encoding="utf-8"?>
<p:tagLst xmlns:p="http://schemas.openxmlformats.org/presentationml/2006/main">
  <p:tag name="KSO_WM_BEAUTIFY_FLAG" val=""/>
</p:tagLst>
</file>

<file path=ppt/tags/tag1502.xml><?xml version="1.0" encoding="utf-8"?>
<p:tagLst xmlns:p="http://schemas.openxmlformats.org/presentationml/2006/main">
  <p:tag name="KSO_WM_BEAUTIFY_FLAG" val=""/>
</p:tagLst>
</file>

<file path=ppt/tags/tag1503.xml><?xml version="1.0" encoding="utf-8"?>
<p:tagLst xmlns:p="http://schemas.openxmlformats.org/presentationml/2006/main">
  <p:tag name="KSO_WM_BEAUTIFY_FLAG" val=""/>
</p:tagLst>
</file>

<file path=ppt/tags/tag1504.xml><?xml version="1.0" encoding="utf-8"?>
<p:tagLst xmlns:p="http://schemas.openxmlformats.org/presentationml/2006/main">
  <p:tag name="KSO_WM_BEAUTIFY_FLAG" val=""/>
</p:tagLst>
</file>

<file path=ppt/tags/tag1505.xml><?xml version="1.0" encoding="utf-8"?>
<p:tagLst xmlns:p="http://schemas.openxmlformats.org/presentationml/2006/main">
  <p:tag name="KSO_WM_BEAUTIFY_FLAG" val=""/>
</p:tagLst>
</file>

<file path=ppt/tags/tag1506.xml><?xml version="1.0" encoding="utf-8"?>
<p:tagLst xmlns:p="http://schemas.openxmlformats.org/presentationml/2006/main">
  <p:tag name="KSO_WM_BEAUTIFY_FLAG" val=""/>
</p:tagLst>
</file>

<file path=ppt/tags/tag1507.xml><?xml version="1.0" encoding="utf-8"?>
<p:tagLst xmlns:p="http://schemas.openxmlformats.org/presentationml/2006/main">
  <p:tag name="KSO_WM_BEAUTIFY_FLAG" val=""/>
</p:tagLst>
</file>

<file path=ppt/tags/tag1508.xml><?xml version="1.0" encoding="utf-8"?>
<p:tagLst xmlns:p="http://schemas.openxmlformats.org/presentationml/2006/main">
  <p:tag name="KSO_WM_BEAUTIFY_FLAG" val=""/>
</p:tagLst>
</file>

<file path=ppt/tags/tag1509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10.xml><?xml version="1.0" encoding="utf-8"?>
<p:tagLst xmlns:p="http://schemas.openxmlformats.org/presentationml/2006/main">
  <p:tag name="KSO_WM_BEAUTIFY_FLAG" val=""/>
</p:tagLst>
</file>

<file path=ppt/tags/tag1511.xml><?xml version="1.0" encoding="utf-8"?>
<p:tagLst xmlns:p="http://schemas.openxmlformats.org/presentationml/2006/main">
  <p:tag name="KSO_WM_BEAUTIFY_FLAG" val=""/>
</p:tagLst>
</file>

<file path=ppt/tags/tag1512.xml><?xml version="1.0" encoding="utf-8"?>
<p:tagLst xmlns:p="http://schemas.openxmlformats.org/presentationml/2006/main">
  <p:tag name="KSO_WM_BEAUTIFY_FLAG" val=""/>
</p:tagLst>
</file>

<file path=ppt/tags/tag1513.xml><?xml version="1.0" encoding="utf-8"?>
<p:tagLst xmlns:p="http://schemas.openxmlformats.org/presentationml/2006/main">
  <p:tag name="KSO_WM_BEAUTIFY_FLAG" val=""/>
</p:tagLst>
</file>

<file path=ppt/tags/tag1514.xml><?xml version="1.0" encoding="utf-8"?>
<p:tagLst xmlns:p="http://schemas.openxmlformats.org/presentationml/2006/main">
  <p:tag name="KSO_WM_BEAUTIFY_FLAG" val=""/>
</p:tagLst>
</file>

<file path=ppt/tags/tag1515.xml><?xml version="1.0" encoding="utf-8"?>
<p:tagLst xmlns:p="http://schemas.openxmlformats.org/presentationml/2006/main">
  <p:tag name="KSO_WM_BEAUTIFY_FLAG" val=""/>
</p:tagLst>
</file>

<file path=ppt/tags/tag1516.xml><?xml version="1.0" encoding="utf-8"?>
<p:tagLst xmlns:p="http://schemas.openxmlformats.org/presentationml/2006/main">
  <p:tag name="KSO_WM_BEAUTIFY_FLAG" val=""/>
</p:tagLst>
</file>

<file path=ppt/tags/tag1517.xml><?xml version="1.0" encoding="utf-8"?>
<p:tagLst xmlns:p="http://schemas.openxmlformats.org/presentationml/2006/main">
  <p:tag name="KSO_WM_BEAUTIFY_FLAG" val=""/>
</p:tagLst>
</file>

<file path=ppt/tags/tag1518.xml><?xml version="1.0" encoding="utf-8"?>
<p:tagLst xmlns:p="http://schemas.openxmlformats.org/presentationml/2006/main">
  <p:tag name="KSO_WM_BEAUTIFY_FLAG" val=""/>
</p:tagLst>
</file>

<file path=ppt/tags/tag1519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1520.xml><?xml version="1.0" encoding="utf-8"?>
<p:tagLst xmlns:p="http://schemas.openxmlformats.org/presentationml/2006/main">
  <p:tag name="KSO_WM_BEAUTIFY_FLAG" val=""/>
</p:tagLst>
</file>

<file path=ppt/tags/tag1521.xml><?xml version="1.0" encoding="utf-8"?>
<p:tagLst xmlns:p="http://schemas.openxmlformats.org/presentationml/2006/main">
  <p:tag name="KSO_WM_BEAUTIFY_FLAG" val=""/>
</p:tagLst>
</file>

<file path=ppt/tags/tag1522.xml><?xml version="1.0" encoding="utf-8"?>
<p:tagLst xmlns:p="http://schemas.openxmlformats.org/presentationml/2006/main">
  <p:tag name="KSO_WM_BEAUTIFY_FLAG" val=""/>
</p:tagLst>
</file>

<file path=ppt/tags/tag1523.xml><?xml version="1.0" encoding="utf-8"?>
<p:tagLst xmlns:p="http://schemas.openxmlformats.org/presentationml/2006/main">
  <p:tag name="KSO_WM_BEAUTIFY_FLAG" val=""/>
</p:tagLst>
</file>

<file path=ppt/tags/tag1524.xml><?xml version="1.0" encoding="utf-8"?>
<p:tagLst xmlns:p="http://schemas.openxmlformats.org/presentationml/2006/main">
  <p:tag name="KSO_WM_BEAUTIFY_FLAG" val=""/>
</p:tagLst>
</file>

<file path=ppt/tags/tag1525.xml><?xml version="1.0" encoding="utf-8"?>
<p:tagLst xmlns:p="http://schemas.openxmlformats.org/presentationml/2006/main">
  <p:tag name="KSO_WM_BEAUTIFY_FLAG" val=""/>
</p:tagLst>
</file>

<file path=ppt/tags/tag1526.xml><?xml version="1.0" encoding="utf-8"?>
<p:tagLst xmlns:p="http://schemas.openxmlformats.org/presentationml/2006/main">
  <p:tag name="KSO_WM_BEAUTIFY_FLAG" val=""/>
</p:tagLst>
</file>

<file path=ppt/tags/tag1527.xml><?xml version="1.0" encoding="utf-8"?>
<p:tagLst xmlns:p="http://schemas.openxmlformats.org/presentationml/2006/main">
  <p:tag name="KSO_WM_BEAUTIFY_FLAG" val=""/>
</p:tagLst>
</file>

<file path=ppt/tags/tag1528.xml><?xml version="1.0" encoding="utf-8"?>
<p:tagLst xmlns:p="http://schemas.openxmlformats.org/presentationml/2006/main">
  <p:tag name="KSO_WM_BEAUTIFY_FLAG" val=""/>
</p:tagLst>
</file>

<file path=ppt/tags/tag1529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30.xml><?xml version="1.0" encoding="utf-8"?>
<p:tagLst xmlns:p="http://schemas.openxmlformats.org/presentationml/2006/main">
  <p:tag name="KSO_WM_BEAUTIFY_FLAG" val=""/>
</p:tagLst>
</file>

<file path=ppt/tags/tag1531.xml><?xml version="1.0" encoding="utf-8"?>
<p:tagLst xmlns:p="http://schemas.openxmlformats.org/presentationml/2006/main">
  <p:tag name="KSO_WM_BEAUTIFY_FLAG" val=""/>
</p:tagLst>
</file>

<file path=ppt/tags/tag1532.xml><?xml version="1.0" encoding="utf-8"?>
<p:tagLst xmlns:p="http://schemas.openxmlformats.org/presentationml/2006/main">
  <p:tag name="KSO_WM_BEAUTIFY_FLAG" val=""/>
</p:tagLst>
</file>

<file path=ppt/tags/tag1533.xml><?xml version="1.0" encoding="utf-8"?>
<p:tagLst xmlns:p="http://schemas.openxmlformats.org/presentationml/2006/main">
  <p:tag name="KSO_WM_BEAUTIFY_FLAG" val=""/>
</p:tagLst>
</file>

<file path=ppt/tags/tag1534.xml><?xml version="1.0" encoding="utf-8"?>
<p:tagLst xmlns:p="http://schemas.openxmlformats.org/presentationml/2006/main">
  <p:tag name="KSO_WM_BEAUTIFY_FLAG" val=""/>
</p:tagLst>
</file>

<file path=ppt/tags/tag1535.xml><?xml version="1.0" encoding="utf-8"?>
<p:tagLst xmlns:p="http://schemas.openxmlformats.org/presentationml/2006/main">
  <p:tag name="KSO_WM_BEAUTIFY_FLAG" val=""/>
</p:tagLst>
</file>

<file path=ppt/tags/tag1536.xml><?xml version="1.0" encoding="utf-8"?>
<p:tagLst xmlns:p="http://schemas.openxmlformats.org/presentationml/2006/main">
  <p:tag name="KSO_WM_BEAUTIFY_FLAG" val=""/>
</p:tagLst>
</file>

<file path=ppt/tags/tag1537.xml><?xml version="1.0" encoding="utf-8"?>
<p:tagLst xmlns:p="http://schemas.openxmlformats.org/presentationml/2006/main">
  <p:tag name="KSO_WM_BEAUTIFY_FLAG" val=""/>
</p:tagLst>
</file>

<file path=ppt/tags/tag1538.xml><?xml version="1.0" encoding="utf-8"?>
<p:tagLst xmlns:p="http://schemas.openxmlformats.org/presentationml/2006/main">
  <p:tag name="KSO_WM_BEAUTIFY_FLAG" val=""/>
</p:tagLst>
</file>

<file path=ppt/tags/tag1539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40.xml><?xml version="1.0" encoding="utf-8"?>
<p:tagLst xmlns:p="http://schemas.openxmlformats.org/presentationml/2006/main">
  <p:tag name="KSO_WM_BEAUTIFY_FLAG" val=""/>
</p:tagLst>
</file>

<file path=ppt/tags/tag1541.xml><?xml version="1.0" encoding="utf-8"?>
<p:tagLst xmlns:p="http://schemas.openxmlformats.org/presentationml/2006/main">
  <p:tag name="KSO_WM_BEAUTIFY_FLAG" val=""/>
</p:tagLst>
</file>

<file path=ppt/tags/tag1542.xml><?xml version="1.0" encoding="utf-8"?>
<p:tagLst xmlns:p="http://schemas.openxmlformats.org/presentationml/2006/main">
  <p:tag name="KSO_WM_BEAUTIFY_FLAG" val=""/>
</p:tagLst>
</file>

<file path=ppt/tags/tag1543.xml><?xml version="1.0" encoding="utf-8"?>
<p:tagLst xmlns:p="http://schemas.openxmlformats.org/presentationml/2006/main">
  <p:tag name="KSO_WM_BEAUTIFY_FLAG" val=""/>
</p:tagLst>
</file>

<file path=ppt/tags/tag1544.xml><?xml version="1.0" encoding="utf-8"?>
<p:tagLst xmlns:p="http://schemas.openxmlformats.org/presentationml/2006/main">
  <p:tag name="KSO_WM_BEAUTIFY_FLAG" val=""/>
</p:tagLst>
</file>

<file path=ppt/tags/tag1545.xml><?xml version="1.0" encoding="utf-8"?>
<p:tagLst xmlns:p="http://schemas.openxmlformats.org/presentationml/2006/main">
  <p:tag name="KSO_WM_BEAUTIFY_FLAG" val=""/>
</p:tagLst>
</file>

<file path=ppt/tags/tag1546.xml><?xml version="1.0" encoding="utf-8"?>
<p:tagLst xmlns:p="http://schemas.openxmlformats.org/presentationml/2006/main">
  <p:tag name="KSO_WM_BEAUTIFY_FLAG" val=""/>
</p:tagLst>
</file>

<file path=ppt/tags/tag1547.xml><?xml version="1.0" encoding="utf-8"?>
<p:tagLst xmlns:p="http://schemas.openxmlformats.org/presentationml/2006/main">
  <p:tag name="KSO_WM_BEAUTIFY_FLAG" val=""/>
</p:tagLst>
</file>

<file path=ppt/tags/tag1548.xml><?xml version="1.0" encoding="utf-8"?>
<p:tagLst xmlns:p="http://schemas.openxmlformats.org/presentationml/2006/main">
  <p:tag name="KSO_WM_BEAUTIFY_FLAG" val=""/>
</p:tagLst>
</file>

<file path=ppt/tags/tag1549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50.xml><?xml version="1.0" encoding="utf-8"?>
<p:tagLst xmlns:p="http://schemas.openxmlformats.org/presentationml/2006/main">
  <p:tag name="KSO_WM_BEAUTIFY_FLAG" val=""/>
</p:tagLst>
</file>

<file path=ppt/tags/tag1551.xml><?xml version="1.0" encoding="utf-8"?>
<p:tagLst xmlns:p="http://schemas.openxmlformats.org/presentationml/2006/main">
  <p:tag name="KSO_WM_BEAUTIFY_FLAG" val=""/>
</p:tagLst>
</file>

<file path=ppt/tags/tag1552.xml><?xml version="1.0" encoding="utf-8"?>
<p:tagLst xmlns:p="http://schemas.openxmlformats.org/presentationml/2006/main">
  <p:tag name="KSO_WM_BEAUTIFY_FLAG" val=""/>
</p:tagLst>
</file>

<file path=ppt/tags/tag1553.xml><?xml version="1.0" encoding="utf-8"?>
<p:tagLst xmlns:p="http://schemas.openxmlformats.org/presentationml/2006/main">
  <p:tag name="KSO_WM_BEAUTIFY_FLAG" val=""/>
</p:tagLst>
</file>

<file path=ppt/tags/tag1554.xml><?xml version="1.0" encoding="utf-8"?>
<p:tagLst xmlns:p="http://schemas.openxmlformats.org/presentationml/2006/main">
  <p:tag name="KSO_WM_BEAUTIFY_FLAG" val=""/>
</p:tagLst>
</file>

<file path=ppt/tags/tag1555.xml><?xml version="1.0" encoding="utf-8"?>
<p:tagLst xmlns:p="http://schemas.openxmlformats.org/presentationml/2006/main">
  <p:tag name="KSO_WM_BEAUTIFY_FLAG" val=""/>
</p:tagLst>
</file>

<file path=ppt/tags/tag1556.xml><?xml version="1.0" encoding="utf-8"?>
<p:tagLst xmlns:p="http://schemas.openxmlformats.org/presentationml/2006/main">
  <p:tag name="KSO_WM_BEAUTIFY_FLAG" val=""/>
</p:tagLst>
</file>

<file path=ppt/tags/tag1557.xml><?xml version="1.0" encoding="utf-8"?>
<p:tagLst xmlns:p="http://schemas.openxmlformats.org/presentationml/2006/main">
  <p:tag name="KSO_WM_BEAUTIFY_FLAG" val=""/>
</p:tagLst>
</file>

<file path=ppt/tags/tag1558.xml><?xml version="1.0" encoding="utf-8"?>
<p:tagLst xmlns:p="http://schemas.openxmlformats.org/presentationml/2006/main">
  <p:tag name="KSO_WM_BEAUTIFY_FLAG" val=""/>
</p:tagLst>
</file>

<file path=ppt/tags/tag1559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60.xml><?xml version="1.0" encoding="utf-8"?>
<p:tagLst xmlns:p="http://schemas.openxmlformats.org/presentationml/2006/main">
  <p:tag name="KSO_WM_BEAUTIFY_FLAG" val=""/>
</p:tagLst>
</file>

<file path=ppt/tags/tag1561.xml><?xml version="1.0" encoding="utf-8"?>
<p:tagLst xmlns:p="http://schemas.openxmlformats.org/presentationml/2006/main">
  <p:tag name="KSO_WM_BEAUTIFY_FLAG" val=""/>
</p:tagLst>
</file>

<file path=ppt/tags/tag1562.xml><?xml version="1.0" encoding="utf-8"?>
<p:tagLst xmlns:p="http://schemas.openxmlformats.org/presentationml/2006/main">
  <p:tag name="KSO_WM_BEAUTIFY_FLAG" val=""/>
</p:tagLst>
</file>

<file path=ppt/tags/tag1563.xml><?xml version="1.0" encoding="utf-8"?>
<p:tagLst xmlns:p="http://schemas.openxmlformats.org/presentationml/2006/main">
  <p:tag name="KSO_WM_BEAUTIFY_FLAG" val=""/>
</p:tagLst>
</file>

<file path=ppt/tags/tag1564.xml><?xml version="1.0" encoding="utf-8"?>
<p:tagLst xmlns:p="http://schemas.openxmlformats.org/presentationml/2006/main">
  <p:tag name="KSO_WM_BEAUTIFY_FLAG" val=""/>
</p:tagLst>
</file>

<file path=ppt/tags/tag1565.xml><?xml version="1.0" encoding="utf-8"?>
<p:tagLst xmlns:p="http://schemas.openxmlformats.org/presentationml/2006/main">
  <p:tag name="KSO_WM_BEAUTIFY_FLAG" val=""/>
</p:tagLst>
</file>

<file path=ppt/tags/tag1566.xml><?xml version="1.0" encoding="utf-8"?>
<p:tagLst xmlns:p="http://schemas.openxmlformats.org/presentationml/2006/main">
  <p:tag name="KSO_WM_BEAUTIFY_FLAG" val=""/>
</p:tagLst>
</file>

<file path=ppt/tags/tag1567.xml><?xml version="1.0" encoding="utf-8"?>
<p:tagLst xmlns:p="http://schemas.openxmlformats.org/presentationml/2006/main">
  <p:tag name="KSO_WM_BEAUTIFY_FLAG" val=""/>
</p:tagLst>
</file>

<file path=ppt/tags/tag1568.xml><?xml version="1.0" encoding="utf-8"?>
<p:tagLst xmlns:p="http://schemas.openxmlformats.org/presentationml/2006/main">
  <p:tag name="KSO_WM_BEAUTIFY_FLAG" val=""/>
</p:tagLst>
</file>

<file path=ppt/tags/tag1569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70.xml><?xml version="1.0" encoding="utf-8"?>
<p:tagLst xmlns:p="http://schemas.openxmlformats.org/presentationml/2006/main">
  <p:tag name="KSO_WM_BEAUTIFY_FLAG" val=""/>
</p:tagLst>
</file>

<file path=ppt/tags/tag1571.xml><?xml version="1.0" encoding="utf-8"?>
<p:tagLst xmlns:p="http://schemas.openxmlformats.org/presentationml/2006/main">
  <p:tag name="KSO_WM_BEAUTIFY_FLAG" val=""/>
</p:tagLst>
</file>

<file path=ppt/tags/tag1572.xml><?xml version="1.0" encoding="utf-8"?>
<p:tagLst xmlns:p="http://schemas.openxmlformats.org/presentationml/2006/main">
  <p:tag name="KSO_WM_BEAUTIFY_FLAG" val=""/>
</p:tagLst>
</file>

<file path=ppt/tags/tag1573.xml><?xml version="1.0" encoding="utf-8"?>
<p:tagLst xmlns:p="http://schemas.openxmlformats.org/presentationml/2006/main">
  <p:tag name="KSO_WM_BEAUTIFY_FLAG" val=""/>
</p:tagLst>
</file>

<file path=ppt/tags/tag1574.xml><?xml version="1.0" encoding="utf-8"?>
<p:tagLst xmlns:p="http://schemas.openxmlformats.org/presentationml/2006/main">
  <p:tag name="KSO_WM_BEAUTIFY_FLAG" val=""/>
</p:tagLst>
</file>

<file path=ppt/tags/tag1575.xml><?xml version="1.0" encoding="utf-8"?>
<p:tagLst xmlns:p="http://schemas.openxmlformats.org/presentationml/2006/main">
  <p:tag name="KSO_WM_BEAUTIFY_FLAG" val=""/>
</p:tagLst>
</file>

<file path=ppt/tags/tag1576.xml><?xml version="1.0" encoding="utf-8"?>
<p:tagLst xmlns:p="http://schemas.openxmlformats.org/presentationml/2006/main">
  <p:tag name="KSO_WM_BEAUTIFY_FLAG" val=""/>
</p:tagLst>
</file>

<file path=ppt/tags/tag1577.xml><?xml version="1.0" encoding="utf-8"?>
<p:tagLst xmlns:p="http://schemas.openxmlformats.org/presentationml/2006/main">
  <p:tag name="KSO_WM_BEAUTIFY_FLAG" val=""/>
</p:tagLst>
</file>

<file path=ppt/tags/tag1578.xml><?xml version="1.0" encoding="utf-8"?>
<p:tagLst xmlns:p="http://schemas.openxmlformats.org/presentationml/2006/main">
  <p:tag name="KSO_WM_BEAUTIFY_FLAG" val=""/>
</p:tagLst>
</file>

<file path=ppt/tags/tag1579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80.xml><?xml version="1.0" encoding="utf-8"?>
<p:tagLst xmlns:p="http://schemas.openxmlformats.org/presentationml/2006/main">
  <p:tag name="KSO_WM_BEAUTIFY_FLAG" val=""/>
</p:tagLst>
</file>

<file path=ppt/tags/tag1581.xml><?xml version="1.0" encoding="utf-8"?>
<p:tagLst xmlns:p="http://schemas.openxmlformats.org/presentationml/2006/main">
  <p:tag name="KSO_WM_BEAUTIFY_FLAG" val=""/>
</p:tagLst>
</file>

<file path=ppt/tags/tag1582.xml><?xml version="1.0" encoding="utf-8"?>
<p:tagLst xmlns:p="http://schemas.openxmlformats.org/presentationml/2006/main">
  <p:tag name="KSO_WM_BEAUTIFY_FLAG" val=""/>
</p:tagLst>
</file>

<file path=ppt/tags/tag1583.xml><?xml version="1.0" encoding="utf-8"?>
<p:tagLst xmlns:p="http://schemas.openxmlformats.org/presentationml/2006/main">
  <p:tag name="KSO_WM_BEAUTIFY_FLAG" val=""/>
</p:tagLst>
</file>

<file path=ppt/tags/tag1584.xml><?xml version="1.0" encoding="utf-8"?>
<p:tagLst xmlns:p="http://schemas.openxmlformats.org/presentationml/2006/main">
  <p:tag name="KSO_WM_BEAUTIFY_FLAG" val=""/>
</p:tagLst>
</file>

<file path=ppt/tags/tag1585.xml><?xml version="1.0" encoding="utf-8"?>
<p:tagLst xmlns:p="http://schemas.openxmlformats.org/presentationml/2006/main">
  <p:tag name="KSO_WM_BEAUTIFY_FLAG" val=""/>
</p:tagLst>
</file>

<file path=ppt/tags/tag1586.xml><?xml version="1.0" encoding="utf-8"?>
<p:tagLst xmlns:p="http://schemas.openxmlformats.org/presentationml/2006/main">
  <p:tag name="KSO_WM_BEAUTIFY_FLAG" val=""/>
</p:tagLst>
</file>

<file path=ppt/tags/tag1587.xml><?xml version="1.0" encoding="utf-8"?>
<p:tagLst xmlns:p="http://schemas.openxmlformats.org/presentationml/2006/main">
  <p:tag name="KSO_WM_BEAUTIFY_FLAG" val=""/>
</p:tagLst>
</file>

<file path=ppt/tags/tag1588.xml><?xml version="1.0" encoding="utf-8"?>
<p:tagLst xmlns:p="http://schemas.openxmlformats.org/presentationml/2006/main">
  <p:tag name="KSO_WM_BEAUTIFY_FLAG" val=""/>
</p:tagLst>
</file>

<file path=ppt/tags/tag1589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590.xml><?xml version="1.0" encoding="utf-8"?>
<p:tagLst xmlns:p="http://schemas.openxmlformats.org/presentationml/2006/main">
  <p:tag name="KSO_WM_BEAUTIFY_FLAG" val=""/>
</p:tagLst>
</file>

<file path=ppt/tags/tag1591.xml><?xml version="1.0" encoding="utf-8"?>
<p:tagLst xmlns:p="http://schemas.openxmlformats.org/presentationml/2006/main">
  <p:tag name="KSO_WM_BEAUTIFY_FLAG" val=""/>
</p:tagLst>
</file>

<file path=ppt/tags/tag1592.xml><?xml version="1.0" encoding="utf-8"?>
<p:tagLst xmlns:p="http://schemas.openxmlformats.org/presentationml/2006/main">
  <p:tag name="KSO_WM_BEAUTIFY_FLAG" val=""/>
</p:tagLst>
</file>

<file path=ppt/tags/tag1593.xml><?xml version="1.0" encoding="utf-8"?>
<p:tagLst xmlns:p="http://schemas.openxmlformats.org/presentationml/2006/main">
  <p:tag name="KSO_WM_BEAUTIFY_FLAG" val=""/>
</p:tagLst>
</file>

<file path=ppt/tags/tag1594.xml><?xml version="1.0" encoding="utf-8"?>
<p:tagLst xmlns:p="http://schemas.openxmlformats.org/presentationml/2006/main">
  <p:tag name="KSO_WM_BEAUTIFY_FLAG" val=""/>
</p:tagLst>
</file>

<file path=ppt/tags/tag1595.xml><?xml version="1.0" encoding="utf-8"?>
<p:tagLst xmlns:p="http://schemas.openxmlformats.org/presentationml/2006/main">
  <p:tag name="KSO_WM_BEAUTIFY_FLAG" val=""/>
</p:tagLst>
</file>

<file path=ppt/tags/tag1596.xml><?xml version="1.0" encoding="utf-8"?>
<p:tagLst xmlns:p="http://schemas.openxmlformats.org/presentationml/2006/main">
  <p:tag name="KSO_WM_BEAUTIFY_FLAG" val=""/>
</p:tagLst>
</file>

<file path=ppt/tags/tag1597.xml><?xml version="1.0" encoding="utf-8"?>
<p:tagLst xmlns:p="http://schemas.openxmlformats.org/presentationml/2006/main">
  <p:tag name="KSO_WM_BEAUTIFY_FLAG" val=""/>
</p:tagLst>
</file>

<file path=ppt/tags/tag1598.xml><?xml version="1.0" encoding="utf-8"?>
<p:tagLst xmlns:p="http://schemas.openxmlformats.org/presentationml/2006/main">
  <p:tag name="KSO_WM_BEAUTIFY_FLAG" val=""/>
</p:tagLst>
</file>

<file path=ppt/tags/tag159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60.xml><?xml version="1.0" encoding="utf-8"?>
<p:tagLst xmlns:p="http://schemas.openxmlformats.org/presentationml/2006/main">
  <p:tag name="KSO_WM_BEAUTIFY_FLAG" val=""/>
</p:tagLst>
</file>

<file path=ppt/tags/tag1600.xml><?xml version="1.0" encoding="utf-8"?>
<p:tagLst xmlns:p="http://schemas.openxmlformats.org/presentationml/2006/main">
  <p:tag name="KSO_WM_BEAUTIFY_FLAG" val=""/>
</p:tagLst>
</file>

<file path=ppt/tags/tag1601.xml><?xml version="1.0" encoding="utf-8"?>
<p:tagLst xmlns:p="http://schemas.openxmlformats.org/presentationml/2006/main">
  <p:tag name="KSO_WM_BEAUTIFY_FLAG" val=""/>
</p:tagLst>
</file>

<file path=ppt/tags/tag1602.xml><?xml version="1.0" encoding="utf-8"?>
<p:tagLst xmlns:p="http://schemas.openxmlformats.org/presentationml/2006/main">
  <p:tag name="KSO_WM_BEAUTIFY_FLAG" val=""/>
</p:tagLst>
</file>

<file path=ppt/tags/tag1603.xml><?xml version="1.0" encoding="utf-8"?>
<p:tagLst xmlns:p="http://schemas.openxmlformats.org/presentationml/2006/main">
  <p:tag name="KSO_WM_BEAUTIFY_FLAG" val=""/>
</p:tagLst>
</file>

<file path=ppt/tags/tag1604.xml><?xml version="1.0" encoding="utf-8"?>
<p:tagLst xmlns:p="http://schemas.openxmlformats.org/presentationml/2006/main">
  <p:tag name="KSO_WM_BEAUTIFY_FLAG" val=""/>
</p:tagLst>
</file>

<file path=ppt/tags/tag1605.xml><?xml version="1.0" encoding="utf-8"?>
<p:tagLst xmlns:p="http://schemas.openxmlformats.org/presentationml/2006/main">
  <p:tag name="KSO_WM_BEAUTIFY_FLAG" val=""/>
</p:tagLst>
</file>

<file path=ppt/tags/tag1606.xml><?xml version="1.0" encoding="utf-8"?>
<p:tagLst xmlns:p="http://schemas.openxmlformats.org/presentationml/2006/main">
  <p:tag name="KSO_WM_BEAUTIFY_FLAG" val=""/>
</p:tagLst>
</file>

<file path=ppt/tags/tag1607.xml><?xml version="1.0" encoding="utf-8"?>
<p:tagLst xmlns:p="http://schemas.openxmlformats.org/presentationml/2006/main">
  <p:tag name="KSO_WM_BEAUTIFY_FLAG" val=""/>
</p:tagLst>
</file>

<file path=ppt/tags/tag1608.xml><?xml version="1.0" encoding="utf-8"?>
<p:tagLst xmlns:p="http://schemas.openxmlformats.org/presentationml/2006/main">
  <p:tag name="KSO_WM_BEAUTIFY_FLAG" val=""/>
</p:tagLst>
</file>

<file path=ppt/tags/tag1609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10.xml><?xml version="1.0" encoding="utf-8"?>
<p:tagLst xmlns:p="http://schemas.openxmlformats.org/presentationml/2006/main">
  <p:tag name="KSO_WM_BEAUTIFY_FLAG" val=""/>
</p:tagLst>
</file>

<file path=ppt/tags/tag1611.xml><?xml version="1.0" encoding="utf-8"?>
<p:tagLst xmlns:p="http://schemas.openxmlformats.org/presentationml/2006/main">
  <p:tag name="KSO_WM_BEAUTIFY_FLAG" val=""/>
</p:tagLst>
</file>

<file path=ppt/tags/tag1612.xml><?xml version="1.0" encoding="utf-8"?>
<p:tagLst xmlns:p="http://schemas.openxmlformats.org/presentationml/2006/main">
  <p:tag name="KSO_WM_BEAUTIFY_FLAG" val=""/>
</p:tagLst>
</file>

<file path=ppt/tags/tag1613.xml><?xml version="1.0" encoding="utf-8"?>
<p:tagLst xmlns:p="http://schemas.openxmlformats.org/presentationml/2006/main">
  <p:tag name="KSO_WM_BEAUTIFY_FLAG" val=""/>
</p:tagLst>
</file>

<file path=ppt/tags/tag1614.xml><?xml version="1.0" encoding="utf-8"?>
<p:tagLst xmlns:p="http://schemas.openxmlformats.org/presentationml/2006/main">
  <p:tag name="KSO_WM_BEAUTIFY_FLAG" val=""/>
</p:tagLst>
</file>

<file path=ppt/tags/tag1615.xml><?xml version="1.0" encoding="utf-8"?>
<p:tagLst xmlns:p="http://schemas.openxmlformats.org/presentationml/2006/main">
  <p:tag name="KSO_WM_BEAUTIFY_FLAG" val=""/>
</p:tagLst>
</file>

<file path=ppt/tags/tag1616.xml><?xml version="1.0" encoding="utf-8"?>
<p:tagLst xmlns:p="http://schemas.openxmlformats.org/presentationml/2006/main">
  <p:tag name="KSO_WM_BEAUTIFY_FLAG" val=""/>
</p:tagLst>
</file>

<file path=ppt/tags/tag1617.xml><?xml version="1.0" encoding="utf-8"?>
<p:tagLst xmlns:p="http://schemas.openxmlformats.org/presentationml/2006/main">
  <p:tag name="KSO_WM_BEAUTIFY_FLAG" val=""/>
</p:tagLst>
</file>

<file path=ppt/tags/tag1618.xml><?xml version="1.0" encoding="utf-8"?>
<p:tagLst xmlns:p="http://schemas.openxmlformats.org/presentationml/2006/main">
  <p:tag name="KSO_WM_BEAUTIFY_FLAG" val=""/>
</p:tagLst>
</file>

<file path=ppt/tags/tag1619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1620.xml><?xml version="1.0" encoding="utf-8"?>
<p:tagLst xmlns:p="http://schemas.openxmlformats.org/presentationml/2006/main">
  <p:tag name="KSO_WM_BEAUTIFY_FLAG" val=""/>
</p:tagLst>
</file>

<file path=ppt/tags/tag1621.xml><?xml version="1.0" encoding="utf-8"?>
<p:tagLst xmlns:p="http://schemas.openxmlformats.org/presentationml/2006/main">
  <p:tag name="KSO_WM_BEAUTIFY_FLAG" val=""/>
</p:tagLst>
</file>

<file path=ppt/tags/tag1622.xml><?xml version="1.0" encoding="utf-8"?>
<p:tagLst xmlns:p="http://schemas.openxmlformats.org/presentationml/2006/main">
  <p:tag name="KSO_WM_BEAUTIFY_FLAG" val=""/>
</p:tagLst>
</file>

<file path=ppt/tags/tag1623.xml><?xml version="1.0" encoding="utf-8"?>
<p:tagLst xmlns:p="http://schemas.openxmlformats.org/presentationml/2006/main">
  <p:tag name="KSO_WM_BEAUTIFY_FLAG" val=""/>
</p:tagLst>
</file>

<file path=ppt/tags/tag1624.xml><?xml version="1.0" encoding="utf-8"?>
<p:tagLst xmlns:p="http://schemas.openxmlformats.org/presentationml/2006/main">
  <p:tag name="KSO_WM_BEAUTIFY_FLAG" val=""/>
</p:tagLst>
</file>

<file path=ppt/tags/tag1625.xml><?xml version="1.0" encoding="utf-8"?>
<p:tagLst xmlns:p="http://schemas.openxmlformats.org/presentationml/2006/main">
  <p:tag name="KSO_WM_BEAUTIFY_FLAG" val=""/>
</p:tagLst>
</file>

<file path=ppt/tags/tag1626.xml><?xml version="1.0" encoding="utf-8"?>
<p:tagLst xmlns:p="http://schemas.openxmlformats.org/presentationml/2006/main">
  <p:tag name="KSO_WM_BEAUTIFY_FLAG" val=""/>
</p:tagLst>
</file>

<file path=ppt/tags/tag1627.xml><?xml version="1.0" encoding="utf-8"?>
<p:tagLst xmlns:p="http://schemas.openxmlformats.org/presentationml/2006/main">
  <p:tag name="KSO_WM_BEAUTIFY_FLAG" val=""/>
</p:tagLst>
</file>

<file path=ppt/tags/tag1628.xml><?xml version="1.0" encoding="utf-8"?>
<p:tagLst xmlns:p="http://schemas.openxmlformats.org/presentationml/2006/main">
  <p:tag name="KSO_WM_BEAUTIFY_FLAG" val=""/>
</p:tagLst>
</file>

<file path=ppt/tags/tag1629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30.xml><?xml version="1.0" encoding="utf-8"?>
<p:tagLst xmlns:p="http://schemas.openxmlformats.org/presentationml/2006/main">
  <p:tag name="KSO_WM_BEAUTIFY_FLAG" val=""/>
</p:tagLst>
</file>

<file path=ppt/tags/tag1631.xml><?xml version="1.0" encoding="utf-8"?>
<p:tagLst xmlns:p="http://schemas.openxmlformats.org/presentationml/2006/main">
  <p:tag name="KSO_WM_BEAUTIFY_FLAG" val=""/>
</p:tagLst>
</file>

<file path=ppt/tags/tag1632.xml><?xml version="1.0" encoding="utf-8"?>
<p:tagLst xmlns:p="http://schemas.openxmlformats.org/presentationml/2006/main">
  <p:tag name="KSO_WM_BEAUTIFY_FLAG" val=""/>
</p:tagLst>
</file>

<file path=ppt/tags/tag1633.xml><?xml version="1.0" encoding="utf-8"?>
<p:tagLst xmlns:p="http://schemas.openxmlformats.org/presentationml/2006/main">
  <p:tag name="KSO_WM_BEAUTIFY_FLAG" val=""/>
</p:tagLst>
</file>

<file path=ppt/tags/tag1634.xml><?xml version="1.0" encoding="utf-8"?>
<p:tagLst xmlns:p="http://schemas.openxmlformats.org/presentationml/2006/main">
  <p:tag name="KSO_WM_BEAUTIFY_FLAG" val=""/>
</p:tagLst>
</file>

<file path=ppt/tags/tag1635.xml><?xml version="1.0" encoding="utf-8"?>
<p:tagLst xmlns:p="http://schemas.openxmlformats.org/presentationml/2006/main">
  <p:tag name="KSO_WM_BEAUTIFY_FLAG" val=""/>
</p:tagLst>
</file>

<file path=ppt/tags/tag1636.xml><?xml version="1.0" encoding="utf-8"?>
<p:tagLst xmlns:p="http://schemas.openxmlformats.org/presentationml/2006/main">
  <p:tag name="KSO_WM_BEAUTIFY_FLAG" val=""/>
</p:tagLst>
</file>

<file path=ppt/tags/tag1637.xml><?xml version="1.0" encoding="utf-8"?>
<p:tagLst xmlns:p="http://schemas.openxmlformats.org/presentationml/2006/main">
  <p:tag name="KSO_WM_BEAUTIFY_FLAG" val=""/>
</p:tagLst>
</file>

<file path=ppt/tags/tag1638.xml><?xml version="1.0" encoding="utf-8"?>
<p:tagLst xmlns:p="http://schemas.openxmlformats.org/presentationml/2006/main">
  <p:tag name="KSO_WM_BEAUTIFY_FLAG" val=""/>
</p:tagLst>
</file>

<file path=ppt/tags/tag1639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40.xml><?xml version="1.0" encoding="utf-8"?>
<p:tagLst xmlns:p="http://schemas.openxmlformats.org/presentationml/2006/main">
  <p:tag name="KSO_WM_BEAUTIFY_FLAG" val=""/>
</p:tagLst>
</file>

<file path=ppt/tags/tag1641.xml><?xml version="1.0" encoding="utf-8"?>
<p:tagLst xmlns:p="http://schemas.openxmlformats.org/presentationml/2006/main">
  <p:tag name="KSO_WM_BEAUTIFY_FLAG" val=""/>
</p:tagLst>
</file>

<file path=ppt/tags/tag1642.xml><?xml version="1.0" encoding="utf-8"?>
<p:tagLst xmlns:p="http://schemas.openxmlformats.org/presentationml/2006/main">
  <p:tag name="KSO_WM_BEAUTIFY_FLAG" val=""/>
</p:tagLst>
</file>

<file path=ppt/tags/tag1643.xml><?xml version="1.0" encoding="utf-8"?>
<p:tagLst xmlns:p="http://schemas.openxmlformats.org/presentationml/2006/main">
  <p:tag name="KSO_WM_BEAUTIFY_FLAG" val=""/>
</p:tagLst>
</file>

<file path=ppt/tags/tag1644.xml><?xml version="1.0" encoding="utf-8"?>
<p:tagLst xmlns:p="http://schemas.openxmlformats.org/presentationml/2006/main">
  <p:tag name="KSO_WM_BEAUTIFY_FLAG" val=""/>
</p:tagLst>
</file>

<file path=ppt/tags/tag1645.xml><?xml version="1.0" encoding="utf-8"?>
<p:tagLst xmlns:p="http://schemas.openxmlformats.org/presentationml/2006/main">
  <p:tag name="KSO_WM_BEAUTIFY_FLAG" val=""/>
</p:tagLst>
</file>

<file path=ppt/tags/tag1646.xml><?xml version="1.0" encoding="utf-8"?>
<p:tagLst xmlns:p="http://schemas.openxmlformats.org/presentationml/2006/main">
  <p:tag name="KSO_WM_BEAUTIFY_FLAG" val=""/>
</p:tagLst>
</file>

<file path=ppt/tags/tag1647.xml><?xml version="1.0" encoding="utf-8"?>
<p:tagLst xmlns:p="http://schemas.openxmlformats.org/presentationml/2006/main">
  <p:tag name="KSO_WM_BEAUTIFY_FLAG" val=""/>
</p:tagLst>
</file>

<file path=ppt/tags/tag1648.xml><?xml version="1.0" encoding="utf-8"?>
<p:tagLst xmlns:p="http://schemas.openxmlformats.org/presentationml/2006/main">
  <p:tag name="KSO_WM_BEAUTIFY_FLAG" val=""/>
</p:tagLst>
</file>

<file path=ppt/tags/tag1649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1650.xml><?xml version="1.0" encoding="utf-8"?>
<p:tagLst xmlns:p="http://schemas.openxmlformats.org/presentationml/2006/main">
  <p:tag name="KSO_WM_BEAUTIFY_FLAG" val=""/>
</p:tagLst>
</file>

<file path=ppt/tags/tag1651.xml><?xml version="1.0" encoding="utf-8"?>
<p:tagLst xmlns:p="http://schemas.openxmlformats.org/presentationml/2006/main">
  <p:tag name="KSO_WM_BEAUTIFY_FLAG" val=""/>
</p:tagLst>
</file>

<file path=ppt/tags/tag1652.xml><?xml version="1.0" encoding="utf-8"?>
<p:tagLst xmlns:p="http://schemas.openxmlformats.org/presentationml/2006/main">
  <p:tag name="KSO_WM_BEAUTIFY_FLAG" val=""/>
</p:tagLst>
</file>

<file path=ppt/tags/tag1653.xml><?xml version="1.0" encoding="utf-8"?>
<p:tagLst xmlns:p="http://schemas.openxmlformats.org/presentationml/2006/main">
  <p:tag name="KSO_WM_BEAUTIFY_FLAG" val=""/>
</p:tagLst>
</file>

<file path=ppt/tags/tag1654.xml><?xml version="1.0" encoding="utf-8"?>
<p:tagLst xmlns:p="http://schemas.openxmlformats.org/presentationml/2006/main">
  <p:tag name="KSO_WM_BEAUTIFY_FLAG" val=""/>
</p:tagLst>
</file>

<file path=ppt/tags/tag1655.xml><?xml version="1.0" encoding="utf-8"?>
<p:tagLst xmlns:p="http://schemas.openxmlformats.org/presentationml/2006/main">
  <p:tag name="KSO_WM_BEAUTIFY_FLAG" val=""/>
</p:tagLst>
</file>

<file path=ppt/tags/tag1656.xml><?xml version="1.0" encoding="utf-8"?>
<p:tagLst xmlns:p="http://schemas.openxmlformats.org/presentationml/2006/main">
  <p:tag name="KSO_WM_BEAUTIFY_FLAG" val=""/>
</p:tagLst>
</file>

<file path=ppt/tags/tag1657.xml><?xml version="1.0" encoding="utf-8"?>
<p:tagLst xmlns:p="http://schemas.openxmlformats.org/presentationml/2006/main">
  <p:tag name="KSO_WM_BEAUTIFY_FLAG" val=""/>
</p:tagLst>
</file>

<file path=ppt/tags/tag1658.xml><?xml version="1.0" encoding="utf-8"?>
<p:tagLst xmlns:p="http://schemas.openxmlformats.org/presentationml/2006/main">
  <p:tag name="KSO_WM_BEAUTIFY_FLAG" val=""/>
</p:tagLst>
</file>

<file path=ppt/tags/tag1659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60.xml><?xml version="1.0" encoding="utf-8"?>
<p:tagLst xmlns:p="http://schemas.openxmlformats.org/presentationml/2006/main">
  <p:tag name="KSO_WM_BEAUTIFY_FLAG" val=""/>
</p:tagLst>
</file>

<file path=ppt/tags/tag1661.xml><?xml version="1.0" encoding="utf-8"?>
<p:tagLst xmlns:p="http://schemas.openxmlformats.org/presentationml/2006/main">
  <p:tag name="KSO_WM_BEAUTIFY_FLAG" val=""/>
</p:tagLst>
</file>

<file path=ppt/tags/tag1662.xml><?xml version="1.0" encoding="utf-8"?>
<p:tagLst xmlns:p="http://schemas.openxmlformats.org/presentationml/2006/main">
  <p:tag name="KSO_WM_BEAUTIFY_FLAG" val=""/>
</p:tagLst>
</file>

<file path=ppt/tags/tag1663.xml><?xml version="1.0" encoding="utf-8"?>
<p:tagLst xmlns:p="http://schemas.openxmlformats.org/presentationml/2006/main">
  <p:tag name="KSO_WM_BEAUTIFY_FLAG" val=""/>
</p:tagLst>
</file>

<file path=ppt/tags/tag1664.xml><?xml version="1.0" encoding="utf-8"?>
<p:tagLst xmlns:p="http://schemas.openxmlformats.org/presentationml/2006/main">
  <p:tag name="KSO_WM_BEAUTIFY_FLAG" val=""/>
</p:tagLst>
</file>

<file path=ppt/tags/tag1665.xml><?xml version="1.0" encoding="utf-8"?>
<p:tagLst xmlns:p="http://schemas.openxmlformats.org/presentationml/2006/main">
  <p:tag name="KSO_WM_BEAUTIFY_FLAG" val=""/>
</p:tagLst>
</file>

<file path=ppt/tags/tag1666.xml><?xml version="1.0" encoding="utf-8"?>
<p:tagLst xmlns:p="http://schemas.openxmlformats.org/presentationml/2006/main">
  <p:tag name="KSO_WM_BEAUTIFY_FLAG" val=""/>
</p:tagLst>
</file>

<file path=ppt/tags/tag1667.xml><?xml version="1.0" encoding="utf-8"?>
<p:tagLst xmlns:p="http://schemas.openxmlformats.org/presentationml/2006/main">
  <p:tag name="KSO_WM_BEAUTIFY_FLAG" val=""/>
</p:tagLst>
</file>

<file path=ppt/tags/tag1668.xml><?xml version="1.0" encoding="utf-8"?>
<p:tagLst xmlns:p="http://schemas.openxmlformats.org/presentationml/2006/main">
  <p:tag name="KSO_WM_BEAUTIFY_FLAG" val=""/>
</p:tagLst>
</file>

<file path=ppt/tags/tag1669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70.xml><?xml version="1.0" encoding="utf-8"?>
<p:tagLst xmlns:p="http://schemas.openxmlformats.org/presentationml/2006/main">
  <p:tag name="KSO_WM_BEAUTIFY_FLAG" val=""/>
</p:tagLst>
</file>

<file path=ppt/tags/tag1671.xml><?xml version="1.0" encoding="utf-8"?>
<p:tagLst xmlns:p="http://schemas.openxmlformats.org/presentationml/2006/main">
  <p:tag name="KSO_WM_BEAUTIFY_FLAG" val=""/>
</p:tagLst>
</file>

<file path=ppt/tags/tag1672.xml><?xml version="1.0" encoding="utf-8"?>
<p:tagLst xmlns:p="http://schemas.openxmlformats.org/presentationml/2006/main">
  <p:tag name="KSO_WM_BEAUTIFY_FLAG" val=""/>
</p:tagLst>
</file>

<file path=ppt/tags/tag1673.xml><?xml version="1.0" encoding="utf-8"?>
<p:tagLst xmlns:p="http://schemas.openxmlformats.org/presentationml/2006/main">
  <p:tag name="KSO_WM_BEAUTIFY_FLAG" val=""/>
</p:tagLst>
</file>

<file path=ppt/tags/tag1674.xml><?xml version="1.0" encoding="utf-8"?>
<p:tagLst xmlns:p="http://schemas.openxmlformats.org/presentationml/2006/main">
  <p:tag name="KSO_WM_BEAUTIFY_FLAG" val=""/>
</p:tagLst>
</file>

<file path=ppt/tags/tag1675.xml><?xml version="1.0" encoding="utf-8"?>
<p:tagLst xmlns:p="http://schemas.openxmlformats.org/presentationml/2006/main">
  <p:tag name="KSO_WM_BEAUTIFY_FLAG" val=""/>
</p:tagLst>
</file>

<file path=ppt/tags/tag1676.xml><?xml version="1.0" encoding="utf-8"?>
<p:tagLst xmlns:p="http://schemas.openxmlformats.org/presentationml/2006/main">
  <p:tag name="KSO_WM_BEAUTIFY_FLAG" val=""/>
</p:tagLst>
</file>

<file path=ppt/tags/tag1677.xml><?xml version="1.0" encoding="utf-8"?>
<p:tagLst xmlns:p="http://schemas.openxmlformats.org/presentationml/2006/main">
  <p:tag name="KSO_WM_BEAUTIFY_FLAG" val=""/>
</p:tagLst>
</file>

<file path=ppt/tags/tag1678.xml><?xml version="1.0" encoding="utf-8"?>
<p:tagLst xmlns:p="http://schemas.openxmlformats.org/presentationml/2006/main">
  <p:tag name="KSO_WM_BEAUTIFY_FLAG" val=""/>
</p:tagLst>
</file>

<file path=ppt/tags/tag1679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80.xml><?xml version="1.0" encoding="utf-8"?>
<p:tagLst xmlns:p="http://schemas.openxmlformats.org/presentationml/2006/main">
  <p:tag name="KSO_WM_BEAUTIFY_FLAG" val=""/>
</p:tagLst>
</file>

<file path=ppt/tags/tag1681.xml><?xml version="1.0" encoding="utf-8"?>
<p:tagLst xmlns:p="http://schemas.openxmlformats.org/presentationml/2006/main">
  <p:tag name="KSO_WM_BEAUTIFY_FLAG" val=""/>
</p:tagLst>
</file>

<file path=ppt/tags/tag1682.xml><?xml version="1.0" encoding="utf-8"?>
<p:tagLst xmlns:p="http://schemas.openxmlformats.org/presentationml/2006/main">
  <p:tag name="KSO_WM_BEAUTIFY_FLAG" val=""/>
</p:tagLst>
</file>

<file path=ppt/tags/tag1683.xml><?xml version="1.0" encoding="utf-8"?>
<p:tagLst xmlns:p="http://schemas.openxmlformats.org/presentationml/2006/main">
  <p:tag name="KSO_WM_BEAUTIFY_FLAG" val=""/>
</p:tagLst>
</file>

<file path=ppt/tags/tag1684.xml><?xml version="1.0" encoding="utf-8"?>
<p:tagLst xmlns:p="http://schemas.openxmlformats.org/presentationml/2006/main">
  <p:tag name="KSO_WM_BEAUTIFY_FLAG" val=""/>
</p:tagLst>
</file>

<file path=ppt/tags/tag1685.xml><?xml version="1.0" encoding="utf-8"?>
<p:tagLst xmlns:p="http://schemas.openxmlformats.org/presentationml/2006/main">
  <p:tag name="KSO_WM_BEAUTIFY_FLAG" val=""/>
</p:tagLst>
</file>

<file path=ppt/tags/tag1686.xml><?xml version="1.0" encoding="utf-8"?>
<p:tagLst xmlns:p="http://schemas.openxmlformats.org/presentationml/2006/main">
  <p:tag name="KSO_WM_BEAUTIFY_FLAG" val=""/>
</p:tagLst>
</file>

<file path=ppt/tags/tag1687.xml><?xml version="1.0" encoding="utf-8"?>
<p:tagLst xmlns:p="http://schemas.openxmlformats.org/presentationml/2006/main">
  <p:tag name="KSO_WM_BEAUTIFY_FLAG" val=""/>
</p:tagLst>
</file>

<file path=ppt/tags/tag1688.xml><?xml version="1.0" encoding="utf-8"?>
<p:tagLst xmlns:p="http://schemas.openxmlformats.org/presentationml/2006/main">
  <p:tag name="KSO_WM_BEAUTIFY_FLAG" val=""/>
</p:tagLst>
</file>

<file path=ppt/tags/tag1689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1690.xml><?xml version="1.0" encoding="utf-8"?>
<p:tagLst xmlns:p="http://schemas.openxmlformats.org/presentationml/2006/main">
  <p:tag name="KSO_WM_BEAUTIFY_FLAG" val=""/>
</p:tagLst>
</file>

<file path=ppt/tags/tag1691.xml><?xml version="1.0" encoding="utf-8"?>
<p:tagLst xmlns:p="http://schemas.openxmlformats.org/presentationml/2006/main">
  <p:tag name="KSO_WM_BEAUTIFY_FLAG" val=""/>
</p:tagLst>
</file>

<file path=ppt/tags/tag1692.xml><?xml version="1.0" encoding="utf-8"?>
<p:tagLst xmlns:p="http://schemas.openxmlformats.org/presentationml/2006/main">
  <p:tag name="KSO_WM_BEAUTIFY_FLAG" val=""/>
</p:tagLst>
</file>

<file path=ppt/tags/tag1693.xml><?xml version="1.0" encoding="utf-8"?>
<p:tagLst xmlns:p="http://schemas.openxmlformats.org/presentationml/2006/main">
  <p:tag name="KSO_WM_BEAUTIFY_FLAG" val=""/>
</p:tagLst>
</file>

<file path=ppt/tags/tag1694.xml><?xml version="1.0" encoding="utf-8"?>
<p:tagLst xmlns:p="http://schemas.openxmlformats.org/presentationml/2006/main">
  <p:tag name="KSO_WM_BEAUTIFY_FLAG" val=""/>
</p:tagLst>
</file>

<file path=ppt/tags/tag1695.xml><?xml version="1.0" encoding="utf-8"?>
<p:tagLst xmlns:p="http://schemas.openxmlformats.org/presentationml/2006/main">
  <p:tag name="KSO_WM_BEAUTIFY_FLAG" val=""/>
</p:tagLst>
</file>

<file path=ppt/tags/tag1696.xml><?xml version="1.0" encoding="utf-8"?>
<p:tagLst xmlns:p="http://schemas.openxmlformats.org/presentationml/2006/main">
  <p:tag name="KSO_WM_BEAUTIFY_FLAG" val=""/>
</p:tagLst>
</file>

<file path=ppt/tags/tag1697.xml><?xml version="1.0" encoding="utf-8"?>
<p:tagLst xmlns:p="http://schemas.openxmlformats.org/presentationml/2006/main">
  <p:tag name="KSO_WM_BEAUTIFY_FLAG" val=""/>
</p:tagLst>
</file>

<file path=ppt/tags/tag1698.xml><?xml version="1.0" encoding="utf-8"?>
<p:tagLst xmlns:p="http://schemas.openxmlformats.org/presentationml/2006/main">
  <p:tag name="KSO_WM_BEAUTIFY_FLAG" val=""/>
</p:tagLst>
</file>

<file path=ppt/tags/tag169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70.xml><?xml version="1.0" encoding="utf-8"?>
<p:tagLst xmlns:p="http://schemas.openxmlformats.org/presentationml/2006/main">
  <p:tag name="KSO_WM_BEAUTIFY_FLAG" val=""/>
</p:tagLst>
</file>

<file path=ppt/tags/tag1700.xml><?xml version="1.0" encoding="utf-8"?>
<p:tagLst xmlns:p="http://schemas.openxmlformats.org/presentationml/2006/main">
  <p:tag name="KSO_WM_BEAUTIFY_FLAG" val=""/>
</p:tagLst>
</file>

<file path=ppt/tags/tag1701.xml><?xml version="1.0" encoding="utf-8"?>
<p:tagLst xmlns:p="http://schemas.openxmlformats.org/presentationml/2006/main">
  <p:tag name="KSO_WM_BEAUTIFY_FLAG" val=""/>
</p:tagLst>
</file>

<file path=ppt/tags/tag1702.xml><?xml version="1.0" encoding="utf-8"?>
<p:tagLst xmlns:p="http://schemas.openxmlformats.org/presentationml/2006/main">
  <p:tag name="KSO_WM_BEAUTIFY_FLAG" val=""/>
</p:tagLst>
</file>

<file path=ppt/tags/tag1703.xml><?xml version="1.0" encoding="utf-8"?>
<p:tagLst xmlns:p="http://schemas.openxmlformats.org/presentationml/2006/main">
  <p:tag name="KSO_WM_BEAUTIFY_FLAG" val=""/>
</p:tagLst>
</file>

<file path=ppt/tags/tag1704.xml><?xml version="1.0" encoding="utf-8"?>
<p:tagLst xmlns:p="http://schemas.openxmlformats.org/presentationml/2006/main">
  <p:tag name="KSO_WM_BEAUTIFY_FLAG" val=""/>
</p:tagLst>
</file>

<file path=ppt/tags/tag1705.xml><?xml version="1.0" encoding="utf-8"?>
<p:tagLst xmlns:p="http://schemas.openxmlformats.org/presentationml/2006/main">
  <p:tag name="KSO_WM_BEAUTIFY_FLAG" val=""/>
</p:tagLst>
</file>

<file path=ppt/tags/tag1706.xml><?xml version="1.0" encoding="utf-8"?>
<p:tagLst xmlns:p="http://schemas.openxmlformats.org/presentationml/2006/main">
  <p:tag name="KSO_WM_BEAUTIFY_FLAG" val=""/>
</p:tagLst>
</file>

<file path=ppt/tags/tag1707.xml><?xml version="1.0" encoding="utf-8"?>
<p:tagLst xmlns:p="http://schemas.openxmlformats.org/presentationml/2006/main">
  <p:tag name="KSO_WM_BEAUTIFY_FLAG" val=""/>
</p:tagLst>
</file>

<file path=ppt/tags/tag1708.xml><?xml version="1.0" encoding="utf-8"?>
<p:tagLst xmlns:p="http://schemas.openxmlformats.org/presentationml/2006/main">
  <p:tag name="KSO_WM_BEAUTIFY_FLAG" val=""/>
</p:tagLst>
</file>

<file path=ppt/tags/tag1709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10.xml><?xml version="1.0" encoding="utf-8"?>
<p:tagLst xmlns:p="http://schemas.openxmlformats.org/presentationml/2006/main">
  <p:tag name="KSO_WM_BEAUTIFY_FLAG" val=""/>
</p:tagLst>
</file>

<file path=ppt/tags/tag1711.xml><?xml version="1.0" encoding="utf-8"?>
<p:tagLst xmlns:p="http://schemas.openxmlformats.org/presentationml/2006/main">
  <p:tag name="KSO_WM_BEAUTIFY_FLAG" val=""/>
</p:tagLst>
</file>

<file path=ppt/tags/tag1712.xml><?xml version="1.0" encoding="utf-8"?>
<p:tagLst xmlns:p="http://schemas.openxmlformats.org/presentationml/2006/main">
  <p:tag name="KSO_WM_BEAUTIFY_FLAG" val=""/>
</p:tagLst>
</file>

<file path=ppt/tags/tag1713.xml><?xml version="1.0" encoding="utf-8"?>
<p:tagLst xmlns:p="http://schemas.openxmlformats.org/presentationml/2006/main">
  <p:tag name="KSO_WM_BEAUTIFY_FLAG" val=""/>
</p:tagLst>
</file>

<file path=ppt/tags/tag1714.xml><?xml version="1.0" encoding="utf-8"?>
<p:tagLst xmlns:p="http://schemas.openxmlformats.org/presentationml/2006/main">
  <p:tag name="KSO_WM_BEAUTIFY_FLAG" val=""/>
</p:tagLst>
</file>

<file path=ppt/tags/tag1715.xml><?xml version="1.0" encoding="utf-8"?>
<p:tagLst xmlns:p="http://schemas.openxmlformats.org/presentationml/2006/main">
  <p:tag name="KSO_WM_BEAUTIFY_FLAG" val=""/>
</p:tagLst>
</file>

<file path=ppt/tags/tag1716.xml><?xml version="1.0" encoding="utf-8"?>
<p:tagLst xmlns:p="http://schemas.openxmlformats.org/presentationml/2006/main">
  <p:tag name="KSO_WM_BEAUTIFY_FLAG" val=""/>
</p:tagLst>
</file>

<file path=ppt/tags/tag1717.xml><?xml version="1.0" encoding="utf-8"?>
<p:tagLst xmlns:p="http://schemas.openxmlformats.org/presentationml/2006/main">
  <p:tag name="KSO_WM_BEAUTIFY_FLAG" val=""/>
</p:tagLst>
</file>

<file path=ppt/tags/tag1718.xml><?xml version="1.0" encoding="utf-8"?>
<p:tagLst xmlns:p="http://schemas.openxmlformats.org/presentationml/2006/main">
  <p:tag name="KSO_WM_BEAUTIFY_FLAG" val=""/>
</p:tagLst>
</file>

<file path=ppt/tags/tag1719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20.xml><?xml version="1.0" encoding="utf-8"?>
<p:tagLst xmlns:p="http://schemas.openxmlformats.org/presentationml/2006/main">
  <p:tag name="KSO_WM_BEAUTIFY_FLAG" val=""/>
</p:tagLst>
</file>

<file path=ppt/tags/tag1721.xml><?xml version="1.0" encoding="utf-8"?>
<p:tagLst xmlns:p="http://schemas.openxmlformats.org/presentationml/2006/main">
  <p:tag name="KSO_WM_BEAUTIFY_FLAG" val=""/>
</p:tagLst>
</file>

<file path=ppt/tags/tag1722.xml><?xml version="1.0" encoding="utf-8"?>
<p:tagLst xmlns:p="http://schemas.openxmlformats.org/presentationml/2006/main">
  <p:tag name="KSO_WM_BEAUTIFY_FLAG" val=""/>
</p:tagLst>
</file>

<file path=ppt/tags/tag1723.xml><?xml version="1.0" encoding="utf-8"?>
<p:tagLst xmlns:p="http://schemas.openxmlformats.org/presentationml/2006/main">
  <p:tag name="KSO_WM_BEAUTIFY_FLAG" val=""/>
</p:tagLst>
</file>

<file path=ppt/tags/tag1724.xml><?xml version="1.0" encoding="utf-8"?>
<p:tagLst xmlns:p="http://schemas.openxmlformats.org/presentationml/2006/main">
  <p:tag name="KSO_WM_BEAUTIFY_FLAG" val=""/>
</p:tagLst>
</file>

<file path=ppt/tags/tag1725.xml><?xml version="1.0" encoding="utf-8"?>
<p:tagLst xmlns:p="http://schemas.openxmlformats.org/presentationml/2006/main">
  <p:tag name="KSO_WM_BEAUTIFY_FLAG" val=""/>
</p:tagLst>
</file>

<file path=ppt/tags/tag1726.xml><?xml version="1.0" encoding="utf-8"?>
<p:tagLst xmlns:p="http://schemas.openxmlformats.org/presentationml/2006/main">
  <p:tag name="KSO_WM_BEAUTIFY_FLAG" val=""/>
</p:tagLst>
</file>

<file path=ppt/tags/tag1727.xml><?xml version="1.0" encoding="utf-8"?>
<p:tagLst xmlns:p="http://schemas.openxmlformats.org/presentationml/2006/main">
  <p:tag name="KSO_WM_BEAUTIFY_FLAG" val=""/>
</p:tagLst>
</file>

<file path=ppt/tags/tag1728.xml><?xml version="1.0" encoding="utf-8"?>
<p:tagLst xmlns:p="http://schemas.openxmlformats.org/presentationml/2006/main">
  <p:tag name="KSO_WM_BEAUTIFY_FLAG" val=""/>
</p:tagLst>
</file>

<file path=ppt/tags/tag1729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1730.xml><?xml version="1.0" encoding="utf-8"?>
<p:tagLst xmlns:p="http://schemas.openxmlformats.org/presentationml/2006/main">
  <p:tag name="KSO_WM_BEAUTIFY_FLAG" val=""/>
</p:tagLst>
</file>

<file path=ppt/tags/tag1731.xml><?xml version="1.0" encoding="utf-8"?>
<p:tagLst xmlns:p="http://schemas.openxmlformats.org/presentationml/2006/main">
  <p:tag name="KSO_WM_BEAUTIFY_FLAG" val=""/>
</p:tagLst>
</file>

<file path=ppt/tags/tag1732.xml><?xml version="1.0" encoding="utf-8"?>
<p:tagLst xmlns:p="http://schemas.openxmlformats.org/presentationml/2006/main">
  <p:tag name="KSO_WM_BEAUTIFY_FLAG" val=""/>
</p:tagLst>
</file>

<file path=ppt/tags/tag1733.xml><?xml version="1.0" encoding="utf-8"?>
<p:tagLst xmlns:p="http://schemas.openxmlformats.org/presentationml/2006/main">
  <p:tag name="KSO_WM_BEAUTIFY_FLAG" val=""/>
</p:tagLst>
</file>

<file path=ppt/tags/tag1734.xml><?xml version="1.0" encoding="utf-8"?>
<p:tagLst xmlns:p="http://schemas.openxmlformats.org/presentationml/2006/main">
  <p:tag name="KSO_WM_BEAUTIFY_FLAG" val=""/>
</p:tagLst>
</file>

<file path=ppt/tags/tag1735.xml><?xml version="1.0" encoding="utf-8"?>
<p:tagLst xmlns:p="http://schemas.openxmlformats.org/presentationml/2006/main">
  <p:tag name="KSO_WM_BEAUTIFY_FLAG" val=""/>
</p:tagLst>
</file>

<file path=ppt/tags/tag1736.xml><?xml version="1.0" encoding="utf-8"?>
<p:tagLst xmlns:p="http://schemas.openxmlformats.org/presentationml/2006/main">
  <p:tag name="KSO_WM_BEAUTIFY_FLAG" val=""/>
</p:tagLst>
</file>

<file path=ppt/tags/tag1737.xml><?xml version="1.0" encoding="utf-8"?>
<p:tagLst xmlns:p="http://schemas.openxmlformats.org/presentationml/2006/main">
  <p:tag name="KSO_WM_BEAUTIFY_FLAG" val=""/>
</p:tagLst>
</file>

<file path=ppt/tags/tag1738.xml><?xml version="1.0" encoding="utf-8"?>
<p:tagLst xmlns:p="http://schemas.openxmlformats.org/presentationml/2006/main">
  <p:tag name="KSO_WM_BEAUTIFY_FLAG" val=""/>
</p:tagLst>
</file>

<file path=ppt/tags/tag1739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40.xml><?xml version="1.0" encoding="utf-8"?>
<p:tagLst xmlns:p="http://schemas.openxmlformats.org/presentationml/2006/main">
  <p:tag name="KSO_WM_BEAUTIFY_FLAG" val=""/>
</p:tagLst>
</file>

<file path=ppt/tags/tag1741.xml><?xml version="1.0" encoding="utf-8"?>
<p:tagLst xmlns:p="http://schemas.openxmlformats.org/presentationml/2006/main">
  <p:tag name="KSO_WM_BEAUTIFY_FLAG" val=""/>
</p:tagLst>
</file>

<file path=ppt/tags/tag1742.xml><?xml version="1.0" encoding="utf-8"?>
<p:tagLst xmlns:p="http://schemas.openxmlformats.org/presentationml/2006/main">
  <p:tag name="KSO_WM_BEAUTIFY_FLAG" val=""/>
</p:tagLst>
</file>

<file path=ppt/tags/tag1743.xml><?xml version="1.0" encoding="utf-8"?>
<p:tagLst xmlns:p="http://schemas.openxmlformats.org/presentationml/2006/main">
  <p:tag name="KSO_WM_BEAUTIFY_FLAG" val=""/>
</p:tagLst>
</file>

<file path=ppt/tags/tag1744.xml><?xml version="1.0" encoding="utf-8"?>
<p:tagLst xmlns:p="http://schemas.openxmlformats.org/presentationml/2006/main">
  <p:tag name="KSO_WM_BEAUTIFY_FLAG" val=""/>
</p:tagLst>
</file>

<file path=ppt/tags/tag1745.xml><?xml version="1.0" encoding="utf-8"?>
<p:tagLst xmlns:p="http://schemas.openxmlformats.org/presentationml/2006/main">
  <p:tag name="KSO_WM_BEAUTIFY_FLAG" val=""/>
</p:tagLst>
</file>

<file path=ppt/tags/tag1746.xml><?xml version="1.0" encoding="utf-8"?>
<p:tagLst xmlns:p="http://schemas.openxmlformats.org/presentationml/2006/main">
  <p:tag name="KSO_WM_BEAUTIFY_FLAG" val=""/>
</p:tagLst>
</file>

<file path=ppt/tags/tag1747.xml><?xml version="1.0" encoding="utf-8"?>
<p:tagLst xmlns:p="http://schemas.openxmlformats.org/presentationml/2006/main">
  <p:tag name="KSO_WM_BEAUTIFY_FLAG" val=""/>
</p:tagLst>
</file>

<file path=ppt/tags/tag1748.xml><?xml version="1.0" encoding="utf-8"?>
<p:tagLst xmlns:p="http://schemas.openxmlformats.org/presentationml/2006/main">
  <p:tag name="KSO_WM_BEAUTIFY_FLAG" val=""/>
</p:tagLst>
</file>

<file path=ppt/tags/tag1749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50.xml><?xml version="1.0" encoding="utf-8"?>
<p:tagLst xmlns:p="http://schemas.openxmlformats.org/presentationml/2006/main">
  <p:tag name="KSO_WM_BEAUTIFY_FLAG" val=""/>
</p:tagLst>
</file>

<file path=ppt/tags/tag1751.xml><?xml version="1.0" encoding="utf-8"?>
<p:tagLst xmlns:p="http://schemas.openxmlformats.org/presentationml/2006/main">
  <p:tag name="KSO_WM_BEAUTIFY_FLAG" val=""/>
</p:tagLst>
</file>

<file path=ppt/tags/tag1752.xml><?xml version="1.0" encoding="utf-8"?>
<p:tagLst xmlns:p="http://schemas.openxmlformats.org/presentationml/2006/main">
  <p:tag name="KSO_WM_BEAUTIFY_FLAG" val=""/>
</p:tagLst>
</file>

<file path=ppt/tags/tag1753.xml><?xml version="1.0" encoding="utf-8"?>
<p:tagLst xmlns:p="http://schemas.openxmlformats.org/presentationml/2006/main">
  <p:tag name="KSO_WM_BEAUTIFY_FLAG" val=""/>
</p:tagLst>
</file>

<file path=ppt/tags/tag1754.xml><?xml version="1.0" encoding="utf-8"?>
<p:tagLst xmlns:p="http://schemas.openxmlformats.org/presentationml/2006/main">
  <p:tag name="KSO_WM_BEAUTIFY_FLAG" val=""/>
</p:tagLst>
</file>

<file path=ppt/tags/tag1755.xml><?xml version="1.0" encoding="utf-8"?>
<p:tagLst xmlns:p="http://schemas.openxmlformats.org/presentationml/2006/main">
  <p:tag name="KSO_WM_BEAUTIFY_FLAG" val=""/>
</p:tagLst>
</file>

<file path=ppt/tags/tag1756.xml><?xml version="1.0" encoding="utf-8"?>
<p:tagLst xmlns:p="http://schemas.openxmlformats.org/presentationml/2006/main">
  <p:tag name="KSO_WM_BEAUTIFY_FLAG" val=""/>
</p:tagLst>
</file>

<file path=ppt/tags/tag1757.xml><?xml version="1.0" encoding="utf-8"?>
<p:tagLst xmlns:p="http://schemas.openxmlformats.org/presentationml/2006/main">
  <p:tag name="KSO_WM_BEAUTIFY_FLAG" val=""/>
</p:tagLst>
</file>

<file path=ppt/tags/tag1758.xml><?xml version="1.0" encoding="utf-8"?>
<p:tagLst xmlns:p="http://schemas.openxmlformats.org/presentationml/2006/main">
  <p:tag name="KSO_WM_BEAUTIFY_FLAG" val=""/>
</p:tagLst>
</file>

<file path=ppt/tags/tag1759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60.xml><?xml version="1.0" encoding="utf-8"?>
<p:tagLst xmlns:p="http://schemas.openxmlformats.org/presentationml/2006/main">
  <p:tag name="KSO_WM_BEAUTIFY_FLAG" val=""/>
</p:tagLst>
</file>

<file path=ppt/tags/tag1761.xml><?xml version="1.0" encoding="utf-8"?>
<p:tagLst xmlns:p="http://schemas.openxmlformats.org/presentationml/2006/main">
  <p:tag name="KSO_WM_BEAUTIFY_FLAG" val=""/>
</p:tagLst>
</file>

<file path=ppt/tags/tag1762.xml><?xml version="1.0" encoding="utf-8"?>
<p:tagLst xmlns:p="http://schemas.openxmlformats.org/presentationml/2006/main">
  <p:tag name="KSO_WM_BEAUTIFY_FLAG" val=""/>
</p:tagLst>
</file>

<file path=ppt/tags/tag1763.xml><?xml version="1.0" encoding="utf-8"?>
<p:tagLst xmlns:p="http://schemas.openxmlformats.org/presentationml/2006/main">
  <p:tag name="KSO_WM_BEAUTIFY_FLAG" val=""/>
</p:tagLst>
</file>

<file path=ppt/tags/tag1764.xml><?xml version="1.0" encoding="utf-8"?>
<p:tagLst xmlns:p="http://schemas.openxmlformats.org/presentationml/2006/main">
  <p:tag name="KSO_WM_BEAUTIFY_FLAG" val=""/>
</p:tagLst>
</file>

<file path=ppt/tags/tag1765.xml><?xml version="1.0" encoding="utf-8"?>
<p:tagLst xmlns:p="http://schemas.openxmlformats.org/presentationml/2006/main">
  <p:tag name="KSO_WM_BEAUTIFY_FLAG" val=""/>
</p:tagLst>
</file>

<file path=ppt/tags/tag1766.xml><?xml version="1.0" encoding="utf-8"?>
<p:tagLst xmlns:p="http://schemas.openxmlformats.org/presentationml/2006/main">
  <p:tag name="KSO_WM_BEAUTIFY_FLAG" val=""/>
</p:tagLst>
</file>

<file path=ppt/tags/tag1767.xml><?xml version="1.0" encoding="utf-8"?>
<p:tagLst xmlns:p="http://schemas.openxmlformats.org/presentationml/2006/main">
  <p:tag name="KSO_WM_BEAUTIFY_FLAG" val=""/>
</p:tagLst>
</file>

<file path=ppt/tags/tag1768.xml><?xml version="1.0" encoding="utf-8"?>
<p:tagLst xmlns:p="http://schemas.openxmlformats.org/presentationml/2006/main">
  <p:tag name="KSO_WM_BEAUTIFY_FLAG" val=""/>
</p:tagLst>
</file>

<file path=ppt/tags/tag1769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70.xml><?xml version="1.0" encoding="utf-8"?>
<p:tagLst xmlns:p="http://schemas.openxmlformats.org/presentationml/2006/main">
  <p:tag name="KSO_WM_BEAUTIFY_FLAG" val=""/>
</p:tagLst>
</file>

<file path=ppt/tags/tag1771.xml><?xml version="1.0" encoding="utf-8"?>
<p:tagLst xmlns:p="http://schemas.openxmlformats.org/presentationml/2006/main">
  <p:tag name="KSO_WM_BEAUTIFY_FLAG" val=""/>
</p:tagLst>
</file>

<file path=ppt/tags/tag1772.xml><?xml version="1.0" encoding="utf-8"?>
<p:tagLst xmlns:p="http://schemas.openxmlformats.org/presentationml/2006/main">
  <p:tag name="KSO_WM_BEAUTIFY_FLAG" val=""/>
</p:tagLst>
</file>

<file path=ppt/tags/tag1773.xml><?xml version="1.0" encoding="utf-8"?>
<p:tagLst xmlns:p="http://schemas.openxmlformats.org/presentationml/2006/main">
  <p:tag name="KSO_WM_BEAUTIFY_FLAG" val=""/>
</p:tagLst>
</file>

<file path=ppt/tags/tag1774.xml><?xml version="1.0" encoding="utf-8"?>
<p:tagLst xmlns:p="http://schemas.openxmlformats.org/presentationml/2006/main">
  <p:tag name="KSO_WM_BEAUTIFY_FLAG" val=""/>
</p:tagLst>
</file>

<file path=ppt/tags/tag1775.xml><?xml version="1.0" encoding="utf-8"?>
<p:tagLst xmlns:p="http://schemas.openxmlformats.org/presentationml/2006/main">
  <p:tag name="KSO_WM_BEAUTIFY_FLAG" val=""/>
</p:tagLst>
</file>

<file path=ppt/tags/tag1776.xml><?xml version="1.0" encoding="utf-8"?>
<p:tagLst xmlns:p="http://schemas.openxmlformats.org/presentationml/2006/main">
  <p:tag name="KSO_WM_BEAUTIFY_FLAG" val=""/>
</p:tagLst>
</file>

<file path=ppt/tags/tag1777.xml><?xml version="1.0" encoding="utf-8"?>
<p:tagLst xmlns:p="http://schemas.openxmlformats.org/presentationml/2006/main">
  <p:tag name="KSO_WM_BEAUTIFY_FLAG" val=""/>
</p:tagLst>
</file>

<file path=ppt/tags/tag1778.xml><?xml version="1.0" encoding="utf-8"?>
<p:tagLst xmlns:p="http://schemas.openxmlformats.org/presentationml/2006/main">
  <p:tag name="KSO_WM_BEAUTIFY_FLAG" val=""/>
</p:tagLst>
</file>

<file path=ppt/tags/tag1779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80.xml><?xml version="1.0" encoding="utf-8"?>
<p:tagLst xmlns:p="http://schemas.openxmlformats.org/presentationml/2006/main">
  <p:tag name="KSO_WM_BEAUTIFY_FLAG" val=""/>
</p:tagLst>
</file>

<file path=ppt/tags/tag1781.xml><?xml version="1.0" encoding="utf-8"?>
<p:tagLst xmlns:p="http://schemas.openxmlformats.org/presentationml/2006/main">
  <p:tag name="KSO_WM_BEAUTIFY_FLAG" val=""/>
</p:tagLst>
</file>

<file path=ppt/tags/tag1782.xml><?xml version="1.0" encoding="utf-8"?>
<p:tagLst xmlns:p="http://schemas.openxmlformats.org/presentationml/2006/main">
  <p:tag name="KSO_WM_BEAUTIFY_FLAG" val=""/>
</p:tagLst>
</file>

<file path=ppt/tags/tag1783.xml><?xml version="1.0" encoding="utf-8"?>
<p:tagLst xmlns:p="http://schemas.openxmlformats.org/presentationml/2006/main">
  <p:tag name="KSO_WM_BEAUTIFY_FLAG" val=""/>
</p:tagLst>
</file>

<file path=ppt/tags/tag1784.xml><?xml version="1.0" encoding="utf-8"?>
<p:tagLst xmlns:p="http://schemas.openxmlformats.org/presentationml/2006/main">
  <p:tag name="KSO_WM_BEAUTIFY_FLAG" val=""/>
</p:tagLst>
</file>

<file path=ppt/tags/tag1785.xml><?xml version="1.0" encoding="utf-8"?>
<p:tagLst xmlns:p="http://schemas.openxmlformats.org/presentationml/2006/main">
  <p:tag name="KSO_WM_BEAUTIFY_FLAG" val=""/>
</p:tagLst>
</file>

<file path=ppt/tags/tag1786.xml><?xml version="1.0" encoding="utf-8"?>
<p:tagLst xmlns:p="http://schemas.openxmlformats.org/presentationml/2006/main">
  <p:tag name="KSO_WM_BEAUTIFY_FLAG" val=""/>
</p:tagLst>
</file>

<file path=ppt/tags/tag1787.xml><?xml version="1.0" encoding="utf-8"?>
<p:tagLst xmlns:p="http://schemas.openxmlformats.org/presentationml/2006/main">
  <p:tag name="KSO_WM_BEAUTIFY_FLAG" val=""/>
</p:tagLst>
</file>

<file path=ppt/tags/tag1788.xml><?xml version="1.0" encoding="utf-8"?>
<p:tagLst xmlns:p="http://schemas.openxmlformats.org/presentationml/2006/main">
  <p:tag name="KSO_WM_BEAUTIFY_FLAG" val=""/>
</p:tagLst>
</file>

<file path=ppt/tags/tag1789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790.xml><?xml version="1.0" encoding="utf-8"?>
<p:tagLst xmlns:p="http://schemas.openxmlformats.org/presentationml/2006/main">
  <p:tag name="KSO_WM_BEAUTIFY_FLAG" val=""/>
</p:tagLst>
</file>

<file path=ppt/tags/tag1791.xml><?xml version="1.0" encoding="utf-8"?>
<p:tagLst xmlns:p="http://schemas.openxmlformats.org/presentationml/2006/main">
  <p:tag name="KSO_WM_BEAUTIFY_FLAG" val=""/>
</p:tagLst>
</file>

<file path=ppt/tags/tag1792.xml><?xml version="1.0" encoding="utf-8"?>
<p:tagLst xmlns:p="http://schemas.openxmlformats.org/presentationml/2006/main">
  <p:tag name="KSO_WM_BEAUTIFY_FLAG" val=""/>
</p:tagLst>
</file>

<file path=ppt/tags/tag1793.xml><?xml version="1.0" encoding="utf-8"?>
<p:tagLst xmlns:p="http://schemas.openxmlformats.org/presentationml/2006/main">
  <p:tag name="KSO_WM_BEAUTIFY_FLAG" val=""/>
</p:tagLst>
</file>

<file path=ppt/tags/tag1794.xml><?xml version="1.0" encoding="utf-8"?>
<p:tagLst xmlns:p="http://schemas.openxmlformats.org/presentationml/2006/main">
  <p:tag name="KSO_WM_BEAUTIFY_FLAG" val=""/>
</p:tagLst>
</file>

<file path=ppt/tags/tag1795.xml><?xml version="1.0" encoding="utf-8"?>
<p:tagLst xmlns:p="http://schemas.openxmlformats.org/presentationml/2006/main">
  <p:tag name="KSO_WM_BEAUTIFY_FLAG" val=""/>
</p:tagLst>
</file>

<file path=ppt/tags/tag1796.xml><?xml version="1.0" encoding="utf-8"?>
<p:tagLst xmlns:p="http://schemas.openxmlformats.org/presentationml/2006/main">
  <p:tag name="KSO_WM_BEAUTIFY_FLAG" val=""/>
</p:tagLst>
</file>

<file path=ppt/tags/tag1797.xml><?xml version="1.0" encoding="utf-8"?>
<p:tagLst xmlns:p="http://schemas.openxmlformats.org/presentationml/2006/main">
  <p:tag name="KSO_WM_BEAUTIFY_FLAG" val=""/>
</p:tagLst>
</file>

<file path=ppt/tags/tag1798.xml><?xml version="1.0" encoding="utf-8"?>
<p:tagLst xmlns:p="http://schemas.openxmlformats.org/presentationml/2006/main">
  <p:tag name="KSO_WM_BEAUTIFY_FLAG" val=""/>
</p:tagLst>
</file>

<file path=ppt/tags/tag179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1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80.xml><?xml version="1.0" encoding="utf-8"?>
<p:tagLst xmlns:p="http://schemas.openxmlformats.org/presentationml/2006/main">
  <p:tag name="KSO_WM_BEAUTIFY_FLAG" val=""/>
</p:tagLst>
</file>

<file path=ppt/tags/tag1800.xml><?xml version="1.0" encoding="utf-8"?>
<p:tagLst xmlns:p="http://schemas.openxmlformats.org/presentationml/2006/main">
  <p:tag name="KSO_WM_BEAUTIFY_FLAG" val=""/>
</p:tagLst>
</file>

<file path=ppt/tags/tag1801.xml><?xml version="1.0" encoding="utf-8"?>
<p:tagLst xmlns:p="http://schemas.openxmlformats.org/presentationml/2006/main">
  <p:tag name="KSO_WM_BEAUTIFY_FLAG" val=""/>
</p:tagLst>
</file>

<file path=ppt/tags/tag1802.xml><?xml version="1.0" encoding="utf-8"?>
<p:tagLst xmlns:p="http://schemas.openxmlformats.org/presentationml/2006/main">
  <p:tag name="KSO_WM_BEAUTIFY_FLAG" val=""/>
</p:tagLst>
</file>

<file path=ppt/tags/tag1803.xml><?xml version="1.0" encoding="utf-8"?>
<p:tagLst xmlns:p="http://schemas.openxmlformats.org/presentationml/2006/main">
  <p:tag name="KSO_WM_BEAUTIFY_FLAG" val=""/>
</p:tagLst>
</file>

<file path=ppt/tags/tag1804.xml><?xml version="1.0" encoding="utf-8"?>
<p:tagLst xmlns:p="http://schemas.openxmlformats.org/presentationml/2006/main">
  <p:tag name="KSO_WM_BEAUTIFY_FLAG" val=""/>
</p:tagLst>
</file>

<file path=ppt/tags/tag1805.xml><?xml version="1.0" encoding="utf-8"?>
<p:tagLst xmlns:p="http://schemas.openxmlformats.org/presentationml/2006/main">
  <p:tag name="KSO_WM_BEAUTIFY_FLAG" val=""/>
</p:tagLst>
</file>

<file path=ppt/tags/tag1806.xml><?xml version="1.0" encoding="utf-8"?>
<p:tagLst xmlns:p="http://schemas.openxmlformats.org/presentationml/2006/main">
  <p:tag name="KSO_WM_BEAUTIFY_FLAG" val=""/>
</p:tagLst>
</file>

<file path=ppt/tags/tag1807.xml><?xml version="1.0" encoding="utf-8"?>
<p:tagLst xmlns:p="http://schemas.openxmlformats.org/presentationml/2006/main">
  <p:tag name="KSO_WM_BEAUTIFY_FLAG" val=""/>
</p:tagLst>
</file>

<file path=ppt/tags/tag1808.xml><?xml version="1.0" encoding="utf-8"?>
<p:tagLst xmlns:p="http://schemas.openxmlformats.org/presentationml/2006/main">
  <p:tag name="KSO_WM_BEAUTIFY_FLAG" val=""/>
</p:tagLst>
</file>

<file path=ppt/tags/tag1809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10.xml><?xml version="1.0" encoding="utf-8"?>
<p:tagLst xmlns:p="http://schemas.openxmlformats.org/presentationml/2006/main">
  <p:tag name="KSO_WM_BEAUTIFY_FLAG" val=""/>
</p:tagLst>
</file>

<file path=ppt/tags/tag1811.xml><?xml version="1.0" encoding="utf-8"?>
<p:tagLst xmlns:p="http://schemas.openxmlformats.org/presentationml/2006/main">
  <p:tag name="KSO_WM_BEAUTIFY_FLAG" val=""/>
</p:tagLst>
</file>

<file path=ppt/tags/tag1812.xml><?xml version="1.0" encoding="utf-8"?>
<p:tagLst xmlns:p="http://schemas.openxmlformats.org/presentationml/2006/main">
  <p:tag name="KSO_WM_BEAUTIFY_FLAG" val=""/>
</p:tagLst>
</file>

<file path=ppt/tags/tag1813.xml><?xml version="1.0" encoding="utf-8"?>
<p:tagLst xmlns:p="http://schemas.openxmlformats.org/presentationml/2006/main">
  <p:tag name="KSO_WM_BEAUTIFY_FLAG" val=""/>
</p:tagLst>
</file>

<file path=ppt/tags/tag1814.xml><?xml version="1.0" encoding="utf-8"?>
<p:tagLst xmlns:p="http://schemas.openxmlformats.org/presentationml/2006/main">
  <p:tag name="KSO_WM_BEAUTIFY_FLAG" val=""/>
</p:tagLst>
</file>

<file path=ppt/tags/tag1815.xml><?xml version="1.0" encoding="utf-8"?>
<p:tagLst xmlns:p="http://schemas.openxmlformats.org/presentationml/2006/main">
  <p:tag name="KSO_WM_BEAUTIFY_FLAG" val=""/>
</p:tagLst>
</file>

<file path=ppt/tags/tag1816.xml><?xml version="1.0" encoding="utf-8"?>
<p:tagLst xmlns:p="http://schemas.openxmlformats.org/presentationml/2006/main">
  <p:tag name="KSO_WM_BEAUTIFY_FLAG" val=""/>
</p:tagLst>
</file>

<file path=ppt/tags/tag1817.xml><?xml version="1.0" encoding="utf-8"?>
<p:tagLst xmlns:p="http://schemas.openxmlformats.org/presentationml/2006/main">
  <p:tag name="KSO_WM_BEAUTIFY_FLAG" val=""/>
</p:tagLst>
</file>

<file path=ppt/tags/tag1818.xml><?xml version="1.0" encoding="utf-8"?>
<p:tagLst xmlns:p="http://schemas.openxmlformats.org/presentationml/2006/main">
  <p:tag name="KSO_WM_BEAUTIFY_FLAG" val=""/>
</p:tagLst>
</file>

<file path=ppt/tags/tag1819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20.xml><?xml version="1.0" encoding="utf-8"?>
<p:tagLst xmlns:p="http://schemas.openxmlformats.org/presentationml/2006/main">
  <p:tag name="KSO_WM_BEAUTIFY_FLAG" val=""/>
</p:tagLst>
</file>

<file path=ppt/tags/tag1821.xml><?xml version="1.0" encoding="utf-8"?>
<p:tagLst xmlns:p="http://schemas.openxmlformats.org/presentationml/2006/main">
  <p:tag name="KSO_WM_BEAUTIFY_FLAG" val=""/>
</p:tagLst>
</file>

<file path=ppt/tags/tag1822.xml><?xml version="1.0" encoding="utf-8"?>
<p:tagLst xmlns:p="http://schemas.openxmlformats.org/presentationml/2006/main">
  <p:tag name="KSO_WM_BEAUTIFY_FLAG" val=""/>
</p:tagLst>
</file>

<file path=ppt/tags/tag1823.xml><?xml version="1.0" encoding="utf-8"?>
<p:tagLst xmlns:p="http://schemas.openxmlformats.org/presentationml/2006/main">
  <p:tag name="KSO_WM_BEAUTIFY_FLAG" val=""/>
</p:tagLst>
</file>

<file path=ppt/tags/tag1824.xml><?xml version="1.0" encoding="utf-8"?>
<p:tagLst xmlns:p="http://schemas.openxmlformats.org/presentationml/2006/main">
  <p:tag name="KSO_WM_BEAUTIFY_FLAG" val=""/>
</p:tagLst>
</file>

<file path=ppt/tags/tag1825.xml><?xml version="1.0" encoding="utf-8"?>
<p:tagLst xmlns:p="http://schemas.openxmlformats.org/presentationml/2006/main">
  <p:tag name="KSO_WM_BEAUTIFY_FLAG" val=""/>
</p:tagLst>
</file>

<file path=ppt/tags/tag1826.xml><?xml version="1.0" encoding="utf-8"?>
<p:tagLst xmlns:p="http://schemas.openxmlformats.org/presentationml/2006/main">
  <p:tag name="KSO_WM_BEAUTIFY_FLAG" val=""/>
</p:tagLst>
</file>

<file path=ppt/tags/tag1827.xml><?xml version="1.0" encoding="utf-8"?>
<p:tagLst xmlns:p="http://schemas.openxmlformats.org/presentationml/2006/main">
  <p:tag name="KSO_WM_BEAUTIFY_FLAG" val=""/>
</p:tagLst>
</file>

<file path=ppt/tags/tag1828.xml><?xml version="1.0" encoding="utf-8"?>
<p:tagLst xmlns:p="http://schemas.openxmlformats.org/presentationml/2006/main">
  <p:tag name="KSO_WM_BEAUTIFY_FLAG" val=""/>
</p:tagLst>
</file>

<file path=ppt/tags/tag1829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30.xml><?xml version="1.0" encoding="utf-8"?>
<p:tagLst xmlns:p="http://schemas.openxmlformats.org/presentationml/2006/main">
  <p:tag name="KSO_WM_BEAUTIFY_FLAG" val=""/>
</p:tagLst>
</file>

<file path=ppt/tags/tag1831.xml><?xml version="1.0" encoding="utf-8"?>
<p:tagLst xmlns:p="http://schemas.openxmlformats.org/presentationml/2006/main">
  <p:tag name="KSO_WM_BEAUTIFY_FLAG" val=""/>
</p:tagLst>
</file>

<file path=ppt/tags/tag1832.xml><?xml version="1.0" encoding="utf-8"?>
<p:tagLst xmlns:p="http://schemas.openxmlformats.org/presentationml/2006/main">
  <p:tag name="KSO_WM_BEAUTIFY_FLAG" val=""/>
</p:tagLst>
</file>

<file path=ppt/tags/tag1833.xml><?xml version="1.0" encoding="utf-8"?>
<p:tagLst xmlns:p="http://schemas.openxmlformats.org/presentationml/2006/main">
  <p:tag name="KSO_WM_BEAUTIFY_FLAG" val=""/>
</p:tagLst>
</file>

<file path=ppt/tags/tag1834.xml><?xml version="1.0" encoding="utf-8"?>
<p:tagLst xmlns:p="http://schemas.openxmlformats.org/presentationml/2006/main">
  <p:tag name="KSO_WM_BEAUTIFY_FLAG" val=""/>
</p:tagLst>
</file>

<file path=ppt/tags/tag1835.xml><?xml version="1.0" encoding="utf-8"?>
<p:tagLst xmlns:p="http://schemas.openxmlformats.org/presentationml/2006/main">
  <p:tag name="KSO_WM_BEAUTIFY_FLAG" val=""/>
</p:tagLst>
</file>

<file path=ppt/tags/tag1836.xml><?xml version="1.0" encoding="utf-8"?>
<p:tagLst xmlns:p="http://schemas.openxmlformats.org/presentationml/2006/main">
  <p:tag name="KSO_WM_BEAUTIFY_FLAG" val=""/>
</p:tagLst>
</file>

<file path=ppt/tags/tag1837.xml><?xml version="1.0" encoding="utf-8"?>
<p:tagLst xmlns:p="http://schemas.openxmlformats.org/presentationml/2006/main">
  <p:tag name="KSO_WM_BEAUTIFY_FLAG" val=""/>
</p:tagLst>
</file>

<file path=ppt/tags/tag1838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1839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40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18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420_9*a*1"/>
  <p:tag name="KSO_WM_TEMPLATE_CATEGORY" val="custom"/>
  <p:tag name="KSO_WM_TEMPLATE_INDEX" val="20231420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  <p:tag name="KSO_WM_UNIT_PRESET_TEXT" val="谢谢"/>
</p:tagLst>
</file>

<file path=ppt/tags/tag18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420_9*f*1"/>
  <p:tag name="KSO_WM_TEMPLATE_CATEGORY" val="custom"/>
  <p:tag name="KSO_WM_TEMPLATE_INDEX" val="20231420"/>
  <p:tag name="KSO_WM_UNIT_LAYERLEVEL" val="1"/>
  <p:tag name="KSO_WM_TAG_VERSION" val="1.0"/>
  <p:tag name="KSO_WM_BEAUTIFY_FLAG" val="#wm#"/>
  <p:tag name="KSO_WM_UNIT_SUBTYPE" val="b"/>
  <p:tag name="KSO_WM_UNIT_NOCLEAR" val="0"/>
  <p:tag name="KSO_WM_UNIT_VALUE" val="40"/>
  <p:tag name="KSO_WM_UNIT_TYPE" val="f"/>
  <p:tag name="KSO_WM_UNIT_INDEX" val="1"/>
  <p:tag name="KSO_WM_UNIT_PRESET_TEXT" val="汇报人：WPS"/>
</p:tagLst>
</file>

<file path=ppt/tags/tag1843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0"/>
  <p:tag name="KSO_WM_SLIDE_ID" val="custom20231420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SLIDE_TYPE" val="endPage"/>
  <p:tag name="KSO_WM_SLIDE_SUBTYPE" val="pureTxt"/>
  <p:tag name="KSO_WM_SLIDE_LAYOUT" val="a_f"/>
  <p:tag name="KSO_WM_SLIDE_LAYOUT_CNT" val="1_1"/>
</p:tagLst>
</file>

<file path=ppt/tags/tag1844.xml><?xml version="1.0" encoding="utf-8"?>
<p:tagLst xmlns:p="http://schemas.openxmlformats.org/presentationml/2006/main">
  <p:tag name="COMMONDATA" val="eyJoZGlkIjoiYjI1NTg0NTA5YzViNDM1MzJhNTk4ZTNiNTBjNDQwZmMifQ=="/>
  <p:tag name="commondata" val="eyJoZGlkIjoiMzBiYmNjNDM1NWQ3NzJmNGEzY2Q3ZmFhYWM3MWU1ZWUifQ=="/>
  <p:tag name="resource_record_key" val="{&quot;13&quot;:[4695713],&quot;65&quot;:[20231420]}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UNIT_TYPE" val="i"/>
  <p:tag name="KSO_WM_UNIT_INDEX" val="1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40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BEAUTIFY_FLAG" val=""/>
</p:tagLst>
</file>

<file path=ppt/tags/tag454.xml><?xml version="1.0" encoding="utf-8"?>
<p:tagLst xmlns:p="http://schemas.openxmlformats.org/presentationml/2006/main">
  <p:tag name="KSO_WM_BEAUTIFY_FLAG" val="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BEAUTIFY_FLAG" val="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BEAUTIFY_FLAG" val="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BEAUTIFY_FLAG" val="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BEAUTIFY_FLAG" val="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BEAUTIFY_FLAG" val=""/>
</p:tagLst>
</file>

<file path=ppt/tags/tag489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BEAUTIFY_FLAG" val=""/>
</p:tagLst>
</file>

<file path=ppt/tags/tag491.xml><?xml version="1.0" encoding="utf-8"?>
<p:tagLst xmlns:p="http://schemas.openxmlformats.org/presentationml/2006/main">
  <p:tag name="KSO_WM_BEAUTIFY_FLAG" val=""/>
</p:tagLst>
</file>

<file path=ppt/tags/tag492.xml><?xml version="1.0" encoding="utf-8"?>
<p:tagLst xmlns:p="http://schemas.openxmlformats.org/presentationml/2006/main">
  <p:tag name="KSO_WM_BEAUTIFY_FLAG" val="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BEAUTIFY_FLAG" val=""/>
</p:tagLst>
</file>

<file path=ppt/tags/tag495.xml><?xml version="1.0" encoding="utf-8"?>
<p:tagLst xmlns:p="http://schemas.openxmlformats.org/presentationml/2006/main">
  <p:tag name="KSO_WM_BEAUTIFY_FLAG" val=""/>
</p:tagLst>
</file>

<file path=ppt/tags/tag496.xml><?xml version="1.0" encoding="utf-8"?>
<p:tagLst xmlns:p="http://schemas.openxmlformats.org/presentationml/2006/main">
  <p:tag name="KSO_WM_BEAUTIFY_FLAG" val="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BEAUTIFY_FLAG" val="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BEAUTIFY_FLAG" val="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BEAUTIFY_FLAG" val=""/>
</p:tagLst>
</file>

<file path=ppt/tags/tag513.xml><?xml version="1.0" encoding="utf-8"?>
<p:tagLst xmlns:p="http://schemas.openxmlformats.org/presentationml/2006/main">
  <p:tag name="KSO_WM_BEAUTIFY_FLAG" val=""/>
</p:tagLst>
</file>

<file path=ppt/tags/tag514.xml><?xml version="1.0" encoding="utf-8"?>
<p:tagLst xmlns:p="http://schemas.openxmlformats.org/presentationml/2006/main">
  <p:tag name="KSO_WM_BEAUTIFY_FLAG" val=""/>
</p:tagLst>
</file>

<file path=ppt/tags/tag515.xml><?xml version="1.0" encoding="utf-8"?>
<p:tagLst xmlns:p="http://schemas.openxmlformats.org/presentationml/2006/main">
  <p:tag name="KSO_WM_BEAUTIFY_FLAG" val=""/>
</p:tagLst>
</file>

<file path=ppt/tags/tag516.xml><?xml version="1.0" encoding="utf-8"?>
<p:tagLst xmlns:p="http://schemas.openxmlformats.org/presentationml/2006/main">
  <p:tag name="KSO_WM_BEAUTIFY_FLAG" val=""/>
</p:tagLst>
</file>

<file path=ppt/tags/tag517.xml><?xml version="1.0" encoding="utf-8"?>
<p:tagLst xmlns:p="http://schemas.openxmlformats.org/presentationml/2006/main">
  <p:tag name="KSO_WM_BEAUTIFY_FLAG" val=""/>
</p:tagLst>
</file>

<file path=ppt/tags/tag518.xml><?xml version="1.0" encoding="utf-8"?>
<p:tagLst xmlns:p="http://schemas.openxmlformats.org/presentationml/2006/main">
  <p:tag name="KSO_WM_BEAUTIFY_FLAG" val=""/>
</p:tagLst>
</file>

<file path=ppt/tags/tag519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BEAUTIFY_FLAG" val=""/>
</p:tagLst>
</file>

<file path=ppt/tags/tag521.xml><?xml version="1.0" encoding="utf-8"?>
<p:tagLst xmlns:p="http://schemas.openxmlformats.org/presentationml/2006/main">
  <p:tag name="KSO_WM_BEAUTIFY_FLAG" val=""/>
</p:tagLst>
</file>

<file path=ppt/tags/tag522.xml><?xml version="1.0" encoding="utf-8"?>
<p:tagLst xmlns:p="http://schemas.openxmlformats.org/presentationml/2006/main">
  <p:tag name="KSO_WM_BEAUTIFY_FLAG" val="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BEAUTIFY_FLAG" val=""/>
</p:tagLst>
</file>

<file path=ppt/tags/tag525.xml><?xml version="1.0" encoding="utf-8"?>
<p:tagLst xmlns:p="http://schemas.openxmlformats.org/presentationml/2006/main">
  <p:tag name="KSO_WM_BEAUTIFY_FLAG" val=""/>
</p:tagLst>
</file>

<file path=ppt/tags/tag526.xml><?xml version="1.0" encoding="utf-8"?>
<p:tagLst xmlns:p="http://schemas.openxmlformats.org/presentationml/2006/main">
  <p:tag name="KSO_WM_BEAUTIFY_FLAG" val="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BEAUTIFY_FLAG" val=""/>
</p:tagLst>
</file>

<file path=ppt/tags/tag529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BEAUTIFY_FLAG" val="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BEAUTIFY_FLAG" val=""/>
</p:tagLst>
</file>

<file path=ppt/tags/tag536.xml><?xml version="1.0" encoding="utf-8"?>
<p:tagLst xmlns:p="http://schemas.openxmlformats.org/presentationml/2006/main">
  <p:tag name="KSO_WM_BEAUTIFY_FLAG" val=""/>
</p:tagLst>
</file>

<file path=ppt/tags/tag537.xml><?xml version="1.0" encoding="utf-8"?>
<p:tagLst xmlns:p="http://schemas.openxmlformats.org/presentationml/2006/main">
  <p:tag name="KSO_WM_BEAUTIFY_FLAG" val=""/>
</p:tagLst>
</file>

<file path=ppt/tags/tag538.xml><?xml version="1.0" encoding="utf-8"?>
<p:tagLst xmlns:p="http://schemas.openxmlformats.org/presentationml/2006/main">
  <p:tag name="KSO_WM_BEAUTIFY_FLAG" val=""/>
</p:tagLst>
</file>

<file path=ppt/tags/tag539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40.xml><?xml version="1.0" encoding="utf-8"?>
<p:tagLst xmlns:p="http://schemas.openxmlformats.org/presentationml/2006/main">
  <p:tag name="KSO_WM_BEAUTIFY_FLAG" val=""/>
</p:tagLst>
</file>

<file path=ppt/tags/tag541.xml><?xml version="1.0" encoding="utf-8"?>
<p:tagLst xmlns:p="http://schemas.openxmlformats.org/presentationml/2006/main">
  <p:tag name="KSO_WM_BEAUTIFY_FLAG" val=""/>
</p:tagLst>
</file>

<file path=ppt/tags/tag542.xml><?xml version="1.0" encoding="utf-8"?>
<p:tagLst xmlns:p="http://schemas.openxmlformats.org/presentationml/2006/main">
  <p:tag name="KSO_WM_BEAUTIFY_FLAG" val=""/>
</p:tagLst>
</file>

<file path=ppt/tags/tag543.xml><?xml version="1.0" encoding="utf-8"?>
<p:tagLst xmlns:p="http://schemas.openxmlformats.org/presentationml/2006/main">
  <p:tag name="KSO_WM_BEAUTIFY_FLAG" val=""/>
</p:tagLst>
</file>

<file path=ppt/tags/tag544.xml><?xml version="1.0" encoding="utf-8"?>
<p:tagLst xmlns:p="http://schemas.openxmlformats.org/presentationml/2006/main">
  <p:tag name="KSO_WM_BEAUTIFY_FLAG" val=""/>
</p:tagLst>
</file>

<file path=ppt/tags/tag545.xml><?xml version="1.0" encoding="utf-8"?>
<p:tagLst xmlns:p="http://schemas.openxmlformats.org/presentationml/2006/main">
  <p:tag name="KSO_WM_BEAUTIFY_FLAG" val=""/>
</p:tagLst>
</file>

<file path=ppt/tags/tag546.xml><?xml version="1.0" encoding="utf-8"?>
<p:tagLst xmlns:p="http://schemas.openxmlformats.org/presentationml/2006/main">
  <p:tag name="KSO_WM_BEAUTIFY_FLAG" val=""/>
</p:tagLst>
</file>

<file path=ppt/tags/tag547.xml><?xml version="1.0" encoding="utf-8"?>
<p:tagLst xmlns:p="http://schemas.openxmlformats.org/presentationml/2006/main">
  <p:tag name="KSO_WM_BEAUTIFY_FLAG" val=""/>
</p:tagLst>
</file>

<file path=ppt/tags/tag548.xml><?xml version="1.0" encoding="utf-8"?>
<p:tagLst xmlns:p="http://schemas.openxmlformats.org/presentationml/2006/main">
  <p:tag name="KSO_WM_BEAUTIFY_FLAG" val=""/>
</p:tagLst>
</file>

<file path=ppt/tags/tag549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550.xml><?xml version="1.0" encoding="utf-8"?>
<p:tagLst xmlns:p="http://schemas.openxmlformats.org/presentationml/2006/main">
  <p:tag name="KSO_WM_BEAUTIFY_FLAG" val=""/>
</p:tagLst>
</file>

<file path=ppt/tags/tag551.xml><?xml version="1.0" encoding="utf-8"?>
<p:tagLst xmlns:p="http://schemas.openxmlformats.org/presentationml/2006/main">
  <p:tag name="KSO_WM_BEAUTIFY_FLAG" val=""/>
</p:tagLst>
</file>

<file path=ppt/tags/tag552.xml><?xml version="1.0" encoding="utf-8"?>
<p:tagLst xmlns:p="http://schemas.openxmlformats.org/presentationml/2006/main">
  <p:tag name="KSO_WM_BEAUTIFY_FLAG" val=""/>
</p:tagLst>
</file>

<file path=ppt/tags/tag553.xml><?xml version="1.0" encoding="utf-8"?>
<p:tagLst xmlns:p="http://schemas.openxmlformats.org/presentationml/2006/main">
  <p:tag name="KSO_WM_BEAUTIFY_FLAG" val=""/>
</p:tagLst>
</file>

<file path=ppt/tags/tag554.xml><?xml version="1.0" encoding="utf-8"?>
<p:tagLst xmlns:p="http://schemas.openxmlformats.org/presentationml/2006/main">
  <p:tag name="KSO_WM_BEAUTIFY_FLAG" val=""/>
</p:tagLst>
</file>

<file path=ppt/tags/tag555.xml><?xml version="1.0" encoding="utf-8"?>
<p:tagLst xmlns:p="http://schemas.openxmlformats.org/presentationml/2006/main">
  <p:tag name="KSO_WM_BEAUTIFY_FLAG" val=""/>
</p:tagLst>
</file>

<file path=ppt/tags/tag556.xml><?xml version="1.0" encoding="utf-8"?>
<p:tagLst xmlns:p="http://schemas.openxmlformats.org/presentationml/2006/main">
  <p:tag name="KSO_WM_BEAUTIFY_FLAG" val=""/>
</p:tagLst>
</file>

<file path=ppt/tags/tag557.xml><?xml version="1.0" encoding="utf-8"?>
<p:tagLst xmlns:p="http://schemas.openxmlformats.org/presentationml/2006/main">
  <p:tag name="KSO_WM_BEAUTIFY_FLAG" val=""/>
</p:tagLst>
</file>

<file path=ppt/tags/tag558.xml><?xml version="1.0" encoding="utf-8"?>
<p:tagLst xmlns:p="http://schemas.openxmlformats.org/presentationml/2006/main">
  <p:tag name="KSO_WM_BEAUTIFY_FLAG" val=""/>
</p:tagLst>
</file>

<file path=ppt/tags/tag559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KSO_WM_BEAUTIFY_FLAG" val=""/>
</p:tagLst>
</file>

<file path=ppt/tags/tag561.xml><?xml version="1.0" encoding="utf-8"?>
<p:tagLst xmlns:p="http://schemas.openxmlformats.org/presentationml/2006/main">
  <p:tag name="KSO_WM_BEAUTIFY_FLAG" val=""/>
</p:tagLst>
</file>

<file path=ppt/tags/tag562.xml><?xml version="1.0" encoding="utf-8"?>
<p:tagLst xmlns:p="http://schemas.openxmlformats.org/presentationml/2006/main">
  <p:tag name="KSO_WM_BEAUTIFY_FLAG" val=""/>
</p:tagLst>
</file>

<file path=ppt/tags/tag563.xml><?xml version="1.0" encoding="utf-8"?>
<p:tagLst xmlns:p="http://schemas.openxmlformats.org/presentationml/2006/main">
  <p:tag name="KSO_WM_BEAUTIFY_FLAG" val=""/>
</p:tagLst>
</file>

<file path=ppt/tags/tag564.xml><?xml version="1.0" encoding="utf-8"?>
<p:tagLst xmlns:p="http://schemas.openxmlformats.org/presentationml/2006/main">
  <p:tag name="KSO_WM_BEAUTIFY_FLAG" val=""/>
</p:tagLst>
</file>

<file path=ppt/tags/tag565.xml><?xml version="1.0" encoding="utf-8"?>
<p:tagLst xmlns:p="http://schemas.openxmlformats.org/presentationml/2006/main">
  <p:tag name="KSO_WM_BEAUTIFY_FLAG" val=""/>
</p:tagLst>
</file>

<file path=ppt/tags/tag566.xml><?xml version="1.0" encoding="utf-8"?>
<p:tagLst xmlns:p="http://schemas.openxmlformats.org/presentationml/2006/main">
  <p:tag name="KSO_WM_BEAUTIFY_FLAG" val=""/>
</p:tagLst>
</file>

<file path=ppt/tags/tag567.xml><?xml version="1.0" encoding="utf-8"?>
<p:tagLst xmlns:p="http://schemas.openxmlformats.org/presentationml/2006/main">
  <p:tag name="KSO_WM_BEAUTIFY_FLAG" val="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0.xml><?xml version="1.0" encoding="utf-8"?>
<p:tagLst xmlns:p="http://schemas.openxmlformats.org/presentationml/2006/main">
  <p:tag name="KSO_WM_BEAUTIFY_FLAG" val=""/>
</p:tagLst>
</file>

<file path=ppt/tags/tag571.xml><?xml version="1.0" encoding="utf-8"?>
<p:tagLst xmlns:p="http://schemas.openxmlformats.org/presentationml/2006/main">
  <p:tag name="KSO_WM_BEAUTIFY_FLAG" val=""/>
</p:tagLst>
</file>

<file path=ppt/tags/tag572.xml><?xml version="1.0" encoding="utf-8"?>
<p:tagLst xmlns:p="http://schemas.openxmlformats.org/presentationml/2006/main">
  <p:tag name="KSO_WM_BEAUTIFY_FLAG" val=""/>
</p:tagLst>
</file>

<file path=ppt/tags/tag573.xml><?xml version="1.0" encoding="utf-8"?>
<p:tagLst xmlns:p="http://schemas.openxmlformats.org/presentationml/2006/main">
  <p:tag name="KSO_WM_BEAUTIFY_FLAG" val=""/>
</p:tagLst>
</file>

<file path=ppt/tags/tag574.xml><?xml version="1.0" encoding="utf-8"?>
<p:tagLst xmlns:p="http://schemas.openxmlformats.org/presentationml/2006/main">
  <p:tag name="KSO_WM_BEAUTIFY_FLAG" val=""/>
</p:tagLst>
</file>

<file path=ppt/tags/tag575.xml><?xml version="1.0" encoding="utf-8"?>
<p:tagLst xmlns:p="http://schemas.openxmlformats.org/presentationml/2006/main">
  <p:tag name="KSO_WM_BEAUTIFY_FLAG" val=""/>
</p:tagLst>
</file>

<file path=ppt/tags/tag576.xml><?xml version="1.0" encoding="utf-8"?>
<p:tagLst xmlns:p="http://schemas.openxmlformats.org/presentationml/2006/main">
  <p:tag name="KSO_WM_BEAUTIFY_FLAG" val=""/>
</p:tagLst>
</file>

<file path=ppt/tags/tag577.xml><?xml version="1.0" encoding="utf-8"?>
<p:tagLst xmlns:p="http://schemas.openxmlformats.org/presentationml/2006/main">
  <p:tag name="KSO_WM_BEAUTIFY_FLAG" val=""/>
</p:tagLst>
</file>

<file path=ppt/tags/tag578.xml><?xml version="1.0" encoding="utf-8"?>
<p:tagLst xmlns:p="http://schemas.openxmlformats.org/presentationml/2006/main">
  <p:tag name="KSO_WM_BEAUTIFY_FLAG" val=""/>
</p:tagLst>
</file>

<file path=ppt/tags/tag579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BEAUTIFY_FLAG" val=""/>
</p:tagLst>
</file>

<file path=ppt/tags/tag581.xml><?xml version="1.0" encoding="utf-8"?>
<p:tagLst xmlns:p="http://schemas.openxmlformats.org/presentationml/2006/main">
  <p:tag name="KSO_WM_BEAUTIFY_FLAG" val=""/>
</p:tagLst>
</file>

<file path=ppt/tags/tag582.xml><?xml version="1.0" encoding="utf-8"?>
<p:tagLst xmlns:p="http://schemas.openxmlformats.org/presentationml/2006/main">
  <p:tag name="KSO_WM_BEAUTIFY_FLAG" val=""/>
</p:tagLst>
</file>

<file path=ppt/tags/tag583.xml><?xml version="1.0" encoding="utf-8"?>
<p:tagLst xmlns:p="http://schemas.openxmlformats.org/presentationml/2006/main">
  <p:tag name="KSO_WM_BEAUTIFY_FLAG" val=""/>
</p:tagLst>
</file>

<file path=ppt/tags/tag584.xml><?xml version="1.0" encoding="utf-8"?>
<p:tagLst xmlns:p="http://schemas.openxmlformats.org/presentationml/2006/main">
  <p:tag name="KSO_WM_BEAUTIFY_FLAG" val=""/>
</p:tagLst>
</file>

<file path=ppt/tags/tag585.xml><?xml version="1.0" encoding="utf-8"?>
<p:tagLst xmlns:p="http://schemas.openxmlformats.org/presentationml/2006/main">
  <p:tag name="KSO_WM_BEAUTIFY_FLAG" val=""/>
</p:tagLst>
</file>

<file path=ppt/tags/tag586.xml><?xml version="1.0" encoding="utf-8"?>
<p:tagLst xmlns:p="http://schemas.openxmlformats.org/presentationml/2006/main">
  <p:tag name="KSO_WM_BEAUTIFY_FLAG" val=""/>
</p:tagLst>
</file>

<file path=ppt/tags/tag587.xml><?xml version="1.0" encoding="utf-8"?>
<p:tagLst xmlns:p="http://schemas.openxmlformats.org/presentationml/2006/main">
  <p:tag name="KSO_WM_BEAUTIFY_FLAG" val=""/>
</p:tagLst>
</file>

<file path=ppt/tags/tag588.xml><?xml version="1.0" encoding="utf-8"?>
<p:tagLst xmlns:p="http://schemas.openxmlformats.org/presentationml/2006/main">
  <p:tag name="KSO_WM_BEAUTIFY_FLAG" val=""/>
</p:tagLst>
</file>

<file path=ppt/tags/tag589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590.xml><?xml version="1.0" encoding="utf-8"?>
<p:tagLst xmlns:p="http://schemas.openxmlformats.org/presentationml/2006/main">
  <p:tag name="KSO_WM_BEAUTIFY_FLAG" val=""/>
</p:tagLst>
</file>

<file path=ppt/tags/tag591.xml><?xml version="1.0" encoding="utf-8"?>
<p:tagLst xmlns:p="http://schemas.openxmlformats.org/presentationml/2006/main">
  <p:tag name="KSO_WM_BEAUTIFY_FLAG" val=""/>
</p:tagLst>
</file>

<file path=ppt/tags/tag592.xml><?xml version="1.0" encoding="utf-8"?>
<p:tagLst xmlns:p="http://schemas.openxmlformats.org/presentationml/2006/main">
  <p:tag name="KSO_WM_BEAUTIFY_FLAG" val=""/>
</p:tagLst>
</file>

<file path=ppt/tags/tag593.xml><?xml version="1.0" encoding="utf-8"?>
<p:tagLst xmlns:p="http://schemas.openxmlformats.org/presentationml/2006/main">
  <p:tag name="KSO_WM_BEAUTIFY_FLAG" val=""/>
</p:tagLst>
</file>

<file path=ppt/tags/tag594.xml><?xml version="1.0" encoding="utf-8"?>
<p:tagLst xmlns:p="http://schemas.openxmlformats.org/presentationml/2006/main">
  <p:tag name="KSO_WM_BEAUTIFY_FLAG" val=""/>
</p:tagLst>
</file>

<file path=ppt/tags/tag595.xml><?xml version="1.0" encoding="utf-8"?>
<p:tagLst xmlns:p="http://schemas.openxmlformats.org/presentationml/2006/main">
  <p:tag name="KSO_WM_BEAUTIFY_FLAG" val=""/>
</p:tagLst>
</file>

<file path=ppt/tags/tag596.xml><?xml version="1.0" encoding="utf-8"?>
<p:tagLst xmlns:p="http://schemas.openxmlformats.org/presentationml/2006/main">
  <p:tag name="KSO_WM_BEAUTIFY_FLAG" val=""/>
</p:tagLst>
</file>

<file path=ppt/tags/tag597.xml><?xml version="1.0" encoding="utf-8"?>
<p:tagLst xmlns:p="http://schemas.openxmlformats.org/presentationml/2006/main">
  <p:tag name="KSO_WM_BEAUTIFY_FLAG" val=""/>
</p:tagLst>
</file>

<file path=ppt/tags/tag598.xml><?xml version="1.0" encoding="utf-8"?>
<p:tagLst xmlns:p="http://schemas.openxmlformats.org/presentationml/2006/main">
  <p:tag name="KSO_WM_BEAUTIFY_FLAG" val=""/>
</p:tagLst>
</file>

<file path=ppt/tags/tag59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600.xml><?xml version="1.0" encoding="utf-8"?>
<p:tagLst xmlns:p="http://schemas.openxmlformats.org/presentationml/2006/main">
  <p:tag name="KSO_WM_BEAUTIFY_FLAG" val=""/>
</p:tagLst>
</file>

<file path=ppt/tags/tag601.xml><?xml version="1.0" encoding="utf-8"?>
<p:tagLst xmlns:p="http://schemas.openxmlformats.org/presentationml/2006/main">
  <p:tag name="KSO_WM_BEAUTIFY_FLAG" val=""/>
</p:tagLst>
</file>

<file path=ppt/tags/tag602.xml><?xml version="1.0" encoding="utf-8"?>
<p:tagLst xmlns:p="http://schemas.openxmlformats.org/presentationml/2006/main">
  <p:tag name="KSO_WM_BEAUTIFY_FLAG" val=""/>
</p:tagLst>
</file>

<file path=ppt/tags/tag603.xml><?xml version="1.0" encoding="utf-8"?>
<p:tagLst xmlns:p="http://schemas.openxmlformats.org/presentationml/2006/main">
  <p:tag name="KSO_WM_BEAUTIFY_FLAG" val=""/>
</p:tagLst>
</file>

<file path=ppt/tags/tag604.xml><?xml version="1.0" encoding="utf-8"?>
<p:tagLst xmlns:p="http://schemas.openxmlformats.org/presentationml/2006/main">
  <p:tag name="KSO_WM_BEAUTIFY_FLAG" val=""/>
</p:tagLst>
</file>

<file path=ppt/tags/tag605.xml><?xml version="1.0" encoding="utf-8"?>
<p:tagLst xmlns:p="http://schemas.openxmlformats.org/presentationml/2006/main">
  <p:tag name="KSO_WM_BEAUTIFY_FLAG" val=""/>
</p:tagLst>
</file>

<file path=ppt/tags/tag606.xml><?xml version="1.0" encoding="utf-8"?>
<p:tagLst xmlns:p="http://schemas.openxmlformats.org/presentationml/2006/main">
  <p:tag name="KSO_WM_BEAUTIFY_FLAG" val=""/>
</p:tagLst>
</file>

<file path=ppt/tags/tag607.xml><?xml version="1.0" encoding="utf-8"?>
<p:tagLst xmlns:p="http://schemas.openxmlformats.org/presentationml/2006/main">
  <p:tag name="KSO_WM_BEAUTIFY_FLAG" val=""/>
</p:tagLst>
</file>

<file path=ppt/tags/tag608.xml><?xml version="1.0" encoding="utf-8"?>
<p:tagLst xmlns:p="http://schemas.openxmlformats.org/presentationml/2006/main">
  <p:tag name="KSO_WM_BEAUTIFY_FLAG" val=""/>
</p:tagLst>
</file>

<file path=ppt/tags/tag609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610.xml><?xml version="1.0" encoding="utf-8"?>
<p:tagLst xmlns:p="http://schemas.openxmlformats.org/presentationml/2006/main">
  <p:tag name="KSO_WM_BEAUTIFY_FLAG" val=""/>
</p:tagLst>
</file>

<file path=ppt/tags/tag611.xml><?xml version="1.0" encoding="utf-8"?>
<p:tagLst xmlns:p="http://schemas.openxmlformats.org/presentationml/2006/main">
  <p:tag name="KSO_WM_BEAUTIFY_FLAG" val=""/>
</p:tagLst>
</file>

<file path=ppt/tags/tag612.xml><?xml version="1.0" encoding="utf-8"?>
<p:tagLst xmlns:p="http://schemas.openxmlformats.org/presentationml/2006/main">
  <p:tag name="KSO_WM_BEAUTIFY_FLAG" val=""/>
</p:tagLst>
</file>

<file path=ppt/tags/tag613.xml><?xml version="1.0" encoding="utf-8"?>
<p:tagLst xmlns:p="http://schemas.openxmlformats.org/presentationml/2006/main">
  <p:tag name="KSO_WM_BEAUTIFY_FLAG" val=""/>
</p:tagLst>
</file>

<file path=ppt/tags/tag614.xml><?xml version="1.0" encoding="utf-8"?>
<p:tagLst xmlns:p="http://schemas.openxmlformats.org/presentationml/2006/main">
  <p:tag name="KSO_WM_BEAUTIFY_FLAG" val=""/>
</p:tagLst>
</file>

<file path=ppt/tags/tag615.xml><?xml version="1.0" encoding="utf-8"?>
<p:tagLst xmlns:p="http://schemas.openxmlformats.org/presentationml/2006/main">
  <p:tag name="KSO_WM_BEAUTIFY_FLAG" val=""/>
</p:tagLst>
</file>

<file path=ppt/tags/tag616.xml><?xml version="1.0" encoding="utf-8"?>
<p:tagLst xmlns:p="http://schemas.openxmlformats.org/presentationml/2006/main">
  <p:tag name="KSO_WM_BEAUTIFY_FLAG" val=""/>
</p:tagLst>
</file>

<file path=ppt/tags/tag617.xml><?xml version="1.0" encoding="utf-8"?>
<p:tagLst xmlns:p="http://schemas.openxmlformats.org/presentationml/2006/main">
  <p:tag name="KSO_WM_BEAUTIFY_FLAG" val=""/>
</p:tagLst>
</file>

<file path=ppt/tags/tag618.xml><?xml version="1.0" encoding="utf-8"?>
<p:tagLst xmlns:p="http://schemas.openxmlformats.org/presentationml/2006/main">
  <p:tag name="KSO_WM_BEAUTIFY_FLAG" val=""/>
</p:tagLst>
</file>

<file path=ppt/tags/tag619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620.xml><?xml version="1.0" encoding="utf-8"?>
<p:tagLst xmlns:p="http://schemas.openxmlformats.org/presentationml/2006/main">
  <p:tag name="KSO_WM_BEAUTIFY_FLAG" val=""/>
</p:tagLst>
</file>

<file path=ppt/tags/tag621.xml><?xml version="1.0" encoding="utf-8"?>
<p:tagLst xmlns:p="http://schemas.openxmlformats.org/presentationml/2006/main">
  <p:tag name="KSO_WM_BEAUTIFY_FLAG" val=""/>
</p:tagLst>
</file>

<file path=ppt/tags/tag622.xml><?xml version="1.0" encoding="utf-8"?>
<p:tagLst xmlns:p="http://schemas.openxmlformats.org/presentationml/2006/main">
  <p:tag name="KSO_WM_BEAUTIFY_FLAG" val=""/>
</p:tagLst>
</file>

<file path=ppt/tags/tag623.xml><?xml version="1.0" encoding="utf-8"?>
<p:tagLst xmlns:p="http://schemas.openxmlformats.org/presentationml/2006/main">
  <p:tag name="KSO_WM_BEAUTIFY_FLAG" val=""/>
</p:tagLst>
</file>

<file path=ppt/tags/tag624.xml><?xml version="1.0" encoding="utf-8"?>
<p:tagLst xmlns:p="http://schemas.openxmlformats.org/presentationml/2006/main">
  <p:tag name="KSO_WM_BEAUTIFY_FLAG" val=""/>
</p:tagLst>
</file>

<file path=ppt/tags/tag625.xml><?xml version="1.0" encoding="utf-8"?>
<p:tagLst xmlns:p="http://schemas.openxmlformats.org/presentationml/2006/main">
  <p:tag name="KSO_WM_BEAUTIFY_FLAG" val=""/>
</p:tagLst>
</file>

<file path=ppt/tags/tag626.xml><?xml version="1.0" encoding="utf-8"?>
<p:tagLst xmlns:p="http://schemas.openxmlformats.org/presentationml/2006/main">
  <p:tag name="KSO_WM_BEAUTIFY_FLAG" val=""/>
</p:tagLst>
</file>

<file path=ppt/tags/tag627.xml><?xml version="1.0" encoding="utf-8"?>
<p:tagLst xmlns:p="http://schemas.openxmlformats.org/presentationml/2006/main">
  <p:tag name="KSO_WM_BEAUTIFY_FLAG" val=""/>
</p:tagLst>
</file>

<file path=ppt/tags/tag628.xml><?xml version="1.0" encoding="utf-8"?>
<p:tagLst xmlns:p="http://schemas.openxmlformats.org/presentationml/2006/main">
  <p:tag name="KSO_WM_BEAUTIFY_FLAG" val=""/>
</p:tagLst>
</file>

<file path=ppt/tags/tag629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NOCLEAR" val="0"/>
</p:tagLst>
</file>

<file path=ppt/tags/tag630.xml><?xml version="1.0" encoding="utf-8"?>
<p:tagLst xmlns:p="http://schemas.openxmlformats.org/presentationml/2006/main">
  <p:tag name="KSO_WM_BEAUTIFY_FLAG" val=""/>
</p:tagLst>
</file>

<file path=ppt/tags/tag631.xml><?xml version="1.0" encoding="utf-8"?>
<p:tagLst xmlns:p="http://schemas.openxmlformats.org/presentationml/2006/main">
  <p:tag name="KSO_WM_BEAUTIFY_FLAG" val=""/>
</p:tagLst>
</file>

<file path=ppt/tags/tag632.xml><?xml version="1.0" encoding="utf-8"?>
<p:tagLst xmlns:p="http://schemas.openxmlformats.org/presentationml/2006/main">
  <p:tag name="KSO_WM_BEAUTIFY_FLAG" val=""/>
</p:tagLst>
</file>

<file path=ppt/tags/tag633.xml><?xml version="1.0" encoding="utf-8"?>
<p:tagLst xmlns:p="http://schemas.openxmlformats.org/presentationml/2006/main">
  <p:tag name="KSO_WM_BEAUTIFY_FLAG" val=""/>
</p:tagLst>
</file>

<file path=ppt/tags/tag634.xml><?xml version="1.0" encoding="utf-8"?>
<p:tagLst xmlns:p="http://schemas.openxmlformats.org/presentationml/2006/main">
  <p:tag name="KSO_WM_BEAUTIFY_FLAG" val=""/>
</p:tagLst>
</file>

<file path=ppt/tags/tag635.xml><?xml version="1.0" encoding="utf-8"?>
<p:tagLst xmlns:p="http://schemas.openxmlformats.org/presentationml/2006/main">
  <p:tag name="KSO_WM_BEAUTIFY_FLAG" val=""/>
</p:tagLst>
</file>

<file path=ppt/tags/tag636.xml><?xml version="1.0" encoding="utf-8"?>
<p:tagLst xmlns:p="http://schemas.openxmlformats.org/presentationml/2006/main">
  <p:tag name="KSO_WM_BEAUTIFY_FLAG" val=""/>
</p:tagLst>
</file>

<file path=ppt/tags/tag637.xml><?xml version="1.0" encoding="utf-8"?>
<p:tagLst xmlns:p="http://schemas.openxmlformats.org/presentationml/2006/main">
  <p:tag name="KSO_WM_BEAUTIFY_FLAG" val=""/>
</p:tagLst>
</file>

<file path=ppt/tags/tag638.xml><?xml version="1.0" encoding="utf-8"?>
<p:tagLst xmlns:p="http://schemas.openxmlformats.org/presentationml/2006/main">
  <p:tag name="KSO_WM_BEAUTIFY_FLAG" val=""/>
</p:tagLst>
</file>

<file path=ppt/tags/tag639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0.xml><?xml version="1.0" encoding="utf-8"?>
<p:tagLst xmlns:p="http://schemas.openxmlformats.org/presentationml/2006/main">
  <p:tag name="KSO_WM_BEAUTIFY_FLAG" val=""/>
</p:tagLst>
</file>

<file path=ppt/tags/tag641.xml><?xml version="1.0" encoding="utf-8"?>
<p:tagLst xmlns:p="http://schemas.openxmlformats.org/presentationml/2006/main">
  <p:tag name="KSO_WM_BEAUTIFY_FLAG" val=""/>
</p:tagLst>
</file>

<file path=ppt/tags/tag642.xml><?xml version="1.0" encoding="utf-8"?>
<p:tagLst xmlns:p="http://schemas.openxmlformats.org/presentationml/2006/main">
  <p:tag name="KSO_WM_BEAUTIFY_FLAG" val=""/>
</p:tagLst>
</file>

<file path=ppt/tags/tag643.xml><?xml version="1.0" encoding="utf-8"?>
<p:tagLst xmlns:p="http://schemas.openxmlformats.org/presentationml/2006/main">
  <p:tag name="KSO_WM_BEAUTIFY_FLAG" val=""/>
</p:tagLst>
</file>

<file path=ppt/tags/tag644.xml><?xml version="1.0" encoding="utf-8"?>
<p:tagLst xmlns:p="http://schemas.openxmlformats.org/presentationml/2006/main">
  <p:tag name="KSO_WM_BEAUTIFY_FLAG" val=""/>
</p:tagLst>
</file>

<file path=ppt/tags/tag645.xml><?xml version="1.0" encoding="utf-8"?>
<p:tagLst xmlns:p="http://schemas.openxmlformats.org/presentationml/2006/main">
  <p:tag name="KSO_WM_BEAUTIFY_FLAG" val=""/>
</p:tagLst>
</file>

<file path=ppt/tags/tag646.xml><?xml version="1.0" encoding="utf-8"?>
<p:tagLst xmlns:p="http://schemas.openxmlformats.org/presentationml/2006/main">
  <p:tag name="KSO_WM_BEAUTIFY_FLAG" val=""/>
</p:tagLst>
</file>

<file path=ppt/tags/tag647.xml><?xml version="1.0" encoding="utf-8"?>
<p:tagLst xmlns:p="http://schemas.openxmlformats.org/presentationml/2006/main">
  <p:tag name="KSO_WM_BEAUTIFY_FLAG" val=""/>
</p:tagLst>
</file>

<file path=ppt/tags/tag648.xml><?xml version="1.0" encoding="utf-8"?>
<p:tagLst xmlns:p="http://schemas.openxmlformats.org/presentationml/2006/main">
  <p:tag name="KSO_WM_BEAUTIFY_FLAG" val=""/>
</p:tagLst>
</file>

<file path=ppt/tags/tag649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0.xml><?xml version="1.0" encoding="utf-8"?>
<p:tagLst xmlns:p="http://schemas.openxmlformats.org/presentationml/2006/main">
  <p:tag name="KSO_WM_BEAUTIFY_FLAG" val=""/>
</p:tagLst>
</file>

<file path=ppt/tags/tag651.xml><?xml version="1.0" encoding="utf-8"?>
<p:tagLst xmlns:p="http://schemas.openxmlformats.org/presentationml/2006/main">
  <p:tag name="KSO_WM_BEAUTIFY_FLAG" val=""/>
</p:tagLst>
</file>

<file path=ppt/tags/tag652.xml><?xml version="1.0" encoding="utf-8"?>
<p:tagLst xmlns:p="http://schemas.openxmlformats.org/presentationml/2006/main">
  <p:tag name="KSO_WM_BEAUTIFY_FLAG" val=""/>
</p:tagLst>
</file>

<file path=ppt/tags/tag653.xml><?xml version="1.0" encoding="utf-8"?>
<p:tagLst xmlns:p="http://schemas.openxmlformats.org/presentationml/2006/main">
  <p:tag name="KSO_WM_BEAUTIFY_FLAG" val=""/>
</p:tagLst>
</file>

<file path=ppt/tags/tag654.xml><?xml version="1.0" encoding="utf-8"?>
<p:tagLst xmlns:p="http://schemas.openxmlformats.org/presentationml/2006/main">
  <p:tag name="KSO_WM_BEAUTIFY_FLAG" val=""/>
</p:tagLst>
</file>

<file path=ppt/tags/tag655.xml><?xml version="1.0" encoding="utf-8"?>
<p:tagLst xmlns:p="http://schemas.openxmlformats.org/presentationml/2006/main">
  <p:tag name="KSO_WM_BEAUTIFY_FLAG" val=""/>
</p:tagLst>
</file>

<file path=ppt/tags/tag656.xml><?xml version="1.0" encoding="utf-8"?>
<p:tagLst xmlns:p="http://schemas.openxmlformats.org/presentationml/2006/main">
  <p:tag name="KSO_WM_BEAUTIFY_FLAG" val=""/>
</p:tagLst>
</file>

<file path=ppt/tags/tag657.xml><?xml version="1.0" encoding="utf-8"?>
<p:tagLst xmlns:p="http://schemas.openxmlformats.org/presentationml/2006/main">
  <p:tag name="KSO_WM_BEAUTIFY_FLAG" val=""/>
</p:tagLst>
</file>

<file path=ppt/tags/tag658.xml><?xml version="1.0" encoding="utf-8"?>
<p:tagLst xmlns:p="http://schemas.openxmlformats.org/presentationml/2006/main">
  <p:tag name="KSO_WM_BEAUTIFY_FLAG" val=""/>
</p:tagLst>
</file>

<file path=ppt/tags/tag659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4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660.xml><?xml version="1.0" encoding="utf-8"?>
<p:tagLst xmlns:p="http://schemas.openxmlformats.org/presentationml/2006/main">
  <p:tag name="KSO_WM_BEAUTIFY_FLAG" val=""/>
</p:tagLst>
</file>

<file path=ppt/tags/tag661.xml><?xml version="1.0" encoding="utf-8"?>
<p:tagLst xmlns:p="http://schemas.openxmlformats.org/presentationml/2006/main">
  <p:tag name="KSO_WM_BEAUTIFY_FLAG" val=""/>
</p:tagLst>
</file>

<file path=ppt/tags/tag662.xml><?xml version="1.0" encoding="utf-8"?>
<p:tagLst xmlns:p="http://schemas.openxmlformats.org/presentationml/2006/main">
  <p:tag name="KSO_WM_BEAUTIFY_FLAG" val=""/>
</p:tagLst>
</file>

<file path=ppt/tags/tag663.xml><?xml version="1.0" encoding="utf-8"?>
<p:tagLst xmlns:p="http://schemas.openxmlformats.org/presentationml/2006/main">
  <p:tag name="KSO_WM_BEAUTIFY_FLAG" val=""/>
</p:tagLst>
</file>

<file path=ppt/tags/tag664.xml><?xml version="1.0" encoding="utf-8"?>
<p:tagLst xmlns:p="http://schemas.openxmlformats.org/presentationml/2006/main">
  <p:tag name="KSO_WM_BEAUTIFY_FLAG" val=""/>
</p:tagLst>
</file>

<file path=ppt/tags/tag665.xml><?xml version="1.0" encoding="utf-8"?>
<p:tagLst xmlns:p="http://schemas.openxmlformats.org/presentationml/2006/main">
  <p:tag name="KSO_WM_BEAUTIFY_FLAG" val=""/>
</p:tagLst>
</file>

<file path=ppt/tags/tag666.xml><?xml version="1.0" encoding="utf-8"?>
<p:tagLst xmlns:p="http://schemas.openxmlformats.org/presentationml/2006/main">
  <p:tag name="KSO_WM_BEAUTIFY_FLAG" val=""/>
</p:tagLst>
</file>

<file path=ppt/tags/tag667.xml><?xml version="1.0" encoding="utf-8"?>
<p:tagLst xmlns:p="http://schemas.openxmlformats.org/presentationml/2006/main">
  <p:tag name="KSO_WM_BEAUTIFY_FLAG" val=""/>
</p:tagLst>
</file>

<file path=ppt/tags/tag668.xml><?xml version="1.0" encoding="utf-8"?>
<p:tagLst xmlns:p="http://schemas.openxmlformats.org/presentationml/2006/main">
  <p:tag name="KSO_WM_BEAUTIFY_FLAG" val=""/>
</p:tagLst>
</file>

<file path=ppt/tags/tag669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670.xml><?xml version="1.0" encoding="utf-8"?>
<p:tagLst xmlns:p="http://schemas.openxmlformats.org/presentationml/2006/main">
  <p:tag name="KSO_WM_BEAUTIFY_FLAG" val=""/>
</p:tagLst>
</file>

<file path=ppt/tags/tag671.xml><?xml version="1.0" encoding="utf-8"?>
<p:tagLst xmlns:p="http://schemas.openxmlformats.org/presentationml/2006/main">
  <p:tag name="KSO_WM_BEAUTIFY_FLAG" val=""/>
</p:tagLst>
</file>

<file path=ppt/tags/tag672.xml><?xml version="1.0" encoding="utf-8"?>
<p:tagLst xmlns:p="http://schemas.openxmlformats.org/presentationml/2006/main">
  <p:tag name="KSO_WM_BEAUTIFY_FLAG" val=""/>
</p:tagLst>
</file>

<file path=ppt/tags/tag673.xml><?xml version="1.0" encoding="utf-8"?>
<p:tagLst xmlns:p="http://schemas.openxmlformats.org/presentationml/2006/main">
  <p:tag name="KSO_WM_BEAUTIFY_FLAG" val=""/>
</p:tagLst>
</file>

<file path=ppt/tags/tag674.xml><?xml version="1.0" encoding="utf-8"?>
<p:tagLst xmlns:p="http://schemas.openxmlformats.org/presentationml/2006/main">
  <p:tag name="KSO_WM_BEAUTIFY_FLAG" val=""/>
</p:tagLst>
</file>

<file path=ppt/tags/tag675.xml><?xml version="1.0" encoding="utf-8"?>
<p:tagLst xmlns:p="http://schemas.openxmlformats.org/presentationml/2006/main">
  <p:tag name="KSO_WM_BEAUTIFY_FLAG" val=""/>
</p:tagLst>
</file>

<file path=ppt/tags/tag676.xml><?xml version="1.0" encoding="utf-8"?>
<p:tagLst xmlns:p="http://schemas.openxmlformats.org/presentationml/2006/main">
  <p:tag name="KSO_WM_BEAUTIFY_FLAG" val=""/>
</p:tagLst>
</file>

<file path=ppt/tags/tag677.xml><?xml version="1.0" encoding="utf-8"?>
<p:tagLst xmlns:p="http://schemas.openxmlformats.org/presentationml/2006/main">
  <p:tag name="KSO_WM_BEAUTIFY_FLAG" val=""/>
</p:tagLst>
</file>

<file path=ppt/tags/tag678.xml><?xml version="1.0" encoding="utf-8"?>
<p:tagLst xmlns:p="http://schemas.openxmlformats.org/presentationml/2006/main">
  <p:tag name="KSO_WM_BEAUTIFY_FLAG" val=""/>
</p:tagLst>
</file>

<file path=ppt/tags/tag679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680.xml><?xml version="1.0" encoding="utf-8"?>
<p:tagLst xmlns:p="http://schemas.openxmlformats.org/presentationml/2006/main">
  <p:tag name="KSO_WM_BEAUTIFY_FLAG" val=""/>
</p:tagLst>
</file>

<file path=ppt/tags/tag681.xml><?xml version="1.0" encoding="utf-8"?>
<p:tagLst xmlns:p="http://schemas.openxmlformats.org/presentationml/2006/main">
  <p:tag name="KSO_WM_BEAUTIFY_FLAG" val=""/>
</p:tagLst>
</file>

<file path=ppt/tags/tag682.xml><?xml version="1.0" encoding="utf-8"?>
<p:tagLst xmlns:p="http://schemas.openxmlformats.org/presentationml/2006/main">
  <p:tag name="KSO_WM_BEAUTIFY_FLAG" val=""/>
</p:tagLst>
</file>

<file path=ppt/tags/tag683.xml><?xml version="1.0" encoding="utf-8"?>
<p:tagLst xmlns:p="http://schemas.openxmlformats.org/presentationml/2006/main">
  <p:tag name="KSO_WM_BEAUTIFY_FLAG" val=""/>
</p:tagLst>
</file>

<file path=ppt/tags/tag684.xml><?xml version="1.0" encoding="utf-8"?>
<p:tagLst xmlns:p="http://schemas.openxmlformats.org/presentationml/2006/main">
  <p:tag name="KSO_WM_BEAUTIFY_FLAG" val=""/>
</p:tagLst>
</file>

<file path=ppt/tags/tag685.xml><?xml version="1.0" encoding="utf-8"?>
<p:tagLst xmlns:p="http://schemas.openxmlformats.org/presentationml/2006/main">
  <p:tag name="KSO_WM_BEAUTIFY_FLAG" val=""/>
</p:tagLst>
</file>

<file path=ppt/tags/tag686.xml><?xml version="1.0" encoding="utf-8"?>
<p:tagLst xmlns:p="http://schemas.openxmlformats.org/presentationml/2006/main">
  <p:tag name="KSO_WM_BEAUTIFY_FLAG" val=""/>
</p:tagLst>
</file>

<file path=ppt/tags/tag687.xml><?xml version="1.0" encoding="utf-8"?>
<p:tagLst xmlns:p="http://schemas.openxmlformats.org/presentationml/2006/main">
  <p:tag name="KSO_WM_BEAUTIFY_FLAG" val=""/>
</p:tagLst>
</file>

<file path=ppt/tags/tag688.xml><?xml version="1.0" encoding="utf-8"?>
<p:tagLst xmlns:p="http://schemas.openxmlformats.org/presentationml/2006/main">
  <p:tag name="KSO_WM_BEAUTIFY_FLAG" val=""/>
</p:tagLst>
</file>

<file path=ppt/tags/tag689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1420"/>
</p:tagLst>
</file>

<file path=ppt/tags/tag690.xml><?xml version="1.0" encoding="utf-8"?>
<p:tagLst xmlns:p="http://schemas.openxmlformats.org/presentationml/2006/main">
  <p:tag name="KSO_WM_BEAUTIFY_FLAG" val=""/>
</p:tagLst>
</file>

<file path=ppt/tags/tag691.xml><?xml version="1.0" encoding="utf-8"?>
<p:tagLst xmlns:p="http://schemas.openxmlformats.org/presentationml/2006/main">
  <p:tag name="KSO_WM_BEAUTIFY_FLAG" val=""/>
</p:tagLst>
</file>

<file path=ppt/tags/tag692.xml><?xml version="1.0" encoding="utf-8"?>
<p:tagLst xmlns:p="http://schemas.openxmlformats.org/presentationml/2006/main">
  <p:tag name="KSO_WM_BEAUTIFY_FLAG" val=""/>
</p:tagLst>
</file>

<file path=ppt/tags/tag693.xml><?xml version="1.0" encoding="utf-8"?>
<p:tagLst xmlns:p="http://schemas.openxmlformats.org/presentationml/2006/main">
  <p:tag name="KSO_WM_BEAUTIFY_FLAG" val=""/>
</p:tagLst>
</file>

<file path=ppt/tags/tag694.xml><?xml version="1.0" encoding="utf-8"?>
<p:tagLst xmlns:p="http://schemas.openxmlformats.org/presentationml/2006/main">
  <p:tag name="KSO_WM_BEAUTIFY_FLAG" val=""/>
</p:tagLst>
</file>

<file path=ppt/tags/tag695.xml><?xml version="1.0" encoding="utf-8"?>
<p:tagLst xmlns:p="http://schemas.openxmlformats.org/presentationml/2006/main">
  <p:tag name="KSO_WM_BEAUTIFY_FLAG" val=""/>
</p:tagLst>
</file>

<file path=ppt/tags/tag696.xml><?xml version="1.0" encoding="utf-8"?>
<p:tagLst xmlns:p="http://schemas.openxmlformats.org/presentationml/2006/main">
  <p:tag name="KSO_WM_BEAUTIFY_FLAG" val=""/>
</p:tagLst>
</file>

<file path=ppt/tags/tag697.xml><?xml version="1.0" encoding="utf-8"?>
<p:tagLst xmlns:p="http://schemas.openxmlformats.org/presentationml/2006/main">
  <p:tag name="KSO_WM_BEAUTIFY_FLAG" val=""/>
</p:tagLst>
</file>

<file path=ppt/tags/tag698.xml><?xml version="1.0" encoding="utf-8"?>
<p:tagLst xmlns:p="http://schemas.openxmlformats.org/presentationml/2006/main">
  <p:tag name="KSO_WM_BEAUTIFY_FLAG" val=""/>
</p:tagLst>
</file>

<file path=ppt/tags/tag69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1420"/>
</p:tagLst>
</file>

<file path=ppt/tags/tag700.xml><?xml version="1.0" encoding="utf-8"?>
<p:tagLst xmlns:p="http://schemas.openxmlformats.org/presentationml/2006/main">
  <p:tag name="KSO_WM_BEAUTIFY_FLAG" val=""/>
</p:tagLst>
</file>

<file path=ppt/tags/tag701.xml><?xml version="1.0" encoding="utf-8"?>
<p:tagLst xmlns:p="http://schemas.openxmlformats.org/presentationml/2006/main">
  <p:tag name="KSO_WM_BEAUTIFY_FLAG" val=""/>
</p:tagLst>
</file>

<file path=ppt/tags/tag702.xml><?xml version="1.0" encoding="utf-8"?>
<p:tagLst xmlns:p="http://schemas.openxmlformats.org/presentationml/2006/main">
  <p:tag name="KSO_WM_BEAUTIFY_FLAG" val=""/>
</p:tagLst>
</file>

<file path=ppt/tags/tag703.xml><?xml version="1.0" encoding="utf-8"?>
<p:tagLst xmlns:p="http://schemas.openxmlformats.org/presentationml/2006/main">
  <p:tag name="KSO_WM_BEAUTIFY_FLAG" val=""/>
</p:tagLst>
</file>

<file path=ppt/tags/tag704.xml><?xml version="1.0" encoding="utf-8"?>
<p:tagLst xmlns:p="http://schemas.openxmlformats.org/presentationml/2006/main">
  <p:tag name="KSO_WM_BEAUTIFY_FLAG" val=""/>
</p:tagLst>
</file>

<file path=ppt/tags/tag705.xml><?xml version="1.0" encoding="utf-8"?>
<p:tagLst xmlns:p="http://schemas.openxmlformats.org/presentationml/2006/main">
  <p:tag name="KSO_WM_BEAUTIFY_FLAG" val=""/>
</p:tagLst>
</file>

<file path=ppt/tags/tag706.xml><?xml version="1.0" encoding="utf-8"?>
<p:tagLst xmlns:p="http://schemas.openxmlformats.org/presentationml/2006/main">
  <p:tag name="KSO_WM_BEAUTIFY_FLAG" val=""/>
</p:tagLst>
</file>

<file path=ppt/tags/tag707.xml><?xml version="1.0" encoding="utf-8"?>
<p:tagLst xmlns:p="http://schemas.openxmlformats.org/presentationml/2006/main">
  <p:tag name="KSO_WM_BEAUTIFY_FLAG" val=""/>
</p:tagLst>
</file>

<file path=ppt/tags/tag708.xml><?xml version="1.0" encoding="utf-8"?>
<p:tagLst xmlns:p="http://schemas.openxmlformats.org/presentationml/2006/main">
  <p:tag name="KSO_WM_BEAUTIFY_FLAG" val=""/>
</p:tagLst>
</file>

<file path=ppt/tags/tag709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10.xml><?xml version="1.0" encoding="utf-8"?>
<p:tagLst xmlns:p="http://schemas.openxmlformats.org/presentationml/2006/main">
  <p:tag name="KSO_WM_BEAUTIFY_FLAG" val=""/>
</p:tagLst>
</file>

<file path=ppt/tags/tag711.xml><?xml version="1.0" encoding="utf-8"?>
<p:tagLst xmlns:p="http://schemas.openxmlformats.org/presentationml/2006/main">
  <p:tag name="KSO_WM_BEAUTIFY_FLAG" val=""/>
</p:tagLst>
</file>

<file path=ppt/tags/tag712.xml><?xml version="1.0" encoding="utf-8"?>
<p:tagLst xmlns:p="http://schemas.openxmlformats.org/presentationml/2006/main">
  <p:tag name="KSO_WM_BEAUTIFY_FLAG" val=""/>
</p:tagLst>
</file>

<file path=ppt/tags/tag713.xml><?xml version="1.0" encoding="utf-8"?>
<p:tagLst xmlns:p="http://schemas.openxmlformats.org/presentationml/2006/main">
  <p:tag name="KSO_WM_BEAUTIFY_FLAG" val=""/>
</p:tagLst>
</file>

<file path=ppt/tags/tag714.xml><?xml version="1.0" encoding="utf-8"?>
<p:tagLst xmlns:p="http://schemas.openxmlformats.org/presentationml/2006/main">
  <p:tag name="KSO_WM_BEAUTIFY_FLAG" val=""/>
</p:tagLst>
</file>

<file path=ppt/tags/tag715.xml><?xml version="1.0" encoding="utf-8"?>
<p:tagLst xmlns:p="http://schemas.openxmlformats.org/presentationml/2006/main">
  <p:tag name="KSO_WM_BEAUTIFY_FLAG" val=""/>
</p:tagLst>
</file>

<file path=ppt/tags/tag716.xml><?xml version="1.0" encoding="utf-8"?>
<p:tagLst xmlns:p="http://schemas.openxmlformats.org/presentationml/2006/main">
  <p:tag name="KSO_WM_BEAUTIFY_FLAG" val=""/>
</p:tagLst>
</file>

<file path=ppt/tags/tag717.xml><?xml version="1.0" encoding="utf-8"?>
<p:tagLst xmlns:p="http://schemas.openxmlformats.org/presentationml/2006/main">
  <p:tag name="KSO_WM_BEAUTIFY_FLAG" val=""/>
</p:tagLst>
</file>

<file path=ppt/tags/tag718.xml><?xml version="1.0" encoding="utf-8"?>
<p:tagLst xmlns:p="http://schemas.openxmlformats.org/presentationml/2006/main">
  <p:tag name="KSO_WM_BEAUTIFY_FLAG" val=""/>
</p:tagLst>
</file>

<file path=ppt/tags/tag719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20.xml><?xml version="1.0" encoding="utf-8"?>
<p:tagLst xmlns:p="http://schemas.openxmlformats.org/presentationml/2006/main">
  <p:tag name="KSO_WM_BEAUTIFY_FLAG" val=""/>
</p:tagLst>
</file>

<file path=ppt/tags/tag721.xml><?xml version="1.0" encoding="utf-8"?>
<p:tagLst xmlns:p="http://schemas.openxmlformats.org/presentationml/2006/main">
  <p:tag name="KSO_WM_BEAUTIFY_FLAG" val=""/>
</p:tagLst>
</file>

<file path=ppt/tags/tag722.xml><?xml version="1.0" encoding="utf-8"?>
<p:tagLst xmlns:p="http://schemas.openxmlformats.org/presentationml/2006/main">
  <p:tag name="KSO_WM_BEAUTIFY_FLAG" val=""/>
</p:tagLst>
</file>

<file path=ppt/tags/tag723.xml><?xml version="1.0" encoding="utf-8"?>
<p:tagLst xmlns:p="http://schemas.openxmlformats.org/presentationml/2006/main">
  <p:tag name="KSO_WM_BEAUTIFY_FLAG" val=""/>
</p:tagLst>
</file>

<file path=ppt/tags/tag724.xml><?xml version="1.0" encoding="utf-8"?>
<p:tagLst xmlns:p="http://schemas.openxmlformats.org/presentationml/2006/main">
  <p:tag name="KSO_WM_BEAUTIFY_FLAG" val=""/>
</p:tagLst>
</file>

<file path=ppt/tags/tag725.xml><?xml version="1.0" encoding="utf-8"?>
<p:tagLst xmlns:p="http://schemas.openxmlformats.org/presentationml/2006/main">
  <p:tag name="KSO_WM_BEAUTIFY_FLAG" val=""/>
</p:tagLst>
</file>

<file path=ppt/tags/tag726.xml><?xml version="1.0" encoding="utf-8"?>
<p:tagLst xmlns:p="http://schemas.openxmlformats.org/presentationml/2006/main">
  <p:tag name="KSO_WM_BEAUTIFY_FLAG" val=""/>
</p:tagLst>
</file>

<file path=ppt/tags/tag727.xml><?xml version="1.0" encoding="utf-8"?>
<p:tagLst xmlns:p="http://schemas.openxmlformats.org/presentationml/2006/main">
  <p:tag name="KSO_WM_BEAUTIFY_FLAG" val=""/>
</p:tagLst>
</file>

<file path=ppt/tags/tag728.xml><?xml version="1.0" encoding="utf-8"?>
<p:tagLst xmlns:p="http://schemas.openxmlformats.org/presentationml/2006/main">
  <p:tag name="KSO_WM_BEAUTIFY_FLAG" val=""/>
</p:tagLst>
</file>

<file path=ppt/tags/tag729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0.xml><?xml version="1.0" encoding="utf-8"?>
<p:tagLst xmlns:p="http://schemas.openxmlformats.org/presentationml/2006/main">
  <p:tag name="KSO_WM_BEAUTIFY_FLAG" val=""/>
</p:tagLst>
</file>

<file path=ppt/tags/tag731.xml><?xml version="1.0" encoding="utf-8"?>
<p:tagLst xmlns:p="http://schemas.openxmlformats.org/presentationml/2006/main">
  <p:tag name="KSO_WM_BEAUTIFY_FLAG" val=""/>
</p:tagLst>
</file>

<file path=ppt/tags/tag732.xml><?xml version="1.0" encoding="utf-8"?>
<p:tagLst xmlns:p="http://schemas.openxmlformats.org/presentationml/2006/main">
  <p:tag name="KSO_WM_BEAUTIFY_FLAG" val=""/>
</p:tagLst>
</file>

<file path=ppt/tags/tag733.xml><?xml version="1.0" encoding="utf-8"?>
<p:tagLst xmlns:p="http://schemas.openxmlformats.org/presentationml/2006/main">
  <p:tag name="KSO_WM_BEAUTIFY_FLAG" val=""/>
</p:tagLst>
</file>

<file path=ppt/tags/tag734.xml><?xml version="1.0" encoding="utf-8"?>
<p:tagLst xmlns:p="http://schemas.openxmlformats.org/presentationml/2006/main">
  <p:tag name="KSO_WM_BEAUTIFY_FLAG" val=""/>
</p:tagLst>
</file>

<file path=ppt/tags/tag735.xml><?xml version="1.0" encoding="utf-8"?>
<p:tagLst xmlns:p="http://schemas.openxmlformats.org/presentationml/2006/main">
  <p:tag name="KSO_WM_BEAUTIFY_FLAG" val=""/>
</p:tagLst>
</file>

<file path=ppt/tags/tag736.xml><?xml version="1.0" encoding="utf-8"?>
<p:tagLst xmlns:p="http://schemas.openxmlformats.org/presentationml/2006/main">
  <p:tag name="KSO_WM_BEAUTIFY_FLAG" val=""/>
</p:tagLst>
</file>

<file path=ppt/tags/tag737.xml><?xml version="1.0" encoding="utf-8"?>
<p:tagLst xmlns:p="http://schemas.openxmlformats.org/presentationml/2006/main">
  <p:tag name="KSO_WM_BEAUTIFY_FLAG" val=""/>
</p:tagLst>
</file>

<file path=ppt/tags/tag738.xml><?xml version="1.0" encoding="utf-8"?>
<p:tagLst xmlns:p="http://schemas.openxmlformats.org/presentationml/2006/main">
  <p:tag name="KSO_WM_BEAUTIFY_FLAG" val=""/>
</p:tagLst>
</file>

<file path=ppt/tags/tag739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1420"/>
  <p:tag name="KSO_WM_TEMPLATE_THUMBS_INDEX" val="1、9"/>
</p:tagLst>
</file>

<file path=ppt/tags/tag740.xml><?xml version="1.0" encoding="utf-8"?>
<p:tagLst xmlns:p="http://schemas.openxmlformats.org/presentationml/2006/main">
  <p:tag name="KSO_WM_BEAUTIFY_FLAG" val=""/>
</p:tagLst>
</file>

<file path=ppt/tags/tag741.xml><?xml version="1.0" encoding="utf-8"?>
<p:tagLst xmlns:p="http://schemas.openxmlformats.org/presentationml/2006/main">
  <p:tag name="KSO_WM_BEAUTIFY_FLAG" val=""/>
</p:tagLst>
</file>

<file path=ppt/tags/tag742.xml><?xml version="1.0" encoding="utf-8"?>
<p:tagLst xmlns:p="http://schemas.openxmlformats.org/presentationml/2006/main">
  <p:tag name="KSO_WM_BEAUTIFY_FLAG" val=""/>
</p:tagLst>
</file>

<file path=ppt/tags/tag743.xml><?xml version="1.0" encoding="utf-8"?>
<p:tagLst xmlns:p="http://schemas.openxmlformats.org/presentationml/2006/main">
  <p:tag name="KSO_WM_BEAUTIFY_FLAG" val=""/>
</p:tagLst>
</file>

<file path=ppt/tags/tag744.xml><?xml version="1.0" encoding="utf-8"?>
<p:tagLst xmlns:p="http://schemas.openxmlformats.org/presentationml/2006/main">
  <p:tag name="KSO_WM_BEAUTIFY_FLAG" val=""/>
</p:tagLst>
</file>

<file path=ppt/tags/tag745.xml><?xml version="1.0" encoding="utf-8"?>
<p:tagLst xmlns:p="http://schemas.openxmlformats.org/presentationml/2006/main">
  <p:tag name="KSO_WM_BEAUTIFY_FLAG" val=""/>
</p:tagLst>
</file>

<file path=ppt/tags/tag746.xml><?xml version="1.0" encoding="utf-8"?>
<p:tagLst xmlns:p="http://schemas.openxmlformats.org/presentationml/2006/main">
  <p:tag name="KSO_WM_BEAUTIFY_FLAG" val=""/>
</p:tagLst>
</file>

<file path=ppt/tags/tag747.xml><?xml version="1.0" encoding="utf-8"?>
<p:tagLst xmlns:p="http://schemas.openxmlformats.org/presentationml/2006/main">
  <p:tag name="KSO_WM_BEAUTIFY_FLAG" val=""/>
</p:tagLst>
</file>

<file path=ppt/tags/tag748.xml><?xml version="1.0" encoding="utf-8"?>
<p:tagLst xmlns:p="http://schemas.openxmlformats.org/presentationml/2006/main">
  <p:tag name="KSO_WM_BEAUTIFY_FLAG" val=""/>
</p:tagLst>
</file>

<file path=ppt/tags/tag749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420_1*a*1"/>
  <p:tag name="KSO_WM_TEMPLATE_CATEGORY" val="custom"/>
  <p:tag name="KSO_WM_TEMPLATE_INDEX" val="20231420"/>
  <p:tag name="KSO_WM_UNIT_LAYERLEVEL" val="1"/>
  <p:tag name="KSO_WM_TAG_VERSION" val="1.0"/>
  <p:tag name="KSO_WM_BEAUTIFY_FLAG" val="#wm#"/>
  <p:tag name="KSO_WM_UNIT_PRESET_TEXT" val="添加文档标题"/>
</p:tagLst>
</file>

<file path=ppt/tags/tag750.xml><?xml version="1.0" encoding="utf-8"?>
<p:tagLst xmlns:p="http://schemas.openxmlformats.org/presentationml/2006/main">
  <p:tag name="KSO_WM_BEAUTIFY_FLAG" val=""/>
</p:tagLst>
</file>

<file path=ppt/tags/tag751.xml><?xml version="1.0" encoding="utf-8"?>
<p:tagLst xmlns:p="http://schemas.openxmlformats.org/presentationml/2006/main">
  <p:tag name="KSO_WM_BEAUTIFY_FLAG" val=""/>
</p:tagLst>
</file>

<file path=ppt/tags/tag752.xml><?xml version="1.0" encoding="utf-8"?>
<p:tagLst xmlns:p="http://schemas.openxmlformats.org/presentationml/2006/main">
  <p:tag name="KSO_WM_BEAUTIFY_FLAG" val=""/>
</p:tagLst>
</file>

<file path=ppt/tags/tag753.xml><?xml version="1.0" encoding="utf-8"?>
<p:tagLst xmlns:p="http://schemas.openxmlformats.org/presentationml/2006/main">
  <p:tag name="KSO_WM_BEAUTIFY_FLAG" val=""/>
</p:tagLst>
</file>

<file path=ppt/tags/tag754.xml><?xml version="1.0" encoding="utf-8"?>
<p:tagLst xmlns:p="http://schemas.openxmlformats.org/presentationml/2006/main">
  <p:tag name="KSO_WM_BEAUTIFY_FLAG" val=""/>
</p:tagLst>
</file>

<file path=ppt/tags/tag755.xml><?xml version="1.0" encoding="utf-8"?>
<p:tagLst xmlns:p="http://schemas.openxmlformats.org/presentationml/2006/main">
  <p:tag name="KSO_WM_BEAUTIFY_FLAG" val=""/>
</p:tagLst>
</file>

<file path=ppt/tags/tag756.xml><?xml version="1.0" encoding="utf-8"?>
<p:tagLst xmlns:p="http://schemas.openxmlformats.org/presentationml/2006/main">
  <p:tag name="KSO_WM_BEAUTIFY_FLAG" val=""/>
</p:tagLst>
</file>

<file path=ppt/tags/tag757.xml><?xml version="1.0" encoding="utf-8"?>
<p:tagLst xmlns:p="http://schemas.openxmlformats.org/presentationml/2006/main">
  <p:tag name="KSO_WM_BEAUTIFY_FLAG" val=""/>
</p:tagLst>
</file>

<file path=ppt/tags/tag758.xml><?xml version="1.0" encoding="utf-8"?>
<p:tagLst xmlns:p="http://schemas.openxmlformats.org/presentationml/2006/main">
  <p:tag name="KSO_WM_BEAUTIFY_FLAG" val=""/>
</p:tagLst>
</file>

<file path=ppt/tags/tag759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UNIT_SUBTYPE" val="b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1420_1*f*1"/>
  <p:tag name="KSO_WM_TEMPLATE_CATEGORY" val="custom"/>
  <p:tag name="KSO_WM_TEMPLATE_INDEX" val="20231420"/>
  <p:tag name="KSO_WM_UNIT_LAYERLEVEL" val="1"/>
  <p:tag name="KSO_WM_TAG_VERSION" val="1.0"/>
  <p:tag name="KSO_WM_BEAUTIFY_FLAG" val="#wm#"/>
  <p:tag name="KSO_WM_UNIT_PRESET_TEXT" val="汇报人：WPS"/>
</p:tagLst>
</file>

<file path=ppt/tags/tag760.xml><?xml version="1.0" encoding="utf-8"?>
<p:tagLst xmlns:p="http://schemas.openxmlformats.org/presentationml/2006/main">
  <p:tag name="KSO_WM_BEAUTIFY_FLAG" val=""/>
</p:tagLst>
</file>

<file path=ppt/tags/tag761.xml><?xml version="1.0" encoding="utf-8"?>
<p:tagLst xmlns:p="http://schemas.openxmlformats.org/presentationml/2006/main">
  <p:tag name="KSO_WM_BEAUTIFY_FLAG" val=""/>
</p:tagLst>
</file>

<file path=ppt/tags/tag762.xml><?xml version="1.0" encoding="utf-8"?>
<p:tagLst xmlns:p="http://schemas.openxmlformats.org/presentationml/2006/main">
  <p:tag name="KSO_WM_BEAUTIFY_FLAG" val=""/>
</p:tagLst>
</file>

<file path=ppt/tags/tag763.xml><?xml version="1.0" encoding="utf-8"?>
<p:tagLst xmlns:p="http://schemas.openxmlformats.org/presentationml/2006/main">
  <p:tag name="KSO_WM_BEAUTIFY_FLAG" val=""/>
</p:tagLst>
</file>

<file path=ppt/tags/tag764.xml><?xml version="1.0" encoding="utf-8"?>
<p:tagLst xmlns:p="http://schemas.openxmlformats.org/presentationml/2006/main">
  <p:tag name="KSO_WM_BEAUTIFY_FLAG" val=""/>
</p:tagLst>
</file>

<file path=ppt/tags/tag765.xml><?xml version="1.0" encoding="utf-8"?>
<p:tagLst xmlns:p="http://schemas.openxmlformats.org/presentationml/2006/main">
  <p:tag name="KSO_WM_BEAUTIFY_FLAG" val=""/>
</p:tagLst>
</file>

<file path=ppt/tags/tag766.xml><?xml version="1.0" encoding="utf-8"?>
<p:tagLst xmlns:p="http://schemas.openxmlformats.org/presentationml/2006/main">
  <p:tag name="KSO_WM_BEAUTIFY_FLAG" val=""/>
</p:tagLst>
</file>

<file path=ppt/tags/tag767.xml><?xml version="1.0" encoding="utf-8"?>
<p:tagLst xmlns:p="http://schemas.openxmlformats.org/presentationml/2006/main">
  <p:tag name="KSO_WM_BEAUTIFY_FLAG" val=""/>
</p:tagLst>
</file>

<file path=ppt/tags/tag768.xml><?xml version="1.0" encoding="utf-8"?>
<p:tagLst xmlns:p="http://schemas.openxmlformats.org/presentationml/2006/main">
  <p:tag name="KSO_WM_BEAUTIFY_FLAG" val=""/>
</p:tagLst>
</file>

<file path=ppt/tags/tag769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SLIDE_ID" val="custom20231420_1"/>
  <p:tag name="KSO_WM_TEMPLATE_SUBCATEGORY" val="29"/>
  <p:tag name="KSO_WM_TEMPLATE_MASTER_TYPE" val="0"/>
  <p:tag name="KSO_WM_TEMPLATE_COLOR_TYPE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31420"/>
  <p:tag name="KSO_WM_SLIDE_LAYOUT" val="a_b_f"/>
  <p:tag name="KSO_WM_SLIDE_LAYOUT_CNT" val="1_1_1"/>
  <p:tag name="KSO_WM_TEMPLATE_THUMBS_INDEX" val="1、9"/>
</p:tagLst>
</file>

<file path=ppt/tags/tag770.xml><?xml version="1.0" encoding="utf-8"?>
<p:tagLst xmlns:p="http://schemas.openxmlformats.org/presentationml/2006/main">
  <p:tag name="KSO_WM_BEAUTIFY_FLAG" val=""/>
</p:tagLst>
</file>

<file path=ppt/tags/tag771.xml><?xml version="1.0" encoding="utf-8"?>
<p:tagLst xmlns:p="http://schemas.openxmlformats.org/presentationml/2006/main">
  <p:tag name="KSO_WM_BEAUTIFY_FLAG" val=""/>
</p:tagLst>
</file>

<file path=ppt/tags/tag772.xml><?xml version="1.0" encoding="utf-8"?>
<p:tagLst xmlns:p="http://schemas.openxmlformats.org/presentationml/2006/main">
  <p:tag name="KSO_WM_BEAUTIFY_FLAG" val=""/>
</p:tagLst>
</file>

<file path=ppt/tags/tag773.xml><?xml version="1.0" encoding="utf-8"?>
<p:tagLst xmlns:p="http://schemas.openxmlformats.org/presentationml/2006/main">
  <p:tag name="KSO_WM_BEAUTIFY_FLAG" val=""/>
</p:tagLst>
</file>

<file path=ppt/tags/tag774.xml><?xml version="1.0" encoding="utf-8"?>
<p:tagLst xmlns:p="http://schemas.openxmlformats.org/presentationml/2006/main">
  <p:tag name="KSO_WM_BEAUTIFY_FLAG" val=""/>
</p:tagLst>
</file>

<file path=ppt/tags/tag775.xml><?xml version="1.0" encoding="utf-8"?>
<p:tagLst xmlns:p="http://schemas.openxmlformats.org/presentationml/2006/main">
  <p:tag name="KSO_WM_BEAUTIFY_FLAG" val=""/>
</p:tagLst>
</file>

<file path=ppt/tags/tag776.xml><?xml version="1.0" encoding="utf-8"?>
<p:tagLst xmlns:p="http://schemas.openxmlformats.org/presentationml/2006/main">
  <p:tag name="KSO_WM_BEAUTIFY_FLAG" val=""/>
</p:tagLst>
</file>

<file path=ppt/tags/tag777.xml><?xml version="1.0" encoding="utf-8"?>
<p:tagLst xmlns:p="http://schemas.openxmlformats.org/presentationml/2006/main">
  <p:tag name="KSO_WM_BEAUTIFY_FLAG" val=""/>
</p:tagLst>
</file>

<file path=ppt/tags/tag778.xml><?xml version="1.0" encoding="utf-8"?>
<p:tagLst xmlns:p="http://schemas.openxmlformats.org/presentationml/2006/main">
  <p:tag name="KSO_WM_BEAUTIFY_FLAG" val=""/>
</p:tagLst>
</file>

<file path=ppt/tags/tag779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420_4*a*1"/>
  <p:tag name="KSO_WM_TEMPLATE_CATEGORY" val="custom"/>
  <p:tag name="KSO_WM_TEMPLATE_INDEX" val="20231420"/>
  <p:tag name="KSO_WM_UNIT_LAYERLEVEL" val="1"/>
  <p:tag name="KSO_WM_TAG_VERSION" val="1.0"/>
  <p:tag name="KSO_WM_BEAUTIFY_FLAG" val="#wm#"/>
  <p:tag name="KSO_WM_UNIT_ISCONTENTSTITLE" val="1"/>
  <p:tag name="KSO_WM_UNIT_ISNUMDGMTITLE" val="0"/>
  <p:tag name="KSO_WM_UNIT_NOCLEAR" val="0"/>
  <p:tag name="KSO_WM_UNIT_VALUE" val="3"/>
  <p:tag name="KSO_WM_UNIT_TYPE" val="a"/>
  <p:tag name="KSO_WM_UNIT_INDEX" val="1"/>
  <p:tag name="KSO_WM_DIAGRAM_GROUP_CODE" val="l1-1"/>
  <p:tag name="KSO_WM_UNIT_PRESET_TEXT" val="目录"/>
</p:tagLst>
</file>

<file path=ppt/tags/tag780.xml><?xml version="1.0" encoding="utf-8"?>
<p:tagLst xmlns:p="http://schemas.openxmlformats.org/presentationml/2006/main">
  <p:tag name="KSO_WM_BEAUTIFY_FLAG" val=""/>
</p:tagLst>
</file>

<file path=ppt/tags/tag781.xml><?xml version="1.0" encoding="utf-8"?>
<p:tagLst xmlns:p="http://schemas.openxmlformats.org/presentationml/2006/main">
  <p:tag name="KSO_WM_BEAUTIFY_FLAG" val=""/>
</p:tagLst>
</file>

<file path=ppt/tags/tag782.xml><?xml version="1.0" encoding="utf-8"?>
<p:tagLst xmlns:p="http://schemas.openxmlformats.org/presentationml/2006/main">
  <p:tag name="KSO_WM_BEAUTIFY_FLAG" val=""/>
</p:tagLst>
</file>

<file path=ppt/tags/tag783.xml><?xml version="1.0" encoding="utf-8"?>
<p:tagLst xmlns:p="http://schemas.openxmlformats.org/presentationml/2006/main">
  <p:tag name="KSO_WM_BEAUTIFY_FLAG" val=""/>
</p:tagLst>
</file>

<file path=ppt/tags/tag784.xml><?xml version="1.0" encoding="utf-8"?>
<p:tagLst xmlns:p="http://schemas.openxmlformats.org/presentationml/2006/main">
  <p:tag name="KSO_WM_BEAUTIFY_FLAG" val=""/>
</p:tagLst>
</file>

<file path=ppt/tags/tag785.xml><?xml version="1.0" encoding="utf-8"?>
<p:tagLst xmlns:p="http://schemas.openxmlformats.org/presentationml/2006/main">
  <p:tag name="KSO_WM_BEAUTIFY_FLAG" val=""/>
</p:tagLst>
</file>

<file path=ppt/tags/tag786.xml><?xml version="1.0" encoding="utf-8"?>
<p:tagLst xmlns:p="http://schemas.openxmlformats.org/presentationml/2006/main">
  <p:tag name="KSO_WM_BEAUTIFY_FLAG" val=""/>
</p:tagLst>
</file>

<file path=ppt/tags/tag787.xml><?xml version="1.0" encoding="utf-8"?>
<p:tagLst xmlns:p="http://schemas.openxmlformats.org/presentationml/2006/main">
  <p:tag name="KSO_WM_BEAUTIFY_FLAG" val=""/>
</p:tagLst>
</file>

<file path=ppt/tags/tag788.xml><?xml version="1.0" encoding="utf-8"?>
<p:tagLst xmlns:p="http://schemas.openxmlformats.org/presentationml/2006/main">
  <p:tag name="KSO_WM_BEAUTIFY_FLAG" val=""/>
</p:tagLst>
</file>

<file path=ppt/tags/tag789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1420_4*l_h_i*1_1_1"/>
  <p:tag name="KSO_WM_TEMPLATE_CATEGORY" val="custom"/>
  <p:tag name="KSO_WM_TEMPLATE_INDEX" val="20231420"/>
  <p:tag name="KSO_WM_UNIT_LAYERLEVEL" val="1_1_1"/>
  <p:tag name="KSO_WM_TAG_VERSION" val="1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16.6696075439453,&quot;left&quot;:446.88028311661856,&quot;top&quot;:85.48039245605469,&quot;width&quot;:524.576599121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90.xml><?xml version="1.0" encoding="utf-8"?>
<p:tagLst xmlns:p="http://schemas.openxmlformats.org/presentationml/2006/main">
  <p:tag name="KSO_WM_BEAUTIFY_FLAG" val=""/>
</p:tagLst>
</file>

<file path=ppt/tags/tag791.xml><?xml version="1.0" encoding="utf-8"?>
<p:tagLst xmlns:p="http://schemas.openxmlformats.org/presentationml/2006/main">
  <p:tag name="KSO_WM_BEAUTIFY_FLAG" val=""/>
</p:tagLst>
</file>

<file path=ppt/tags/tag792.xml><?xml version="1.0" encoding="utf-8"?>
<p:tagLst xmlns:p="http://schemas.openxmlformats.org/presentationml/2006/main">
  <p:tag name="KSO_WM_BEAUTIFY_FLAG" val=""/>
</p:tagLst>
</file>

<file path=ppt/tags/tag793.xml><?xml version="1.0" encoding="utf-8"?>
<p:tagLst xmlns:p="http://schemas.openxmlformats.org/presentationml/2006/main">
  <p:tag name="KSO_WM_BEAUTIFY_FLAG" val=""/>
</p:tagLst>
</file>

<file path=ppt/tags/tag794.xml><?xml version="1.0" encoding="utf-8"?>
<p:tagLst xmlns:p="http://schemas.openxmlformats.org/presentationml/2006/main">
  <p:tag name="KSO_WM_BEAUTIFY_FLAG" val=""/>
</p:tagLst>
</file>

<file path=ppt/tags/tag795.xml><?xml version="1.0" encoding="utf-8"?>
<p:tagLst xmlns:p="http://schemas.openxmlformats.org/presentationml/2006/main">
  <p:tag name="KSO_WM_BEAUTIFY_FLAG" val=""/>
</p:tagLst>
</file>

<file path=ppt/tags/tag796.xml><?xml version="1.0" encoding="utf-8"?>
<p:tagLst xmlns:p="http://schemas.openxmlformats.org/presentationml/2006/main">
  <p:tag name="KSO_WM_BEAUTIFY_FLAG" val=""/>
</p:tagLst>
</file>

<file path=ppt/tags/tag797.xml><?xml version="1.0" encoding="utf-8"?>
<p:tagLst xmlns:p="http://schemas.openxmlformats.org/presentationml/2006/main">
  <p:tag name="KSO_WM_BEAUTIFY_FLAG" val=""/>
</p:tagLst>
</file>

<file path=ppt/tags/tag798.xml><?xml version="1.0" encoding="utf-8"?>
<p:tagLst xmlns:p="http://schemas.openxmlformats.org/presentationml/2006/main">
  <p:tag name="KSO_WM_BEAUTIFY_FLAG" val=""/>
</p:tagLst>
</file>

<file path=ppt/tags/tag79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custom20231420_4*l_h_i*1_3_1"/>
  <p:tag name="KSO_WM_TEMPLATE_CATEGORY" val="custom"/>
  <p:tag name="KSO_WM_TEMPLATE_INDEX" val="20231420"/>
  <p:tag name="KSO_WM_UNIT_LAYERLEVEL" val="1_1_1"/>
  <p:tag name="KSO_WM_TAG_VERSION" val="1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16.6696075439453,&quot;left&quot;:446.88028311661856,&quot;top&quot;:85.48039245605469,&quot;width&quot;:524.576599121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00.xml><?xml version="1.0" encoding="utf-8"?>
<p:tagLst xmlns:p="http://schemas.openxmlformats.org/presentationml/2006/main">
  <p:tag name="KSO_WM_BEAUTIFY_FLAG" val=""/>
</p:tagLst>
</file>

<file path=ppt/tags/tag801.xml><?xml version="1.0" encoding="utf-8"?>
<p:tagLst xmlns:p="http://schemas.openxmlformats.org/presentationml/2006/main">
  <p:tag name="KSO_WM_BEAUTIFY_FLAG" val=""/>
</p:tagLst>
</file>

<file path=ppt/tags/tag802.xml><?xml version="1.0" encoding="utf-8"?>
<p:tagLst xmlns:p="http://schemas.openxmlformats.org/presentationml/2006/main">
  <p:tag name="KSO_WM_BEAUTIFY_FLAG" val=""/>
</p:tagLst>
</file>

<file path=ppt/tags/tag803.xml><?xml version="1.0" encoding="utf-8"?>
<p:tagLst xmlns:p="http://schemas.openxmlformats.org/presentationml/2006/main">
  <p:tag name="KSO_WM_BEAUTIFY_FLAG" val=""/>
</p:tagLst>
</file>

<file path=ppt/tags/tag804.xml><?xml version="1.0" encoding="utf-8"?>
<p:tagLst xmlns:p="http://schemas.openxmlformats.org/presentationml/2006/main">
  <p:tag name="KSO_WM_BEAUTIFY_FLAG" val=""/>
</p:tagLst>
</file>

<file path=ppt/tags/tag805.xml><?xml version="1.0" encoding="utf-8"?>
<p:tagLst xmlns:p="http://schemas.openxmlformats.org/presentationml/2006/main">
  <p:tag name="KSO_WM_BEAUTIFY_FLAG" val=""/>
</p:tagLst>
</file>

<file path=ppt/tags/tag806.xml><?xml version="1.0" encoding="utf-8"?>
<p:tagLst xmlns:p="http://schemas.openxmlformats.org/presentationml/2006/main">
  <p:tag name="KSO_WM_BEAUTIFY_FLAG" val=""/>
</p:tagLst>
</file>

<file path=ppt/tags/tag807.xml><?xml version="1.0" encoding="utf-8"?>
<p:tagLst xmlns:p="http://schemas.openxmlformats.org/presentationml/2006/main">
  <p:tag name="KSO_WM_BEAUTIFY_FLAG" val=""/>
</p:tagLst>
</file>

<file path=ppt/tags/tag808.xml><?xml version="1.0" encoding="utf-8"?>
<p:tagLst xmlns:p="http://schemas.openxmlformats.org/presentationml/2006/main">
  <p:tag name="KSO_WM_BEAUTIFY_FLAG" val=""/>
</p:tagLst>
</file>

<file path=ppt/tags/tag809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1"/>
  <p:tag name="KSO_WM_UNIT_ID" val="custom20231420_4*l_h_i*1_4_1"/>
  <p:tag name="KSO_WM_TEMPLATE_CATEGORY" val="custom"/>
  <p:tag name="KSO_WM_TEMPLATE_INDEX" val="20231420"/>
  <p:tag name="KSO_WM_UNIT_LAYERLEVEL" val="1_1_1"/>
  <p:tag name="KSO_WM_TAG_VERSION" val="1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16.6696075439453,&quot;left&quot;:446.88028311661856,&quot;top&quot;:85.48039245605469,&quot;width&quot;:524.576599121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10.xml><?xml version="1.0" encoding="utf-8"?>
<p:tagLst xmlns:p="http://schemas.openxmlformats.org/presentationml/2006/main">
  <p:tag name="KSO_WM_BEAUTIFY_FLAG" val=""/>
</p:tagLst>
</file>

<file path=ppt/tags/tag811.xml><?xml version="1.0" encoding="utf-8"?>
<p:tagLst xmlns:p="http://schemas.openxmlformats.org/presentationml/2006/main">
  <p:tag name="KSO_WM_BEAUTIFY_FLAG" val=""/>
</p:tagLst>
</file>

<file path=ppt/tags/tag812.xml><?xml version="1.0" encoding="utf-8"?>
<p:tagLst xmlns:p="http://schemas.openxmlformats.org/presentationml/2006/main">
  <p:tag name="KSO_WM_BEAUTIFY_FLAG" val=""/>
</p:tagLst>
</file>

<file path=ppt/tags/tag813.xml><?xml version="1.0" encoding="utf-8"?>
<p:tagLst xmlns:p="http://schemas.openxmlformats.org/presentationml/2006/main">
  <p:tag name="KSO_WM_BEAUTIFY_FLAG" val=""/>
</p:tagLst>
</file>

<file path=ppt/tags/tag814.xml><?xml version="1.0" encoding="utf-8"?>
<p:tagLst xmlns:p="http://schemas.openxmlformats.org/presentationml/2006/main">
  <p:tag name="KSO_WM_BEAUTIFY_FLAG" val=""/>
</p:tagLst>
</file>

<file path=ppt/tags/tag815.xml><?xml version="1.0" encoding="utf-8"?>
<p:tagLst xmlns:p="http://schemas.openxmlformats.org/presentationml/2006/main">
  <p:tag name="KSO_WM_BEAUTIFY_FLAG" val=""/>
</p:tagLst>
</file>

<file path=ppt/tags/tag816.xml><?xml version="1.0" encoding="utf-8"?>
<p:tagLst xmlns:p="http://schemas.openxmlformats.org/presentationml/2006/main">
  <p:tag name="KSO_WM_BEAUTIFY_FLAG" val=""/>
</p:tagLst>
</file>

<file path=ppt/tags/tag817.xml><?xml version="1.0" encoding="utf-8"?>
<p:tagLst xmlns:p="http://schemas.openxmlformats.org/presentationml/2006/main">
  <p:tag name="KSO_WM_BEAUTIFY_FLAG" val=""/>
</p:tagLst>
</file>

<file path=ppt/tags/tag818.xml><?xml version="1.0" encoding="utf-8"?>
<p:tagLst xmlns:p="http://schemas.openxmlformats.org/presentationml/2006/main">
  <p:tag name="KSO_WM_BEAUTIFY_FLAG" val=""/>
</p:tagLst>
</file>

<file path=ppt/tags/tag819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custom20231420_4*l_h_i*1_2_1"/>
  <p:tag name="KSO_WM_TEMPLATE_CATEGORY" val="custom"/>
  <p:tag name="KSO_WM_TEMPLATE_INDEX" val="20231420"/>
  <p:tag name="KSO_WM_UNIT_LAYERLEVEL" val="1_1_1"/>
  <p:tag name="KSO_WM_TAG_VERSION" val="1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416.6696075439453,&quot;left&quot;:446.88028311661856,&quot;top&quot;:85.48039245605469,&quot;width&quot;:524.576599121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20.xml><?xml version="1.0" encoding="utf-8"?>
<p:tagLst xmlns:p="http://schemas.openxmlformats.org/presentationml/2006/main">
  <p:tag name="KSO_WM_BEAUTIFY_FLAG" val=""/>
</p:tagLst>
</file>

<file path=ppt/tags/tag821.xml><?xml version="1.0" encoding="utf-8"?>
<p:tagLst xmlns:p="http://schemas.openxmlformats.org/presentationml/2006/main">
  <p:tag name="KSO_WM_BEAUTIFY_FLAG" val=""/>
</p:tagLst>
</file>

<file path=ppt/tags/tag822.xml><?xml version="1.0" encoding="utf-8"?>
<p:tagLst xmlns:p="http://schemas.openxmlformats.org/presentationml/2006/main">
  <p:tag name="KSO_WM_BEAUTIFY_FLAG" val=""/>
</p:tagLst>
</file>

<file path=ppt/tags/tag823.xml><?xml version="1.0" encoding="utf-8"?>
<p:tagLst xmlns:p="http://schemas.openxmlformats.org/presentationml/2006/main">
  <p:tag name="KSO_WM_BEAUTIFY_FLAG" val=""/>
</p:tagLst>
</file>

<file path=ppt/tags/tag824.xml><?xml version="1.0" encoding="utf-8"?>
<p:tagLst xmlns:p="http://schemas.openxmlformats.org/presentationml/2006/main">
  <p:tag name="KSO_WM_BEAUTIFY_FLAG" val=""/>
</p:tagLst>
</file>

<file path=ppt/tags/tag825.xml><?xml version="1.0" encoding="utf-8"?>
<p:tagLst xmlns:p="http://schemas.openxmlformats.org/presentationml/2006/main">
  <p:tag name="KSO_WM_BEAUTIFY_FLAG" val=""/>
</p:tagLst>
</file>

<file path=ppt/tags/tag826.xml><?xml version="1.0" encoding="utf-8"?>
<p:tagLst xmlns:p="http://schemas.openxmlformats.org/presentationml/2006/main">
  <p:tag name="KSO_WM_BEAUTIFY_FLAG" val=""/>
</p:tagLst>
</file>

<file path=ppt/tags/tag827.xml><?xml version="1.0" encoding="utf-8"?>
<p:tagLst xmlns:p="http://schemas.openxmlformats.org/presentationml/2006/main">
  <p:tag name="KSO_WM_BEAUTIFY_FLAG" val=""/>
</p:tagLst>
</file>

<file path=ppt/tags/tag828.xml><?xml version="1.0" encoding="utf-8"?>
<p:tagLst xmlns:p="http://schemas.openxmlformats.org/presentationml/2006/main">
  <p:tag name="KSO_WM_BEAUTIFY_FLAG" val=""/>
</p:tagLst>
</file>

<file path=ppt/tags/tag829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420_4*l_h_i*1_3_2"/>
  <p:tag name="KSO_WM_TEMPLATE_CATEGORY" val="custom"/>
  <p:tag name="KSO_WM_TEMPLATE_INDEX" val="20231420"/>
  <p:tag name="KSO_WM_UNIT_LAYERLEVEL" val="1_1_1"/>
  <p:tag name="KSO_WM_TAG_VERSION" val="1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2"/>
  <p:tag name="KSO_WM_DIAGRAM_MAX_ITEMCNT" val="6"/>
  <p:tag name="KSO_WM_DIAGRAM_MIN_ITEMCNT" val="2"/>
  <p:tag name="KSO_WM_DIAGRAM_VIRTUALLY_FRAME" val="{&quot;height&quot;:416.6696075439453,&quot;left&quot;:446.88028311661856,&quot;top&quot;:85.48039245605469,&quot;width&quot;:524.576599121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30.xml><?xml version="1.0" encoding="utf-8"?>
<p:tagLst xmlns:p="http://schemas.openxmlformats.org/presentationml/2006/main">
  <p:tag name="KSO_WM_BEAUTIFY_FLAG" val=""/>
</p:tagLst>
</file>

<file path=ppt/tags/tag831.xml><?xml version="1.0" encoding="utf-8"?>
<p:tagLst xmlns:p="http://schemas.openxmlformats.org/presentationml/2006/main">
  <p:tag name="KSO_WM_BEAUTIFY_FLAG" val=""/>
</p:tagLst>
</file>

<file path=ppt/tags/tag832.xml><?xml version="1.0" encoding="utf-8"?>
<p:tagLst xmlns:p="http://schemas.openxmlformats.org/presentationml/2006/main">
  <p:tag name="KSO_WM_BEAUTIFY_FLAG" val=""/>
</p:tagLst>
</file>

<file path=ppt/tags/tag833.xml><?xml version="1.0" encoding="utf-8"?>
<p:tagLst xmlns:p="http://schemas.openxmlformats.org/presentationml/2006/main">
  <p:tag name="KSO_WM_BEAUTIFY_FLAG" val=""/>
</p:tagLst>
</file>

<file path=ppt/tags/tag834.xml><?xml version="1.0" encoding="utf-8"?>
<p:tagLst xmlns:p="http://schemas.openxmlformats.org/presentationml/2006/main">
  <p:tag name="KSO_WM_BEAUTIFY_FLAG" val=""/>
</p:tagLst>
</file>

<file path=ppt/tags/tag835.xml><?xml version="1.0" encoding="utf-8"?>
<p:tagLst xmlns:p="http://schemas.openxmlformats.org/presentationml/2006/main">
  <p:tag name="KSO_WM_BEAUTIFY_FLAG" val=""/>
</p:tagLst>
</file>

<file path=ppt/tags/tag836.xml><?xml version="1.0" encoding="utf-8"?>
<p:tagLst xmlns:p="http://schemas.openxmlformats.org/presentationml/2006/main">
  <p:tag name="KSO_WM_BEAUTIFY_FLAG" val=""/>
</p:tagLst>
</file>

<file path=ppt/tags/tag837.xml><?xml version="1.0" encoding="utf-8"?>
<p:tagLst xmlns:p="http://schemas.openxmlformats.org/presentationml/2006/main">
  <p:tag name="KSO_WM_BEAUTIFY_FLAG" val=""/>
</p:tagLst>
</file>

<file path=ppt/tags/tag838.xml><?xml version="1.0" encoding="utf-8"?>
<p:tagLst xmlns:p="http://schemas.openxmlformats.org/presentationml/2006/main">
  <p:tag name="KSO_WM_BEAUTIFY_FLAG" val=""/>
</p:tagLst>
</file>

<file path=ppt/tags/tag839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420_4*l_h_i*1_2_2"/>
  <p:tag name="KSO_WM_TEMPLATE_CATEGORY" val="custom"/>
  <p:tag name="KSO_WM_TEMPLATE_INDEX" val="20231420"/>
  <p:tag name="KSO_WM_UNIT_LAYERLEVEL" val="1_1_1"/>
  <p:tag name="KSO_WM_TAG_VERSION" val="1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2"/>
  <p:tag name="KSO_WM_DIAGRAM_MAX_ITEMCNT" val="6"/>
  <p:tag name="KSO_WM_DIAGRAM_MIN_ITEMCNT" val="2"/>
  <p:tag name="KSO_WM_DIAGRAM_VIRTUALLY_FRAME" val="{&quot;height&quot;:416.6696075439453,&quot;left&quot;:446.88028311661856,&quot;top&quot;:85.48039245605469,&quot;width&quot;:524.576599121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40.xml><?xml version="1.0" encoding="utf-8"?>
<p:tagLst xmlns:p="http://schemas.openxmlformats.org/presentationml/2006/main">
  <p:tag name="KSO_WM_BEAUTIFY_FLAG" val=""/>
</p:tagLst>
</file>

<file path=ppt/tags/tag841.xml><?xml version="1.0" encoding="utf-8"?>
<p:tagLst xmlns:p="http://schemas.openxmlformats.org/presentationml/2006/main">
  <p:tag name="KSO_WM_BEAUTIFY_FLAG" val=""/>
</p:tagLst>
</file>

<file path=ppt/tags/tag842.xml><?xml version="1.0" encoding="utf-8"?>
<p:tagLst xmlns:p="http://schemas.openxmlformats.org/presentationml/2006/main">
  <p:tag name="KSO_WM_BEAUTIFY_FLAG" val=""/>
</p:tagLst>
</file>

<file path=ppt/tags/tag843.xml><?xml version="1.0" encoding="utf-8"?>
<p:tagLst xmlns:p="http://schemas.openxmlformats.org/presentationml/2006/main">
  <p:tag name="KSO_WM_BEAUTIFY_FLAG" val=""/>
</p:tagLst>
</file>

<file path=ppt/tags/tag844.xml><?xml version="1.0" encoding="utf-8"?>
<p:tagLst xmlns:p="http://schemas.openxmlformats.org/presentationml/2006/main">
  <p:tag name="KSO_WM_BEAUTIFY_FLAG" val=""/>
</p:tagLst>
</file>

<file path=ppt/tags/tag845.xml><?xml version="1.0" encoding="utf-8"?>
<p:tagLst xmlns:p="http://schemas.openxmlformats.org/presentationml/2006/main">
  <p:tag name="KSO_WM_BEAUTIFY_FLAG" val=""/>
</p:tagLst>
</file>

<file path=ppt/tags/tag846.xml><?xml version="1.0" encoding="utf-8"?>
<p:tagLst xmlns:p="http://schemas.openxmlformats.org/presentationml/2006/main">
  <p:tag name="KSO_WM_BEAUTIFY_FLAG" val=""/>
</p:tagLst>
</file>

<file path=ppt/tags/tag847.xml><?xml version="1.0" encoding="utf-8"?>
<p:tagLst xmlns:p="http://schemas.openxmlformats.org/presentationml/2006/main">
  <p:tag name="KSO_WM_BEAUTIFY_FLAG" val=""/>
</p:tagLst>
</file>

<file path=ppt/tags/tag848.xml><?xml version="1.0" encoding="utf-8"?>
<p:tagLst xmlns:p="http://schemas.openxmlformats.org/presentationml/2006/main">
  <p:tag name="KSO_WM_BEAUTIFY_FLAG" val=""/>
</p:tagLst>
</file>

<file path=ppt/tags/tag849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420_4*l_h_i*1_1_2"/>
  <p:tag name="KSO_WM_TEMPLATE_CATEGORY" val="custom"/>
  <p:tag name="KSO_WM_TEMPLATE_INDEX" val="20231420"/>
  <p:tag name="KSO_WM_UNIT_LAYERLEVEL" val="1_1_1"/>
  <p:tag name="KSO_WM_TAG_VERSION" val="1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416.6696075439453,&quot;left&quot;:446.88028311661856,&quot;top&quot;:85.48039245605469,&quot;width&quot;:524.576599121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50.xml><?xml version="1.0" encoding="utf-8"?>
<p:tagLst xmlns:p="http://schemas.openxmlformats.org/presentationml/2006/main">
  <p:tag name="KSO_WM_BEAUTIFY_FLAG" val=""/>
</p:tagLst>
</file>

<file path=ppt/tags/tag851.xml><?xml version="1.0" encoding="utf-8"?>
<p:tagLst xmlns:p="http://schemas.openxmlformats.org/presentationml/2006/main">
  <p:tag name="KSO_WM_BEAUTIFY_FLAG" val=""/>
</p:tagLst>
</file>

<file path=ppt/tags/tag852.xml><?xml version="1.0" encoding="utf-8"?>
<p:tagLst xmlns:p="http://schemas.openxmlformats.org/presentationml/2006/main">
  <p:tag name="KSO_WM_BEAUTIFY_FLAG" val=""/>
</p:tagLst>
</file>

<file path=ppt/tags/tag853.xml><?xml version="1.0" encoding="utf-8"?>
<p:tagLst xmlns:p="http://schemas.openxmlformats.org/presentationml/2006/main">
  <p:tag name="KSO_WM_BEAUTIFY_FLAG" val=""/>
</p:tagLst>
</file>

<file path=ppt/tags/tag854.xml><?xml version="1.0" encoding="utf-8"?>
<p:tagLst xmlns:p="http://schemas.openxmlformats.org/presentationml/2006/main">
  <p:tag name="KSO_WM_BEAUTIFY_FLAG" val=""/>
</p:tagLst>
</file>

<file path=ppt/tags/tag855.xml><?xml version="1.0" encoding="utf-8"?>
<p:tagLst xmlns:p="http://schemas.openxmlformats.org/presentationml/2006/main">
  <p:tag name="KSO_WM_BEAUTIFY_FLAG" val=""/>
</p:tagLst>
</file>

<file path=ppt/tags/tag856.xml><?xml version="1.0" encoding="utf-8"?>
<p:tagLst xmlns:p="http://schemas.openxmlformats.org/presentationml/2006/main">
  <p:tag name="KSO_WM_BEAUTIFY_FLAG" val=""/>
</p:tagLst>
</file>

<file path=ppt/tags/tag857.xml><?xml version="1.0" encoding="utf-8"?>
<p:tagLst xmlns:p="http://schemas.openxmlformats.org/presentationml/2006/main">
  <p:tag name="KSO_WM_BEAUTIFY_FLAG" val=""/>
</p:tagLst>
</file>

<file path=ppt/tags/tag858.xml><?xml version="1.0" encoding="utf-8"?>
<p:tagLst xmlns:p="http://schemas.openxmlformats.org/presentationml/2006/main">
  <p:tag name="KSO_WM_BEAUTIFY_FLAG" val=""/>
</p:tagLst>
</file>

<file path=ppt/tags/tag859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420_4*l_h_i*1_4_2"/>
  <p:tag name="KSO_WM_TEMPLATE_CATEGORY" val="custom"/>
  <p:tag name="KSO_WM_TEMPLATE_INDEX" val="20231420"/>
  <p:tag name="KSO_WM_UNIT_LAYERLEVEL" val="1_1_1"/>
  <p:tag name="KSO_WM_TAG_VERSION" val="1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4_2"/>
  <p:tag name="KSO_WM_DIAGRAM_MAX_ITEMCNT" val="6"/>
  <p:tag name="KSO_WM_DIAGRAM_MIN_ITEMCNT" val="2"/>
  <p:tag name="KSO_WM_DIAGRAM_VIRTUALLY_FRAME" val="{&quot;height&quot;:416.6696075439453,&quot;left&quot;:446.88028311661856,&quot;top&quot;:85.48039245605469,&quot;width&quot;:524.576599121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60.xml><?xml version="1.0" encoding="utf-8"?>
<p:tagLst xmlns:p="http://schemas.openxmlformats.org/presentationml/2006/main">
  <p:tag name="KSO_WM_BEAUTIFY_FLAG" val=""/>
</p:tagLst>
</file>

<file path=ppt/tags/tag861.xml><?xml version="1.0" encoding="utf-8"?>
<p:tagLst xmlns:p="http://schemas.openxmlformats.org/presentationml/2006/main">
  <p:tag name="KSO_WM_BEAUTIFY_FLAG" val=""/>
</p:tagLst>
</file>

<file path=ppt/tags/tag862.xml><?xml version="1.0" encoding="utf-8"?>
<p:tagLst xmlns:p="http://schemas.openxmlformats.org/presentationml/2006/main">
  <p:tag name="KSO_WM_BEAUTIFY_FLAG" val=""/>
</p:tagLst>
</file>

<file path=ppt/tags/tag863.xml><?xml version="1.0" encoding="utf-8"?>
<p:tagLst xmlns:p="http://schemas.openxmlformats.org/presentationml/2006/main">
  <p:tag name="KSO_WM_BEAUTIFY_FLAG" val=""/>
</p:tagLst>
</file>

<file path=ppt/tags/tag864.xml><?xml version="1.0" encoding="utf-8"?>
<p:tagLst xmlns:p="http://schemas.openxmlformats.org/presentationml/2006/main">
  <p:tag name="KSO_WM_BEAUTIFY_FLAG" val=""/>
</p:tagLst>
</file>

<file path=ppt/tags/tag865.xml><?xml version="1.0" encoding="utf-8"?>
<p:tagLst xmlns:p="http://schemas.openxmlformats.org/presentationml/2006/main">
  <p:tag name="KSO_WM_BEAUTIFY_FLAG" val=""/>
</p:tagLst>
</file>

<file path=ppt/tags/tag866.xml><?xml version="1.0" encoding="utf-8"?>
<p:tagLst xmlns:p="http://schemas.openxmlformats.org/presentationml/2006/main">
  <p:tag name="KSO_WM_BEAUTIFY_FLAG" val=""/>
</p:tagLst>
</file>

<file path=ppt/tags/tag867.xml><?xml version="1.0" encoding="utf-8"?>
<p:tagLst xmlns:p="http://schemas.openxmlformats.org/presentationml/2006/main">
  <p:tag name="KSO_WM_BEAUTIFY_FLAG" val=""/>
</p:tagLst>
</file>

<file path=ppt/tags/tag868.xml><?xml version="1.0" encoding="utf-8"?>
<p:tagLst xmlns:p="http://schemas.openxmlformats.org/presentationml/2006/main">
  <p:tag name="KSO_WM_BEAUTIFY_FLAG" val=""/>
</p:tagLst>
</file>

<file path=ppt/tags/tag869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custom20231420_4*l_h_a*1_4_1"/>
  <p:tag name="KSO_WM_TEMPLATE_CATEGORY" val="custom"/>
  <p:tag name="KSO_WM_TEMPLATE_INDEX" val="20231420"/>
  <p:tag name="KSO_WM_UNIT_LAYERLEVEL" val="1_1_1"/>
  <p:tag name="KSO_WM_TAG_VERSION" val="1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单击添加目录项标题"/>
  <p:tag name="KSO_WM_DIAGRAM_MAX_ITEMCNT" val="6"/>
  <p:tag name="KSO_WM_DIAGRAM_MIN_ITEMCNT" val="2"/>
  <p:tag name="KSO_WM_DIAGRAM_VIRTUALLY_FRAME" val="{&quot;height&quot;:416.6696075439453,&quot;left&quot;:446.88028311661856,&quot;top&quot;:85.48039245605469,&quot;width&quot;:524.576599121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70.xml><?xml version="1.0" encoding="utf-8"?>
<p:tagLst xmlns:p="http://schemas.openxmlformats.org/presentationml/2006/main">
  <p:tag name="KSO_WM_BEAUTIFY_FLAG" val=""/>
</p:tagLst>
</file>

<file path=ppt/tags/tag871.xml><?xml version="1.0" encoding="utf-8"?>
<p:tagLst xmlns:p="http://schemas.openxmlformats.org/presentationml/2006/main">
  <p:tag name="KSO_WM_BEAUTIFY_FLAG" val=""/>
</p:tagLst>
</file>

<file path=ppt/tags/tag872.xml><?xml version="1.0" encoding="utf-8"?>
<p:tagLst xmlns:p="http://schemas.openxmlformats.org/presentationml/2006/main">
  <p:tag name="KSO_WM_BEAUTIFY_FLAG" val=""/>
</p:tagLst>
</file>

<file path=ppt/tags/tag873.xml><?xml version="1.0" encoding="utf-8"?>
<p:tagLst xmlns:p="http://schemas.openxmlformats.org/presentationml/2006/main">
  <p:tag name="KSO_WM_BEAUTIFY_FLAG" val=""/>
</p:tagLst>
</file>

<file path=ppt/tags/tag874.xml><?xml version="1.0" encoding="utf-8"?>
<p:tagLst xmlns:p="http://schemas.openxmlformats.org/presentationml/2006/main">
  <p:tag name="KSO_WM_BEAUTIFY_FLAG" val=""/>
</p:tagLst>
</file>

<file path=ppt/tags/tag875.xml><?xml version="1.0" encoding="utf-8"?>
<p:tagLst xmlns:p="http://schemas.openxmlformats.org/presentationml/2006/main">
  <p:tag name="KSO_WM_BEAUTIFY_FLAG" val=""/>
</p:tagLst>
</file>

<file path=ppt/tags/tag876.xml><?xml version="1.0" encoding="utf-8"?>
<p:tagLst xmlns:p="http://schemas.openxmlformats.org/presentationml/2006/main">
  <p:tag name="KSO_WM_BEAUTIFY_FLAG" val=""/>
</p:tagLst>
</file>

<file path=ppt/tags/tag877.xml><?xml version="1.0" encoding="utf-8"?>
<p:tagLst xmlns:p="http://schemas.openxmlformats.org/presentationml/2006/main">
  <p:tag name="KSO_WM_BEAUTIFY_FLAG" val=""/>
</p:tagLst>
</file>

<file path=ppt/tags/tag878.xml><?xml version="1.0" encoding="utf-8"?>
<p:tagLst xmlns:p="http://schemas.openxmlformats.org/presentationml/2006/main">
  <p:tag name="KSO_WM_BEAUTIFY_FLAG" val=""/>
</p:tagLst>
</file>

<file path=ppt/tags/tag879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custom20231420_4*l_h_a*1_3_1"/>
  <p:tag name="KSO_WM_TEMPLATE_CATEGORY" val="custom"/>
  <p:tag name="KSO_WM_TEMPLATE_INDEX" val="20231420"/>
  <p:tag name="KSO_WM_UNIT_LAYERLEVEL" val="1_1_1"/>
  <p:tag name="KSO_WM_TAG_VERSION" val="1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单击添加目录项标题"/>
  <p:tag name="KSO_WM_DIAGRAM_MAX_ITEMCNT" val="6"/>
  <p:tag name="KSO_WM_DIAGRAM_MIN_ITEMCNT" val="2"/>
  <p:tag name="KSO_WM_DIAGRAM_VIRTUALLY_FRAME" val="{&quot;height&quot;:416.6696075439453,&quot;left&quot;:446.88028311661856,&quot;top&quot;:85.48039245605469,&quot;width&quot;:524.576599121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0.xml><?xml version="1.0" encoding="utf-8"?>
<p:tagLst xmlns:p="http://schemas.openxmlformats.org/presentationml/2006/main">
  <p:tag name="KSO_WM_BEAUTIFY_FLAG" val=""/>
</p:tagLst>
</file>

<file path=ppt/tags/tag881.xml><?xml version="1.0" encoding="utf-8"?>
<p:tagLst xmlns:p="http://schemas.openxmlformats.org/presentationml/2006/main">
  <p:tag name="KSO_WM_BEAUTIFY_FLAG" val=""/>
</p:tagLst>
</file>

<file path=ppt/tags/tag882.xml><?xml version="1.0" encoding="utf-8"?>
<p:tagLst xmlns:p="http://schemas.openxmlformats.org/presentationml/2006/main">
  <p:tag name="KSO_WM_BEAUTIFY_FLAG" val=""/>
</p:tagLst>
</file>

<file path=ppt/tags/tag883.xml><?xml version="1.0" encoding="utf-8"?>
<p:tagLst xmlns:p="http://schemas.openxmlformats.org/presentationml/2006/main">
  <p:tag name="KSO_WM_BEAUTIFY_FLAG" val=""/>
</p:tagLst>
</file>

<file path=ppt/tags/tag884.xml><?xml version="1.0" encoding="utf-8"?>
<p:tagLst xmlns:p="http://schemas.openxmlformats.org/presentationml/2006/main">
  <p:tag name="KSO_WM_BEAUTIFY_FLAG" val=""/>
</p:tagLst>
</file>

<file path=ppt/tags/tag885.xml><?xml version="1.0" encoding="utf-8"?>
<p:tagLst xmlns:p="http://schemas.openxmlformats.org/presentationml/2006/main">
  <p:tag name="KSO_WM_BEAUTIFY_FLAG" val=""/>
</p:tagLst>
</file>

<file path=ppt/tags/tag886.xml><?xml version="1.0" encoding="utf-8"?>
<p:tagLst xmlns:p="http://schemas.openxmlformats.org/presentationml/2006/main">
  <p:tag name="KSO_WM_BEAUTIFY_FLAG" val=""/>
</p:tagLst>
</file>

<file path=ppt/tags/tag887.xml><?xml version="1.0" encoding="utf-8"?>
<p:tagLst xmlns:p="http://schemas.openxmlformats.org/presentationml/2006/main">
  <p:tag name="KSO_WM_BEAUTIFY_FLAG" val=""/>
</p:tagLst>
</file>

<file path=ppt/tags/tag888.xml><?xml version="1.0" encoding="utf-8"?>
<p:tagLst xmlns:p="http://schemas.openxmlformats.org/presentationml/2006/main">
  <p:tag name="KSO_WM_BEAUTIFY_FLAG" val=""/>
</p:tagLst>
</file>

<file path=ppt/tags/tag889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custom20231420_4*l_h_a*1_2_1"/>
  <p:tag name="KSO_WM_TEMPLATE_CATEGORY" val="custom"/>
  <p:tag name="KSO_WM_TEMPLATE_INDEX" val="20231420"/>
  <p:tag name="KSO_WM_UNIT_LAYERLEVEL" val="1_1_1"/>
  <p:tag name="KSO_WM_TAG_VERSION" val="1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单击添加目录项标题"/>
  <p:tag name="KSO_WM_DIAGRAM_MAX_ITEMCNT" val="6"/>
  <p:tag name="KSO_WM_DIAGRAM_MIN_ITEMCNT" val="2"/>
  <p:tag name="KSO_WM_DIAGRAM_VIRTUALLY_FRAME" val="{&quot;height&quot;:416.6696075439453,&quot;left&quot;:446.88028311661856,&quot;top&quot;:85.48039245605469,&quot;width&quot;:524.576599121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0.xml><?xml version="1.0" encoding="utf-8"?>
<p:tagLst xmlns:p="http://schemas.openxmlformats.org/presentationml/2006/main">
  <p:tag name="KSO_WM_BEAUTIFY_FLAG" val=""/>
</p:tagLst>
</file>

<file path=ppt/tags/tag891.xml><?xml version="1.0" encoding="utf-8"?>
<p:tagLst xmlns:p="http://schemas.openxmlformats.org/presentationml/2006/main">
  <p:tag name="KSO_WM_BEAUTIFY_FLAG" val=""/>
</p:tagLst>
</file>

<file path=ppt/tags/tag892.xml><?xml version="1.0" encoding="utf-8"?>
<p:tagLst xmlns:p="http://schemas.openxmlformats.org/presentationml/2006/main">
  <p:tag name="KSO_WM_BEAUTIFY_FLAG" val=""/>
</p:tagLst>
</file>

<file path=ppt/tags/tag893.xml><?xml version="1.0" encoding="utf-8"?>
<p:tagLst xmlns:p="http://schemas.openxmlformats.org/presentationml/2006/main">
  <p:tag name="KSO_WM_BEAUTIFY_FLAG" val=""/>
</p:tagLst>
</file>

<file path=ppt/tags/tag894.xml><?xml version="1.0" encoding="utf-8"?>
<p:tagLst xmlns:p="http://schemas.openxmlformats.org/presentationml/2006/main">
  <p:tag name="KSO_WM_BEAUTIFY_FLAG" val=""/>
</p:tagLst>
</file>

<file path=ppt/tags/tag895.xml><?xml version="1.0" encoding="utf-8"?>
<p:tagLst xmlns:p="http://schemas.openxmlformats.org/presentationml/2006/main">
  <p:tag name="KSO_WM_BEAUTIFY_FLAG" val=""/>
</p:tagLst>
</file>

<file path=ppt/tags/tag896.xml><?xml version="1.0" encoding="utf-8"?>
<p:tagLst xmlns:p="http://schemas.openxmlformats.org/presentationml/2006/main">
  <p:tag name="KSO_WM_BEAUTIFY_FLAG" val=""/>
</p:tagLst>
</file>

<file path=ppt/tags/tag897.xml><?xml version="1.0" encoding="utf-8"?>
<p:tagLst xmlns:p="http://schemas.openxmlformats.org/presentationml/2006/main">
  <p:tag name="KSO_WM_BEAUTIFY_FLAG" val=""/>
</p:tagLst>
</file>

<file path=ppt/tags/tag898.xml><?xml version="1.0" encoding="utf-8"?>
<p:tagLst xmlns:p="http://schemas.openxmlformats.org/presentationml/2006/main">
  <p:tag name="KSO_WM_BEAUTIFY_FLAG" val=""/>
</p:tagLst>
</file>

<file path=ppt/tags/tag89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1420_4*l_h_a*1_1_1"/>
  <p:tag name="KSO_WM_TEMPLATE_CATEGORY" val="custom"/>
  <p:tag name="KSO_WM_TEMPLATE_INDEX" val="20231420"/>
  <p:tag name="KSO_WM_UNIT_LAYERLEVEL" val="1_1_1"/>
  <p:tag name="KSO_WM_TAG_VERSION" val="1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单击添加目录项标题"/>
  <p:tag name="KSO_WM_DIAGRAM_MAX_ITEMCNT" val="6"/>
  <p:tag name="KSO_WM_DIAGRAM_MIN_ITEMCNT" val="2"/>
  <p:tag name="KSO_WM_DIAGRAM_VIRTUALLY_FRAME" val="{&quot;height&quot;:416.6696075439453,&quot;left&quot;:446.88028311661856,&quot;top&quot;:85.48039245605469,&quot;width&quot;:524.576599121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00.xml><?xml version="1.0" encoding="utf-8"?>
<p:tagLst xmlns:p="http://schemas.openxmlformats.org/presentationml/2006/main">
  <p:tag name="KSO_WM_BEAUTIFY_FLAG" val=""/>
</p:tagLst>
</file>

<file path=ppt/tags/tag901.xml><?xml version="1.0" encoding="utf-8"?>
<p:tagLst xmlns:p="http://schemas.openxmlformats.org/presentationml/2006/main">
  <p:tag name="KSO_WM_BEAUTIFY_FLAG" val=""/>
</p:tagLst>
</file>

<file path=ppt/tags/tag902.xml><?xml version="1.0" encoding="utf-8"?>
<p:tagLst xmlns:p="http://schemas.openxmlformats.org/presentationml/2006/main">
  <p:tag name="KSO_WM_BEAUTIFY_FLAG" val=""/>
</p:tagLst>
</file>

<file path=ppt/tags/tag903.xml><?xml version="1.0" encoding="utf-8"?>
<p:tagLst xmlns:p="http://schemas.openxmlformats.org/presentationml/2006/main">
  <p:tag name="KSO_WM_BEAUTIFY_FLAG" val=""/>
</p:tagLst>
</file>

<file path=ppt/tags/tag904.xml><?xml version="1.0" encoding="utf-8"?>
<p:tagLst xmlns:p="http://schemas.openxmlformats.org/presentationml/2006/main">
  <p:tag name="KSO_WM_BEAUTIFY_FLAG" val=""/>
</p:tagLst>
</file>

<file path=ppt/tags/tag905.xml><?xml version="1.0" encoding="utf-8"?>
<p:tagLst xmlns:p="http://schemas.openxmlformats.org/presentationml/2006/main">
  <p:tag name="KSO_WM_BEAUTIFY_FLAG" val=""/>
</p:tagLst>
</file>

<file path=ppt/tags/tag906.xml><?xml version="1.0" encoding="utf-8"?>
<p:tagLst xmlns:p="http://schemas.openxmlformats.org/presentationml/2006/main">
  <p:tag name="KSO_WM_BEAUTIFY_FLAG" val=""/>
</p:tagLst>
</file>

<file path=ppt/tags/tag907.xml><?xml version="1.0" encoding="utf-8"?>
<p:tagLst xmlns:p="http://schemas.openxmlformats.org/presentationml/2006/main">
  <p:tag name="KSO_WM_BEAUTIFY_FLAG" val=""/>
</p:tagLst>
</file>

<file path=ppt/tags/tag908.xml><?xml version="1.0" encoding="utf-8"?>
<p:tagLst xmlns:p="http://schemas.openxmlformats.org/presentationml/2006/main">
  <p:tag name="KSO_WM_BEAUTIFY_FLAG" val=""/>
</p:tagLst>
</file>

<file path=ppt/tags/tag909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SLIDE_ID" val="custom20231420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1.0"/>
  <p:tag name="KSO_WM_BEAUTIFY_FLAG" val="#wm#"/>
  <p:tag name="KSO_WM_TEMPLATE_CATEGORY" val="custom"/>
  <p:tag name="KSO_WM_TEMPLATE_INDEX" val="20231420"/>
  <p:tag name="KSO_WM_SLIDE_LAYOUT" val="a_l"/>
  <p:tag name="KSO_WM_SLIDE_LAYOUT_CNT" val="1_1"/>
  <p:tag name="KSO_WM_SLIDE_TYPE" val="contents"/>
  <p:tag name="KSO_WM_SLIDE_SUBTYPE" val="diag"/>
  <p:tag name="KSO_WM_DIAGRAM_GROUP_CODE" val="l1-1"/>
  <p:tag name="KSO_WM_SLIDE_DIAGTYPE" val="l"/>
</p:tagLst>
</file>

<file path=ppt/tags/tag910.xml><?xml version="1.0" encoding="utf-8"?>
<p:tagLst xmlns:p="http://schemas.openxmlformats.org/presentationml/2006/main">
  <p:tag name="KSO_WM_BEAUTIFY_FLAG" val=""/>
</p:tagLst>
</file>

<file path=ppt/tags/tag911.xml><?xml version="1.0" encoding="utf-8"?>
<p:tagLst xmlns:p="http://schemas.openxmlformats.org/presentationml/2006/main">
  <p:tag name="KSO_WM_BEAUTIFY_FLAG" val=""/>
</p:tagLst>
</file>

<file path=ppt/tags/tag912.xml><?xml version="1.0" encoding="utf-8"?>
<p:tagLst xmlns:p="http://schemas.openxmlformats.org/presentationml/2006/main">
  <p:tag name="KSO_WM_BEAUTIFY_FLAG" val=""/>
</p:tagLst>
</file>

<file path=ppt/tags/tag913.xml><?xml version="1.0" encoding="utf-8"?>
<p:tagLst xmlns:p="http://schemas.openxmlformats.org/presentationml/2006/main">
  <p:tag name="KSO_WM_BEAUTIFY_FLAG" val=""/>
</p:tagLst>
</file>

<file path=ppt/tags/tag914.xml><?xml version="1.0" encoding="utf-8"?>
<p:tagLst xmlns:p="http://schemas.openxmlformats.org/presentationml/2006/main">
  <p:tag name="KSO_WM_BEAUTIFY_FLAG" val=""/>
</p:tagLst>
</file>

<file path=ppt/tags/tag915.xml><?xml version="1.0" encoding="utf-8"?>
<p:tagLst xmlns:p="http://schemas.openxmlformats.org/presentationml/2006/main">
  <p:tag name="KSO_WM_BEAUTIFY_FLAG" val=""/>
</p:tagLst>
</file>

<file path=ppt/tags/tag916.xml><?xml version="1.0" encoding="utf-8"?>
<p:tagLst xmlns:p="http://schemas.openxmlformats.org/presentationml/2006/main">
  <p:tag name="KSO_WM_BEAUTIFY_FLAG" val=""/>
</p:tagLst>
</file>

<file path=ppt/tags/tag917.xml><?xml version="1.0" encoding="utf-8"?>
<p:tagLst xmlns:p="http://schemas.openxmlformats.org/presentationml/2006/main">
  <p:tag name="KSO_WM_BEAUTIFY_FLAG" val=""/>
</p:tagLst>
</file>

<file path=ppt/tags/tag918.xml><?xml version="1.0" encoding="utf-8"?>
<p:tagLst xmlns:p="http://schemas.openxmlformats.org/presentationml/2006/main">
  <p:tag name="KSO_WM_BEAUTIFY_FLAG" val=""/>
</p:tagLst>
</file>

<file path=ppt/tags/tag919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420_8*a*1"/>
  <p:tag name="KSO_WM_TEMPLATE_CATEGORY" val="custom"/>
  <p:tag name="KSO_WM_TEMPLATE_INDEX" val="20231420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20"/>
  <p:tag name="KSO_WM_UNIT_TYPE" val="a"/>
  <p:tag name="KSO_WM_UNIT_INDEX" val="1"/>
  <p:tag name="KSO_WM_UNIT_PRESET_TEXT" val="单击此处添加标题"/>
</p:tagLst>
</file>

<file path=ppt/tags/tag920.xml><?xml version="1.0" encoding="utf-8"?>
<p:tagLst xmlns:p="http://schemas.openxmlformats.org/presentationml/2006/main">
  <p:tag name="KSO_WM_BEAUTIFY_FLAG" val=""/>
</p:tagLst>
</file>

<file path=ppt/tags/tag921.xml><?xml version="1.0" encoding="utf-8"?>
<p:tagLst xmlns:p="http://schemas.openxmlformats.org/presentationml/2006/main">
  <p:tag name="KSO_WM_BEAUTIFY_FLAG" val=""/>
</p:tagLst>
</file>

<file path=ppt/tags/tag922.xml><?xml version="1.0" encoding="utf-8"?>
<p:tagLst xmlns:p="http://schemas.openxmlformats.org/presentationml/2006/main">
  <p:tag name="KSO_WM_BEAUTIFY_FLAG" val=""/>
</p:tagLst>
</file>

<file path=ppt/tags/tag923.xml><?xml version="1.0" encoding="utf-8"?>
<p:tagLst xmlns:p="http://schemas.openxmlformats.org/presentationml/2006/main">
  <p:tag name="KSO_WM_BEAUTIFY_FLAG" val=""/>
</p:tagLst>
</file>

<file path=ppt/tags/tag924.xml><?xml version="1.0" encoding="utf-8"?>
<p:tagLst xmlns:p="http://schemas.openxmlformats.org/presentationml/2006/main">
  <p:tag name="KSO_WM_BEAUTIFY_FLAG" val=""/>
</p:tagLst>
</file>

<file path=ppt/tags/tag925.xml><?xml version="1.0" encoding="utf-8"?>
<p:tagLst xmlns:p="http://schemas.openxmlformats.org/presentationml/2006/main">
  <p:tag name="KSO_WM_BEAUTIFY_FLAG" val=""/>
</p:tagLst>
</file>

<file path=ppt/tags/tag926.xml><?xml version="1.0" encoding="utf-8"?>
<p:tagLst xmlns:p="http://schemas.openxmlformats.org/presentationml/2006/main">
  <p:tag name="KSO_WM_BEAUTIFY_FLAG" val=""/>
</p:tagLst>
</file>

<file path=ppt/tags/tag927.xml><?xml version="1.0" encoding="utf-8"?>
<p:tagLst xmlns:p="http://schemas.openxmlformats.org/presentationml/2006/main">
  <p:tag name="KSO_WM_BEAUTIFY_FLAG" val=""/>
</p:tagLst>
</file>

<file path=ppt/tags/tag928.xml><?xml version="1.0" encoding="utf-8"?>
<p:tagLst xmlns:p="http://schemas.openxmlformats.org/presentationml/2006/main">
  <p:tag name="KSO_WM_BEAUTIFY_FLAG" val=""/>
</p:tagLst>
</file>

<file path=ppt/tags/tag929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30.xml><?xml version="1.0" encoding="utf-8"?>
<p:tagLst xmlns:p="http://schemas.openxmlformats.org/presentationml/2006/main">
  <p:tag name="KSO_WM_BEAUTIFY_FLAG" val=""/>
</p:tagLst>
</file>

<file path=ppt/tags/tag931.xml><?xml version="1.0" encoding="utf-8"?>
<p:tagLst xmlns:p="http://schemas.openxmlformats.org/presentationml/2006/main">
  <p:tag name="KSO_WM_BEAUTIFY_FLAG" val=""/>
</p:tagLst>
</file>

<file path=ppt/tags/tag932.xml><?xml version="1.0" encoding="utf-8"?>
<p:tagLst xmlns:p="http://schemas.openxmlformats.org/presentationml/2006/main">
  <p:tag name="KSO_WM_BEAUTIFY_FLAG" val=""/>
</p:tagLst>
</file>

<file path=ppt/tags/tag933.xml><?xml version="1.0" encoding="utf-8"?>
<p:tagLst xmlns:p="http://schemas.openxmlformats.org/presentationml/2006/main">
  <p:tag name="KSO_WM_BEAUTIFY_FLAG" val=""/>
</p:tagLst>
</file>

<file path=ppt/tags/tag934.xml><?xml version="1.0" encoding="utf-8"?>
<p:tagLst xmlns:p="http://schemas.openxmlformats.org/presentationml/2006/main">
  <p:tag name="KSO_WM_BEAUTIFY_FLAG" val=""/>
</p:tagLst>
</file>

<file path=ppt/tags/tag935.xml><?xml version="1.0" encoding="utf-8"?>
<p:tagLst xmlns:p="http://schemas.openxmlformats.org/presentationml/2006/main">
  <p:tag name="KSO_WM_BEAUTIFY_FLAG" val=""/>
</p:tagLst>
</file>

<file path=ppt/tags/tag936.xml><?xml version="1.0" encoding="utf-8"?>
<p:tagLst xmlns:p="http://schemas.openxmlformats.org/presentationml/2006/main">
  <p:tag name="KSO_WM_BEAUTIFY_FLAG" val=""/>
</p:tagLst>
</file>

<file path=ppt/tags/tag937.xml><?xml version="1.0" encoding="utf-8"?>
<p:tagLst xmlns:p="http://schemas.openxmlformats.org/presentationml/2006/main">
  <p:tag name="KSO_WM_BEAUTIFY_FLAG" val=""/>
</p:tagLst>
</file>

<file path=ppt/tags/tag938.xml><?xml version="1.0" encoding="utf-8"?>
<p:tagLst xmlns:p="http://schemas.openxmlformats.org/presentationml/2006/main">
  <p:tag name="KSO_WM_BEAUTIFY_FLAG" val=""/>
</p:tagLst>
</file>

<file path=ppt/tags/tag939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940.xml><?xml version="1.0" encoding="utf-8"?>
<p:tagLst xmlns:p="http://schemas.openxmlformats.org/presentationml/2006/main">
  <p:tag name="KSO_WM_BEAUTIFY_FLAG" val=""/>
</p:tagLst>
</file>

<file path=ppt/tags/tag941.xml><?xml version="1.0" encoding="utf-8"?>
<p:tagLst xmlns:p="http://schemas.openxmlformats.org/presentationml/2006/main">
  <p:tag name="KSO_WM_BEAUTIFY_FLAG" val=""/>
</p:tagLst>
</file>

<file path=ppt/tags/tag942.xml><?xml version="1.0" encoding="utf-8"?>
<p:tagLst xmlns:p="http://schemas.openxmlformats.org/presentationml/2006/main">
  <p:tag name="KSO_WM_BEAUTIFY_FLAG" val=""/>
</p:tagLst>
</file>

<file path=ppt/tags/tag943.xml><?xml version="1.0" encoding="utf-8"?>
<p:tagLst xmlns:p="http://schemas.openxmlformats.org/presentationml/2006/main">
  <p:tag name="KSO_WM_BEAUTIFY_FLAG" val=""/>
</p:tagLst>
</file>

<file path=ppt/tags/tag944.xml><?xml version="1.0" encoding="utf-8"?>
<p:tagLst xmlns:p="http://schemas.openxmlformats.org/presentationml/2006/main">
  <p:tag name="KSO_WM_BEAUTIFY_FLAG" val=""/>
</p:tagLst>
</file>

<file path=ppt/tags/tag945.xml><?xml version="1.0" encoding="utf-8"?>
<p:tagLst xmlns:p="http://schemas.openxmlformats.org/presentationml/2006/main">
  <p:tag name="KSO_WM_BEAUTIFY_FLAG" val=""/>
</p:tagLst>
</file>

<file path=ppt/tags/tag946.xml><?xml version="1.0" encoding="utf-8"?>
<p:tagLst xmlns:p="http://schemas.openxmlformats.org/presentationml/2006/main">
  <p:tag name="KSO_WM_BEAUTIFY_FLAG" val=""/>
</p:tagLst>
</file>

<file path=ppt/tags/tag947.xml><?xml version="1.0" encoding="utf-8"?>
<p:tagLst xmlns:p="http://schemas.openxmlformats.org/presentationml/2006/main">
  <p:tag name="KSO_WM_BEAUTIFY_FLAG" val=""/>
</p:tagLst>
</file>

<file path=ppt/tags/tag948.xml><?xml version="1.0" encoding="utf-8"?>
<p:tagLst xmlns:p="http://schemas.openxmlformats.org/presentationml/2006/main">
  <p:tag name="KSO_WM_BEAUTIFY_FLAG" val=""/>
</p:tagLst>
</file>

<file path=ppt/tags/tag949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420_8*a*1"/>
  <p:tag name="KSO_WM_TEMPLATE_CATEGORY" val="custom"/>
  <p:tag name="KSO_WM_TEMPLATE_INDEX" val="20231420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20"/>
  <p:tag name="KSO_WM_UNIT_TYPE" val="a"/>
  <p:tag name="KSO_WM_UNIT_INDEX" val="1"/>
  <p:tag name="KSO_WM_UNIT_PRESET_TEXT" val="单击此处添加标题"/>
</p:tagLst>
</file>

<file path=ppt/tags/tag950.xml><?xml version="1.0" encoding="utf-8"?>
<p:tagLst xmlns:p="http://schemas.openxmlformats.org/presentationml/2006/main">
  <p:tag name="KSO_WM_BEAUTIFY_FLAG" val=""/>
</p:tagLst>
</file>

<file path=ppt/tags/tag951.xml><?xml version="1.0" encoding="utf-8"?>
<p:tagLst xmlns:p="http://schemas.openxmlformats.org/presentationml/2006/main">
  <p:tag name="KSO_WM_BEAUTIFY_FLAG" val=""/>
</p:tagLst>
</file>

<file path=ppt/tags/tag952.xml><?xml version="1.0" encoding="utf-8"?>
<p:tagLst xmlns:p="http://schemas.openxmlformats.org/presentationml/2006/main">
  <p:tag name="KSO_WM_BEAUTIFY_FLAG" val=""/>
</p:tagLst>
</file>

<file path=ppt/tags/tag953.xml><?xml version="1.0" encoding="utf-8"?>
<p:tagLst xmlns:p="http://schemas.openxmlformats.org/presentationml/2006/main">
  <p:tag name="KSO_WM_BEAUTIFY_FLAG" val=""/>
</p:tagLst>
</file>

<file path=ppt/tags/tag954.xml><?xml version="1.0" encoding="utf-8"?>
<p:tagLst xmlns:p="http://schemas.openxmlformats.org/presentationml/2006/main">
  <p:tag name="KSO_WM_BEAUTIFY_FLAG" val=""/>
</p:tagLst>
</file>

<file path=ppt/tags/tag955.xml><?xml version="1.0" encoding="utf-8"?>
<p:tagLst xmlns:p="http://schemas.openxmlformats.org/presentationml/2006/main">
  <p:tag name="KSO_WM_BEAUTIFY_FLAG" val=""/>
</p:tagLst>
</file>

<file path=ppt/tags/tag956.xml><?xml version="1.0" encoding="utf-8"?>
<p:tagLst xmlns:p="http://schemas.openxmlformats.org/presentationml/2006/main">
  <p:tag name="KSO_WM_BEAUTIFY_FLAG" val=""/>
</p:tagLst>
</file>

<file path=ppt/tags/tag957.xml><?xml version="1.0" encoding="utf-8"?>
<p:tagLst xmlns:p="http://schemas.openxmlformats.org/presentationml/2006/main">
  <p:tag name="KSO_WM_BEAUTIFY_FLAG" val=""/>
</p:tagLst>
</file>

<file path=ppt/tags/tag958.xml><?xml version="1.0" encoding="utf-8"?>
<p:tagLst xmlns:p="http://schemas.openxmlformats.org/presentationml/2006/main">
  <p:tag name="KSO_WM_BEAUTIFY_FLAG" val=""/>
</p:tagLst>
</file>

<file path=ppt/tags/tag959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SLIDE_ID" val="custom20231420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231420"/>
  <p:tag name="KSO_WM_SLIDE_TYPE" val="text"/>
  <p:tag name="KSO_WM_SLIDE_SUBTYPE" val="pureTxt"/>
  <p:tag name="KSO_WM_SLIDE_SIZE" val="799*429"/>
  <p:tag name="KSO_WM_SLIDE_POSITION" val="79*33"/>
  <p:tag name="KSO_WM_SLIDE_LAYOUT" val="a_f"/>
  <p:tag name="KSO_WM_SLIDE_LAYOUT_CNT" val="1_1"/>
</p:tagLst>
</file>

<file path=ppt/tags/tag960.xml><?xml version="1.0" encoding="utf-8"?>
<p:tagLst xmlns:p="http://schemas.openxmlformats.org/presentationml/2006/main">
  <p:tag name="KSO_WM_BEAUTIFY_FLAG" val=""/>
</p:tagLst>
</file>

<file path=ppt/tags/tag961.xml><?xml version="1.0" encoding="utf-8"?>
<p:tagLst xmlns:p="http://schemas.openxmlformats.org/presentationml/2006/main">
  <p:tag name="KSO_WM_BEAUTIFY_FLAG" val=""/>
</p:tagLst>
</file>

<file path=ppt/tags/tag962.xml><?xml version="1.0" encoding="utf-8"?>
<p:tagLst xmlns:p="http://schemas.openxmlformats.org/presentationml/2006/main">
  <p:tag name="KSO_WM_BEAUTIFY_FLAG" val=""/>
</p:tagLst>
</file>

<file path=ppt/tags/tag963.xml><?xml version="1.0" encoding="utf-8"?>
<p:tagLst xmlns:p="http://schemas.openxmlformats.org/presentationml/2006/main">
  <p:tag name="KSO_WM_BEAUTIFY_FLAG" val=""/>
</p:tagLst>
</file>

<file path=ppt/tags/tag964.xml><?xml version="1.0" encoding="utf-8"?>
<p:tagLst xmlns:p="http://schemas.openxmlformats.org/presentationml/2006/main">
  <p:tag name="KSO_WM_BEAUTIFY_FLAG" val=""/>
</p:tagLst>
</file>

<file path=ppt/tags/tag965.xml><?xml version="1.0" encoding="utf-8"?>
<p:tagLst xmlns:p="http://schemas.openxmlformats.org/presentationml/2006/main">
  <p:tag name="KSO_WM_BEAUTIFY_FLAG" val=""/>
</p:tagLst>
</file>

<file path=ppt/tags/tag966.xml><?xml version="1.0" encoding="utf-8"?>
<p:tagLst xmlns:p="http://schemas.openxmlformats.org/presentationml/2006/main">
  <p:tag name="KSO_WM_BEAUTIFY_FLAG" val=""/>
</p:tagLst>
</file>

<file path=ppt/tags/tag967.xml><?xml version="1.0" encoding="utf-8"?>
<p:tagLst xmlns:p="http://schemas.openxmlformats.org/presentationml/2006/main">
  <p:tag name="KSO_WM_BEAUTIFY_FLAG" val=""/>
</p:tagLst>
</file>

<file path=ppt/tags/tag968.xml><?xml version="1.0" encoding="utf-8"?>
<p:tagLst xmlns:p="http://schemas.openxmlformats.org/presentationml/2006/main">
  <p:tag name="KSO_WM_BEAUTIFY_FLAG" val=""/>
</p:tagLst>
</file>

<file path=ppt/tags/tag969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420_8*a*1"/>
  <p:tag name="KSO_WM_TEMPLATE_CATEGORY" val="custom"/>
  <p:tag name="KSO_WM_TEMPLATE_INDEX" val="20231420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20"/>
  <p:tag name="KSO_WM_UNIT_TYPE" val="a"/>
  <p:tag name="KSO_WM_UNIT_INDEX" val="1"/>
  <p:tag name="KSO_WM_UNIT_PRESET_TEXT" val="单击此处添加标题"/>
</p:tagLst>
</file>

<file path=ppt/tags/tag970.xml><?xml version="1.0" encoding="utf-8"?>
<p:tagLst xmlns:p="http://schemas.openxmlformats.org/presentationml/2006/main">
  <p:tag name="KSO_WM_BEAUTIFY_FLAG" val=""/>
</p:tagLst>
</file>

<file path=ppt/tags/tag971.xml><?xml version="1.0" encoding="utf-8"?>
<p:tagLst xmlns:p="http://schemas.openxmlformats.org/presentationml/2006/main">
  <p:tag name="KSO_WM_BEAUTIFY_FLAG" val=""/>
</p:tagLst>
</file>

<file path=ppt/tags/tag972.xml><?xml version="1.0" encoding="utf-8"?>
<p:tagLst xmlns:p="http://schemas.openxmlformats.org/presentationml/2006/main">
  <p:tag name="KSO_WM_BEAUTIFY_FLAG" val=""/>
</p:tagLst>
</file>

<file path=ppt/tags/tag973.xml><?xml version="1.0" encoding="utf-8"?>
<p:tagLst xmlns:p="http://schemas.openxmlformats.org/presentationml/2006/main">
  <p:tag name="KSO_WM_BEAUTIFY_FLAG" val=""/>
</p:tagLst>
</file>

<file path=ppt/tags/tag974.xml><?xml version="1.0" encoding="utf-8"?>
<p:tagLst xmlns:p="http://schemas.openxmlformats.org/presentationml/2006/main">
  <p:tag name="KSO_WM_BEAUTIFY_FLAG" val=""/>
</p:tagLst>
</file>

<file path=ppt/tags/tag975.xml><?xml version="1.0" encoding="utf-8"?>
<p:tagLst xmlns:p="http://schemas.openxmlformats.org/presentationml/2006/main">
  <p:tag name="KSO_WM_BEAUTIFY_FLAG" val=""/>
</p:tagLst>
</file>

<file path=ppt/tags/tag976.xml><?xml version="1.0" encoding="utf-8"?>
<p:tagLst xmlns:p="http://schemas.openxmlformats.org/presentationml/2006/main">
  <p:tag name="KSO_WM_BEAUTIFY_FLAG" val=""/>
</p:tagLst>
</file>

<file path=ppt/tags/tag977.xml><?xml version="1.0" encoding="utf-8"?>
<p:tagLst xmlns:p="http://schemas.openxmlformats.org/presentationml/2006/main">
  <p:tag name="KSO_WM_BEAUTIFY_FLAG" val=""/>
</p:tagLst>
</file>

<file path=ppt/tags/tag978.xml><?xml version="1.0" encoding="utf-8"?>
<p:tagLst xmlns:p="http://schemas.openxmlformats.org/presentationml/2006/main">
  <p:tag name="KSO_WM_BEAUTIFY_FLAG" val=""/>
</p:tagLst>
</file>

<file path=ppt/tags/tag979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80.xml><?xml version="1.0" encoding="utf-8"?>
<p:tagLst xmlns:p="http://schemas.openxmlformats.org/presentationml/2006/main">
  <p:tag name="KSO_WM_BEAUTIFY_FLAG" val=""/>
</p:tagLst>
</file>

<file path=ppt/tags/tag981.xml><?xml version="1.0" encoding="utf-8"?>
<p:tagLst xmlns:p="http://schemas.openxmlformats.org/presentationml/2006/main">
  <p:tag name="KSO_WM_BEAUTIFY_FLAG" val=""/>
</p:tagLst>
</file>

<file path=ppt/tags/tag982.xml><?xml version="1.0" encoding="utf-8"?>
<p:tagLst xmlns:p="http://schemas.openxmlformats.org/presentationml/2006/main">
  <p:tag name="KSO_WM_BEAUTIFY_FLAG" val=""/>
</p:tagLst>
</file>

<file path=ppt/tags/tag983.xml><?xml version="1.0" encoding="utf-8"?>
<p:tagLst xmlns:p="http://schemas.openxmlformats.org/presentationml/2006/main">
  <p:tag name="KSO_WM_BEAUTIFY_FLAG" val=""/>
</p:tagLst>
</file>

<file path=ppt/tags/tag984.xml><?xml version="1.0" encoding="utf-8"?>
<p:tagLst xmlns:p="http://schemas.openxmlformats.org/presentationml/2006/main">
  <p:tag name="KSO_WM_BEAUTIFY_FLAG" val=""/>
</p:tagLst>
</file>

<file path=ppt/tags/tag985.xml><?xml version="1.0" encoding="utf-8"?>
<p:tagLst xmlns:p="http://schemas.openxmlformats.org/presentationml/2006/main">
  <p:tag name="KSO_WM_BEAUTIFY_FLAG" val=""/>
</p:tagLst>
</file>

<file path=ppt/tags/tag986.xml><?xml version="1.0" encoding="utf-8"?>
<p:tagLst xmlns:p="http://schemas.openxmlformats.org/presentationml/2006/main">
  <p:tag name="KSO_WM_BEAUTIFY_FLAG" val=""/>
</p:tagLst>
</file>

<file path=ppt/tags/tag987.xml><?xml version="1.0" encoding="utf-8"?>
<p:tagLst xmlns:p="http://schemas.openxmlformats.org/presentationml/2006/main">
  <p:tag name="KSO_WM_BEAUTIFY_FLAG" val=""/>
</p:tagLst>
</file>

<file path=ppt/tags/tag988.xml><?xml version="1.0" encoding="utf-8"?>
<p:tagLst xmlns:p="http://schemas.openxmlformats.org/presentationml/2006/main">
  <p:tag name="KSO_WM_BEAUTIFY_FLAG" val=""/>
</p:tagLst>
</file>

<file path=ppt/tags/tag989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ags/tag990.xml><?xml version="1.0" encoding="utf-8"?>
<p:tagLst xmlns:p="http://schemas.openxmlformats.org/presentationml/2006/main">
  <p:tag name="KSO_WM_BEAUTIFY_FLAG" val=""/>
</p:tagLst>
</file>

<file path=ppt/tags/tag991.xml><?xml version="1.0" encoding="utf-8"?>
<p:tagLst xmlns:p="http://schemas.openxmlformats.org/presentationml/2006/main">
  <p:tag name="KSO_WM_BEAUTIFY_FLAG" val=""/>
</p:tagLst>
</file>

<file path=ppt/tags/tag992.xml><?xml version="1.0" encoding="utf-8"?>
<p:tagLst xmlns:p="http://schemas.openxmlformats.org/presentationml/2006/main">
  <p:tag name="KSO_WM_BEAUTIFY_FLAG" val=""/>
</p:tagLst>
</file>

<file path=ppt/tags/tag993.xml><?xml version="1.0" encoding="utf-8"?>
<p:tagLst xmlns:p="http://schemas.openxmlformats.org/presentationml/2006/main">
  <p:tag name="KSO_WM_BEAUTIFY_FLAG" val=""/>
</p:tagLst>
</file>

<file path=ppt/tags/tag994.xml><?xml version="1.0" encoding="utf-8"?>
<p:tagLst xmlns:p="http://schemas.openxmlformats.org/presentationml/2006/main">
  <p:tag name="KSO_WM_BEAUTIFY_FLAG" val=""/>
</p:tagLst>
</file>

<file path=ppt/tags/tag995.xml><?xml version="1.0" encoding="utf-8"?>
<p:tagLst xmlns:p="http://schemas.openxmlformats.org/presentationml/2006/main">
  <p:tag name="KSO_WM_BEAUTIFY_FLAG" val=""/>
</p:tagLst>
</file>

<file path=ppt/tags/tag996.xml><?xml version="1.0" encoding="utf-8"?>
<p:tagLst xmlns:p="http://schemas.openxmlformats.org/presentationml/2006/main">
  <p:tag name="KSO_WM_BEAUTIFY_FLAG" val=""/>
</p:tagLst>
</file>

<file path=ppt/tags/tag997.xml><?xml version="1.0" encoding="utf-8"?>
<p:tagLst xmlns:p="http://schemas.openxmlformats.org/presentationml/2006/main">
  <p:tag name="KSO_WM_BEAUTIFY_FLAG" val=""/>
</p:tagLst>
</file>

<file path=ppt/tags/tag998.xml><?xml version="1.0" encoding="utf-8"?>
<p:tagLst xmlns:p="http://schemas.openxmlformats.org/presentationml/2006/main">
  <p:tag name="KSO_WM_BEAUTIFY_FLAG" val=""/>
</p:tagLst>
</file>

<file path=ppt/tags/tag9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21">
      <a:dk1>
        <a:sysClr val="windowText" lastClr="000000"/>
      </a:dk1>
      <a:lt1>
        <a:sysClr val="window" lastClr="FFFFFF"/>
      </a:lt1>
      <a:dk2>
        <a:srgbClr val="124436"/>
      </a:dk2>
      <a:lt2>
        <a:srgbClr val="EEF9F7"/>
      </a:lt2>
      <a:accent1>
        <a:srgbClr val="379E7F"/>
      </a:accent1>
      <a:accent2>
        <a:srgbClr val="DAAE07"/>
      </a:accent2>
      <a:accent3>
        <a:srgbClr val="28AA12"/>
      </a:accent3>
      <a:accent4>
        <a:srgbClr val="2891B6"/>
      </a:accent4>
      <a:accent5>
        <a:srgbClr val="FF5425"/>
      </a:accent5>
      <a:accent6>
        <a:srgbClr val="E18510"/>
      </a:accent6>
      <a:hlink>
        <a:srgbClr val="3260B9"/>
      </a:hlink>
      <a:folHlink>
        <a:srgbClr val="A16AA5"/>
      </a:folHlink>
    </a:clrScheme>
    <a:fontScheme name="自定义 81">
      <a:majorFont>
        <a:latin typeface="汉仪古隶简"/>
        <a:ea typeface="汉仪古隶简"/>
        <a:cs typeface=""/>
      </a:majorFont>
      <a:minorFont>
        <a:latin typeface="楷体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1">
    <a:dk1>
      <a:sysClr val="windowText" lastClr="000000"/>
    </a:dk1>
    <a:lt1>
      <a:sysClr val="window" lastClr="FFFFFF"/>
    </a:lt1>
    <a:dk2>
      <a:srgbClr val="124436"/>
    </a:dk2>
    <a:lt2>
      <a:srgbClr val="EEF9F7"/>
    </a:lt2>
    <a:accent1>
      <a:srgbClr val="379E7F"/>
    </a:accent1>
    <a:accent2>
      <a:srgbClr val="DAAE07"/>
    </a:accent2>
    <a:accent3>
      <a:srgbClr val="28AA12"/>
    </a:accent3>
    <a:accent4>
      <a:srgbClr val="2891B6"/>
    </a:accent4>
    <a:accent5>
      <a:srgbClr val="FF5425"/>
    </a:accent5>
    <a:accent6>
      <a:srgbClr val="E18510"/>
    </a:accent6>
    <a:hlink>
      <a:srgbClr val="3260B9"/>
    </a:hlink>
    <a:folHlink>
      <a:srgbClr val="A16AA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1811</Words>
  <Application>WPS 演示</Application>
  <PresentationFormat>宽屏</PresentationFormat>
  <Paragraphs>277</Paragraphs>
  <Slides>29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2" baseType="lpstr">
      <vt:lpstr>Arial</vt:lpstr>
      <vt:lpstr>宋体</vt:lpstr>
      <vt:lpstr>Wingdings</vt:lpstr>
      <vt:lpstr>微软雅黑 Light</vt:lpstr>
      <vt:lpstr>Times New Roman</vt:lpstr>
      <vt:lpstr>微软雅黑</vt:lpstr>
      <vt:lpstr>楷体</vt:lpstr>
      <vt:lpstr>汉仪古隶简</vt:lpstr>
      <vt:lpstr>等线</vt:lpstr>
      <vt:lpstr>Calibri</vt:lpstr>
      <vt:lpstr>Arial Unicode MS</vt:lpstr>
      <vt:lpstr>方正粗黑宋简体</vt:lpstr>
      <vt:lpstr>Office 主题​​</vt:lpstr>
      <vt:lpstr>动力电池结构</vt:lpstr>
      <vt:lpstr>目录</vt:lpstr>
      <vt:lpstr>动力电池安装位置</vt:lpstr>
      <vt:lpstr>动力电池安装位置</vt:lpstr>
      <vt:lpstr>动力电池外观介绍</vt:lpstr>
      <vt:lpstr>动力电池外观介绍</vt:lpstr>
      <vt:lpstr>动力电池主体结构</vt:lpstr>
      <vt:lpstr>PowerPoint 演示文稿</vt:lpstr>
      <vt:lpstr>PowerPoint 演示文稿</vt:lpstr>
      <vt:lpstr>电池的320V额定电压怎么产生的</vt:lpstr>
      <vt:lpstr>电池的320V额定电压怎么产生的</vt:lpstr>
      <vt:lpstr>电池的320V额定电压怎么产生的</vt:lpstr>
      <vt:lpstr>电池的320V额定电压怎么产生的</vt:lpstr>
      <vt:lpstr>电池的320V额定电压怎么产生的</vt:lpstr>
      <vt:lpstr>动力电池连接方式</vt:lpstr>
      <vt:lpstr>电池的额定电压怎么产生的</vt:lpstr>
      <vt:lpstr>单体电池</vt:lpstr>
      <vt:lpstr>单体电池的连接---串联</vt:lpstr>
      <vt:lpstr>电池的额定电压怎么产生的</vt:lpstr>
      <vt:lpstr>PowerPoint 演示文稿</vt:lpstr>
      <vt:lpstr>单体电池连接方式---先并联再串联</vt:lpstr>
      <vt:lpstr>PowerPoint 演示文稿</vt:lpstr>
      <vt:lpstr>单体电池的连接---串联</vt:lpstr>
      <vt:lpstr>电池的额定电压怎么产生的</vt:lpstr>
      <vt:lpstr>电池模组连接方式---串联</vt:lpstr>
      <vt:lpstr>PowerPoint 演示文稿</vt:lpstr>
      <vt:lpstr>PowerPoint 演示文稿</vt:lpstr>
      <vt:lpstr>动力电池的连接方法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单击此处添加文档标题</dc:title>
  <dc:creator>O365</dc:creator>
  <cp:lastModifiedBy>李亚杰</cp:lastModifiedBy>
  <cp:revision>117</cp:revision>
  <dcterms:created xsi:type="dcterms:W3CDTF">2023-07-18T08:08:00Z</dcterms:created>
  <dcterms:modified xsi:type="dcterms:W3CDTF">2024-03-22T03:03:36Z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02DA68AA7CB64C8B95750377588E0C2B_11</vt:lpwstr>
  </property>
  <property fmtid="{D5CDD505-2E9C-101B-9397-08002B2CF9AE}" pid="3" name="KSOProductBuildVer">
    <vt:lpwstr>2052-12.1.0.16417</vt:lpwstr>
  </property>
</Properties>
</file>