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theme/themeOverride2.xml" ContentType="application/vnd.openxmlformats-officedocument.themeOverride+xml"/>
  <Override PartName="/ppt/tags/tag3.xml" ContentType="application/vnd.openxmlformats-officedocument.presentationml.tags+xml"/>
  <Override PartName="/ppt/theme/themeOverride3.xml" ContentType="application/vnd.openxmlformats-officedocument.themeOverride+xml"/>
  <Override PartName="/ppt/tags/tag4.xml" ContentType="application/vnd.openxmlformats-officedocument.presentationml.tags+xml"/>
  <Override PartName="/ppt/theme/themeOverride4.xml" ContentType="application/vnd.openxmlformats-officedocument.themeOverride+xml"/>
  <Override PartName="/ppt/tags/tag5.xml" ContentType="application/vnd.openxmlformats-officedocument.presentationml.tags+xml"/>
  <Override PartName="/ppt/theme/themeOverride5.xml" ContentType="application/vnd.openxmlformats-officedocument.themeOverride+xml"/>
  <Override PartName="/ppt/tags/tag6.xml" ContentType="application/vnd.openxmlformats-officedocument.presentationml.tags+xml"/>
  <Override PartName="/ppt/theme/themeOverride6.xml" ContentType="application/vnd.openxmlformats-officedocument.themeOverride+xml"/>
  <Override PartName="/ppt/tags/tag7.xml" ContentType="application/vnd.openxmlformats-officedocument.presentationml.tags+xml"/>
  <Override PartName="/ppt/theme/themeOverride7.xml" ContentType="application/vnd.openxmlformats-officedocument.themeOverride+xml"/>
  <Override PartName="/ppt/tags/tag8.xml" ContentType="application/vnd.openxmlformats-officedocument.presentationml.tags+xml"/>
  <Override PartName="/ppt/theme/themeOverride8.xml" ContentType="application/vnd.openxmlformats-officedocument.themeOverride+xml"/>
  <Override PartName="/ppt/tags/tag9.xml" ContentType="application/vnd.openxmlformats-officedocument.presentationml.tags+xml"/>
  <Override PartName="/ppt/theme/themeOverride9.xml" ContentType="application/vnd.openxmlformats-officedocument.themeOverr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7" r:id="rId2"/>
    <p:sldId id="258" r:id="rId3"/>
    <p:sldId id="259" r:id="rId4"/>
    <p:sldId id="263" r:id="rId5"/>
    <p:sldId id="269" r:id="rId6"/>
    <p:sldId id="290" r:id="rId7"/>
    <p:sldId id="292" r:id="rId8"/>
    <p:sldId id="291" r:id="rId9"/>
    <p:sldId id="271" r:id="rId10"/>
    <p:sldId id="276" r:id="rId11"/>
    <p:sldId id="274" r:id="rId12"/>
    <p:sldId id="287" r:id="rId13"/>
    <p:sldId id="289" r:id="rId14"/>
    <p:sldId id="288" r:id="rId15"/>
    <p:sldId id="285"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F55247E-BF6A-48EF-903F-88B730B1D5F3}">
          <p14:sldIdLst>
            <p14:sldId id="257"/>
            <p14:sldId id="258"/>
            <p14:sldId id="259"/>
          </p14:sldIdLst>
        </p14:section>
        <p14:section name="无标题节" id="{01BF7565-F53D-4F97-9F5B-9A42553A948C}">
          <p14:sldIdLst>
            <p14:sldId id="263"/>
            <p14:sldId id="269"/>
            <p14:sldId id="290"/>
            <p14:sldId id="292"/>
            <p14:sldId id="291"/>
            <p14:sldId id="271"/>
            <p14:sldId id="276"/>
            <p14:sldId id="274"/>
            <p14:sldId id="287"/>
            <p14:sldId id="289"/>
            <p14:sldId id="288"/>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86483" autoAdjust="0"/>
  </p:normalViewPr>
  <p:slideViewPr>
    <p:cSldViewPr snapToGrid="0" showGuides="1">
      <p:cViewPr varScale="1">
        <p:scale>
          <a:sx n="78" d="100"/>
          <a:sy n="78" d="100"/>
        </p:scale>
        <p:origin x="878" y="8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A9E8B-8668-4EE9-81CF-39121E276770}" type="datetimeFigureOut">
              <a:rPr lang="zh-CN" altLang="en-US" smtClean="0"/>
              <a:t>2024/4/1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DABDA-89F0-4727-B28F-05A90B0069BB}" type="slidenum">
              <a:rPr lang="zh-CN" altLang="en-US" smtClean="0"/>
              <a:t>‹#›</a:t>
            </a:fld>
            <a:endParaRPr lang="zh-CN" altLang="en-US"/>
          </a:p>
        </p:txBody>
      </p:sp>
    </p:spTree>
    <p:extLst>
      <p:ext uri="{BB962C8B-B14F-4D97-AF65-F5344CB8AC3E}">
        <p14:creationId xmlns:p14="http://schemas.microsoft.com/office/powerpoint/2010/main" val="46989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5867FAFF-0A67-25AA-0A82-672DD9624CFF}"/>
              </a:ext>
            </a:extLst>
          </p:cNvPr>
          <p:cNvGrpSpPr/>
          <p:nvPr userDrawn="1"/>
        </p:nvGrpSpPr>
        <p:grpSpPr>
          <a:xfrm>
            <a:off x="0" y="0"/>
            <a:ext cx="12192000" cy="6858000"/>
            <a:chOff x="0" y="0"/>
            <a:chExt cx="12192000" cy="6858000"/>
          </a:xfrm>
        </p:grpSpPr>
        <p:grpSp>
          <p:nvGrpSpPr>
            <p:cNvPr id="14" name="组合 13">
              <a:extLst>
                <a:ext uri="{FF2B5EF4-FFF2-40B4-BE49-F238E27FC236}">
                  <a16:creationId xmlns:a16="http://schemas.microsoft.com/office/drawing/2014/main" id="{AA1068F9-9B18-BDA6-77BA-3036F21C6B5C}"/>
                </a:ext>
              </a:extLst>
            </p:cNvPr>
            <p:cNvGrpSpPr/>
            <p:nvPr userDrawn="1"/>
          </p:nvGrpSpPr>
          <p:grpSpPr>
            <a:xfrm>
              <a:off x="0" y="0"/>
              <a:ext cx="12192000" cy="6858000"/>
              <a:chOff x="0" y="0"/>
              <a:chExt cx="12192000" cy="6858000"/>
            </a:xfrm>
          </p:grpSpPr>
          <p:pic>
            <p:nvPicPr>
              <p:cNvPr id="9" name="Picture 8">
                <a:extLst>
                  <a:ext uri="{FF2B5EF4-FFF2-40B4-BE49-F238E27FC236}">
                    <a16:creationId xmlns:a16="http://schemas.microsoft.com/office/drawing/2014/main" id="{C3737B78-586A-49D7-B776-A18F81501230}"/>
                  </a:ext>
                </a:extLst>
              </p:cNvPr>
              <p:cNvPicPr>
                <a:picLocks noChangeAspect="1"/>
              </p:cNvPicPr>
              <p:nvPr/>
            </p:nvPicPr>
            <p:blipFill rotWithShape="1">
              <a:blip r:embed="rId2"/>
              <a:srcRect l="19048" t="18919" r="131"/>
              <a:stretch/>
            </p:blipFill>
            <p:spPr>
              <a:xfrm flipH="1">
                <a:off x="0" y="0"/>
                <a:ext cx="12192000" cy="6858000"/>
              </a:xfrm>
              <a:prstGeom prst="rect">
                <a:avLst/>
              </a:prstGeom>
            </p:spPr>
          </p:pic>
          <p:sp>
            <p:nvSpPr>
              <p:cNvPr id="13" name="Rectangle 1">
                <a:extLst>
                  <a:ext uri="{FF2B5EF4-FFF2-40B4-BE49-F238E27FC236}">
                    <a16:creationId xmlns:a16="http://schemas.microsoft.com/office/drawing/2014/main" id="{F00B81E3-2DEF-5A0C-810F-868E6A819061}"/>
                  </a:ext>
                </a:extLst>
              </p:cNvPr>
              <p:cNvSpPr>
                <a:spLocks/>
              </p:cNvSpPr>
              <p:nvPr userDrawn="1"/>
            </p:nvSpPr>
            <p:spPr>
              <a:xfrm>
                <a:off x="0" y="0"/>
                <a:ext cx="12192000" cy="6858000"/>
              </a:xfrm>
              <a:prstGeom prst="rect">
                <a:avLst/>
              </a:prstGeom>
              <a:gradFill flip="none" rotWithShape="1">
                <a:gsLst>
                  <a:gs pos="23000">
                    <a:schemeClr val="accent1">
                      <a:alpha val="70000"/>
                    </a:schemeClr>
                  </a:gs>
                  <a:gs pos="64000">
                    <a:schemeClr val="accent1">
                      <a:alpha val="0"/>
                    </a:schemeClr>
                  </a:gs>
                </a:gsLst>
                <a:lin ang="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9093B314-AB6D-F4D3-E4F7-C562466327EF}"/>
                </a:ext>
              </a:extLst>
            </p:cNvPr>
            <p:cNvGrpSpPr/>
            <p:nvPr userDrawn="1"/>
          </p:nvGrpSpPr>
          <p:grpSpPr>
            <a:xfrm>
              <a:off x="660400" y="0"/>
              <a:ext cx="11436350" cy="5609011"/>
              <a:chOff x="660400" y="0"/>
              <a:chExt cx="11436350" cy="5609011"/>
            </a:xfrm>
          </p:grpSpPr>
          <p:sp>
            <p:nvSpPr>
              <p:cNvPr id="11" name="任意多边形: 形状 10">
                <a:extLst>
                  <a:ext uri="{FF2B5EF4-FFF2-40B4-BE49-F238E27FC236}">
                    <a16:creationId xmlns:a16="http://schemas.microsoft.com/office/drawing/2014/main" id="{C80FB1B6-3B9A-93B8-2299-3F3F7D9FF472}"/>
                  </a:ext>
                </a:extLst>
              </p:cNvPr>
              <p:cNvSpPr/>
              <p:nvPr userDrawn="1"/>
            </p:nvSpPr>
            <p:spPr>
              <a:xfrm>
                <a:off x="8191500" y="0"/>
                <a:ext cx="3905250" cy="1952626"/>
              </a:xfrm>
              <a:custGeom>
                <a:avLst/>
                <a:gdLst>
                  <a:gd name="connsiteX0" fmla="*/ 0 w 3190770"/>
                  <a:gd name="connsiteY0" fmla="*/ 0 h 1595385"/>
                  <a:gd name="connsiteX1" fmla="*/ 797693 w 3190770"/>
                  <a:gd name="connsiteY1" fmla="*/ 0 h 1595385"/>
                  <a:gd name="connsiteX2" fmla="*/ 1595386 w 3190770"/>
                  <a:gd name="connsiteY2" fmla="*/ 797693 h 1595385"/>
                  <a:gd name="connsiteX3" fmla="*/ 2393079 w 3190770"/>
                  <a:gd name="connsiteY3" fmla="*/ 0 h 1595385"/>
                  <a:gd name="connsiteX4" fmla="*/ 3190770 w 3190770"/>
                  <a:gd name="connsiteY4" fmla="*/ 0 h 1595385"/>
                  <a:gd name="connsiteX5" fmla="*/ 1595385 w 3190770"/>
                  <a:gd name="connsiteY5" fmla="*/ 1595385 h 1595385"/>
                  <a:gd name="connsiteX6" fmla="*/ 0 w 3190770"/>
                  <a:gd name="connsiteY6" fmla="*/ 0 h 159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770" h="1595385">
                    <a:moveTo>
                      <a:pt x="0" y="0"/>
                    </a:moveTo>
                    <a:lnTo>
                      <a:pt x="797693" y="0"/>
                    </a:lnTo>
                    <a:cubicBezTo>
                      <a:pt x="797693" y="440554"/>
                      <a:pt x="1154832" y="797693"/>
                      <a:pt x="1595386" y="797693"/>
                    </a:cubicBezTo>
                    <a:cubicBezTo>
                      <a:pt x="2035940" y="797693"/>
                      <a:pt x="2393079" y="440554"/>
                      <a:pt x="2393079" y="0"/>
                    </a:cubicBezTo>
                    <a:lnTo>
                      <a:pt x="3190770" y="0"/>
                    </a:lnTo>
                    <a:cubicBezTo>
                      <a:pt x="3190770" y="881107"/>
                      <a:pt x="2476492" y="1595385"/>
                      <a:pt x="1595385" y="1595385"/>
                    </a:cubicBezTo>
                    <a:cubicBezTo>
                      <a:pt x="714279" y="1595385"/>
                      <a:pt x="0" y="881107"/>
                      <a:pt x="0" y="0"/>
                    </a:cubicBezTo>
                    <a:close/>
                  </a:path>
                </a:pathLst>
              </a:custGeom>
              <a:gradFill flip="none" rotWithShape="1">
                <a:gsLst>
                  <a:gs pos="100000">
                    <a:schemeClr val="accent2"/>
                  </a:gs>
                  <a:gs pos="0">
                    <a:schemeClr val="accent2">
                      <a:alpha val="0"/>
                    </a:schemeClr>
                  </a:gs>
                </a:gsLst>
                <a:lin ang="189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zh-CN" altLang="en-US">
                  <a:solidFill>
                    <a:schemeClr val="tx1"/>
                  </a:solidFill>
                </a:endParaRPr>
              </a:p>
            </p:txBody>
          </p:sp>
          <p:sp>
            <p:nvSpPr>
              <p:cNvPr id="12" name="任意多边形: 形状 11">
                <a:extLst>
                  <a:ext uri="{FF2B5EF4-FFF2-40B4-BE49-F238E27FC236}">
                    <a16:creationId xmlns:a16="http://schemas.microsoft.com/office/drawing/2014/main" id="{07463CC1-F8CE-5520-358C-73498B988EDC}"/>
                  </a:ext>
                </a:extLst>
              </p:cNvPr>
              <p:cNvSpPr/>
              <p:nvPr userDrawn="1"/>
            </p:nvSpPr>
            <p:spPr>
              <a:xfrm>
                <a:off x="660400" y="4868489"/>
                <a:ext cx="1481044" cy="740522"/>
              </a:xfrm>
              <a:custGeom>
                <a:avLst/>
                <a:gdLst>
                  <a:gd name="connsiteX0" fmla="*/ 689429 w 1378858"/>
                  <a:gd name="connsiteY0" fmla="*/ 0 h 689429"/>
                  <a:gd name="connsiteX1" fmla="*/ 1378858 w 1378858"/>
                  <a:gd name="connsiteY1" fmla="*/ 689429 h 689429"/>
                  <a:gd name="connsiteX2" fmla="*/ 961573 w 1378858"/>
                  <a:gd name="connsiteY2" fmla="*/ 689429 h 689429"/>
                  <a:gd name="connsiteX3" fmla="*/ 689428 w 1378858"/>
                  <a:gd name="connsiteY3" fmla="*/ 417284 h 689429"/>
                  <a:gd name="connsiteX4" fmla="*/ 417283 w 1378858"/>
                  <a:gd name="connsiteY4" fmla="*/ 689429 h 689429"/>
                  <a:gd name="connsiteX5" fmla="*/ 0 w 1378858"/>
                  <a:gd name="connsiteY5" fmla="*/ 689429 h 689429"/>
                  <a:gd name="connsiteX6" fmla="*/ 689429 w 1378858"/>
                  <a:gd name="connsiteY6" fmla="*/ 0 h 68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858" h="689429">
                    <a:moveTo>
                      <a:pt x="689429" y="0"/>
                    </a:moveTo>
                    <a:cubicBezTo>
                      <a:pt x="1070190" y="0"/>
                      <a:pt x="1378858" y="308668"/>
                      <a:pt x="1378858" y="689429"/>
                    </a:cubicBezTo>
                    <a:lnTo>
                      <a:pt x="961573" y="689429"/>
                    </a:lnTo>
                    <a:cubicBezTo>
                      <a:pt x="961573" y="539127"/>
                      <a:pt x="839730" y="417284"/>
                      <a:pt x="689428" y="417284"/>
                    </a:cubicBezTo>
                    <a:cubicBezTo>
                      <a:pt x="539126" y="417284"/>
                      <a:pt x="417283" y="539127"/>
                      <a:pt x="417283" y="689429"/>
                    </a:cubicBezTo>
                    <a:lnTo>
                      <a:pt x="0" y="689429"/>
                    </a:lnTo>
                    <a:cubicBezTo>
                      <a:pt x="0" y="308668"/>
                      <a:pt x="308668" y="0"/>
                      <a:pt x="689429" y="0"/>
                    </a:cubicBezTo>
                    <a:close/>
                  </a:path>
                </a:pathLst>
              </a:custGeom>
              <a:gradFill flip="none" rotWithShape="1">
                <a:gsLst>
                  <a:gs pos="0">
                    <a:schemeClr val="accent1">
                      <a:lumMod val="60000"/>
                      <a:lumOff val="40000"/>
                      <a:alpha val="0"/>
                    </a:schemeClr>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kumimoji="1" lang="zh-CN" altLang="en-US"/>
              </a:p>
            </p:txBody>
          </p:sp>
        </p:grpSp>
      </p:grpSp>
      <p:sp>
        <p:nvSpPr>
          <p:cNvPr id="3" name="Title 2"/>
          <p:cNvSpPr>
            <a:spLocks noGrp="1"/>
          </p:cNvSpPr>
          <p:nvPr>
            <p:ph type="title" hasCustomPrompt="1"/>
          </p:nvPr>
        </p:nvSpPr>
        <p:spPr>
          <a:xfrm>
            <a:off x="666750" y="1130299"/>
            <a:ext cx="8324850" cy="2298701"/>
          </a:xfrm>
          <a:prstGeom prst="rect">
            <a:avLst/>
          </a:prstGeom>
        </p:spPr>
        <p:txBody>
          <a:bodyPr anchor="b"/>
          <a:lstStyle>
            <a:lvl1pPr algn="l">
              <a:defRPr sz="6000" b="1" i="0">
                <a:ln>
                  <a:noFill/>
                </a:ln>
                <a:solidFill>
                  <a:schemeClr val="tx1"/>
                </a:solidFill>
              </a:defRPr>
            </a:lvl1pPr>
          </a:lstStyle>
          <a:p>
            <a:r>
              <a:rPr lang="en-US" altLang="zh-CN" dirty="0"/>
              <a:t>Presentation Title Goes Here</a:t>
            </a:r>
            <a:endParaRPr lang="zh-CN" altLang="en-US" dirty="0"/>
          </a:p>
        </p:txBody>
      </p:sp>
      <p:sp>
        <p:nvSpPr>
          <p:cNvPr id="4" name="Subtitle 3"/>
          <p:cNvSpPr>
            <a:spLocks noGrp="1"/>
          </p:cNvSpPr>
          <p:nvPr>
            <p:ph type="subTitle" idx="1" hasCustomPrompt="1"/>
          </p:nvPr>
        </p:nvSpPr>
        <p:spPr>
          <a:xfrm>
            <a:off x="660400" y="3632947"/>
            <a:ext cx="3505200" cy="523875"/>
          </a:xfrm>
          <a:prstGeom prst="roundRect">
            <a:avLst>
              <a:gd name="adj" fmla="val 50000"/>
            </a:avLst>
          </a:prstGeom>
          <a:solidFill>
            <a:schemeClr val="tx1"/>
          </a:solidFill>
        </p:spPr>
        <p:txBody>
          <a:bodyPr anchor="ctr"/>
          <a:lstStyle>
            <a:lvl1pPr marL="0" indent="0" algn="ctr">
              <a:buNone/>
              <a:defRPr sz="1800" b="0" i="0">
                <a:ln>
                  <a:noFill/>
                </a:ln>
                <a:solidFill>
                  <a:schemeClr val="accent1">
                    <a:lumMod val="50000"/>
                  </a:schemeClr>
                </a:solidFill>
              </a:defRPr>
            </a:lvl1pPr>
          </a:lstStyle>
          <a:p>
            <a:r>
              <a:rPr lang="en-US" altLang="zh-CN" dirty="0"/>
              <a:t>Click to add subtitle</a:t>
            </a:r>
            <a:endParaRPr lang="zh-CN" altLang="en-US" dirty="0"/>
          </a:p>
        </p:txBody>
      </p:sp>
      <p:sp>
        <p:nvSpPr>
          <p:cNvPr id="5" name="Text Placeholder 4"/>
          <p:cNvSpPr>
            <a:spLocks noGrp="1"/>
          </p:cNvSpPr>
          <p:nvPr>
            <p:ph type="body" sz="quarter" idx="13" hasCustomPrompt="1"/>
          </p:nvPr>
        </p:nvSpPr>
        <p:spPr>
          <a:xfrm>
            <a:off x="666750" y="5524500"/>
            <a:ext cx="10763250" cy="285750"/>
          </a:xfrm>
          <a:prstGeom prst="rect">
            <a:avLst/>
          </a:prstGeom>
        </p:spPr>
        <p:txBody>
          <a:bodyPr vert="horz" rtlCol="0" anchor="ctr"/>
          <a:lstStyle>
            <a:lvl1pPr marL="0" indent="0" algn="l">
              <a:lnSpc>
                <a:spcPct val="100000"/>
              </a:lnSpc>
              <a:buNone/>
              <a:defRPr lang="zh-CN" altLang="en-US" sz="1200" b="0" i="0" smtClean="0">
                <a:ln>
                  <a:noFill/>
                </a:ln>
                <a:solidFill>
                  <a:schemeClr val="tx1"/>
                </a:solidFill>
                <a:latin typeface="+mn-lt"/>
                <a:ea typeface="+mn-ea"/>
                <a:cs typeface="+mn-cs"/>
              </a:defRPr>
            </a:lvl1pPr>
          </a:lstStyle>
          <a:p>
            <a:pPr lvl="0"/>
            <a:r>
              <a:rPr lang="en-US" altLang="zh-CN" dirty="0"/>
              <a:t>Presenter name</a:t>
            </a:r>
          </a:p>
        </p:txBody>
      </p:sp>
      <p:sp>
        <p:nvSpPr>
          <p:cNvPr id="8" name="Text Placeholder 7"/>
          <p:cNvSpPr>
            <a:spLocks noGrp="1"/>
          </p:cNvSpPr>
          <p:nvPr>
            <p:ph type="body" sz="quarter" idx="14" hasCustomPrompt="1"/>
          </p:nvPr>
        </p:nvSpPr>
        <p:spPr>
          <a:xfrm>
            <a:off x="666750" y="5905500"/>
            <a:ext cx="10763250" cy="285750"/>
          </a:xfrm>
          <a:prstGeom prst="rect">
            <a:avLst/>
          </a:prstGeom>
        </p:spPr>
        <p:txBody>
          <a:bodyPr vert="horz" rtlCol="0" anchor="ctr"/>
          <a:lstStyle>
            <a:lvl1pPr marL="0" indent="0" algn="l">
              <a:lnSpc>
                <a:spcPct val="100000"/>
              </a:lnSpc>
              <a:buNone/>
              <a:defRPr lang="zh-CN" altLang="en-US" sz="1200" b="0" i="0" smtClean="0">
                <a:ln>
                  <a:noFill/>
                </a:ln>
                <a:solidFill>
                  <a:schemeClr val="tx1"/>
                </a:solidFill>
                <a:latin typeface="+mn-lt"/>
                <a:ea typeface="+mn-ea"/>
                <a:cs typeface="+mn-cs"/>
              </a:defRPr>
            </a:lvl1pPr>
          </a:lstStyle>
          <a:p>
            <a:pPr lvl="0"/>
            <a:r>
              <a:rPr lang="en-US" altLang="zh-CN" dirty="0"/>
              <a:t>www.officeplus.cn</a:t>
            </a:r>
          </a:p>
        </p:txBody>
      </p:sp>
    </p:spTree>
    <p:extLst>
      <p:ext uri="{BB962C8B-B14F-4D97-AF65-F5344CB8AC3E}">
        <p14:creationId xmlns:p14="http://schemas.microsoft.com/office/powerpoint/2010/main" val="5519676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7784951F-35F4-E8F4-4C02-BE9FA63BD4CD}"/>
              </a:ext>
            </a:extLst>
          </p:cNvPr>
          <p:cNvSpPr>
            <a:spLocks noGrp="1"/>
          </p:cNvSpPr>
          <p:nvPr>
            <p:ph type="title" hasCustomPrompt="1"/>
          </p:nvPr>
        </p:nvSpPr>
        <p:spPr>
          <a:xfrm>
            <a:off x="660403" y="0"/>
            <a:ext cx="10858500" cy="1028700"/>
          </a:xfrm>
        </p:spPr>
        <p:txBody>
          <a:bodyPr/>
          <a:lstStyle>
            <a:lvl1pPr>
              <a:defRPr>
                <a:solidFill>
                  <a:schemeClr val="accent1"/>
                </a:solidFill>
              </a:defRPr>
            </a:lvl1pPr>
          </a:lstStyle>
          <a:p>
            <a:r>
              <a:rPr lang="en-US" altLang="zh-CN" dirty="0"/>
              <a:t>Click to edit Master title style</a:t>
            </a:r>
            <a:endParaRPr lang="zh-CN" altLang="en-US" dirty="0"/>
          </a:p>
        </p:txBody>
      </p:sp>
      <p:sp>
        <p:nvSpPr>
          <p:cNvPr id="7" name="日期占位符 5">
            <a:extLst>
              <a:ext uri="{FF2B5EF4-FFF2-40B4-BE49-F238E27FC236}">
                <a16:creationId xmlns:a16="http://schemas.microsoft.com/office/drawing/2014/main" id="{6E7F98DE-E797-FBC6-B7F6-6ED5764C9394}"/>
              </a:ext>
            </a:extLst>
          </p:cNvPr>
          <p:cNvSpPr>
            <a:spLocks noGrp="1"/>
          </p:cNvSpPr>
          <p:nvPr>
            <p:ph type="dt" sz="half" idx="10"/>
          </p:nvPr>
        </p:nvSpPr>
        <p:spPr>
          <a:xfrm>
            <a:off x="5401732" y="6235706"/>
            <a:ext cx="1388536" cy="206381"/>
          </a:xfrm>
          <a:prstGeom prst="rect">
            <a:avLst/>
          </a:prstGeom>
        </p:spPr>
        <p:txBody>
          <a:bodyPr/>
          <a:lstStyle/>
          <a:p>
            <a:endParaRPr lang="zh-CN" altLang="en-US"/>
          </a:p>
        </p:txBody>
      </p:sp>
      <p:sp>
        <p:nvSpPr>
          <p:cNvPr id="8" name="页脚占位符 6">
            <a:extLst>
              <a:ext uri="{FF2B5EF4-FFF2-40B4-BE49-F238E27FC236}">
                <a16:creationId xmlns:a16="http://schemas.microsoft.com/office/drawing/2014/main" id="{F2BED132-078A-E1C0-226B-A51C4108F85D}"/>
              </a:ext>
            </a:extLst>
          </p:cNvPr>
          <p:cNvSpPr>
            <a:spLocks noGrp="1"/>
          </p:cNvSpPr>
          <p:nvPr>
            <p:ph type="ftr" sz="quarter" idx="11"/>
          </p:nvPr>
        </p:nvSpPr>
        <p:spPr>
          <a:xfrm>
            <a:off x="660404" y="6235706"/>
            <a:ext cx="4140201" cy="206381"/>
          </a:xfrm>
          <a:prstGeom prst="rect">
            <a:avLst/>
          </a:prstGeom>
        </p:spPr>
        <p:txBody>
          <a:bodyPr/>
          <a:lstStyle/>
          <a:p>
            <a:r>
              <a:rPr lang="zh-CN" altLang="en-US"/>
              <a:t>请在插入菜单</a:t>
            </a:r>
            <a:r>
              <a:rPr lang="en-US" altLang="zh-CN"/>
              <a:t>—</a:t>
            </a:r>
            <a:r>
              <a:rPr lang="zh-CN" altLang="en-US"/>
              <a:t>页眉和页脚中修改此文本</a:t>
            </a:r>
            <a:endParaRPr lang="zh-CN" altLang="en-US" dirty="0"/>
          </a:p>
        </p:txBody>
      </p:sp>
      <p:sp>
        <p:nvSpPr>
          <p:cNvPr id="9" name="灯片编号占位符 7">
            <a:extLst>
              <a:ext uri="{FF2B5EF4-FFF2-40B4-BE49-F238E27FC236}">
                <a16:creationId xmlns:a16="http://schemas.microsoft.com/office/drawing/2014/main" id="{6BF8B4D0-3B83-3256-5FF2-EE50BAAC56E9}"/>
              </a:ext>
            </a:extLst>
          </p:cNvPr>
          <p:cNvSpPr>
            <a:spLocks noGrp="1"/>
          </p:cNvSpPr>
          <p:nvPr>
            <p:ph type="sldNum" sz="quarter" idx="12"/>
          </p:nvPr>
        </p:nvSpPr>
        <p:spPr>
          <a:xfrm>
            <a:off x="8971305" y="6235706"/>
            <a:ext cx="2547595" cy="206381"/>
          </a:xfrm>
          <a:prstGeom prst="rect">
            <a:avLst/>
          </a:prstGeom>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115865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60400" y="0"/>
            <a:ext cx="10858500" cy="1028700"/>
          </a:xfrm>
          <a:prstGeom prst="rect">
            <a:avLst/>
          </a:prstGeom>
        </p:spPr>
        <p:txBody>
          <a:bodyPr anchor="b" anchorCtr="0">
            <a:normAutofit/>
          </a:bodyPr>
          <a:lstStyle>
            <a:lvl1pPr>
              <a:lnSpc>
                <a:spcPct val="100000"/>
              </a:lnSpc>
              <a:defRPr>
                <a:solidFill>
                  <a:schemeClr val="tx1"/>
                </a:solidFill>
              </a:defRPr>
            </a:lvl1pPr>
          </a:lstStyle>
          <a:p>
            <a:pPr lvl="0"/>
            <a:r>
              <a:rPr lang="en-US" dirty="0"/>
              <a:t>Click to add title</a:t>
            </a:r>
          </a:p>
        </p:txBody>
      </p:sp>
      <p:sp>
        <p:nvSpPr>
          <p:cNvPr id="5" name="Content Placeholder 4"/>
          <p:cNvSpPr>
            <a:spLocks noGrp="1"/>
          </p:cNvSpPr>
          <p:nvPr>
            <p:ph idx="1"/>
          </p:nvPr>
        </p:nvSpPr>
        <p:spPr>
          <a:xfrm>
            <a:off x="660400" y="1092200"/>
            <a:ext cx="10858500" cy="5041900"/>
          </a:xfrm>
          <a:prstGeom prst="rect">
            <a:avLst/>
          </a:prstGeom>
        </p:spPr>
        <p:txBody>
          <a:bodyPr vert="horz" lIns="91440" tIns="45720" rIns="91440" bIns="45720" rtlCol="0">
            <a:normAutofit/>
          </a:bodyPr>
          <a:lstStyle>
            <a:lvl1pPr marL="285750" indent="-285750">
              <a:buFont typeface="Arial" panose="020B0604020202020204" pitchFamily="34" charset="0"/>
              <a:buChar char="•"/>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A9643B38-FCD2-4D0A-90BC-740ACC77290F}" type="datetime1">
              <a:rPr lang="zh-CN" altLang="en-US" smtClean="0"/>
              <a:t>2024/4/1</a:t>
            </a:fld>
            <a:endParaRPr lang="zh-CN" altLang="en-US"/>
          </a:p>
        </p:txBody>
      </p:sp>
      <p:sp>
        <p:nvSpPr>
          <p:cNvPr id="3" name="Footer Placeholder 2"/>
          <p:cNvSpPr>
            <a:spLocks noGrp="1"/>
          </p:cNvSpPr>
          <p:nvPr>
            <p:ph type="ftr" sz="quarter" idx="11"/>
          </p:nvPr>
        </p:nvSpPr>
        <p:spPr/>
        <p:txBody>
          <a:bodyPr/>
          <a:lstStyle/>
          <a:p>
            <a:r>
              <a:rPr lang="af-ZA" altLang="zh-CN"/>
              <a:t>OfficePLUS</a:t>
            </a:r>
            <a:endParaRPr lang="zh-CN" altLang="en-US"/>
          </a:p>
        </p:txBody>
      </p:sp>
      <p:sp>
        <p:nvSpPr>
          <p:cNvPr id="4" name="Slide Number Placeholder 3"/>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267529735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60400" y="1500188"/>
            <a:ext cx="2836800" cy="914400"/>
          </a:xfrm>
          <a:prstGeom prst="rect">
            <a:avLst/>
          </a:prstGeom>
        </p:spPr>
        <p:txBody>
          <a:bodyPr wrap="none" anchor="t">
            <a:normAutofit/>
          </a:bodyPr>
          <a:lstStyle>
            <a:lvl1pPr algn="r">
              <a:lnSpc>
                <a:spcPct val="100000"/>
              </a:lnSpc>
              <a:defRPr sz="2800"/>
            </a:lvl1pPr>
          </a:lstStyle>
          <a:p>
            <a:pPr lvl="0"/>
            <a:r>
              <a:rPr lang="en-US"/>
              <a:t>Agenda</a:t>
            </a:r>
          </a:p>
        </p:txBody>
      </p:sp>
      <p:sp>
        <p:nvSpPr>
          <p:cNvPr id="11" name="Content Placeholder 10"/>
          <p:cNvSpPr>
            <a:spLocks noGrp="1"/>
          </p:cNvSpPr>
          <p:nvPr>
            <p:ph sz="quarter" idx="1" hasCustomPrompt="1"/>
          </p:nvPr>
        </p:nvSpPr>
        <p:spPr>
          <a:xfrm>
            <a:off x="3746500" y="1500187"/>
            <a:ext cx="7772400" cy="4633200"/>
          </a:xfrm>
          <a:prstGeom prst="rect">
            <a:avLst/>
          </a:prstGeom>
        </p:spPr>
        <p:txBody>
          <a:bodyPr wrap="square">
            <a:normAutofit/>
          </a:bodyPr>
          <a:lstStyle>
            <a:lvl1pPr marL="457200" indent="-457200">
              <a:lnSpc>
                <a:spcPct val="130000"/>
              </a:lnSpc>
              <a:buFont typeface="+mj-lt"/>
              <a:buAutoNum type="arabicPeriod"/>
              <a:defRPr sz="2400" b="0">
                <a:solidFill>
                  <a:schemeClr val="tx1"/>
                </a:solidFill>
                <a:latin typeface="+mn-lt"/>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fld id="{2A27A813-B2FD-42E1-9222-83B574E99074}" type="datetime1">
              <a:rPr lang="zh-CN" altLang="en-US" smtClean="0"/>
              <a:t>2024/4/1</a:t>
            </a:fld>
            <a:endParaRPr lang="en-US" altLang="zh-CN"/>
          </a:p>
        </p:txBody>
      </p:sp>
      <p:sp>
        <p:nvSpPr>
          <p:cNvPr id="4" name="Footer Placeholder 3"/>
          <p:cNvSpPr>
            <a:spLocks noGrp="1"/>
          </p:cNvSpPr>
          <p:nvPr>
            <p:ph type="ftr" sz="quarter" idx="11"/>
          </p:nvPr>
        </p:nvSpPr>
        <p:spPr/>
        <p:txBody>
          <a:bodyPr/>
          <a:lstStyle/>
          <a:p>
            <a:r>
              <a:rPr lang="af-ZA" altLang="zh-CN"/>
              <a:t>OfficePLUS</a:t>
            </a:r>
            <a:endParaRPr lang="zh-CN" altLang="en-US"/>
          </a:p>
        </p:txBody>
      </p:sp>
      <p:sp>
        <p:nvSpPr>
          <p:cNvPr id="5" name="Slide Number Placeholder 4"/>
          <p:cNvSpPr>
            <a:spLocks noGrp="1"/>
          </p:cNvSpPr>
          <p:nvPr>
            <p:ph type="sldNum" sz="quarter" idx="12"/>
          </p:nvPr>
        </p:nvSpPr>
        <p:spPr/>
        <p:txBody>
          <a:bodyPr/>
          <a:lstStyle/>
          <a:p>
            <a:fld id="{7F65B630-C7FF-41C0-9923-C5E5E29EED81}" type="slidenum">
              <a:rPr lang="en-US" altLang="zh-CN" smtClean="0"/>
              <a:pPr/>
              <a:t>‹#›</a:t>
            </a:fld>
            <a:endParaRPr lang="en-US" altLang="zh-CN"/>
          </a:p>
        </p:txBody>
      </p:sp>
      <p:grpSp>
        <p:nvGrpSpPr>
          <p:cNvPr id="10" name="Group 9"/>
          <p:cNvGrpSpPr/>
          <p:nvPr/>
        </p:nvGrpSpPr>
        <p:grpSpPr>
          <a:xfrm>
            <a:off x="2626456" y="1500188"/>
            <a:ext cx="994563" cy="4634686"/>
            <a:chOff x="2626456" y="1500188"/>
            <a:chExt cx="994563" cy="4634686"/>
          </a:xfrm>
        </p:grpSpPr>
        <p:cxnSp>
          <p:nvCxnSpPr>
            <p:cNvPr id="12" name="Straight Connector 11"/>
            <p:cNvCxnSpPr>
              <a:cxnSpLocks/>
            </p:cNvCxnSpPr>
            <p:nvPr/>
          </p:nvCxnSpPr>
          <p:spPr>
            <a:xfrm>
              <a:off x="3621019" y="1500188"/>
              <a:ext cx="0" cy="4633913"/>
            </a:xfrm>
            <a:prstGeom prst="line">
              <a:avLst/>
            </a:prstGeom>
            <a:solidFill>
              <a:srgbClr val="FFCC00"/>
            </a:solidFill>
            <a:ln w="3175" cap="flat" cmpd="sng" algn="ctr">
              <a:solidFill>
                <a:schemeClr val="tx1">
                  <a:alpha val="50000"/>
                </a:schemeClr>
              </a:solidFill>
              <a:prstDash val="solid"/>
              <a:round/>
              <a:headEnd type="none" w="med" len="med"/>
              <a:tailEnd type="none" w="med" len="med"/>
            </a:ln>
            <a:effectLst/>
          </p:spPr>
        </p:cxnSp>
        <p:sp>
          <p:nvSpPr>
            <p:cNvPr id="13" name="Freeform: Shape 12"/>
            <p:cNvSpPr>
              <a:spLocks noChangeAspect="1"/>
            </p:cNvSpPr>
            <p:nvPr/>
          </p:nvSpPr>
          <p:spPr bwMode="auto">
            <a:xfrm>
              <a:off x="2626456" y="5219207"/>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tx1">
                <a:alpha val="15000"/>
              </a:schemeClr>
            </a:solidFill>
            <a:ln>
              <a:noFill/>
            </a:ln>
          </p:spPr>
          <p:txBody>
            <a:bodyPr/>
            <a:lstStyle/>
            <a:p>
              <a:endParaRPr lang="zh-CN" altLang="en-US">
                <a:cs typeface="+mn-ea"/>
                <a:sym typeface="+mn-lt"/>
              </a:endParaRPr>
            </a:p>
          </p:txBody>
        </p:sp>
      </p:grpSp>
    </p:spTree>
    <p:extLst>
      <p:ext uri="{BB962C8B-B14F-4D97-AF65-F5344CB8AC3E}">
        <p14:creationId xmlns:p14="http://schemas.microsoft.com/office/powerpoint/2010/main" val="251535972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AFBE7EE3-5E91-96F7-E088-BDD4660D1C7A}"/>
              </a:ext>
            </a:extLst>
          </p:cNvPr>
          <p:cNvGrpSpPr/>
          <p:nvPr userDrawn="1"/>
        </p:nvGrpSpPr>
        <p:grpSpPr>
          <a:xfrm flipH="1">
            <a:off x="0" y="0"/>
            <a:ext cx="12192000" cy="6858000"/>
            <a:chOff x="0" y="0"/>
            <a:chExt cx="12192000" cy="6858000"/>
          </a:xfrm>
        </p:grpSpPr>
        <p:grpSp>
          <p:nvGrpSpPr>
            <p:cNvPr id="7" name="组合 6">
              <a:extLst>
                <a:ext uri="{FF2B5EF4-FFF2-40B4-BE49-F238E27FC236}">
                  <a16:creationId xmlns:a16="http://schemas.microsoft.com/office/drawing/2014/main" id="{DBE4C237-FE63-C196-C1C1-EEBB481951A0}"/>
                </a:ext>
              </a:extLst>
            </p:cNvPr>
            <p:cNvGrpSpPr/>
            <p:nvPr userDrawn="1"/>
          </p:nvGrpSpPr>
          <p:grpSpPr>
            <a:xfrm>
              <a:off x="0" y="0"/>
              <a:ext cx="12192000" cy="6858000"/>
              <a:chOff x="0" y="0"/>
              <a:chExt cx="12192000" cy="6858000"/>
            </a:xfrm>
          </p:grpSpPr>
          <p:pic>
            <p:nvPicPr>
              <p:cNvPr id="11" name="Picture 8">
                <a:extLst>
                  <a:ext uri="{FF2B5EF4-FFF2-40B4-BE49-F238E27FC236}">
                    <a16:creationId xmlns:a16="http://schemas.microsoft.com/office/drawing/2014/main" id="{F437FFDD-B14F-7101-2030-A318D606C44B}"/>
                  </a:ext>
                </a:extLst>
              </p:cNvPr>
              <p:cNvPicPr>
                <a:picLocks noChangeAspect="1"/>
              </p:cNvPicPr>
              <p:nvPr/>
            </p:nvPicPr>
            <p:blipFill rotWithShape="1">
              <a:blip r:embed="rId2"/>
              <a:srcRect l="19048" t="18919" r="131"/>
              <a:stretch/>
            </p:blipFill>
            <p:spPr>
              <a:xfrm flipH="1">
                <a:off x="0" y="0"/>
                <a:ext cx="12192000" cy="6858000"/>
              </a:xfrm>
              <a:prstGeom prst="rect">
                <a:avLst/>
              </a:prstGeom>
            </p:spPr>
          </p:pic>
          <p:sp>
            <p:nvSpPr>
              <p:cNvPr id="12" name="Rectangle 1">
                <a:extLst>
                  <a:ext uri="{FF2B5EF4-FFF2-40B4-BE49-F238E27FC236}">
                    <a16:creationId xmlns:a16="http://schemas.microsoft.com/office/drawing/2014/main" id="{8946E78E-053A-25F9-3329-1176D61AEE4B}"/>
                  </a:ext>
                </a:extLst>
              </p:cNvPr>
              <p:cNvSpPr>
                <a:spLocks/>
              </p:cNvSpPr>
              <p:nvPr userDrawn="1"/>
            </p:nvSpPr>
            <p:spPr>
              <a:xfrm>
                <a:off x="0" y="0"/>
                <a:ext cx="12192000" cy="6858000"/>
              </a:xfrm>
              <a:prstGeom prst="rect">
                <a:avLst/>
              </a:prstGeom>
              <a:gradFill flip="none" rotWithShape="1">
                <a:gsLst>
                  <a:gs pos="23000">
                    <a:schemeClr val="accent1">
                      <a:alpha val="70000"/>
                    </a:schemeClr>
                  </a:gs>
                  <a:gs pos="64000">
                    <a:schemeClr val="accent1">
                      <a:alpha val="0"/>
                    </a:schemeClr>
                  </a:gs>
                </a:gsLst>
                <a:lin ang="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3BBFE317-7B14-F290-8D95-73FAE31244C1}"/>
                </a:ext>
              </a:extLst>
            </p:cNvPr>
            <p:cNvGrpSpPr/>
            <p:nvPr userDrawn="1"/>
          </p:nvGrpSpPr>
          <p:grpSpPr>
            <a:xfrm>
              <a:off x="673100" y="0"/>
              <a:ext cx="11423650" cy="2524125"/>
              <a:chOff x="673100" y="0"/>
              <a:chExt cx="11423650" cy="2524125"/>
            </a:xfrm>
          </p:grpSpPr>
          <p:sp>
            <p:nvSpPr>
              <p:cNvPr id="9" name="任意多边形: 形状 8">
                <a:extLst>
                  <a:ext uri="{FF2B5EF4-FFF2-40B4-BE49-F238E27FC236}">
                    <a16:creationId xmlns:a16="http://schemas.microsoft.com/office/drawing/2014/main" id="{DAD2DE62-3D0A-358C-D065-0BDF12B4C741}"/>
                  </a:ext>
                </a:extLst>
              </p:cNvPr>
              <p:cNvSpPr/>
              <p:nvPr userDrawn="1"/>
            </p:nvSpPr>
            <p:spPr>
              <a:xfrm>
                <a:off x="8191500" y="0"/>
                <a:ext cx="3905250" cy="1952626"/>
              </a:xfrm>
              <a:custGeom>
                <a:avLst/>
                <a:gdLst>
                  <a:gd name="connsiteX0" fmla="*/ 0 w 3190770"/>
                  <a:gd name="connsiteY0" fmla="*/ 0 h 1595385"/>
                  <a:gd name="connsiteX1" fmla="*/ 797693 w 3190770"/>
                  <a:gd name="connsiteY1" fmla="*/ 0 h 1595385"/>
                  <a:gd name="connsiteX2" fmla="*/ 1595386 w 3190770"/>
                  <a:gd name="connsiteY2" fmla="*/ 797693 h 1595385"/>
                  <a:gd name="connsiteX3" fmla="*/ 2393079 w 3190770"/>
                  <a:gd name="connsiteY3" fmla="*/ 0 h 1595385"/>
                  <a:gd name="connsiteX4" fmla="*/ 3190770 w 3190770"/>
                  <a:gd name="connsiteY4" fmla="*/ 0 h 1595385"/>
                  <a:gd name="connsiteX5" fmla="*/ 1595385 w 3190770"/>
                  <a:gd name="connsiteY5" fmla="*/ 1595385 h 1595385"/>
                  <a:gd name="connsiteX6" fmla="*/ 0 w 3190770"/>
                  <a:gd name="connsiteY6" fmla="*/ 0 h 159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770" h="1595385">
                    <a:moveTo>
                      <a:pt x="0" y="0"/>
                    </a:moveTo>
                    <a:lnTo>
                      <a:pt x="797693" y="0"/>
                    </a:lnTo>
                    <a:cubicBezTo>
                      <a:pt x="797693" y="440554"/>
                      <a:pt x="1154832" y="797693"/>
                      <a:pt x="1595386" y="797693"/>
                    </a:cubicBezTo>
                    <a:cubicBezTo>
                      <a:pt x="2035940" y="797693"/>
                      <a:pt x="2393079" y="440554"/>
                      <a:pt x="2393079" y="0"/>
                    </a:cubicBezTo>
                    <a:lnTo>
                      <a:pt x="3190770" y="0"/>
                    </a:lnTo>
                    <a:cubicBezTo>
                      <a:pt x="3190770" y="881107"/>
                      <a:pt x="2476492" y="1595385"/>
                      <a:pt x="1595385" y="1595385"/>
                    </a:cubicBezTo>
                    <a:cubicBezTo>
                      <a:pt x="714279" y="1595385"/>
                      <a:pt x="0" y="881107"/>
                      <a:pt x="0" y="0"/>
                    </a:cubicBezTo>
                    <a:close/>
                  </a:path>
                </a:pathLst>
              </a:custGeom>
              <a:gradFill flip="none" rotWithShape="1">
                <a:gsLst>
                  <a:gs pos="100000">
                    <a:schemeClr val="accent2"/>
                  </a:gs>
                  <a:gs pos="0">
                    <a:schemeClr val="accent2">
                      <a:alpha val="0"/>
                    </a:schemeClr>
                  </a:gs>
                </a:gsLst>
                <a:lin ang="189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zh-CN" altLang="en-US">
                  <a:solidFill>
                    <a:schemeClr val="tx1"/>
                  </a:solidFill>
                </a:endParaRPr>
              </a:p>
            </p:txBody>
          </p:sp>
          <p:sp>
            <p:nvSpPr>
              <p:cNvPr id="10" name="任意多边形: 形状 9">
                <a:extLst>
                  <a:ext uri="{FF2B5EF4-FFF2-40B4-BE49-F238E27FC236}">
                    <a16:creationId xmlns:a16="http://schemas.microsoft.com/office/drawing/2014/main" id="{D8867FB0-BF02-DEBE-5E45-3E9DDFFBB20B}"/>
                  </a:ext>
                </a:extLst>
              </p:cNvPr>
              <p:cNvSpPr/>
              <p:nvPr userDrawn="1"/>
            </p:nvSpPr>
            <p:spPr>
              <a:xfrm>
                <a:off x="673100" y="2085975"/>
                <a:ext cx="876300" cy="438150"/>
              </a:xfrm>
              <a:custGeom>
                <a:avLst/>
                <a:gdLst>
                  <a:gd name="connsiteX0" fmla="*/ 689429 w 1378858"/>
                  <a:gd name="connsiteY0" fmla="*/ 0 h 689429"/>
                  <a:gd name="connsiteX1" fmla="*/ 1378858 w 1378858"/>
                  <a:gd name="connsiteY1" fmla="*/ 689429 h 689429"/>
                  <a:gd name="connsiteX2" fmla="*/ 961573 w 1378858"/>
                  <a:gd name="connsiteY2" fmla="*/ 689429 h 689429"/>
                  <a:gd name="connsiteX3" fmla="*/ 689428 w 1378858"/>
                  <a:gd name="connsiteY3" fmla="*/ 417284 h 689429"/>
                  <a:gd name="connsiteX4" fmla="*/ 417283 w 1378858"/>
                  <a:gd name="connsiteY4" fmla="*/ 689429 h 689429"/>
                  <a:gd name="connsiteX5" fmla="*/ 0 w 1378858"/>
                  <a:gd name="connsiteY5" fmla="*/ 689429 h 689429"/>
                  <a:gd name="connsiteX6" fmla="*/ 689429 w 1378858"/>
                  <a:gd name="connsiteY6" fmla="*/ 0 h 68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858" h="689429">
                    <a:moveTo>
                      <a:pt x="689429" y="0"/>
                    </a:moveTo>
                    <a:cubicBezTo>
                      <a:pt x="1070190" y="0"/>
                      <a:pt x="1378858" y="308668"/>
                      <a:pt x="1378858" y="689429"/>
                    </a:cubicBezTo>
                    <a:lnTo>
                      <a:pt x="961573" y="689429"/>
                    </a:lnTo>
                    <a:cubicBezTo>
                      <a:pt x="961573" y="539127"/>
                      <a:pt x="839730" y="417284"/>
                      <a:pt x="689428" y="417284"/>
                    </a:cubicBezTo>
                    <a:cubicBezTo>
                      <a:pt x="539126" y="417284"/>
                      <a:pt x="417283" y="539127"/>
                      <a:pt x="417283" y="689429"/>
                    </a:cubicBezTo>
                    <a:lnTo>
                      <a:pt x="0" y="689429"/>
                    </a:lnTo>
                    <a:cubicBezTo>
                      <a:pt x="0" y="308668"/>
                      <a:pt x="308668" y="0"/>
                      <a:pt x="689429" y="0"/>
                    </a:cubicBezTo>
                    <a:close/>
                  </a:path>
                </a:pathLst>
              </a:custGeom>
              <a:gradFill flip="none" rotWithShape="1">
                <a:gsLst>
                  <a:gs pos="0">
                    <a:schemeClr val="accent1">
                      <a:lumMod val="60000"/>
                      <a:lumOff val="40000"/>
                      <a:alpha val="0"/>
                    </a:schemeClr>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kumimoji="1" lang="zh-CN" altLang="en-US"/>
              </a:p>
            </p:txBody>
          </p:sp>
        </p:grpSp>
      </p:grpSp>
      <p:sp>
        <p:nvSpPr>
          <p:cNvPr id="3" name="Title 2"/>
          <p:cNvSpPr>
            <a:spLocks noGrp="1"/>
          </p:cNvSpPr>
          <p:nvPr>
            <p:ph type="title" hasCustomPrompt="1"/>
          </p:nvPr>
        </p:nvSpPr>
        <p:spPr>
          <a:xfrm>
            <a:off x="6096000" y="2571750"/>
            <a:ext cx="5334000" cy="857250"/>
          </a:xfrm>
          <a:prstGeom prst="rect">
            <a:avLst/>
          </a:prstGeom>
        </p:spPr>
        <p:txBody>
          <a:bodyPr anchor="b"/>
          <a:lstStyle>
            <a:lvl1pPr algn="r">
              <a:defRPr sz="3600" b="1" i="0">
                <a:ln>
                  <a:noFill/>
                </a:ln>
                <a:solidFill>
                  <a:schemeClr val="tx1"/>
                </a:solidFill>
              </a:defRPr>
            </a:lvl1pPr>
          </a:lstStyle>
          <a:p>
            <a:r>
              <a:rPr lang="en-US" altLang="zh-CN" dirty="0"/>
              <a:t>Click to add title</a:t>
            </a:r>
            <a:endParaRPr lang="zh-CN" altLang="en-US" dirty="0"/>
          </a:p>
        </p:txBody>
      </p:sp>
      <p:sp>
        <p:nvSpPr>
          <p:cNvPr id="4" name="Subtitle 3"/>
          <p:cNvSpPr>
            <a:spLocks noGrp="1"/>
          </p:cNvSpPr>
          <p:nvPr>
            <p:ph type="subTitle" idx="1" hasCustomPrompt="1"/>
          </p:nvPr>
        </p:nvSpPr>
        <p:spPr>
          <a:xfrm>
            <a:off x="6096000" y="3524250"/>
            <a:ext cx="5334000" cy="952500"/>
          </a:xfrm>
          <a:prstGeom prst="rect">
            <a:avLst/>
          </a:prstGeom>
        </p:spPr>
        <p:txBody>
          <a:bodyPr anchor="t"/>
          <a:lstStyle>
            <a:lvl1pPr marL="0" indent="0" algn="r">
              <a:buNone/>
              <a:defRPr sz="1600" b="0" i="0">
                <a:ln>
                  <a:noFill/>
                </a:ln>
                <a:solidFill>
                  <a:schemeClr val="tx1"/>
                </a:solidFill>
              </a:defRPr>
            </a:lvl1pPr>
          </a:lstStyle>
          <a:p>
            <a:r>
              <a:rPr lang="en-US" altLang="zh-CN" dirty="0"/>
              <a:t>Click to add text</a:t>
            </a:r>
            <a:endParaRPr lang="zh-CN" altLang="en-US" dirty="0"/>
          </a:p>
        </p:txBody>
      </p:sp>
    </p:spTree>
    <p:extLst>
      <p:ext uri="{BB962C8B-B14F-4D97-AF65-F5344CB8AC3E}">
        <p14:creationId xmlns:p14="http://schemas.microsoft.com/office/powerpoint/2010/main" val="320862303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60400" y="0"/>
            <a:ext cx="10858500" cy="1028700"/>
          </a:xfrm>
          <a:prstGeom prst="rect">
            <a:avLst/>
          </a:prstGeom>
        </p:spPr>
        <p:txBody>
          <a:bodyPr anchor="b">
            <a:normAutofit/>
          </a:bodyPr>
          <a:lstStyle>
            <a:lvl1pPr>
              <a:lnSpc>
                <a:spcPct val="100000"/>
              </a:lnSpc>
              <a:defRPr>
                <a:solidFill>
                  <a:schemeClr val="accent1"/>
                </a:solidFill>
              </a:defRPr>
            </a:lvl1pPr>
          </a:lstStyle>
          <a:p>
            <a:pPr lvl="0"/>
            <a:r>
              <a:rPr lang="en-US" dirty="0"/>
              <a:t>Click to add title</a:t>
            </a:r>
          </a:p>
        </p:txBody>
      </p:sp>
      <p:sp>
        <p:nvSpPr>
          <p:cNvPr id="2" name="Date Placeholder 1"/>
          <p:cNvSpPr>
            <a:spLocks noGrp="1"/>
          </p:cNvSpPr>
          <p:nvPr>
            <p:ph type="dt" sz="half" idx="10"/>
          </p:nvPr>
        </p:nvSpPr>
        <p:spPr/>
        <p:txBody>
          <a:bodyPr/>
          <a:lstStyle/>
          <a:p>
            <a:fld id="{E2982A54-1ED4-49C6-8154-FC2019FF8FB3}" type="datetime1">
              <a:rPr lang="zh-CN" altLang="en-US" smtClean="0"/>
              <a:t>2024/4/1</a:t>
            </a:fld>
            <a:endParaRPr lang="zh-CN" altLang="en-US"/>
          </a:p>
        </p:txBody>
      </p:sp>
      <p:sp>
        <p:nvSpPr>
          <p:cNvPr id="3" name="Footer Placeholder 2"/>
          <p:cNvSpPr>
            <a:spLocks noGrp="1"/>
          </p:cNvSpPr>
          <p:nvPr>
            <p:ph type="ftr" sz="quarter" idx="11"/>
          </p:nvPr>
        </p:nvSpPr>
        <p:spPr/>
        <p:txBody>
          <a:bodyPr/>
          <a:lstStyle/>
          <a:p>
            <a:r>
              <a:rPr lang="af-ZA" altLang="zh-CN"/>
              <a:t>OfficePLUS</a:t>
            </a:r>
            <a:endParaRPr lang="zh-CN" altLang="en-US"/>
          </a:p>
        </p:txBody>
      </p:sp>
      <p:sp>
        <p:nvSpPr>
          <p:cNvPr id="4" name="Slide Number Placeholder 3"/>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181974985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3D36A-0885-4071-9EF1-0FE4286E17CF}" type="datetime1">
              <a:rPr lang="zh-CN" altLang="en-US" smtClean="0"/>
              <a:t>2024/4/1</a:t>
            </a:fld>
            <a:endParaRPr lang="en-US"/>
          </a:p>
        </p:txBody>
      </p:sp>
      <p:sp>
        <p:nvSpPr>
          <p:cNvPr id="3" name="Footer Placeholder 2"/>
          <p:cNvSpPr>
            <a:spLocks noGrp="1"/>
          </p:cNvSpPr>
          <p:nvPr>
            <p:ph type="ftr" sz="quarter" idx="11"/>
          </p:nvPr>
        </p:nvSpPr>
        <p:spPr/>
        <p:txBody>
          <a:bodyPr/>
          <a:lstStyle/>
          <a:p>
            <a:r>
              <a:rPr lang="en-US"/>
              <a:t>OfficePLUS</a:t>
            </a:r>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3205240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losing">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74EA56-A4B2-FB8C-B192-08302D865733}"/>
              </a:ext>
            </a:extLst>
          </p:cNvPr>
          <p:cNvGrpSpPr/>
          <p:nvPr userDrawn="1"/>
        </p:nvGrpSpPr>
        <p:grpSpPr>
          <a:xfrm>
            <a:off x="0" y="0"/>
            <a:ext cx="12192000" cy="6858000"/>
            <a:chOff x="0" y="0"/>
            <a:chExt cx="12192000" cy="6858000"/>
          </a:xfrm>
        </p:grpSpPr>
        <p:grpSp>
          <p:nvGrpSpPr>
            <p:cNvPr id="8" name="组合 7">
              <a:extLst>
                <a:ext uri="{FF2B5EF4-FFF2-40B4-BE49-F238E27FC236}">
                  <a16:creationId xmlns:a16="http://schemas.microsoft.com/office/drawing/2014/main" id="{D53CCE8F-43B5-49DB-7F07-332D728451E8}"/>
                </a:ext>
              </a:extLst>
            </p:cNvPr>
            <p:cNvGrpSpPr/>
            <p:nvPr userDrawn="1"/>
          </p:nvGrpSpPr>
          <p:grpSpPr>
            <a:xfrm>
              <a:off x="0" y="0"/>
              <a:ext cx="12192000" cy="6858000"/>
              <a:chOff x="0" y="0"/>
              <a:chExt cx="12192000" cy="6858000"/>
            </a:xfrm>
          </p:grpSpPr>
          <p:pic>
            <p:nvPicPr>
              <p:cNvPr id="12" name="Picture 8">
                <a:extLst>
                  <a:ext uri="{FF2B5EF4-FFF2-40B4-BE49-F238E27FC236}">
                    <a16:creationId xmlns:a16="http://schemas.microsoft.com/office/drawing/2014/main" id="{998F4BAD-87EA-7A5D-71BC-B583A9EA5C83}"/>
                  </a:ext>
                </a:extLst>
              </p:cNvPr>
              <p:cNvPicPr>
                <a:picLocks noChangeAspect="1"/>
              </p:cNvPicPr>
              <p:nvPr/>
            </p:nvPicPr>
            <p:blipFill rotWithShape="1">
              <a:blip r:embed="rId2"/>
              <a:srcRect l="19048" t="18919" r="131"/>
              <a:stretch/>
            </p:blipFill>
            <p:spPr>
              <a:xfrm flipH="1">
                <a:off x="0" y="0"/>
                <a:ext cx="12192000" cy="6858000"/>
              </a:xfrm>
              <a:prstGeom prst="rect">
                <a:avLst/>
              </a:prstGeom>
            </p:spPr>
          </p:pic>
          <p:sp>
            <p:nvSpPr>
              <p:cNvPr id="13" name="Rectangle 1">
                <a:extLst>
                  <a:ext uri="{FF2B5EF4-FFF2-40B4-BE49-F238E27FC236}">
                    <a16:creationId xmlns:a16="http://schemas.microsoft.com/office/drawing/2014/main" id="{7AD3DDA8-6C82-ACAF-93B5-A088FDFD4B85}"/>
                  </a:ext>
                </a:extLst>
              </p:cNvPr>
              <p:cNvSpPr>
                <a:spLocks/>
              </p:cNvSpPr>
              <p:nvPr userDrawn="1"/>
            </p:nvSpPr>
            <p:spPr>
              <a:xfrm>
                <a:off x="0" y="0"/>
                <a:ext cx="12192000" cy="6858000"/>
              </a:xfrm>
              <a:prstGeom prst="rect">
                <a:avLst/>
              </a:prstGeom>
              <a:gradFill flip="none" rotWithShape="1">
                <a:gsLst>
                  <a:gs pos="23000">
                    <a:schemeClr val="accent1">
                      <a:alpha val="70000"/>
                    </a:schemeClr>
                  </a:gs>
                  <a:gs pos="64000">
                    <a:schemeClr val="accent1">
                      <a:alpha val="0"/>
                    </a:schemeClr>
                  </a:gs>
                </a:gsLst>
                <a:lin ang="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466E680A-DFD9-73F8-D6BC-9624636DC260}"/>
                </a:ext>
              </a:extLst>
            </p:cNvPr>
            <p:cNvGrpSpPr/>
            <p:nvPr userDrawn="1"/>
          </p:nvGrpSpPr>
          <p:grpSpPr>
            <a:xfrm>
              <a:off x="660400" y="0"/>
              <a:ext cx="11436350" cy="5609011"/>
              <a:chOff x="660400" y="0"/>
              <a:chExt cx="11436350" cy="5609011"/>
            </a:xfrm>
          </p:grpSpPr>
          <p:sp>
            <p:nvSpPr>
              <p:cNvPr id="10" name="任意多边形: 形状 9">
                <a:extLst>
                  <a:ext uri="{FF2B5EF4-FFF2-40B4-BE49-F238E27FC236}">
                    <a16:creationId xmlns:a16="http://schemas.microsoft.com/office/drawing/2014/main" id="{2D753999-1E97-1FE3-DFB0-68E6C2B6B251}"/>
                  </a:ext>
                </a:extLst>
              </p:cNvPr>
              <p:cNvSpPr/>
              <p:nvPr userDrawn="1"/>
            </p:nvSpPr>
            <p:spPr>
              <a:xfrm>
                <a:off x="8191500" y="0"/>
                <a:ext cx="3905250" cy="1952626"/>
              </a:xfrm>
              <a:custGeom>
                <a:avLst/>
                <a:gdLst>
                  <a:gd name="connsiteX0" fmla="*/ 0 w 3190770"/>
                  <a:gd name="connsiteY0" fmla="*/ 0 h 1595385"/>
                  <a:gd name="connsiteX1" fmla="*/ 797693 w 3190770"/>
                  <a:gd name="connsiteY1" fmla="*/ 0 h 1595385"/>
                  <a:gd name="connsiteX2" fmla="*/ 1595386 w 3190770"/>
                  <a:gd name="connsiteY2" fmla="*/ 797693 h 1595385"/>
                  <a:gd name="connsiteX3" fmla="*/ 2393079 w 3190770"/>
                  <a:gd name="connsiteY3" fmla="*/ 0 h 1595385"/>
                  <a:gd name="connsiteX4" fmla="*/ 3190770 w 3190770"/>
                  <a:gd name="connsiteY4" fmla="*/ 0 h 1595385"/>
                  <a:gd name="connsiteX5" fmla="*/ 1595385 w 3190770"/>
                  <a:gd name="connsiteY5" fmla="*/ 1595385 h 1595385"/>
                  <a:gd name="connsiteX6" fmla="*/ 0 w 3190770"/>
                  <a:gd name="connsiteY6" fmla="*/ 0 h 159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770" h="1595385">
                    <a:moveTo>
                      <a:pt x="0" y="0"/>
                    </a:moveTo>
                    <a:lnTo>
                      <a:pt x="797693" y="0"/>
                    </a:lnTo>
                    <a:cubicBezTo>
                      <a:pt x="797693" y="440554"/>
                      <a:pt x="1154832" y="797693"/>
                      <a:pt x="1595386" y="797693"/>
                    </a:cubicBezTo>
                    <a:cubicBezTo>
                      <a:pt x="2035940" y="797693"/>
                      <a:pt x="2393079" y="440554"/>
                      <a:pt x="2393079" y="0"/>
                    </a:cubicBezTo>
                    <a:lnTo>
                      <a:pt x="3190770" y="0"/>
                    </a:lnTo>
                    <a:cubicBezTo>
                      <a:pt x="3190770" y="881107"/>
                      <a:pt x="2476492" y="1595385"/>
                      <a:pt x="1595385" y="1595385"/>
                    </a:cubicBezTo>
                    <a:cubicBezTo>
                      <a:pt x="714279" y="1595385"/>
                      <a:pt x="0" y="881107"/>
                      <a:pt x="0" y="0"/>
                    </a:cubicBezTo>
                    <a:close/>
                  </a:path>
                </a:pathLst>
              </a:custGeom>
              <a:gradFill flip="none" rotWithShape="1">
                <a:gsLst>
                  <a:gs pos="100000">
                    <a:schemeClr val="accent2"/>
                  </a:gs>
                  <a:gs pos="0">
                    <a:schemeClr val="accent2">
                      <a:alpha val="0"/>
                    </a:schemeClr>
                  </a:gs>
                </a:gsLst>
                <a:lin ang="189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zh-CN" altLang="en-US">
                  <a:solidFill>
                    <a:schemeClr val="tx1"/>
                  </a:solidFill>
                </a:endParaRPr>
              </a:p>
            </p:txBody>
          </p:sp>
          <p:sp>
            <p:nvSpPr>
              <p:cNvPr id="11" name="任意多边形: 形状 10">
                <a:extLst>
                  <a:ext uri="{FF2B5EF4-FFF2-40B4-BE49-F238E27FC236}">
                    <a16:creationId xmlns:a16="http://schemas.microsoft.com/office/drawing/2014/main" id="{AD63091D-90A4-A24F-D5E6-1942DFF1A4F3}"/>
                  </a:ext>
                </a:extLst>
              </p:cNvPr>
              <p:cNvSpPr/>
              <p:nvPr userDrawn="1"/>
            </p:nvSpPr>
            <p:spPr>
              <a:xfrm>
                <a:off x="660400" y="4868489"/>
                <a:ext cx="1481044" cy="740522"/>
              </a:xfrm>
              <a:custGeom>
                <a:avLst/>
                <a:gdLst>
                  <a:gd name="connsiteX0" fmla="*/ 689429 w 1378858"/>
                  <a:gd name="connsiteY0" fmla="*/ 0 h 689429"/>
                  <a:gd name="connsiteX1" fmla="*/ 1378858 w 1378858"/>
                  <a:gd name="connsiteY1" fmla="*/ 689429 h 689429"/>
                  <a:gd name="connsiteX2" fmla="*/ 961573 w 1378858"/>
                  <a:gd name="connsiteY2" fmla="*/ 689429 h 689429"/>
                  <a:gd name="connsiteX3" fmla="*/ 689428 w 1378858"/>
                  <a:gd name="connsiteY3" fmla="*/ 417284 h 689429"/>
                  <a:gd name="connsiteX4" fmla="*/ 417283 w 1378858"/>
                  <a:gd name="connsiteY4" fmla="*/ 689429 h 689429"/>
                  <a:gd name="connsiteX5" fmla="*/ 0 w 1378858"/>
                  <a:gd name="connsiteY5" fmla="*/ 689429 h 689429"/>
                  <a:gd name="connsiteX6" fmla="*/ 689429 w 1378858"/>
                  <a:gd name="connsiteY6" fmla="*/ 0 h 68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858" h="689429">
                    <a:moveTo>
                      <a:pt x="689429" y="0"/>
                    </a:moveTo>
                    <a:cubicBezTo>
                      <a:pt x="1070190" y="0"/>
                      <a:pt x="1378858" y="308668"/>
                      <a:pt x="1378858" y="689429"/>
                    </a:cubicBezTo>
                    <a:lnTo>
                      <a:pt x="961573" y="689429"/>
                    </a:lnTo>
                    <a:cubicBezTo>
                      <a:pt x="961573" y="539127"/>
                      <a:pt x="839730" y="417284"/>
                      <a:pt x="689428" y="417284"/>
                    </a:cubicBezTo>
                    <a:cubicBezTo>
                      <a:pt x="539126" y="417284"/>
                      <a:pt x="417283" y="539127"/>
                      <a:pt x="417283" y="689429"/>
                    </a:cubicBezTo>
                    <a:lnTo>
                      <a:pt x="0" y="689429"/>
                    </a:lnTo>
                    <a:cubicBezTo>
                      <a:pt x="0" y="308668"/>
                      <a:pt x="308668" y="0"/>
                      <a:pt x="689429" y="0"/>
                    </a:cubicBezTo>
                    <a:close/>
                  </a:path>
                </a:pathLst>
              </a:custGeom>
              <a:gradFill flip="none" rotWithShape="1">
                <a:gsLst>
                  <a:gs pos="0">
                    <a:schemeClr val="accent1">
                      <a:lumMod val="60000"/>
                      <a:lumOff val="40000"/>
                      <a:alpha val="0"/>
                    </a:schemeClr>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kumimoji="1" lang="zh-CN" altLang="en-US"/>
              </a:p>
            </p:txBody>
          </p:sp>
        </p:grpSp>
      </p:grpSp>
      <p:sp>
        <p:nvSpPr>
          <p:cNvPr id="3" name="Title 2"/>
          <p:cNvSpPr>
            <a:spLocks noGrp="1"/>
          </p:cNvSpPr>
          <p:nvPr>
            <p:ph type="title" hasCustomPrompt="1"/>
          </p:nvPr>
        </p:nvSpPr>
        <p:spPr>
          <a:xfrm>
            <a:off x="666750" y="857250"/>
            <a:ext cx="10763250" cy="2762250"/>
          </a:xfrm>
          <a:prstGeom prst="rect">
            <a:avLst/>
          </a:prstGeom>
        </p:spPr>
        <p:txBody>
          <a:bodyPr anchor="b">
            <a:normAutofit/>
          </a:bodyPr>
          <a:lstStyle>
            <a:lvl1pPr algn="l">
              <a:defRPr sz="7200" b="1" i="0">
                <a:ln>
                  <a:noFill/>
                </a:ln>
                <a:solidFill>
                  <a:schemeClr val="tx1"/>
                </a:solidFill>
              </a:defRPr>
            </a:lvl1pPr>
          </a:lstStyle>
          <a:p>
            <a:r>
              <a:rPr lang="en-US" altLang="zh-CN" dirty="0"/>
              <a:t>Conclusion</a:t>
            </a:r>
            <a:endParaRPr lang="zh-CN" altLang="en-US" dirty="0"/>
          </a:p>
        </p:txBody>
      </p:sp>
      <p:sp>
        <p:nvSpPr>
          <p:cNvPr id="4" name="Text Placeholder 3"/>
          <p:cNvSpPr>
            <a:spLocks noGrp="1"/>
          </p:cNvSpPr>
          <p:nvPr>
            <p:ph type="body" sz="quarter" idx="13" hasCustomPrompt="1"/>
          </p:nvPr>
        </p:nvSpPr>
        <p:spPr>
          <a:xfrm>
            <a:off x="666750" y="5524500"/>
            <a:ext cx="10763250" cy="285750"/>
          </a:xfrm>
          <a:prstGeom prst="rect">
            <a:avLst/>
          </a:prstGeom>
        </p:spPr>
        <p:txBody>
          <a:bodyPr vert="horz" rtlCol="0" anchor="ctr"/>
          <a:lstStyle>
            <a:lvl1pPr marL="0" indent="0" algn="l">
              <a:lnSpc>
                <a:spcPct val="100000"/>
              </a:lnSpc>
              <a:buNone/>
              <a:defRPr lang="zh-CN" altLang="en-US" sz="1200" b="0" i="0" smtClean="0">
                <a:ln>
                  <a:noFill/>
                </a:ln>
                <a:solidFill>
                  <a:schemeClr val="tx1"/>
                </a:solidFill>
                <a:latin typeface="+mn-lt"/>
                <a:ea typeface="+mn-ea"/>
                <a:cs typeface="+mn-cs"/>
              </a:defRPr>
            </a:lvl1pPr>
          </a:lstStyle>
          <a:p>
            <a:pPr lvl="0"/>
            <a:r>
              <a:rPr lang="en-US" altLang="zh-CN" dirty="0"/>
              <a:t>Speaker name and title</a:t>
            </a:r>
          </a:p>
        </p:txBody>
      </p:sp>
      <p:sp>
        <p:nvSpPr>
          <p:cNvPr id="5" name="Text Placeholder 4"/>
          <p:cNvSpPr>
            <a:spLocks noGrp="1"/>
          </p:cNvSpPr>
          <p:nvPr>
            <p:ph type="body" sz="quarter" idx="14" hasCustomPrompt="1"/>
          </p:nvPr>
        </p:nvSpPr>
        <p:spPr>
          <a:xfrm>
            <a:off x="666750" y="5905500"/>
            <a:ext cx="10763250" cy="285750"/>
          </a:xfrm>
          <a:prstGeom prst="rect">
            <a:avLst/>
          </a:prstGeom>
        </p:spPr>
        <p:txBody>
          <a:bodyPr vert="horz" rtlCol="0" anchor="ctr"/>
          <a:lstStyle>
            <a:lvl1pPr marL="0" indent="0" algn="l">
              <a:lnSpc>
                <a:spcPct val="100000"/>
              </a:lnSpc>
              <a:buNone/>
              <a:defRPr lang="zh-CN" altLang="en-US" sz="1200" b="0" i="0" smtClean="0">
                <a:ln>
                  <a:noFill/>
                </a:ln>
                <a:solidFill>
                  <a:schemeClr val="tx1"/>
                </a:solidFill>
                <a:latin typeface="+mn-lt"/>
                <a:ea typeface="+mn-ea"/>
                <a:cs typeface="+mn-cs"/>
              </a:defRPr>
            </a:lvl1pPr>
          </a:lstStyle>
          <a:p>
            <a:pPr lvl="0"/>
            <a:r>
              <a:rPr lang="en-US" altLang="zh-CN" dirty="0"/>
              <a:t>OfficePLUS</a:t>
            </a:r>
          </a:p>
        </p:txBody>
      </p:sp>
    </p:spTree>
    <p:extLst>
      <p:ext uri="{BB962C8B-B14F-4D97-AF65-F5344CB8AC3E}">
        <p14:creationId xmlns:p14="http://schemas.microsoft.com/office/powerpoint/2010/main" val="172055266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F71D6AD-C167-3623-8637-B14907D5D412}"/>
              </a:ext>
            </a:extLst>
          </p:cNvPr>
          <p:cNvSpPr>
            <a:spLocks noGrp="1"/>
          </p:cNvSpPr>
          <p:nvPr>
            <p:ph type="title" hasCustomPrompt="1"/>
          </p:nvPr>
        </p:nvSpPr>
        <p:spPr>
          <a:xfrm>
            <a:off x="660400" y="128587"/>
            <a:ext cx="10858500" cy="900112"/>
          </a:xfrm>
        </p:spPr>
        <p:txBody>
          <a:bodyPr/>
          <a:lstStyle>
            <a:lvl1pPr>
              <a:defRPr/>
            </a:lvl1pPr>
          </a:lstStyle>
          <a:p>
            <a:pPr lvl="0"/>
            <a:r>
              <a:rPr lang="en-US"/>
              <a:t>Click to add title</a:t>
            </a:r>
          </a:p>
        </p:txBody>
      </p:sp>
      <p:sp>
        <p:nvSpPr>
          <p:cNvPr id="7" name="日期占位符 2">
            <a:extLst>
              <a:ext uri="{FF2B5EF4-FFF2-40B4-BE49-F238E27FC236}">
                <a16:creationId xmlns:a16="http://schemas.microsoft.com/office/drawing/2014/main" id="{02F60BBE-BF48-4958-449E-A3F3B98A25FF}"/>
              </a:ext>
            </a:extLst>
          </p:cNvPr>
          <p:cNvSpPr>
            <a:spLocks noGrp="1"/>
          </p:cNvSpPr>
          <p:nvPr>
            <p:ph type="dt" sz="half" idx="10"/>
          </p:nvPr>
        </p:nvSpPr>
        <p:spPr>
          <a:xfrm>
            <a:off x="4718050" y="6409690"/>
            <a:ext cx="2743200" cy="274320"/>
          </a:xfrm>
        </p:spPr>
        <p:txBody>
          <a:bodyPr/>
          <a:lstStyle/>
          <a:p>
            <a:endParaRPr lang="en-US"/>
          </a:p>
        </p:txBody>
      </p:sp>
      <p:sp>
        <p:nvSpPr>
          <p:cNvPr id="8" name="页脚占位符 3">
            <a:extLst>
              <a:ext uri="{FF2B5EF4-FFF2-40B4-BE49-F238E27FC236}">
                <a16:creationId xmlns:a16="http://schemas.microsoft.com/office/drawing/2014/main" id="{119EE92C-20D2-1B72-3F9B-9C6F16745C09}"/>
              </a:ext>
            </a:extLst>
          </p:cNvPr>
          <p:cNvSpPr>
            <a:spLocks noGrp="1"/>
          </p:cNvSpPr>
          <p:nvPr>
            <p:ph type="ftr" sz="quarter" idx="11"/>
          </p:nvPr>
        </p:nvSpPr>
        <p:spPr>
          <a:xfrm>
            <a:off x="660399" y="6409690"/>
            <a:ext cx="3657600" cy="274320"/>
          </a:xfrm>
        </p:spPr>
        <p:txBody>
          <a:bodyPr/>
          <a:lstStyle/>
          <a:p>
            <a:endParaRPr lang="en-US" dirty="0"/>
          </a:p>
        </p:txBody>
      </p:sp>
      <p:sp>
        <p:nvSpPr>
          <p:cNvPr id="9" name="灯片编号占位符 4">
            <a:extLst>
              <a:ext uri="{FF2B5EF4-FFF2-40B4-BE49-F238E27FC236}">
                <a16:creationId xmlns:a16="http://schemas.microsoft.com/office/drawing/2014/main" id="{1A2C9FA3-83AD-0073-DC3D-FA5E1117BCB1}"/>
              </a:ext>
            </a:extLst>
          </p:cNvPr>
          <p:cNvSpPr>
            <a:spLocks noGrp="1"/>
          </p:cNvSpPr>
          <p:nvPr>
            <p:ph type="sldNum" sz="quarter" idx="12"/>
          </p:nvPr>
        </p:nvSpPr>
        <p:spPr>
          <a:xfrm>
            <a:off x="7861300" y="6409690"/>
            <a:ext cx="3657600" cy="274320"/>
          </a:xfrm>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1899789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BA0975EC-98D5-1085-F56D-56EDB48A674F}"/>
              </a:ext>
            </a:extLst>
          </p:cNvPr>
          <p:cNvGrpSpPr/>
          <p:nvPr userDrawn="1"/>
        </p:nvGrpSpPr>
        <p:grpSpPr>
          <a:xfrm flipH="1">
            <a:off x="0" y="0"/>
            <a:ext cx="12191999" cy="6858000"/>
            <a:chOff x="0" y="0"/>
            <a:chExt cx="12191999" cy="6858000"/>
          </a:xfrm>
        </p:grpSpPr>
        <p:grpSp>
          <p:nvGrpSpPr>
            <p:cNvPr id="7" name="组合 6">
              <a:extLst>
                <a:ext uri="{FF2B5EF4-FFF2-40B4-BE49-F238E27FC236}">
                  <a16:creationId xmlns:a16="http://schemas.microsoft.com/office/drawing/2014/main" id="{AB4F4BF1-926A-9264-C341-2383FC17049F}"/>
                </a:ext>
              </a:extLst>
            </p:cNvPr>
            <p:cNvGrpSpPr/>
            <p:nvPr/>
          </p:nvGrpSpPr>
          <p:grpSpPr>
            <a:xfrm>
              <a:off x="6589486" y="0"/>
              <a:ext cx="5602513" cy="6858000"/>
              <a:chOff x="6589486" y="0"/>
              <a:chExt cx="5602513" cy="6858000"/>
            </a:xfrm>
          </p:grpSpPr>
          <p:sp>
            <p:nvSpPr>
              <p:cNvPr id="12" name="任意多边形: 形状 11">
                <a:extLst>
                  <a:ext uri="{FF2B5EF4-FFF2-40B4-BE49-F238E27FC236}">
                    <a16:creationId xmlns:a16="http://schemas.microsoft.com/office/drawing/2014/main" id="{19B8744D-43CE-A5EA-F83E-89C43EC657DA}"/>
                  </a:ext>
                </a:extLst>
              </p:cNvPr>
              <p:cNvSpPr/>
              <p:nvPr/>
            </p:nvSpPr>
            <p:spPr>
              <a:xfrm>
                <a:off x="6589486" y="0"/>
                <a:ext cx="5602513" cy="6858000"/>
              </a:xfrm>
              <a:custGeom>
                <a:avLst/>
                <a:gdLst>
                  <a:gd name="connsiteX0" fmla="*/ 4087745 w 5602513"/>
                  <a:gd name="connsiteY0" fmla="*/ 0 h 6858000"/>
                  <a:gd name="connsiteX1" fmla="*/ 5265622 w 5602513"/>
                  <a:gd name="connsiteY1" fmla="*/ 0 h 6858000"/>
                  <a:gd name="connsiteX2" fmla="*/ 5602513 w 5602513"/>
                  <a:gd name="connsiteY2" fmla="*/ 336891 h 6858000"/>
                  <a:gd name="connsiteX3" fmla="*/ 5602513 w 5602513"/>
                  <a:gd name="connsiteY3" fmla="*/ 6521109 h 6858000"/>
                  <a:gd name="connsiteX4" fmla="*/ 5265622 w 5602513"/>
                  <a:gd name="connsiteY4" fmla="*/ 6858000 h 6858000"/>
                  <a:gd name="connsiteX5" fmla="*/ 4087745 w 5602513"/>
                  <a:gd name="connsiteY5" fmla="*/ 6858000 h 6858000"/>
                  <a:gd name="connsiteX6" fmla="*/ 3750854 w 5602513"/>
                  <a:gd name="connsiteY6" fmla="*/ 6521109 h 6858000"/>
                  <a:gd name="connsiteX7" fmla="*/ 3750854 w 5602513"/>
                  <a:gd name="connsiteY7" fmla="*/ 336891 h 6858000"/>
                  <a:gd name="connsiteX8" fmla="*/ 4087745 w 5602513"/>
                  <a:gd name="connsiteY8" fmla="*/ 0 h 6858000"/>
                  <a:gd name="connsiteX9" fmla="*/ 342281 w 5602513"/>
                  <a:gd name="connsiteY9" fmla="*/ 0 h 6858000"/>
                  <a:gd name="connsiteX10" fmla="*/ 3336183 w 5602513"/>
                  <a:gd name="connsiteY10" fmla="*/ 0 h 6858000"/>
                  <a:gd name="connsiteX11" fmla="*/ 3678464 w 5602513"/>
                  <a:gd name="connsiteY11" fmla="*/ 342281 h 6858000"/>
                  <a:gd name="connsiteX12" fmla="*/ 3678464 w 5602513"/>
                  <a:gd name="connsiteY12" fmla="*/ 6515719 h 6858000"/>
                  <a:gd name="connsiteX13" fmla="*/ 3336183 w 5602513"/>
                  <a:gd name="connsiteY13" fmla="*/ 6858000 h 6858000"/>
                  <a:gd name="connsiteX14" fmla="*/ 342281 w 5602513"/>
                  <a:gd name="connsiteY14" fmla="*/ 6858000 h 6858000"/>
                  <a:gd name="connsiteX15" fmla="*/ 0 w 5602513"/>
                  <a:gd name="connsiteY15" fmla="*/ 6515719 h 6858000"/>
                  <a:gd name="connsiteX16" fmla="*/ 0 w 5602513"/>
                  <a:gd name="connsiteY16" fmla="*/ 342281 h 6858000"/>
                  <a:gd name="connsiteX17" fmla="*/ 342281 w 5602513"/>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2513" h="6858000">
                    <a:moveTo>
                      <a:pt x="4087745" y="0"/>
                    </a:moveTo>
                    <a:lnTo>
                      <a:pt x="5265622" y="0"/>
                    </a:lnTo>
                    <a:cubicBezTo>
                      <a:pt x="5451682" y="0"/>
                      <a:pt x="5602513" y="150831"/>
                      <a:pt x="5602513" y="336891"/>
                    </a:cubicBezTo>
                    <a:lnTo>
                      <a:pt x="5602513" y="6521109"/>
                    </a:lnTo>
                    <a:cubicBezTo>
                      <a:pt x="5602513" y="6707169"/>
                      <a:pt x="5451682" y="6858000"/>
                      <a:pt x="5265622" y="6858000"/>
                    </a:cubicBezTo>
                    <a:lnTo>
                      <a:pt x="4087745" y="6858000"/>
                    </a:lnTo>
                    <a:cubicBezTo>
                      <a:pt x="3901685" y="6858000"/>
                      <a:pt x="3750854" y="6707169"/>
                      <a:pt x="3750854" y="6521109"/>
                    </a:cubicBezTo>
                    <a:lnTo>
                      <a:pt x="3750854" y="336891"/>
                    </a:lnTo>
                    <a:cubicBezTo>
                      <a:pt x="3750854" y="150831"/>
                      <a:pt x="3901685" y="0"/>
                      <a:pt x="4087745" y="0"/>
                    </a:cubicBezTo>
                    <a:close/>
                    <a:moveTo>
                      <a:pt x="342281" y="0"/>
                    </a:moveTo>
                    <a:lnTo>
                      <a:pt x="3336183" y="0"/>
                    </a:lnTo>
                    <a:cubicBezTo>
                      <a:pt x="3525220" y="0"/>
                      <a:pt x="3678464" y="153244"/>
                      <a:pt x="3678464" y="342281"/>
                    </a:cubicBezTo>
                    <a:lnTo>
                      <a:pt x="3678464" y="6515719"/>
                    </a:lnTo>
                    <a:cubicBezTo>
                      <a:pt x="3678464" y="6704756"/>
                      <a:pt x="3525220" y="6858000"/>
                      <a:pt x="3336183" y="6858000"/>
                    </a:cubicBezTo>
                    <a:lnTo>
                      <a:pt x="342281" y="6858000"/>
                    </a:lnTo>
                    <a:cubicBezTo>
                      <a:pt x="153244" y="6858000"/>
                      <a:pt x="0" y="6704756"/>
                      <a:pt x="0" y="6515719"/>
                    </a:cubicBezTo>
                    <a:lnTo>
                      <a:pt x="0" y="342281"/>
                    </a:lnTo>
                    <a:cubicBezTo>
                      <a:pt x="0" y="153244"/>
                      <a:pt x="153244" y="0"/>
                      <a:pt x="342281" y="0"/>
                    </a:cubicBezTo>
                    <a:close/>
                  </a:path>
                </a:pathLst>
              </a:custGeom>
              <a:blipFill>
                <a:blip r:embed="rId2"/>
                <a:srcRect/>
                <a:stretch>
                  <a:fillRect l="-41807" r="-41807"/>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latin typeface="Arial" panose="020B0604020202020204" pitchFamily="34" charset="0"/>
                  <a:ea typeface="微软雅黑" panose="020B0503020204020204" pitchFamily="34" charset="-122"/>
                </a:endParaRPr>
              </a:p>
            </p:txBody>
          </p:sp>
          <p:sp>
            <p:nvSpPr>
              <p:cNvPr id="13" name="任意多边形: 形状 12">
                <a:extLst>
                  <a:ext uri="{FF2B5EF4-FFF2-40B4-BE49-F238E27FC236}">
                    <a16:creationId xmlns:a16="http://schemas.microsoft.com/office/drawing/2014/main" id="{CB10F62F-D4AC-8694-A70B-919982672B4A}"/>
                  </a:ext>
                </a:extLst>
              </p:cNvPr>
              <p:cNvSpPr/>
              <p:nvPr/>
            </p:nvSpPr>
            <p:spPr>
              <a:xfrm>
                <a:off x="6589486" y="0"/>
                <a:ext cx="5602513" cy="6858000"/>
              </a:xfrm>
              <a:custGeom>
                <a:avLst/>
                <a:gdLst>
                  <a:gd name="connsiteX0" fmla="*/ 4087745 w 5602513"/>
                  <a:gd name="connsiteY0" fmla="*/ 0 h 6858000"/>
                  <a:gd name="connsiteX1" fmla="*/ 5265622 w 5602513"/>
                  <a:gd name="connsiteY1" fmla="*/ 0 h 6858000"/>
                  <a:gd name="connsiteX2" fmla="*/ 5602513 w 5602513"/>
                  <a:gd name="connsiteY2" fmla="*/ 336891 h 6858000"/>
                  <a:gd name="connsiteX3" fmla="*/ 5602513 w 5602513"/>
                  <a:gd name="connsiteY3" fmla="*/ 6521109 h 6858000"/>
                  <a:gd name="connsiteX4" fmla="*/ 5265622 w 5602513"/>
                  <a:gd name="connsiteY4" fmla="*/ 6858000 h 6858000"/>
                  <a:gd name="connsiteX5" fmla="*/ 4087745 w 5602513"/>
                  <a:gd name="connsiteY5" fmla="*/ 6858000 h 6858000"/>
                  <a:gd name="connsiteX6" fmla="*/ 3750854 w 5602513"/>
                  <a:gd name="connsiteY6" fmla="*/ 6521109 h 6858000"/>
                  <a:gd name="connsiteX7" fmla="*/ 3750854 w 5602513"/>
                  <a:gd name="connsiteY7" fmla="*/ 336891 h 6858000"/>
                  <a:gd name="connsiteX8" fmla="*/ 4087745 w 5602513"/>
                  <a:gd name="connsiteY8" fmla="*/ 0 h 6858000"/>
                  <a:gd name="connsiteX9" fmla="*/ 342281 w 5602513"/>
                  <a:gd name="connsiteY9" fmla="*/ 0 h 6858000"/>
                  <a:gd name="connsiteX10" fmla="*/ 3336183 w 5602513"/>
                  <a:gd name="connsiteY10" fmla="*/ 0 h 6858000"/>
                  <a:gd name="connsiteX11" fmla="*/ 3678464 w 5602513"/>
                  <a:gd name="connsiteY11" fmla="*/ 342281 h 6858000"/>
                  <a:gd name="connsiteX12" fmla="*/ 3678464 w 5602513"/>
                  <a:gd name="connsiteY12" fmla="*/ 6515719 h 6858000"/>
                  <a:gd name="connsiteX13" fmla="*/ 3336183 w 5602513"/>
                  <a:gd name="connsiteY13" fmla="*/ 6858000 h 6858000"/>
                  <a:gd name="connsiteX14" fmla="*/ 342281 w 5602513"/>
                  <a:gd name="connsiteY14" fmla="*/ 6858000 h 6858000"/>
                  <a:gd name="connsiteX15" fmla="*/ 0 w 5602513"/>
                  <a:gd name="connsiteY15" fmla="*/ 6515719 h 6858000"/>
                  <a:gd name="connsiteX16" fmla="*/ 0 w 5602513"/>
                  <a:gd name="connsiteY16" fmla="*/ 342281 h 6858000"/>
                  <a:gd name="connsiteX17" fmla="*/ 342281 w 5602513"/>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2513" h="6858000">
                    <a:moveTo>
                      <a:pt x="4087745" y="0"/>
                    </a:moveTo>
                    <a:lnTo>
                      <a:pt x="5265622" y="0"/>
                    </a:lnTo>
                    <a:cubicBezTo>
                      <a:pt x="5451682" y="0"/>
                      <a:pt x="5602513" y="150831"/>
                      <a:pt x="5602513" y="336891"/>
                    </a:cubicBezTo>
                    <a:lnTo>
                      <a:pt x="5602513" y="6521109"/>
                    </a:lnTo>
                    <a:cubicBezTo>
                      <a:pt x="5602513" y="6707169"/>
                      <a:pt x="5451682" y="6858000"/>
                      <a:pt x="5265622" y="6858000"/>
                    </a:cubicBezTo>
                    <a:lnTo>
                      <a:pt x="4087745" y="6858000"/>
                    </a:lnTo>
                    <a:cubicBezTo>
                      <a:pt x="3901685" y="6858000"/>
                      <a:pt x="3750854" y="6707169"/>
                      <a:pt x="3750854" y="6521109"/>
                    </a:cubicBezTo>
                    <a:lnTo>
                      <a:pt x="3750854" y="336891"/>
                    </a:lnTo>
                    <a:cubicBezTo>
                      <a:pt x="3750854" y="150831"/>
                      <a:pt x="3901685" y="0"/>
                      <a:pt x="4087745" y="0"/>
                    </a:cubicBezTo>
                    <a:close/>
                    <a:moveTo>
                      <a:pt x="342281" y="0"/>
                    </a:moveTo>
                    <a:lnTo>
                      <a:pt x="3336183" y="0"/>
                    </a:lnTo>
                    <a:cubicBezTo>
                      <a:pt x="3525220" y="0"/>
                      <a:pt x="3678464" y="153244"/>
                      <a:pt x="3678464" y="342281"/>
                    </a:cubicBezTo>
                    <a:lnTo>
                      <a:pt x="3678464" y="6515719"/>
                    </a:lnTo>
                    <a:cubicBezTo>
                      <a:pt x="3678464" y="6704756"/>
                      <a:pt x="3525220" y="6858000"/>
                      <a:pt x="3336183" y="6858000"/>
                    </a:cubicBezTo>
                    <a:lnTo>
                      <a:pt x="342281" y="6858000"/>
                    </a:lnTo>
                    <a:cubicBezTo>
                      <a:pt x="153244" y="6858000"/>
                      <a:pt x="0" y="6704756"/>
                      <a:pt x="0" y="6515719"/>
                    </a:cubicBezTo>
                    <a:lnTo>
                      <a:pt x="0" y="342281"/>
                    </a:lnTo>
                    <a:cubicBezTo>
                      <a:pt x="0" y="153244"/>
                      <a:pt x="153244" y="0"/>
                      <a:pt x="342281" y="0"/>
                    </a:cubicBezTo>
                    <a:close/>
                  </a:path>
                </a:pathLst>
              </a:custGeom>
              <a:gradFill flip="none" rotWithShape="1">
                <a:gsLst>
                  <a:gs pos="0">
                    <a:schemeClr val="accent1">
                      <a:lumMod val="60000"/>
                      <a:lumOff val="40000"/>
                      <a:alpha val="0"/>
                    </a:schemeClr>
                  </a:gs>
                  <a:gs pos="100000">
                    <a:schemeClr val="accent1">
                      <a:alpha val="70000"/>
                    </a:schemeClr>
                  </a:gs>
                </a:gsLst>
                <a:lin ang="2700000" scaled="1"/>
                <a:tileRect/>
              </a:gradFill>
              <a:ln>
                <a:noFill/>
              </a:ln>
              <a:effectLst>
                <a:outerShdw blurRad="254000" dist="190500" dir="5400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grpSp>
        <p:grpSp>
          <p:nvGrpSpPr>
            <p:cNvPr id="8" name="组合 7">
              <a:extLst>
                <a:ext uri="{FF2B5EF4-FFF2-40B4-BE49-F238E27FC236}">
                  <a16:creationId xmlns:a16="http://schemas.microsoft.com/office/drawing/2014/main" id="{8033D0D6-DE42-62E9-4D2A-A1C903C1DEE0}"/>
                </a:ext>
              </a:extLst>
            </p:cNvPr>
            <p:cNvGrpSpPr/>
            <p:nvPr/>
          </p:nvGrpSpPr>
          <p:grpSpPr>
            <a:xfrm>
              <a:off x="6152580" y="2970466"/>
              <a:ext cx="917069" cy="917069"/>
              <a:chOff x="6152580" y="2970466"/>
              <a:chExt cx="917069" cy="917069"/>
            </a:xfrm>
          </p:grpSpPr>
          <p:sp>
            <p:nvSpPr>
              <p:cNvPr id="10" name="矩形: 圆角 9">
                <a:extLst>
                  <a:ext uri="{FF2B5EF4-FFF2-40B4-BE49-F238E27FC236}">
                    <a16:creationId xmlns:a16="http://schemas.microsoft.com/office/drawing/2014/main" id="{EBAB13D2-0395-33D7-9D21-BF0BDED37A2E}"/>
                  </a:ext>
                </a:extLst>
              </p:cNvPr>
              <p:cNvSpPr/>
              <p:nvPr/>
            </p:nvSpPr>
            <p:spPr>
              <a:xfrm rot="2700000">
                <a:off x="6152580" y="2970466"/>
                <a:ext cx="917069" cy="917069"/>
              </a:xfrm>
              <a:prstGeom prst="roundRect">
                <a:avLst>
                  <a:gd name="adj" fmla="val 21289"/>
                </a:avLst>
              </a:prstGeom>
              <a:gradFill flip="none" rotWithShape="1">
                <a:gsLst>
                  <a:gs pos="0">
                    <a:schemeClr val="accent2">
                      <a:lumMod val="60000"/>
                      <a:lumOff val="40000"/>
                      <a:alpha val="35000"/>
                    </a:schemeClr>
                  </a:gs>
                  <a:gs pos="100000">
                    <a:schemeClr val="accent2"/>
                  </a:gs>
                </a:gsLst>
                <a:lin ang="8100000" scaled="1"/>
                <a:tileRect/>
              </a:gradFill>
              <a:ln>
                <a:noFill/>
              </a:ln>
              <a:effectLst>
                <a:outerShdw blurRad="254000" dist="190500" dir="5400000" algn="ctr"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cxnSp>
            <p:nvCxnSpPr>
              <p:cNvPr id="11" name="直接箭头连接符 10">
                <a:extLst>
                  <a:ext uri="{FF2B5EF4-FFF2-40B4-BE49-F238E27FC236}">
                    <a16:creationId xmlns:a16="http://schemas.microsoft.com/office/drawing/2014/main" id="{6B4E2279-EF97-974B-DE04-F690B7C25B2A}"/>
                  </a:ext>
                </a:extLst>
              </p:cNvPr>
              <p:cNvCxnSpPr/>
              <p:nvPr/>
            </p:nvCxnSpPr>
            <p:spPr>
              <a:xfrm>
                <a:off x="6400800" y="3429000"/>
                <a:ext cx="406400" cy="0"/>
              </a:xfrm>
              <a:prstGeom prst="straightConnector1">
                <a:avLst/>
              </a:prstGeom>
              <a:ln w="44450" cap="rnd">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9" name="任意多边形: 形状 8">
              <a:extLst>
                <a:ext uri="{FF2B5EF4-FFF2-40B4-BE49-F238E27FC236}">
                  <a16:creationId xmlns:a16="http://schemas.microsoft.com/office/drawing/2014/main" id="{07CB9BCE-4FAA-5883-2F0D-CA6082D18330}"/>
                </a:ext>
              </a:extLst>
            </p:cNvPr>
            <p:cNvSpPr/>
            <p:nvPr/>
          </p:nvSpPr>
          <p:spPr>
            <a:xfrm>
              <a:off x="0" y="0"/>
              <a:ext cx="490538" cy="6858000"/>
            </a:xfrm>
            <a:custGeom>
              <a:avLst/>
              <a:gdLst>
                <a:gd name="connsiteX0" fmla="*/ 0 w 490538"/>
                <a:gd name="connsiteY0" fmla="*/ 0 h 6858000"/>
                <a:gd name="connsiteX1" fmla="*/ 174622 w 490538"/>
                <a:gd name="connsiteY1" fmla="*/ 0 h 6858000"/>
                <a:gd name="connsiteX2" fmla="*/ 490538 w 490538"/>
                <a:gd name="connsiteY2" fmla="*/ 315916 h 6858000"/>
                <a:gd name="connsiteX3" fmla="*/ 490538 w 490538"/>
                <a:gd name="connsiteY3" fmla="*/ 6542084 h 6858000"/>
                <a:gd name="connsiteX4" fmla="*/ 174622 w 490538"/>
                <a:gd name="connsiteY4" fmla="*/ 6858000 h 6858000"/>
                <a:gd name="connsiteX5" fmla="*/ 0 w 490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38" h="6858000">
                  <a:moveTo>
                    <a:pt x="0" y="0"/>
                  </a:moveTo>
                  <a:lnTo>
                    <a:pt x="174622" y="0"/>
                  </a:lnTo>
                  <a:cubicBezTo>
                    <a:pt x="349098" y="0"/>
                    <a:pt x="490538" y="141440"/>
                    <a:pt x="490538" y="315916"/>
                  </a:cubicBezTo>
                  <a:lnTo>
                    <a:pt x="490538" y="6542084"/>
                  </a:lnTo>
                  <a:cubicBezTo>
                    <a:pt x="490538" y="6716560"/>
                    <a:pt x="349098" y="6858000"/>
                    <a:pt x="174622" y="6858000"/>
                  </a:cubicBezTo>
                  <a:lnTo>
                    <a:pt x="0" y="6858000"/>
                  </a:lnTo>
                  <a:close/>
                </a:path>
              </a:pathLst>
            </a:custGeom>
            <a:gradFill flip="none" rotWithShape="1">
              <a:gsLst>
                <a:gs pos="0">
                  <a:schemeClr val="accent1">
                    <a:lumMod val="60000"/>
                    <a:lumOff val="40000"/>
                    <a:alpha val="0"/>
                  </a:schemeClr>
                </a:gs>
                <a:gs pos="100000">
                  <a:schemeClr val="accent1"/>
                </a:gs>
              </a:gsLst>
              <a:lin ang="18900000" scaled="1"/>
              <a:tileRect/>
            </a:gradFill>
            <a:ln>
              <a:noFill/>
            </a:ln>
            <a:effectLst>
              <a:outerShdw blurRad="254000" dist="190500" dir="5400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grpSp>
      <p:sp>
        <p:nvSpPr>
          <p:cNvPr id="14" name="标题 4">
            <a:extLst>
              <a:ext uri="{FF2B5EF4-FFF2-40B4-BE49-F238E27FC236}">
                <a16:creationId xmlns:a16="http://schemas.microsoft.com/office/drawing/2014/main" id="{A7B41856-540E-D781-6514-1825622EE4BC}"/>
              </a:ext>
            </a:extLst>
          </p:cNvPr>
          <p:cNvSpPr>
            <a:spLocks noGrp="1"/>
          </p:cNvSpPr>
          <p:nvPr>
            <p:ph type="title" hasCustomPrompt="1"/>
          </p:nvPr>
        </p:nvSpPr>
        <p:spPr>
          <a:xfrm>
            <a:off x="6229351" y="2056360"/>
            <a:ext cx="5289549" cy="1484371"/>
          </a:xfrm>
          <a:prstGeom prst="rect">
            <a:avLst/>
          </a:prstGeom>
        </p:spPr>
        <p:txBody>
          <a:bodyPr>
            <a:normAutofit/>
          </a:bodyPr>
          <a:lstStyle>
            <a:lvl1pPr algn="r">
              <a:lnSpc>
                <a:spcPct val="100000"/>
              </a:lnSpc>
              <a:defRPr sz="3200"/>
            </a:lvl1pPr>
          </a:lstStyle>
          <a:p>
            <a:pPr lvl="0"/>
            <a:r>
              <a:rPr lang="en-US"/>
              <a:t>Click to add title</a:t>
            </a:r>
          </a:p>
        </p:txBody>
      </p:sp>
      <p:sp>
        <p:nvSpPr>
          <p:cNvPr id="15" name="文本占位符 24">
            <a:extLst>
              <a:ext uri="{FF2B5EF4-FFF2-40B4-BE49-F238E27FC236}">
                <a16:creationId xmlns:a16="http://schemas.microsoft.com/office/drawing/2014/main" id="{13C55C33-01DF-A11C-5DB3-1F9D24FABCD6}"/>
              </a:ext>
            </a:extLst>
          </p:cNvPr>
          <p:cNvSpPr>
            <a:spLocks noGrp="1"/>
          </p:cNvSpPr>
          <p:nvPr>
            <p:ph type="body" sz="quarter" idx="1" hasCustomPrompt="1"/>
          </p:nvPr>
        </p:nvSpPr>
        <p:spPr>
          <a:xfrm>
            <a:off x="6229351" y="3552585"/>
            <a:ext cx="5289549" cy="1569117"/>
          </a:xfrm>
          <a:prstGeom prst="rect">
            <a:avLst/>
          </a:prstGeom>
        </p:spPr>
        <p:txBody>
          <a:bodyPr anchor="t">
            <a:normAutofit/>
          </a:bodyPr>
          <a:lstStyle>
            <a:lvl1pPr marL="0" indent="0" algn="r">
              <a:lnSpc>
                <a:spcPct val="120000"/>
              </a:lnSpc>
              <a:buFont typeface="+mj-lt"/>
              <a:buNone/>
              <a:defRPr sz="2000" b="0">
                <a:solidFill>
                  <a:schemeClr val="tx1"/>
                </a:solidFill>
                <a:latin typeface="+mn-lt"/>
              </a:defRPr>
            </a:lvl1pPr>
          </a:lstStyle>
          <a:p>
            <a:pPr lvl="0"/>
            <a:r>
              <a:rPr lang="en-US"/>
              <a:t>Click to add text</a:t>
            </a:r>
          </a:p>
        </p:txBody>
      </p:sp>
      <p:sp>
        <p:nvSpPr>
          <p:cNvPr id="16" name="日期占位符 3">
            <a:extLst>
              <a:ext uri="{FF2B5EF4-FFF2-40B4-BE49-F238E27FC236}">
                <a16:creationId xmlns:a16="http://schemas.microsoft.com/office/drawing/2014/main" id="{D373B2F1-B70B-2CE1-DB58-F1201951D026}"/>
              </a:ext>
            </a:extLst>
          </p:cNvPr>
          <p:cNvSpPr>
            <a:spLocks noGrp="1"/>
          </p:cNvSpPr>
          <p:nvPr>
            <p:ph type="dt" sz="half" idx="10"/>
          </p:nvPr>
        </p:nvSpPr>
        <p:spPr>
          <a:xfrm>
            <a:off x="4718050" y="6409690"/>
            <a:ext cx="2743200" cy="274320"/>
          </a:xfrm>
        </p:spPr>
        <p:txBody>
          <a:bodyPr/>
          <a:lstStyle/>
          <a:p>
            <a:fld id="{2A27A813-B2FD-42E1-9222-83B574E99074}" type="datetime1">
              <a:rPr lang="zh-CN" altLang="en-US" smtClean="0"/>
              <a:t>2024/4/1</a:t>
            </a:fld>
            <a:endParaRPr lang="en-US" altLang="zh-CN"/>
          </a:p>
        </p:txBody>
      </p:sp>
      <p:sp>
        <p:nvSpPr>
          <p:cNvPr id="17" name="页脚占位符 5">
            <a:extLst>
              <a:ext uri="{FF2B5EF4-FFF2-40B4-BE49-F238E27FC236}">
                <a16:creationId xmlns:a16="http://schemas.microsoft.com/office/drawing/2014/main" id="{31FFC536-3D96-68B8-0D09-3FE756FBBC4F}"/>
              </a:ext>
            </a:extLst>
          </p:cNvPr>
          <p:cNvSpPr>
            <a:spLocks noGrp="1"/>
          </p:cNvSpPr>
          <p:nvPr>
            <p:ph type="ftr" sz="quarter" idx="11"/>
          </p:nvPr>
        </p:nvSpPr>
        <p:spPr>
          <a:xfrm>
            <a:off x="660399" y="6409690"/>
            <a:ext cx="3657600" cy="274320"/>
          </a:xfrm>
        </p:spPr>
        <p:txBody>
          <a:bodyPr/>
          <a:lstStyle/>
          <a:p>
            <a:r>
              <a:rPr lang="af-ZA" altLang="zh-CN"/>
              <a:t>OfficePLUS</a:t>
            </a:r>
            <a:endParaRPr lang="zh-CN" altLang="en-US"/>
          </a:p>
        </p:txBody>
      </p:sp>
      <p:sp>
        <p:nvSpPr>
          <p:cNvPr id="18" name="灯片编号占位符 7">
            <a:extLst>
              <a:ext uri="{FF2B5EF4-FFF2-40B4-BE49-F238E27FC236}">
                <a16:creationId xmlns:a16="http://schemas.microsoft.com/office/drawing/2014/main" id="{4F3FD1BA-BB04-3A38-278F-32C5BC2E3197}"/>
              </a:ext>
            </a:extLst>
          </p:cNvPr>
          <p:cNvSpPr>
            <a:spLocks noGrp="1"/>
          </p:cNvSpPr>
          <p:nvPr>
            <p:ph type="sldNum" sz="quarter" idx="12"/>
          </p:nvPr>
        </p:nvSpPr>
        <p:spPr>
          <a:xfrm>
            <a:off x="7861300" y="6409690"/>
            <a:ext cx="3657600" cy="274320"/>
          </a:xfrm>
        </p:spPr>
        <p:txBody>
          <a:bodyPr/>
          <a:lstStyle/>
          <a:p>
            <a:fld id="{7F65B630-C7FF-41C0-9923-C5E5E29EED81}" type="slidenum">
              <a:rPr lang="en-US" altLang="zh-CN" smtClean="0"/>
              <a:pPr/>
              <a:t>‹#›</a:t>
            </a:fld>
            <a:endParaRPr lang="en-US" altLang="zh-CN"/>
          </a:p>
        </p:txBody>
      </p:sp>
    </p:spTree>
    <p:extLst>
      <p:ext uri="{BB962C8B-B14F-4D97-AF65-F5344CB8AC3E}">
        <p14:creationId xmlns:p14="http://schemas.microsoft.com/office/powerpoint/2010/main" val="53992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33000"/>
              </a:schemeClr>
            </a:gs>
            <a:gs pos="70000">
              <a:schemeClr val="accent1">
                <a:alpha val="0"/>
              </a:schemeClr>
            </a:gs>
          </a:gsLst>
          <a:lin ang="135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r>
              <a:rPr lang="en-US" dirty="0"/>
              <a:t>Click to add title</a:t>
            </a:r>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dirty="0"/>
              <a:t>Click to </a:t>
            </a:r>
            <a:r>
              <a:rPr lang="en-US" altLang="zh-CN" dirty="0"/>
              <a:t>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fld id="{E68AEBC5-1D0D-411D-9EE3-C6F41EFD080C}" type="datetime1">
              <a:rPr lang="zh-CN" altLang="en-US" smtClean="0"/>
              <a:t>2024/4/1</a:t>
            </a:fld>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OfficePLUS</a:t>
            </a:r>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pPr/>
              <a:t>‹#›</a:t>
            </a:fld>
            <a:endParaRPr lang="en-US"/>
          </a:p>
        </p:txBody>
      </p:sp>
      <p:sp>
        <p:nvSpPr>
          <p:cNvPr id="7" name="任意多边形: 形状 6">
            <a:extLst>
              <a:ext uri="{FF2B5EF4-FFF2-40B4-BE49-F238E27FC236}">
                <a16:creationId xmlns:a16="http://schemas.microsoft.com/office/drawing/2014/main" id="{9B4553DD-29F0-47F8-2B99-56CDD1C21E51}"/>
              </a:ext>
            </a:extLst>
          </p:cNvPr>
          <p:cNvSpPr/>
          <p:nvPr userDrawn="1"/>
        </p:nvSpPr>
        <p:spPr>
          <a:xfrm>
            <a:off x="8572500" y="0"/>
            <a:ext cx="3524250" cy="1762126"/>
          </a:xfrm>
          <a:custGeom>
            <a:avLst/>
            <a:gdLst>
              <a:gd name="connsiteX0" fmla="*/ 0 w 3190770"/>
              <a:gd name="connsiteY0" fmla="*/ 0 h 1595385"/>
              <a:gd name="connsiteX1" fmla="*/ 797693 w 3190770"/>
              <a:gd name="connsiteY1" fmla="*/ 0 h 1595385"/>
              <a:gd name="connsiteX2" fmla="*/ 1595386 w 3190770"/>
              <a:gd name="connsiteY2" fmla="*/ 797693 h 1595385"/>
              <a:gd name="connsiteX3" fmla="*/ 2393079 w 3190770"/>
              <a:gd name="connsiteY3" fmla="*/ 0 h 1595385"/>
              <a:gd name="connsiteX4" fmla="*/ 3190770 w 3190770"/>
              <a:gd name="connsiteY4" fmla="*/ 0 h 1595385"/>
              <a:gd name="connsiteX5" fmla="*/ 1595385 w 3190770"/>
              <a:gd name="connsiteY5" fmla="*/ 1595385 h 1595385"/>
              <a:gd name="connsiteX6" fmla="*/ 0 w 3190770"/>
              <a:gd name="connsiteY6" fmla="*/ 0 h 159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770" h="1595385">
                <a:moveTo>
                  <a:pt x="0" y="0"/>
                </a:moveTo>
                <a:lnTo>
                  <a:pt x="797693" y="0"/>
                </a:lnTo>
                <a:cubicBezTo>
                  <a:pt x="797693" y="440554"/>
                  <a:pt x="1154832" y="797693"/>
                  <a:pt x="1595386" y="797693"/>
                </a:cubicBezTo>
                <a:cubicBezTo>
                  <a:pt x="2035940" y="797693"/>
                  <a:pt x="2393079" y="440554"/>
                  <a:pt x="2393079" y="0"/>
                </a:cubicBezTo>
                <a:lnTo>
                  <a:pt x="3190770" y="0"/>
                </a:lnTo>
                <a:cubicBezTo>
                  <a:pt x="3190770" y="881107"/>
                  <a:pt x="2476492" y="1595385"/>
                  <a:pt x="1595385" y="1595385"/>
                </a:cubicBezTo>
                <a:cubicBezTo>
                  <a:pt x="714279" y="1595385"/>
                  <a:pt x="0" y="881107"/>
                  <a:pt x="0" y="0"/>
                </a:cubicBezTo>
                <a:close/>
              </a:path>
            </a:pathLst>
          </a:custGeom>
          <a:gradFill flip="none" rotWithShape="1">
            <a:gsLst>
              <a:gs pos="100000">
                <a:schemeClr val="accent2"/>
              </a:gs>
              <a:gs pos="0">
                <a:schemeClr val="accent2">
                  <a:alpha val="0"/>
                </a:schemeClr>
              </a:gs>
            </a:gsLst>
            <a:lin ang="189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zh-CN" altLang="en-US">
              <a:solidFill>
                <a:schemeClr val="tx1"/>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Lst>
  <p:hf sldNum="0" hdr="0" ft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hemeOverride" Target="../theme/themeOverride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themeOverride" Target="../theme/themeOverride7.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image" Target="../media/image22.jpg"/><Relationship Id="rId2" Type="http://schemas.openxmlformats.org/officeDocument/2006/relationships/tags" Target="../tags/tag9.xml"/><Relationship Id="rId1" Type="http://schemas.openxmlformats.org/officeDocument/2006/relationships/themeOverride" Target="../theme/themeOverride8.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hemeOverride" Target="../theme/themeOverride9.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hemeOverride" Target="../theme/themeOverride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xml"/><Relationship Id="rId1" Type="http://schemas.openxmlformats.org/officeDocument/2006/relationships/themeOverride" Target="../theme/themeOverride3.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xml"/><Relationship Id="rId1" Type="http://schemas.openxmlformats.org/officeDocument/2006/relationships/themeOverride" Target="../theme/themeOverride4.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xml"/><Relationship Id="rId1" Type="http://schemas.openxmlformats.org/officeDocument/2006/relationships/themeOverride" Target="../theme/themeOverride5.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3.jpg"/><Relationship Id="rId4" Type="http://schemas.openxmlformats.org/officeDocument/2006/relationships/image" Target="../media/image7.jpg"/><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4.xml"/><Relationship Id="rId7" Type="http://schemas.openxmlformats.org/officeDocument/2006/relationships/image" Target="../media/image16.jpg"/><Relationship Id="rId2" Type="http://schemas.openxmlformats.org/officeDocument/2006/relationships/tags" Target="../tags/tag7.xml"/><Relationship Id="rId1" Type="http://schemas.openxmlformats.org/officeDocument/2006/relationships/themeOverride" Target="../theme/themeOverride6.xml"/><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3.jpg"/><Relationship Id="rId4" Type="http://schemas.openxmlformats.org/officeDocument/2006/relationships/image" Target="../media/image13.jp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6750" y="1130299"/>
            <a:ext cx="8324850" cy="2407398"/>
          </a:xfrm>
        </p:spPr>
        <p:txBody>
          <a:bodyPr wrap="square">
            <a:normAutofit/>
          </a:bodyPr>
          <a:lstStyle/>
          <a:p>
            <a:r>
              <a:rPr lang="zh-CN" altLang="en-US" b="0" dirty="0"/>
              <a:t>蛋黄酥的制作工艺</a:t>
            </a:r>
            <a:endParaRPr lang="zh-CN" altLang="en-US" dirty="0"/>
          </a:p>
        </p:txBody>
      </p:sp>
      <p:sp>
        <p:nvSpPr>
          <p:cNvPr id="4" name="Subtitle 3"/>
          <p:cNvSpPr>
            <a:spLocks noGrp="1"/>
          </p:cNvSpPr>
          <p:nvPr>
            <p:ph type="subTitle" idx="1"/>
          </p:nvPr>
        </p:nvSpPr>
        <p:spPr>
          <a:xfrm>
            <a:off x="660400" y="3632947"/>
            <a:ext cx="3505200" cy="523875"/>
          </a:xfrm>
        </p:spPr>
        <p:txBody>
          <a:bodyPr wrap="square">
            <a:normAutofit fontScale="92500" lnSpcReduction="10000"/>
          </a:bodyPr>
          <a:lstStyle/>
          <a:p>
            <a:r>
              <a:rPr lang="zh-CN" altLang="en-US" dirty="0"/>
              <a:t>郑州校区：宛鹤</a:t>
            </a:r>
          </a:p>
        </p:txBody>
      </p:sp>
      <p:pic>
        <p:nvPicPr>
          <p:cNvPr id="6" name="图片 5">
            <a:extLst>
              <a:ext uri="{FF2B5EF4-FFF2-40B4-BE49-F238E27FC236}">
                <a16:creationId xmlns:a16="http://schemas.microsoft.com/office/drawing/2014/main" id="{2F026739-2CCE-3053-98E2-D256EAC82C2B}"/>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custDataLst>
      <p:tags r:id="rId2"/>
    </p:custDataLst>
    <p:extLst>
      <p:ext uri="{BB962C8B-B14F-4D97-AF65-F5344CB8AC3E}">
        <p14:creationId xmlns:p14="http://schemas.microsoft.com/office/powerpoint/2010/main" val="3407495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4197" y="-139958"/>
            <a:ext cx="6120881" cy="774440"/>
          </a:xfrm>
        </p:spPr>
        <p:txBody>
          <a:bodyPr wrap="square">
            <a:normAutofit/>
          </a:bodyPr>
          <a:lstStyle/>
          <a:p>
            <a:r>
              <a:rPr lang="zh-CN" altLang="en-US" sz="3600" b="1" dirty="0">
                <a:solidFill>
                  <a:srgbClr val="000000"/>
                </a:solidFill>
                <a:latin typeface="Arial" panose="020B0604020202020204" pitchFamily="34" charset="0"/>
                <a:ea typeface="汉仪中圆 简" charset="0"/>
              </a:rPr>
              <a:t>蛋黄酥工艺流程</a:t>
            </a:r>
            <a:endParaRPr lang="zh-CN" altLang="en-US" dirty="0"/>
          </a:p>
        </p:txBody>
      </p:sp>
      <p:sp>
        <p:nvSpPr>
          <p:cNvPr id="7" name="文本框 6">
            <a:extLst>
              <a:ext uri="{FF2B5EF4-FFF2-40B4-BE49-F238E27FC236}">
                <a16:creationId xmlns:a16="http://schemas.microsoft.com/office/drawing/2014/main" id="{144C981B-6281-F196-DA6B-EABA78BB9913}"/>
              </a:ext>
            </a:extLst>
          </p:cNvPr>
          <p:cNvSpPr txBox="1"/>
          <p:nvPr/>
        </p:nvSpPr>
        <p:spPr>
          <a:xfrm>
            <a:off x="2062065" y="706781"/>
            <a:ext cx="8304245" cy="5548314"/>
          </a:xfrm>
          <a:prstGeom prst="rect">
            <a:avLst/>
          </a:prstGeom>
          <a:noFill/>
        </p:spPr>
        <p:txBody>
          <a:bodyPr wrap="square">
            <a:spAutoFit/>
          </a:bodyPr>
          <a:lstStyle/>
          <a:p>
            <a:pPr marL="285750" indent="-285750" algn="l">
              <a:lnSpc>
                <a:spcPct val="200000"/>
              </a:lnSpc>
              <a:buFont typeface="Wingdings" panose="05000000000000000000" pitchFamily="2" charset="2"/>
              <a:buChar char="u"/>
            </a:pPr>
            <a:r>
              <a:rPr lang="zh-CN" altLang="en-US" sz="1800" b="1" dirty="0">
                <a:solidFill>
                  <a:schemeClr val="bg1"/>
                </a:solidFill>
                <a:latin typeface="微软雅黑" panose="020B0503020204020204" pitchFamily="34" charset="-122"/>
                <a:ea typeface="微软雅黑" panose="020B0503020204020204" pitchFamily="34" charset="-122"/>
                <a:sym typeface="+mn-ea"/>
              </a:rPr>
              <a:t>分别调制水油皮面团和干油酥面团，松弛30分钟。</a:t>
            </a:r>
          </a:p>
          <a:p>
            <a:pPr marL="285750" indent="-285750" algn="l">
              <a:lnSpc>
                <a:spcPct val="200000"/>
              </a:lnSpc>
              <a:buFont typeface="Wingdings" panose="05000000000000000000" pitchFamily="2" charset="2"/>
              <a:buChar char="u"/>
            </a:pPr>
            <a:r>
              <a:rPr lang="zh-CN" altLang="en-US" sz="1800" b="1" dirty="0">
                <a:solidFill>
                  <a:schemeClr val="bg1"/>
                </a:solidFill>
                <a:latin typeface="微软雅黑" panose="020B0503020204020204" pitchFamily="34" charset="-122"/>
                <a:ea typeface="微软雅黑" panose="020B0503020204020204" pitchFamily="34" charset="-122"/>
                <a:sym typeface="+mn-ea"/>
              </a:rPr>
              <a:t>将咸蛋黄摆在铺有高温油纸的烤盘内，喷上少许白酒，可去除蛋腥味放入1</a:t>
            </a:r>
            <a:r>
              <a:rPr lang="en-US" altLang="zh-CN" sz="1800" b="1" dirty="0">
                <a:solidFill>
                  <a:schemeClr val="bg1"/>
                </a:solidFill>
                <a:latin typeface="微软雅黑" panose="020B0503020204020204" pitchFamily="34" charset="-122"/>
                <a:ea typeface="微软雅黑" panose="020B0503020204020204" pitchFamily="34" charset="-122"/>
                <a:sym typeface="+mn-ea"/>
              </a:rPr>
              <a:t>80</a:t>
            </a:r>
            <a:r>
              <a:rPr lang="zh-CN" altLang="en-US" sz="1800" b="1" dirty="0">
                <a:solidFill>
                  <a:schemeClr val="bg1"/>
                </a:solidFill>
                <a:latin typeface="微软雅黑" panose="020B0503020204020204" pitchFamily="34" charset="-122"/>
                <a:ea typeface="微软雅黑" panose="020B0503020204020204" pitchFamily="34" charset="-122"/>
                <a:sym typeface="+mn-ea"/>
              </a:rPr>
              <a:t>/1</a:t>
            </a:r>
            <a:r>
              <a:rPr lang="en-US" altLang="zh-CN" sz="1800" b="1" dirty="0">
                <a:solidFill>
                  <a:schemeClr val="bg1"/>
                </a:solidFill>
                <a:latin typeface="微软雅黑" panose="020B0503020204020204" pitchFamily="34" charset="-122"/>
                <a:ea typeface="微软雅黑" panose="020B0503020204020204" pitchFamily="34" charset="-122"/>
                <a:sym typeface="+mn-ea"/>
              </a:rPr>
              <a:t>8</a:t>
            </a:r>
            <a:r>
              <a:rPr lang="zh-CN" altLang="en-US" sz="1800" b="1" dirty="0">
                <a:solidFill>
                  <a:schemeClr val="bg1"/>
                </a:solidFill>
                <a:latin typeface="微软雅黑" panose="020B0503020204020204" pitchFamily="34" charset="-122"/>
                <a:ea typeface="微软雅黑" panose="020B0503020204020204" pitchFamily="34" charset="-122"/>
                <a:sym typeface="+mn-ea"/>
              </a:rPr>
              <a:t>0℃的烤炉内，</a:t>
            </a:r>
            <a:r>
              <a:rPr lang="en-US" altLang="zh-CN" sz="1800" b="1" dirty="0">
                <a:solidFill>
                  <a:schemeClr val="bg1"/>
                </a:solidFill>
                <a:latin typeface="微软雅黑" panose="020B0503020204020204" pitchFamily="34" charset="-122"/>
                <a:ea typeface="微软雅黑" panose="020B0503020204020204" pitchFamily="34" charset="-122"/>
                <a:sym typeface="+mn-ea"/>
              </a:rPr>
              <a:t>10</a:t>
            </a:r>
            <a:r>
              <a:rPr lang="zh-CN" altLang="en-US" sz="1800" b="1" dirty="0">
                <a:solidFill>
                  <a:schemeClr val="bg1"/>
                </a:solidFill>
                <a:latin typeface="微软雅黑" panose="020B0503020204020204" pitchFamily="34" charset="-122"/>
                <a:ea typeface="微软雅黑" panose="020B0503020204020204" pitchFamily="34" charset="-122"/>
                <a:sym typeface="+mn-ea"/>
              </a:rPr>
              <a:t>分钟烤至咸蛋黄出油后取出，待冷却后，将豆沙馅包在咸蛋黄外面，团成圆球备用。</a:t>
            </a:r>
          </a:p>
          <a:p>
            <a:pPr marL="285750" indent="-285750" algn="l">
              <a:lnSpc>
                <a:spcPct val="200000"/>
              </a:lnSpc>
              <a:buFont typeface="Wingdings" panose="05000000000000000000" pitchFamily="2" charset="2"/>
              <a:buChar char="u"/>
            </a:pPr>
            <a:r>
              <a:rPr lang="zh-CN" altLang="en-US" sz="1800" b="1" dirty="0">
                <a:solidFill>
                  <a:schemeClr val="bg1"/>
                </a:solidFill>
                <a:latin typeface="微软雅黑" panose="020B0503020204020204" pitchFamily="34" charset="-122"/>
                <a:ea typeface="微软雅黑" panose="020B0503020204020204" pitchFamily="34" charset="-122"/>
                <a:sym typeface="+mn-ea"/>
              </a:rPr>
              <a:t>小包酥：将水油皮分成</a:t>
            </a:r>
            <a:r>
              <a:rPr lang="en-US" altLang="zh-CN" sz="1800" b="1" dirty="0">
                <a:solidFill>
                  <a:schemeClr val="bg1"/>
                </a:solidFill>
                <a:latin typeface="微软雅黑" panose="020B0503020204020204" pitchFamily="34" charset="-122"/>
                <a:ea typeface="微软雅黑" panose="020B0503020204020204" pitchFamily="34" charset="-122"/>
                <a:sym typeface="+mn-ea"/>
              </a:rPr>
              <a:t>20</a:t>
            </a:r>
            <a:r>
              <a:rPr lang="zh-CN" altLang="en-US" sz="1800" b="1" dirty="0">
                <a:solidFill>
                  <a:schemeClr val="bg1"/>
                </a:solidFill>
                <a:latin typeface="微软雅黑" panose="020B0503020204020204" pitchFamily="34" charset="-122"/>
                <a:ea typeface="微软雅黑" panose="020B0503020204020204" pitchFamily="34" charset="-122"/>
                <a:sym typeface="+mn-ea"/>
              </a:rPr>
              <a:t>g/个的面剂，将干油酥分成</a:t>
            </a:r>
            <a:r>
              <a:rPr lang="en-US" altLang="zh-CN" sz="1800" b="1" dirty="0">
                <a:solidFill>
                  <a:schemeClr val="bg1"/>
                </a:solidFill>
                <a:latin typeface="微软雅黑" panose="020B0503020204020204" pitchFamily="34" charset="-122"/>
                <a:ea typeface="微软雅黑" panose="020B0503020204020204" pitchFamily="34" charset="-122"/>
                <a:sym typeface="+mn-ea"/>
              </a:rPr>
              <a:t>14</a:t>
            </a:r>
            <a:r>
              <a:rPr lang="zh-CN" altLang="en-US" sz="1800" b="1" dirty="0">
                <a:solidFill>
                  <a:schemeClr val="bg1"/>
                </a:solidFill>
                <a:latin typeface="微软雅黑" panose="020B0503020204020204" pitchFamily="34" charset="-122"/>
                <a:ea typeface="微软雅黑" panose="020B0503020204020204" pitchFamily="34" charset="-122"/>
                <a:sym typeface="+mn-ea"/>
              </a:rPr>
              <a:t>g/个的面剂，用水油皮包干油酥呈圆球状，擀成长条状，卷成筒，再三折，放置松弛</a:t>
            </a:r>
            <a:r>
              <a:rPr lang="en-US" altLang="zh-CN" sz="1800" b="1" dirty="0">
                <a:solidFill>
                  <a:schemeClr val="bg1"/>
                </a:solidFill>
                <a:latin typeface="微软雅黑" panose="020B0503020204020204" pitchFamily="34" charset="-122"/>
                <a:ea typeface="微软雅黑" panose="020B0503020204020204" pitchFamily="34" charset="-122"/>
                <a:sym typeface="+mn-ea"/>
              </a:rPr>
              <a:t>20</a:t>
            </a:r>
            <a:r>
              <a:rPr lang="zh-CN" altLang="en-US" sz="1800" b="1" dirty="0">
                <a:solidFill>
                  <a:schemeClr val="bg1"/>
                </a:solidFill>
                <a:latin typeface="微软雅黑" panose="020B0503020204020204" pitchFamily="34" charset="-122"/>
                <a:ea typeface="微软雅黑" panose="020B0503020204020204" pitchFamily="34" charset="-122"/>
                <a:sym typeface="+mn-ea"/>
              </a:rPr>
              <a:t>分钟。</a:t>
            </a:r>
          </a:p>
          <a:p>
            <a:pPr marL="285750" indent="-285750" algn="l">
              <a:lnSpc>
                <a:spcPct val="200000"/>
              </a:lnSpc>
              <a:buFont typeface="Wingdings" panose="05000000000000000000" pitchFamily="2" charset="2"/>
              <a:buChar char="u"/>
            </a:pPr>
            <a:r>
              <a:rPr lang="zh-CN" altLang="en-US" sz="1800" b="1" dirty="0">
                <a:solidFill>
                  <a:schemeClr val="bg1"/>
                </a:solidFill>
                <a:latin typeface="微软雅黑" panose="020B0503020204020204" pitchFamily="34" charset="-122"/>
                <a:ea typeface="微软雅黑" panose="020B0503020204020204" pitchFamily="34" charset="-122"/>
                <a:sym typeface="+mn-ea"/>
              </a:rPr>
              <a:t>成形：取一个面剂，擀成圆皮，利用拢上法将蛋黄馅包入，封口后呈圆球状生坯，摆入烤盘，表面刷蛋黄液，洒几粒黑芝麻装饰。</a:t>
            </a:r>
          </a:p>
          <a:p>
            <a:pPr marL="285750" indent="-285750" algn="l">
              <a:lnSpc>
                <a:spcPct val="200000"/>
              </a:lnSpc>
              <a:buFont typeface="Wingdings" panose="05000000000000000000" pitchFamily="2" charset="2"/>
              <a:buChar char="u"/>
            </a:pPr>
            <a:r>
              <a:rPr lang="zh-CN" altLang="en-US" sz="1800" b="1" dirty="0">
                <a:solidFill>
                  <a:schemeClr val="bg1"/>
                </a:solidFill>
                <a:latin typeface="微软雅黑" panose="020B0503020204020204" pitchFamily="34" charset="-122"/>
                <a:ea typeface="微软雅黑" panose="020B0503020204020204" pitchFamily="34" charset="-122"/>
                <a:sym typeface="+mn-ea"/>
              </a:rPr>
              <a:t>成熟：烤炉升温至</a:t>
            </a:r>
            <a:r>
              <a:rPr lang="en-US" altLang="zh-CN" sz="1800" b="1" dirty="0">
                <a:solidFill>
                  <a:schemeClr val="bg1"/>
                </a:solidFill>
                <a:latin typeface="微软雅黑" panose="020B0503020204020204" pitchFamily="34" charset="-122"/>
                <a:ea typeface="微软雅黑" panose="020B0503020204020204" pitchFamily="34" charset="-122"/>
                <a:sym typeface="+mn-ea"/>
              </a:rPr>
              <a:t>180</a:t>
            </a:r>
            <a:r>
              <a:rPr lang="zh-CN" altLang="en-US" sz="1800" b="1" dirty="0">
                <a:solidFill>
                  <a:schemeClr val="bg1"/>
                </a:solidFill>
                <a:latin typeface="微软雅黑" panose="020B0503020204020204" pitchFamily="34" charset="-122"/>
                <a:ea typeface="微软雅黑" panose="020B0503020204020204" pitchFamily="34" charset="-122"/>
                <a:sym typeface="+mn-ea"/>
              </a:rPr>
              <a:t>/</a:t>
            </a:r>
            <a:r>
              <a:rPr lang="en-US" altLang="zh-CN" sz="1800" b="1" dirty="0">
                <a:solidFill>
                  <a:schemeClr val="bg1"/>
                </a:solidFill>
                <a:latin typeface="微软雅黑" panose="020B0503020204020204" pitchFamily="34" charset="-122"/>
                <a:ea typeface="微软雅黑" panose="020B0503020204020204" pitchFamily="34" charset="-122"/>
                <a:sym typeface="+mn-ea"/>
              </a:rPr>
              <a:t>180</a:t>
            </a:r>
            <a:r>
              <a:rPr lang="zh-CN" altLang="en-US" sz="1800" b="1" dirty="0">
                <a:solidFill>
                  <a:schemeClr val="bg1"/>
                </a:solidFill>
                <a:latin typeface="微软雅黑" panose="020B0503020204020204" pitchFamily="34" charset="-122"/>
                <a:ea typeface="微软雅黑" panose="020B0503020204020204" pitchFamily="34" charset="-122"/>
                <a:sym typeface="+mn-ea"/>
              </a:rPr>
              <a:t>℃，送入烤制，</a:t>
            </a:r>
            <a:r>
              <a:rPr lang="en-US" altLang="zh-CN" sz="1800" b="1" dirty="0">
                <a:solidFill>
                  <a:schemeClr val="bg1"/>
                </a:solidFill>
                <a:latin typeface="微软雅黑" panose="020B0503020204020204" pitchFamily="34" charset="-122"/>
                <a:ea typeface="微软雅黑" panose="020B0503020204020204" pitchFamily="34" charset="-122"/>
                <a:sym typeface="+mn-ea"/>
              </a:rPr>
              <a:t>30</a:t>
            </a:r>
            <a:r>
              <a:rPr lang="zh-CN" altLang="en-US" sz="1800" b="1" dirty="0">
                <a:solidFill>
                  <a:schemeClr val="bg1"/>
                </a:solidFill>
                <a:latin typeface="微软雅黑" panose="020B0503020204020204" pitchFamily="34" charset="-122"/>
                <a:ea typeface="微软雅黑" panose="020B0503020204020204" pitchFamily="34" charset="-122"/>
                <a:sym typeface="+mn-ea"/>
              </a:rPr>
              <a:t>分钟左右，待底部稍上色、表皮干爽不粘手、表面呈金黄色即熟</a:t>
            </a:r>
            <a:endParaRPr lang="zh-CN" altLang="en-US" dirty="0"/>
          </a:p>
        </p:txBody>
      </p:sp>
      <p:sp>
        <p:nvSpPr>
          <p:cNvPr id="8" name="椭圆 7">
            <a:extLst>
              <a:ext uri="{FF2B5EF4-FFF2-40B4-BE49-F238E27FC236}">
                <a16:creationId xmlns:a16="http://schemas.microsoft.com/office/drawing/2014/main" id="{71B414A5-6518-D477-3F85-F626A8774B43}"/>
              </a:ext>
            </a:extLst>
          </p:cNvPr>
          <p:cNvSpPr/>
          <p:nvPr/>
        </p:nvSpPr>
        <p:spPr>
          <a:xfrm>
            <a:off x="1547490" y="869214"/>
            <a:ext cx="565409" cy="354566"/>
          </a:xfrm>
          <a:prstGeom prst="ellipse">
            <a:avLst/>
          </a:prstGeom>
          <a:solidFill>
            <a:schemeClr val="bg1"/>
          </a:solidFill>
          <a:ln>
            <a:noFill/>
          </a:ln>
          <a:effectLst>
            <a:outerShdw blurRad="635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Impact" panose="020B0806030902050204" pitchFamily="34" charset="0"/>
              </a:rPr>
              <a:t>1</a:t>
            </a:r>
          </a:p>
        </p:txBody>
      </p:sp>
      <p:sp>
        <p:nvSpPr>
          <p:cNvPr id="9" name="椭圆 8">
            <a:extLst>
              <a:ext uri="{FF2B5EF4-FFF2-40B4-BE49-F238E27FC236}">
                <a16:creationId xmlns:a16="http://schemas.microsoft.com/office/drawing/2014/main" id="{5C8C8866-859B-CA94-28D9-FE21F7CD5EC4}"/>
              </a:ext>
            </a:extLst>
          </p:cNvPr>
          <p:cNvSpPr/>
          <p:nvPr/>
        </p:nvSpPr>
        <p:spPr>
          <a:xfrm>
            <a:off x="1555427" y="1458512"/>
            <a:ext cx="557472" cy="356908"/>
          </a:xfrm>
          <a:prstGeom prst="ellipse">
            <a:avLst/>
          </a:prstGeom>
          <a:solidFill>
            <a:schemeClr val="bg1"/>
          </a:solidFill>
          <a:ln>
            <a:noFill/>
          </a:ln>
          <a:effectLst>
            <a:outerShdw blurRad="635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Impact" panose="020B0806030902050204" pitchFamily="34" charset="0"/>
              </a:rPr>
              <a:t>2</a:t>
            </a:r>
          </a:p>
        </p:txBody>
      </p:sp>
      <p:sp>
        <p:nvSpPr>
          <p:cNvPr id="10" name="椭圆 9">
            <a:extLst>
              <a:ext uri="{FF2B5EF4-FFF2-40B4-BE49-F238E27FC236}">
                <a16:creationId xmlns:a16="http://schemas.microsoft.com/office/drawing/2014/main" id="{E854B630-20B2-F8C2-1102-ADD42A259D5E}"/>
              </a:ext>
            </a:extLst>
          </p:cNvPr>
          <p:cNvSpPr/>
          <p:nvPr/>
        </p:nvSpPr>
        <p:spPr>
          <a:xfrm>
            <a:off x="1585670" y="3122205"/>
            <a:ext cx="565409" cy="354567"/>
          </a:xfrm>
          <a:prstGeom prst="ellipse">
            <a:avLst/>
          </a:prstGeom>
          <a:solidFill>
            <a:schemeClr val="bg1"/>
          </a:solidFill>
          <a:ln>
            <a:noFill/>
          </a:ln>
          <a:effectLst>
            <a:outerShdw blurRad="635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Impact" panose="020B0806030902050204" pitchFamily="34" charset="0"/>
              </a:rPr>
              <a:t>3</a:t>
            </a:r>
          </a:p>
        </p:txBody>
      </p:sp>
      <p:sp>
        <p:nvSpPr>
          <p:cNvPr id="11" name="椭圆 10">
            <a:extLst>
              <a:ext uri="{FF2B5EF4-FFF2-40B4-BE49-F238E27FC236}">
                <a16:creationId xmlns:a16="http://schemas.microsoft.com/office/drawing/2014/main" id="{B5A8FA8F-6A48-9878-C032-6FB75FE73A70}"/>
              </a:ext>
            </a:extLst>
          </p:cNvPr>
          <p:cNvSpPr/>
          <p:nvPr/>
        </p:nvSpPr>
        <p:spPr>
          <a:xfrm>
            <a:off x="1563364" y="4163717"/>
            <a:ext cx="565409" cy="354567"/>
          </a:xfrm>
          <a:prstGeom prst="ellipse">
            <a:avLst/>
          </a:prstGeom>
          <a:solidFill>
            <a:schemeClr val="bg1"/>
          </a:solidFill>
          <a:ln>
            <a:noFill/>
          </a:ln>
          <a:effectLst>
            <a:outerShdw blurRad="635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Impact" panose="020B0806030902050204" pitchFamily="34" charset="0"/>
              </a:rPr>
              <a:t>4</a:t>
            </a:r>
          </a:p>
        </p:txBody>
      </p:sp>
      <p:sp>
        <p:nvSpPr>
          <p:cNvPr id="12" name="椭圆 11">
            <a:extLst>
              <a:ext uri="{FF2B5EF4-FFF2-40B4-BE49-F238E27FC236}">
                <a16:creationId xmlns:a16="http://schemas.microsoft.com/office/drawing/2014/main" id="{3C3563E9-74AB-2DFB-D692-657A1B44001B}"/>
              </a:ext>
            </a:extLst>
          </p:cNvPr>
          <p:cNvSpPr/>
          <p:nvPr/>
        </p:nvSpPr>
        <p:spPr>
          <a:xfrm>
            <a:off x="1563364" y="5295061"/>
            <a:ext cx="565409" cy="354567"/>
          </a:xfrm>
          <a:prstGeom prst="ellipse">
            <a:avLst/>
          </a:prstGeom>
          <a:solidFill>
            <a:schemeClr val="bg1"/>
          </a:solidFill>
          <a:ln>
            <a:noFill/>
          </a:ln>
          <a:effectLst>
            <a:outerShdw blurRad="635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Impact" panose="020B0806030902050204" pitchFamily="34" charset="0"/>
              </a:rPr>
              <a:t>5</a:t>
            </a:r>
          </a:p>
        </p:txBody>
      </p:sp>
      <p:pic>
        <p:nvPicPr>
          <p:cNvPr id="4" name="图片 3">
            <a:extLst>
              <a:ext uri="{FF2B5EF4-FFF2-40B4-BE49-F238E27FC236}">
                <a16:creationId xmlns:a16="http://schemas.microsoft.com/office/drawing/2014/main" id="{FCD53373-7EE9-8B16-2CE7-15A6D628D745}"/>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custDataLst>
      <p:tags r:id="rId2"/>
    </p:custDataLst>
    <p:extLst>
      <p:ext uri="{BB962C8B-B14F-4D97-AF65-F5344CB8AC3E}">
        <p14:creationId xmlns:p14="http://schemas.microsoft.com/office/powerpoint/2010/main" val="1181001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380094-F97D-81E0-5A1C-1F4784283F26}"/>
              </a:ext>
            </a:extLst>
          </p:cNvPr>
          <p:cNvGrpSpPr/>
          <p:nvPr/>
        </p:nvGrpSpPr>
        <p:grpSpPr>
          <a:xfrm>
            <a:off x="177282" y="1087076"/>
            <a:ext cx="12192000" cy="4315662"/>
            <a:chOff x="0" y="1412125"/>
            <a:chExt cx="12192000" cy="4315662"/>
          </a:xfrm>
        </p:grpSpPr>
        <p:sp>
          <p:nvSpPr>
            <p:cNvPr id="41" name="Rectangle 40">
              <a:extLst>
                <a:ext uri="{FF2B5EF4-FFF2-40B4-BE49-F238E27FC236}">
                  <a16:creationId xmlns:a16="http://schemas.microsoft.com/office/drawing/2014/main" id="{8C85B793-04DB-D33B-F210-048D9E73C2A4}"/>
                </a:ext>
              </a:extLst>
            </p:cNvPr>
            <p:cNvSpPr/>
            <p:nvPr/>
          </p:nvSpPr>
          <p:spPr>
            <a:xfrm>
              <a:off x="1045029" y="1412125"/>
              <a:ext cx="6377548" cy="710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pPr>
                <a:lnSpc>
                  <a:spcPct val="100000"/>
                </a:lnSpc>
              </a:pPr>
              <a:r>
                <a:rPr lang="en-US" altLang="zh-CN" sz="3200" b="1" dirty="0">
                  <a:solidFill>
                    <a:srgbClr val="000000"/>
                  </a:solidFill>
                  <a:latin typeface="Arial" panose="020B0604020202020204" pitchFamily="34" charset="0"/>
                  <a:ea typeface="汉仪中圆 简" charset="0"/>
                </a:rPr>
                <a:t>05</a:t>
              </a:r>
              <a:r>
                <a:rPr lang="zh-CN" altLang="en-US" sz="3200" b="1" dirty="0">
                  <a:solidFill>
                    <a:srgbClr val="000000"/>
                  </a:solidFill>
                  <a:latin typeface="Arial" panose="020B0604020202020204" pitchFamily="34" charset="0"/>
                  <a:ea typeface="汉仪中圆 简" charset="0"/>
                </a:rPr>
                <a:t>蛋黄酥课程拓展课的开展和展示</a:t>
              </a:r>
              <a:endParaRPr kumimoji="1" lang="zh-CN" altLang="en-US" sz="3200" b="1" dirty="0">
                <a:solidFill>
                  <a:schemeClr val="tx1"/>
                </a:solidFill>
              </a:endParaRPr>
            </a:p>
          </p:txBody>
        </p:sp>
        <p:grpSp>
          <p:nvGrpSpPr>
            <p:cNvPr id="7" name="Group 6">
              <a:extLst>
                <a:ext uri="{FF2B5EF4-FFF2-40B4-BE49-F238E27FC236}">
                  <a16:creationId xmlns:a16="http://schemas.microsoft.com/office/drawing/2014/main" id="{8573B4EA-09F8-CD63-AB8D-632D7AE534A0}"/>
                </a:ext>
              </a:extLst>
            </p:cNvPr>
            <p:cNvGrpSpPr/>
            <p:nvPr/>
          </p:nvGrpSpPr>
          <p:grpSpPr>
            <a:xfrm>
              <a:off x="4284218" y="4108679"/>
              <a:ext cx="3610864" cy="1204396"/>
              <a:chOff x="4284218" y="3595723"/>
              <a:chExt cx="3610864" cy="1204396"/>
            </a:xfrm>
          </p:grpSpPr>
          <p:cxnSp>
            <p:nvCxnSpPr>
              <p:cNvPr id="30" name="Straight Arrow Connector 29">
                <a:extLst>
                  <a:ext uri="{FF2B5EF4-FFF2-40B4-BE49-F238E27FC236}">
                    <a16:creationId xmlns:a16="http://schemas.microsoft.com/office/drawing/2014/main" id="{40AEB4C1-8050-A4A6-2B84-8F80093D0472}"/>
                  </a:ext>
                </a:extLst>
              </p:cNvPr>
              <p:cNvCxnSpPr>
                <a:cxnSpLocks/>
              </p:cNvCxnSpPr>
              <p:nvPr/>
            </p:nvCxnSpPr>
            <p:spPr>
              <a:xfrm>
                <a:off x="4284218" y="3705120"/>
                <a:ext cx="3610864" cy="0"/>
              </a:xfrm>
              <a:prstGeom prst="straightConnector1">
                <a:avLst/>
              </a:prstGeom>
              <a:ln w="15875">
                <a:solidFill>
                  <a:schemeClr val="tx1">
                    <a:lumMod val="50000"/>
                    <a:lumOff val="50000"/>
                    <a:alpha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F5D4881-E8C5-4B19-F63A-FEF3F8F31F6D}"/>
                  </a:ext>
                </a:extLst>
              </p:cNvPr>
              <p:cNvGrpSpPr/>
              <p:nvPr/>
            </p:nvGrpSpPr>
            <p:grpSpPr>
              <a:xfrm>
                <a:off x="4941445" y="3595723"/>
                <a:ext cx="2296406" cy="1204396"/>
                <a:chOff x="4941445" y="3595723"/>
                <a:chExt cx="2296406" cy="1204396"/>
              </a:xfrm>
            </p:grpSpPr>
            <p:sp>
              <p:nvSpPr>
                <p:cNvPr id="38" name="Rectangle 37">
                  <a:extLst>
                    <a:ext uri="{FF2B5EF4-FFF2-40B4-BE49-F238E27FC236}">
                      <a16:creationId xmlns:a16="http://schemas.microsoft.com/office/drawing/2014/main" id="{4A69F99C-71AB-BA31-6DAC-E5DE730132EF}"/>
                    </a:ext>
                  </a:extLst>
                </p:cNvPr>
                <p:cNvSpPr/>
                <p:nvPr/>
              </p:nvSpPr>
              <p:spPr>
                <a:xfrm>
                  <a:off x="4941445" y="4372140"/>
                  <a:ext cx="2296406" cy="427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00000"/>
                    </a:lnSpc>
                  </a:pPr>
                  <a:r>
                    <a:rPr kumimoji="1" lang="zh-CN" altLang="en-US" sz="1600" b="1" dirty="0">
                      <a:solidFill>
                        <a:schemeClr val="tx1"/>
                      </a:solidFill>
                    </a:rPr>
                    <a:t>设计方案</a:t>
                  </a:r>
                </a:p>
              </p:txBody>
            </p:sp>
            <p:sp>
              <p:nvSpPr>
                <p:cNvPr id="35" name="Freeform 34">
                  <a:extLst>
                    <a:ext uri="{FF2B5EF4-FFF2-40B4-BE49-F238E27FC236}">
                      <a16:creationId xmlns:a16="http://schemas.microsoft.com/office/drawing/2014/main" id="{E581D980-E245-8F67-FCAD-D7BB58D22F8B}"/>
                    </a:ext>
                  </a:extLst>
                </p:cNvPr>
                <p:cNvSpPr/>
                <p:nvPr/>
              </p:nvSpPr>
              <p:spPr>
                <a:xfrm>
                  <a:off x="5958296" y="3595723"/>
                  <a:ext cx="275406" cy="206554"/>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133 w 533400"/>
                    <a:gd name="connsiteY9" fmla="*/ 198741 h 400050"/>
                    <a:gd name="connsiteX10" fmla="*/ 351128 w 533400"/>
                    <a:gd name="connsiteY10" fmla="*/ 204456 h 400050"/>
                    <a:gd name="connsiteX11" fmla="*/ 351128 w 533400"/>
                    <a:gd name="connsiteY11" fmla="*/ 204456 h 400050"/>
                    <a:gd name="connsiteX12" fmla="*/ 267308 w 533400"/>
                    <a:gd name="connsiteY12" fmla="*/ 315899 h 400050"/>
                    <a:gd name="connsiteX13" fmla="*/ 264451 w 533400"/>
                    <a:gd name="connsiteY13" fmla="*/ 318756 h 400050"/>
                    <a:gd name="connsiteX14" fmla="*/ 224446 w 533400"/>
                    <a:gd name="connsiteY14" fmla="*/ 318756 h 400050"/>
                    <a:gd name="connsiteX15" fmla="*/ 224446 w 533400"/>
                    <a:gd name="connsiteY15" fmla="*/ 318756 h 400050"/>
                    <a:gd name="connsiteX16" fmla="*/ 162533 w 533400"/>
                    <a:gd name="connsiteY16" fmla="*/ 257796 h 400050"/>
                    <a:gd name="connsiteX17" fmla="*/ 160628 w 533400"/>
                    <a:gd name="connsiteY17" fmla="*/ 255891 h 400050"/>
                    <a:gd name="connsiteX18" fmla="*/ 120623 w 533400"/>
                    <a:gd name="connsiteY18" fmla="*/ 259701 h 400050"/>
                    <a:gd name="connsiteX19" fmla="*/ 120623 w 533400"/>
                    <a:gd name="connsiteY19" fmla="*/ 259701 h 400050"/>
                    <a:gd name="connsiteX20" fmla="*/ 32993 w 533400"/>
                    <a:gd name="connsiteY20" fmla="*/ 366381 h 400050"/>
                    <a:gd name="connsiteX21" fmla="*/ 31088 w 533400"/>
                    <a:gd name="connsiteY21" fmla="*/ 372096 h 400050"/>
                    <a:gd name="connsiteX22" fmla="*/ 40613 w 533400"/>
                    <a:gd name="connsiteY22" fmla="*/ 381621 h 400050"/>
                    <a:gd name="connsiteX23" fmla="*/ 40613 w 533400"/>
                    <a:gd name="connsiteY23" fmla="*/ 381621 h 400050"/>
                    <a:gd name="connsiteX24" fmla="*/ 497813 w 533400"/>
                    <a:gd name="connsiteY24" fmla="*/ 381621 h 400050"/>
                    <a:gd name="connsiteX25" fmla="*/ 503528 w 533400"/>
                    <a:gd name="connsiteY25" fmla="*/ 379716 h 400050"/>
                    <a:gd name="connsiteX26" fmla="*/ 506386 w 533400"/>
                    <a:gd name="connsiteY26" fmla="*/ 366381 h 400050"/>
                    <a:gd name="connsiteX27" fmla="*/ 506386 w 533400"/>
                    <a:gd name="connsiteY27" fmla="*/ 366381 h 400050"/>
                    <a:gd name="connsiteX28" fmla="*/ 398753 w 533400"/>
                    <a:gd name="connsiteY28" fmla="*/ 205409 h 400050"/>
                    <a:gd name="connsiteX29" fmla="*/ 391133 w 533400"/>
                    <a:gd name="connsiteY29" fmla="*/ 198741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626" y="621"/>
                        <a:pt x="534008" y="13004"/>
                        <a:pt x="534008" y="29196"/>
                      </a:cubicBezTo>
                      <a:lnTo>
                        <a:pt x="534008" y="372096"/>
                      </a:lnTo>
                      <a:cubicBezTo>
                        <a:pt x="534008" y="388289"/>
                        <a:pt x="521626" y="400671"/>
                        <a:pt x="505433" y="400671"/>
                      </a:cubicBezTo>
                      <a:lnTo>
                        <a:pt x="29183" y="400671"/>
                      </a:lnTo>
                      <a:cubicBezTo>
                        <a:pt x="12990" y="400671"/>
                        <a:pt x="608" y="388289"/>
                        <a:pt x="608" y="372096"/>
                      </a:cubicBezTo>
                      <a:lnTo>
                        <a:pt x="608" y="29196"/>
                      </a:lnTo>
                      <a:cubicBezTo>
                        <a:pt x="608" y="13004"/>
                        <a:pt x="12990" y="621"/>
                        <a:pt x="29183" y="621"/>
                      </a:cubicBezTo>
                      <a:lnTo>
                        <a:pt x="505433" y="621"/>
                      </a:lnTo>
                      <a:close/>
                      <a:moveTo>
                        <a:pt x="391133" y="198741"/>
                      </a:moveTo>
                      <a:cubicBezTo>
                        <a:pt x="378751" y="189216"/>
                        <a:pt x="360653" y="192074"/>
                        <a:pt x="351128" y="204456"/>
                      </a:cubicBezTo>
                      <a:lnTo>
                        <a:pt x="351128" y="204456"/>
                      </a:lnTo>
                      <a:lnTo>
                        <a:pt x="267308" y="315899"/>
                      </a:lnTo>
                      <a:cubicBezTo>
                        <a:pt x="266355" y="316851"/>
                        <a:pt x="265403" y="317804"/>
                        <a:pt x="264451" y="318756"/>
                      </a:cubicBezTo>
                      <a:cubicBezTo>
                        <a:pt x="253021" y="330186"/>
                        <a:pt x="234923" y="330186"/>
                        <a:pt x="224446" y="318756"/>
                      </a:cubicBezTo>
                      <a:lnTo>
                        <a:pt x="224446" y="318756"/>
                      </a:lnTo>
                      <a:lnTo>
                        <a:pt x="162533" y="257796"/>
                      </a:lnTo>
                      <a:cubicBezTo>
                        <a:pt x="161580" y="256844"/>
                        <a:pt x="161580" y="256844"/>
                        <a:pt x="160628" y="255891"/>
                      </a:cubicBezTo>
                      <a:cubicBezTo>
                        <a:pt x="148246" y="245414"/>
                        <a:pt x="130148" y="247319"/>
                        <a:pt x="120623" y="259701"/>
                      </a:cubicBezTo>
                      <a:lnTo>
                        <a:pt x="120623" y="259701"/>
                      </a:lnTo>
                      <a:lnTo>
                        <a:pt x="32993" y="366381"/>
                      </a:lnTo>
                      <a:cubicBezTo>
                        <a:pt x="32040" y="368286"/>
                        <a:pt x="31088" y="370191"/>
                        <a:pt x="31088" y="372096"/>
                      </a:cubicBezTo>
                      <a:cubicBezTo>
                        <a:pt x="31088" y="377811"/>
                        <a:pt x="34898" y="381621"/>
                        <a:pt x="40613" y="381621"/>
                      </a:cubicBezTo>
                      <a:lnTo>
                        <a:pt x="40613" y="381621"/>
                      </a:lnTo>
                      <a:lnTo>
                        <a:pt x="497813" y="381621"/>
                      </a:lnTo>
                      <a:cubicBezTo>
                        <a:pt x="499718" y="381621"/>
                        <a:pt x="501623" y="380669"/>
                        <a:pt x="503528" y="379716"/>
                      </a:cubicBezTo>
                      <a:cubicBezTo>
                        <a:pt x="508290" y="376859"/>
                        <a:pt x="509243" y="371144"/>
                        <a:pt x="506386" y="366381"/>
                      </a:cubicBezTo>
                      <a:lnTo>
                        <a:pt x="506386" y="366381"/>
                      </a:lnTo>
                      <a:lnTo>
                        <a:pt x="398753" y="205409"/>
                      </a:lnTo>
                      <a:cubicBezTo>
                        <a:pt x="395896" y="202551"/>
                        <a:pt x="393990" y="200646"/>
                        <a:pt x="391133" y="198741"/>
                      </a:cubicBezTo>
                      <a:close/>
                      <a:moveTo>
                        <a:pt x="95858" y="57771"/>
                      </a:moveTo>
                      <a:cubicBezTo>
                        <a:pt x="74903" y="57771"/>
                        <a:pt x="57758" y="74916"/>
                        <a:pt x="57758" y="95871"/>
                      </a:cubicBezTo>
                      <a:cubicBezTo>
                        <a:pt x="57758" y="116826"/>
                        <a:pt x="74903" y="133971"/>
                        <a:pt x="95858" y="133971"/>
                      </a:cubicBezTo>
                      <a:cubicBezTo>
                        <a:pt x="116813" y="133971"/>
                        <a:pt x="133958" y="116826"/>
                        <a:pt x="133958" y="95871"/>
                      </a:cubicBezTo>
                      <a:cubicBezTo>
                        <a:pt x="133958" y="74916"/>
                        <a:pt x="116813" y="57771"/>
                        <a:pt x="95858" y="57771"/>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p>
              </p:txBody>
            </p:sp>
          </p:grpSp>
        </p:grpSp>
        <p:grpSp>
          <p:nvGrpSpPr>
            <p:cNvPr id="8" name="Group 7">
              <a:extLst>
                <a:ext uri="{FF2B5EF4-FFF2-40B4-BE49-F238E27FC236}">
                  <a16:creationId xmlns:a16="http://schemas.microsoft.com/office/drawing/2014/main" id="{604CB87B-9B19-6B40-75FF-5D40B510D9D2}"/>
                </a:ext>
              </a:extLst>
            </p:cNvPr>
            <p:cNvGrpSpPr/>
            <p:nvPr/>
          </p:nvGrpSpPr>
          <p:grpSpPr>
            <a:xfrm>
              <a:off x="0" y="4074253"/>
              <a:ext cx="4271264" cy="1653534"/>
              <a:chOff x="0" y="3561297"/>
              <a:chExt cx="4271264" cy="1653534"/>
            </a:xfrm>
          </p:grpSpPr>
          <p:cxnSp>
            <p:nvCxnSpPr>
              <p:cNvPr id="20" name="Straight Arrow Connector 19">
                <a:extLst>
                  <a:ext uri="{FF2B5EF4-FFF2-40B4-BE49-F238E27FC236}">
                    <a16:creationId xmlns:a16="http://schemas.microsoft.com/office/drawing/2014/main" id="{7D780C4C-9019-615D-EB6D-8B1E0C88A5C4}"/>
                  </a:ext>
                </a:extLst>
              </p:cNvPr>
              <p:cNvCxnSpPr>
                <a:cxnSpLocks/>
              </p:cNvCxnSpPr>
              <p:nvPr/>
            </p:nvCxnSpPr>
            <p:spPr>
              <a:xfrm>
                <a:off x="0" y="3705120"/>
                <a:ext cx="4271264" cy="0"/>
              </a:xfrm>
              <a:prstGeom prst="straightConnector1">
                <a:avLst/>
              </a:prstGeom>
              <a:ln w="15875">
                <a:solidFill>
                  <a:schemeClr val="tx1">
                    <a:lumMod val="50000"/>
                    <a:lumOff val="50000"/>
                    <a:alpha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5D67938-6798-BEE0-9665-65B42C3C519A}"/>
                  </a:ext>
                </a:extLst>
              </p:cNvPr>
              <p:cNvGrpSpPr/>
              <p:nvPr/>
            </p:nvGrpSpPr>
            <p:grpSpPr>
              <a:xfrm>
                <a:off x="1317628" y="3561297"/>
                <a:ext cx="2296406" cy="1653534"/>
                <a:chOff x="1317628" y="3561297"/>
                <a:chExt cx="2296406" cy="1653534"/>
              </a:xfrm>
            </p:grpSpPr>
            <p:grpSp>
              <p:nvGrpSpPr>
                <p:cNvPr id="27" name="Group 26">
                  <a:extLst>
                    <a:ext uri="{FF2B5EF4-FFF2-40B4-BE49-F238E27FC236}">
                      <a16:creationId xmlns:a16="http://schemas.microsoft.com/office/drawing/2014/main" id="{F70C5036-F24F-7745-9C26-6DB7C2196478}"/>
                    </a:ext>
                  </a:extLst>
                </p:cNvPr>
                <p:cNvGrpSpPr>
                  <a:grpSpLocks/>
                </p:cNvGrpSpPr>
                <p:nvPr/>
              </p:nvGrpSpPr>
              <p:grpSpPr>
                <a:xfrm>
                  <a:off x="1317628" y="4372136"/>
                  <a:ext cx="2296406" cy="842695"/>
                  <a:chOff x="7119256" y="4816418"/>
                  <a:chExt cx="2338272" cy="608049"/>
                </a:xfrm>
                <a:noFill/>
              </p:grpSpPr>
              <p:sp>
                <p:nvSpPr>
                  <p:cNvPr id="28" name="Rectangle 27">
                    <a:extLst>
                      <a:ext uri="{FF2B5EF4-FFF2-40B4-BE49-F238E27FC236}">
                        <a16:creationId xmlns:a16="http://schemas.microsoft.com/office/drawing/2014/main" id="{2A89E7B3-C6FD-68F3-B683-7BC2CD9A4E61}"/>
                      </a:ext>
                    </a:extLst>
                  </p:cNvPr>
                  <p:cNvSpPr/>
                  <p:nvPr/>
                </p:nvSpPr>
                <p:spPr>
                  <a:xfrm>
                    <a:off x="7119256" y="4816418"/>
                    <a:ext cx="2338272" cy="3088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00000"/>
                      </a:lnSpc>
                    </a:pPr>
                    <a:r>
                      <a:rPr kumimoji="1" lang="zh-CN" altLang="en-US" sz="1600" b="1" dirty="0">
                        <a:solidFill>
                          <a:schemeClr val="tx1"/>
                        </a:solidFill>
                      </a:rPr>
                      <a:t>需求分析</a:t>
                    </a:r>
                  </a:p>
                </p:txBody>
              </p:sp>
              <p:sp>
                <p:nvSpPr>
                  <p:cNvPr id="29" name="Rectangle 28">
                    <a:extLst>
                      <a:ext uri="{FF2B5EF4-FFF2-40B4-BE49-F238E27FC236}">
                        <a16:creationId xmlns:a16="http://schemas.microsoft.com/office/drawing/2014/main" id="{1FC84C4B-4607-B503-C27D-4B957B2AD1D5}"/>
                      </a:ext>
                    </a:extLst>
                  </p:cNvPr>
                  <p:cNvSpPr/>
                  <p:nvPr/>
                </p:nvSpPr>
                <p:spPr>
                  <a:xfrm>
                    <a:off x="7119256" y="5120981"/>
                    <a:ext cx="2338272" cy="30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20000"/>
                      </a:lnSpc>
                    </a:pPr>
                    <a:r>
                      <a:rPr kumimoji="1" lang="zh-CN" altLang="en-US" sz="1200" dirty="0">
                        <a:solidFill>
                          <a:schemeClr val="tx1"/>
                        </a:solidFill>
                      </a:rPr>
                      <a:t>深入了求</a:t>
                    </a:r>
                  </a:p>
                </p:txBody>
              </p:sp>
            </p:grpSp>
            <p:sp>
              <p:nvSpPr>
                <p:cNvPr id="25" name="Freeform 24">
                  <a:extLst>
                    <a:ext uri="{FF2B5EF4-FFF2-40B4-BE49-F238E27FC236}">
                      <a16:creationId xmlns:a16="http://schemas.microsoft.com/office/drawing/2014/main" id="{9072ED24-0FB5-419B-CF45-3F0D696BE909}"/>
                    </a:ext>
                  </a:extLst>
                </p:cNvPr>
                <p:cNvSpPr/>
                <p:nvPr/>
              </p:nvSpPr>
              <p:spPr>
                <a:xfrm>
                  <a:off x="2352717" y="3561297"/>
                  <a:ext cx="226228" cy="275406"/>
                </a:xfrm>
                <a:custGeom>
                  <a:avLst/>
                  <a:gdLst>
                    <a:gd name="connsiteX0" fmla="*/ 284197 w 438150"/>
                    <a:gd name="connsiteY0" fmla="*/ 621 h 533400"/>
                    <a:gd name="connsiteX1" fmla="*/ 286102 w 438150"/>
                    <a:gd name="connsiteY1" fmla="*/ 621 h 533400"/>
                    <a:gd name="connsiteX2" fmla="*/ 286102 w 438150"/>
                    <a:gd name="connsiteY2" fmla="*/ 124446 h 533400"/>
                    <a:gd name="connsiteX3" fmla="*/ 286102 w 438150"/>
                    <a:gd name="connsiteY3" fmla="*/ 126351 h 533400"/>
                    <a:gd name="connsiteX4" fmla="*/ 314677 w 438150"/>
                    <a:gd name="connsiteY4" fmla="*/ 153021 h 533400"/>
                    <a:gd name="connsiteX5" fmla="*/ 314677 w 438150"/>
                    <a:gd name="connsiteY5" fmla="*/ 153021 h 533400"/>
                    <a:gd name="connsiteX6" fmla="*/ 438502 w 438150"/>
                    <a:gd name="connsiteY6" fmla="*/ 153021 h 533400"/>
                    <a:gd name="connsiteX7" fmla="*/ 438502 w 438150"/>
                    <a:gd name="connsiteY7" fmla="*/ 154926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4197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49907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724 w 438150"/>
                    <a:gd name="connsiteY34" fmla="*/ 133971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4197" y="621"/>
                      </a:moveTo>
                      <a:cubicBezTo>
                        <a:pt x="285149" y="621"/>
                        <a:pt x="286102" y="621"/>
                        <a:pt x="286102" y="621"/>
                      </a:cubicBezTo>
                      <a:lnTo>
                        <a:pt x="286102" y="124446"/>
                      </a:lnTo>
                      <a:lnTo>
                        <a:pt x="286102" y="126351"/>
                      </a:lnTo>
                      <a:cubicBezTo>
                        <a:pt x="287055" y="141591"/>
                        <a:pt x="299437" y="153021"/>
                        <a:pt x="314677" y="153021"/>
                      </a:cubicBezTo>
                      <a:lnTo>
                        <a:pt x="314677" y="153021"/>
                      </a:lnTo>
                      <a:lnTo>
                        <a:pt x="438502" y="153021"/>
                      </a:lnTo>
                      <a:cubicBezTo>
                        <a:pt x="438502" y="153974"/>
                        <a:pt x="438502" y="154926"/>
                        <a:pt x="438502" y="154926"/>
                      </a:cubicBezTo>
                      <a:lnTo>
                        <a:pt x="438502" y="505446"/>
                      </a:lnTo>
                      <a:cubicBezTo>
                        <a:pt x="438502" y="521639"/>
                        <a:pt x="426120" y="534021"/>
                        <a:pt x="409927" y="534021"/>
                      </a:cubicBezTo>
                      <a:lnTo>
                        <a:pt x="28927" y="534021"/>
                      </a:lnTo>
                      <a:cubicBezTo>
                        <a:pt x="12734" y="534021"/>
                        <a:pt x="352" y="521639"/>
                        <a:pt x="352" y="505446"/>
                      </a:cubicBezTo>
                      <a:lnTo>
                        <a:pt x="352" y="29196"/>
                      </a:lnTo>
                      <a:cubicBezTo>
                        <a:pt x="352" y="13004"/>
                        <a:pt x="12734" y="621"/>
                        <a:pt x="28927" y="621"/>
                      </a:cubicBezTo>
                      <a:lnTo>
                        <a:pt x="284197" y="621"/>
                      </a:lnTo>
                      <a:close/>
                      <a:moveTo>
                        <a:pt x="248002" y="200646"/>
                      </a:moveTo>
                      <a:lnTo>
                        <a:pt x="152752" y="200646"/>
                      </a:lnTo>
                      <a:lnTo>
                        <a:pt x="152752" y="410196"/>
                      </a:lnTo>
                      <a:lnTo>
                        <a:pt x="171802" y="410196"/>
                      </a:lnTo>
                      <a:lnTo>
                        <a:pt x="171802" y="314946"/>
                      </a:lnTo>
                      <a:lnTo>
                        <a:pt x="248002" y="314946"/>
                      </a:lnTo>
                      <a:lnTo>
                        <a:pt x="249907" y="314946"/>
                      </a:lnTo>
                      <a:cubicBezTo>
                        <a:pt x="280387" y="313994"/>
                        <a:pt x="305152" y="288276"/>
                        <a:pt x="305152" y="257796"/>
                      </a:cubicBezTo>
                      <a:cubicBezTo>
                        <a:pt x="305152" y="226364"/>
                        <a:pt x="279434" y="200646"/>
                        <a:pt x="248002" y="200646"/>
                      </a:cubicBezTo>
                      <a:lnTo>
                        <a:pt x="248002" y="200646"/>
                      </a:lnTo>
                      <a:close/>
                      <a:moveTo>
                        <a:pt x="248002" y="219696"/>
                      </a:moveTo>
                      <a:cubicBezTo>
                        <a:pt x="268957" y="219696"/>
                        <a:pt x="286102" y="236841"/>
                        <a:pt x="286102" y="257796"/>
                      </a:cubicBezTo>
                      <a:cubicBezTo>
                        <a:pt x="286102" y="278751"/>
                        <a:pt x="268957" y="295896"/>
                        <a:pt x="248002" y="295896"/>
                      </a:cubicBezTo>
                      <a:lnTo>
                        <a:pt x="248002" y="295896"/>
                      </a:lnTo>
                      <a:lnTo>
                        <a:pt x="171802" y="295896"/>
                      </a:lnTo>
                      <a:lnTo>
                        <a:pt x="171802" y="219696"/>
                      </a:lnTo>
                      <a:lnTo>
                        <a:pt x="248002" y="219696"/>
                      </a:lnTo>
                      <a:close/>
                      <a:moveTo>
                        <a:pt x="428977" y="133971"/>
                      </a:moveTo>
                      <a:lnTo>
                        <a:pt x="314677" y="133971"/>
                      </a:lnTo>
                      <a:lnTo>
                        <a:pt x="313724" y="133971"/>
                      </a:lnTo>
                      <a:cubicBezTo>
                        <a:pt x="308962" y="133019"/>
                        <a:pt x="305152" y="129209"/>
                        <a:pt x="305152" y="124446"/>
                      </a:cubicBezTo>
                      <a:lnTo>
                        <a:pt x="305152" y="124446"/>
                      </a:lnTo>
                      <a:lnTo>
                        <a:pt x="305152" y="10146"/>
                      </a:lnTo>
                      <a:lnTo>
                        <a:pt x="428977" y="133971"/>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grpSp>
          <p:nvGrpSpPr>
            <p:cNvPr id="9" name="Group 8">
              <a:extLst>
                <a:ext uri="{FF2B5EF4-FFF2-40B4-BE49-F238E27FC236}">
                  <a16:creationId xmlns:a16="http://schemas.microsoft.com/office/drawing/2014/main" id="{96911875-EC5A-F305-B4E9-EAC9F7451B51}"/>
                </a:ext>
              </a:extLst>
            </p:cNvPr>
            <p:cNvGrpSpPr/>
            <p:nvPr/>
          </p:nvGrpSpPr>
          <p:grpSpPr>
            <a:xfrm>
              <a:off x="7908036" y="4076957"/>
              <a:ext cx="4283964" cy="1236118"/>
              <a:chOff x="7908036" y="3564001"/>
              <a:chExt cx="4283964" cy="1236118"/>
            </a:xfrm>
          </p:grpSpPr>
          <p:cxnSp>
            <p:nvCxnSpPr>
              <p:cNvPr id="10" name="Straight Arrow Connector 9">
                <a:extLst>
                  <a:ext uri="{FF2B5EF4-FFF2-40B4-BE49-F238E27FC236}">
                    <a16:creationId xmlns:a16="http://schemas.microsoft.com/office/drawing/2014/main" id="{94B8AE55-E2CF-57C9-A50E-961562ECBB53}"/>
                  </a:ext>
                </a:extLst>
              </p:cNvPr>
              <p:cNvCxnSpPr>
                <a:cxnSpLocks/>
              </p:cNvCxnSpPr>
              <p:nvPr/>
            </p:nvCxnSpPr>
            <p:spPr>
              <a:xfrm>
                <a:off x="7908036" y="3705120"/>
                <a:ext cx="4283964" cy="0"/>
              </a:xfrm>
              <a:prstGeom prst="straightConnector1">
                <a:avLst/>
              </a:prstGeom>
              <a:ln w="15875">
                <a:solidFill>
                  <a:schemeClr val="tx1">
                    <a:lumMod val="50000"/>
                    <a:lumOff val="50000"/>
                    <a:alpha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3612EBE-4853-FA78-A8D5-3452E4079B47}"/>
                  </a:ext>
                </a:extLst>
              </p:cNvPr>
              <p:cNvGrpSpPr/>
              <p:nvPr/>
            </p:nvGrpSpPr>
            <p:grpSpPr>
              <a:xfrm>
                <a:off x="8565264" y="3564001"/>
                <a:ext cx="2296406" cy="1236118"/>
                <a:chOff x="8565264" y="3564001"/>
                <a:chExt cx="2296406" cy="1236118"/>
              </a:xfrm>
            </p:grpSpPr>
            <p:sp>
              <p:nvSpPr>
                <p:cNvPr id="18" name="Rectangle 17">
                  <a:extLst>
                    <a:ext uri="{FF2B5EF4-FFF2-40B4-BE49-F238E27FC236}">
                      <a16:creationId xmlns:a16="http://schemas.microsoft.com/office/drawing/2014/main" id="{240657C8-84B3-929A-395B-DEE8B7AD7F79}"/>
                    </a:ext>
                  </a:extLst>
                </p:cNvPr>
                <p:cNvSpPr/>
                <p:nvPr/>
              </p:nvSpPr>
              <p:spPr>
                <a:xfrm>
                  <a:off x="8565264" y="4372140"/>
                  <a:ext cx="2296406" cy="427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00000"/>
                    </a:lnSpc>
                  </a:pPr>
                  <a:r>
                    <a:rPr kumimoji="1" lang="zh-CN" altLang="en-US" sz="1600" b="1" dirty="0">
                      <a:solidFill>
                        <a:schemeClr val="tx1"/>
                      </a:solidFill>
                    </a:rPr>
                    <a:t>原型制作</a:t>
                  </a:r>
                </a:p>
              </p:txBody>
            </p:sp>
            <p:sp>
              <p:nvSpPr>
                <p:cNvPr id="15" name="Freeform 14">
                  <a:extLst>
                    <a:ext uri="{FF2B5EF4-FFF2-40B4-BE49-F238E27FC236}">
                      <a16:creationId xmlns:a16="http://schemas.microsoft.com/office/drawing/2014/main" id="{CBDFBDD5-E893-1BE0-1DD1-B62C13EBAF60}"/>
                    </a:ext>
                  </a:extLst>
                </p:cNvPr>
                <p:cNvSpPr/>
                <p:nvPr/>
              </p:nvSpPr>
              <p:spPr>
                <a:xfrm>
                  <a:off x="9587618" y="3564001"/>
                  <a:ext cx="251698" cy="269998"/>
                </a:xfrm>
                <a:custGeom>
                  <a:avLst/>
                  <a:gdLst>
                    <a:gd name="connsiteX0" fmla="*/ 8356 w 487477"/>
                    <a:gd name="connsiteY0" fmla="*/ 512114 h 522922"/>
                    <a:gd name="connsiteX1" fmla="*/ 8356 w 487477"/>
                    <a:gd name="connsiteY1" fmla="*/ 512114 h 522922"/>
                    <a:gd name="connsiteX2" fmla="*/ 8356 w 487477"/>
                    <a:gd name="connsiteY2" fmla="*/ 512114 h 522922"/>
                    <a:gd name="connsiteX3" fmla="*/ 7404 w 487477"/>
                    <a:gd name="connsiteY3" fmla="*/ 511161 h 522922"/>
                    <a:gd name="connsiteX4" fmla="*/ 5499 w 487477"/>
                    <a:gd name="connsiteY4" fmla="*/ 508303 h 522922"/>
                    <a:gd name="connsiteX5" fmla="*/ 5499 w 487477"/>
                    <a:gd name="connsiteY5" fmla="*/ 508303 h 522922"/>
                    <a:gd name="connsiteX6" fmla="*/ 5499 w 487477"/>
                    <a:gd name="connsiteY6" fmla="*/ 507351 h 522922"/>
                    <a:gd name="connsiteX7" fmla="*/ 4546 w 487477"/>
                    <a:gd name="connsiteY7" fmla="*/ 505446 h 522922"/>
                    <a:gd name="connsiteX8" fmla="*/ 3593 w 487477"/>
                    <a:gd name="connsiteY8" fmla="*/ 503541 h 522922"/>
                    <a:gd name="connsiteX9" fmla="*/ 3593 w 487477"/>
                    <a:gd name="connsiteY9" fmla="*/ 503541 h 522922"/>
                    <a:gd name="connsiteX10" fmla="*/ 3593 w 487477"/>
                    <a:gd name="connsiteY10" fmla="*/ 503541 h 522922"/>
                    <a:gd name="connsiteX11" fmla="*/ 3593 w 487477"/>
                    <a:gd name="connsiteY11" fmla="*/ 503541 h 522922"/>
                    <a:gd name="connsiteX12" fmla="*/ 2641 w 487477"/>
                    <a:gd name="connsiteY12" fmla="*/ 501636 h 522922"/>
                    <a:gd name="connsiteX13" fmla="*/ 2641 w 487477"/>
                    <a:gd name="connsiteY13" fmla="*/ 500684 h 522922"/>
                    <a:gd name="connsiteX14" fmla="*/ 1689 w 487477"/>
                    <a:gd name="connsiteY14" fmla="*/ 498778 h 522922"/>
                    <a:gd name="connsiteX15" fmla="*/ 736 w 487477"/>
                    <a:gd name="connsiteY15" fmla="*/ 494968 h 522922"/>
                    <a:gd name="connsiteX16" fmla="*/ 736 w 487477"/>
                    <a:gd name="connsiteY16" fmla="*/ 492111 h 522922"/>
                    <a:gd name="connsiteX17" fmla="*/ 736 w 487477"/>
                    <a:gd name="connsiteY17" fmla="*/ 485443 h 522922"/>
                    <a:gd name="connsiteX18" fmla="*/ 5499 w 487477"/>
                    <a:gd name="connsiteY18" fmla="*/ 467346 h 522922"/>
                    <a:gd name="connsiteX19" fmla="*/ 155041 w 487477"/>
                    <a:gd name="connsiteY19" fmla="*/ 151116 h 522922"/>
                    <a:gd name="connsiteX20" fmla="*/ 158851 w 487477"/>
                    <a:gd name="connsiteY20" fmla="*/ 134924 h 522922"/>
                    <a:gd name="connsiteX21" fmla="*/ 158851 w 487477"/>
                    <a:gd name="connsiteY21" fmla="*/ 19671 h 522922"/>
                    <a:gd name="connsiteX22" fmla="*/ 120751 w 487477"/>
                    <a:gd name="connsiteY22" fmla="*/ 19671 h 522922"/>
                    <a:gd name="connsiteX23" fmla="*/ 120751 w 487477"/>
                    <a:gd name="connsiteY23" fmla="*/ 621 h 522922"/>
                    <a:gd name="connsiteX24" fmla="*/ 368401 w 487477"/>
                    <a:gd name="connsiteY24" fmla="*/ 621 h 522922"/>
                    <a:gd name="connsiteX25" fmla="*/ 368401 w 487477"/>
                    <a:gd name="connsiteY25" fmla="*/ 19671 h 522922"/>
                    <a:gd name="connsiteX26" fmla="*/ 330301 w 487477"/>
                    <a:gd name="connsiteY26" fmla="*/ 19671 h 522922"/>
                    <a:gd name="connsiteX27" fmla="*/ 330301 w 487477"/>
                    <a:gd name="connsiteY27" fmla="*/ 134924 h 522922"/>
                    <a:gd name="connsiteX28" fmla="*/ 334111 w 487477"/>
                    <a:gd name="connsiteY28" fmla="*/ 151116 h 522922"/>
                    <a:gd name="connsiteX29" fmla="*/ 483654 w 487477"/>
                    <a:gd name="connsiteY29" fmla="*/ 467346 h 522922"/>
                    <a:gd name="connsiteX30" fmla="*/ 485558 w 487477"/>
                    <a:gd name="connsiteY30" fmla="*/ 504493 h 522922"/>
                    <a:gd name="connsiteX31" fmla="*/ 485558 w 487477"/>
                    <a:gd name="connsiteY31" fmla="*/ 504493 h 522922"/>
                    <a:gd name="connsiteX32" fmla="*/ 484606 w 487477"/>
                    <a:gd name="connsiteY32" fmla="*/ 506399 h 522922"/>
                    <a:gd name="connsiteX33" fmla="*/ 459841 w 487477"/>
                    <a:gd name="connsiteY33" fmla="*/ 523543 h 522922"/>
                    <a:gd name="connsiteX34" fmla="*/ 457936 w 487477"/>
                    <a:gd name="connsiteY34" fmla="*/ 523543 h 522922"/>
                    <a:gd name="connsiteX35" fmla="*/ 32168 w 487477"/>
                    <a:gd name="connsiteY35" fmla="*/ 523543 h 522922"/>
                    <a:gd name="connsiteX36" fmla="*/ 30264 w 487477"/>
                    <a:gd name="connsiteY36" fmla="*/ 523543 h 522922"/>
                    <a:gd name="connsiteX37" fmla="*/ 27406 w 487477"/>
                    <a:gd name="connsiteY37" fmla="*/ 523543 h 522922"/>
                    <a:gd name="connsiteX38" fmla="*/ 23596 w 487477"/>
                    <a:gd name="connsiteY38" fmla="*/ 522591 h 522922"/>
                    <a:gd name="connsiteX39" fmla="*/ 23596 w 487477"/>
                    <a:gd name="connsiteY39" fmla="*/ 522591 h 522922"/>
                    <a:gd name="connsiteX40" fmla="*/ 17881 w 487477"/>
                    <a:gd name="connsiteY40" fmla="*/ 520686 h 522922"/>
                    <a:gd name="connsiteX41" fmla="*/ 15976 w 487477"/>
                    <a:gd name="connsiteY41" fmla="*/ 519734 h 522922"/>
                    <a:gd name="connsiteX42" fmla="*/ 15024 w 487477"/>
                    <a:gd name="connsiteY42" fmla="*/ 518781 h 522922"/>
                    <a:gd name="connsiteX43" fmla="*/ 10261 w 487477"/>
                    <a:gd name="connsiteY43" fmla="*/ 514971 h 522922"/>
                    <a:gd name="connsiteX44" fmla="*/ 8356 w 487477"/>
                    <a:gd name="connsiteY44" fmla="*/ 512114 h 522922"/>
                    <a:gd name="connsiteX45" fmla="*/ 8356 w 487477"/>
                    <a:gd name="connsiteY45" fmla="*/ 512114 h 522922"/>
                    <a:gd name="connsiteX46" fmla="*/ 255054 w 487477"/>
                    <a:gd name="connsiteY46" fmla="*/ 402576 h 522922"/>
                    <a:gd name="connsiteX47" fmla="*/ 252196 w 487477"/>
                    <a:gd name="connsiteY47" fmla="*/ 404481 h 522922"/>
                    <a:gd name="connsiteX48" fmla="*/ 246481 w 487477"/>
                    <a:gd name="connsiteY48" fmla="*/ 408291 h 522922"/>
                    <a:gd name="connsiteX49" fmla="*/ 55029 w 487477"/>
                    <a:gd name="connsiteY49" fmla="*/ 414959 h 522922"/>
                    <a:gd name="connsiteX50" fmla="*/ 51218 w 487477"/>
                    <a:gd name="connsiteY50" fmla="*/ 413053 h 522922"/>
                    <a:gd name="connsiteX51" fmla="*/ 22643 w 487477"/>
                    <a:gd name="connsiteY51" fmla="*/ 474014 h 522922"/>
                    <a:gd name="connsiteX52" fmla="*/ 21691 w 487477"/>
                    <a:gd name="connsiteY52" fmla="*/ 475918 h 522922"/>
                    <a:gd name="connsiteX53" fmla="*/ 21691 w 487477"/>
                    <a:gd name="connsiteY53" fmla="*/ 495921 h 522922"/>
                    <a:gd name="connsiteX54" fmla="*/ 29311 w 487477"/>
                    <a:gd name="connsiteY54" fmla="*/ 502589 h 522922"/>
                    <a:gd name="connsiteX55" fmla="*/ 30264 w 487477"/>
                    <a:gd name="connsiteY55" fmla="*/ 502589 h 522922"/>
                    <a:gd name="connsiteX56" fmla="*/ 31216 w 487477"/>
                    <a:gd name="connsiteY56" fmla="*/ 502589 h 522922"/>
                    <a:gd name="connsiteX57" fmla="*/ 456983 w 487477"/>
                    <a:gd name="connsiteY57" fmla="*/ 502589 h 522922"/>
                    <a:gd name="connsiteX58" fmla="*/ 457936 w 487477"/>
                    <a:gd name="connsiteY58" fmla="*/ 502589 h 522922"/>
                    <a:gd name="connsiteX59" fmla="*/ 466508 w 487477"/>
                    <a:gd name="connsiteY59" fmla="*/ 495921 h 522922"/>
                    <a:gd name="connsiteX60" fmla="*/ 467461 w 487477"/>
                    <a:gd name="connsiteY60" fmla="*/ 477824 h 522922"/>
                    <a:gd name="connsiteX61" fmla="*/ 466508 w 487477"/>
                    <a:gd name="connsiteY61" fmla="*/ 475918 h 522922"/>
                    <a:gd name="connsiteX62" fmla="*/ 465556 w 487477"/>
                    <a:gd name="connsiteY62" fmla="*/ 474014 h 522922"/>
                    <a:gd name="connsiteX63" fmla="*/ 423646 w 487477"/>
                    <a:gd name="connsiteY63" fmla="*/ 385431 h 522922"/>
                    <a:gd name="connsiteX64" fmla="*/ 255054 w 487477"/>
                    <a:gd name="connsiteY64" fmla="*/ 402576 h 522922"/>
                    <a:gd name="connsiteX65" fmla="*/ 305536 w 487477"/>
                    <a:gd name="connsiteY65" fmla="*/ 255891 h 522922"/>
                    <a:gd name="connsiteX66" fmla="*/ 272199 w 487477"/>
                    <a:gd name="connsiteY66" fmla="*/ 289228 h 522922"/>
                    <a:gd name="connsiteX67" fmla="*/ 305536 w 487477"/>
                    <a:gd name="connsiteY67" fmla="*/ 322566 h 522922"/>
                    <a:gd name="connsiteX68" fmla="*/ 338874 w 487477"/>
                    <a:gd name="connsiteY68" fmla="*/ 289228 h 522922"/>
                    <a:gd name="connsiteX69" fmla="*/ 305536 w 487477"/>
                    <a:gd name="connsiteY69" fmla="*/ 255891 h 5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87477" h="522922">
                      <a:moveTo>
                        <a:pt x="8356" y="512114"/>
                      </a:moveTo>
                      <a:lnTo>
                        <a:pt x="8356" y="512114"/>
                      </a:lnTo>
                      <a:lnTo>
                        <a:pt x="8356" y="512114"/>
                      </a:lnTo>
                      <a:lnTo>
                        <a:pt x="7404" y="511161"/>
                      </a:lnTo>
                      <a:cubicBezTo>
                        <a:pt x="6451" y="510209"/>
                        <a:pt x="6451" y="509256"/>
                        <a:pt x="5499" y="508303"/>
                      </a:cubicBezTo>
                      <a:lnTo>
                        <a:pt x="5499" y="508303"/>
                      </a:lnTo>
                      <a:lnTo>
                        <a:pt x="5499" y="507351"/>
                      </a:lnTo>
                      <a:lnTo>
                        <a:pt x="4546" y="505446"/>
                      </a:lnTo>
                      <a:lnTo>
                        <a:pt x="3593" y="503541"/>
                      </a:lnTo>
                      <a:lnTo>
                        <a:pt x="3593" y="503541"/>
                      </a:lnTo>
                      <a:lnTo>
                        <a:pt x="3593" y="503541"/>
                      </a:lnTo>
                      <a:lnTo>
                        <a:pt x="3593" y="503541"/>
                      </a:lnTo>
                      <a:lnTo>
                        <a:pt x="2641" y="501636"/>
                      </a:lnTo>
                      <a:cubicBezTo>
                        <a:pt x="2641" y="501636"/>
                        <a:pt x="2641" y="500684"/>
                        <a:pt x="2641" y="500684"/>
                      </a:cubicBezTo>
                      <a:cubicBezTo>
                        <a:pt x="2641" y="499731"/>
                        <a:pt x="2641" y="499731"/>
                        <a:pt x="1689" y="498778"/>
                      </a:cubicBezTo>
                      <a:cubicBezTo>
                        <a:pt x="1689" y="497826"/>
                        <a:pt x="736" y="495921"/>
                        <a:pt x="736" y="494968"/>
                      </a:cubicBezTo>
                      <a:lnTo>
                        <a:pt x="736" y="492111"/>
                      </a:lnTo>
                      <a:cubicBezTo>
                        <a:pt x="736" y="490206"/>
                        <a:pt x="736" y="487349"/>
                        <a:pt x="736" y="485443"/>
                      </a:cubicBezTo>
                      <a:cubicBezTo>
                        <a:pt x="736" y="478776"/>
                        <a:pt x="2641" y="473061"/>
                        <a:pt x="5499" y="467346"/>
                      </a:cubicBezTo>
                      <a:lnTo>
                        <a:pt x="155041" y="151116"/>
                      </a:lnTo>
                      <a:cubicBezTo>
                        <a:pt x="157899" y="146353"/>
                        <a:pt x="158851" y="140639"/>
                        <a:pt x="158851" y="134924"/>
                      </a:cubicBezTo>
                      <a:lnTo>
                        <a:pt x="158851" y="19671"/>
                      </a:lnTo>
                      <a:lnTo>
                        <a:pt x="120751" y="19671"/>
                      </a:lnTo>
                      <a:lnTo>
                        <a:pt x="120751" y="621"/>
                      </a:lnTo>
                      <a:lnTo>
                        <a:pt x="368401" y="621"/>
                      </a:lnTo>
                      <a:lnTo>
                        <a:pt x="368401" y="19671"/>
                      </a:lnTo>
                      <a:lnTo>
                        <a:pt x="330301" y="19671"/>
                      </a:lnTo>
                      <a:lnTo>
                        <a:pt x="330301" y="134924"/>
                      </a:lnTo>
                      <a:cubicBezTo>
                        <a:pt x="330301" y="140639"/>
                        <a:pt x="331254" y="146353"/>
                        <a:pt x="334111" y="151116"/>
                      </a:cubicBezTo>
                      <a:lnTo>
                        <a:pt x="483654" y="467346"/>
                      </a:lnTo>
                      <a:cubicBezTo>
                        <a:pt x="489368" y="478776"/>
                        <a:pt x="489368" y="492111"/>
                        <a:pt x="485558" y="504493"/>
                      </a:cubicBezTo>
                      <a:lnTo>
                        <a:pt x="485558" y="504493"/>
                      </a:lnTo>
                      <a:lnTo>
                        <a:pt x="484606" y="506399"/>
                      </a:lnTo>
                      <a:cubicBezTo>
                        <a:pt x="479843" y="515924"/>
                        <a:pt x="470318" y="522591"/>
                        <a:pt x="459841" y="523543"/>
                      </a:cubicBezTo>
                      <a:lnTo>
                        <a:pt x="457936" y="523543"/>
                      </a:lnTo>
                      <a:lnTo>
                        <a:pt x="32168" y="523543"/>
                      </a:lnTo>
                      <a:lnTo>
                        <a:pt x="30264" y="523543"/>
                      </a:lnTo>
                      <a:cubicBezTo>
                        <a:pt x="29311" y="523543"/>
                        <a:pt x="28358" y="523543"/>
                        <a:pt x="27406" y="523543"/>
                      </a:cubicBezTo>
                      <a:cubicBezTo>
                        <a:pt x="26454" y="523543"/>
                        <a:pt x="24549" y="523543"/>
                        <a:pt x="23596" y="522591"/>
                      </a:cubicBezTo>
                      <a:lnTo>
                        <a:pt x="23596" y="522591"/>
                      </a:lnTo>
                      <a:cubicBezTo>
                        <a:pt x="21691" y="521639"/>
                        <a:pt x="19786" y="521639"/>
                        <a:pt x="17881" y="520686"/>
                      </a:cubicBezTo>
                      <a:lnTo>
                        <a:pt x="15976" y="519734"/>
                      </a:lnTo>
                      <a:cubicBezTo>
                        <a:pt x="15976" y="519734"/>
                        <a:pt x="15024" y="519734"/>
                        <a:pt x="15024" y="518781"/>
                      </a:cubicBezTo>
                      <a:cubicBezTo>
                        <a:pt x="13118" y="517828"/>
                        <a:pt x="11214" y="515924"/>
                        <a:pt x="10261" y="514971"/>
                      </a:cubicBezTo>
                      <a:lnTo>
                        <a:pt x="8356" y="512114"/>
                      </a:lnTo>
                      <a:lnTo>
                        <a:pt x="8356" y="512114"/>
                      </a:lnTo>
                      <a:close/>
                      <a:moveTo>
                        <a:pt x="255054" y="402576"/>
                      </a:moveTo>
                      <a:lnTo>
                        <a:pt x="252196" y="404481"/>
                      </a:lnTo>
                      <a:lnTo>
                        <a:pt x="246481" y="408291"/>
                      </a:lnTo>
                      <a:cubicBezTo>
                        <a:pt x="198856" y="439724"/>
                        <a:pt x="119799" y="440676"/>
                        <a:pt x="55029" y="414959"/>
                      </a:cubicBezTo>
                      <a:lnTo>
                        <a:pt x="51218" y="413053"/>
                      </a:lnTo>
                      <a:lnTo>
                        <a:pt x="22643" y="474014"/>
                      </a:lnTo>
                      <a:lnTo>
                        <a:pt x="21691" y="475918"/>
                      </a:lnTo>
                      <a:cubicBezTo>
                        <a:pt x="18833" y="482586"/>
                        <a:pt x="18833" y="490206"/>
                        <a:pt x="21691" y="495921"/>
                      </a:cubicBezTo>
                      <a:cubicBezTo>
                        <a:pt x="22643" y="498778"/>
                        <a:pt x="25501" y="501636"/>
                        <a:pt x="29311" y="502589"/>
                      </a:cubicBezTo>
                      <a:lnTo>
                        <a:pt x="30264" y="502589"/>
                      </a:lnTo>
                      <a:lnTo>
                        <a:pt x="31216" y="502589"/>
                      </a:lnTo>
                      <a:lnTo>
                        <a:pt x="456983" y="502589"/>
                      </a:lnTo>
                      <a:lnTo>
                        <a:pt x="457936" y="502589"/>
                      </a:lnTo>
                      <a:cubicBezTo>
                        <a:pt x="461746" y="502589"/>
                        <a:pt x="464604" y="499731"/>
                        <a:pt x="466508" y="495921"/>
                      </a:cubicBezTo>
                      <a:cubicBezTo>
                        <a:pt x="468414" y="490206"/>
                        <a:pt x="469366" y="483539"/>
                        <a:pt x="467461" y="477824"/>
                      </a:cubicBezTo>
                      <a:lnTo>
                        <a:pt x="466508" y="475918"/>
                      </a:lnTo>
                      <a:lnTo>
                        <a:pt x="465556" y="474014"/>
                      </a:lnTo>
                      <a:lnTo>
                        <a:pt x="423646" y="385431"/>
                      </a:lnTo>
                      <a:cubicBezTo>
                        <a:pt x="365543" y="372096"/>
                        <a:pt x="296011" y="376859"/>
                        <a:pt x="255054" y="402576"/>
                      </a:cubicBezTo>
                      <a:close/>
                      <a:moveTo>
                        <a:pt x="305536" y="255891"/>
                      </a:moveTo>
                      <a:cubicBezTo>
                        <a:pt x="287439" y="255891"/>
                        <a:pt x="272199" y="271131"/>
                        <a:pt x="272199" y="289228"/>
                      </a:cubicBezTo>
                      <a:cubicBezTo>
                        <a:pt x="272199" y="307326"/>
                        <a:pt x="287439" y="322566"/>
                        <a:pt x="305536" y="322566"/>
                      </a:cubicBezTo>
                      <a:cubicBezTo>
                        <a:pt x="323633" y="322566"/>
                        <a:pt x="338874" y="307326"/>
                        <a:pt x="338874" y="289228"/>
                      </a:cubicBezTo>
                      <a:cubicBezTo>
                        <a:pt x="338874" y="270178"/>
                        <a:pt x="323633" y="255891"/>
                        <a:pt x="305536" y="255891"/>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p>
              </p:txBody>
            </p:sp>
          </p:grpSp>
        </p:grpSp>
      </p:grpSp>
      <p:sp>
        <p:nvSpPr>
          <p:cNvPr id="43" name="Title 42"/>
          <p:cNvSpPr>
            <a:spLocks noGrp="1"/>
          </p:cNvSpPr>
          <p:nvPr>
            <p:ph type="title"/>
          </p:nvPr>
        </p:nvSpPr>
        <p:spPr/>
        <p:txBody>
          <a:bodyPr wrap="square">
            <a:normAutofit/>
          </a:bodyPr>
          <a:lstStyle/>
          <a:p>
            <a:pPr lvl="0"/>
            <a:r>
              <a:rPr lang="en-US" altLang="zh-CN" sz="6000" dirty="0">
                <a:solidFill>
                  <a:schemeClr val="bg1"/>
                </a:solidFill>
              </a:rPr>
              <a:t>0</a:t>
            </a:r>
            <a:endParaRPr lang="en-US" sz="6000" dirty="0"/>
          </a:p>
        </p:txBody>
      </p:sp>
      <p:pic>
        <p:nvPicPr>
          <p:cNvPr id="42" name="图片 41">
            <a:extLst>
              <a:ext uri="{FF2B5EF4-FFF2-40B4-BE49-F238E27FC236}">
                <a16:creationId xmlns:a16="http://schemas.microsoft.com/office/drawing/2014/main" id="{B2B9680F-68A0-09B4-B277-125A7807D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08" y="4118340"/>
            <a:ext cx="2822992" cy="2710121"/>
          </a:xfrm>
          <a:prstGeom prst="rect">
            <a:avLst/>
          </a:prstGeom>
        </p:spPr>
      </p:pic>
      <p:pic>
        <p:nvPicPr>
          <p:cNvPr id="45" name="图片 44">
            <a:extLst>
              <a:ext uri="{FF2B5EF4-FFF2-40B4-BE49-F238E27FC236}">
                <a16:creationId xmlns:a16="http://schemas.microsoft.com/office/drawing/2014/main" id="{EC6C9067-5EFB-154C-A1F9-92DCC5252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500" y="4118341"/>
            <a:ext cx="3466714" cy="2710120"/>
          </a:xfrm>
          <a:prstGeom prst="rect">
            <a:avLst/>
          </a:prstGeom>
        </p:spPr>
      </p:pic>
      <p:pic>
        <p:nvPicPr>
          <p:cNvPr id="47" name="图片 46">
            <a:extLst>
              <a:ext uri="{FF2B5EF4-FFF2-40B4-BE49-F238E27FC236}">
                <a16:creationId xmlns:a16="http://schemas.microsoft.com/office/drawing/2014/main" id="{0FC7E8E8-66F7-A0BC-52F6-B78CD54B2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6346" y="4069274"/>
            <a:ext cx="2502089" cy="2759189"/>
          </a:xfrm>
          <a:prstGeom prst="rect">
            <a:avLst/>
          </a:prstGeom>
        </p:spPr>
      </p:pic>
      <p:pic>
        <p:nvPicPr>
          <p:cNvPr id="49" name="图片 48">
            <a:extLst>
              <a:ext uri="{FF2B5EF4-FFF2-40B4-BE49-F238E27FC236}">
                <a16:creationId xmlns:a16="http://schemas.microsoft.com/office/drawing/2014/main" id="{402A33A0-A12F-A203-7FC9-7A9BAE1EFC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8435" y="4062380"/>
            <a:ext cx="2231432" cy="2694975"/>
          </a:xfrm>
          <a:prstGeom prst="rect">
            <a:avLst/>
          </a:prstGeom>
        </p:spPr>
      </p:pic>
      <p:pic>
        <p:nvPicPr>
          <p:cNvPr id="5" name="图片 4">
            <a:extLst>
              <a:ext uri="{FF2B5EF4-FFF2-40B4-BE49-F238E27FC236}">
                <a16:creationId xmlns:a16="http://schemas.microsoft.com/office/drawing/2014/main" id="{D12FFFAB-1B77-114F-D66B-B344CD0E3467}"/>
              </a:ext>
            </a:extLst>
          </p:cNvPr>
          <p:cNvPicPr>
            <a:picLocks noChangeAspect="1"/>
          </p:cNvPicPr>
          <p:nvPr/>
        </p:nvPicPr>
        <p:blipFill>
          <a:blip r:embed="rId8">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custDataLst>
      <p:tags r:id="rId2"/>
    </p:custDataLst>
    <p:extLst>
      <p:ext uri="{BB962C8B-B14F-4D97-AF65-F5344CB8AC3E}">
        <p14:creationId xmlns:p14="http://schemas.microsoft.com/office/powerpoint/2010/main" val="627291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345D27D1-BACF-60FA-92C0-A89501829930}"/>
              </a:ext>
            </a:extLst>
          </p:cNvPr>
          <p:cNvGrpSpPr/>
          <p:nvPr/>
        </p:nvGrpSpPr>
        <p:grpSpPr>
          <a:xfrm>
            <a:off x="627098" y="1056520"/>
            <a:ext cx="10858499" cy="5003799"/>
            <a:chOff x="660400" y="1130301"/>
            <a:chExt cx="10858499" cy="5003799"/>
          </a:xfrm>
        </p:grpSpPr>
        <p:sp>
          <p:nvSpPr>
            <p:cNvPr id="4" name="文本框 3">
              <a:extLst>
                <a:ext uri="{FF2B5EF4-FFF2-40B4-BE49-F238E27FC236}">
                  <a16:creationId xmlns:a16="http://schemas.microsoft.com/office/drawing/2014/main" id="{A1A7C4C4-E588-6E51-403C-7397A0A51794}"/>
                </a:ext>
              </a:extLst>
            </p:cNvPr>
            <p:cNvSpPr txBox="1"/>
            <p:nvPr/>
          </p:nvSpPr>
          <p:spPr>
            <a:xfrm>
              <a:off x="4920342" y="1130301"/>
              <a:ext cx="6598557" cy="930463"/>
            </a:xfrm>
            <a:prstGeom prst="rect">
              <a:avLst/>
            </a:prstGeom>
            <a:noFill/>
            <a:ln>
              <a:noFill/>
            </a:ln>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buSzPct val="25000"/>
              </a:pPr>
              <a:r>
                <a:rPr lang="en-US" altLang="zh-CN" sz="4000" b="1" dirty="0">
                  <a:latin typeface="Arial" panose="020B0604020202020204" pitchFamily="34" charset="0"/>
                  <a:ea typeface="微软雅黑" panose="020B0503020204020204" pitchFamily="34" charset="-122"/>
                </a:rPr>
                <a:t>06  </a:t>
              </a:r>
              <a:r>
                <a:rPr lang="zh-CN" altLang="en-US" sz="4000" b="1" dirty="0">
                  <a:latin typeface="Arial" panose="020B0604020202020204" pitchFamily="34" charset="0"/>
                  <a:ea typeface="微软雅黑" panose="020B0503020204020204" pitchFamily="34" charset="-122"/>
                </a:rPr>
                <a:t>操作要点</a:t>
              </a:r>
              <a:endParaRPr lang="en-US" altLang="zh-CN" sz="4000" b="1" dirty="0">
                <a:latin typeface="Arial" panose="020B0604020202020204" pitchFamily="34" charset="0"/>
                <a:ea typeface="微软雅黑" panose="020B0503020204020204" pitchFamily="34" charset="-122"/>
              </a:endParaRPr>
            </a:p>
          </p:txBody>
        </p:sp>
        <p:sp>
          <p:nvSpPr>
            <p:cNvPr id="5" name="椭圆 4">
              <a:extLst>
                <a:ext uri="{FF2B5EF4-FFF2-40B4-BE49-F238E27FC236}">
                  <a16:creationId xmlns:a16="http://schemas.microsoft.com/office/drawing/2014/main" id="{B8A750B7-D5B0-002E-8E23-E0609F822E09}"/>
                </a:ext>
              </a:extLst>
            </p:cNvPr>
            <p:cNvSpPr/>
            <p:nvPr/>
          </p:nvSpPr>
          <p:spPr>
            <a:xfrm>
              <a:off x="660400" y="1917656"/>
              <a:ext cx="4216444" cy="4216444"/>
            </a:xfrm>
            <a:prstGeom prst="ellipse">
              <a:avLst/>
            </a:prstGeom>
            <a:noFill/>
            <a:ln>
              <a:gradFill flip="none" rotWithShape="1">
                <a:gsLst>
                  <a:gs pos="0">
                    <a:schemeClr val="tx2">
                      <a:alpha val="50000"/>
                    </a:schemeClr>
                  </a:gs>
                  <a:gs pos="52000">
                    <a:schemeClr val="tx2">
                      <a:alpha val="0"/>
                    </a:schemeClr>
                  </a:gs>
                </a:gsLst>
                <a:lin ang="108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554B96DC-579F-4801-0163-8F3523D7828C}"/>
                </a:ext>
              </a:extLst>
            </p:cNvPr>
            <p:cNvGrpSpPr/>
            <p:nvPr/>
          </p:nvGrpSpPr>
          <p:grpSpPr>
            <a:xfrm>
              <a:off x="1114348" y="3169395"/>
              <a:ext cx="3179024" cy="1880126"/>
              <a:chOff x="1114348" y="3169395"/>
              <a:chExt cx="3179024" cy="1880126"/>
            </a:xfrm>
          </p:grpSpPr>
          <p:sp>
            <p:nvSpPr>
              <p:cNvPr id="36" name="任意多边形: 形状 35">
                <a:extLst>
                  <a:ext uri="{FF2B5EF4-FFF2-40B4-BE49-F238E27FC236}">
                    <a16:creationId xmlns:a16="http://schemas.microsoft.com/office/drawing/2014/main" id="{5C20B67F-01F7-3F42-2E99-3ED316313621}"/>
                  </a:ext>
                </a:extLst>
              </p:cNvPr>
              <p:cNvSpPr/>
              <p:nvPr/>
            </p:nvSpPr>
            <p:spPr>
              <a:xfrm>
                <a:off x="2380605" y="3169395"/>
                <a:ext cx="318738" cy="578995"/>
              </a:xfrm>
              <a:custGeom>
                <a:avLst/>
                <a:gdLst>
                  <a:gd name="connsiteX0" fmla="*/ 237670 w 466091"/>
                  <a:gd name="connsiteY0" fmla="*/ 818394 h 846664"/>
                  <a:gd name="connsiteX1" fmla="*/ 141563 w 466091"/>
                  <a:gd name="connsiteY1" fmla="*/ 830300 h 846664"/>
                  <a:gd name="connsiteX2" fmla="*/ 9927 w 466091"/>
                  <a:gd name="connsiteY2" fmla="*/ 684567 h 846664"/>
                  <a:gd name="connsiteX3" fmla="*/ 83270 w 466091"/>
                  <a:gd name="connsiteY3" fmla="*/ 334143 h 846664"/>
                  <a:gd name="connsiteX4" fmla="*/ 70411 w 466091"/>
                  <a:gd name="connsiteY4" fmla="*/ 298043 h 846664"/>
                  <a:gd name="connsiteX5" fmla="*/ 49837 w 466091"/>
                  <a:gd name="connsiteY5" fmla="*/ 296805 h 846664"/>
                  <a:gd name="connsiteX6" fmla="*/ 4689 w 466091"/>
                  <a:gd name="connsiteY6" fmla="*/ 257181 h 846664"/>
                  <a:gd name="connsiteX7" fmla="*/ 2307 w 466091"/>
                  <a:gd name="connsiteY7" fmla="*/ 194030 h 846664"/>
                  <a:gd name="connsiteX8" fmla="*/ 21357 w 466091"/>
                  <a:gd name="connsiteY8" fmla="*/ 136880 h 846664"/>
                  <a:gd name="connsiteX9" fmla="*/ 75364 w 466091"/>
                  <a:gd name="connsiteY9" fmla="*/ 128974 h 846664"/>
                  <a:gd name="connsiteX10" fmla="*/ 109940 w 466091"/>
                  <a:gd name="connsiteY10" fmla="*/ 165550 h 846664"/>
                  <a:gd name="connsiteX11" fmla="*/ 124704 w 466091"/>
                  <a:gd name="connsiteY11" fmla="*/ 158025 h 846664"/>
                  <a:gd name="connsiteX12" fmla="*/ 158136 w 466091"/>
                  <a:gd name="connsiteY12" fmla="*/ 110400 h 846664"/>
                  <a:gd name="connsiteX13" fmla="*/ 323395 w 466091"/>
                  <a:gd name="connsiteY13" fmla="*/ 672 h 846664"/>
                  <a:gd name="connsiteX14" fmla="*/ 388451 w 466091"/>
                  <a:gd name="connsiteY14" fmla="*/ 9626 h 846664"/>
                  <a:gd name="connsiteX15" fmla="*/ 453507 w 466091"/>
                  <a:gd name="connsiteY15" fmla="*/ 84397 h 846664"/>
                  <a:gd name="connsiteX16" fmla="*/ 465318 w 466091"/>
                  <a:gd name="connsiteY16" fmla="*/ 184886 h 846664"/>
                  <a:gd name="connsiteX17" fmla="*/ 341493 w 466091"/>
                  <a:gd name="connsiteY17" fmla="*/ 503688 h 846664"/>
                  <a:gd name="connsiteX18" fmla="*/ 288819 w 466091"/>
                  <a:gd name="connsiteY18" fmla="*/ 530739 h 846664"/>
                  <a:gd name="connsiteX19" fmla="*/ 218144 w 466091"/>
                  <a:gd name="connsiteY19" fmla="*/ 532834 h 8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6091" h="846664">
                    <a:moveTo>
                      <a:pt x="237670" y="818394"/>
                    </a:moveTo>
                    <a:cubicBezTo>
                      <a:pt x="210905" y="856494"/>
                      <a:pt x="182901" y="851255"/>
                      <a:pt x="141563" y="830300"/>
                    </a:cubicBezTo>
                    <a:cubicBezTo>
                      <a:pt x="76507" y="797344"/>
                      <a:pt x="31168" y="731049"/>
                      <a:pt x="9927" y="684567"/>
                    </a:cubicBezTo>
                    <a:cubicBezTo>
                      <a:pt x="49932" y="664755"/>
                      <a:pt x="77936" y="347382"/>
                      <a:pt x="83270" y="334143"/>
                    </a:cubicBezTo>
                    <a:cubicBezTo>
                      <a:pt x="88604" y="320903"/>
                      <a:pt x="84032" y="302615"/>
                      <a:pt x="70411" y="298043"/>
                    </a:cubicBezTo>
                    <a:cubicBezTo>
                      <a:pt x="63639" y="296719"/>
                      <a:pt x="56724" y="296309"/>
                      <a:pt x="49837" y="296805"/>
                    </a:cubicBezTo>
                    <a:cubicBezTo>
                      <a:pt x="28596" y="295566"/>
                      <a:pt x="11737" y="277755"/>
                      <a:pt x="4689" y="257181"/>
                    </a:cubicBezTo>
                    <a:cubicBezTo>
                      <a:pt x="-683" y="236550"/>
                      <a:pt x="-1493" y="215004"/>
                      <a:pt x="2307" y="194030"/>
                    </a:cubicBezTo>
                    <a:cubicBezTo>
                      <a:pt x="4593" y="173742"/>
                      <a:pt x="8022" y="152310"/>
                      <a:pt x="21357" y="136880"/>
                    </a:cubicBezTo>
                    <a:cubicBezTo>
                      <a:pt x="34692" y="121449"/>
                      <a:pt x="60696" y="114782"/>
                      <a:pt x="75364" y="128974"/>
                    </a:cubicBezTo>
                    <a:cubicBezTo>
                      <a:pt x="88032" y="141166"/>
                      <a:pt x="92414" y="166217"/>
                      <a:pt x="109940" y="165550"/>
                    </a:cubicBezTo>
                    <a:cubicBezTo>
                      <a:pt x="115607" y="164902"/>
                      <a:pt x="120856" y="162235"/>
                      <a:pt x="124704" y="158025"/>
                    </a:cubicBezTo>
                    <a:cubicBezTo>
                      <a:pt x="138620" y="144290"/>
                      <a:pt x="149945" y="128155"/>
                      <a:pt x="158136" y="110400"/>
                    </a:cubicBezTo>
                    <a:cubicBezTo>
                      <a:pt x="190426" y="47602"/>
                      <a:pt x="252986" y="6064"/>
                      <a:pt x="323395" y="672"/>
                    </a:cubicBezTo>
                    <a:cubicBezTo>
                      <a:pt x="345484" y="-1690"/>
                      <a:pt x="367820" y="1377"/>
                      <a:pt x="388451" y="9626"/>
                    </a:cubicBezTo>
                    <a:cubicBezTo>
                      <a:pt x="419379" y="24694"/>
                      <a:pt x="442858" y="51688"/>
                      <a:pt x="453507" y="84397"/>
                    </a:cubicBezTo>
                    <a:cubicBezTo>
                      <a:pt x="463822" y="116830"/>
                      <a:pt x="467832" y="150939"/>
                      <a:pt x="465318" y="184886"/>
                    </a:cubicBezTo>
                    <a:cubicBezTo>
                      <a:pt x="460746" y="300234"/>
                      <a:pt x="433314" y="430250"/>
                      <a:pt x="341493" y="503688"/>
                    </a:cubicBezTo>
                    <a:cubicBezTo>
                      <a:pt x="325805" y="515956"/>
                      <a:pt x="307936" y="525138"/>
                      <a:pt x="288819" y="530739"/>
                    </a:cubicBezTo>
                    <a:cubicBezTo>
                      <a:pt x="260244" y="539502"/>
                      <a:pt x="239861" y="540264"/>
                      <a:pt x="218144" y="532834"/>
                    </a:cubicBezTo>
                    <a:close/>
                  </a:path>
                </a:pathLst>
              </a:custGeom>
              <a:solidFill>
                <a:srgbClr val="F9ACAC"/>
              </a:solidFill>
              <a:ln w="9525"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95D64B35-1288-3F7D-B849-7EF4B899DFCE}"/>
                  </a:ext>
                </a:extLst>
              </p:cNvPr>
              <p:cNvSpPr/>
              <p:nvPr/>
            </p:nvSpPr>
            <p:spPr>
              <a:xfrm>
                <a:off x="1568731" y="4339769"/>
                <a:ext cx="291045" cy="407207"/>
              </a:xfrm>
              <a:custGeom>
                <a:avLst/>
                <a:gdLst>
                  <a:gd name="connsiteX0" fmla="*/ 54987 w 425595"/>
                  <a:gd name="connsiteY0" fmla="*/ 389784 h 595459"/>
                  <a:gd name="connsiteX1" fmla="*/ 107375 w 425595"/>
                  <a:gd name="connsiteY1" fmla="*/ 242622 h 595459"/>
                  <a:gd name="connsiteX2" fmla="*/ 310448 w 425595"/>
                  <a:gd name="connsiteY2" fmla="*/ 16785 h 595459"/>
                  <a:gd name="connsiteX3" fmla="*/ 369503 w 425595"/>
                  <a:gd name="connsiteY3" fmla="*/ -75 h 595459"/>
                  <a:gd name="connsiteX4" fmla="*/ 420747 w 425595"/>
                  <a:gd name="connsiteY4" fmla="*/ 28500 h 595459"/>
                  <a:gd name="connsiteX5" fmla="*/ 409317 w 425595"/>
                  <a:gd name="connsiteY5" fmla="*/ 112130 h 595459"/>
                  <a:gd name="connsiteX6" fmla="*/ 395030 w 425595"/>
                  <a:gd name="connsiteY6" fmla="*/ 229002 h 595459"/>
                  <a:gd name="connsiteX7" fmla="*/ 353501 w 425595"/>
                  <a:gd name="connsiteY7" fmla="*/ 336825 h 595459"/>
                  <a:gd name="connsiteX8" fmla="*/ 231390 w 425595"/>
                  <a:gd name="connsiteY8" fmla="*/ 423883 h 595459"/>
                  <a:gd name="connsiteX9" fmla="*/ 210816 w 425595"/>
                  <a:gd name="connsiteY9" fmla="*/ 517133 h 595459"/>
                  <a:gd name="connsiteX10" fmla="*/ 74514 w 425595"/>
                  <a:gd name="connsiteY10" fmla="*/ 594476 h 595459"/>
                  <a:gd name="connsiteX11" fmla="*/ 21269 w 425595"/>
                  <a:gd name="connsiteY11" fmla="*/ 571425 h 595459"/>
                  <a:gd name="connsiteX12" fmla="*/ 695 w 425595"/>
                  <a:gd name="connsiteY12" fmla="*/ 493797 h 595459"/>
                  <a:gd name="connsiteX13" fmla="*/ 54987 w 425595"/>
                  <a:gd name="connsiteY13" fmla="*/ 389784 h 59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595" h="595459">
                    <a:moveTo>
                      <a:pt x="54987" y="389784"/>
                    </a:moveTo>
                    <a:cubicBezTo>
                      <a:pt x="80419" y="344254"/>
                      <a:pt x="89277" y="291581"/>
                      <a:pt x="107375" y="242622"/>
                    </a:cubicBezTo>
                    <a:cubicBezTo>
                      <a:pt x="144027" y="144343"/>
                      <a:pt x="216598" y="63628"/>
                      <a:pt x="310448" y="16785"/>
                    </a:cubicBezTo>
                    <a:cubicBezTo>
                      <a:pt x="328555" y="6650"/>
                      <a:pt x="348777" y="878"/>
                      <a:pt x="369503" y="-75"/>
                    </a:cubicBezTo>
                    <a:cubicBezTo>
                      <a:pt x="390544" y="-713"/>
                      <a:pt x="410232" y="10270"/>
                      <a:pt x="420747" y="28500"/>
                    </a:cubicBezTo>
                    <a:cubicBezTo>
                      <a:pt x="433416" y="54599"/>
                      <a:pt x="417985" y="84507"/>
                      <a:pt x="409317" y="112130"/>
                    </a:cubicBezTo>
                    <a:cubicBezTo>
                      <a:pt x="397506" y="149658"/>
                      <a:pt x="398649" y="189854"/>
                      <a:pt x="395030" y="229002"/>
                    </a:cubicBezTo>
                    <a:cubicBezTo>
                      <a:pt x="391410" y="268149"/>
                      <a:pt x="381695" y="309298"/>
                      <a:pt x="353501" y="336825"/>
                    </a:cubicBezTo>
                    <a:cubicBezTo>
                      <a:pt x="317306" y="372162"/>
                      <a:pt x="256155" y="379687"/>
                      <a:pt x="231390" y="423883"/>
                    </a:cubicBezTo>
                    <a:cubicBezTo>
                      <a:pt x="215769" y="451791"/>
                      <a:pt x="219865" y="486462"/>
                      <a:pt x="210816" y="517133"/>
                    </a:cubicBezTo>
                    <a:cubicBezTo>
                      <a:pt x="193671" y="575998"/>
                      <a:pt x="130806" y="600477"/>
                      <a:pt x="74514" y="594476"/>
                    </a:cubicBezTo>
                    <a:cubicBezTo>
                      <a:pt x="54702" y="592381"/>
                      <a:pt x="34318" y="587618"/>
                      <a:pt x="21269" y="571425"/>
                    </a:cubicBezTo>
                    <a:cubicBezTo>
                      <a:pt x="4829" y="549089"/>
                      <a:pt x="-2525" y="521343"/>
                      <a:pt x="695" y="493797"/>
                    </a:cubicBezTo>
                    <a:cubicBezTo>
                      <a:pt x="5648" y="454363"/>
                      <a:pt x="36128" y="423502"/>
                      <a:pt x="54987" y="389784"/>
                    </a:cubicBezTo>
                    <a:close/>
                  </a:path>
                </a:pathLst>
              </a:custGeom>
              <a:solidFill>
                <a:srgbClr val="369949"/>
              </a:solidFill>
              <a:ln w="9525"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585AB93D-8C49-73AA-CBA5-C6BFD72F72F3}"/>
                  </a:ext>
                </a:extLst>
              </p:cNvPr>
              <p:cNvSpPr/>
              <p:nvPr/>
            </p:nvSpPr>
            <p:spPr>
              <a:xfrm>
                <a:off x="1338382" y="3977952"/>
                <a:ext cx="253396" cy="562972"/>
              </a:xfrm>
              <a:custGeom>
                <a:avLst/>
                <a:gdLst>
                  <a:gd name="connsiteX0" fmla="*/ 117507 w 370541"/>
                  <a:gd name="connsiteY0" fmla="*/ 666836 h 823233"/>
                  <a:gd name="connsiteX1" fmla="*/ 82836 w 370541"/>
                  <a:gd name="connsiteY1" fmla="*/ 545107 h 823233"/>
                  <a:gd name="connsiteX2" fmla="*/ -32 w 370541"/>
                  <a:gd name="connsiteY2" fmla="*/ 396993 h 823233"/>
                  <a:gd name="connsiteX3" fmla="*/ 30353 w 370541"/>
                  <a:gd name="connsiteY3" fmla="*/ 304601 h 823233"/>
                  <a:gd name="connsiteX4" fmla="*/ 69120 w 370541"/>
                  <a:gd name="connsiteY4" fmla="*/ 144962 h 823233"/>
                  <a:gd name="connsiteX5" fmla="*/ 76930 w 370541"/>
                  <a:gd name="connsiteY5" fmla="*/ 60380 h 823233"/>
                  <a:gd name="connsiteX6" fmla="*/ 132080 w 370541"/>
                  <a:gd name="connsiteY6" fmla="*/ 1134 h 823233"/>
                  <a:gd name="connsiteX7" fmla="*/ 212566 w 370541"/>
                  <a:gd name="connsiteY7" fmla="*/ 35424 h 823233"/>
                  <a:gd name="connsiteX8" fmla="*/ 275241 w 370541"/>
                  <a:gd name="connsiteY8" fmla="*/ 162678 h 823233"/>
                  <a:gd name="connsiteX9" fmla="*/ 295719 w 370541"/>
                  <a:gd name="connsiteY9" fmla="*/ 277931 h 823233"/>
                  <a:gd name="connsiteX10" fmla="*/ 362394 w 370541"/>
                  <a:gd name="connsiteY10" fmla="*/ 365370 h 823233"/>
                  <a:gd name="connsiteX11" fmla="*/ 334486 w 370541"/>
                  <a:gd name="connsiteY11" fmla="*/ 555108 h 823233"/>
                  <a:gd name="connsiteX12" fmla="*/ 316103 w 370541"/>
                  <a:gd name="connsiteY12" fmla="*/ 792281 h 823233"/>
                  <a:gd name="connsiteX13" fmla="*/ 163703 w 370541"/>
                  <a:gd name="connsiteY13" fmla="*/ 780755 h 823233"/>
                  <a:gd name="connsiteX14" fmla="*/ 117507 w 370541"/>
                  <a:gd name="connsiteY14" fmla="*/ 666836 h 8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541" h="823233">
                    <a:moveTo>
                      <a:pt x="117507" y="666836"/>
                    </a:moveTo>
                    <a:cubicBezTo>
                      <a:pt x="109315" y="625212"/>
                      <a:pt x="103219" y="582254"/>
                      <a:pt x="82836" y="545107"/>
                    </a:cubicBezTo>
                    <a:cubicBezTo>
                      <a:pt x="55023" y="494720"/>
                      <a:pt x="1016" y="454429"/>
                      <a:pt x="-32" y="396993"/>
                    </a:cubicBezTo>
                    <a:cubicBezTo>
                      <a:pt x="-603" y="364227"/>
                      <a:pt x="16732" y="334414"/>
                      <a:pt x="30353" y="304601"/>
                    </a:cubicBezTo>
                    <a:cubicBezTo>
                      <a:pt x="53348" y="254347"/>
                      <a:pt x="66507" y="200159"/>
                      <a:pt x="69120" y="144962"/>
                    </a:cubicBezTo>
                    <a:cubicBezTo>
                      <a:pt x="70453" y="116387"/>
                      <a:pt x="69120" y="87812"/>
                      <a:pt x="76930" y="60380"/>
                    </a:cubicBezTo>
                    <a:cubicBezTo>
                      <a:pt x="84741" y="32948"/>
                      <a:pt x="104267" y="6944"/>
                      <a:pt x="132080" y="1134"/>
                    </a:cubicBezTo>
                    <a:cubicBezTo>
                      <a:pt x="161893" y="-5152"/>
                      <a:pt x="191421" y="13517"/>
                      <a:pt x="212566" y="35424"/>
                    </a:cubicBezTo>
                    <a:cubicBezTo>
                      <a:pt x="246132" y="70324"/>
                      <a:pt x="268040" y="114796"/>
                      <a:pt x="275241" y="162678"/>
                    </a:cubicBezTo>
                    <a:cubicBezTo>
                      <a:pt x="280956" y="201540"/>
                      <a:pt x="277241" y="243260"/>
                      <a:pt x="295719" y="277931"/>
                    </a:cubicBezTo>
                    <a:cubicBezTo>
                      <a:pt x="313055" y="310411"/>
                      <a:pt x="347535" y="331652"/>
                      <a:pt x="362394" y="365370"/>
                    </a:cubicBezTo>
                    <a:cubicBezTo>
                      <a:pt x="388683" y="425092"/>
                      <a:pt x="343344" y="490529"/>
                      <a:pt x="334486" y="555108"/>
                    </a:cubicBezTo>
                    <a:cubicBezTo>
                      <a:pt x="323532" y="631880"/>
                      <a:pt x="368586" y="723986"/>
                      <a:pt x="316103" y="792281"/>
                    </a:cubicBezTo>
                    <a:cubicBezTo>
                      <a:pt x="276574" y="843906"/>
                      <a:pt x="201803" y="824285"/>
                      <a:pt x="163703" y="780755"/>
                    </a:cubicBezTo>
                    <a:cubicBezTo>
                      <a:pt x="136271" y="749037"/>
                      <a:pt x="125412" y="706842"/>
                      <a:pt x="117507" y="666836"/>
                    </a:cubicBezTo>
                    <a:close/>
                  </a:path>
                </a:pathLst>
              </a:custGeom>
              <a:solidFill>
                <a:srgbClr val="369949"/>
              </a:solidFill>
              <a:ln w="9525"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7A86DE7F-8C87-E6F6-4759-8C93DD92C585}"/>
                  </a:ext>
                </a:extLst>
              </p:cNvPr>
              <p:cNvSpPr/>
              <p:nvPr/>
            </p:nvSpPr>
            <p:spPr>
              <a:xfrm>
                <a:off x="1116911" y="4354847"/>
                <a:ext cx="329503" cy="349051"/>
              </a:xfrm>
              <a:custGeom>
                <a:avLst/>
                <a:gdLst>
                  <a:gd name="connsiteX0" fmla="*/ 405264 w 481832"/>
                  <a:gd name="connsiteY0" fmla="*/ 510133 h 510417"/>
                  <a:gd name="connsiteX1" fmla="*/ 317158 w 481832"/>
                  <a:gd name="connsiteY1" fmla="*/ 471462 h 510417"/>
                  <a:gd name="connsiteX2" fmla="*/ 256769 w 481832"/>
                  <a:gd name="connsiteY2" fmla="*/ 393261 h 510417"/>
                  <a:gd name="connsiteX3" fmla="*/ 228194 w 481832"/>
                  <a:gd name="connsiteY3" fmla="*/ 364686 h 510417"/>
                  <a:gd name="connsiteX4" fmla="*/ 127896 w 481832"/>
                  <a:gd name="connsiteY4" fmla="*/ 352875 h 510417"/>
                  <a:gd name="connsiteX5" fmla="*/ 39123 w 481832"/>
                  <a:gd name="connsiteY5" fmla="*/ 269341 h 510417"/>
                  <a:gd name="connsiteX6" fmla="*/ 32741 w 481832"/>
                  <a:gd name="connsiteY6" fmla="*/ 182759 h 510417"/>
                  <a:gd name="connsiteX7" fmla="*/ -25 w 481832"/>
                  <a:gd name="connsiteY7" fmla="*/ 80556 h 510417"/>
                  <a:gd name="connsiteX8" fmla="*/ 20454 w 481832"/>
                  <a:gd name="connsiteY8" fmla="*/ 25882 h 510417"/>
                  <a:gd name="connsiteX9" fmla="*/ 42933 w 481832"/>
                  <a:gd name="connsiteY9" fmla="*/ 4451 h 510417"/>
                  <a:gd name="connsiteX10" fmla="*/ 100654 w 481832"/>
                  <a:gd name="connsiteY10" fmla="*/ 7689 h 510417"/>
                  <a:gd name="connsiteX11" fmla="*/ 156661 w 481832"/>
                  <a:gd name="connsiteY11" fmla="*/ 29121 h 510417"/>
                  <a:gd name="connsiteX12" fmla="*/ 194761 w 481832"/>
                  <a:gd name="connsiteY12" fmla="*/ 53886 h 510417"/>
                  <a:gd name="connsiteX13" fmla="*/ 220098 w 481832"/>
                  <a:gd name="connsiteY13" fmla="*/ 114750 h 510417"/>
                  <a:gd name="connsiteX14" fmla="*/ 313919 w 481832"/>
                  <a:gd name="connsiteY14" fmla="*/ 162375 h 510417"/>
                  <a:gd name="connsiteX15" fmla="*/ 377737 w 481832"/>
                  <a:gd name="connsiteY15" fmla="*/ 255339 h 510417"/>
                  <a:gd name="connsiteX16" fmla="*/ 388976 w 481832"/>
                  <a:gd name="connsiteY16" fmla="*/ 306203 h 510417"/>
                  <a:gd name="connsiteX17" fmla="*/ 421837 w 481832"/>
                  <a:gd name="connsiteY17" fmla="*/ 345350 h 510417"/>
                  <a:gd name="connsiteX18" fmla="*/ 453651 w 481832"/>
                  <a:gd name="connsiteY18" fmla="*/ 354875 h 510417"/>
                  <a:gd name="connsiteX19" fmla="*/ 481464 w 481832"/>
                  <a:gd name="connsiteY19" fmla="*/ 401453 h 510417"/>
                  <a:gd name="connsiteX20" fmla="*/ 437268 w 481832"/>
                  <a:gd name="connsiteY20" fmla="*/ 500608 h 510417"/>
                  <a:gd name="connsiteX21" fmla="*/ 405264 w 481832"/>
                  <a:gd name="connsiteY21" fmla="*/ 510133 h 5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1832" h="510417">
                    <a:moveTo>
                      <a:pt x="405264" y="510133"/>
                    </a:moveTo>
                    <a:cubicBezTo>
                      <a:pt x="372307" y="512324"/>
                      <a:pt x="340780" y="494607"/>
                      <a:pt x="317158" y="471462"/>
                    </a:cubicBezTo>
                    <a:cubicBezTo>
                      <a:pt x="293536" y="448316"/>
                      <a:pt x="275819" y="419836"/>
                      <a:pt x="256769" y="393261"/>
                    </a:cubicBezTo>
                    <a:cubicBezTo>
                      <a:pt x="249203" y="381955"/>
                      <a:pt x="239496" y="372249"/>
                      <a:pt x="228194" y="364686"/>
                    </a:cubicBezTo>
                    <a:cubicBezTo>
                      <a:pt x="199048" y="347065"/>
                      <a:pt x="161519" y="357828"/>
                      <a:pt x="127896" y="352875"/>
                    </a:cubicBezTo>
                    <a:cubicBezTo>
                      <a:pt x="84078" y="345665"/>
                      <a:pt x="48986" y="312642"/>
                      <a:pt x="39123" y="269341"/>
                    </a:cubicBezTo>
                    <a:cubicBezTo>
                      <a:pt x="33217" y="240766"/>
                      <a:pt x="39123" y="211143"/>
                      <a:pt x="32741" y="182759"/>
                    </a:cubicBezTo>
                    <a:cubicBezTo>
                      <a:pt x="25026" y="147612"/>
                      <a:pt x="-882" y="116560"/>
                      <a:pt x="-25" y="80556"/>
                    </a:cubicBezTo>
                    <a:cubicBezTo>
                      <a:pt x="1279" y="60715"/>
                      <a:pt x="8403" y="41694"/>
                      <a:pt x="20454" y="25882"/>
                    </a:cubicBezTo>
                    <a:cubicBezTo>
                      <a:pt x="26089" y="17014"/>
                      <a:pt x="33806" y="9661"/>
                      <a:pt x="42933" y="4451"/>
                    </a:cubicBezTo>
                    <a:cubicBezTo>
                      <a:pt x="60649" y="-4407"/>
                      <a:pt x="81890" y="1307"/>
                      <a:pt x="100654" y="7689"/>
                    </a:cubicBezTo>
                    <a:cubicBezTo>
                      <a:pt x="119419" y="14071"/>
                      <a:pt x="138278" y="21310"/>
                      <a:pt x="156661" y="29121"/>
                    </a:cubicBezTo>
                    <a:cubicBezTo>
                      <a:pt x="171315" y="33893"/>
                      <a:pt x="184454" y="42427"/>
                      <a:pt x="194761" y="53886"/>
                    </a:cubicBezTo>
                    <a:cubicBezTo>
                      <a:pt x="208287" y="71412"/>
                      <a:pt x="207906" y="96367"/>
                      <a:pt x="220098" y="114750"/>
                    </a:cubicBezTo>
                    <a:cubicBezTo>
                      <a:pt x="239910" y="144468"/>
                      <a:pt x="282391" y="145707"/>
                      <a:pt x="313919" y="162375"/>
                    </a:cubicBezTo>
                    <a:cubicBezTo>
                      <a:pt x="348209" y="180473"/>
                      <a:pt x="368974" y="217620"/>
                      <a:pt x="377737" y="255339"/>
                    </a:cubicBezTo>
                    <a:cubicBezTo>
                      <a:pt x="380526" y="272494"/>
                      <a:pt x="384279" y="289477"/>
                      <a:pt x="388976" y="306203"/>
                    </a:cubicBezTo>
                    <a:cubicBezTo>
                      <a:pt x="394080" y="323215"/>
                      <a:pt x="405966" y="337378"/>
                      <a:pt x="421837" y="345350"/>
                    </a:cubicBezTo>
                    <a:cubicBezTo>
                      <a:pt x="432029" y="349637"/>
                      <a:pt x="443650" y="350113"/>
                      <a:pt x="453651" y="354875"/>
                    </a:cubicBezTo>
                    <a:cubicBezTo>
                      <a:pt x="470486" y="364410"/>
                      <a:pt x="481054" y="382108"/>
                      <a:pt x="481464" y="401453"/>
                    </a:cubicBezTo>
                    <a:cubicBezTo>
                      <a:pt x="484226" y="436981"/>
                      <a:pt x="469272" y="481844"/>
                      <a:pt x="437268" y="500608"/>
                    </a:cubicBezTo>
                    <a:cubicBezTo>
                      <a:pt x="427477" y="506209"/>
                      <a:pt x="416523" y="509466"/>
                      <a:pt x="405264" y="510133"/>
                    </a:cubicBezTo>
                    <a:close/>
                  </a:path>
                </a:pathLst>
              </a:custGeom>
              <a:solidFill>
                <a:srgbClr val="369949"/>
              </a:solidFill>
              <a:ln w="9525"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06B91DBC-4A42-4D93-8710-B0070F4D5BFD}"/>
                  </a:ext>
                </a:extLst>
              </p:cNvPr>
              <p:cNvSpPr/>
              <p:nvPr/>
            </p:nvSpPr>
            <p:spPr>
              <a:xfrm>
                <a:off x="1555168" y="4339135"/>
                <a:ext cx="293848" cy="402770"/>
              </a:xfrm>
              <a:custGeom>
                <a:avLst/>
                <a:gdLst>
                  <a:gd name="connsiteX0" fmla="*/ 36911 w 429694"/>
                  <a:gd name="connsiteY0" fmla="*/ 551205 h 588971"/>
                  <a:gd name="connsiteX1" fmla="*/ 12432 w 429694"/>
                  <a:gd name="connsiteY1" fmla="*/ 465480 h 588971"/>
                  <a:gd name="connsiteX2" fmla="*/ 32816 w 429694"/>
                  <a:gd name="connsiteY2" fmla="*/ 389757 h 588971"/>
                  <a:gd name="connsiteX3" fmla="*/ 77297 w 429694"/>
                  <a:gd name="connsiteY3" fmla="*/ 329463 h 588971"/>
                  <a:gd name="connsiteX4" fmla="*/ 105110 w 429694"/>
                  <a:gd name="connsiteY4" fmla="*/ 256216 h 588971"/>
                  <a:gd name="connsiteX5" fmla="*/ 165880 w 429694"/>
                  <a:gd name="connsiteY5" fmla="*/ 123343 h 588971"/>
                  <a:gd name="connsiteX6" fmla="*/ 274560 w 429694"/>
                  <a:gd name="connsiteY6" fmla="*/ 37618 h 588971"/>
                  <a:gd name="connsiteX7" fmla="*/ 338949 w 429694"/>
                  <a:gd name="connsiteY7" fmla="*/ 16186 h 588971"/>
                  <a:gd name="connsiteX8" fmla="*/ 409529 w 429694"/>
                  <a:gd name="connsiteY8" fmla="*/ 20663 h 588971"/>
                  <a:gd name="connsiteX9" fmla="*/ 400004 w 429694"/>
                  <a:gd name="connsiteY9" fmla="*/ 93910 h 588971"/>
                  <a:gd name="connsiteX10" fmla="*/ 386765 w 429694"/>
                  <a:gd name="connsiteY10" fmla="*/ 161061 h 588971"/>
                  <a:gd name="connsiteX11" fmla="*/ 372668 w 429694"/>
                  <a:gd name="connsiteY11" fmla="*/ 303936 h 588971"/>
                  <a:gd name="connsiteX12" fmla="*/ 263416 w 429694"/>
                  <a:gd name="connsiteY12" fmla="*/ 386804 h 588971"/>
                  <a:gd name="connsiteX13" fmla="*/ 171119 w 429694"/>
                  <a:gd name="connsiteY13" fmla="*/ 528727 h 588971"/>
                  <a:gd name="connsiteX14" fmla="*/ 104444 w 429694"/>
                  <a:gd name="connsiteY14" fmla="*/ 575685 h 588971"/>
                  <a:gd name="connsiteX15" fmla="*/ 37769 w 429694"/>
                  <a:gd name="connsiteY15" fmla="*/ 551586 h 588971"/>
                  <a:gd name="connsiteX16" fmla="*/ 27291 w 429694"/>
                  <a:gd name="connsiteY16" fmla="*/ 557682 h 588971"/>
                  <a:gd name="connsiteX17" fmla="*/ 141591 w 429694"/>
                  <a:gd name="connsiteY17" fmla="*/ 573303 h 588971"/>
                  <a:gd name="connsiteX18" fmla="*/ 233317 w 429694"/>
                  <a:gd name="connsiteY18" fmla="*/ 441382 h 588971"/>
                  <a:gd name="connsiteX19" fmla="*/ 292753 w 429694"/>
                  <a:gd name="connsiteY19" fmla="*/ 380041 h 588971"/>
                  <a:gd name="connsiteX20" fmla="*/ 356285 w 429694"/>
                  <a:gd name="connsiteY20" fmla="*/ 340131 h 588971"/>
                  <a:gd name="connsiteX21" fmla="*/ 398385 w 429694"/>
                  <a:gd name="connsiteY21" fmla="*/ 201924 h 588971"/>
                  <a:gd name="connsiteX22" fmla="*/ 402100 w 429694"/>
                  <a:gd name="connsiteY22" fmla="*/ 122295 h 588971"/>
                  <a:gd name="connsiteX23" fmla="*/ 429246 w 429694"/>
                  <a:gd name="connsiteY23" fmla="*/ 46856 h 588971"/>
                  <a:gd name="connsiteX24" fmla="*/ 324471 w 429694"/>
                  <a:gd name="connsiteY24" fmla="*/ 6471 h 588971"/>
                  <a:gd name="connsiteX25" fmla="*/ 111206 w 429694"/>
                  <a:gd name="connsiteY25" fmla="*/ 193827 h 588971"/>
                  <a:gd name="connsiteX26" fmla="*/ 83584 w 429694"/>
                  <a:gd name="connsiteY26" fmla="*/ 287744 h 588971"/>
                  <a:gd name="connsiteX27" fmla="*/ 31101 w 429694"/>
                  <a:gd name="connsiteY27" fmla="*/ 371754 h 588971"/>
                  <a:gd name="connsiteX28" fmla="*/ -46 w 429694"/>
                  <a:gd name="connsiteY28" fmla="*/ 453003 h 588971"/>
                  <a:gd name="connsiteX29" fmla="*/ 25386 w 429694"/>
                  <a:gd name="connsiteY29" fmla="*/ 554444 h 588971"/>
                  <a:gd name="connsiteX30" fmla="*/ 37007 w 429694"/>
                  <a:gd name="connsiteY30" fmla="*/ 551205 h 58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9694" h="588971">
                    <a:moveTo>
                      <a:pt x="36911" y="551205"/>
                    </a:moveTo>
                    <a:cubicBezTo>
                      <a:pt x="24557" y="524002"/>
                      <a:pt x="16309" y="495113"/>
                      <a:pt x="12432" y="465480"/>
                    </a:cubicBezTo>
                    <a:cubicBezTo>
                      <a:pt x="10203" y="438639"/>
                      <a:pt x="17414" y="411855"/>
                      <a:pt x="32816" y="389757"/>
                    </a:cubicBezTo>
                    <a:cubicBezTo>
                      <a:pt x="46627" y="368992"/>
                      <a:pt x="64153" y="350799"/>
                      <a:pt x="77297" y="329463"/>
                    </a:cubicBezTo>
                    <a:cubicBezTo>
                      <a:pt x="90156" y="306565"/>
                      <a:pt x="99529" y="281876"/>
                      <a:pt x="105110" y="256216"/>
                    </a:cubicBezTo>
                    <a:cubicBezTo>
                      <a:pt x="117683" y="207543"/>
                      <a:pt x="133685" y="162966"/>
                      <a:pt x="165880" y="123343"/>
                    </a:cubicBezTo>
                    <a:cubicBezTo>
                      <a:pt x="195160" y="86919"/>
                      <a:pt x="232317" y="57610"/>
                      <a:pt x="274560" y="37618"/>
                    </a:cubicBezTo>
                    <a:cubicBezTo>
                      <a:pt x="295106" y="27969"/>
                      <a:pt x="316718" y="20777"/>
                      <a:pt x="338949" y="16186"/>
                    </a:cubicBezTo>
                    <a:cubicBezTo>
                      <a:pt x="359523" y="11900"/>
                      <a:pt x="392003" y="4756"/>
                      <a:pt x="409529" y="20663"/>
                    </a:cubicBezTo>
                    <a:cubicBezTo>
                      <a:pt x="430770" y="39713"/>
                      <a:pt x="408482" y="73812"/>
                      <a:pt x="400004" y="93910"/>
                    </a:cubicBezTo>
                    <a:cubicBezTo>
                      <a:pt x="391241" y="115217"/>
                      <a:pt x="386745" y="138030"/>
                      <a:pt x="386765" y="161061"/>
                    </a:cubicBezTo>
                    <a:cubicBezTo>
                      <a:pt x="385526" y="207734"/>
                      <a:pt x="397147" y="261741"/>
                      <a:pt x="372668" y="303936"/>
                    </a:cubicBezTo>
                    <a:cubicBezTo>
                      <a:pt x="348188" y="346132"/>
                      <a:pt x="298277" y="357657"/>
                      <a:pt x="263416" y="386804"/>
                    </a:cubicBezTo>
                    <a:cubicBezTo>
                      <a:pt x="218839" y="424047"/>
                      <a:pt x="204456" y="483102"/>
                      <a:pt x="171119" y="528727"/>
                    </a:cubicBezTo>
                    <a:cubicBezTo>
                      <a:pt x="154831" y="550920"/>
                      <a:pt x="133019" y="570636"/>
                      <a:pt x="104444" y="575685"/>
                    </a:cubicBezTo>
                    <a:cubicBezTo>
                      <a:pt x="79774" y="580066"/>
                      <a:pt x="52151" y="573494"/>
                      <a:pt x="37769" y="551586"/>
                    </a:cubicBezTo>
                    <a:cubicBezTo>
                      <a:pt x="33482" y="545110"/>
                      <a:pt x="23100" y="551110"/>
                      <a:pt x="27291" y="557682"/>
                    </a:cubicBezTo>
                    <a:cubicBezTo>
                      <a:pt x="52247" y="595782"/>
                      <a:pt x="106634" y="596449"/>
                      <a:pt x="141591" y="573303"/>
                    </a:cubicBezTo>
                    <a:cubicBezTo>
                      <a:pt x="188264" y="542728"/>
                      <a:pt x="205980" y="487578"/>
                      <a:pt x="233317" y="441382"/>
                    </a:cubicBezTo>
                    <a:cubicBezTo>
                      <a:pt x="247766" y="416351"/>
                      <a:pt x="268188" y="395281"/>
                      <a:pt x="292753" y="380041"/>
                    </a:cubicBezTo>
                    <a:cubicBezTo>
                      <a:pt x="314841" y="368240"/>
                      <a:pt x="336073" y="354905"/>
                      <a:pt x="356285" y="340131"/>
                    </a:cubicBezTo>
                    <a:cubicBezTo>
                      <a:pt x="398576" y="305270"/>
                      <a:pt x="400004" y="252502"/>
                      <a:pt x="398385" y="201924"/>
                    </a:cubicBezTo>
                    <a:cubicBezTo>
                      <a:pt x="396280" y="175330"/>
                      <a:pt x="397528" y="148574"/>
                      <a:pt x="402100" y="122295"/>
                    </a:cubicBezTo>
                    <a:cubicBezTo>
                      <a:pt x="408101" y="96196"/>
                      <a:pt x="426198" y="73622"/>
                      <a:pt x="429246" y="46856"/>
                    </a:cubicBezTo>
                    <a:cubicBezTo>
                      <a:pt x="435818" y="-11913"/>
                      <a:pt x="360380" y="-2292"/>
                      <a:pt x="324471" y="6471"/>
                    </a:cubicBezTo>
                    <a:cubicBezTo>
                      <a:pt x="227659" y="31512"/>
                      <a:pt x="148506" y="101044"/>
                      <a:pt x="111206" y="193827"/>
                    </a:cubicBezTo>
                    <a:cubicBezTo>
                      <a:pt x="99205" y="224307"/>
                      <a:pt x="94157" y="256883"/>
                      <a:pt x="83584" y="287744"/>
                    </a:cubicBezTo>
                    <a:cubicBezTo>
                      <a:pt x="72344" y="320319"/>
                      <a:pt x="51389" y="344894"/>
                      <a:pt x="31101" y="371754"/>
                    </a:cubicBezTo>
                    <a:cubicBezTo>
                      <a:pt x="12137" y="394710"/>
                      <a:pt x="1193" y="423247"/>
                      <a:pt x="-46" y="453003"/>
                    </a:cubicBezTo>
                    <a:cubicBezTo>
                      <a:pt x="-46" y="488245"/>
                      <a:pt x="12527" y="522154"/>
                      <a:pt x="25386" y="554444"/>
                    </a:cubicBezTo>
                    <a:cubicBezTo>
                      <a:pt x="28148" y="561588"/>
                      <a:pt x="39864" y="558444"/>
                      <a:pt x="37007" y="551205"/>
                    </a:cubicBezTo>
                    <a:close/>
                  </a:path>
                </a:pathLst>
              </a:custGeom>
              <a:solidFill>
                <a:srgbClr val="010100"/>
              </a:solidFill>
              <a:ln w="9525"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1637A4C3-C48E-7718-74AE-0AEA2B9AE2E0}"/>
                  </a:ext>
                </a:extLst>
              </p:cNvPr>
              <p:cNvSpPr/>
              <p:nvPr/>
            </p:nvSpPr>
            <p:spPr>
              <a:xfrm>
                <a:off x="1551911" y="4445389"/>
                <a:ext cx="189931" cy="434042"/>
              </a:xfrm>
              <a:custGeom>
                <a:avLst/>
                <a:gdLst>
                  <a:gd name="connsiteX0" fmla="*/ 12051 w 277736"/>
                  <a:gd name="connsiteY0" fmla="*/ 628621 h 634699"/>
                  <a:gd name="connsiteX1" fmla="*/ 191788 w 277736"/>
                  <a:gd name="connsiteY1" fmla="*/ 132464 h 634699"/>
                  <a:gd name="connsiteX2" fmla="*/ 276560 w 277736"/>
                  <a:gd name="connsiteY2" fmla="*/ 8639 h 634699"/>
                  <a:gd name="connsiteX3" fmla="*/ 266083 w 277736"/>
                  <a:gd name="connsiteY3" fmla="*/ 2543 h 634699"/>
                  <a:gd name="connsiteX4" fmla="*/ 20624 w 277736"/>
                  <a:gd name="connsiteY4" fmla="*/ 481079 h 634699"/>
                  <a:gd name="connsiteX5" fmla="*/ -46 w 277736"/>
                  <a:gd name="connsiteY5" fmla="*/ 628812 h 634699"/>
                  <a:gd name="connsiteX6" fmla="*/ 12051 w 277736"/>
                  <a:gd name="connsiteY6" fmla="*/ 628812 h 63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736" h="634699">
                    <a:moveTo>
                      <a:pt x="12051" y="628621"/>
                    </a:moveTo>
                    <a:cubicBezTo>
                      <a:pt x="18909" y="448789"/>
                      <a:pt x="96538" y="281911"/>
                      <a:pt x="191788" y="132464"/>
                    </a:cubicBezTo>
                    <a:cubicBezTo>
                      <a:pt x="218648" y="90173"/>
                      <a:pt x="247223" y="49025"/>
                      <a:pt x="276560" y="8639"/>
                    </a:cubicBezTo>
                    <a:cubicBezTo>
                      <a:pt x="281132" y="2353"/>
                      <a:pt x="270655" y="-3744"/>
                      <a:pt x="266083" y="2543"/>
                    </a:cubicBezTo>
                    <a:cubicBezTo>
                      <a:pt x="161308" y="147799"/>
                      <a:pt x="63010" y="304962"/>
                      <a:pt x="20624" y="481079"/>
                    </a:cubicBezTo>
                    <a:cubicBezTo>
                      <a:pt x="8851" y="529514"/>
                      <a:pt x="1926" y="579005"/>
                      <a:pt x="-46" y="628812"/>
                    </a:cubicBezTo>
                    <a:cubicBezTo>
                      <a:pt x="-46" y="636527"/>
                      <a:pt x="11765" y="636527"/>
                      <a:pt x="12051" y="628812"/>
                    </a:cubicBezTo>
                    <a:close/>
                  </a:path>
                </a:pathLst>
              </a:custGeom>
              <a:solidFill>
                <a:srgbClr val="010100"/>
              </a:solidFill>
              <a:ln w="9525"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39D3609B-CCCB-F10E-BDE9-32A705F3999E}"/>
                  </a:ext>
                </a:extLst>
              </p:cNvPr>
              <p:cNvSpPr/>
              <p:nvPr/>
            </p:nvSpPr>
            <p:spPr>
              <a:xfrm>
                <a:off x="1682447" y="4461658"/>
                <a:ext cx="9119" cy="55888"/>
              </a:xfrm>
              <a:custGeom>
                <a:avLst/>
                <a:gdLst>
                  <a:gd name="connsiteX0" fmla="*/ 1288 w 13334"/>
                  <a:gd name="connsiteY0" fmla="*/ 5900 h 81725"/>
                  <a:gd name="connsiteX1" fmla="*/ -46 w 13334"/>
                  <a:gd name="connsiteY1" fmla="*/ 76290 h 81725"/>
                  <a:gd name="connsiteX2" fmla="*/ 6765 w 13334"/>
                  <a:gd name="connsiteY2" fmla="*/ 81576 h 81725"/>
                  <a:gd name="connsiteX3" fmla="*/ 12051 w 13334"/>
                  <a:gd name="connsiteY3" fmla="*/ 76290 h 81725"/>
                  <a:gd name="connsiteX4" fmla="*/ 13289 w 13334"/>
                  <a:gd name="connsiteY4" fmla="*/ 5900 h 81725"/>
                  <a:gd name="connsiteX5" fmla="*/ 7289 w 13334"/>
                  <a:gd name="connsiteY5" fmla="*/ -101 h 81725"/>
                  <a:gd name="connsiteX6" fmla="*/ 1288 w 13334"/>
                  <a:gd name="connsiteY6" fmla="*/ 5900 h 8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4" h="81725">
                    <a:moveTo>
                      <a:pt x="1288" y="5900"/>
                    </a:moveTo>
                    <a:cubicBezTo>
                      <a:pt x="1288" y="29331"/>
                      <a:pt x="431" y="52763"/>
                      <a:pt x="-46" y="76290"/>
                    </a:cubicBezTo>
                    <a:cubicBezTo>
                      <a:pt x="374" y="79633"/>
                      <a:pt x="3421" y="81995"/>
                      <a:pt x="6765" y="81576"/>
                    </a:cubicBezTo>
                    <a:cubicBezTo>
                      <a:pt x="9527" y="81233"/>
                      <a:pt x="11708" y="79052"/>
                      <a:pt x="12051" y="76290"/>
                    </a:cubicBezTo>
                    <a:lnTo>
                      <a:pt x="13289" y="5900"/>
                    </a:lnTo>
                    <a:cubicBezTo>
                      <a:pt x="13289" y="2585"/>
                      <a:pt x="10603" y="-101"/>
                      <a:pt x="7289" y="-101"/>
                    </a:cubicBezTo>
                    <a:cubicBezTo>
                      <a:pt x="3974" y="-101"/>
                      <a:pt x="1288" y="2585"/>
                      <a:pt x="1288" y="5900"/>
                    </a:cubicBezTo>
                    <a:close/>
                  </a:path>
                </a:pathLst>
              </a:custGeom>
              <a:solidFill>
                <a:srgbClr val="010100"/>
              </a:solidFill>
              <a:ln w="9525"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97A58F31-D5FA-4899-F73A-4A59497B136B}"/>
                  </a:ext>
                </a:extLst>
              </p:cNvPr>
              <p:cNvSpPr/>
              <p:nvPr/>
            </p:nvSpPr>
            <p:spPr>
              <a:xfrm>
                <a:off x="1647787" y="4550949"/>
                <a:ext cx="71328" cy="38805"/>
              </a:xfrm>
              <a:custGeom>
                <a:avLst/>
                <a:gdLst>
                  <a:gd name="connsiteX0" fmla="*/ 8536 w 104303"/>
                  <a:gd name="connsiteY0" fmla="*/ 56114 h 56745"/>
                  <a:gd name="connsiteX1" fmla="*/ 99880 w 104303"/>
                  <a:gd name="connsiteY1" fmla="*/ 11728 h 56745"/>
                  <a:gd name="connsiteX2" fmla="*/ 104071 w 104303"/>
                  <a:gd name="connsiteY2" fmla="*/ 4298 h 56745"/>
                  <a:gd name="connsiteX3" fmla="*/ 96642 w 104303"/>
                  <a:gd name="connsiteY3" fmla="*/ 107 h 56745"/>
                  <a:gd name="connsiteX4" fmla="*/ 2440 w 104303"/>
                  <a:gd name="connsiteY4" fmla="*/ 45637 h 56745"/>
                  <a:gd name="connsiteX5" fmla="*/ 1144 w 104303"/>
                  <a:gd name="connsiteY5" fmla="*/ 54161 h 56745"/>
                  <a:gd name="connsiteX6" fmla="*/ 8536 w 104303"/>
                  <a:gd name="connsiteY6" fmla="*/ 56114 h 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03" h="56745">
                    <a:moveTo>
                      <a:pt x="8536" y="56114"/>
                    </a:moveTo>
                    <a:cubicBezTo>
                      <a:pt x="38035" y="39436"/>
                      <a:pt x="68543" y="24615"/>
                      <a:pt x="99880" y="11728"/>
                    </a:cubicBezTo>
                    <a:cubicBezTo>
                      <a:pt x="103033" y="10766"/>
                      <a:pt x="104872" y="7499"/>
                      <a:pt x="104071" y="4298"/>
                    </a:cubicBezTo>
                    <a:cubicBezTo>
                      <a:pt x="103148" y="1117"/>
                      <a:pt x="99842" y="-750"/>
                      <a:pt x="96642" y="107"/>
                    </a:cubicBezTo>
                    <a:cubicBezTo>
                      <a:pt x="64333" y="13328"/>
                      <a:pt x="32872" y="28539"/>
                      <a:pt x="2440" y="45637"/>
                    </a:cubicBezTo>
                    <a:cubicBezTo>
                      <a:pt x="-275" y="47628"/>
                      <a:pt x="-856" y="51447"/>
                      <a:pt x="1144" y="54161"/>
                    </a:cubicBezTo>
                    <a:cubicBezTo>
                      <a:pt x="2840" y="56467"/>
                      <a:pt x="5916" y="57286"/>
                      <a:pt x="8536" y="56114"/>
                    </a:cubicBezTo>
                    <a:close/>
                  </a:path>
                </a:pathLst>
              </a:custGeom>
              <a:solidFill>
                <a:srgbClr val="010100"/>
              </a:solidFill>
              <a:ln w="9525"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294B25F3-2D6E-2E50-4367-7D566076A9EB}"/>
                  </a:ext>
                </a:extLst>
              </p:cNvPr>
              <p:cNvSpPr/>
              <p:nvPr/>
            </p:nvSpPr>
            <p:spPr>
              <a:xfrm>
                <a:off x="1607516" y="4650819"/>
                <a:ext cx="33155" cy="13763"/>
              </a:xfrm>
              <a:custGeom>
                <a:avLst/>
                <a:gdLst>
                  <a:gd name="connsiteX0" fmla="*/ 7607 w 48482"/>
                  <a:gd name="connsiteY0" fmla="*/ 19802 h 20126"/>
                  <a:gd name="connsiteX1" fmla="*/ 43993 w 48482"/>
                  <a:gd name="connsiteY1" fmla="*/ 11706 h 20126"/>
                  <a:gd name="connsiteX2" fmla="*/ 48250 w 48482"/>
                  <a:gd name="connsiteY2" fmla="*/ 4524 h 20126"/>
                  <a:gd name="connsiteX3" fmla="*/ 48184 w 48482"/>
                  <a:gd name="connsiteY3" fmla="*/ 4276 h 20126"/>
                  <a:gd name="connsiteX4" fmla="*/ 40850 w 48482"/>
                  <a:gd name="connsiteY4" fmla="*/ 85 h 20126"/>
                  <a:gd name="connsiteX5" fmla="*/ 4369 w 48482"/>
                  <a:gd name="connsiteY5" fmla="*/ 8182 h 20126"/>
                  <a:gd name="connsiteX6" fmla="*/ 178 w 48482"/>
                  <a:gd name="connsiteY6" fmla="*/ 15611 h 20126"/>
                  <a:gd name="connsiteX7" fmla="*/ 7607 w 48482"/>
                  <a:gd name="connsiteY7" fmla="*/ 19802 h 2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82" h="20126">
                    <a:moveTo>
                      <a:pt x="7607" y="19802"/>
                    </a:moveTo>
                    <a:lnTo>
                      <a:pt x="43993" y="11706"/>
                    </a:lnTo>
                    <a:cubicBezTo>
                      <a:pt x="47155" y="10896"/>
                      <a:pt x="49060" y="7686"/>
                      <a:pt x="48250" y="4524"/>
                    </a:cubicBezTo>
                    <a:cubicBezTo>
                      <a:pt x="48231" y="4438"/>
                      <a:pt x="48212" y="4362"/>
                      <a:pt x="48184" y="4276"/>
                    </a:cubicBezTo>
                    <a:cubicBezTo>
                      <a:pt x="47260" y="1133"/>
                      <a:pt x="44021" y="-715"/>
                      <a:pt x="40850" y="85"/>
                    </a:cubicBezTo>
                    <a:lnTo>
                      <a:pt x="4369" y="8182"/>
                    </a:lnTo>
                    <a:cubicBezTo>
                      <a:pt x="1159" y="9077"/>
                      <a:pt x="-718" y="12401"/>
                      <a:pt x="178" y="15611"/>
                    </a:cubicBezTo>
                    <a:cubicBezTo>
                      <a:pt x="1073" y="18821"/>
                      <a:pt x="4397" y="20697"/>
                      <a:pt x="7607" y="19802"/>
                    </a:cubicBezTo>
                    <a:close/>
                  </a:path>
                </a:pathLst>
              </a:custGeom>
              <a:solidFill>
                <a:srgbClr val="010100"/>
              </a:solidFill>
              <a:ln w="9525"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240B2F65-E9EE-1918-AF66-1940A6F91161}"/>
                  </a:ext>
                </a:extLst>
              </p:cNvPr>
              <p:cNvSpPr/>
              <p:nvPr/>
            </p:nvSpPr>
            <p:spPr>
              <a:xfrm>
                <a:off x="1350722" y="3982554"/>
                <a:ext cx="263643" cy="557602"/>
              </a:xfrm>
              <a:custGeom>
                <a:avLst/>
                <a:gdLst>
                  <a:gd name="connsiteX0" fmla="*/ 249290 w 385525"/>
                  <a:gd name="connsiteY0" fmla="*/ 814889 h 815381"/>
                  <a:gd name="connsiteX1" fmla="*/ 346540 w 385525"/>
                  <a:gd name="connsiteY1" fmla="*/ 693540 h 815381"/>
                  <a:gd name="connsiteX2" fmla="*/ 343016 w 385525"/>
                  <a:gd name="connsiteY2" fmla="*/ 569715 h 815381"/>
                  <a:gd name="connsiteX3" fmla="*/ 371591 w 385525"/>
                  <a:gd name="connsiteY3" fmla="*/ 461987 h 815381"/>
                  <a:gd name="connsiteX4" fmla="*/ 384068 w 385525"/>
                  <a:gd name="connsiteY4" fmla="*/ 364642 h 815381"/>
                  <a:gd name="connsiteX5" fmla="*/ 339396 w 385525"/>
                  <a:gd name="connsiteY5" fmla="*/ 280917 h 815381"/>
                  <a:gd name="connsiteX6" fmla="*/ 305201 w 385525"/>
                  <a:gd name="connsiteY6" fmla="*/ 239769 h 815381"/>
                  <a:gd name="connsiteX7" fmla="*/ 280436 w 385525"/>
                  <a:gd name="connsiteY7" fmla="*/ 188429 h 815381"/>
                  <a:gd name="connsiteX8" fmla="*/ 248147 w 385525"/>
                  <a:gd name="connsiteY8" fmla="*/ 87274 h 815381"/>
                  <a:gd name="connsiteX9" fmla="*/ 115654 w 385525"/>
                  <a:gd name="connsiteY9" fmla="*/ 4025 h 815381"/>
                  <a:gd name="connsiteX10" fmla="*/ 68029 w 385525"/>
                  <a:gd name="connsiteY10" fmla="*/ 61175 h 815381"/>
                  <a:gd name="connsiteX11" fmla="*/ 76792 w 385525"/>
                  <a:gd name="connsiteY11" fmla="*/ 164140 h 815381"/>
                  <a:gd name="connsiteX12" fmla="*/ 10117 w 385525"/>
                  <a:gd name="connsiteY12" fmla="*/ 335590 h 815381"/>
                  <a:gd name="connsiteX13" fmla="*/ 3354 w 385525"/>
                  <a:gd name="connsiteY13" fmla="*/ 419696 h 815381"/>
                  <a:gd name="connsiteX14" fmla="*/ 45645 w 385525"/>
                  <a:gd name="connsiteY14" fmla="*/ 498182 h 815381"/>
                  <a:gd name="connsiteX15" fmla="*/ 99176 w 385525"/>
                  <a:gd name="connsiteY15" fmla="*/ 574382 h 815381"/>
                  <a:gd name="connsiteX16" fmla="*/ 121940 w 385525"/>
                  <a:gd name="connsiteY16" fmla="*/ 688682 h 815381"/>
                  <a:gd name="connsiteX17" fmla="*/ 153944 w 385525"/>
                  <a:gd name="connsiteY17" fmla="*/ 781265 h 815381"/>
                  <a:gd name="connsiteX18" fmla="*/ 227287 w 385525"/>
                  <a:gd name="connsiteY18" fmla="*/ 815174 h 815381"/>
                  <a:gd name="connsiteX19" fmla="*/ 262148 w 385525"/>
                  <a:gd name="connsiteY19" fmla="*/ 801363 h 815381"/>
                  <a:gd name="connsiteX20" fmla="*/ 253576 w 385525"/>
                  <a:gd name="connsiteY20" fmla="*/ 792790 h 815381"/>
                  <a:gd name="connsiteX21" fmla="*/ 170232 w 385525"/>
                  <a:gd name="connsiteY21" fmla="*/ 781551 h 815381"/>
                  <a:gd name="connsiteX22" fmla="*/ 134228 w 385525"/>
                  <a:gd name="connsiteY22" fmla="*/ 690587 h 815381"/>
                  <a:gd name="connsiteX23" fmla="*/ 118702 w 385525"/>
                  <a:gd name="connsiteY23" fmla="*/ 590194 h 815381"/>
                  <a:gd name="connsiteX24" fmla="*/ 75363 w 385525"/>
                  <a:gd name="connsiteY24" fmla="*/ 516280 h 815381"/>
                  <a:gd name="connsiteX25" fmla="*/ 13451 w 385525"/>
                  <a:gd name="connsiteY25" fmla="*/ 367595 h 815381"/>
                  <a:gd name="connsiteX26" fmla="*/ 79268 w 385525"/>
                  <a:gd name="connsiteY26" fmla="*/ 215195 h 815381"/>
                  <a:gd name="connsiteX27" fmla="*/ 86698 w 385525"/>
                  <a:gd name="connsiteY27" fmla="*/ 135947 h 815381"/>
                  <a:gd name="connsiteX28" fmla="*/ 88698 w 385525"/>
                  <a:gd name="connsiteY28" fmla="*/ 38220 h 815381"/>
                  <a:gd name="connsiteX29" fmla="*/ 159850 w 385525"/>
                  <a:gd name="connsiteY29" fmla="*/ 14788 h 815381"/>
                  <a:gd name="connsiteX30" fmla="*/ 227763 w 385525"/>
                  <a:gd name="connsiteY30" fmla="*/ 72796 h 815381"/>
                  <a:gd name="connsiteX31" fmla="*/ 297105 w 385525"/>
                  <a:gd name="connsiteY31" fmla="*/ 249389 h 815381"/>
                  <a:gd name="connsiteX32" fmla="*/ 355303 w 385525"/>
                  <a:gd name="connsiteY32" fmla="*/ 321303 h 815381"/>
                  <a:gd name="connsiteX33" fmla="*/ 370543 w 385525"/>
                  <a:gd name="connsiteY33" fmla="*/ 416553 h 815381"/>
                  <a:gd name="connsiteX34" fmla="*/ 340920 w 385525"/>
                  <a:gd name="connsiteY34" fmla="*/ 521328 h 815381"/>
                  <a:gd name="connsiteX35" fmla="*/ 331395 w 385525"/>
                  <a:gd name="connsiteY35" fmla="*/ 633723 h 815381"/>
                  <a:gd name="connsiteX36" fmla="*/ 323489 w 385525"/>
                  <a:gd name="connsiteY36" fmla="*/ 749356 h 815381"/>
                  <a:gd name="connsiteX37" fmla="*/ 249290 w 385525"/>
                  <a:gd name="connsiteY37" fmla="*/ 802982 h 815381"/>
                  <a:gd name="connsiteX38" fmla="*/ 249290 w 385525"/>
                  <a:gd name="connsiteY38" fmla="*/ 814984 h 81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5525" h="815381">
                    <a:moveTo>
                      <a:pt x="249290" y="814889"/>
                    </a:moveTo>
                    <a:cubicBezTo>
                      <a:pt x="313869" y="820127"/>
                      <a:pt x="345492" y="747261"/>
                      <a:pt x="346540" y="693540"/>
                    </a:cubicBezTo>
                    <a:cubicBezTo>
                      <a:pt x="347302" y="652202"/>
                      <a:pt x="338253" y="611054"/>
                      <a:pt x="343016" y="569715"/>
                    </a:cubicBezTo>
                    <a:cubicBezTo>
                      <a:pt x="347302" y="532758"/>
                      <a:pt x="361113" y="497515"/>
                      <a:pt x="371591" y="461987"/>
                    </a:cubicBezTo>
                    <a:cubicBezTo>
                      <a:pt x="381116" y="430650"/>
                      <a:pt x="388736" y="397598"/>
                      <a:pt x="384068" y="364642"/>
                    </a:cubicBezTo>
                    <a:cubicBezTo>
                      <a:pt x="379401" y="331685"/>
                      <a:pt x="360923" y="305491"/>
                      <a:pt x="339396" y="280917"/>
                    </a:cubicBezTo>
                    <a:cubicBezTo>
                      <a:pt x="327147" y="267925"/>
                      <a:pt x="315727" y="254180"/>
                      <a:pt x="305201" y="239769"/>
                    </a:cubicBezTo>
                    <a:cubicBezTo>
                      <a:pt x="294705" y="223834"/>
                      <a:pt x="286371" y="206565"/>
                      <a:pt x="280436" y="188429"/>
                    </a:cubicBezTo>
                    <a:cubicBezTo>
                      <a:pt x="268816" y="154997"/>
                      <a:pt x="261958" y="120040"/>
                      <a:pt x="248147" y="87274"/>
                    </a:cubicBezTo>
                    <a:cubicBezTo>
                      <a:pt x="226144" y="35172"/>
                      <a:pt x="177471" y="-15025"/>
                      <a:pt x="115654" y="4025"/>
                    </a:cubicBezTo>
                    <a:cubicBezTo>
                      <a:pt x="89815" y="11893"/>
                      <a:pt x="71106" y="34343"/>
                      <a:pt x="68029" y="61175"/>
                    </a:cubicBezTo>
                    <a:cubicBezTo>
                      <a:pt x="63171" y="95751"/>
                      <a:pt x="77554" y="129660"/>
                      <a:pt x="76792" y="164140"/>
                    </a:cubicBezTo>
                    <a:cubicBezTo>
                      <a:pt x="75839" y="227005"/>
                      <a:pt x="30405" y="278440"/>
                      <a:pt x="10117" y="335590"/>
                    </a:cubicBezTo>
                    <a:cubicBezTo>
                      <a:pt x="-512" y="362318"/>
                      <a:pt x="-2868" y="391617"/>
                      <a:pt x="3354" y="419696"/>
                    </a:cubicBezTo>
                    <a:cubicBezTo>
                      <a:pt x="11859" y="448509"/>
                      <a:pt x="26261" y="475237"/>
                      <a:pt x="45645" y="498182"/>
                    </a:cubicBezTo>
                    <a:cubicBezTo>
                      <a:pt x="65909" y="521795"/>
                      <a:pt x="83837" y="547312"/>
                      <a:pt x="99176" y="574382"/>
                    </a:cubicBezTo>
                    <a:cubicBezTo>
                      <a:pt x="116702" y="610006"/>
                      <a:pt x="117178" y="650582"/>
                      <a:pt x="121940" y="688682"/>
                    </a:cubicBezTo>
                    <a:cubicBezTo>
                      <a:pt x="125846" y="721258"/>
                      <a:pt x="133180" y="754881"/>
                      <a:pt x="153944" y="781265"/>
                    </a:cubicBezTo>
                    <a:cubicBezTo>
                      <a:pt x="171349" y="803916"/>
                      <a:pt x="198760" y="816584"/>
                      <a:pt x="227287" y="815174"/>
                    </a:cubicBezTo>
                    <a:cubicBezTo>
                      <a:pt x="240022" y="814155"/>
                      <a:pt x="252166" y="809345"/>
                      <a:pt x="262148" y="801363"/>
                    </a:cubicBezTo>
                    <a:cubicBezTo>
                      <a:pt x="268244" y="796600"/>
                      <a:pt x="259672" y="788123"/>
                      <a:pt x="253576" y="792790"/>
                    </a:cubicBezTo>
                    <a:cubicBezTo>
                      <a:pt x="228430" y="812317"/>
                      <a:pt x="191282" y="802315"/>
                      <a:pt x="170232" y="781551"/>
                    </a:cubicBezTo>
                    <a:cubicBezTo>
                      <a:pt x="146420" y="758024"/>
                      <a:pt x="138323" y="722687"/>
                      <a:pt x="134228" y="690587"/>
                    </a:cubicBezTo>
                    <a:cubicBezTo>
                      <a:pt x="130132" y="658488"/>
                      <a:pt x="129370" y="622579"/>
                      <a:pt x="118702" y="590194"/>
                    </a:cubicBezTo>
                    <a:cubicBezTo>
                      <a:pt x="108532" y="563286"/>
                      <a:pt x="93878" y="538292"/>
                      <a:pt x="75363" y="516280"/>
                    </a:cubicBezTo>
                    <a:cubicBezTo>
                      <a:pt x="41359" y="472274"/>
                      <a:pt x="2497" y="427316"/>
                      <a:pt x="13451" y="367595"/>
                    </a:cubicBezTo>
                    <a:cubicBezTo>
                      <a:pt x="23642" y="312540"/>
                      <a:pt x="61076" y="267201"/>
                      <a:pt x="79268" y="215195"/>
                    </a:cubicBezTo>
                    <a:cubicBezTo>
                      <a:pt x="88093" y="189763"/>
                      <a:pt x="90642" y="162578"/>
                      <a:pt x="86698" y="135947"/>
                    </a:cubicBezTo>
                    <a:cubicBezTo>
                      <a:pt x="82412" y="104990"/>
                      <a:pt x="70220" y="66985"/>
                      <a:pt x="88698" y="38220"/>
                    </a:cubicBezTo>
                    <a:cubicBezTo>
                      <a:pt x="103748" y="14979"/>
                      <a:pt x="134323" y="9073"/>
                      <a:pt x="159850" y="14788"/>
                    </a:cubicBezTo>
                    <a:cubicBezTo>
                      <a:pt x="190901" y="21742"/>
                      <a:pt x="212999" y="45745"/>
                      <a:pt x="227763" y="72796"/>
                    </a:cubicBezTo>
                    <a:cubicBezTo>
                      <a:pt x="258434" y="128707"/>
                      <a:pt x="259481" y="196621"/>
                      <a:pt x="297105" y="249389"/>
                    </a:cubicBezTo>
                    <a:cubicBezTo>
                      <a:pt x="315012" y="274535"/>
                      <a:pt x="338920" y="295109"/>
                      <a:pt x="355303" y="321303"/>
                    </a:cubicBezTo>
                    <a:cubicBezTo>
                      <a:pt x="372219" y="349992"/>
                      <a:pt x="377658" y="384016"/>
                      <a:pt x="370543" y="416553"/>
                    </a:cubicBezTo>
                    <a:cubicBezTo>
                      <a:pt x="364161" y="452272"/>
                      <a:pt x="350636" y="486181"/>
                      <a:pt x="340920" y="521328"/>
                    </a:cubicBezTo>
                    <a:cubicBezTo>
                      <a:pt x="331090" y="557933"/>
                      <a:pt x="327871" y="595985"/>
                      <a:pt x="331395" y="633723"/>
                    </a:cubicBezTo>
                    <a:cubicBezTo>
                      <a:pt x="334253" y="671823"/>
                      <a:pt x="339682" y="713066"/>
                      <a:pt x="323489" y="749356"/>
                    </a:cubicBezTo>
                    <a:cubicBezTo>
                      <a:pt x="310250" y="779170"/>
                      <a:pt x="284151" y="805745"/>
                      <a:pt x="249290" y="802982"/>
                    </a:cubicBezTo>
                    <a:cubicBezTo>
                      <a:pt x="241574" y="802315"/>
                      <a:pt x="241574" y="814412"/>
                      <a:pt x="249290" y="814984"/>
                    </a:cubicBezTo>
                    <a:close/>
                  </a:path>
                </a:pathLst>
              </a:custGeom>
              <a:solidFill>
                <a:srgbClr val="010100"/>
              </a:solidFill>
              <a:ln w="9525"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F8EAFE2A-4DF9-D12E-5A17-319D39D76371}"/>
                  </a:ext>
                </a:extLst>
              </p:cNvPr>
              <p:cNvSpPr/>
              <p:nvPr/>
            </p:nvSpPr>
            <p:spPr>
              <a:xfrm>
                <a:off x="1470792" y="4143935"/>
                <a:ext cx="58424" cy="713953"/>
              </a:xfrm>
              <a:custGeom>
                <a:avLst/>
                <a:gdLst>
                  <a:gd name="connsiteX0" fmla="*/ 274 w 85433"/>
                  <a:gd name="connsiteY0" fmla="*/ 7306 h 1044013"/>
                  <a:gd name="connsiteX1" fmla="*/ 68378 w 85433"/>
                  <a:gd name="connsiteY1" fmla="*/ 808930 h 1044013"/>
                  <a:gd name="connsiteX2" fmla="*/ 62377 w 85433"/>
                  <a:gd name="connsiteY2" fmla="*/ 1038578 h 1044013"/>
                  <a:gd name="connsiteX3" fmla="*/ 69188 w 85433"/>
                  <a:gd name="connsiteY3" fmla="*/ 1043864 h 1044013"/>
                  <a:gd name="connsiteX4" fmla="*/ 74474 w 85433"/>
                  <a:gd name="connsiteY4" fmla="*/ 1038578 h 1044013"/>
                  <a:gd name="connsiteX5" fmla="*/ 63044 w 85433"/>
                  <a:gd name="connsiteY5" fmla="*/ 225048 h 1044013"/>
                  <a:gd name="connsiteX6" fmla="*/ 11895 w 85433"/>
                  <a:gd name="connsiteY6" fmla="*/ 4067 h 1044013"/>
                  <a:gd name="connsiteX7" fmla="*/ 274 w 85433"/>
                  <a:gd name="connsiteY7" fmla="*/ 7306 h 10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33" h="1044013">
                    <a:moveTo>
                      <a:pt x="274" y="7306"/>
                    </a:moveTo>
                    <a:cubicBezTo>
                      <a:pt x="83523" y="265910"/>
                      <a:pt x="77046" y="540706"/>
                      <a:pt x="68378" y="808930"/>
                    </a:cubicBezTo>
                    <a:cubicBezTo>
                      <a:pt x="65997" y="885130"/>
                      <a:pt x="63330" y="961997"/>
                      <a:pt x="62377" y="1038578"/>
                    </a:cubicBezTo>
                    <a:cubicBezTo>
                      <a:pt x="62796" y="1041921"/>
                      <a:pt x="65844" y="1044283"/>
                      <a:pt x="69188" y="1043864"/>
                    </a:cubicBezTo>
                    <a:cubicBezTo>
                      <a:pt x="71950" y="1043521"/>
                      <a:pt x="74131" y="1041340"/>
                      <a:pt x="74474" y="1038578"/>
                    </a:cubicBezTo>
                    <a:cubicBezTo>
                      <a:pt x="77808" y="767591"/>
                      <a:pt x="103049" y="494415"/>
                      <a:pt x="63044" y="225048"/>
                    </a:cubicBezTo>
                    <a:cubicBezTo>
                      <a:pt x="51976" y="150133"/>
                      <a:pt x="34869" y="76229"/>
                      <a:pt x="11895" y="4067"/>
                    </a:cubicBezTo>
                    <a:cubicBezTo>
                      <a:pt x="9513" y="-3267"/>
                      <a:pt x="-2107" y="-124"/>
                      <a:pt x="274" y="7306"/>
                    </a:cubicBezTo>
                    <a:close/>
                  </a:path>
                </a:pathLst>
              </a:custGeom>
              <a:solidFill>
                <a:srgbClr val="010100"/>
              </a:solidFill>
              <a:ln w="9525"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5ED203D5-F125-B824-53EE-A6007748A608}"/>
                  </a:ext>
                </a:extLst>
              </p:cNvPr>
              <p:cNvSpPr/>
              <p:nvPr/>
            </p:nvSpPr>
            <p:spPr>
              <a:xfrm>
                <a:off x="1449175" y="4235531"/>
                <a:ext cx="56437" cy="32380"/>
              </a:xfrm>
              <a:custGeom>
                <a:avLst/>
                <a:gdLst>
                  <a:gd name="connsiteX0" fmla="*/ 3120 w 82528"/>
                  <a:gd name="connsiteY0" fmla="*/ 11001 h 47349"/>
                  <a:gd name="connsiteX1" fmla="*/ 73319 w 82528"/>
                  <a:gd name="connsiteY1" fmla="*/ 46529 h 47349"/>
                  <a:gd name="connsiteX2" fmla="*/ 79415 w 82528"/>
                  <a:gd name="connsiteY2" fmla="*/ 36147 h 47349"/>
                  <a:gd name="connsiteX3" fmla="*/ 9026 w 82528"/>
                  <a:gd name="connsiteY3" fmla="*/ 619 h 47349"/>
                  <a:gd name="connsiteX4" fmla="*/ 3025 w 82528"/>
                  <a:gd name="connsiteY4" fmla="*/ 11001 h 4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8" h="47349">
                    <a:moveTo>
                      <a:pt x="3120" y="11001"/>
                    </a:moveTo>
                    <a:lnTo>
                      <a:pt x="73319" y="46529"/>
                    </a:lnTo>
                    <a:cubicBezTo>
                      <a:pt x="80273" y="50053"/>
                      <a:pt x="86369" y="39671"/>
                      <a:pt x="79415" y="36147"/>
                    </a:cubicBezTo>
                    <a:lnTo>
                      <a:pt x="9026" y="619"/>
                    </a:lnTo>
                    <a:cubicBezTo>
                      <a:pt x="2168" y="-2906"/>
                      <a:pt x="-3928" y="7477"/>
                      <a:pt x="3025" y="11001"/>
                    </a:cubicBezTo>
                    <a:close/>
                  </a:path>
                </a:pathLst>
              </a:custGeom>
              <a:solidFill>
                <a:srgbClr val="010100"/>
              </a:solidFill>
              <a:ln w="9525"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26FC89E4-A466-8884-380D-D9808356E0C6}"/>
                  </a:ext>
                </a:extLst>
              </p:cNvPr>
              <p:cNvSpPr/>
              <p:nvPr/>
            </p:nvSpPr>
            <p:spPr>
              <a:xfrm>
                <a:off x="1513591" y="4331910"/>
                <a:ext cx="29892" cy="47279"/>
              </a:xfrm>
              <a:custGeom>
                <a:avLst/>
                <a:gdLst>
                  <a:gd name="connsiteX0" fmla="*/ 32463 w 43711"/>
                  <a:gd name="connsiteY0" fmla="*/ 2845 h 69136"/>
                  <a:gd name="connsiteX1" fmla="*/ 744 w 43711"/>
                  <a:gd name="connsiteY1" fmla="*/ 59995 h 69136"/>
                  <a:gd name="connsiteX2" fmla="*/ 11222 w 43711"/>
                  <a:gd name="connsiteY2" fmla="*/ 66090 h 69136"/>
                  <a:gd name="connsiteX3" fmla="*/ 42845 w 43711"/>
                  <a:gd name="connsiteY3" fmla="*/ 8940 h 69136"/>
                  <a:gd name="connsiteX4" fmla="*/ 32463 w 43711"/>
                  <a:gd name="connsiteY4" fmla="*/ 2845 h 69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1" h="69136">
                    <a:moveTo>
                      <a:pt x="32463" y="2845"/>
                    </a:moveTo>
                    <a:lnTo>
                      <a:pt x="744" y="59995"/>
                    </a:lnTo>
                    <a:cubicBezTo>
                      <a:pt x="-2970" y="66757"/>
                      <a:pt x="7412" y="72853"/>
                      <a:pt x="11222" y="66090"/>
                    </a:cubicBezTo>
                    <a:cubicBezTo>
                      <a:pt x="21699" y="47040"/>
                      <a:pt x="32272" y="27990"/>
                      <a:pt x="42845" y="8940"/>
                    </a:cubicBezTo>
                    <a:cubicBezTo>
                      <a:pt x="46655" y="2178"/>
                      <a:pt x="36177" y="-3918"/>
                      <a:pt x="32463" y="2845"/>
                    </a:cubicBezTo>
                    <a:close/>
                  </a:path>
                </a:pathLst>
              </a:custGeom>
              <a:solidFill>
                <a:srgbClr val="010100"/>
              </a:solidFill>
              <a:ln w="9525"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DF797265-47D4-CEA0-C58D-5AE17E98B2E8}"/>
                  </a:ext>
                </a:extLst>
              </p:cNvPr>
              <p:cNvSpPr/>
              <p:nvPr/>
            </p:nvSpPr>
            <p:spPr>
              <a:xfrm>
                <a:off x="1492037" y="4434675"/>
                <a:ext cx="37481" cy="39050"/>
              </a:xfrm>
              <a:custGeom>
                <a:avLst/>
                <a:gdLst>
                  <a:gd name="connsiteX0" fmla="*/ 1689 w 54808"/>
                  <a:gd name="connsiteY0" fmla="*/ 10305 h 57102"/>
                  <a:gd name="connsiteX1" fmla="*/ 44551 w 54808"/>
                  <a:gd name="connsiteY1" fmla="*/ 55168 h 57102"/>
                  <a:gd name="connsiteX2" fmla="*/ 53029 w 54808"/>
                  <a:gd name="connsiteY2" fmla="*/ 46596 h 57102"/>
                  <a:gd name="connsiteX3" fmla="*/ 10166 w 54808"/>
                  <a:gd name="connsiteY3" fmla="*/ 1733 h 57102"/>
                  <a:gd name="connsiteX4" fmla="*/ 1689 w 54808"/>
                  <a:gd name="connsiteY4" fmla="*/ 10305 h 5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8" h="57102">
                    <a:moveTo>
                      <a:pt x="1689" y="10305"/>
                    </a:moveTo>
                    <a:lnTo>
                      <a:pt x="44551" y="55168"/>
                    </a:lnTo>
                    <a:cubicBezTo>
                      <a:pt x="49885" y="60788"/>
                      <a:pt x="58458" y="52215"/>
                      <a:pt x="53029" y="46596"/>
                    </a:cubicBezTo>
                    <a:lnTo>
                      <a:pt x="10166" y="1733"/>
                    </a:lnTo>
                    <a:cubicBezTo>
                      <a:pt x="4832" y="-3887"/>
                      <a:pt x="-3740" y="4686"/>
                      <a:pt x="1689" y="10305"/>
                    </a:cubicBezTo>
                    <a:close/>
                  </a:path>
                </a:pathLst>
              </a:custGeom>
              <a:solidFill>
                <a:srgbClr val="010100"/>
              </a:solidFill>
              <a:ln w="9525"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D5310463-6A89-781A-F709-0CF89408A19F}"/>
                  </a:ext>
                </a:extLst>
              </p:cNvPr>
              <p:cNvSpPr/>
              <p:nvPr/>
            </p:nvSpPr>
            <p:spPr>
              <a:xfrm>
                <a:off x="1114348" y="4344841"/>
                <a:ext cx="344981" cy="348194"/>
              </a:xfrm>
              <a:custGeom>
                <a:avLst/>
                <a:gdLst>
                  <a:gd name="connsiteX0" fmla="*/ 422443 w 504465"/>
                  <a:gd name="connsiteY0" fmla="*/ 508287 h 509164"/>
                  <a:gd name="connsiteX1" fmla="*/ 478164 w 504465"/>
                  <a:gd name="connsiteY1" fmla="*/ 475521 h 509164"/>
                  <a:gd name="connsiteX2" fmla="*/ 504072 w 504465"/>
                  <a:gd name="connsiteY2" fmla="*/ 404560 h 509164"/>
                  <a:gd name="connsiteX3" fmla="*/ 473973 w 504465"/>
                  <a:gd name="connsiteY3" fmla="*/ 348648 h 509164"/>
                  <a:gd name="connsiteX4" fmla="*/ 434063 w 504465"/>
                  <a:gd name="connsiteY4" fmla="*/ 334456 h 509164"/>
                  <a:gd name="connsiteX5" fmla="*/ 410060 w 504465"/>
                  <a:gd name="connsiteY5" fmla="*/ 295784 h 509164"/>
                  <a:gd name="connsiteX6" fmla="*/ 389296 w 504465"/>
                  <a:gd name="connsiteY6" fmla="*/ 216060 h 509164"/>
                  <a:gd name="connsiteX7" fmla="*/ 351958 w 504465"/>
                  <a:gd name="connsiteY7" fmla="*/ 143289 h 509164"/>
                  <a:gd name="connsiteX8" fmla="*/ 231086 w 504465"/>
                  <a:gd name="connsiteY8" fmla="*/ 34513 h 509164"/>
                  <a:gd name="connsiteX9" fmla="*/ 67351 w 504465"/>
                  <a:gd name="connsiteY9" fmla="*/ 5938 h 509164"/>
                  <a:gd name="connsiteX10" fmla="*/ 5248 w 504465"/>
                  <a:gd name="connsiteY10" fmla="*/ 116905 h 509164"/>
                  <a:gd name="connsiteX11" fmla="*/ 55635 w 504465"/>
                  <a:gd name="connsiteY11" fmla="*/ 179103 h 509164"/>
                  <a:gd name="connsiteX12" fmla="*/ 52682 w 504465"/>
                  <a:gd name="connsiteY12" fmla="*/ 267114 h 509164"/>
                  <a:gd name="connsiteX13" fmla="*/ 89068 w 504465"/>
                  <a:gd name="connsiteY13" fmla="*/ 331408 h 509164"/>
                  <a:gd name="connsiteX14" fmla="*/ 164696 w 504465"/>
                  <a:gd name="connsiteY14" fmla="*/ 351982 h 509164"/>
                  <a:gd name="connsiteX15" fmla="*/ 222608 w 504465"/>
                  <a:gd name="connsiteY15" fmla="*/ 351124 h 509164"/>
                  <a:gd name="connsiteX16" fmla="*/ 268995 w 504465"/>
                  <a:gd name="connsiteY16" fmla="*/ 380462 h 509164"/>
                  <a:gd name="connsiteX17" fmla="*/ 333003 w 504465"/>
                  <a:gd name="connsiteY17" fmla="*/ 460853 h 509164"/>
                  <a:gd name="connsiteX18" fmla="*/ 408536 w 504465"/>
                  <a:gd name="connsiteY18" fmla="*/ 505811 h 509164"/>
                  <a:gd name="connsiteX19" fmla="*/ 469591 w 504465"/>
                  <a:gd name="connsiteY19" fmla="*/ 487332 h 509164"/>
                  <a:gd name="connsiteX20" fmla="*/ 467448 w 504465"/>
                  <a:gd name="connsiteY20" fmla="*/ 479093 h 509164"/>
                  <a:gd name="connsiteX21" fmla="*/ 459209 w 504465"/>
                  <a:gd name="connsiteY21" fmla="*/ 481236 h 509164"/>
                  <a:gd name="connsiteX22" fmla="*/ 397963 w 504465"/>
                  <a:gd name="connsiteY22" fmla="*/ 489999 h 509164"/>
                  <a:gd name="connsiteX23" fmla="*/ 333955 w 504465"/>
                  <a:gd name="connsiteY23" fmla="*/ 443612 h 509164"/>
                  <a:gd name="connsiteX24" fmla="*/ 225847 w 504465"/>
                  <a:gd name="connsiteY24" fmla="*/ 339504 h 509164"/>
                  <a:gd name="connsiteX25" fmla="*/ 139074 w 504465"/>
                  <a:gd name="connsiteY25" fmla="*/ 340456 h 509164"/>
                  <a:gd name="connsiteX26" fmla="*/ 75542 w 504465"/>
                  <a:gd name="connsiteY26" fmla="*/ 297403 h 509164"/>
                  <a:gd name="connsiteX27" fmla="*/ 68113 w 504465"/>
                  <a:gd name="connsiteY27" fmla="*/ 219775 h 509164"/>
                  <a:gd name="connsiteX28" fmla="*/ 58588 w 504465"/>
                  <a:gd name="connsiteY28" fmla="*/ 155100 h 509164"/>
                  <a:gd name="connsiteX29" fmla="*/ 29727 w 504465"/>
                  <a:gd name="connsiteY29" fmla="*/ 130335 h 509164"/>
                  <a:gd name="connsiteX30" fmla="*/ 12868 w 504465"/>
                  <a:gd name="connsiteY30" fmla="*/ 98521 h 509164"/>
                  <a:gd name="connsiteX31" fmla="*/ 36585 w 504465"/>
                  <a:gd name="connsiteY31" fmla="*/ 36419 h 509164"/>
                  <a:gd name="connsiteX32" fmla="*/ 194700 w 504465"/>
                  <a:gd name="connsiteY32" fmla="*/ 30799 h 509164"/>
                  <a:gd name="connsiteX33" fmla="*/ 387391 w 504465"/>
                  <a:gd name="connsiteY33" fmla="*/ 251017 h 509164"/>
                  <a:gd name="connsiteX34" fmla="*/ 409203 w 504465"/>
                  <a:gd name="connsiteY34" fmla="*/ 324454 h 509164"/>
                  <a:gd name="connsiteX35" fmla="*/ 433492 w 504465"/>
                  <a:gd name="connsiteY35" fmla="*/ 348172 h 509164"/>
                  <a:gd name="connsiteX36" fmla="*/ 475973 w 504465"/>
                  <a:gd name="connsiteY36" fmla="*/ 362936 h 509164"/>
                  <a:gd name="connsiteX37" fmla="*/ 482831 w 504465"/>
                  <a:gd name="connsiteY37" fmla="*/ 439993 h 509164"/>
                  <a:gd name="connsiteX38" fmla="*/ 425681 w 504465"/>
                  <a:gd name="connsiteY38" fmla="*/ 496666 h 509164"/>
                  <a:gd name="connsiteX39" fmla="*/ 422538 w 504465"/>
                  <a:gd name="connsiteY39" fmla="*/ 508287 h 5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465" h="509164">
                    <a:moveTo>
                      <a:pt x="422443" y="508287"/>
                    </a:moveTo>
                    <a:cubicBezTo>
                      <a:pt x="446922" y="513145"/>
                      <a:pt x="465686" y="494380"/>
                      <a:pt x="478164" y="475521"/>
                    </a:cubicBezTo>
                    <a:cubicBezTo>
                      <a:pt x="492376" y="454290"/>
                      <a:pt x="501263" y="429953"/>
                      <a:pt x="504072" y="404560"/>
                    </a:cubicBezTo>
                    <a:cubicBezTo>
                      <a:pt x="506358" y="380557"/>
                      <a:pt x="497500" y="357982"/>
                      <a:pt x="473973" y="348648"/>
                    </a:cubicBezTo>
                    <a:cubicBezTo>
                      <a:pt x="460828" y="343409"/>
                      <a:pt x="445398" y="342742"/>
                      <a:pt x="434063" y="334456"/>
                    </a:cubicBezTo>
                    <a:cubicBezTo>
                      <a:pt x="422017" y="324569"/>
                      <a:pt x="413578" y="310967"/>
                      <a:pt x="410060" y="295784"/>
                    </a:cubicBezTo>
                    <a:cubicBezTo>
                      <a:pt x="402059" y="269400"/>
                      <a:pt x="398821" y="242063"/>
                      <a:pt x="389296" y="216060"/>
                    </a:cubicBezTo>
                    <a:cubicBezTo>
                      <a:pt x="379950" y="190333"/>
                      <a:pt x="367405" y="165882"/>
                      <a:pt x="351958" y="143289"/>
                    </a:cubicBezTo>
                    <a:cubicBezTo>
                      <a:pt x="321008" y="97836"/>
                      <a:pt x="279543" y="60517"/>
                      <a:pt x="231086" y="34513"/>
                    </a:cubicBezTo>
                    <a:cubicBezTo>
                      <a:pt x="183461" y="8986"/>
                      <a:pt x="121262" y="-10445"/>
                      <a:pt x="67351" y="5938"/>
                    </a:cubicBezTo>
                    <a:cubicBezTo>
                      <a:pt x="22488" y="19654"/>
                      <a:pt x="-14088" y="69375"/>
                      <a:pt x="5248" y="116905"/>
                    </a:cubicBezTo>
                    <a:cubicBezTo>
                      <a:pt x="16106" y="143289"/>
                      <a:pt x="49158" y="150719"/>
                      <a:pt x="55635" y="179103"/>
                    </a:cubicBezTo>
                    <a:cubicBezTo>
                      <a:pt x="62112" y="207487"/>
                      <a:pt x="49634" y="237872"/>
                      <a:pt x="52682" y="267114"/>
                    </a:cubicBezTo>
                    <a:cubicBezTo>
                      <a:pt x="55862" y="292508"/>
                      <a:pt x="68939" y="315606"/>
                      <a:pt x="89068" y="331408"/>
                    </a:cubicBezTo>
                    <a:cubicBezTo>
                      <a:pt x="110367" y="348391"/>
                      <a:pt x="137729" y="355839"/>
                      <a:pt x="164696" y="351982"/>
                    </a:cubicBezTo>
                    <a:cubicBezTo>
                      <a:pt x="183746" y="350077"/>
                      <a:pt x="203463" y="345981"/>
                      <a:pt x="222608" y="351124"/>
                    </a:cubicBezTo>
                    <a:cubicBezTo>
                      <a:pt x="240346" y="356735"/>
                      <a:pt x="256328" y="366841"/>
                      <a:pt x="268995" y="380462"/>
                    </a:cubicBezTo>
                    <a:cubicBezTo>
                      <a:pt x="293379" y="404750"/>
                      <a:pt x="309762" y="435516"/>
                      <a:pt x="333003" y="460853"/>
                    </a:cubicBezTo>
                    <a:cubicBezTo>
                      <a:pt x="353193" y="482960"/>
                      <a:pt x="379475" y="498610"/>
                      <a:pt x="408536" y="505811"/>
                    </a:cubicBezTo>
                    <a:cubicBezTo>
                      <a:pt x="431396" y="511430"/>
                      <a:pt x="456923" y="509716"/>
                      <a:pt x="469591" y="487332"/>
                    </a:cubicBezTo>
                    <a:cubicBezTo>
                      <a:pt x="471275" y="484465"/>
                      <a:pt x="470315" y="480779"/>
                      <a:pt x="467448" y="479093"/>
                    </a:cubicBezTo>
                    <a:cubicBezTo>
                      <a:pt x="464581" y="477407"/>
                      <a:pt x="460892" y="478369"/>
                      <a:pt x="459209" y="481236"/>
                    </a:cubicBezTo>
                    <a:cubicBezTo>
                      <a:pt x="446636" y="503429"/>
                      <a:pt x="417871" y="497238"/>
                      <a:pt x="397963" y="489999"/>
                    </a:cubicBezTo>
                    <a:cubicBezTo>
                      <a:pt x="372817" y="480626"/>
                      <a:pt x="350692" y="464596"/>
                      <a:pt x="333955" y="443612"/>
                    </a:cubicBezTo>
                    <a:cubicBezTo>
                      <a:pt x="302428" y="405512"/>
                      <a:pt x="277377" y="353696"/>
                      <a:pt x="225847" y="339504"/>
                    </a:cubicBezTo>
                    <a:cubicBezTo>
                      <a:pt x="197272" y="331598"/>
                      <a:pt x="168220" y="343695"/>
                      <a:pt x="139074" y="340456"/>
                    </a:cubicBezTo>
                    <a:cubicBezTo>
                      <a:pt x="112334" y="336818"/>
                      <a:pt x="88833" y="320892"/>
                      <a:pt x="75542" y="297403"/>
                    </a:cubicBezTo>
                    <a:cubicBezTo>
                      <a:pt x="61445" y="272734"/>
                      <a:pt x="64969" y="246730"/>
                      <a:pt x="68113" y="219775"/>
                    </a:cubicBezTo>
                    <a:cubicBezTo>
                      <a:pt x="70684" y="197867"/>
                      <a:pt x="72304" y="173769"/>
                      <a:pt x="58588" y="155100"/>
                    </a:cubicBezTo>
                    <a:cubicBezTo>
                      <a:pt x="49844" y="145880"/>
                      <a:pt x="40172" y="137574"/>
                      <a:pt x="29727" y="130335"/>
                    </a:cubicBezTo>
                    <a:cubicBezTo>
                      <a:pt x="20373" y="122172"/>
                      <a:pt x="14369" y="110847"/>
                      <a:pt x="12868" y="98521"/>
                    </a:cubicBezTo>
                    <a:cubicBezTo>
                      <a:pt x="10850" y="75280"/>
                      <a:pt x="19590" y="52401"/>
                      <a:pt x="36585" y="36419"/>
                    </a:cubicBezTo>
                    <a:cubicBezTo>
                      <a:pt x="78019" y="-2634"/>
                      <a:pt x="147456" y="12034"/>
                      <a:pt x="194700" y="30799"/>
                    </a:cubicBezTo>
                    <a:cubicBezTo>
                      <a:pt x="290186" y="69537"/>
                      <a:pt x="361668" y="151233"/>
                      <a:pt x="387391" y="251017"/>
                    </a:cubicBezTo>
                    <a:cubicBezTo>
                      <a:pt x="393391" y="275687"/>
                      <a:pt x="395868" y="302261"/>
                      <a:pt x="409203" y="324454"/>
                    </a:cubicBezTo>
                    <a:cubicBezTo>
                      <a:pt x="414931" y="334465"/>
                      <a:pt x="423344" y="342685"/>
                      <a:pt x="433492" y="348172"/>
                    </a:cubicBezTo>
                    <a:cubicBezTo>
                      <a:pt x="446922" y="355030"/>
                      <a:pt x="463114" y="355030"/>
                      <a:pt x="475973" y="362936"/>
                    </a:cubicBezTo>
                    <a:cubicBezTo>
                      <a:pt x="502262" y="378842"/>
                      <a:pt x="491594" y="416942"/>
                      <a:pt x="482831" y="439993"/>
                    </a:cubicBezTo>
                    <a:cubicBezTo>
                      <a:pt x="474545" y="461614"/>
                      <a:pt x="454256" y="502381"/>
                      <a:pt x="425681" y="496666"/>
                    </a:cubicBezTo>
                    <a:cubicBezTo>
                      <a:pt x="418157" y="495142"/>
                      <a:pt x="414918" y="506763"/>
                      <a:pt x="422538" y="508287"/>
                    </a:cubicBezTo>
                    <a:close/>
                  </a:path>
                </a:pathLst>
              </a:custGeom>
              <a:solidFill>
                <a:srgbClr val="010100"/>
              </a:solidFill>
              <a:ln w="9525"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64730B88-F9C9-DC5E-02AF-07977EA48AAD}"/>
                  </a:ext>
                </a:extLst>
              </p:cNvPr>
              <p:cNvSpPr/>
              <p:nvPr/>
            </p:nvSpPr>
            <p:spPr>
              <a:xfrm>
                <a:off x="1222955" y="4431387"/>
                <a:ext cx="254960" cy="428519"/>
              </a:xfrm>
              <a:custGeom>
                <a:avLst/>
                <a:gdLst>
                  <a:gd name="connsiteX0" fmla="*/ 2927 w 372828"/>
                  <a:gd name="connsiteY0" fmla="*/ 10636 h 626623"/>
                  <a:gd name="connsiteX1" fmla="*/ 339826 w 372828"/>
                  <a:gd name="connsiteY1" fmla="*/ 460978 h 626623"/>
                  <a:gd name="connsiteX2" fmla="*/ 360686 w 372828"/>
                  <a:gd name="connsiteY2" fmla="*/ 621188 h 626623"/>
                  <a:gd name="connsiteX3" fmla="*/ 367496 w 372828"/>
                  <a:gd name="connsiteY3" fmla="*/ 626475 h 626623"/>
                  <a:gd name="connsiteX4" fmla="*/ 372783 w 372828"/>
                  <a:gd name="connsiteY4" fmla="*/ 621188 h 626623"/>
                  <a:gd name="connsiteX5" fmla="*/ 141230 w 372828"/>
                  <a:gd name="connsiteY5" fmla="*/ 99028 h 626623"/>
                  <a:gd name="connsiteX6" fmla="*/ 9023 w 372828"/>
                  <a:gd name="connsiteY6" fmla="*/ 730 h 626623"/>
                  <a:gd name="connsiteX7" fmla="*/ 784 w 372828"/>
                  <a:gd name="connsiteY7" fmla="*/ 2873 h 626623"/>
                  <a:gd name="connsiteX8" fmla="*/ 2927 w 372828"/>
                  <a:gd name="connsiteY8" fmla="*/ 11112 h 6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28" h="626623">
                    <a:moveTo>
                      <a:pt x="2927" y="10636"/>
                    </a:moveTo>
                    <a:cubicBezTo>
                      <a:pt x="171078" y="109496"/>
                      <a:pt x="292466" y="271754"/>
                      <a:pt x="339826" y="460978"/>
                    </a:cubicBezTo>
                    <a:cubicBezTo>
                      <a:pt x="353040" y="513375"/>
                      <a:pt x="360038" y="567153"/>
                      <a:pt x="360686" y="621188"/>
                    </a:cubicBezTo>
                    <a:cubicBezTo>
                      <a:pt x="361105" y="624532"/>
                      <a:pt x="364153" y="626894"/>
                      <a:pt x="367496" y="626475"/>
                    </a:cubicBezTo>
                    <a:cubicBezTo>
                      <a:pt x="370259" y="626132"/>
                      <a:pt x="372440" y="623951"/>
                      <a:pt x="372783" y="621188"/>
                    </a:cubicBezTo>
                    <a:cubicBezTo>
                      <a:pt x="368658" y="423145"/>
                      <a:pt x="285239" y="235035"/>
                      <a:pt x="141230" y="99028"/>
                    </a:cubicBezTo>
                    <a:cubicBezTo>
                      <a:pt x="101192" y="61166"/>
                      <a:pt x="56814" y="28171"/>
                      <a:pt x="9023" y="730"/>
                    </a:cubicBezTo>
                    <a:cubicBezTo>
                      <a:pt x="6156" y="-956"/>
                      <a:pt x="2467" y="6"/>
                      <a:pt x="784" y="2873"/>
                    </a:cubicBezTo>
                    <a:cubicBezTo>
                      <a:pt x="-899" y="5740"/>
                      <a:pt x="60" y="9426"/>
                      <a:pt x="2927" y="11112"/>
                    </a:cubicBezTo>
                    <a:close/>
                  </a:path>
                </a:pathLst>
              </a:custGeom>
              <a:solidFill>
                <a:srgbClr val="010100"/>
              </a:solidFill>
              <a:ln w="9525"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85D0C73E-14A6-C4F8-69F8-DC2D504FF0F7}"/>
                  </a:ext>
                </a:extLst>
              </p:cNvPr>
              <p:cNvSpPr/>
              <p:nvPr/>
            </p:nvSpPr>
            <p:spPr>
              <a:xfrm>
                <a:off x="1241730" y="4469920"/>
                <a:ext cx="44996" cy="22880"/>
              </a:xfrm>
              <a:custGeom>
                <a:avLst/>
                <a:gdLst>
                  <a:gd name="connsiteX0" fmla="*/ 7572 w 65797"/>
                  <a:gd name="connsiteY0" fmla="*/ 33156 h 33457"/>
                  <a:gd name="connsiteX1" fmla="*/ 62722 w 65797"/>
                  <a:gd name="connsiteY1" fmla="*/ 11058 h 33457"/>
                  <a:gd name="connsiteX2" fmla="*/ 65004 w 65797"/>
                  <a:gd name="connsiteY2" fmla="*/ 3028 h 33457"/>
                  <a:gd name="connsiteX3" fmla="*/ 64912 w 65797"/>
                  <a:gd name="connsiteY3" fmla="*/ 2866 h 33457"/>
                  <a:gd name="connsiteX4" fmla="*/ 56626 w 65797"/>
                  <a:gd name="connsiteY4" fmla="*/ 675 h 33457"/>
                  <a:gd name="connsiteX5" fmla="*/ 4333 w 65797"/>
                  <a:gd name="connsiteY5" fmla="*/ 21440 h 33457"/>
                  <a:gd name="connsiteX6" fmla="*/ 142 w 65797"/>
                  <a:gd name="connsiteY6" fmla="*/ 28869 h 33457"/>
                  <a:gd name="connsiteX7" fmla="*/ 7572 w 65797"/>
                  <a:gd name="connsiteY7" fmla="*/ 33156 h 3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97" h="33457">
                    <a:moveTo>
                      <a:pt x="7572" y="33156"/>
                    </a:moveTo>
                    <a:cubicBezTo>
                      <a:pt x="26622" y="26583"/>
                      <a:pt x="44719" y="19249"/>
                      <a:pt x="62722" y="11058"/>
                    </a:cubicBezTo>
                    <a:cubicBezTo>
                      <a:pt x="65571" y="9467"/>
                      <a:pt x="66592" y="5876"/>
                      <a:pt x="65004" y="3028"/>
                    </a:cubicBezTo>
                    <a:cubicBezTo>
                      <a:pt x="64974" y="2971"/>
                      <a:pt x="64944" y="2914"/>
                      <a:pt x="64912" y="2866"/>
                    </a:cubicBezTo>
                    <a:cubicBezTo>
                      <a:pt x="63184" y="37"/>
                      <a:pt x="59529" y="-934"/>
                      <a:pt x="56626" y="675"/>
                    </a:cubicBezTo>
                    <a:cubicBezTo>
                      <a:pt x="39576" y="8391"/>
                      <a:pt x="22050" y="15344"/>
                      <a:pt x="4333" y="21440"/>
                    </a:cubicBezTo>
                    <a:cubicBezTo>
                      <a:pt x="1182" y="22402"/>
                      <a:pt x="-662" y="25669"/>
                      <a:pt x="142" y="28869"/>
                    </a:cubicBezTo>
                    <a:cubicBezTo>
                      <a:pt x="1025" y="32089"/>
                      <a:pt x="4339" y="34003"/>
                      <a:pt x="7572" y="33156"/>
                    </a:cubicBezTo>
                    <a:close/>
                  </a:path>
                </a:pathLst>
              </a:custGeom>
              <a:solidFill>
                <a:srgbClr val="010100"/>
              </a:solidFill>
              <a:ln w="9525"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92F02214-E413-87F1-8F72-35E9C004D369}"/>
                  </a:ext>
                </a:extLst>
              </p:cNvPr>
              <p:cNvSpPr/>
              <p:nvPr/>
            </p:nvSpPr>
            <p:spPr>
              <a:xfrm>
                <a:off x="1332051" y="4492468"/>
                <a:ext cx="12203" cy="26664"/>
              </a:xfrm>
              <a:custGeom>
                <a:avLst/>
                <a:gdLst>
                  <a:gd name="connsiteX0" fmla="*/ 5130 w 17845"/>
                  <a:gd name="connsiteY0" fmla="*/ 5519 h 38990"/>
                  <a:gd name="connsiteX1" fmla="*/ 5130 w 17845"/>
                  <a:gd name="connsiteY1" fmla="*/ 9043 h 38990"/>
                  <a:gd name="connsiteX2" fmla="*/ 5130 w 17845"/>
                  <a:gd name="connsiteY2" fmla="*/ 10567 h 38990"/>
                  <a:gd name="connsiteX3" fmla="*/ 5130 w 17845"/>
                  <a:gd name="connsiteY3" fmla="*/ 10567 h 38990"/>
                  <a:gd name="connsiteX4" fmla="*/ 5130 w 17845"/>
                  <a:gd name="connsiteY4" fmla="*/ 11615 h 38990"/>
                  <a:gd name="connsiteX5" fmla="*/ 3987 w 17845"/>
                  <a:gd name="connsiteY5" fmla="*/ 18092 h 38990"/>
                  <a:gd name="connsiteX6" fmla="*/ 177 w 17845"/>
                  <a:gd name="connsiteY6" fmla="*/ 31236 h 38990"/>
                  <a:gd name="connsiteX7" fmla="*/ 4368 w 17845"/>
                  <a:gd name="connsiteY7" fmla="*/ 38666 h 38990"/>
                  <a:gd name="connsiteX8" fmla="*/ 11798 w 17845"/>
                  <a:gd name="connsiteY8" fmla="*/ 34475 h 38990"/>
                  <a:gd name="connsiteX9" fmla="*/ 17799 w 17845"/>
                  <a:gd name="connsiteY9" fmla="*/ 5900 h 38990"/>
                  <a:gd name="connsiteX10" fmla="*/ 11990 w 17845"/>
                  <a:gd name="connsiteY10" fmla="*/ -101 h 38990"/>
                  <a:gd name="connsiteX11" fmla="*/ 11798 w 17845"/>
                  <a:gd name="connsiteY11" fmla="*/ -101 h 38990"/>
                  <a:gd name="connsiteX12" fmla="*/ 5797 w 17845"/>
                  <a:gd name="connsiteY12" fmla="*/ 5900 h 3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45" h="38990">
                    <a:moveTo>
                      <a:pt x="5130" y="5519"/>
                    </a:moveTo>
                    <a:cubicBezTo>
                      <a:pt x="5130" y="6757"/>
                      <a:pt x="5130" y="7900"/>
                      <a:pt x="5130" y="9043"/>
                    </a:cubicBezTo>
                    <a:cubicBezTo>
                      <a:pt x="5130" y="10186"/>
                      <a:pt x="5130" y="10091"/>
                      <a:pt x="5130" y="10567"/>
                    </a:cubicBezTo>
                    <a:cubicBezTo>
                      <a:pt x="5130" y="11043"/>
                      <a:pt x="5130" y="11234"/>
                      <a:pt x="5130" y="10567"/>
                    </a:cubicBezTo>
                    <a:cubicBezTo>
                      <a:pt x="5130" y="9900"/>
                      <a:pt x="5130" y="11234"/>
                      <a:pt x="5130" y="11615"/>
                    </a:cubicBezTo>
                    <a:cubicBezTo>
                      <a:pt x="5130" y="13805"/>
                      <a:pt x="4464" y="15996"/>
                      <a:pt x="3987" y="18092"/>
                    </a:cubicBezTo>
                    <a:cubicBezTo>
                      <a:pt x="3008" y="22549"/>
                      <a:pt x="1735" y="26940"/>
                      <a:pt x="177" y="31236"/>
                    </a:cubicBezTo>
                    <a:cubicBezTo>
                      <a:pt x="-717" y="34446"/>
                      <a:pt x="1159" y="37771"/>
                      <a:pt x="4368" y="38666"/>
                    </a:cubicBezTo>
                    <a:cubicBezTo>
                      <a:pt x="7577" y="39561"/>
                      <a:pt x="10903" y="37685"/>
                      <a:pt x="11798" y="34475"/>
                    </a:cubicBezTo>
                    <a:cubicBezTo>
                      <a:pt x="15108" y="25274"/>
                      <a:pt x="17127" y="15653"/>
                      <a:pt x="17799" y="5900"/>
                    </a:cubicBezTo>
                    <a:cubicBezTo>
                      <a:pt x="17852" y="2642"/>
                      <a:pt x="15251" y="-44"/>
                      <a:pt x="11990" y="-101"/>
                    </a:cubicBezTo>
                    <a:cubicBezTo>
                      <a:pt x="11926" y="-101"/>
                      <a:pt x="11862" y="-101"/>
                      <a:pt x="11798" y="-101"/>
                    </a:cubicBezTo>
                    <a:cubicBezTo>
                      <a:pt x="8526" y="-6"/>
                      <a:pt x="5896" y="2623"/>
                      <a:pt x="5797" y="5900"/>
                    </a:cubicBezTo>
                    <a:close/>
                  </a:path>
                </a:pathLst>
              </a:custGeom>
              <a:solidFill>
                <a:srgbClr val="010100"/>
              </a:solidFill>
              <a:ln w="9525"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53A32807-C0ED-3E7F-8E9F-F4CF0D1E8D7D}"/>
                  </a:ext>
                </a:extLst>
              </p:cNvPr>
              <p:cNvSpPr/>
              <p:nvPr/>
            </p:nvSpPr>
            <p:spPr>
              <a:xfrm>
                <a:off x="1363783" y="4592586"/>
                <a:ext cx="32059" cy="9451"/>
              </a:xfrm>
              <a:custGeom>
                <a:avLst/>
                <a:gdLst>
                  <a:gd name="connsiteX0" fmla="*/ 4354 w 46880"/>
                  <a:gd name="connsiteY0" fmla="*/ 11516 h 13821"/>
                  <a:gd name="connsiteX1" fmla="*/ 40739 w 46880"/>
                  <a:gd name="connsiteY1" fmla="*/ 13611 h 13821"/>
                  <a:gd name="connsiteX2" fmla="*/ 46835 w 46880"/>
                  <a:gd name="connsiteY2" fmla="*/ 7611 h 13821"/>
                  <a:gd name="connsiteX3" fmla="*/ 40739 w 46880"/>
                  <a:gd name="connsiteY3" fmla="*/ 1610 h 13821"/>
                  <a:gd name="connsiteX4" fmla="*/ 23690 w 46880"/>
                  <a:gd name="connsiteY4" fmla="*/ 1610 h 13821"/>
                  <a:gd name="connsiteX5" fmla="*/ 7592 w 46880"/>
                  <a:gd name="connsiteY5" fmla="*/ 86 h 13821"/>
                  <a:gd name="connsiteX6" fmla="*/ 163 w 46880"/>
                  <a:gd name="connsiteY6" fmla="*/ 4277 h 13821"/>
                  <a:gd name="connsiteX7" fmla="*/ 4354 w 46880"/>
                  <a:gd name="connsiteY7" fmla="*/ 11706 h 1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0" h="13821">
                    <a:moveTo>
                      <a:pt x="4354" y="11516"/>
                    </a:moveTo>
                    <a:cubicBezTo>
                      <a:pt x="16394" y="13307"/>
                      <a:pt x="28572" y="14011"/>
                      <a:pt x="40739" y="13611"/>
                    </a:cubicBezTo>
                    <a:cubicBezTo>
                      <a:pt x="44048" y="13564"/>
                      <a:pt x="46733" y="10916"/>
                      <a:pt x="46835" y="7611"/>
                    </a:cubicBezTo>
                    <a:cubicBezTo>
                      <a:pt x="46783" y="4277"/>
                      <a:pt x="44069" y="1610"/>
                      <a:pt x="40739" y="1610"/>
                    </a:cubicBezTo>
                    <a:cubicBezTo>
                      <a:pt x="35024" y="1610"/>
                      <a:pt x="29405" y="1610"/>
                      <a:pt x="23690" y="1610"/>
                    </a:cubicBezTo>
                    <a:cubicBezTo>
                      <a:pt x="17975" y="1610"/>
                      <a:pt x="12069" y="753"/>
                      <a:pt x="7592" y="86"/>
                    </a:cubicBezTo>
                    <a:cubicBezTo>
                      <a:pt x="4395" y="-714"/>
                      <a:pt x="1129" y="1124"/>
                      <a:pt x="163" y="4277"/>
                    </a:cubicBezTo>
                    <a:cubicBezTo>
                      <a:pt x="-694" y="7477"/>
                      <a:pt x="1169" y="10783"/>
                      <a:pt x="4354" y="11706"/>
                    </a:cubicBezTo>
                    <a:close/>
                  </a:path>
                </a:pathLst>
              </a:custGeom>
              <a:solidFill>
                <a:srgbClr val="010100"/>
              </a:solidFill>
              <a:ln w="9525"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D93E1CA0-CDC0-38ED-0FBC-B18ECD0FB6B7}"/>
                  </a:ext>
                </a:extLst>
              </p:cNvPr>
              <p:cNvSpPr/>
              <p:nvPr/>
            </p:nvSpPr>
            <p:spPr>
              <a:xfrm>
                <a:off x="1367964" y="4792164"/>
                <a:ext cx="299696" cy="257356"/>
              </a:xfrm>
              <a:custGeom>
                <a:avLst/>
                <a:gdLst>
                  <a:gd name="connsiteX0" fmla="*/ 0 w 438245"/>
                  <a:gd name="connsiteY0" fmla="*/ 0 h 376332"/>
                  <a:gd name="connsiteX1" fmla="*/ 438245 w 438245"/>
                  <a:gd name="connsiteY1" fmla="*/ 0 h 376332"/>
                  <a:gd name="connsiteX2" fmla="*/ 438245 w 438245"/>
                  <a:gd name="connsiteY2" fmla="*/ 376333 h 376332"/>
                  <a:gd name="connsiteX3" fmla="*/ 0 w 438245"/>
                  <a:gd name="connsiteY3" fmla="*/ 376333 h 376332"/>
                </a:gdLst>
                <a:ahLst/>
                <a:cxnLst>
                  <a:cxn ang="0">
                    <a:pos x="connsiteX0" y="connsiteY0"/>
                  </a:cxn>
                  <a:cxn ang="0">
                    <a:pos x="connsiteX1" y="connsiteY1"/>
                  </a:cxn>
                  <a:cxn ang="0">
                    <a:pos x="connsiteX2" y="connsiteY2"/>
                  </a:cxn>
                  <a:cxn ang="0">
                    <a:pos x="connsiteX3" y="connsiteY3"/>
                  </a:cxn>
                </a:cxnLst>
                <a:rect l="l" t="t" r="r" b="b"/>
                <a:pathLst>
                  <a:path w="438245" h="376332">
                    <a:moveTo>
                      <a:pt x="0" y="0"/>
                    </a:moveTo>
                    <a:lnTo>
                      <a:pt x="438245" y="0"/>
                    </a:lnTo>
                    <a:lnTo>
                      <a:pt x="438245" y="376333"/>
                    </a:lnTo>
                    <a:lnTo>
                      <a:pt x="0" y="376333"/>
                    </a:lnTo>
                    <a:close/>
                  </a:path>
                </a:pathLst>
              </a:custGeom>
              <a:solidFill>
                <a:srgbClr val="FFCA5F"/>
              </a:solidFill>
              <a:ln w="9525"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A557713F-1AFF-6B6B-596F-D15F2BAF8068}"/>
                  </a:ext>
                </a:extLst>
              </p:cNvPr>
              <p:cNvSpPr/>
              <p:nvPr/>
            </p:nvSpPr>
            <p:spPr>
              <a:xfrm>
                <a:off x="1364642" y="4789037"/>
                <a:ext cx="306144" cy="250778"/>
              </a:xfrm>
              <a:custGeom>
                <a:avLst/>
                <a:gdLst>
                  <a:gd name="connsiteX0" fmla="*/ 4717 w 447675"/>
                  <a:gd name="connsiteY0" fmla="*/ 366612 h 366712"/>
                  <a:gd name="connsiteX1" fmla="*/ -46 w 447675"/>
                  <a:gd name="connsiteY1" fmla="*/ 361849 h 366712"/>
                  <a:gd name="connsiteX2" fmla="*/ -46 w 447675"/>
                  <a:gd name="connsiteY2" fmla="*/ -101 h 366712"/>
                  <a:gd name="connsiteX3" fmla="*/ 447629 w 447675"/>
                  <a:gd name="connsiteY3" fmla="*/ -101 h 366712"/>
                  <a:gd name="connsiteX4" fmla="*/ 447629 w 447675"/>
                  <a:gd name="connsiteY4" fmla="*/ 130392 h 366712"/>
                  <a:gd name="connsiteX5" fmla="*/ 442772 w 447675"/>
                  <a:gd name="connsiteY5" fmla="*/ 135249 h 366712"/>
                  <a:gd name="connsiteX6" fmla="*/ 438009 w 447675"/>
                  <a:gd name="connsiteY6" fmla="*/ 130487 h 366712"/>
                  <a:gd name="connsiteX7" fmla="*/ 438009 w 447675"/>
                  <a:gd name="connsiteY7" fmla="*/ 130392 h 366712"/>
                  <a:gd name="connsiteX8" fmla="*/ 438009 w 447675"/>
                  <a:gd name="connsiteY8" fmla="*/ 9329 h 366712"/>
                  <a:gd name="connsiteX9" fmla="*/ 9384 w 447675"/>
                  <a:gd name="connsiteY9" fmla="*/ 9329 h 366712"/>
                  <a:gd name="connsiteX10" fmla="*/ 9384 w 447675"/>
                  <a:gd name="connsiteY10" fmla="*/ 361754 h 366712"/>
                  <a:gd name="connsiteX11" fmla="*/ 4719 w 447675"/>
                  <a:gd name="connsiteY11" fmla="*/ 366612 h 366712"/>
                  <a:gd name="connsiteX12" fmla="*/ 4717 w 447675"/>
                  <a:gd name="connsiteY12" fmla="*/ 366612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675" h="366712">
                    <a:moveTo>
                      <a:pt x="4717" y="366612"/>
                    </a:moveTo>
                    <a:cubicBezTo>
                      <a:pt x="2087" y="366612"/>
                      <a:pt x="-46" y="364478"/>
                      <a:pt x="-46" y="361849"/>
                    </a:cubicBezTo>
                    <a:lnTo>
                      <a:pt x="-46" y="-101"/>
                    </a:lnTo>
                    <a:lnTo>
                      <a:pt x="447629" y="-101"/>
                    </a:lnTo>
                    <a:lnTo>
                      <a:pt x="447629" y="130392"/>
                    </a:lnTo>
                    <a:cubicBezTo>
                      <a:pt x="447629" y="133078"/>
                      <a:pt x="445458" y="135249"/>
                      <a:pt x="442772" y="135249"/>
                    </a:cubicBezTo>
                    <a:cubicBezTo>
                      <a:pt x="440143" y="135249"/>
                      <a:pt x="438009" y="133116"/>
                      <a:pt x="438009" y="130487"/>
                    </a:cubicBezTo>
                    <a:cubicBezTo>
                      <a:pt x="438009" y="130458"/>
                      <a:pt x="438009" y="130420"/>
                      <a:pt x="438009" y="130392"/>
                    </a:cubicBezTo>
                    <a:lnTo>
                      <a:pt x="438009" y="9329"/>
                    </a:lnTo>
                    <a:lnTo>
                      <a:pt x="9384" y="9329"/>
                    </a:lnTo>
                    <a:lnTo>
                      <a:pt x="9384" y="361754"/>
                    </a:lnTo>
                    <a:cubicBezTo>
                      <a:pt x="9437" y="364383"/>
                      <a:pt x="7349" y="366554"/>
                      <a:pt x="4719" y="366612"/>
                    </a:cubicBezTo>
                    <a:cubicBezTo>
                      <a:pt x="4718" y="366612"/>
                      <a:pt x="4718" y="366612"/>
                      <a:pt x="4717" y="366612"/>
                    </a:cubicBezTo>
                    <a:close/>
                  </a:path>
                </a:pathLst>
              </a:custGeom>
              <a:solidFill>
                <a:srgbClr val="010100"/>
              </a:solidFill>
              <a:ln w="9525"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D920F0E1-10FE-B47E-CDF9-EBBAAE0A4FEF}"/>
                  </a:ext>
                </a:extLst>
              </p:cNvPr>
              <p:cNvSpPr/>
              <p:nvPr/>
            </p:nvSpPr>
            <p:spPr>
              <a:xfrm>
                <a:off x="2616055" y="4066587"/>
                <a:ext cx="739764" cy="857479"/>
              </a:xfrm>
              <a:custGeom>
                <a:avLst/>
                <a:gdLst>
                  <a:gd name="connsiteX0" fmla="*/ 371242 w 1081756"/>
                  <a:gd name="connsiteY0" fmla="*/ 24876 h 1253892"/>
                  <a:gd name="connsiteX1" fmla="*/ 433440 w 1081756"/>
                  <a:gd name="connsiteY1" fmla="*/ 461502 h 1253892"/>
                  <a:gd name="connsiteX2" fmla="*/ 465539 w 1081756"/>
                  <a:gd name="connsiteY2" fmla="*/ 571420 h 1253892"/>
                  <a:gd name="connsiteX3" fmla="*/ 554979 w 1081756"/>
                  <a:gd name="connsiteY3" fmla="*/ 670385 h 1253892"/>
                  <a:gd name="connsiteX4" fmla="*/ 716904 w 1081756"/>
                  <a:gd name="connsiteY4" fmla="*/ 788495 h 1253892"/>
                  <a:gd name="connsiteX5" fmla="*/ 1081711 w 1081756"/>
                  <a:gd name="connsiteY5" fmla="*/ 1016428 h 1253892"/>
                  <a:gd name="connsiteX6" fmla="*/ 997891 w 1081756"/>
                  <a:gd name="connsiteY6" fmla="*/ 1253792 h 1253892"/>
                  <a:gd name="connsiteX7" fmla="*/ 387529 w 1081756"/>
                  <a:gd name="connsiteY7" fmla="*/ 936228 h 1253892"/>
                  <a:gd name="connsiteX8" fmla="*/ 222747 w 1081756"/>
                  <a:gd name="connsiteY8" fmla="*/ 805354 h 1253892"/>
                  <a:gd name="connsiteX9" fmla="*/ -43 w 1081756"/>
                  <a:gd name="connsiteY9" fmla="*/ 272526 h 1253892"/>
                  <a:gd name="connsiteX10" fmla="*/ 134831 w 1081756"/>
                  <a:gd name="connsiteY10" fmla="*/ 134890 h 1253892"/>
                  <a:gd name="connsiteX11" fmla="*/ 202363 w 1081756"/>
                  <a:gd name="connsiteY11" fmla="*/ 58690 h 1253892"/>
                  <a:gd name="connsiteX12" fmla="*/ 288088 w 1081756"/>
                  <a:gd name="connsiteY12" fmla="*/ 4873 h 1253892"/>
                  <a:gd name="connsiteX13" fmla="*/ 371242 w 1081756"/>
                  <a:gd name="connsiteY13" fmla="*/ 24876 h 125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756" h="1253892">
                    <a:moveTo>
                      <a:pt x="371242" y="24876"/>
                    </a:moveTo>
                    <a:cubicBezTo>
                      <a:pt x="386481" y="170923"/>
                      <a:pt x="407217" y="316465"/>
                      <a:pt x="433440" y="461502"/>
                    </a:cubicBezTo>
                    <a:cubicBezTo>
                      <a:pt x="440203" y="499602"/>
                      <a:pt x="447632" y="537702"/>
                      <a:pt x="465539" y="571420"/>
                    </a:cubicBezTo>
                    <a:cubicBezTo>
                      <a:pt x="486494" y="610949"/>
                      <a:pt x="520403" y="642001"/>
                      <a:pt x="554979" y="670385"/>
                    </a:cubicBezTo>
                    <a:cubicBezTo>
                      <a:pt x="606604" y="712676"/>
                      <a:pt x="661182" y="751062"/>
                      <a:pt x="716904" y="788495"/>
                    </a:cubicBezTo>
                    <a:cubicBezTo>
                      <a:pt x="835585" y="868953"/>
                      <a:pt x="957191" y="944924"/>
                      <a:pt x="1081711" y="1016428"/>
                    </a:cubicBezTo>
                    <a:cubicBezTo>
                      <a:pt x="1049326" y="1091104"/>
                      <a:pt x="1024561" y="1176829"/>
                      <a:pt x="997891" y="1253792"/>
                    </a:cubicBezTo>
                    <a:cubicBezTo>
                      <a:pt x="788341" y="1182926"/>
                      <a:pt x="572219" y="1058243"/>
                      <a:pt x="387529" y="936228"/>
                    </a:cubicBezTo>
                    <a:cubicBezTo>
                      <a:pt x="326855" y="896128"/>
                      <a:pt x="269324" y="861076"/>
                      <a:pt x="222747" y="805354"/>
                    </a:cubicBezTo>
                    <a:cubicBezTo>
                      <a:pt x="162644" y="733345"/>
                      <a:pt x="-805" y="367871"/>
                      <a:pt x="-43" y="272526"/>
                    </a:cubicBezTo>
                    <a:cubicBezTo>
                      <a:pt x="-43" y="232902"/>
                      <a:pt x="116734" y="170132"/>
                      <a:pt x="134831" y="134890"/>
                    </a:cubicBezTo>
                    <a:cubicBezTo>
                      <a:pt x="150357" y="104410"/>
                      <a:pt x="176360" y="80692"/>
                      <a:pt x="202363" y="58690"/>
                    </a:cubicBezTo>
                    <a:cubicBezTo>
                      <a:pt x="228367" y="36687"/>
                      <a:pt x="255513" y="14303"/>
                      <a:pt x="288088" y="4873"/>
                    </a:cubicBezTo>
                    <a:cubicBezTo>
                      <a:pt x="320664" y="-4556"/>
                      <a:pt x="350572" y="-1984"/>
                      <a:pt x="371242" y="24876"/>
                    </a:cubicBezTo>
                    <a:close/>
                  </a:path>
                </a:pathLst>
              </a:custGeom>
              <a:solidFill>
                <a:srgbClr val="F28686"/>
              </a:solidFill>
              <a:ln w="9525"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6C2CD27B-1856-DF43-5A27-9B600819F21E}"/>
                  </a:ext>
                </a:extLst>
              </p:cNvPr>
              <p:cNvSpPr/>
              <p:nvPr/>
            </p:nvSpPr>
            <p:spPr>
              <a:xfrm>
                <a:off x="2010024" y="4737052"/>
                <a:ext cx="1098078" cy="312469"/>
              </a:xfrm>
              <a:custGeom>
                <a:avLst/>
                <a:gdLst>
                  <a:gd name="connsiteX0" fmla="*/ 8045 w 1605719"/>
                  <a:gd name="connsiteY0" fmla="*/ 145450 h 456923"/>
                  <a:gd name="connsiteX1" fmla="*/ 59099 w 1605719"/>
                  <a:gd name="connsiteY1" fmla="*/ 456823 h 456923"/>
                  <a:gd name="connsiteX2" fmla="*/ 1605674 w 1605719"/>
                  <a:gd name="connsiteY2" fmla="*/ 456823 h 456923"/>
                  <a:gd name="connsiteX3" fmla="*/ 919874 w 1605719"/>
                  <a:gd name="connsiteY3" fmla="*/ 8481 h 456923"/>
                  <a:gd name="connsiteX4" fmla="*/ 8045 w 1605719"/>
                  <a:gd name="connsiteY4" fmla="*/ 145450 h 45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719" h="456923">
                    <a:moveTo>
                      <a:pt x="8045" y="145450"/>
                    </a:moveTo>
                    <a:cubicBezTo>
                      <a:pt x="8045" y="145450"/>
                      <a:pt x="-30055" y="351286"/>
                      <a:pt x="59099" y="456823"/>
                    </a:cubicBezTo>
                    <a:lnTo>
                      <a:pt x="1605674" y="456823"/>
                    </a:lnTo>
                    <a:cubicBezTo>
                      <a:pt x="1605674" y="456823"/>
                      <a:pt x="1323638" y="-73339"/>
                      <a:pt x="919874" y="8481"/>
                    </a:cubicBezTo>
                    <a:cubicBezTo>
                      <a:pt x="516109" y="90301"/>
                      <a:pt x="8045" y="145450"/>
                      <a:pt x="8045" y="145450"/>
                    </a:cubicBezTo>
                    <a:close/>
                  </a:path>
                </a:pathLst>
              </a:custGeom>
              <a:solidFill>
                <a:srgbClr val="EFD7CE"/>
              </a:solidFill>
              <a:ln w="9525"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CA10384A-660C-E231-4910-925480ECE798}"/>
                  </a:ext>
                </a:extLst>
              </p:cNvPr>
              <p:cNvSpPr/>
              <p:nvPr/>
            </p:nvSpPr>
            <p:spPr>
              <a:xfrm>
                <a:off x="2592934" y="3320470"/>
                <a:ext cx="44259" cy="99385"/>
              </a:xfrm>
              <a:custGeom>
                <a:avLst/>
                <a:gdLst>
                  <a:gd name="connsiteX0" fmla="*/ 3859 w 64719"/>
                  <a:gd name="connsiteY0" fmla="*/ 144943 h 145330"/>
                  <a:gd name="connsiteX1" fmla="*/ 49 w 64719"/>
                  <a:gd name="connsiteY1" fmla="*/ 139228 h 145330"/>
                  <a:gd name="connsiteX2" fmla="*/ 3859 w 64719"/>
                  <a:gd name="connsiteY2" fmla="*/ 135418 h 145330"/>
                  <a:gd name="connsiteX3" fmla="*/ 20337 w 64719"/>
                  <a:gd name="connsiteY3" fmla="*/ 132275 h 145330"/>
                  <a:gd name="connsiteX4" fmla="*/ 28624 w 64719"/>
                  <a:gd name="connsiteY4" fmla="*/ 122750 h 145330"/>
                  <a:gd name="connsiteX5" fmla="*/ 27005 w 64719"/>
                  <a:gd name="connsiteY5" fmla="*/ 114368 h 145330"/>
                  <a:gd name="connsiteX6" fmla="*/ 27005 w 64719"/>
                  <a:gd name="connsiteY6" fmla="*/ 113225 h 145330"/>
                  <a:gd name="connsiteX7" fmla="*/ 56532 w 64719"/>
                  <a:gd name="connsiteY7" fmla="*/ 1306 h 145330"/>
                  <a:gd name="connsiteX8" fmla="*/ 63266 w 64719"/>
                  <a:gd name="connsiteY8" fmla="*/ 1278 h 145330"/>
                  <a:gd name="connsiteX9" fmla="*/ 63295 w 64719"/>
                  <a:gd name="connsiteY9" fmla="*/ 1306 h 145330"/>
                  <a:gd name="connsiteX10" fmla="*/ 63295 w 64719"/>
                  <a:gd name="connsiteY10" fmla="*/ 8164 h 145330"/>
                  <a:gd name="connsiteX11" fmla="*/ 36434 w 64719"/>
                  <a:gd name="connsiteY11" fmla="*/ 110177 h 145330"/>
                  <a:gd name="connsiteX12" fmla="*/ 36434 w 64719"/>
                  <a:gd name="connsiteY12" fmla="*/ 111225 h 145330"/>
                  <a:gd name="connsiteX13" fmla="*/ 38435 w 64719"/>
                  <a:gd name="connsiteY13" fmla="*/ 123417 h 145330"/>
                  <a:gd name="connsiteX14" fmla="*/ 24528 w 64719"/>
                  <a:gd name="connsiteY14" fmla="*/ 141229 h 145330"/>
                  <a:gd name="connsiteX15" fmla="*/ 4811 w 64719"/>
                  <a:gd name="connsiteY15" fmla="*/ 145229 h 1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19" h="145330">
                    <a:moveTo>
                      <a:pt x="3859" y="144943"/>
                    </a:moveTo>
                    <a:cubicBezTo>
                      <a:pt x="1230" y="144410"/>
                      <a:pt x="-475" y="141857"/>
                      <a:pt x="49" y="139228"/>
                    </a:cubicBezTo>
                    <a:cubicBezTo>
                      <a:pt x="440" y="137304"/>
                      <a:pt x="1935" y="135809"/>
                      <a:pt x="3859" y="135418"/>
                    </a:cubicBezTo>
                    <a:cubicBezTo>
                      <a:pt x="9488" y="135276"/>
                      <a:pt x="15051" y="134218"/>
                      <a:pt x="20337" y="132275"/>
                    </a:cubicBezTo>
                    <a:cubicBezTo>
                      <a:pt x="24490" y="130646"/>
                      <a:pt x="27586" y="127093"/>
                      <a:pt x="28624" y="122750"/>
                    </a:cubicBezTo>
                    <a:cubicBezTo>
                      <a:pt x="28605" y="119883"/>
                      <a:pt x="28062" y="117035"/>
                      <a:pt x="27005" y="114368"/>
                    </a:cubicBezTo>
                    <a:lnTo>
                      <a:pt x="27005" y="113225"/>
                    </a:lnTo>
                    <a:cubicBezTo>
                      <a:pt x="15232" y="73334"/>
                      <a:pt x="26605" y="30196"/>
                      <a:pt x="56532" y="1306"/>
                    </a:cubicBezTo>
                    <a:cubicBezTo>
                      <a:pt x="58380" y="-560"/>
                      <a:pt x="61400" y="-570"/>
                      <a:pt x="63266" y="1278"/>
                    </a:cubicBezTo>
                    <a:cubicBezTo>
                      <a:pt x="63276" y="1287"/>
                      <a:pt x="63285" y="1297"/>
                      <a:pt x="63295" y="1306"/>
                    </a:cubicBezTo>
                    <a:cubicBezTo>
                      <a:pt x="65133" y="3221"/>
                      <a:pt x="65133" y="6250"/>
                      <a:pt x="63295" y="8164"/>
                    </a:cubicBezTo>
                    <a:cubicBezTo>
                      <a:pt x="36035" y="34510"/>
                      <a:pt x="25681" y="73820"/>
                      <a:pt x="36434" y="110177"/>
                    </a:cubicBezTo>
                    <a:lnTo>
                      <a:pt x="36434" y="111225"/>
                    </a:lnTo>
                    <a:cubicBezTo>
                      <a:pt x="37863" y="115130"/>
                      <a:pt x="38540" y="119264"/>
                      <a:pt x="38435" y="123417"/>
                    </a:cubicBezTo>
                    <a:cubicBezTo>
                      <a:pt x="37282" y="131399"/>
                      <a:pt x="31996" y="138171"/>
                      <a:pt x="24528" y="141229"/>
                    </a:cubicBezTo>
                    <a:cubicBezTo>
                      <a:pt x="18242" y="143715"/>
                      <a:pt x="11565" y="145067"/>
                      <a:pt x="4811" y="145229"/>
                    </a:cubicBezTo>
                    <a:close/>
                  </a:path>
                </a:pathLst>
              </a:custGeom>
              <a:solidFill>
                <a:srgbClr val="6B0027"/>
              </a:solidFill>
              <a:ln w="9525"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8B9987D8-64D1-93E1-70D9-8CBC9FB7D77F}"/>
                  </a:ext>
                </a:extLst>
              </p:cNvPr>
              <p:cNvSpPr/>
              <p:nvPr/>
            </p:nvSpPr>
            <p:spPr>
              <a:xfrm>
                <a:off x="2549782" y="3404946"/>
                <a:ext cx="46492" cy="37951"/>
              </a:xfrm>
              <a:custGeom>
                <a:avLst/>
                <a:gdLst>
                  <a:gd name="connsiteX0" fmla="*/ 63149 w 67986"/>
                  <a:gd name="connsiteY0" fmla="*/ 55324 h 55496"/>
                  <a:gd name="connsiteX1" fmla="*/ 61720 w 67986"/>
                  <a:gd name="connsiteY1" fmla="*/ 55324 h 55496"/>
                  <a:gd name="connsiteX2" fmla="*/ 951 w 67986"/>
                  <a:gd name="connsiteY2" fmla="*/ 7699 h 55496"/>
                  <a:gd name="connsiteX3" fmla="*/ 1875 w 67986"/>
                  <a:gd name="connsiteY3" fmla="*/ 889 h 55496"/>
                  <a:gd name="connsiteX4" fmla="*/ 8676 w 67986"/>
                  <a:gd name="connsiteY4" fmla="*/ 1813 h 55496"/>
                  <a:gd name="connsiteX5" fmla="*/ 9237 w 67986"/>
                  <a:gd name="connsiteY5" fmla="*/ 2746 h 55496"/>
                  <a:gd name="connsiteX6" fmla="*/ 64483 w 67986"/>
                  <a:gd name="connsiteY6" fmla="*/ 45989 h 55496"/>
                  <a:gd name="connsiteX7" fmla="*/ 67759 w 67986"/>
                  <a:gd name="connsiteY7" fmla="*/ 51876 h 55496"/>
                  <a:gd name="connsiteX8" fmla="*/ 67721 w 67986"/>
                  <a:gd name="connsiteY8" fmla="*/ 51990 h 55496"/>
                  <a:gd name="connsiteX9" fmla="*/ 63149 w 67986"/>
                  <a:gd name="connsiteY9" fmla="*/ 55324 h 5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86" h="55496">
                    <a:moveTo>
                      <a:pt x="63149" y="55324"/>
                    </a:moveTo>
                    <a:cubicBezTo>
                      <a:pt x="62673" y="55419"/>
                      <a:pt x="62196" y="55419"/>
                      <a:pt x="61720" y="55324"/>
                    </a:cubicBezTo>
                    <a:cubicBezTo>
                      <a:pt x="36193" y="47666"/>
                      <a:pt x="14486" y="30664"/>
                      <a:pt x="951" y="7699"/>
                    </a:cubicBezTo>
                    <a:cubicBezTo>
                      <a:pt x="-678" y="5565"/>
                      <a:pt x="-268" y="2517"/>
                      <a:pt x="1875" y="889"/>
                    </a:cubicBezTo>
                    <a:cubicBezTo>
                      <a:pt x="4008" y="-731"/>
                      <a:pt x="7056" y="-321"/>
                      <a:pt x="8676" y="1813"/>
                    </a:cubicBezTo>
                    <a:cubicBezTo>
                      <a:pt x="8895" y="2098"/>
                      <a:pt x="9085" y="2412"/>
                      <a:pt x="9237" y="2746"/>
                    </a:cubicBezTo>
                    <a:cubicBezTo>
                      <a:pt x="21582" y="23577"/>
                      <a:pt x="41299" y="39008"/>
                      <a:pt x="64483" y="45989"/>
                    </a:cubicBezTo>
                    <a:cubicBezTo>
                      <a:pt x="67016" y="46713"/>
                      <a:pt x="68474" y="49342"/>
                      <a:pt x="67759" y="51876"/>
                    </a:cubicBezTo>
                    <a:cubicBezTo>
                      <a:pt x="67740" y="51914"/>
                      <a:pt x="67731" y="51952"/>
                      <a:pt x="67721" y="51990"/>
                    </a:cubicBezTo>
                    <a:cubicBezTo>
                      <a:pt x="67121" y="54000"/>
                      <a:pt x="65254" y="55372"/>
                      <a:pt x="63149" y="55324"/>
                    </a:cubicBezTo>
                    <a:close/>
                  </a:path>
                </a:pathLst>
              </a:custGeom>
              <a:solidFill>
                <a:srgbClr val="6B0027"/>
              </a:solidFill>
              <a:ln w="9525"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8E87E7E1-C9B7-AB43-6655-33E3191E0206}"/>
                  </a:ext>
                </a:extLst>
              </p:cNvPr>
              <p:cNvSpPr/>
              <p:nvPr/>
            </p:nvSpPr>
            <p:spPr>
              <a:xfrm>
                <a:off x="2551502" y="3438487"/>
                <a:ext cx="16986" cy="12126"/>
              </a:xfrm>
              <a:custGeom>
                <a:avLst/>
                <a:gdLst>
                  <a:gd name="connsiteX0" fmla="*/ 19582 w 24838"/>
                  <a:gd name="connsiteY0" fmla="*/ 17421 h 17732"/>
                  <a:gd name="connsiteX1" fmla="*/ 18820 w 24838"/>
                  <a:gd name="connsiteY1" fmla="*/ 17421 h 17732"/>
                  <a:gd name="connsiteX2" fmla="*/ 1104 w 24838"/>
                  <a:gd name="connsiteY2" fmla="*/ 7896 h 17732"/>
                  <a:gd name="connsiteX3" fmla="*/ 1675 w 24838"/>
                  <a:gd name="connsiteY3" fmla="*/ 1047 h 17732"/>
                  <a:gd name="connsiteX4" fmla="*/ 8247 w 24838"/>
                  <a:gd name="connsiteY4" fmla="*/ 1324 h 17732"/>
                  <a:gd name="connsiteX5" fmla="*/ 20439 w 24838"/>
                  <a:gd name="connsiteY5" fmla="*/ 8086 h 17732"/>
                  <a:gd name="connsiteX6" fmla="*/ 24773 w 24838"/>
                  <a:gd name="connsiteY6" fmla="*/ 13278 h 17732"/>
                  <a:gd name="connsiteX7" fmla="*/ 19582 w 24838"/>
                  <a:gd name="connsiteY7" fmla="*/ 17611 h 1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8" h="17732">
                    <a:moveTo>
                      <a:pt x="19582" y="17421"/>
                    </a:moveTo>
                    <a:lnTo>
                      <a:pt x="18820" y="17421"/>
                    </a:lnTo>
                    <a:cubicBezTo>
                      <a:pt x="12029" y="16268"/>
                      <a:pt x="5809" y="12925"/>
                      <a:pt x="1104" y="7896"/>
                    </a:cubicBezTo>
                    <a:cubicBezTo>
                      <a:pt x="-630" y="5848"/>
                      <a:pt x="-373" y="2781"/>
                      <a:pt x="1675" y="1047"/>
                    </a:cubicBezTo>
                    <a:cubicBezTo>
                      <a:pt x="3599" y="-581"/>
                      <a:pt x="6457" y="-467"/>
                      <a:pt x="8247" y="1324"/>
                    </a:cubicBezTo>
                    <a:cubicBezTo>
                      <a:pt x="11457" y="4857"/>
                      <a:pt x="15744" y="7229"/>
                      <a:pt x="20439" y="8086"/>
                    </a:cubicBezTo>
                    <a:cubicBezTo>
                      <a:pt x="23068" y="8324"/>
                      <a:pt x="25011" y="10649"/>
                      <a:pt x="24773" y="13278"/>
                    </a:cubicBezTo>
                    <a:cubicBezTo>
                      <a:pt x="24535" y="15906"/>
                      <a:pt x="22211" y="17849"/>
                      <a:pt x="19582" y="17611"/>
                    </a:cubicBezTo>
                    <a:close/>
                  </a:path>
                </a:pathLst>
              </a:custGeom>
              <a:solidFill>
                <a:srgbClr val="6B0027"/>
              </a:solidFill>
              <a:ln w="9525"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04DFADFF-5E25-2F1C-01DE-2D25772BC569}"/>
                  </a:ext>
                </a:extLst>
              </p:cNvPr>
              <p:cNvSpPr/>
              <p:nvPr/>
            </p:nvSpPr>
            <p:spPr>
              <a:xfrm>
                <a:off x="2462119" y="3452145"/>
                <a:ext cx="70816" cy="85152"/>
              </a:xfrm>
              <a:custGeom>
                <a:avLst/>
                <a:gdLst>
                  <a:gd name="connsiteX0" fmla="*/ 98755 w 103554"/>
                  <a:gd name="connsiteY0" fmla="*/ 124227 h 124518"/>
                  <a:gd name="connsiteX1" fmla="*/ 97517 w 103554"/>
                  <a:gd name="connsiteY1" fmla="*/ 124227 h 124518"/>
                  <a:gd name="connsiteX2" fmla="*/ -19 w 103554"/>
                  <a:gd name="connsiteY2" fmla="*/ 5355 h 124518"/>
                  <a:gd name="connsiteX3" fmla="*/ 4267 w 103554"/>
                  <a:gd name="connsiteY3" fmla="*/ -74 h 124518"/>
                  <a:gd name="connsiteX4" fmla="*/ 9601 w 103554"/>
                  <a:gd name="connsiteY4" fmla="*/ 4212 h 124518"/>
                  <a:gd name="connsiteX5" fmla="*/ 99994 w 103554"/>
                  <a:gd name="connsiteY5" fmla="*/ 114892 h 124518"/>
                  <a:gd name="connsiteX6" fmla="*/ 103318 w 103554"/>
                  <a:gd name="connsiteY6" fmla="*/ 120903 h 124518"/>
                  <a:gd name="connsiteX7" fmla="*/ 98755 w 103554"/>
                  <a:gd name="connsiteY7" fmla="*/ 124417 h 12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554" h="124518">
                    <a:moveTo>
                      <a:pt x="98755" y="124227"/>
                    </a:moveTo>
                    <a:lnTo>
                      <a:pt x="97517" y="124227"/>
                    </a:lnTo>
                    <a:cubicBezTo>
                      <a:pt x="22365" y="104415"/>
                      <a:pt x="4172" y="41169"/>
                      <a:pt x="-19" y="5355"/>
                    </a:cubicBezTo>
                    <a:cubicBezTo>
                      <a:pt x="-295" y="2678"/>
                      <a:pt x="1600" y="269"/>
                      <a:pt x="4267" y="-74"/>
                    </a:cubicBezTo>
                    <a:cubicBezTo>
                      <a:pt x="6925" y="-351"/>
                      <a:pt x="9306" y="1564"/>
                      <a:pt x="9601" y="4212"/>
                    </a:cubicBezTo>
                    <a:cubicBezTo>
                      <a:pt x="13411" y="37645"/>
                      <a:pt x="30366" y="96509"/>
                      <a:pt x="99994" y="114892"/>
                    </a:cubicBezTo>
                    <a:cubicBezTo>
                      <a:pt x="102575" y="115635"/>
                      <a:pt x="104061" y="118321"/>
                      <a:pt x="103318" y="120903"/>
                    </a:cubicBezTo>
                    <a:cubicBezTo>
                      <a:pt x="102727" y="122950"/>
                      <a:pt x="100880" y="124370"/>
                      <a:pt x="98755" y="124417"/>
                    </a:cubicBezTo>
                    <a:close/>
                  </a:path>
                </a:pathLst>
              </a:custGeom>
              <a:solidFill>
                <a:srgbClr val="6B0027"/>
              </a:solidFill>
              <a:ln w="9525"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80A33145-8580-3C3E-327E-01D9274666BC}"/>
                  </a:ext>
                </a:extLst>
              </p:cNvPr>
              <p:cNvSpPr/>
              <p:nvPr/>
            </p:nvSpPr>
            <p:spPr>
              <a:xfrm>
                <a:off x="2516855" y="3308270"/>
                <a:ext cx="61070" cy="15573"/>
              </a:xfrm>
              <a:custGeom>
                <a:avLst/>
                <a:gdLst>
                  <a:gd name="connsiteX0" fmla="*/ 4810 w 89303"/>
                  <a:gd name="connsiteY0" fmla="*/ 22671 h 22772"/>
                  <a:gd name="connsiteX1" fmla="*/ 429 w 89303"/>
                  <a:gd name="connsiteY1" fmla="*/ 19909 h 22772"/>
                  <a:gd name="connsiteX2" fmla="*/ 2715 w 89303"/>
                  <a:gd name="connsiteY2" fmla="*/ 13432 h 22772"/>
                  <a:gd name="connsiteX3" fmla="*/ 85201 w 89303"/>
                  <a:gd name="connsiteY3" fmla="*/ 1526 h 22772"/>
                  <a:gd name="connsiteX4" fmla="*/ 89201 w 89303"/>
                  <a:gd name="connsiteY4" fmla="*/ 7050 h 22772"/>
                  <a:gd name="connsiteX5" fmla="*/ 83801 w 89303"/>
                  <a:gd name="connsiteY5" fmla="*/ 11070 h 22772"/>
                  <a:gd name="connsiteX6" fmla="*/ 83677 w 89303"/>
                  <a:gd name="connsiteY6" fmla="*/ 11051 h 22772"/>
                  <a:gd name="connsiteX7" fmla="*/ 6906 w 89303"/>
                  <a:gd name="connsiteY7" fmla="*/ 22195 h 22772"/>
                  <a:gd name="connsiteX8" fmla="*/ 4810 w 89303"/>
                  <a:gd name="connsiteY8" fmla="*/ 22671 h 2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03" h="22772">
                    <a:moveTo>
                      <a:pt x="4810" y="22671"/>
                    </a:moveTo>
                    <a:cubicBezTo>
                      <a:pt x="2943" y="22652"/>
                      <a:pt x="1257" y="21586"/>
                      <a:pt x="429" y="19909"/>
                    </a:cubicBezTo>
                    <a:cubicBezTo>
                      <a:pt x="-724" y="17490"/>
                      <a:pt x="295" y="14594"/>
                      <a:pt x="2715" y="13432"/>
                    </a:cubicBezTo>
                    <a:cubicBezTo>
                      <a:pt x="28432" y="1412"/>
                      <a:pt x="57131" y="-2732"/>
                      <a:pt x="85201" y="1526"/>
                    </a:cubicBezTo>
                    <a:cubicBezTo>
                      <a:pt x="87820" y="1964"/>
                      <a:pt x="89602" y="4422"/>
                      <a:pt x="89201" y="7050"/>
                    </a:cubicBezTo>
                    <a:cubicBezTo>
                      <a:pt x="88821" y="9651"/>
                      <a:pt x="86401" y="11451"/>
                      <a:pt x="83801" y="11070"/>
                    </a:cubicBezTo>
                    <a:cubicBezTo>
                      <a:pt x="83753" y="11061"/>
                      <a:pt x="83715" y="11061"/>
                      <a:pt x="83677" y="11051"/>
                    </a:cubicBezTo>
                    <a:cubicBezTo>
                      <a:pt x="57550" y="7108"/>
                      <a:pt x="30832" y="10984"/>
                      <a:pt x="6906" y="22195"/>
                    </a:cubicBezTo>
                    <a:cubicBezTo>
                      <a:pt x="6248" y="22491"/>
                      <a:pt x="5534" y="22652"/>
                      <a:pt x="4810" y="22671"/>
                    </a:cubicBezTo>
                    <a:close/>
                  </a:path>
                </a:pathLst>
              </a:custGeom>
              <a:solidFill>
                <a:srgbClr val="010100"/>
              </a:solidFill>
              <a:ln w="9525"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CE58F806-6041-4398-62EB-539D5C9C024D}"/>
                  </a:ext>
                </a:extLst>
              </p:cNvPr>
              <p:cNvSpPr/>
              <p:nvPr/>
            </p:nvSpPr>
            <p:spPr>
              <a:xfrm>
                <a:off x="2628317" y="3336688"/>
                <a:ext cx="48271" cy="16075"/>
              </a:xfrm>
              <a:custGeom>
                <a:avLst/>
                <a:gdLst>
                  <a:gd name="connsiteX0" fmla="*/ 4791 w 70587"/>
                  <a:gd name="connsiteY0" fmla="*/ 23406 h 23507"/>
                  <a:gd name="connsiteX1" fmla="*/ 600 w 70587"/>
                  <a:gd name="connsiteY1" fmla="*/ 21120 h 23507"/>
                  <a:gd name="connsiteX2" fmla="*/ 2314 w 70587"/>
                  <a:gd name="connsiteY2" fmla="*/ 14453 h 23507"/>
                  <a:gd name="connsiteX3" fmla="*/ 66322 w 70587"/>
                  <a:gd name="connsiteY3" fmla="*/ 451 h 23507"/>
                  <a:gd name="connsiteX4" fmla="*/ 70513 w 70587"/>
                  <a:gd name="connsiteY4" fmla="*/ 5785 h 23507"/>
                  <a:gd name="connsiteX5" fmla="*/ 65322 w 70587"/>
                  <a:gd name="connsiteY5" fmla="*/ 10071 h 23507"/>
                  <a:gd name="connsiteX6" fmla="*/ 65275 w 70587"/>
                  <a:gd name="connsiteY6" fmla="*/ 10071 h 23507"/>
                  <a:gd name="connsiteX7" fmla="*/ 7267 w 70587"/>
                  <a:gd name="connsiteY7" fmla="*/ 22739 h 23507"/>
                  <a:gd name="connsiteX8" fmla="*/ 4791 w 70587"/>
                  <a:gd name="connsiteY8" fmla="*/ 23406 h 2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87" h="23507">
                    <a:moveTo>
                      <a:pt x="4791" y="23406"/>
                    </a:moveTo>
                    <a:cubicBezTo>
                      <a:pt x="3095" y="23416"/>
                      <a:pt x="1514" y="22549"/>
                      <a:pt x="600" y="21120"/>
                    </a:cubicBezTo>
                    <a:cubicBezTo>
                      <a:pt x="-714" y="18796"/>
                      <a:pt x="38" y="15853"/>
                      <a:pt x="2314" y="14453"/>
                    </a:cubicBezTo>
                    <a:cubicBezTo>
                      <a:pt x="21602" y="3061"/>
                      <a:pt x="44034" y="-1845"/>
                      <a:pt x="66322" y="451"/>
                    </a:cubicBezTo>
                    <a:cubicBezTo>
                      <a:pt x="68932" y="794"/>
                      <a:pt x="70799" y="3165"/>
                      <a:pt x="70513" y="5785"/>
                    </a:cubicBezTo>
                    <a:cubicBezTo>
                      <a:pt x="70266" y="8404"/>
                      <a:pt x="67942" y="10328"/>
                      <a:pt x="65322" y="10071"/>
                    </a:cubicBezTo>
                    <a:cubicBezTo>
                      <a:pt x="65303" y="10071"/>
                      <a:pt x="65294" y="10071"/>
                      <a:pt x="65275" y="10071"/>
                    </a:cubicBezTo>
                    <a:cubicBezTo>
                      <a:pt x="45072" y="7880"/>
                      <a:pt x="24717" y="12329"/>
                      <a:pt x="7267" y="22739"/>
                    </a:cubicBezTo>
                    <a:cubicBezTo>
                      <a:pt x="6515" y="23177"/>
                      <a:pt x="5658" y="23406"/>
                      <a:pt x="4791" y="23406"/>
                    </a:cubicBezTo>
                    <a:close/>
                  </a:path>
                </a:pathLst>
              </a:custGeom>
              <a:solidFill>
                <a:srgbClr val="010100"/>
              </a:solidFill>
              <a:ln w="9525"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FE06C7C2-13F5-8EC6-C9B8-9D5CF07BF0DB}"/>
                  </a:ext>
                </a:extLst>
              </p:cNvPr>
              <p:cNvSpPr/>
              <p:nvPr/>
            </p:nvSpPr>
            <p:spPr>
              <a:xfrm>
                <a:off x="2544423" y="3313461"/>
                <a:ext cx="18596" cy="29491"/>
              </a:xfrm>
              <a:custGeom>
                <a:avLst/>
                <a:gdLst>
                  <a:gd name="connsiteX0" fmla="*/ 26124 w 27192"/>
                  <a:gd name="connsiteY0" fmla="*/ 24510 h 43125"/>
                  <a:gd name="connsiteX1" fmla="*/ 8407 w 27192"/>
                  <a:gd name="connsiteY1" fmla="*/ 42798 h 43125"/>
                  <a:gd name="connsiteX2" fmla="*/ 978 w 27192"/>
                  <a:gd name="connsiteY2" fmla="*/ 18414 h 43125"/>
                  <a:gd name="connsiteX3" fmla="*/ 18694 w 27192"/>
                  <a:gd name="connsiteY3" fmla="*/ 126 h 43125"/>
                  <a:gd name="connsiteX4" fmla="*/ 26124 w 27192"/>
                  <a:gd name="connsiteY4" fmla="*/ 24510 h 4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92" h="43125">
                    <a:moveTo>
                      <a:pt x="26124" y="24510"/>
                    </a:moveTo>
                    <a:cubicBezTo>
                      <a:pt x="23266" y="36321"/>
                      <a:pt x="15360" y="44512"/>
                      <a:pt x="8407" y="42798"/>
                    </a:cubicBezTo>
                    <a:cubicBezTo>
                      <a:pt x="1454" y="41083"/>
                      <a:pt x="-1880" y="30225"/>
                      <a:pt x="978" y="18414"/>
                    </a:cubicBezTo>
                    <a:cubicBezTo>
                      <a:pt x="3835" y="6603"/>
                      <a:pt x="11741" y="-1589"/>
                      <a:pt x="18694" y="126"/>
                    </a:cubicBezTo>
                    <a:cubicBezTo>
                      <a:pt x="25648" y="1840"/>
                      <a:pt x="28981" y="12699"/>
                      <a:pt x="26124" y="24510"/>
                    </a:cubicBezTo>
                    <a:close/>
                  </a:path>
                </a:pathLst>
              </a:custGeom>
              <a:solidFill>
                <a:srgbClr val="010100"/>
              </a:solidFill>
              <a:ln w="9525"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2402F792-58CE-BEA8-0789-6E85519C9BA1}"/>
                  </a:ext>
                </a:extLst>
              </p:cNvPr>
              <p:cNvSpPr/>
              <p:nvPr/>
            </p:nvSpPr>
            <p:spPr>
              <a:xfrm>
                <a:off x="2645608" y="3341551"/>
                <a:ext cx="18578" cy="29541"/>
              </a:xfrm>
              <a:custGeom>
                <a:avLst/>
                <a:gdLst>
                  <a:gd name="connsiteX0" fmla="*/ 26084 w 27167"/>
                  <a:gd name="connsiteY0" fmla="*/ 24582 h 43198"/>
                  <a:gd name="connsiteX1" fmla="*/ 8367 w 27167"/>
                  <a:gd name="connsiteY1" fmla="*/ 42870 h 43198"/>
                  <a:gd name="connsiteX2" fmla="*/ 938 w 27167"/>
                  <a:gd name="connsiteY2" fmla="*/ 18486 h 43198"/>
                  <a:gd name="connsiteX3" fmla="*/ 18750 w 27167"/>
                  <a:gd name="connsiteY3" fmla="*/ 103 h 43198"/>
                  <a:gd name="connsiteX4" fmla="*/ 26084 w 27167"/>
                  <a:gd name="connsiteY4" fmla="*/ 24582 h 43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7" h="43198">
                    <a:moveTo>
                      <a:pt x="26084" y="24582"/>
                    </a:moveTo>
                    <a:cubicBezTo>
                      <a:pt x="23227" y="36393"/>
                      <a:pt x="15321" y="44585"/>
                      <a:pt x="8367" y="42870"/>
                    </a:cubicBezTo>
                    <a:cubicBezTo>
                      <a:pt x="1414" y="41156"/>
                      <a:pt x="-1824" y="30297"/>
                      <a:pt x="938" y="18486"/>
                    </a:cubicBezTo>
                    <a:cubicBezTo>
                      <a:pt x="3700" y="6675"/>
                      <a:pt x="11796" y="-1516"/>
                      <a:pt x="18750" y="103"/>
                    </a:cubicBezTo>
                    <a:cubicBezTo>
                      <a:pt x="25703" y="1722"/>
                      <a:pt x="28941" y="12771"/>
                      <a:pt x="26084" y="24582"/>
                    </a:cubicBezTo>
                    <a:close/>
                  </a:path>
                </a:pathLst>
              </a:custGeom>
              <a:solidFill>
                <a:srgbClr val="010100"/>
              </a:solidFill>
              <a:ln w="9525"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8649EB0E-0730-7E49-08F9-D593292D7BA4}"/>
                  </a:ext>
                </a:extLst>
              </p:cNvPr>
              <p:cNvSpPr/>
              <p:nvPr/>
            </p:nvSpPr>
            <p:spPr>
              <a:xfrm>
                <a:off x="2519762" y="3264289"/>
                <a:ext cx="57305" cy="28577"/>
              </a:xfrm>
              <a:custGeom>
                <a:avLst/>
                <a:gdLst>
                  <a:gd name="connsiteX0" fmla="*/ 72281 w 83797"/>
                  <a:gd name="connsiteY0" fmla="*/ 31358 h 41788"/>
                  <a:gd name="connsiteX1" fmla="*/ 83616 w 83797"/>
                  <a:gd name="connsiteY1" fmla="*/ 17070 h 41788"/>
                  <a:gd name="connsiteX2" fmla="*/ 78378 w 83797"/>
                  <a:gd name="connsiteY2" fmla="*/ 9259 h 41788"/>
                  <a:gd name="connsiteX3" fmla="*/ 39515 w 83797"/>
                  <a:gd name="connsiteY3" fmla="*/ 1640 h 41788"/>
                  <a:gd name="connsiteX4" fmla="*/ 5416 w 83797"/>
                  <a:gd name="connsiteY4" fmla="*/ 23738 h 41788"/>
                  <a:gd name="connsiteX5" fmla="*/ 2273 w 83797"/>
                  <a:gd name="connsiteY5" fmla="*/ 39740 h 41788"/>
                  <a:gd name="connsiteX6" fmla="*/ 13703 w 83797"/>
                  <a:gd name="connsiteY6" fmla="*/ 39740 h 41788"/>
                  <a:gd name="connsiteX7" fmla="*/ 50469 w 83797"/>
                  <a:gd name="connsiteY7" fmla="*/ 34882 h 41788"/>
                  <a:gd name="connsiteX8" fmla="*/ 72281 w 83797"/>
                  <a:gd name="connsiteY8" fmla="*/ 31358 h 4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97" h="41788">
                    <a:moveTo>
                      <a:pt x="72281" y="31358"/>
                    </a:moveTo>
                    <a:cubicBezTo>
                      <a:pt x="78473" y="29072"/>
                      <a:pt x="84759" y="23642"/>
                      <a:pt x="83616" y="17070"/>
                    </a:cubicBezTo>
                    <a:cubicBezTo>
                      <a:pt x="82826" y="13936"/>
                      <a:pt x="80968" y="11184"/>
                      <a:pt x="78378" y="9259"/>
                    </a:cubicBezTo>
                    <a:cubicBezTo>
                      <a:pt x="67433" y="544"/>
                      <a:pt x="52936" y="-2304"/>
                      <a:pt x="39515" y="1640"/>
                    </a:cubicBezTo>
                    <a:cubicBezTo>
                      <a:pt x="26295" y="5650"/>
                      <a:pt x="14474" y="13308"/>
                      <a:pt x="5416" y="23738"/>
                    </a:cubicBezTo>
                    <a:cubicBezTo>
                      <a:pt x="1415" y="28024"/>
                      <a:pt x="-2776" y="34501"/>
                      <a:pt x="2273" y="39740"/>
                    </a:cubicBezTo>
                    <a:cubicBezTo>
                      <a:pt x="5797" y="43359"/>
                      <a:pt x="9893" y="41073"/>
                      <a:pt x="13703" y="39740"/>
                    </a:cubicBezTo>
                    <a:cubicBezTo>
                      <a:pt x="25457" y="35453"/>
                      <a:pt x="38011" y="33796"/>
                      <a:pt x="50469" y="34882"/>
                    </a:cubicBezTo>
                    <a:cubicBezTo>
                      <a:pt x="57880" y="34910"/>
                      <a:pt x="65252" y="33720"/>
                      <a:pt x="72281" y="31358"/>
                    </a:cubicBezTo>
                    <a:close/>
                  </a:path>
                </a:pathLst>
              </a:custGeom>
              <a:solidFill>
                <a:srgbClr val="010100"/>
              </a:solidFill>
              <a:ln w="9525"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88DBF408-82EC-EC47-9DAB-F7F617A0EBE5}"/>
                  </a:ext>
                </a:extLst>
              </p:cNvPr>
              <p:cNvSpPr/>
              <p:nvPr/>
            </p:nvSpPr>
            <p:spPr>
              <a:xfrm>
                <a:off x="2647110" y="3296042"/>
                <a:ext cx="42823" cy="24098"/>
              </a:xfrm>
              <a:custGeom>
                <a:avLst/>
                <a:gdLst>
                  <a:gd name="connsiteX0" fmla="*/ 5028 w 62620"/>
                  <a:gd name="connsiteY0" fmla="*/ 24646 h 35238"/>
                  <a:gd name="connsiteX1" fmla="*/ 513 w 62620"/>
                  <a:gd name="connsiteY1" fmla="*/ 14273 h 35238"/>
                  <a:gd name="connsiteX2" fmla="*/ 1313 w 62620"/>
                  <a:gd name="connsiteY2" fmla="*/ 12740 h 35238"/>
                  <a:gd name="connsiteX3" fmla="*/ 8362 w 62620"/>
                  <a:gd name="connsiteY3" fmla="*/ 6453 h 35238"/>
                  <a:gd name="connsiteX4" fmla="*/ 42176 w 62620"/>
                  <a:gd name="connsiteY4" fmla="*/ 1501 h 35238"/>
                  <a:gd name="connsiteX5" fmla="*/ 61226 w 62620"/>
                  <a:gd name="connsiteY5" fmla="*/ 20551 h 35238"/>
                  <a:gd name="connsiteX6" fmla="*/ 57939 w 62620"/>
                  <a:gd name="connsiteY6" fmla="*/ 33609 h 35238"/>
                  <a:gd name="connsiteX7" fmla="*/ 57796 w 62620"/>
                  <a:gd name="connsiteY7" fmla="*/ 33695 h 35238"/>
                  <a:gd name="connsiteX8" fmla="*/ 48843 w 62620"/>
                  <a:gd name="connsiteY8" fmla="*/ 32933 h 35238"/>
                  <a:gd name="connsiteX9" fmla="*/ 21411 w 62620"/>
                  <a:gd name="connsiteY9" fmla="*/ 27885 h 35238"/>
                  <a:gd name="connsiteX10" fmla="*/ 5028 w 62620"/>
                  <a:gd name="connsiteY10" fmla="*/ 24646 h 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20" h="35238">
                    <a:moveTo>
                      <a:pt x="5028" y="24646"/>
                    </a:moveTo>
                    <a:cubicBezTo>
                      <a:pt x="913" y="23027"/>
                      <a:pt x="-1106" y="18388"/>
                      <a:pt x="513" y="14273"/>
                    </a:cubicBezTo>
                    <a:cubicBezTo>
                      <a:pt x="723" y="13731"/>
                      <a:pt x="989" y="13216"/>
                      <a:pt x="1313" y="12740"/>
                    </a:cubicBezTo>
                    <a:cubicBezTo>
                      <a:pt x="3161" y="10140"/>
                      <a:pt x="5571" y="7996"/>
                      <a:pt x="8362" y="6453"/>
                    </a:cubicBezTo>
                    <a:cubicBezTo>
                      <a:pt x="18401" y="24"/>
                      <a:pt x="30717" y="-1776"/>
                      <a:pt x="42176" y="1501"/>
                    </a:cubicBezTo>
                    <a:cubicBezTo>
                      <a:pt x="50967" y="4825"/>
                      <a:pt x="57901" y="11759"/>
                      <a:pt x="61226" y="20551"/>
                    </a:cubicBezTo>
                    <a:cubicBezTo>
                      <a:pt x="63921" y="25065"/>
                      <a:pt x="62454" y="30914"/>
                      <a:pt x="57939" y="33609"/>
                    </a:cubicBezTo>
                    <a:cubicBezTo>
                      <a:pt x="57892" y="33638"/>
                      <a:pt x="57844" y="33666"/>
                      <a:pt x="57796" y="33695"/>
                    </a:cubicBezTo>
                    <a:cubicBezTo>
                      <a:pt x="53701" y="36552"/>
                      <a:pt x="51224" y="34552"/>
                      <a:pt x="48843" y="32933"/>
                    </a:cubicBezTo>
                    <a:cubicBezTo>
                      <a:pt x="40270" y="28951"/>
                      <a:pt x="30831" y="27218"/>
                      <a:pt x="21411" y="27885"/>
                    </a:cubicBezTo>
                    <a:cubicBezTo>
                      <a:pt x="15791" y="27923"/>
                      <a:pt x="10210" y="26818"/>
                      <a:pt x="5028" y="24646"/>
                    </a:cubicBezTo>
                    <a:close/>
                  </a:path>
                </a:pathLst>
              </a:custGeom>
              <a:solidFill>
                <a:srgbClr val="010100"/>
              </a:solidFill>
              <a:ln w="9525"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3B8D7332-5555-63CC-78FB-7B3CFCF05308}"/>
                  </a:ext>
                </a:extLst>
              </p:cNvPr>
              <p:cNvSpPr/>
              <p:nvPr/>
            </p:nvSpPr>
            <p:spPr>
              <a:xfrm>
                <a:off x="2508295" y="3354023"/>
                <a:ext cx="56003" cy="35191"/>
              </a:xfrm>
              <a:custGeom>
                <a:avLst/>
                <a:gdLst>
                  <a:gd name="connsiteX0" fmla="*/ 81811 w 81893"/>
                  <a:gd name="connsiteY0" fmla="*/ 28632 h 51459"/>
                  <a:gd name="connsiteX1" fmla="*/ 39139 w 81893"/>
                  <a:gd name="connsiteY1" fmla="*/ 51207 h 51459"/>
                  <a:gd name="connsiteX2" fmla="*/ -9 w 81893"/>
                  <a:gd name="connsiteY2" fmla="*/ 22632 h 51459"/>
                  <a:gd name="connsiteX3" fmla="*/ 42568 w 81893"/>
                  <a:gd name="connsiteY3" fmla="*/ 57 h 51459"/>
                  <a:gd name="connsiteX4" fmla="*/ 81811 w 81893"/>
                  <a:gd name="connsiteY4" fmla="*/ 28632 h 5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3" h="51459">
                    <a:moveTo>
                      <a:pt x="81811" y="28632"/>
                    </a:moveTo>
                    <a:cubicBezTo>
                      <a:pt x="80859" y="42634"/>
                      <a:pt x="61714" y="52731"/>
                      <a:pt x="39139" y="51207"/>
                    </a:cubicBezTo>
                    <a:cubicBezTo>
                      <a:pt x="16565" y="49683"/>
                      <a:pt x="-961" y="37110"/>
                      <a:pt x="-9" y="22632"/>
                    </a:cubicBezTo>
                    <a:cubicBezTo>
                      <a:pt x="944" y="8154"/>
                      <a:pt x="19994" y="-1467"/>
                      <a:pt x="42568" y="57"/>
                    </a:cubicBezTo>
                    <a:cubicBezTo>
                      <a:pt x="65142" y="1581"/>
                      <a:pt x="82764" y="14631"/>
                      <a:pt x="81811" y="28632"/>
                    </a:cubicBezTo>
                    <a:close/>
                  </a:path>
                </a:pathLst>
              </a:custGeom>
              <a:solidFill>
                <a:srgbClr val="D64747"/>
              </a:solidFill>
              <a:ln w="9525"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F795F370-EBAE-3F32-7195-447E4D1BE701}"/>
                  </a:ext>
                </a:extLst>
              </p:cNvPr>
              <p:cNvSpPr/>
              <p:nvPr/>
            </p:nvSpPr>
            <p:spPr>
              <a:xfrm>
                <a:off x="2628856" y="3382032"/>
                <a:ext cx="39734" cy="39731"/>
              </a:xfrm>
              <a:custGeom>
                <a:avLst/>
                <a:gdLst>
                  <a:gd name="connsiteX0" fmla="*/ 58010 w 58103"/>
                  <a:gd name="connsiteY0" fmla="*/ 27299 h 58099"/>
                  <a:gd name="connsiteX1" fmla="*/ 30654 w 58103"/>
                  <a:gd name="connsiteY1" fmla="*/ 57951 h 58099"/>
                  <a:gd name="connsiteX2" fmla="*/ 2 w 58103"/>
                  <a:gd name="connsiteY2" fmla="*/ 30595 h 58099"/>
                  <a:gd name="connsiteX3" fmla="*/ 27358 w 58103"/>
                  <a:gd name="connsiteY3" fmla="*/ -56 h 58099"/>
                  <a:gd name="connsiteX4" fmla="*/ 30959 w 58103"/>
                  <a:gd name="connsiteY4" fmla="*/ -37 h 58099"/>
                  <a:gd name="connsiteX5" fmla="*/ 58010 w 58103"/>
                  <a:gd name="connsiteY5" fmla="*/ 27204 h 58099"/>
                  <a:gd name="connsiteX6" fmla="*/ 58010 w 58103"/>
                  <a:gd name="connsiteY6" fmla="*/ 27299 h 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3" h="58099">
                    <a:moveTo>
                      <a:pt x="58010" y="27299"/>
                    </a:moveTo>
                    <a:cubicBezTo>
                      <a:pt x="58924" y="43320"/>
                      <a:pt x="46675" y="57046"/>
                      <a:pt x="30654" y="57951"/>
                    </a:cubicBezTo>
                    <a:cubicBezTo>
                      <a:pt x="14633" y="58865"/>
                      <a:pt x="907" y="46616"/>
                      <a:pt x="2" y="30595"/>
                    </a:cubicBezTo>
                    <a:cubicBezTo>
                      <a:pt x="-912" y="14574"/>
                      <a:pt x="11337" y="858"/>
                      <a:pt x="27358" y="-56"/>
                    </a:cubicBezTo>
                    <a:cubicBezTo>
                      <a:pt x="28558" y="-123"/>
                      <a:pt x="29758" y="-114"/>
                      <a:pt x="30959" y="-37"/>
                    </a:cubicBezTo>
                    <a:cubicBezTo>
                      <a:pt x="45951" y="10"/>
                      <a:pt x="58067" y="12212"/>
                      <a:pt x="58010" y="27204"/>
                    </a:cubicBezTo>
                    <a:cubicBezTo>
                      <a:pt x="58010" y="27233"/>
                      <a:pt x="58010" y="27271"/>
                      <a:pt x="58010" y="27299"/>
                    </a:cubicBezTo>
                    <a:close/>
                  </a:path>
                </a:pathLst>
              </a:custGeom>
              <a:solidFill>
                <a:srgbClr val="D64747"/>
              </a:solidFill>
              <a:ln w="9525"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3C9713F0-DEAE-A718-D23B-C5AC725F21E5}"/>
                  </a:ext>
                </a:extLst>
              </p:cNvPr>
              <p:cNvSpPr/>
              <p:nvPr/>
            </p:nvSpPr>
            <p:spPr>
              <a:xfrm>
                <a:off x="2937710" y="4823231"/>
                <a:ext cx="95402" cy="64047"/>
              </a:xfrm>
              <a:custGeom>
                <a:avLst/>
                <a:gdLst>
                  <a:gd name="connsiteX0" fmla="*/ 138630 w 139506"/>
                  <a:gd name="connsiteY0" fmla="*/ 84486 h 93656"/>
                  <a:gd name="connsiteX1" fmla="*/ 87100 w 139506"/>
                  <a:gd name="connsiteY1" fmla="*/ 29526 h 93656"/>
                  <a:gd name="connsiteX2" fmla="*/ 7471 w 139506"/>
                  <a:gd name="connsiteY2" fmla="*/ 94 h 93656"/>
                  <a:gd name="connsiteX3" fmla="*/ 4232 w 139506"/>
                  <a:gd name="connsiteY3" fmla="*/ 11714 h 93656"/>
                  <a:gd name="connsiteX4" fmla="*/ 79289 w 139506"/>
                  <a:gd name="connsiteY4" fmla="*/ 38861 h 93656"/>
                  <a:gd name="connsiteX5" fmla="*/ 128248 w 139506"/>
                  <a:gd name="connsiteY5" fmla="*/ 90581 h 93656"/>
                  <a:gd name="connsiteX6" fmla="*/ 136487 w 139506"/>
                  <a:gd name="connsiteY6" fmla="*/ 92725 h 93656"/>
                  <a:gd name="connsiteX7" fmla="*/ 138630 w 139506"/>
                  <a:gd name="connsiteY7" fmla="*/ 84486 h 9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506" h="93656">
                    <a:moveTo>
                      <a:pt x="138630" y="84486"/>
                    </a:moveTo>
                    <a:cubicBezTo>
                      <a:pt x="126076" y="62330"/>
                      <a:pt x="108407" y="43481"/>
                      <a:pt x="87100" y="29526"/>
                    </a:cubicBezTo>
                    <a:cubicBezTo>
                      <a:pt x="62421" y="15277"/>
                      <a:pt x="35493" y="5323"/>
                      <a:pt x="7471" y="94"/>
                    </a:cubicBezTo>
                    <a:cubicBezTo>
                      <a:pt x="-54" y="-1716"/>
                      <a:pt x="-3292" y="9619"/>
                      <a:pt x="4232" y="11714"/>
                    </a:cubicBezTo>
                    <a:cubicBezTo>
                      <a:pt x="30559" y="16620"/>
                      <a:pt x="55915" y="25792"/>
                      <a:pt x="79289" y="38861"/>
                    </a:cubicBezTo>
                    <a:cubicBezTo>
                      <a:pt x="99616" y="51805"/>
                      <a:pt x="116437" y="69579"/>
                      <a:pt x="128248" y="90581"/>
                    </a:cubicBezTo>
                    <a:cubicBezTo>
                      <a:pt x="129934" y="93449"/>
                      <a:pt x="133620" y="94411"/>
                      <a:pt x="136487" y="92725"/>
                    </a:cubicBezTo>
                    <a:cubicBezTo>
                      <a:pt x="139354" y="91039"/>
                      <a:pt x="140316" y="87353"/>
                      <a:pt x="138630" y="84486"/>
                    </a:cubicBezTo>
                    <a:close/>
                  </a:path>
                </a:pathLst>
              </a:custGeom>
              <a:solidFill>
                <a:srgbClr val="6B0027"/>
              </a:solidFill>
              <a:ln w="9525"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96F07161-A9CF-105F-ACDF-AC81F3C8492B}"/>
                  </a:ext>
                </a:extLst>
              </p:cNvPr>
              <p:cNvSpPr/>
              <p:nvPr/>
            </p:nvSpPr>
            <p:spPr>
              <a:xfrm>
                <a:off x="2950861" y="4770668"/>
                <a:ext cx="192857" cy="117693"/>
              </a:xfrm>
              <a:custGeom>
                <a:avLst/>
                <a:gdLst>
                  <a:gd name="connsiteX0" fmla="*/ 281038 w 282015"/>
                  <a:gd name="connsiteY0" fmla="*/ 162681 h 172102"/>
                  <a:gd name="connsiteX1" fmla="*/ 175024 w 282015"/>
                  <a:gd name="connsiteY1" fmla="*/ 39333 h 172102"/>
                  <a:gd name="connsiteX2" fmla="*/ 5289 w 282015"/>
                  <a:gd name="connsiteY2" fmla="*/ -101 h 172102"/>
                  <a:gd name="connsiteX3" fmla="*/ 3 w 282015"/>
                  <a:gd name="connsiteY3" fmla="*/ 6709 h 172102"/>
                  <a:gd name="connsiteX4" fmla="*/ 5289 w 282015"/>
                  <a:gd name="connsiteY4" fmla="*/ 11996 h 172102"/>
                  <a:gd name="connsiteX5" fmla="*/ 168928 w 282015"/>
                  <a:gd name="connsiteY5" fmla="*/ 50096 h 172102"/>
                  <a:gd name="connsiteX6" fmla="*/ 270560 w 282015"/>
                  <a:gd name="connsiteY6" fmla="*/ 169158 h 172102"/>
                  <a:gd name="connsiteX7" fmla="*/ 281038 w 282015"/>
                  <a:gd name="connsiteY7" fmla="*/ 163062 h 17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015" h="172102">
                    <a:moveTo>
                      <a:pt x="281038" y="162681"/>
                    </a:moveTo>
                    <a:cubicBezTo>
                      <a:pt x="252463" y="116390"/>
                      <a:pt x="220649" y="70194"/>
                      <a:pt x="175024" y="39333"/>
                    </a:cubicBezTo>
                    <a:cubicBezTo>
                      <a:pt x="124637" y="5233"/>
                      <a:pt x="64153" y="1709"/>
                      <a:pt x="5289" y="-101"/>
                    </a:cubicBezTo>
                    <a:cubicBezTo>
                      <a:pt x="1946" y="318"/>
                      <a:pt x="-417" y="3366"/>
                      <a:pt x="3" y="6709"/>
                    </a:cubicBezTo>
                    <a:cubicBezTo>
                      <a:pt x="346" y="9472"/>
                      <a:pt x="2526" y="11653"/>
                      <a:pt x="5289" y="11996"/>
                    </a:cubicBezTo>
                    <a:cubicBezTo>
                      <a:pt x="62439" y="13710"/>
                      <a:pt x="120256" y="16854"/>
                      <a:pt x="168928" y="50096"/>
                    </a:cubicBezTo>
                    <a:cubicBezTo>
                      <a:pt x="212743" y="79719"/>
                      <a:pt x="243509" y="124772"/>
                      <a:pt x="270560" y="169158"/>
                    </a:cubicBezTo>
                    <a:cubicBezTo>
                      <a:pt x="274656" y="175731"/>
                      <a:pt x="285133" y="169730"/>
                      <a:pt x="281038" y="163062"/>
                    </a:cubicBezTo>
                    <a:close/>
                  </a:path>
                </a:pathLst>
              </a:custGeom>
              <a:solidFill>
                <a:srgbClr val="6B0027"/>
              </a:solidFill>
              <a:ln w="9525" cap="flat">
                <a:no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395336D2-B49F-2D3D-B8FE-236336EA122E}"/>
                  </a:ext>
                </a:extLst>
              </p:cNvPr>
              <p:cNvSpPr/>
              <p:nvPr/>
            </p:nvSpPr>
            <p:spPr>
              <a:xfrm>
                <a:off x="2988256" y="4723537"/>
                <a:ext cx="73282" cy="12673"/>
              </a:xfrm>
              <a:custGeom>
                <a:avLst/>
                <a:gdLst>
                  <a:gd name="connsiteX0" fmla="*/ 102721 w 107160"/>
                  <a:gd name="connsiteY0" fmla="*/ 2907 h 18531"/>
                  <a:gd name="connsiteX1" fmla="*/ 4233 w 107160"/>
                  <a:gd name="connsiteY1" fmla="*/ 6621 h 18531"/>
                  <a:gd name="connsiteX2" fmla="*/ 7471 w 107160"/>
                  <a:gd name="connsiteY2" fmla="*/ 18242 h 18531"/>
                  <a:gd name="connsiteX3" fmla="*/ 99578 w 107160"/>
                  <a:gd name="connsiteY3" fmla="*/ 14622 h 18531"/>
                  <a:gd name="connsiteX4" fmla="*/ 102721 w 107160"/>
                  <a:gd name="connsiteY4" fmla="*/ 2907 h 1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60" h="18531">
                    <a:moveTo>
                      <a:pt x="102721" y="2907"/>
                    </a:moveTo>
                    <a:cubicBezTo>
                      <a:pt x="69955" y="-2104"/>
                      <a:pt x="36532" y="-846"/>
                      <a:pt x="4233" y="6621"/>
                    </a:cubicBezTo>
                    <a:cubicBezTo>
                      <a:pt x="-3292" y="8336"/>
                      <a:pt x="-54" y="20051"/>
                      <a:pt x="7471" y="18242"/>
                    </a:cubicBezTo>
                    <a:cubicBezTo>
                      <a:pt x="37656" y="11136"/>
                      <a:pt x="68926" y="9907"/>
                      <a:pt x="99578" y="14622"/>
                    </a:cubicBezTo>
                    <a:cubicBezTo>
                      <a:pt x="107102" y="15765"/>
                      <a:pt x="110436" y="4145"/>
                      <a:pt x="102721" y="2907"/>
                    </a:cubicBezTo>
                    <a:close/>
                  </a:path>
                </a:pathLst>
              </a:custGeom>
              <a:solidFill>
                <a:srgbClr val="6B0027"/>
              </a:solidFill>
              <a:ln w="9525"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B279BFD5-09CB-F219-F62D-A47F61B7EF93}"/>
                  </a:ext>
                </a:extLst>
              </p:cNvPr>
              <p:cNvSpPr/>
              <p:nvPr/>
            </p:nvSpPr>
            <p:spPr>
              <a:xfrm>
                <a:off x="3122030" y="4701754"/>
                <a:ext cx="33425" cy="44696"/>
              </a:xfrm>
              <a:custGeom>
                <a:avLst/>
                <a:gdLst>
                  <a:gd name="connsiteX0" fmla="*/ 15118 w 48878"/>
                  <a:gd name="connsiteY0" fmla="*/ -101 h 65359"/>
                  <a:gd name="connsiteX1" fmla="*/ 1116 w 48878"/>
                  <a:gd name="connsiteY1" fmla="*/ 15711 h 65359"/>
                  <a:gd name="connsiteX2" fmla="*/ 2164 w 48878"/>
                  <a:gd name="connsiteY2" fmla="*/ 35999 h 65359"/>
                  <a:gd name="connsiteX3" fmla="*/ 41216 w 48878"/>
                  <a:gd name="connsiteY3" fmla="*/ 65050 h 65359"/>
                  <a:gd name="connsiteX4" fmla="*/ 48646 w 48878"/>
                  <a:gd name="connsiteY4" fmla="*/ 60859 h 65359"/>
                  <a:gd name="connsiteX5" fmla="*/ 44455 w 48878"/>
                  <a:gd name="connsiteY5" fmla="*/ 53429 h 65359"/>
                  <a:gd name="connsiteX6" fmla="*/ 14070 w 48878"/>
                  <a:gd name="connsiteY6" fmla="*/ 33141 h 65359"/>
                  <a:gd name="connsiteX7" fmla="*/ 12260 w 48878"/>
                  <a:gd name="connsiteY7" fmla="*/ 20759 h 65359"/>
                  <a:gd name="connsiteX8" fmla="*/ 14546 w 48878"/>
                  <a:gd name="connsiteY8" fmla="*/ 14853 h 65359"/>
                  <a:gd name="connsiteX9" fmla="*/ 14546 w 48878"/>
                  <a:gd name="connsiteY9" fmla="*/ 14853 h 65359"/>
                  <a:gd name="connsiteX10" fmla="*/ 15118 w 48878"/>
                  <a:gd name="connsiteY10" fmla="*/ 14187 h 65359"/>
                  <a:gd name="connsiteX11" fmla="*/ 16356 w 48878"/>
                  <a:gd name="connsiteY11" fmla="*/ 12948 h 65359"/>
                  <a:gd name="connsiteX12" fmla="*/ 16356 w 48878"/>
                  <a:gd name="connsiteY12" fmla="*/ 12948 h 65359"/>
                  <a:gd name="connsiteX13" fmla="*/ 17118 w 48878"/>
                  <a:gd name="connsiteY13" fmla="*/ 12472 h 65359"/>
                  <a:gd name="connsiteX14" fmla="*/ 18166 w 48878"/>
                  <a:gd name="connsiteY14" fmla="*/ 11805 h 65359"/>
                  <a:gd name="connsiteX15" fmla="*/ 22357 w 48878"/>
                  <a:gd name="connsiteY15" fmla="*/ 4376 h 65359"/>
                  <a:gd name="connsiteX16" fmla="*/ 14985 w 48878"/>
                  <a:gd name="connsiteY16" fmla="*/ 166 h 65359"/>
                  <a:gd name="connsiteX17" fmla="*/ 14927 w 48878"/>
                  <a:gd name="connsiteY17" fmla="*/ 185 h 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78" h="65359">
                    <a:moveTo>
                      <a:pt x="15118" y="-101"/>
                    </a:moveTo>
                    <a:cubicBezTo>
                      <a:pt x="8212" y="2661"/>
                      <a:pt x="3021" y="8519"/>
                      <a:pt x="1116" y="15711"/>
                    </a:cubicBezTo>
                    <a:cubicBezTo>
                      <a:pt x="-732" y="22407"/>
                      <a:pt x="-370" y="29522"/>
                      <a:pt x="2164" y="35999"/>
                    </a:cubicBezTo>
                    <a:cubicBezTo>
                      <a:pt x="8641" y="52191"/>
                      <a:pt x="26071" y="59335"/>
                      <a:pt x="41216" y="65050"/>
                    </a:cubicBezTo>
                    <a:cubicBezTo>
                      <a:pt x="44417" y="65907"/>
                      <a:pt x="47722" y="64040"/>
                      <a:pt x="48646" y="60859"/>
                    </a:cubicBezTo>
                    <a:cubicBezTo>
                      <a:pt x="49446" y="57659"/>
                      <a:pt x="47608" y="54392"/>
                      <a:pt x="44455" y="53429"/>
                    </a:cubicBezTo>
                    <a:cubicBezTo>
                      <a:pt x="33406" y="49238"/>
                      <a:pt x="19690" y="43904"/>
                      <a:pt x="14070" y="33141"/>
                    </a:cubicBezTo>
                    <a:cubicBezTo>
                      <a:pt x="12279" y="29274"/>
                      <a:pt x="11651" y="24978"/>
                      <a:pt x="12260" y="20759"/>
                    </a:cubicBezTo>
                    <a:cubicBezTo>
                      <a:pt x="12527" y="18635"/>
                      <a:pt x="13308" y="16606"/>
                      <a:pt x="14546" y="14853"/>
                    </a:cubicBezTo>
                    <a:lnTo>
                      <a:pt x="14546" y="14853"/>
                    </a:lnTo>
                    <a:lnTo>
                      <a:pt x="15118" y="14187"/>
                    </a:lnTo>
                    <a:lnTo>
                      <a:pt x="16356" y="12948"/>
                    </a:lnTo>
                    <a:lnTo>
                      <a:pt x="16356" y="12948"/>
                    </a:lnTo>
                    <a:lnTo>
                      <a:pt x="17118" y="12472"/>
                    </a:lnTo>
                    <a:cubicBezTo>
                      <a:pt x="17118" y="12472"/>
                      <a:pt x="18928" y="11424"/>
                      <a:pt x="18166" y="11805"/>
                    </a:cubicBezTo>
                    <a:cubicBezTo>
                      <a:pt x="21290" y="10805"/>
                      <a:pt x="23109" y="7567"/>
                      <a:pt x="22357" y="4376"/>
                    </a:cubicBezTo>
                    <a:cubicBezTo>
                      <a:pt x="21480" y="1175"/>
                      <a:pt x="18185" y="-701"/>
                      <a:pt x="14985" y="166"/>
                    </a:cubicBezTo>
                    <a:cubicBezTo>
                      <a:pt x="14965" y="175"/>
                      <a:pt x="14946" y="175"/>
                      <a:pt x="14927" y="185"/>
                    </a:cubicBezTo>
                    <a:close/>
                  </a:path>
                </a:pathLst>
              </a:custGeom>
              <a:solidFill>
                <a:srgbClr val="6B0027"/>
              </a:solidFill>
              <a:ln w="9525"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FCF886DF-0B80-CCDB-9824-B799F719C10F}"/>
                  </a:ext>
                </a:extLst>
              </p:cNvPr>
              <p:cNvSpPr/>
              <p:nvPr/>
            </p:nvSpPr>
            <p:spPr>
              <a:xfrm>
                <a:off x="3146404" y="4829595"/>
                <a:ext cx="29139" cy="56679"/>
              </a:xfrm>
              <a:custGeom>
                <a:avLst/>
                <a:gdLst>
                  <a:gd name="connsiteX0" fmla="*/ 34912 w 42610"/>
                  <a:gd name="connsiteY0" fmla="*/ 122 h 82882"/>
                  <a:gd name="connsiteX1" fmla="*/ 1355 w 42610"/>
                  <a:gd name="connsiteY1" fmla="*/ 56177 h 82882"/>
                  <a:gd name="connsiteX2" fmla="*/ 17290 w 42610"/>
                  <a:gd name="connsiteY2" fmla="*/ 80990 h 82882"/>
                  <a:gd name="connsiteX3" fmla="*/ 25815 w 42610"/>
                  <a:gd name="connsiteY3" fmla="*/ 81037 h 82882"/>
                  <a:gd name="connsiteX4" fmla="*/ 25863 w 42610"/>
                  <a:gd name="connsiteY4" fmla="*/ 72512 h 82882"/>
                  <a:gd name="connsiteX5" fmla="*/ 18624 w 42610"/>
                  <a:gd name="connsiteY5" fmla="*/ 24697 h 82882"/>
                  <a:gd name="connsiteX6" fmla="*/ 38150 w 42610"/>
                  <a:gd name="connsiteY6" fmla="*/ 11743 h 82882"/>
                  <a:gd name="connsiteX7" fmla="*/ 42341 w 42610"/>
                  <a:gd name="connsiteY7" fmla="*/ 4313 h 82882"/>
                  <a:gd name="connsiteX8" fmla="*/ 34912 w 42610"/>
                  <a:gd name="connsiteY8" fmla="*/ 122 h 8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10" h="82882">
                    <a:moveTo>
                      <a:pt x="34912" y="122"/>
                    </a:moveTo>
                    <a:cubicBezTo>
                      <a:pt x="10166" y="6333"/>
                      <a:pt x="-4855" y="31431"/>
                      <a:pt x="1355" y="56177"/>
                    </a:cubicBezTo>
                    <a:cubicBezTo>
                      <a:pt x="3813" y="65969"/>
                      <a:pt x="9413" y="74684"/>
                      <a:pt x="17290" y="80990"/>
                    </a:cubicBezTo>
                    <a:cubicBezTo>
                      <a:pt x="19634" y="83362"/>
                      <a:pt x="23443" y="83380"/>
                      <a:pt x="25815" y="81037"/>
                    </a:cubicBezTo>
                    <a:cubicBezTo>
                      <a:pt x="28187" y="78694"/>
                      <a:pt x="28206" y="74884"/>
                      <a:pt x="25863" y="72512"/>
                    </a:cubicBezTo>
                    <a:cubicBezTo>
                      <a:pt x="10661" y="61311"/>
                      <a:pt x="7423" y="39899"/>
                      <a:pt x="18624" y="24697"/>
                    </a:cubicBezTo>
                    <a:cubicBezTo>
                      <a:pt x="23405" y="18220"/>
                      <a:pt x="30321" y="13629"/>
                      <a:pt x="38150" y="11743"/>
                    </a:cubicBezTo>
                    <a:cubicBezTo>
                      <a:pt x="41360" y="10848"/>
                      <a:pt x="43236" y="7523"/>
                      <a:pt x="42341" y="4313"/>
                    </a:cubicBezTo>
                    <a:cubicBezTo>
                      <a:pt x="41446" y="1103"/>
                      <a:pt x="38122" y="-773"/>
                      <a:pt x="34912" y="122"/>
                    </a:cubicBezTo>
                    <a:close/>
                  </a:path>
                </a:pathLst>
              </a:custGeom>
              <a:solidFill>
                <a:srgbClr val="6B0027"/>
              </a:solidFill>
              <a:ln w="9525"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6A1C1761-AF7F-8518-3973-A54C34C99288}"/>
                  </a:ext>
                </a:extLst>
              </p:cNvPr>
              <p:cNvSpPr/>
              <p:nvPr/>
            </p:nvSpPr>
            <p:spPr>
              <a:xfrm>
                <a:off x="3100431" y="4858706"/>
                <a:ext cx="25294" cy="58316"/>
              </a:xfrm>
              <a:custGeom>
                <a:avLst/>
                <a:gdLst>
                  <a:gd name="connsiteX0" fmla="*/ 27843 w 36987"/>
                  <a:gd name="connsiteY0" fmla="*/ 702 h 85276"/>
                  <a:gd name="connsiteX1" fmla="*/ 4087 w 36987"/>
                  <a:gd name="connsiteY1" fmla="*/ 63005 h 85276"/>
                  <a:gd name="connsiteX2" fmla="*/ 22985 w 36987"/>
                  <a:gd name="connsiteY2" fmla="*/ 84236 h 85276"/>
                  <a:gd name="connsiteX3" fmla="*/ 29081 w 36987"/>
                  <a:gd name="connsiteY3" fmla="*/ 73854 h 85276"/>
                  <a:gd name="connsiteX4" fmla="*/ 16918 w 36987"/>
                  <a:gd name="connsiteY4" fmla="*/ 25657 h 85276"/>
                  <a:gd name="connsiteX5" fmla="*/ 33939 w 36987"/>
                  <a:gd name="connsiteY5" fmla="*/ 11084 h 85276"/>
                  <a:gd name="connsiteX6" fmla="*/ 36130 w 36987"/>
                  <a:gd name="connsiteY6" fmla="*/ 2797 h 85276"/>
                  <a:gd name="connsiteX7" fmla="*/ 27843 w 36987"/>
                  <a:gd name="connsiteY7" fmla="*/ 702 h 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87" h="85276">
                    <a:moveTo>
                      <a:pt x="27843" y="702"/>
                    </a:moveTo>
                    <a:cubicBezTo>
                      <a:pt x="4078" y="11351"/>
                      <a:pt x="-6561" y="39240"/>
                      <a:pt x="4087" y="63005"/>
                    </a:cubicBezTo>
                    <a:cubicBezTo>
                      <a:pt x="8050" y="71854"/>
                      <a:pt x="14651" y="79274"/>
                      <a:pt x="22985" y="84236"/>
                    </a:cubicBezTo>
                    <a:cubicBezTo>
                      <a:pt x="29557" y="88332"/>
                      <a:pt x="35653" y="77950"/>
                      <a:pt x="29081" y="73854"/>
                    </a:cubicBezTo>
                    <a:cubicBezTo>
                      <a:pt x="12412" y="63900"/>
                      <a:pt x="6964" y="42326"/>
                      <a:pt x="16918" y="25657"/>
                    </a:cubicBezTo>
                    <a:cubicBezTo>
                      <a:pt x="20851" y="19076"/>
                      <a:pt x="26823" y="13951"/>
                      <a:pt x="33939" y="11084"/>
                    </a:cubicBezTo>
                    <a:cubicBezTo>
                      <a:pt x="36815" y="9389"/>
                      <a:pt x="37796" y="5693"/>
                      <a:pt x="36130" y="2797"/>
                    </a:cubicBezTo>
                    <a:cubicBezTo>
                      <a:pt x="34367" y="-3"/>
                      <a:pt x="30719" y="-927"/>
                      <a:pt x="27843" y="702"/>
                    </a:cubicBezTo>
                    <a:close/>
                  </a:path>
                </a:pathLst>
              </a:custGeom>
              <a:solidFill>
                <a:srgbClr val="6B0027"/>
              </a:solidFill>
              <a:ln w="9525"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DF0370CF-1175-4AE1-2781-988B175F93EB}"/>
                  </a:ext>
                </a:extLst>
              </p:cNvPr>
              <p:cNvSpPr/>
              <p:nvPr/>
            </p:nvSpPr>
            <p:spPr>
              <a:xfrm>
                <a:off x="3025653" y="4894753"/>
                <a:ext cx="19036" cy="50637"/>
              </a:xfrm>
              <a:custGeom>
                <a:avLst/>
                <a:gdLst>
                  <a:gd name="connsiteX0" fmla="*/ 15364 w 27836"/>
                  <a:gd name="connsiteY0" fmla="*/ 854 h 74046"/>
                  <a:gd name="connsiteX1" fmla="*/ 29 w 27836"/>
                  <a:gd name="connsiteY1" fmla="*/ 32953 h 74046"/>
                  <a:gd name="connsiteX2" fmla="*/ 16603 w 27836"/>
                  <a:gd name="connsiteY2" fmla="*/ 71053 h 74046"/>
                  <a:gd name="connsiteX3" fmla="*/ 24794 w 27836"/>
                  <a:gd name="connsiteY3" fmla="*/ 73149 h 74046"/>
                  <a:gd name="connsiteX4" fmla="*/ 26985 w 27836"/>
                  <a:gd name="connsiteY4" fmla="*/ 64957 h 74046"/>
                  <a:gd name="connsiteX5" fmla="*/ 12221 w 27836"/>
                  <a:gd name="connsiteY5" fmla="*/ 34763 h 74046"/>
                  <a:gd name="connsiteX6" fmla="*/ 21746 w 27836"/>
                  <a:gd name="connsiteY6" fmla="*/ 11331 h 74046"/>
                  <a:gd name="connsiteX7" fmla="*/ 15650 w 27836"/>
                  <a:gd name="connsiteY7" fmla="*/ 949 h 7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6" h="74046">
                    <a:moveTo>
                      <a:pt x="15364" y="854"/>
                    </a:moveTo>
                    <a:cubicBezTo>
                      <a:pt x="5030" y="8169"/>
                      <a:pt x="-780" y="20313"/>
                      <a:pt x="29" y="32953"/>
                    </a:cubicBezTo>
                    <a:cubicBezTo>
                      <a:pt x="1544" y="47040"/>
                      <a:pt x="7325" y="60337"/>
                      <a:pt x="16603" y="71053"/>
                    </a:cubicBezTo>
                    <a:cubicBezTo>
                      <a:pt x="18327" y="73844"/>
                      <a:pt x="21946" y="74768"/>
                      <a:pt x="24794" y="73149"/>
                    </a:cubicBezTo>
                    <a:cubicBezTo>
                      <a:pt x="27661" y="71491"/>
                      <a:pt x="28642" y="67824"/>
                      <a:pt x="26985" y="64957"/>
                    </a:cubicBezTo>
                    <a:cubicBezTo>
                      <a:pt x="19422" y="56413"/>
                      <a:pt x="14317" y="45983"/>
                      <a:pt x="12221" y="34763"/>
                    </a:cubicBezTo>
                    <a:cubicBezTo>
                      <a:pt x="10907" y="25800"/>
                      <a:pt x="14555" y="16837"/>
                      <a:pt x="21746" y="11331"/>
                    </a:cubicBezTo>
                    <a:cubicBezTo>
                      <a:pt x="28128" y="7045"/>
                      <a:pt x="21746" y="-3432"/>
                      <a:pt x="15650" y="949"/>
                    </a:cubicBezTo>
                    <a:close/>
                  </a:path>
                </a:pathLst>
              </a:custGeom>
              <a:solidFill>
                <a:srgbClr val="6B0027"/>
              </a:solidFill>
              <a:ln w="9525"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9961A010-9E4C-112C-5D18-CE667AC8C405}"/>
                  </a:ext>
                </a:extLst>
              </p:cNvPr>
              <p:cNvSpPr/>
              <p:nvPr/>
            </p:nvSpPr>
            <p:spPr>
              <a:xfrm>
                <a:off x="2052575" y="4401301"/>
                <a:ext cx="202056" cy="95262"/>
              </a:xfrm>
              <a:custGeom>
                <a:avLst/>
                <a:gdLst>
                  <a:gd name="connsiteX0" fmla="*/ 293200 w 295466"/>
                  <a:gd name="connsiteY0" fmla="*/ 127689 h 139302"/>
                  <a:gd name="connsiteX1" fmla="*/ 7450 w 295466"/>
                  <a:gd name="connsiteY1" fmla="*/ 53 h 139302"/>
                  <a:gd name="connsiteX2" fmla="*/ 4307 w 295466"/>
                  <a:gd name="connsiteY2" fmla="*/ 11674 h 139302"/>
                  <a:gd name="connsiteX3" fmla="*/ 286723 w 295466"/>
                  <a:gd name="connsiteY3" fmla="*/ 138071 h 139302"/>
                  <a:gd name="connsiteX4" fmla="*/ 292819 w 295466"/>
                  <a:gd name="connsiteY4" fmla="*/ 127689 h 13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66" h="139302">
                    <a:moveTo>
                      <a:pt x="293200" y="127689"/>
                    </a:moveTo>
                    <a:cubicBezTo>
                      <a:pt x="208047" y="65414"/>
                      <a:pt x="110653" y="21913"/>
                      <a:pt x="7450" y="53"/>
                    </a:cubicBezTo>
                    <a:cubicBezTo>
                      <a:pt x="-75" y="-1566"/>
                      <a:pt x="-3313" y="10055"/>
                      <a:pt x="4307" y="11674"/>
                    </a:cubicBezTo>
                    <a:cubicBezTo>
                      <a:pt x="106301" y="33429"/>
                      <a:pt x="202541" y="76501"/>
                      <a:pt x="286723" y="138071"/>
                    </a:cubicBezTo>
                    <a:cubicBezTo>
                      <a:pt x="293010" y="142643"/>
                      <a:pt x="299010" y="132165"/>
                      <a:pt x="292819" y="127689"/>
                    </a:cubicBezTo>
                    <a:close/>
                  </a:path>
                </a:pathLst>
              </a:custGeom>
              <a:solidFill>
                <a:srgbClr val="6B0027"/>
              </a:solidFill>
              <a:ln w="9525"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16C6858C-2A7D-8740-0BBC-06C7BEC19576}"/>
                  </a:ext>
                </a:extLst>
              </p:cNvPr>
              <p:cNvSpPr/>
              <p:nvPr/>
            </p:nvSpPr>
            <p:spPr>
              <a:xfrm>
                <a:off x="2281513" y="3581851"/>
                <a:ext cx="343880" cy="248009"/>
              </a:xfrm>
              <a:custGeom>
                <a:avLst/>
                <a:gdLst>
                  <a:gd name="connsiteX0" fmla="*/ 169976 w 502856"/>
                  <a:gd name="connsiteY0" fmla="*/ 50096 h 362663"/>
                  <a:gd name="connsiteX1" fmla="*/ -46 w 502856"/>
                  <a:gd name="connsiteY1" fmla="*/ 85624 h 362663"/>
                  <a:gd name="connsiteX2" fmla="*/ 500112 w 502856"/>
                  <a:gd name="connsiteY2" fmla="*/ 151632 h 362663"/>
                  <a:gd name="connsiteX3" fmla="*/ 374382 w 502856"/>
                  <a:gd name="connsiteY3" fmla="*/ 86767 h 362663"/>
                  <a:gd name="connsiteX4" fmla="*/ 362857 w 502856"/>
                  <a:gd name="connsiteY4" fmla="*/ -101 h 36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856" h="362663">
                    <a:moveTo>
                      <a:pt x="169976" y="50096"/>
                    </a:moveTo>
                    <a:cubicBezTo>
                      <a:pt x="169976" y="50096"/>
                      <a:pt x="174929" y="61431"/>
                      <a:pt x="-46" y="85624"/>
                    </a:cubicBezTo>
                    <a:cubicBezTo>
                      <a:pt x="-46" y="85624"/>
                      <a:pt x="545642" y="662077"/>
                      <a:pt x="500112" y="151632"/>
                    </a:cubicBezTo>
                    <a:cubicBezTo>
                      <a:pt x="500112" y="151632"/>
                      <a:pt x="381907" y="111151"/>
                      <a:pt x="374382" y="86767"/>
                    </a:cubicBezTo>
                    <a:cubicBezTo>
                      <a:pt x="366857" y="62383"/>
                      <a:pt x="362857" y="-101"/>
                      <a:pt x="362857" y="-101"/>
                    </a:cubicBezTo>
                    <a:close/>
                  </a:path>
                </a:pathLst>
              </a:custGeom>
              <a:solidFill>
                <a:srgbClr val="F9ACAC"/>
              </a:solidFill>
              <a:ln w="9525"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9A4C9281-ABE0-0124-DA10-9C1E3BA4E365}"/>
                  </a:ext>
                </a:extLst>
              </p:cNvPr>
              <p:cNvSpPr/>
              <p:nvPr/>
            </p:nvSpPr>
            <p:spPr>
              <a:xfrm>
                <a:off x="2764125" y="3796465"/>
                <a:ext cx="91389" cy="390819"/>
              </a:xfrm>
              <a:custGeom>
                <a:avLst/>
                <a:gdLst>
                  <a:gd name="connsiteX0" fmla="*/ 16512 w 133638"/>
                  <a:gd name="connsiteY0" fmla="*/ 4490 h 571495"/>
                  <a:gd name="connsiteX1" fmla="*/ 72138 w 133638"/>
                  <a:gd name="connsiteY1" fmla="*/ 442640 h 571495"/>
                  <a:gd name="connsiteX2" fmla="*/ 121382 w 133638"/>
                  <a:gd name="connsiteY2" fmla="*/ 565608 h 571495"/>
                  <a:gd name="connsiteX3" fmla="*/ 133479 w 133638"/>
                  <a:gd name="connsiteY3" fmla="*/ 565608 h 571495"/>
                  <a:gd name="connsiteX4" fmla="*/ 99665 w 133638"/>
                  <a:gd name="connsiteY4" fmla="*/ 466834 h 571495"/>
                  <a:gd name="connsiteX5" fmla="*/ 49278 w 133638"/>
                  <a:gd name="connsiteY5" fmla="*/ 361201 h 571495"/>
                  <a:gd name="connsiteX6" fmla="*/ 11845 w 133638"/>
                  <a:gd name="connsiteY6" fmla="*/ 137650 h 571495"/>
                  <a:gd name="connsiteX7" fmla="*/ 28132 w 133638"/>
                  <a:gd name="connsiteY7" fmla="*/ 7443 h 571495"/>
                  <a:gd name="connsiteX8" fmla="*/ 16512 w 133638"/>
                  <a:gd name="connsiteY8" fmla="*/ 4204 h 5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638" h="571495">
                    <a:moveTo>
                      <a:pt x="16512" y="4490"/>
                    </a:moveTo>
                    <a:cubicBezTo>
                      <a:pt x="-17959" y="152490"/>
                      <a:pt x="1777" y="307947"/>
                      <a:pt x="72138" y="442640"/>
                    </a:cubicBezTo>
                    <a:cubicBezTo>
                      <a:pt x="92617" y="481216"/>
                      <a:pt x="123573" y="519602"/>
                      <a:pt x="121382" y="565608"/>
                    </a:cubicBezTo>
                    <a:cubicBezTo>
                      <a:pt x="121382" y="573323"/>
                      <a:pt x="133098" y="573323"/>
                      <a:pt x="133479" y="565608"/>
                    </a:cubicBezTo>
                    <a:cubicBezTo>
                      <a:pt x="135193" y="529222"/>
                      <a:pt x="117286" y="497218"/>
                      <a:pt x="99665" y="466834"/>
                    </a:cubicBezTo>
                    <a:cubicBezTo>
                      <a:pt x="79729" y="433210"/>
                      <a:pt x="62870" y="397854"/>
                      <a:pt x="49278" y="361201"/>
                    </a:cubicBezTo>
                    <a:cubicBezTo>
                      <a:pt x="23332" y="289573"/>
                      <a:pt x="10645" y="213821"/>
                      <a:pt x="11845" y="137650"/>
                    </a:cubicBezTo>
                    <a:cubicBezTo>
                      <a:pt x="12635" y="93796"/>
                      <a:pt x="18093" y="50143"/>
                      <a:pt x="28132" y="7443"/>
                    </a:cubicBezTo>
                    <a:cubicBezTo>
                      <a:pt x="29942" y="-177"/>
                      <a:pt x="18607" y="-3320"/>
                      <a:pt x="16512" y="4204"/>
                    </a:cubicBezTo>
                    <a:close/>
                  </a:path>
                </a:pathLst>
              </a:custGeom>
              <a:solidFill>
                <a:srgbClr val="010100"/>
              </a:solidFill>
              <a:ln w="9525" cap="flat">
                <a:noFill/>
                <a:prstDash val="solid"/>
                <a:miter/>
              </a:ln>
            </p:spPr>
            <p:txBody>
              <a:bodyPr rtlCol="0" anchor="ctr"/>
              <a:lstStyle/>
              <a:p>
                <a:endParaRPr lang="zh-CN" altLang="en-US"/>
              </a:p>
            </p:txBody>
          </p:sp>
          <p:sp>
            <p:nvSpPr>
              <p:cNvPr id="85" name="任意多边形: 形状 84">
                <a:extLst>
                  <a:ext uri="{FF2B5EF4-FFF2-40B4-BE49-F238E27FC236}">
                    <a16:creationId xmlns:a16="http://schemas.microsoft.com/office/drawing/2014/main" id="{9ACD6D42-B4AC-08B0-2AFE-E34770075776}"/>
                  </a:ext>
                </a:extLst>
              </p:cNvPr>
              <p:cNvSpPr/>
              <p:nvPr/>
            </p:nvSpPr>
            <p:spPr>
              <a:xfrm>
                <a:off x="2148852" y="3718675"/>
                <a:ext cx="150471" cy="168124"/>
              </a:xfrm>
              <a:custGeom>
                <a:avLst/>
                <a:gdLst>
                  <a:gd name="connsiteX0" fmla="*/ 4301 w 220033"/>
                  <a:gd name="connsiteY0" fmla="*/ 11371 h 245847"/>
                  <a:gd name="connsiteX1" fmla="*/ 208136 w 220033"/>
                  <a:gd name="connsiteY1" fmla="*/ 241400 h 245847"/>
                  <a:gd name="connsiteX2" fmla="*/ 219852 w 220033"/>
                  <a:gd name="connsiteY2" fmla="*/ 238161 h 245847"/>
                  <a:gd name="connsiteX3" fmla="*/ 7539 w 220033"/>
                  <a:gd name="connsiteY3" fmla="*/ 36 h 245847"/>
                  <a:gd name="connsiteX4" fmla="*/ 4301 w 220033"/>
                  <a:gd name="connsiteY4" fmla="*/ 11657 h 245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33" h="245847">
                    <a:moveTo>
                      <a:pt x="4301" y="11371"/>
                    </a:moveTo>
                    <a:cubicBezTo>
                      <a:pt x="116601" y="33565"/>
                      <a:pt x="186609" y="134625"/>
                      <a:pt x="208136" y="241400"/>
                    </a:cubicBezTo>
                    <a:cubicBezTo>
                      <a:pt x="209660" y="249020"/>
                      <a:pt x="221376" y="245782"/>
                      <a:pt x="219852" y="238161"/>
                    </a:cubicBezTo>
                    <a:cubicBezTo>
                      <a:pt x="197468" y="127576"/>
                      <a:pt x="123649" y="22706"/>
                      <a:pt x="7539" y="36"/>
                    </a:cubicBezTo>
                    <a:cubicBezTo>
                      <a:pt x="-81" y="-1488"/>
                      <a:pt x="-3319" y="10133"/>
                      <a:pt x="4301" y="11657"/>
                    </a:cubicBezTo>
                    <a:close/>
                  </a:path>
                </a:pathLst>
              </a:custGeom>
              <a:solidFill>
                <a:srgbClr val="010100"/>
              </a:solidFill>
              <a:ln w="9525" cap="flat">
                <a:noFill/>
                <a:prstDash val="solid"/>
                <a:miter/>
              </a:ln>
            </p:spPr>
            <p:txBody>
              <a:bodyPr rtlCol="0" anchor="ctr"/>
              <a:lstStyle/>
              <a:p>
                <a:endParaRPr lang="zh-CN" altLang="en-US"/>
              </a:p>
            </p:txBody>
          </p:sp>
          <p:sp>
            <p:nvSpPr>
              <p:cNvPr id="86" name="任意多边形: 形状 85">
                <a:extLst>
                  <a:ext uri="{FF2B5EF4-FFF2-40B4-BE49-F238E27FC236}">
                    <a16:creationId xmlns:a16="http://schemas.microsoft.com/office/drawing/2014/main" id="{318F2FC3-E0A1-607E-F674-C04F3A4382AD}"/>
                  </a:ext>
                </a:extLst>
              </p:cNvPr>
              <p:cNvSpPr/>
              <p:nvPr/>
            </p:nvSpPr>
            <p:spPr>
              <a:xfrm>
                <a:off x="2280636" y="3926023"/>
                <a:ext cx="28139" cy="244106"/>
              </a:xfrm>
              <a:custGeom>
                <a:avLst/>
                <a:gdLst>
                  <a:gd name="connsiteX0" fmla="*/ 25049 w 41147"/>
                  <a:gd name="connsiteY0" fmla="*/ 7443 h 356956"/>
                  <a:gd name="connsiteX1" fmla="*/ 26954 w 41147"/>
                  <a:gd name="connsiteY1" fmla="*/ 89358 h 356956"/>
                  <a:gd name="connsiteX2" fmla="*/ 19048 w 41147"/>
                  <a:gd name="connsiteY2" fmla="*/ 177559 h 356956"/>
                  <a:gd name="connsiteX3" fmla="*/ -2 w 41147"/>
                  <a:gd name="connsiteY3" fmla="*/ 351105 h 356956"/>
                  <a:gd name="connsiteX4" fmla="*/ 12095 w 41147"/>
                  <a:gd name="connsiteY4" fmla="*/ 351105 h 356956"/>
                  <a:gd name="connsiteX5" fmla="*/ 31145 w 41147"/>
                  <a:gd name="connsiteY5" fmla="*/ 172797 h 356956"/>
                  <a:gd name="connsiteX6" fmla="*/ 39051 w 41147"/>
                  <a:gd name="connsiteY6" fmla="*/ 84595 h 356956"/>
                  <a:gd name="connsiteX7" fmla="*/ 36288 w 41147"/>
                  <a:gd name="connsiteY7" fmla="*/ 4204 h 356956"/>
                  <a:gd name="connsiteX8" fmla="*/ 24668 w 41147"/>
                  <a:gd name="connsiteY8" fmla="*/ 7443 h 35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7" h="356956">
                    <a:moveTo>
                      <a:pt x="25049" y="7443"/>
                    </a:moveTo>
                    <a:cubicBezTo>
                      <a:pt x="30164" y="34456"/>
                      <a:pt x="30802" y="62135"/>
                      <a:pt x="26954" y="89358"/>
                    </a:cubicBezTo>
                    <a:cubicBezTo>
                      <a:pt x="24573" y="118790"/>
                      <a:pt x="21906" y="148127"/>
                      <a:pt x="19048" y="177559"/>
                    </a:cubicBezTo>
                    <a:cubicBezTo>
                      <a:pt x="13457" y="235471"/>
                      <a:pt x="7113" y="293317"/>
                      <a:pt x="-2" y="351105"/>
                    </a:cubicBezTo>
                    <a:cubicBezTo>
                      <a:pt x="-859" y="358820"/>
                      <a:pt x="11142" y="358725"/>
                      <a:pt x="12095" y="351105"/>
                    </a:cubicBezTo>
                    <a:cubicBezTo>
                      <a:pt x="19334" y="291736"/>
                      <a:pt x="25687" y="232300"/>
                      <a:pt x="31145" y="172797"/>
                    </a:cubicBezTo>
                    <a:cubicBezTo>
                      <a:pt x="34002" y="143365"/>
                      <a:pt x="36669" y="114028"/>
                      <a:pt x="39051" y="84595"/>
                    </a:cubicBezTo>
                    <a:cubicBezTo>
                      <a:pt x="42518" y="57830"/>
                      <a:pt x="41584" y="30674"/>
                      <a:pt x="36288" y="4204"/>
                    </a:cubicBezTo>
                    <a:cubicBezTo>
                      <a:pt x="34479" y="-3320"/>
                      <a:pt x="22858" y="-177"/>
                      <a:pt x="24668" y="7443"/>
                    </a:cubicBezTo>
                    <a:close/>
                  </a:path>
                </a:pathLst>
              </a:custGeom>
              <a:solidFill>
                <a:srgbClr val="010100"/>
              </a:solidFill>
              <a:ln w="9525" cap="flat">
                <a:noFill/>
                <a:prstDash val="solid"/>
                <a:miter/>
              </a:ln>
            </p:spPr>
            <p:txBody>
              <a:bodyPr rtlCol="0" anchor="ctr"/>
              <a:lstStyle/>
              <a:p>
                <a:endParaRPr lang="zh-CN" altLang="en-US"/>
              </a:p>
            </p:txBody>
          </p:sp>
          <p:sp>
            <p:nvSpPr>
              <p:cNvPr id="87" name="任意多边形: 形状 86">
                <a:extLst>
                  <a:ext uri="{FF2B5EF4-FFF2-40B4-BE49-F238E27FC236}">
                    <a16:creationId xmlns:a16="http://schemas.microsoft.com/office/drawing/2014/main" id="{554FA3A0-603E-D26E-846F-AFCC9C0EFD37}"/>
                  </a:ext>
                </a:extLst>
              </p:cNvPr>
              <p:cNvSpPr/>
              <p:nvPr/>
            </p:nvSpPr>
            <p:spPr>
              <a:xfrm>
                <a:off x="1916720" y="4104703"/>
                <a:ext cx="173507" cy="26017"/>
              </a:xfrm>
              <a:custGeom>
                <a:avLst/>
                <a:gdLst>
                  <a:gd name="connsiteX0" fmla="*/ 5705 w 253719"/>
                  <a:gd name="connsiteY0" fmla="*/ 15717 h 38044"/>
                  <a:gd name="connsiteX1" fmla="*/ 246021 w 253719"/>
                  <a:gd name="connsiteY1" fmla="*/ 37720 h 38044"/>
                  <a:gd name="connsiteX2" fmla="*/ 253450 w 253719"/>
                  <a:gd name="connsiteY2" fmla="*/ 33529 h 38044"/>
                  <a:gd name="connsiteX3" fmla="*/ 249259 w 253719"/>
                  <a:gd name="connsiteY3" fmla="*/ 26099 h 38044"/>
                  <a:gd name="connsiteX4" fmla="*/ 5705 w 253719"/>
                  <a:gd name="connsiteY4" fmla="*/ 3620 h 38044"/>
                  <a:gd name="connsiteX5" fmla="*/ 5705 w 253719"/>
                  <a:gd name="connsiteY5" fmla="*/ 15717 h 3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19" h="38044">
                    <a:moveTo>
                      <a:pt x="5705" y="15717"/>
                    </a:moveTo>
                    <a:cubicBezTo>
                      <a:pt x="86477" y="6640"/>
                      <a:pt x="168240" y="14126"/>
                      <a:pt x="246021" y="37720"/>
                    </a:cubicBezTo>
                    <a:cubicBezTo>
                      <a:pt x="249231" y="38615"/>
                      <a:pt x="252555" y="36739"/>
                      <a:pt x="253450" y="33529"/>
                    </a:cubicBezTo>
                    <a:cubicBezTo>
                      <a:pt x="254346" y="30319"/>
                      <a:pt x="252469" y="26995"/>
                      <a:pt x="249259" y="26099"/>
                    </a:cubicBezTo>
                    <a:cubicBezTo>
                      <a:pt x="170440" y="2163"/>
                      <a:pt x="87572" y="-5486"/>
                      <a:pt x="5705" y="3620"/>
                    </a:cubicBezTo>
                    <a:cubicBezTo>
                      <a:pt x="-1915" y="4478"/>
                      <a:pt x="-2010" y="16574"/>
                      <a:pt x="5705" y="15717"/>
                    </a:cubicBezTo>
                    <a:close/>
                  </a:path>
                </a:pathLst>
              </a:custGeom>
              <a:solidFill>
                <a:srgbClr val="010100"/>
              </a:solidFill>
              <a:ln w="9525" cap="flat">
                <a:no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1CFBD5B1-FF51-E262-4664-FF64E1A0D032}"/>
                  </a:ext>
                </a:extLst>
              </p:cNvPr>
              <p:cNvSpPr/>
              <p:nvPr/>
            </p:nvSpPr>
            <p:spPr>
              <a:xfrm>
                <a:off x="2452258" y="4282747"/>
                <a:ext cx="216454" cy="41481"/>
              </a:xfrm>
              <a:custGeom>
                <a:avLst/>
                <a:gdLst>
                  <a:gd name="connsiteX0" fmla="*/ 4019 w 316520"/>
                  <a:gd name="connsiteY0" fmla="*/ 12060 h 60657"/>
                  <a:gd name="connsiteX1" fmla="*/ 310724 w 316520"/>
                  <a:gd name="connsiteY1" fmla="*/ 58542 h 60657"/>
                  <a:gd name="connsiteX2" fmla="*/ 310724 w 316520"/>
                  <a:gd name="connsiteY2" fmla="*/ 46445 h 60657"/>
                  <a:gd name="connsiteX3" fmla="*/ 7162 w 316520"/>
                  <a:gd name="connsiteY3" fmla="*/ 344 h 60657"/>
                  <a:gd name="connsiteX4" fmla="*/ 4019 w 316520"/>
                  <a:gd name="connsiteY4" fmla="*/ 12060 h 6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20" h="60657">
                    <a:moveTo>
                      <a:pt x="4019" y="12060"/>
                    </a:moveTo>
                    <a:cubicBezTo>
                      <a:pt x="101393" y="50646"/>
                      <a:pt x="206282" y="66543"/>
                      <a:pt x="310724" y="58542"/>
                    </a:cubicBezTo>
                    <a:cubicBezTo>
                      <a:pt x="318344" y="57971"/>
                      <a:pt x="318439" y="45874"/>
                      <a:pt x="310724" y="46445"/>
                    </a:cubicBezTo>
                    <a:cubicBezTo>
                      <a:pt x="207349" y="54418"/>
                      <a:pt x="103508" y="38654"/>
                      <a:pt x="7162" y="344"/>
                    </a:cubicBezTo>
                    <a:cubicBezTo>
                      <a:pt x="-77" y="-2513"/>
                      <a:pt x="-3125" y="9203"/>
                      <a:pt x="4019" y="12060"/>
                    </a:cubicBezTo>
                    <a:close/>
                  </a:path>
                </a:pathLst>
              </a:custGeom>
              <a:solidFill>
                <a:srgbClr val="010100"/>
              </a:solidFill>
              <a:ln w="9525" cap="flat">
                <a:noFill/>
                <a:prstDash val="solid"/>
                <a:miter/>
              </a:ln>
            </p:spPr>
            <p:txBody>
              <a:bodyPr rtlCol="0" anchor="ctr"/>
              <a:lstStyle/>
              <a:p>
                <a:endParaRPr lang="zh-CN" altLang="en-US"/>
              </a:p>
            </p:txBody>
          </p:sp>
          <p:sp>
            <p:nvSpPr>
              <p:cNvPr id="89" name="任意多边形: 形状 88">
                <a:extLst>
                  <a:ext uri="{FF2B5EF4-FFF2-40B4-BE49-F238E27FC236}">
                    <a16:creationId xmlns:a16="http://schemas.microsoft.com/office/drawing/2014/main" id="{613B61B1-51FC-D7AA-CF40-58151678D444}"/>
                  </a:ext>
                </a:extLst>
              </p:cNvPr>
              <p:cNvSpPr/>
              <p:nvPr/>
            </p:nvSpPr>
            <p:spPr>
              <a:xfrm>
                <a:off x="2495429" y="4338350"/>
                <a:ext cx="124194" cy="26527"/>
              </a:xfrm>
              <a:custGeom>
                <a:avLst/>
                <a:gdLst>
                  <a:gd name="connsiteX0" fmla="*/ 4328 w 181609"/>
                  <a:gd name="connsiteY0" fmla="*/ 11714 h 38790"/>
                  <a:gd name="connsiteX1" fmla="*/ 175778 w 181609"/>
                  <a:gd name="connsiteY1" fmla="*/ 38670 h 38790"/>
                  <a:gd name="connsiteX2" fmla="*/ 175778 w 181609"/>
                  <a:gd name="connsiteY2" fmla="*/ 26669 h 38790"/>
                  <a:gd name="connsiteX3" fmla="*/ 7471 w 181609"/>
                  <a:gd name="connsiteY3" fmla="*/ 94 h 38790"/>
                  <a:gd name="connsiteX4" fmla="*/ 4232 w 181609"/>
                  <a:gd name="connsiteY4" fmla="*/ 11714 h 3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09" h="38790">
                    <a:moveTo>
                      <a:pt x="4328" y="11714"/>
                    </a:moveTo>
                    <a:cubicBezTo>
                      <a:pt x="60601" y="25583"/>
                      <a:pt x="117961" y="34603"/>
                      <a:pt x="175778" y="38670"/>
                    </a:cubicBezTo>
                    <a:cubicBezTo>
                      <a:pt x="183493" y="39242"/>
                      <a:pt x="183493" y="27145"/>
                      <a:pt x="175778" y="26669"/>
                    </a:cubicBezTo>
                    <a:cubicBezTo>
                      <a:pt x="119028" y="22592"/>
                      <a:pt x="62716" y="13696"/>
                      <a:pt x="7471" y="94"/>
                    </a:cubicBezTo>
                    <a:cubicBezTo>
                      <a:pt x="-54" y="-1716"/>
                      <a:pt x="-3292" y="9619"/>
                      <a:pt x="4232" y="11714"/>
                    </a:cubicBezTo>
                    <a:close/>
                  </a:path>
                </a:pathLst>
              </a:custGeom>
              <a:solidFill>
                <a:srgbClr val="010100"/>
              </a:solidFill>
              <a:ln w="9525" cap="flat">
                <a:no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0015B9B9-5F5A-1A76-FCB4-DC786F578898}"/>
                  </a:ext>
                </a:extLst>
              </p:cNvPr>
              <p:cNvSpPr/>
              <p:nvPr/>
            </p:nvSpPr>
            <p:spPr>
              <a:xfrm>
                <a:off x="2848345" y="4481121"/>
                <a:ext cx="64555" cy="55363"/>
              </a:xfrm>
              <a:custGeom>
                <a:avLst/>
                <a:gdLst>
                  <a:gd name="connsiteX0" fmla="*/ 11562 w 94399"/>
                  <a:gd name="connsiteY0" fmla="*/ 78213 h 80957"/>
                  <a:gd name="connsiteX1" fmla="*/ 91286 w 94399"/>
                  <a:gd name="connsiteY1" fmla="*/ 10967 h 80957"/>
                  <a:gd name="connsiteX2" fmla="*/ 85190 w 94399"/>
                  <a:gd name="connsiteY2" fmla="*/ 584 h 80957"/>
                  <a:gd name="connsiteX3" fmla="*/ 1085 w 94399"/>
                  <a:gd name="connsiteY3" fmla="*/ 72117 h 80957"/>
                  <a:gd name="connsiteX4" fmla="*/ 11562 w 94399"/>
                  <a:gd name="connsiteY4" fmla="*/ 78213 h 8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9" h="80957">
                    <a:moveTo>
                      <a:pt x="11562" y="78213"/>
                    </a:moveTo>
                    <a:cubicBezTo>
                      <a:pt x="32269" y="49647"/>
                      <a:pt x="59635" y="26559"/>
                      <a:pt x="91286" y="10967"/>
                    </a:cubicBezTo>
                    <a:cubicBezTo>
                      <a:pt x="98240" y="7537"/>
                      <a:pt x="92143" y="-2845"/>
                      <a:pt x="85190" y="584"/>
                    </a:cubicBezTo>
                    <a:cubicBezTo>
                      <a:pt x="51729" y="17196"/>
                      <a:pt x="22849" y="41761"/>
                      <a:pt x="1085" y="72117"/>
                    </a:cubicBezTo>
                    <a:cubicBezTo>
                      <a:pt x="-3488" y="78403"/>
                      <a:pt x="6990" y="84499"/>
                      <a:pt x="11562" y="78213"/>
                    </a:cubicBezTo>
                    <a:close/>
                  </a:path>
                </a:pathLst>
              </a:custGeom>
              <a:solidFill>
                <a:srgbClr val="6B0027"/>
              </a:solidFill>
              <a:ln w="9525" cap="flat">
                <a:no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42E07070-883D-D0E3-EA32-B9B535BF696F}"/>
                  </a:ext>
                </a:extLst>
              </p:cNvPr>
              <p:cNvSpPr/>
              <p:nvPr/>
            </p:nvSpPr>
            <p:spPr>
              <a:xfrm>
                <a:off x="2890890" y="4507006"/>
                <a:ext cx="36934" cy="38322"/>
              </a:xfrm>
              <a:custGeom>
                <a:avLst/>
                <a:gdLst>
                  <a:gd name="connsiteX0" fmla="*/ 10213 w 54008"/>
                  <a:gd name="connsiteY0" fmla="*/ 53888 h 56039"/>
                  <a:gd name="connsiteX1" fmla="*/ 52218 w 54008"/>
                  <a:gd name="connsiteY1" fmla="*/ 10168 h 56039"/>
                  <a:gd name="connsiteX2" fmla="*/ 52170 w 54008"/>
                  <a:gd name="connsiteY2" fmla="*/ 1643 h 56039"/>
                  <a:gd name="connsiteX3" fmla="*/ 43645 w 54008"/>
                  <a:gd name="connsiteY3" fmla="*/ 1691 h 56039"/>
                  <a:gd name="connsiteX4" fmla="*/ 1640 w 54008"/>
                  <a:gd name="connsiteY4" fmla="*/ 45601 h 56039"/>
                  <a:gd name="connsiteX5" fmla="*/ 1640 w 54008"/>
                  <a:gd name="connsiteY5" fmla="*/ 54174 h 56039"/>
                  <a:gd name="connsiteX6" fmla="*/ 10213 w 54008"/>
                  <a:gd name="connsiteY6" fmla="*/ 54174 h 5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08" h="56039">
                    <a:moveTo>
                      <a:pt x="10213" y="53888"/>
                    </a:moveTo>
                    <a:lnTo>
                      <a:pt x="52218" y="10168"/>
                    </a:lnTo>
                    <a:cubicBezTo>
                      <a:pt x="54561" y="7797"/>
                      <a:pt x="54542" y="3987"/>
                      <a:pt x="52170" y="1643"/>
                    </a:cubicBezTo>
                    <a:cubicBezTo>
                      <a:pt x="49799" y="-700"/>
                      <a:pt x="45989" y="-681"/>
                      <a:pt x="43645" y="1691"/>
                    </a:cubicBezTo>
                    <a:lnTo>
                      <a:pt x="1640" y="45601"/>
                    </a:lnTo>
                    <a:cubicBezTo>
                      <a:pt x="-608" y="48011"/>
                      <a:pt x="-608" y="51764"/>
                      <a:pt x="1640" y="54174"/>
                    </a:cubicBezTo>
                    <a:cubicBezTo>
                      <a:pt x="4012" y="56526"/>
                      <a:pt x="7841" y="56526"/>
                      <a:pt x="10213" y="54174"/>
                    </a:cubicBezTo>
                    <a:close/>
                  </a:path>
                </a:pathLst>
              </a:custGeom>
              <a:solidFill>
                <a:srgbClr val="6B0027"/>
              </a:solidFill>
              <a:ln w="9525"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689CCF74-5B62-DBC3-8076-27D124EE0549}"/>
                  </a:ext>
                </a:extLst>
              </p:cNvPr>
              <p:cNvSpPr/>
              <p:nvPr/>
            </p:nvSpPr>
            <p:spPr>
              <a:xfrm>
                <a:off x="2681968" y="4256830"/>
                <a:ext cx="143784" cy="227528"/>
              </a:xfrm>
              <a:custGeom>
                <a:avLst/>
                <a:gdLst>
                  <a:gd name="connsiteX0" fmla="*/ 12157 w 210255"/>
                  <a:gd name="connsiteY0" fmla="*/ 326755 h 332714"/>
                  <a:gd name="connsiteX1" fmla="*/ 209420 w 210255"/>
                  <a:gd name="connsiteY1" fmla="*/ 9002 h 332714"/>
                  <a:gd name="connsiteX2" fmla="*/ 199038 w 210255"/>
                  <a:gd name="connsiteY2" fmla="*/ 2905 h 332714"/>
                  <a:gd name="connsiteX3" fmla="*/ 60 w 210255"/>
                  <a:gd name="connsiteY3" fmla="*/ 326755 h 332714"/>
                  <a:gd name="connsiteX4" fmla="*/ 12157 w 210255"/>
                  <a:gd name="connsiteY4" fmla="*/ 326755 h 33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55" h="332714">
                    <a:moveTo>
                      <a:pt x="12157" y="326755"/>
                    </a:moveTo>
                    <a:cubicBezTo>
                      <a:pt x="7680" y="191405"/>
                      <a:pt x="151698" y="116444"/>
                      <a:pt x="209420" y="9002"/>
                    </a:cubicBezTo>
                    <a:cubicBezTo>
                      <a:pt x="213135" y="2144"/>
                      <a:pt x="202752" y="-3952"/>
                      <a:pt x="199038" y="2905"/>
                    </a:cubicBezTo>
                    <a:cubicBezTo>
                      <a:pt x="139887" y="112919"/>
                      <a:pt x="-4512" y="187500"/>
                      <a:pt x="60" y="326755"/>
                    </a:cubicBezTo>
                    <a:cubicBezTo>
                      <a:pt x="60" y="334566"/>
                      <a:pt x="12443" y="334566"/>
                      <a:pt x="12157" y="326755"/>
                    </a:cubicBezTo>
                    <a:close/>
                  </a:path>
                </a:pathLst>
              </a:custGeom>
              <a:solidFill>
                <a:srgbClr val="010100"/>
              </a:solidFill>
              <a:ln w="9525" cap="flat">
                <a:no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7C6B1901-B287-13F7-6D6B-39743AFA0B88}"/>
                  </a:ext>
                </a:extLst>
              </p:cNvPr>
              <p:cNvSpPr/>
              <p:nvPr/>
            </p:nvSpPr>
            <p:spPr>
              <a:xfrm rot="18952200">
                <a:off x="1459683" y="3557499"/>
                <a:ext cx="170399" cy="170399"/>
              </a:xfrm>
              <a:custGeom>
                <a:avLst/>
                <a:gdLst>
                  <a:gd name="connsiteX0" fmla="*/ 249128 w 249174"/>
                  <a:gd name="connsiteY0" fmla="*/ 124486 h 249174"/>
                  <a:gd name="connsiteX1" fmla="*/ 124541 w 249174"/>
                  <a:gd name="connsiteY1" fmla="*/ 249073 h 249174"/>
                  <a:gd name="connsiteX2" fmla="*/ -46 w 249174"/>
                  <a:gd name="connsiteY2" fmla="*/ 124486 h 249174"/>
                  <a:gd name="connsiteX3" fmla="*/ 124541 w 249174"/>
                  <a:gd name="connsiteY3" fmla="*/ -101 h 249174"/>
                  <a:gd name="connsiteX4" fmla="*/ 249128 w 249174"/>
                  <a:gd name="connsiteY4" fmla="*/ 124486 h 24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74" h="249174">
                    <a:moveTo>
                      <a:pt x="249128" y="124486"/>
                    </a:moveTo>
                    <a:cubicBezTo>
                      <a:pt x="249128" y="193294"/>
                      <a:pt x="193349" y="249073"/>
                      <a:pt x="124541" y="249073"/>
                    </a:cubicBezTo>
                    <a:cubicBezTo>
                      <a:pt x="55734" y="249073"/>
                      <a:pt x="-46" y="193294"/>
                      <a:pt x="-46" y="124486"/>
                    </a:cubicBezTo>
                    <a:cubicBezTo>
                      <a:pt x="-46" y="55679"/>
                      <a:pt x="55734" y="-101"/>
                      <a:pt x="124541" y="-101"/>
                    </a:cubicBezTo>
                    <a:cubicBezTo>
                      <a:pt x="193349" y="-101"/>
                      <a:pt x="249128" y="55678"/>
                      <a:pt x="249128" y="124486"/>
                    </a:cubicBezTo>
                    <a:close/>
                  </a:path>
                </a:pathLst>
              </a:custGeom>
              <a:solidFill>
                <a:srgbClr val="FFBBCB"/>
              </a:solidFill>
              <a:ln w="9525" cap="flat">
                <a:no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B0A556B3-2A9A-A74D-3831-4D21BCDF231B}"/>
                  </a:ext>
                </a:extLst>
              </p:cNvPr>
              <p:cNvSpPr/>
              <p:nvPr/>
            </p:nvSpPr>
            <p:spPr>
              <a:xfrm>
                <a:off x="1427890" y="3491311"/>
                <a:ext cx="164276" cy="164405"/>
              </a:xfrm>
              <a:custGeom>
                <a:avLst/>
                <a:gdLst>
                  <a:gd name="connsiteX0" fmla="*/ 120255 w 240220"/>
                  <a:gd name="connsiteY0" fmla="*/ 240310 h 240410"/>
                  <a:gd name="connsiteX1" fmla="*/ -46 w 240220"/>
                  <a:gd name="connsiteY1" fmla="*/ 120104 h 240410"/>
                  <a:gd name="connsiteX2" fmla="*/ 120255 w 240220"/>
                  <a:gd name="connsiteY2" fmla="*/ -101 h 240410"/>
                  <a:gd name="connsiteX3" fmla="*/ 240175 w 240220"/>
                  <a:gd name="connsiteY3" fmla="*/ 120104 h 240410"/>
                  <a:gd name="connsiteX4" fmla="*/ 13670 w 240220"/>
                  <a:gd name="connsiteY4" fmla="*/ 120104 h 240410"/>
                  <a:gd name="connsiteX5" fmla="*/ 120255 w 240220"/>
                  <a:gd name="connsiteY5" fmla="*/ 226689 h 240410"/>
                  <a:gd name="connsiteX6" fmla="*/ 226745 w 240220"/>
                  <a:gd name="connsiteY6" fmla="*/ 120104 h 240410"/>
                  <a:gd name="connsiteX7" fmla="*/ 120255 w 240220"/>
                  <a:gd name="connsiteY7" fmla="*/ 13520 h 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20" h="240410">
                    <a:moveTo>
                      <a:pt x="120255" y="240310"/>
                    </a:moveTo>
                    <a:lnTo>
                      <a:pt x="-46" y="120104"/>
                    </a:lnTo>
                    <a:lnTo>
                      <a:pt x="120255" y="-101"/>
                    </a:lnTo>
                    <a:lnTo>
                      <a:pt x="240175" y="120104"/>
                    </a:lnTo>
                    <a:close/>
                    <a:moveTo>
                      <a:pt x="13670" y="120104"/>
                    </a:moveTo>
                    <a:lnTo>
                      <a:pt x="120255" y="226689"/>
                    </a:lnTo>
                    <a:lnTo>
                      <a:pt x="226745" y="120104"/>
                    </a:lnTo>
                    <a:lnTo>
                      <a:pt x="120255" y="13520"/>
                    </a:lnTo>
                    <a:close/>
                  </a:path>
                </a:pathLst>
              </a:custGeom>
              <a:solidFill>
                <a:srgbClr val="010100"/>
              </a:solidFill>
              <a:ln w="9525"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48945D88-0B81-C2DA-764B-1DEFBCBA0588}"/>
                  </a:ext>
                </a:extLst>
              </p:cNvPr>
              <p:cNvSpPr/>
              <p:nvPr/>
            </p:nvSpPr>
            <p:spPr>
              <a:xfrm>
                <a:off x="1578488" y="3620608"/>
                <a:ext cx="22016" cy="22016"/>
              </a:xfrm>
              <a:custGeom>
                <a:avLst/>
                <a:gdLst>
                  <a:gd name="connsiteX0" fmla="*/ 32195 w 32194"/>
                  <a:gd name="connsiteY0" fmla="*/ 16097 h 32194"/>
                  <a:gd name="connsiteX1" fmla="*/ 16097 w 32194"/>
                  <a:gd name="connsiteY1" fmla="*/ 32195 h 32194"/>
                  <a:gd name="connsiteX2" fmla="*/ 0 w 32194"/>
                  <a:gd name="connsiteY2" fmla="*/ 16097 h 32194"/>
                  <a:gd name="connsiteX3" fmla="*/ 16097 w 32194"/>
                  <a:gd name="connsiteY3" fmla="*/ 0 h 32194"/>
                  <a:gd name="connsiteX4" fmla="*/ 32195 w 32194"/>
                  <a:gd name="connsiteY4" fmla="*/ 16097 h 3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2194">
                    <a:moveTo>
                      <a:pt x="32195" y="16097"/>
                    </a:moveTo>
                    <a:cubicBezTo>
                      <a:pt x="32195" y="24988"/>
                      <a:pt x="24988" y="32195"/>
                      <a:pt x="16097" y="32195"/>
                    </a:cubicBezTo>
                    <a:cubicBezTo>
                      <a:pt x="7207" y="32195"/>
                      <a:pt x="0" y="24988"/>
                      <a:pt x="0" y="16097"/>
                    </a:cubicBezTo>
                    <a:cubicBezTo>
                      <a:pt x="0" y="7207"/>
                      <a:pt x="7207" y="0"/>
                      <a:pt x="16097" y="0"/>
                    </a:cubicBezTo>
                    <a:cubicBezTo>
                      <a:pt x="24988" y="0"/>
                      <a:pt x="32195" y="7207"/>
                      <a:pt x="32195" y="16097"/>
                    </a:cubicBezTo>
                    <a:close/>
                  </a:path>
                </a:pathLst>
              </a:custGeom>
              <a:solidFill>
                <a:srgbClr val="010100"/>
              </a:solidFill>
              <a:ln w="9525" cap="flat">
                <a:no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87CFE531-F425-1FBE-5959-E71EDE12B723}"/>
                  </a:ext>
                </a:extLst>
              </p:cNvPr>
              <p:cNvSpPr/>
              <p:nvPr/>
            </p:nvSpPr>
            <p:spPr>
              <a:xfrm>
                <a:off x="1559141" y="3650961"/>
                <a:ext cx="8664" cy="8728"/>
              </a:xfrm>
              <a:custGeom>
                <a:avLst/>
                <a:gdLst>
                  <a:gd name="connsiteX0" fmla="*/ 12623 w 12669"/>
                  <a:gd name="connsiteY0" fmla="*/ 6281 h 12763"/>
                  <a:gd name="connsiteX1" fmla="*/ 6431 w 12669"/>
                  <a:gd name="connsiteY1" fmla="*/ 12662 h 12763"/>
                  <a:gd name="connsiteX2" fmla="*/ 6336 w 12669"/>
                  <a:gd name="connsiteY2" fmla="*/ 12662 h 12763"/>
                  <a:gd name="connsiteX3" fmla="*/ -46 w 12669"/>
                  <a:gd name="connsiteY3" fmla="*/ 6281 h 12763"/>
                  <a:gd name="connsiteX4" fmla="*/ 6336 w 12669"/>
                  <a:gd name="connsiteY4" fmla="*/ -101 h 12763"/>
                  <a:gd name="connsiteX5" fmla="*/ 12623 w 12669"/>
                  <a:gd name="connsiteY5" fmla="*/ 6186 h 12763"/>
                  <a:gd name="connsiteX6" fmla="*/ 12623 w 12669"/>
                  <a:gd name="connsiteY6" fmla="*/ 6281 h 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9" h="12763">
                    <a:moveTo>
                      <a:pt x="12623" y="6281"/>
                    </a:moveTo>
                    <a:cubicBezTo>
                      <a:pt x="12680" y="9748"/>
                      <a:pt x="9908" y="12605"/>
                      <a:pt x="6431" y="12662"/>
                    </a:cubicBezTo>
                    <a:cubicBezTo>
                      <a:pt x="6403" y="12662"/>
                      <a:pt x="6365" y="12662"/>
                      <a:pt x="6336" y="12662"/>
                    </a:cubicBezTo>
                    <a:cubicBezTo>
                      <a:pt x="2812" y="12662"/>
                      <a:pt x="-46" y="9805"/>
                      <a:pt x="-46" y="6281"/>
                    </a:cubicBezTo>
                    <a:cubicBezTo>
                      <a:pt x="-46" y="2757"/>
                      <a:pt x="2812" y="-101"/>
                      <a:pt x="6336" y="-101"/>
                    </a:cubicBezTo>
                    <a:cubicBezTo>
                      <a:pt x="9813" y="-101"/>
                      <a:pt x="12623" y="2709"/>
                      <a:pt x="12623" y="6186"/>
                    </a:cubicBezTo>
                    <a:cubicBezTo>
                      <a:pt x="12623" y="6214"/>
                      <a:pt x="12623" y="6252"/>
                      <a:pt x="12623" y="6281"/>
                    </a:cubicBezTo>
                    <a:close/>
                  </a:path>
                </a:pathLst>
              </a:custGeom>
              <a:solidFill>
                <a:srgbClr val="010100"/>
              </a:solidFill>
              <a:ln w="9525"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DCB87C3B-76B0-CD8C-B970-DFBD2B73C857}"/>
                  </a:ext>
                </a:extLst>
              </p:cNvPr>
              <p:cNvSpPr/>
              <p:nvPr/>
            </p:nvSpPr>
            <p:spPr>
              <a:xfrm>
                <a:off x="1589561" y="3672978"/>
                <a:ext cx="38040" cy="38040"/>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010100"/>
              </a:solidFill>
              <a:ln w="9525"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E4D5F769-E0EB-2372-37AB-D3A50E031B40}"/>
                  </a:ext>
                </a:extLst>
              </p:cNvPr>
              <p:cNvSpPr/>
              <p:nvPr/>
            </p:nvSpPr>
            <p:spPr>
              <a:xfrm>
                <a:off x="1654698" y="4095652"/>
                <a:ext cx="73865" cy="73865"/>
              </a:xfrm>
              <a:custGeom>
                <a:avLst/>
                <a:gdLst>
                  <a:gd name="connsiteX0" fmla="*/ 54056 w 108013"/>
                  <a:gd name="connsiteY0" fmla="*/ 107913 h 108013"/>
                  <a:gd name="connsiteX1" fmla="*/ -46 w 108013"/>
                  <a:gd name="connsiteY1" fmla="*/ 54001 h 108013"/>
                  <a:gd name="connsiteX2" fmla="*/ 53866 w 108013"/>
                  <a:gd name="connsiteY2" fmla="*/ -101 h 108013"/>
                  <a:gd name="connsiteX3" fmla="*/ 107968 w 108013"/>
                  <a:gd name="connsiteY3" fmla="*/ 53811 h 108013"/>
                  <a:gd name="connsiteX4" fmla="*/ 107968 w 108013"/>
                  <a:gd name="connsiteY4" fmla="*/ 53906 h 108013"/>
                  <a:gd name="connsiteX5" fmla="*/ 54056 w 108013"/>
                  <a:gd name="connsiteY5" fmla="*/ 107913 h 108013"/>
                  <a:gd name="connsiteX6" fmla="*/ 54056 w 108013"/>
                  <a:gd name="connsiteY6" fmla="*/ 9615 h 108013"/>
                  <a:gd name="connsiteX7" fmla="*/ 9765 w 108013"/>
                  <a:gd name="connsiteY7" fmla="*/ 53906 h 108013"/>
                  <a:gd name="connsiteX8" fmla="*/ 54056 w 108013"/>
                  <a:gd name="connsiteY8" fmla="*/ 98197 h 108013"/>
                  <a:gd name="connsiteX9" fmla="*/ 98348 w 108013"/>
                  <a:gd name="connsiteY9" fmla="*/ 53906 h 108013"/>
                  <a:gd name="connsiteX10" fmla="*/ 54056 w 108013"/>
                  <a:gd name="connsiteY10" fmla="*/ 9615 h 10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13" h="108013">
                    <a:moveTo>
                      <a:pt x="54056" y="107913"/>
                    </a:moveTo>
                    <a:cubicBezTo>
                      <a:pt x="24234" y="107970"/>
                      <a:pt x="12" y="83824"/>
                      <a:pt x="-46" y="54001"/>
                    </a:cubicBezTo>
                    <a:cubicBezTo>
                      <a:pt x="-103" y="24178"/>
                      <a:pt x="24043" y="-44"/>
                      <a:pt x="53866" y="-101"/>
                    </a:cubicBezTo>
                    <a:cubicBezTo>
                      <a:pt x="83689" y="-158"/>
                      <a:pt x="107911" y="23988"/>
                      <a:pt x="107968" y="53811"/>
                    </a:cubicBezTo>
                    <a:cubicBezTo>
                      <a:pt x="107968" y="53839"/>
                      <a:pt x="107968" y="53878"/>
                      <a:pt x="107968" y="53906"/>
                    </a:cubicBezTo>
                    <a:cubicBezTo>
                      <a:pt x="107968" y="83700"/>
                      <a:pt x="83851" y="107856"/>
                      <a:pt x="54056" y="107913"/>
                    </a:cubicBezTo>
                    <a:close/>
                    <a:moveTo>
                      <a:pt x="54056" y="9615"/>
                    </a:moveTo>
                    <a:cubicBezTo>
                      <a:pt x="29596" y="9615"/>
                      <a:pt x="9765" y="29446"/>
                      <a:pt x="9765" y="53906"/>
                    </a:cubicBezTo>
                    <a:cubicBezTo>
                      <a:pt x="9765" y="78366"/>
                      <a:pt x="29596" y="98197"/>
                      <a:pt x="54056" y="98197"/>
                    </a:cubicBezTo>
                    <a:cubicBezTo>
                      <a:pt x="78517" y="98197"/>
                      <a:pt x="98348" y="78366"/>
                      <a:pt x="98348" y="53906"/>
                    </a:cubicBezTo>
                    <a:cubicBezTo>
                      <a:pt x="98290" y="29465"/>
                      <a:pt x="78497" y="9672"/>
                      <a:pt x="54056" y="9615"/>
                    </a:cubicBezTo>
                    <a:close/>
                  </a:path>
                </a:pathLst>
              </a:custGeom>
              <a:solidFill>
                <a:srgbClr val="010100"/>
              </a:solidFill>
              <a:ln w="9525"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C544A006-1F81-1988-3090-2B85FA6C4498}"/>
                  </a:ext>
                </a:extLst>
              </p:cNvPr>
              <p:cNvSpPr/>
              <p:nvPr/>
            </p:nvSpPr>
            <p:spPr>
              <a:xfrm>
                <a:off x="1678147" y="4236284"/>
                <a:ext cx="45074" cy="45074"/>
              </a:xfrm>
              <a:custGeom>
                <a:avLst/>
                <a:gdLst>
                  <a:gd name="connsiteX0" fmla="*/ 32911 w 65912"/>
                  <a:gd name="connsiteY0" fmla="*/ 65812 h 65912"/>
                  <a:gd name="connsiteX1" fmla="*/ -46 w 65912"/>
                  <a:gd name="connsiteY1" fmla="*/ 32855 h 65912"/>
                  <a:gd name="connsiteX2" fmla="*/ 32911 w 65912"/>
                  <a:gd name="connsiteY2" fmla="*/ -101 h 65912"/>
                  <a:gd name="connsiteX3" fmla="*/ 65867 w 65912"/>
                  <a:gd name="connsiteY3" fmla="*/ 32855 h 65912"/>
                  <a:gd name="connsiteX4" fmla="*/ 32911 w 65912"/>
                  <a:gd name="connsiteY4" fmla="*/ 65812 h 65912"/>
                  <a:gd name="connsiteX5" fmla="*/ 32911 w 65912"/>
                  <a:gd name="connsiteY5" fmla="*/ 9519 h 65912"/>
                  <a:gd name="connsiteX6" fmla="*/ 9575 w 65912"/>
                  <a:gd name="connsiteY6" fmla="*/ 32855 h 65912"/>
                  <a:gd name="connsiteX7" fmla="*/ 32911 w 65912"/>
                  <a:gd name="connsiteY7" fmla="*/ 56192 h 65912"/>
                  <a:gd name="connsiteX8" fmla="*/ 56247 w 65912"/>
                  <a:gd name="connsiteY8" fmla="*/ 32855 h 65912"/>
                  <a:gd name="connsiteX9" fmla="*/ 32911 w 65912"/>
                  <a:gd name="connsiteY9" fmla="*/ 9519 h 6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12" h="65912">
                    <a:moveTo>
                      <a:pt x="32911" y="65812"/>
                    </a:moveTo>
                    <a:cubicBezTo>
                      <a:pt x="14709" y="65812"/>
                      <a:pt x="-46" y="51058"/>
                      <a:pt x="-46" y="32855"/>
                    </a:cubicBezTo>
                    <a:cubicBezTo>
                      <a:pt x="-46" y="14653"/>
                      <a:pt x="14709" y="-101"/>
                      <a:pt x="32911" y="-101"/>
                    </a:cubicBezTo>
                    <a:cubicBezTo>
                      <a:pt x="51113" y="-101"/>
                      <a:pt x="65867" y="14653"/>
                      <a:pt x="65867" y="32855"/>
                    </a:cubicBezTo>
                    <a:cubicBezTo>
                      <a:pt x="65820" y="51039"/>
                      <a:pt x="51094" y="65764"/>
                      <a:pt x="32911" y="65812"/>
                    </a:cubicBezTo>
                    <a:close/>
                    <a:moveTo>
                      <a:pt x="32911" y="9519"/>
                    </a:moveTo>
                    <a:cubicBezTo>
                      <a:pt x="20024" y="9519"/>
                      <a:pt x="9575" y="19968"/>
                      <a:pt x="9575" y="32855"/>
                    </a:cubicBezTo>
                    <a:cubicBezTo>
                      <a:pt x="9575" y="45743"/>
                      <a:pt x="20024" y="56192"/>
                      <a:pt x="32911" y="56192"/>
                    </a:cubicBezTo>
                    <a:cubicBezTo>
                      <a:pt x="45798" y="56192"/>
                      <a:pt x="56247" y="45743"/>
                      <a:pt x="56247" y="32855"/>
                    </a:cubicBezTo>
                    <a:cubicBezTo>
                      <a:pt x="56247" y="19968"/>
                      <a:pt x="45798" y="9519"/>
                      <a:pt x="32911" y="9519"/>
                    </a:cubicBezTo>
                    <a:close/>
                  </a:path>
                </a:pathLst>
              </a:custGeom>
              <a:solidFill>
                <a:srgbClr val="010100"/>
              </a:solidFill>
              <a:ln w="9525" cap="flat">
                <a:no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C0F01473-5F5E-F1CA-5DD4-EA5F3367109B}"/>
                  </a:ext>
                </a:extLst>
              </p:cNvPr>
              <p:cNvSpPr/>
              <p:nvPr/>
            </p:nvSpPr>
            <p:spPr>
              <a:xfrm>
                <a:off x="1256123" y="4283768"/>
                <a:ext cx="28660" cy="28659"/>
              </a:xfrm>
              <a:custGeom>
                <a:avLst/>
                <a:gdLst>
                  <a:gd name="connsiteX0" fmla="*/ 20909 w 41909"/>
                  <a:gd name="connsiteY0" fmla="*/ 41809 h 41909"/>
                  <a:gd name="connsiteX1" fmla="*/ -46 w 41909"/>
                  <a:gd name="connsiteY1" fmla="*/ 20854 h 41909"/>
                  <a:gd name="connsiteX2" fmla="*/ 20909 w 41909"/>
                  <a:gd name="connsiteY2" fmla="*/ -101 h 41909"/>
                  <a:gd name="connsiteX3" fmla="*/ 41864 w 41909"/>
                  <a:gd name="connsiteY3" fmla="*/ 20854 h 41909"/>
                  <a:gd name="connsiteX4" fmla="*/ 20909 w 41909"/>
                  <a:gd name="connsiteY4" fmla="*/ 41809 h 41909"/>
                  <a:gd name="connsiteX5" fmla="*/ 20909 w 41909"/>
                  <a:gd name="connsiteY5" fmla="*/ 9519 h 41909"/>
                  <a:gd name="connsiteX6" fmla="*/ 9575 w 41909"/>
                  <a:gd name="connsiteY6" fmla="*/ 20854 h 41909"/>
                  <a:gd name="connsiteX7" fmla="*/ 20909 w 41909"/>
                  <a:gd name="connsiteY7" fmla="*/ 32189 h 41909"/>
                  <a:gd name="connsiteX8" fmla="*/ 32244 w 41909"/>
                  <a:gd name="connsiteY8" fmla="*/ 20854 h 41909"/>
                  <a:gd name="connsiteX9" fmla="*/ 21101 w 41909"/>
                  <a:gd name="connsiteY9" fmla="*/ 9519 h 41909"/>
                  <a:gd name="connsiteX10" fmla="*/ 20909 w 41909"/>
                  <a:gd name="connsiteY10" fmla="*/ 9519 h 4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09" h="41909">
                    <a:moveTo>
                      <a:pt x="20909" y="41809"/>
                    </a:moveTo>
                    <a:cubicBezTo>
                      <a:pt x="9336" y="41809"/>
                      <a:pt x="-46" y="32427"/>
                      <a:pt x="-46" y="20854"/>
                    </a:cubicBezTo>
                    <a:cubicBezTo>
                      <a:pt x="-46" y="9281"/>
                      <a:pt x="9336" y="-101"/>
                      <a:pt x="20909" y="-101"/>
                    </a:cubicBezTo>
                    <a:cubicBezTo>
                      <a:pt x="32482" y="-101"/>
                      <a:pt x="41864" y="9281"/>
                      <a:pt x="41864" y="20854"/>
                    </a:cubicBezTo>
                    <a:cubicBezTo>
                      <a:pt x="41812" y="32408"/>
                      <a:pt x="32460" y="41752"/>
                      <a:pt x="20909" y="41809"/>
                    </a:cubicBezTo>
                    <a:close/>
                    <a:moveTo>
                      <a:pt x="20909" y="9519"/>
                    </a:moveTo>
                    <a:cubicBezTo>
                      <a:pt x="14649" y="9519"/>
                      <a:pt x="9575" y="14596"/>
                      <a:pt x="9575" y="20854"/>
                    </a:cubicBezTo>
                    <a:cubicBezTo>
                      <a:pt x="9575" y="27112"/>
                      <a:pt x="14649" y="32189"/>
                      <a:pt x="20909" y="32189"/>
                    </a:cubicBezTo>
                    <a:cubicBezTo>
                      <a:pt x="27169" y="32189"/>
                      <a:pt x="32244" y="27112"/>
                      <a:pt x="32244" y="20854"/>
                    </a:cubicBezTo>
                    <a:cubicBezTo>
                      <a:pt x="32296" y="14644"/>
                      <a:pt x="27308" y="9577"/>
                      <a:pt x="21101" y="9519"/>
                    </a:cubicBezTo>
                    <a:cubicBezTo>
                      <a:pt x="21037" y="9519"/>
                      <a:pt x="20973" y="9519"/>
                      <a:pt x="20909" y="9519"/>
                    </a:cubicBezTo>
                    <a:close/>
                  </a:path>
                </a:pathLst>
              </a:custGeom>
              <a:solidFill>
                <a:srgbClr val="010100"/>
              </a:solidFill>
              <a:ln w="9525" cap="flat">
                <a:no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D3BF9EF7-9327-1A56-A9F0-661B294EFB66}"/>
                  </a:ext>
                </a:extLst>
              </p:cNvPr>
              <p:cNvSpPr/>
              <p:nvPr/>
            </p:nvSpPr>
            <p:spPr>
              <a:xfrm>
                <a:off x="2801503" y="3579441"/>
                <a:ext cx="74647" cy="74647"/>
              </a:xfrm>
              <a:custGeom>
                <a:avLst/>
                <a:gdLst>
                  <a:gd name="connsiteX0" fmla="*/ 54533 w 109156"/>
                  <a:gd name="connsiteY0" fmla="*/ 109055 h 109156"/>
                  <a:gd name="connsiteX1" fmla="*/ -46 w 109156"/>
                  <a:gd name="connsiteY1" fmla="*/ 54477 h 109156"/>
                  <a:gd name="connsiteX2" fmla="*/ 54533 w 109156"/>
                  <a:gd name="connsiteY2" fmla="*/ -101 h 109156"/>
                  <a:gd name="connsiteX3" fmla="*/ 109111 w 109156"/>
                  <a:gd name="connsiteY3" fmla="*/ 54477 h 109156"/>
                  <a:gd name="connsiteX4" fmla="*/ 54533 w 109156"/>
                  <a:gd name="connsiteY4" fmla="*/ 109055 h 109156"/>
                  <a:gd name="connsiteX5" fmla="*/ 54533 w 109156"/>
                  <a:gd name="connsiteY5" fmla="*/ 9615 h 109156"/>
                  <a:gd name="connsiteX6" fmla="*/ 9575 w 109156"/>
                  <a:gd name="connsiteY6" fmla="*/ 54572 h 109156"/>
                  <a:gd name="connsiteX7" fmla="*/ 54533 w 109156"/>
                  <a:gd name="connsiteY7" fmla="*/ 99530 h 109156"/>
                  <a:gd name="connsiteX8" fmla="*/ 99490 w 109156"/>
                  <a:gd name="connsiteY8" fmla="*/ 54572 h 109156"/>
                  <a:gd name="connsiteX9" fmla="*/ 99490 w 109156"/>
                  <a:gd name="connsiteY9" fmla="*/ 54477 h 109156"/>
                  <a:gd name="connsiteX10" fmla="*/ 54533 w 109156"/>
                  <a:gd name="connsiteY10" fmla="*/ 9615 h 1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56" h="109156">
                    <a:moveTo>
                      <a:pt x="54533" y="109055"/>
                    </a:moveTo>
                    <a:cubicBezTo>
                      <a:pt x="24386" y="109055"/>
                      <a:pt x="-46" y="84624"/>
                      <a:pt x="-46" y="54477"/>
                    </a:cubicBezTo>
                    <a:cubicBezTo>
                      <a:pt x="-46" y="24331"/>
                      <a:pt x="24386" y="-101"/>
                      <a:pt x="54533" y="-101"/>
                    </a:cubicBezTo>
                    <a:cubicBezTo>
                      <a:pt x="84679" y="-101"/>
                      <a:pt x="109111" y="24331"/>
                      <a:pt x="109111" y="54477"/>
                    </a:cubicBezTo>
                    <a:cubicBezTo>
                      <a:pt x="109063" y="84595"/>
                      <a:pt x="84651" y="109008"/>
                      <a:pt x="54533" y="109055"/>
                    </a:cubicBezTo>
                    <a:close/>
                    <a:moveTo>
                      <a:pt x="54533" y="9615"/>
                    </a:moveTo>
                    <a:cubicBezTo>
                      <a:pt x="29701" y="9615"/>
                      <a:pt x="9575" y="29741"/>
                      <a:pt x="9575" y="54572"/>
                    </a:cubicBezTo>
                    <a:cubicBezTo>
                      <a:pt x="9575" y="79404"/>
                      <a:pt x="29701" y="99530"/>
                      <a:pt x="54533" y="99530"/>
                    </a:cubicBezTo>
                    <a:cubicBezTo>
                      <a:pt x="79364" y="99530"/>
                      <a:pt x="99490" y="79404"/>
                      <a:pt x="99490" y="54572"/>
                    </a:cubicBezTo>
                    <a:cubicBezTo>
                      <a:pt x="99490" y="54544"/>
                      <a:pt x="99490" y="54506"/>
                      <a:pt x="99490" y="54477"/>
                    </a:cubicBezTo>
                    <a:cubicBezTo>
                      <a:pt x="99433" y="29684"/>
                      <a:pt x="79326" y="9615"/>
                      <a:pt x="54533" y="9615"/>
                    </a:cubicBezTo>
                    <a:close/>
                  </a:path>
                </a:pathLst>
              </a:custGeom>
              <a:solidFill>
                <a:srgbClr val="FFCA5F"/>
              </a:solidFill>
              <a:ln w="9525"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FA5AF867-9F10-81AD-0108-ADED76FC5054}"/>
                  </a:ext>
                </a:extLst>
              </p:cNvPr>
              <p:cNvSpPr/>
              <p:nvPr/>
            </p:nvSpPr>
            <p:spPr>
              <a:xfrm>
                <a:off x="2743140" y="3509093"/>
                <a:ext cx="110733" cy="110733"/>
              </a:xfrm>
              <a:custGeom>
                <a:avLst/>
                <a:gdLst>
                  <a:gd name="connsiteX0" fmla="*/ 161879 w 161925"/>
                  <a:gd name="connsiteY0" fmla="*/ 161824 h 161925"/>
                  <a:gd name="connsiteX1" fmla="*/ -46 w 161925"/>
                  <a:gd name="connsiteY1" fmla="*/ 161824 h 161925"/>
                  <a:gd name="connsiteX2" fmla="*/ -46 w 161925"/>
                  <a:gd name="connsiteY2" fmla="*/ -101 h 161925"/>
                  <a:gd name="connsiteX3" fmla="*/ 161879 w 161925"/>
                  <a:gd name="connsiteY3" fmla="*/ -101 h 161925"/>
                  <a:gd name="connsiteX4" fmla="*/ 9955 w 161925"/>
                  <a:gd name="connsiteY4" fmla="*/ 152299 h 161925"/>
                  <a:gd name="connsiteX5" fmla="*/ 152259 w 161925"/>
                  <a:gd name="connsiteY5" fmla="*/ 152299 h 161925"/>
                  <a:gd name="connsiteX6" fmla="*/ 152259 w 161925"/>
                  <a:gd name="connsiteY6" fmla="*/ 10281 h 161925"/>
                  <a:gd name="connsiteX7" fmla="*/ 9955 w 161925"/>
                  <a:gd name="connsiteY7" fmla="*/ 10281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61925">
                    <a:moveTo>
                      <a:pt x="161879" y="161824"/>
                    </a:moveTo>
                    <a:lnTo>
                      <a:pt x="-46" y="161824"/>
                    </a:lnTo>
                    <a:lnTo>
                      <a:pt x="-46" y="-101"/>
                    </a:lnTo>
                    <a:lnTo>
                      <a:pt x="161879" y="-101"/>
                    </a:lnTo>
                    <a:close/>
                    <a:moveTo>
                      <a:pt x="9955" y="152299"/>
                    </a:moveTo>
                    <a:lnTo>
                      <a:pt x="152259" y="152299"/>
                    </a:lnTo>
                    <a:lnTo>
                      <a:pt x="152259" y="10281"/>
                    </a:lnTo>
                    <a:lnTo>
                      <a:pt x="9955" y="10281"/>
                    </a:lnTo>
                    <a:close/>
                  </a:path>
                </a:pathLst>
              </a:custGeom>
              <a:solidFill>
                <a:srgbClr val="8BD8D6"/>
              </a:solidFill>
              <a:ln w="9525"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807B1DC2-3ABB-2CF0-2A11-2BEA368902BA}"/>
                  </a:ext>
                </a:extLst>
              </p:cNvPr>
              <p:cNvSpPr/>
              <p:nvPr/>
            </p:nvSpPr>
            <p:spPr>
              <a:xfrm>
                <a:off x="1573452" y="3998060"/>
                <a:ext cx="38347" cy="33248"/>
              </a:xfrm>
              <a:custGeom>
                <a:avLst/>
                <a:gdLst>
                  <a:gd name="connsiteX0" fmla="*/ 31893 w 56074"/>
                  <a:gd name="connsiteY0" fmla="*/ -76 h 48619"/>
                  <a:gd name="connsiteX1" fmla="*/ 24368 w 56074"/>
                  <a:gd name="connsiteY1" fmla="*/ -76 h 48619"/>
                  <a:gd name="connsiteX2" fmla="*/ 14843 w 56074"/>
                  <a:gd name="connsiteY2" fmla="*/ 2019 h 48619"/>
                  <a:gd name="connsiteX3" fmla="*/ 7032 w 56074"/>
                  <a:gd name="connsiteY3" fmla="*/ 6972 h 48619"/>
                  <a:gd name="connsiteX4" fmla="*/ 2079 w 56074"/>
                  <a:gd name="connsiteY4" fmla="*/ 14783 h 48619"/>
                  <a:gd name="connsiteX5" fmla="*/ -16 w 56074"/>
                  <a:gd name="connsiteY5" fmla="*/ 24308 h 48619"/>
                  <a:gd name="connsiteX6" fmla="*/ 841 w 56074"/>
                  <a:gd name="connsiteY6" fmla="*/ 30785 h 48619"/>
                  <a:gd name="connsiteX7" fmla="*/ 7032 w 56074"/>
                  <a:gd name="connsiteY7" fmla="*/ 41357 h 48619"/>
                  <a:gd name="connsiteX8" fmla="*/ 11985 w 56074"/>
                  <a:gd name="connsiteY8" fmla="*/ 45167 h 48619"/>
                  <a:gd name="connsiteX9" fmla="*/ 24177 w 56074"/>
                  <a:gd name="connsiteY9" fmla="*/ 48501 h 48619"/>
                  <a:gd name="connsiteX10" fmla="*/ 31702 w 56074"/>
                  <a:gd name="connsiteY10" fmla="*/ 48501 h 48619"/>
                  <a:gd name="connsiteX11" fmla="*/ 41227 w 56074"/>
                  <a:gd name="connsiteY11" fmla="*/ 46406 h 48619"/>
                  <a:gd name="connsiteX12" fmla="*/ 48942 w 56074"/>
                  <a:gd name="connsiteY12" fmla="*/ 41357 h 48619"/>
                  <a:gd name="connsiteX13" fmla="*/ 53895 w 56074"/>
                  <a:gd name="connsiteY13" fmla="*/ 33642 h 48619"/>
                  <a:gd name="connsiteX14" fmla="*/ 55991 w 56074"/>
                  <a:gd name="connsiteY14" fmla="*/ 24117 h 48619"/>
                  <a:gd name="connsiteX15" fmla="*/ 55134 w 56074"/>
                  <a:gd name="connsiteY15" fmla="*/ 17735 h 48619"/>
                  <a:gd name="connsiteX16" fmla="*/ 48942 w 56074"/>
                  <a:gd name="connsiteY16" fmla="*/ 7067 h 48619"/>
                  <a:gd name="connsiteX17" fmla="*/ 44085 w 56074"/>
                  <a:gd name="connsiteY17" fmla="*/ 3257 h 48619"/>
                  <a:gd name="connsiteX18" fmla="*/ 31893 w 56074"/>
                  <a:gd name="connsiteY18" fmla="*/ 19 h 4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074" h="48619">
                    <a:moveTo>
                      <a:pt x="31893" y="-76"/>
                    </a:moveTo>
                    <a:lnTo>
                      <a:pt x="24368" y="-76"/>
                    </a:lnTo>
                    <a:cubicBezTo>
                      <a:pt x="21063" y="-248"/>
                      <a:pt x="17767" y="476"/>
                      <a:pt x="14843" y="2019"/>
                    </a:cubicBezTo>
                    <a:cubicBezTo>
                      <a:pt x="11852" y="2962"/>
                      <a:pt x="9157" y="4667"/>
                      <a:pt x="7032" y="6972"/>
                    </a:cubicBezTo>
                    <a:cubicBezTo>
                      <a:pt x="4737" y="9106"/>
                      <a:pt x="3032" y="11801"/>
                      <a:pt x="2079" y="14783"/>
                    </a:cubicBezTo>
                    <a:cubicBezTo>
                      <a:pt x="527" y="17707"/>
                      <a:pt x="-207" y="21003"/>
                      <a:pt x="-16" y="24308"/>
                    </a:cubicBezTo>
                    <a:lnTo>
                      <a:pt x="841" y="30785"/>
                    </a:lnTo>
                    <a:cubicBezTo>
                      <a:pt x="1946" y="34785"/>
                      <a:pt x="4080" y="38433"/>
                      <a:pt x="7032" y="41357"/>
                    </a:cubicBezTo>
                    <a:lnTo>
                      <a:pt x="11985" y="45167"/>
                    </a:lnTo>
                    <a:cubicBezTo>
                      <a:pt x="15672" y="47358"/>
                      <a:pt x="19891" y="48511"/>
                      <a:pt x="24177" y="48501"/>
                    </a:cubicBezTo>
                    <a:lnTo>
                      <a:pt x="31702" y="48501"/>
                    </a:lnTo>
                    <a:cubicBezTo>
                      <a:pt x="35007" y="48644"/>
                      <a:pt x="38284" y="47920"/>
                      <a:pt x="41227" y="46406"/>
                    </a:cubicBezTo>
                    <a:cubicBezTo>
                      <a:pt x="44199" y="45425"/>
                      <a:pt x="46856" y="43682"/>
                      <a:pt x="48942" y="41357"/>
                    </a:cubicBezTo>
                    <a:cubicBezTo>
                      <a:pt x="51267" y="39281"/>
                      <a:pt x="52972" y="36614"/>
                      <a:pt x="53895" y="33642"/>
                    </a:cubicBezTo>
                    <a:cubicBezTo>
                      <a:pt x="55477" y="30728"/>
                      <a:pt x="56210" y="27422"/>
                      <a:pt x="55991" y="24117"/>
                    </a:cubicBezTo>
                    <a:lnTo>
                      <a:pt x="55134" y="17735"/>
                    </a:lnTo>
                    <a:cubicBezTo>
                      <a:pt x="54010" y="13716"/>
                      <a:pt x="51876" y="10039"/>
                      <a:pt x="48942" y="7067"/>
                    </a:cubicBezTo>
                    <a:lnTo>
                      <a:pt x="44085" y="3257"/>
                    </a:lnTo>
                    <a:cubicBezTo>
                      <a:pt x="40370" y="1152"/>
                      <a:pt x="36169" y="28"/>
                      <a:pt x="31893" y="19"/>
                    </a:cubicBezTo>
                    <a:close/>
                  </a:path>
                </a:pathLst>
              </a:custGeom>
              <a:solidFill>
                <a:srgbClr val="8BD8D6"/>
              </a:solidFill>
              <a:ln w="9525" cap="flat">
                <a:no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6EBAFC29-25E9-FCA3-6A19-39D28A98DA23}"/>
                  </a:ext>
                </a:extLst>
              </p:cNvPr>
              <p:cNvSpPr/>
              <p:nvPr/>
            </p:nvSpPr>
            <p:spPr>
              <a:xfrm>
                <a:off x="1764649" y="4215032"/>
                <a:ext cx="33155" cy="38252"/>
              </a:xfrm>
              <a:custGeom>
                <a:avLst/>
                <a:gdLst>
                  <a:gd name="connsiteX0" fmla="*/ 145 w 48482"/>
                  <a:gd name="connsiteY0" fmla="*/ 24117 h 55936"/>
                  <a:gd name="connsiteX1" fmla="*/ 145 w 48482"/>
                  <a:gd name="connsiteY1" fmla="*/ 31642 h 55936"/>
                  <a:gd name="connsiteX2" fmla="*/ 24243 w 48482"/>
                  <a:gd name="connsiteY2" fmla="*/ 55835 h 55936"/>
                  <a:gd name="connsiteX3" fmla="*/ 30720 w 48482"/>
                  <a:gd name="connsiteY3" fmla="*/ 54883 h 55936"/>
                  <a:gd name="connsiteX4" fmla="*/ 41388 w 48482"/>
                  <a:gd name="connsiteY4" fmla="*/ 48692 h 55936"/>
                  <a:gd name="connsiteX5" fmla="*/ 45103 w 48482"/>
                  <a:gd name="connsiteY5" fmla="*/ 43834 h 55936"/>
                  <a:gd name="connsiteX6" fmla="*/ 48437 w 48482"/>
                  <a:gd name="connsiteY6" fmla="*/ 31642 h 55936"/>
                  <a:gd name="connsiteX7" fmla="*/ 48437 w 48482"/>
                  <a:gd name="connsiteY7" fmla="*/ 24117 h 55936"/>
                  <a:gd name="connsiteX8" fmla="*/ 41388 w 48482"/>
                  <a:gd name="connsiteY8" fmla="*/ 7067 h 55936"/>
                  <a:gd name="connsiteX9" fmla="*/ 33578 w 48482"/>
                  <a:gd name="connsiteY9" fmla="*/ 2019 h 55936"/>
                  <a:gd name="connsiteX10" fmla="*/ 24053 w 48482"/>
                  <a:gd name="connsiteY10" fmla="*/ -76 h 55936"/>
                  <a:gd name="connsiteX11" fmla="*/ 17671 w 48482"/>
                  <a:gd name="connsiteY11" fmla="*/ 781 h 55936"/>
                  <a:gd name="connsiteX12" fmla="*/ 7003 w 48482"/>
                  <a:gd name="connsiteY12" fmla="*/ 7067 h 55936"/>
                  <a:gd name="connsiteX13" fmla="*/ 3288 w 48482"/>
                  <a:gd name="connsiteY13" fmla="*/ 11925 h 55936"/>
                  <a:gd name="connsiteX14" fmla="*/ -46 w 48482"/>
                  <a:gd name="connsiteY14" fmla="*/ 24117 h 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482" h="55936">
                    <a:moveTo>
                      <a:pt x="145" y="24117"/>
                    </a:moveTo>
                    <a:lnTo>
                      <a:pt x="145" y="31642"/>
                    </a:lnTo>
                    <a:cubicBezTo>
                      <a:pt x="488" y="44824"/>
                      <a:pt x="11070" y="55435"/>
                      <a:pt x="24243" y="55835"/>
                    </a:cubicBezTo>
                    <a:lnTo>
                      <a:pt x="30720" y="54883"/>
                    </a:lnTo>
                    <a:cubicBezTo>
                      <a:pt x="34759" y="53797"/>
                      <a:pt x="38445" y="51664"/>
                      <a:pt x="41388" y="48692"/>
                    </a:cubicBezTo>
                    <a:lnTo>
                      <a:pt x="45103" y="43834"/>
                    </a:lnTo>
                    <a:cubicBezTo>
                      <a:pt x="47294" y="40148"/>
                      <a:pt x="48446" y="35928"/>
                      <a:pt x="48437" y="31642"/>
                    </a:cubicBezTo>
                    <a:lnTo>
                      <a:pt x="48437" y="24117"/>
                    </a:lnTo>
                    <a:cubicBezTo>
                      <a:pt x="48170" y="17783"/>
                      <a:pt x="45674" y="11744"/>
                      <a:pt x="41388" y="7067"/>
                    </a:cubicBezTo>
                    <a:cubicBezTo>
                      <a:pt x="39283" y="4715"/>
                      <a:pt x="36588" y="2972"/>
                      <a:pt x="33578" y="2019"/>
                    </a:cubicBezTo>
                    <a:cubicBezTo>
                      <a:pt x="30654" y="476"/>
                      <a:pt x="27358" y="-248"/>
                      <a:pt x="24053" y="-76"/>
                    </a:cubicBezTo>
                    <a:lnTo>
                      <a:pt x="17671" y="781"/>
                    </a:lnTo>
                    <a:cubicBezTo>
                      <a:pt x="13642" y="1943"/>
                      <a:pt x="9975" y="4105"/>
                      <a:pt x="7003" y="7067"/>
                    </a:cubicBezTo>
                    <a:lnTo>
                      <a:pt x="3288" y="11925"/>
                    </a:lnTo>
                    <a:cubicBezTo>
                      <a:pt x="1097" y="15611"/>
                      <a:pt x="-55" y="19831"/>
                      <a:pt x="-46" y="24117"/>
                    </a:cubicBezTo>
                    <a:close/>
                  </a:path>
                </a:pathLst>
              </a:custGeom>
              <a:solidFill>
                <a:srgbClr val="8BD8D6"/>
              </a:solidFill>
              <a:ln w="9525" cap="flat">
                <a:no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F57D832B-C95B-D69B-D98A-A56F181DF8E5}"/>
                  </a:ext>
                </a:extLst>
              </p:cNvPr>
              <p:cNvSpPr/>
              <p:nvPr/>
            </p:nvSpPr>
            <p:spPr>
              <a:xfrm>
                <a:off x="1255192" y="4204756"/>
                <a:ext cx="36496" cy="33428"/>
              </a:xfrm>
              <a:custGeom>
                <a:avLst/>
                <a:gdLst>
                  <a:gd name="connsiteX0" fmla="*/ 28844 w 53368"/>
                  <a:gd name="connsiteY0" fmla="*/ -99 h 48882"/>
                  <a:gd name="connsiteX1" fmla="*/ 24177 w 53368"/>
                  <a:gd name="connsiteY1" fmla="*/ -99 h 48882"/>
                  <a:gd name="connsiteX2" fmla="*/ 2079 w 53368"/>
                  <a:gd name="connsiteY2" fmla="*/ 14760 h 48882"/>
                  <a:gd name="connsiteX3" fmla="*/ -17 w 53368"/>
                  <a:gd name="connsiteY3" fmla="*/ 24285 h 48882"/>
                  <a:gd name="connsiteX4" fmla="*/ 840 w 53368"/>
                  <a:gd name="connsiteY4" fmla="*/ 30762 h 48882"/>
                  <a:gd name="connsiteX5" fmla="*/ 7127 w 53368"/>
                  <a:gd name="connsiteY5" fmla="*/ 41335 h 48882"/>
                  <a:gd name="connsiteX6" fmla="*/ 11985 w 53368"/>
                  <a:gd name="connsiteY6" fmla="*/ 45145 h 48882"/>
                  <a:gd name="connsiteX7" fmla="*/ 24177 w 53368"/>
                  <a:gd name="connsiteY7" fmla="*/ 48478 h 48882"/>
                  <a:gd name="connsiteX8" fmla="*/ 28844 w 53368"/>
                  <a:gd name="connsiteY8" fmla="*/ 48478 h 48882"/>
                  <a:gd name="connsiteX9" fmla="*/ 38369 w 53368"/>
                  <a:gd name="connsiteY9" fmla="*/ 46383 h 48882"/>
                  <a:gd name="connsiteX10" fmla="*/ 46084 w 53368"/>
                  <a:gd name="connsiteY10" fmla="*/ 41335 h 48882"/>
                  <a:gd name="connsiteX11" fmla="*/ 53133 w 53368"/>
                  <a:gd name="connsiteY11" fmla="*/ 24285 h 48882"/>
                  <a:gd name="connsiteX12" fmla="*/ 52275 w 53368"/>
                  <a:gd name="connsiteY12" fmla="*/ 17903 h 48882"/>
                  <a:gd name="connsiteX13" fmla="*/ 46084 w 53368"/>
                  <a:gd name="connsiteY13" fmla="*/ 7235 h 48882"/>
                  <a:gd name="connsiteX14" fmla="*/ 41226 w 53368"/>
                  <a:gd name="connsiteY14" fmla="*/ 3425 h 48882"/>
                  <a:gd name="connsiteX15" fmla="*/ 29034 w 53368"/>
                  <a:gd name="connsiteY15" fmla="*/ 187 h 48882"/>
                  <a:gd name="connsiteX16" fmla="*/ 24367 w 53368"/>
                  <a:gd name="connsiteY16" fmla="*/ 187 h 48882"/>
                  <a:gd name="connsiteX17" fmla="*/ 2269 w 53368"/>
                  <a:gd name="connsiteY17" fmla="*/ 15046 h 48882"/>
                  <a:gd name="connsiteX18" fmla="*/ 174 w 53368"/>
                  <a:gd name="connsiteY18" fmla="*/ 24571 h 48882"/>
                  <a:gd name="connsiteX19" fmla="*/ 1031 w 53368"/>
                  <a:gd name="connsiteY19" fmla="*/ 31048 h 48882"/>
                  <a:gd name="connsiteX20" fmla="*/ 7317 w 53368"/>
                  <a:gd name="connsiteY20" fmla="*/ 41620 h 48882"/>
                  <a:gd name="connsiteX21" fmla="*/ 12175 w 53368"/>
                  <a:gd name="connsiteY21" fmla="*/ 45430 h 48882"/>
                  <a:gd name="connsiteX22" fmla="*/ 24367 w 53368"/>
                  <a:gd name="connsiteY22" fmla="*/ 48764 h 48882"/>
                  <a:gd name="connsiteX23" fmla="*/ 29034 w 53368"/>
                  <a:gd name="connsiteY23" fmla="*/ 48764 h 48882"/>
                  <a:gd name="connsiteX24" fmla="*/ 38559 w 53368"/>
                  <a:gd name="connsiteY24" fmla="*/ 46669 h 48882"/>
                  <a:gd name="connsiteX25" fmla="*/ 46275 w 53368"/>
                  <a:gd name="connsiteY25" fmla="*/ 41620 h 48882"/>
                  <a:gd name="connsiteX26" fmla="*/ 53323 w 53368"/>
                  <a:gd name="connsiteY26" fmla="*/ 24571 h 48882"/>
                  <a:gd name="connsiteX27" fmla="*/ 52466 w 53368"/>
                  <a:gd name="connsiteY27" fmla="*/ 18189 h 48882"/>
                  <a:gd name="connsiteX28" fmla="*/ 46275 w 53368"/>
                  <a:gd name="connsiteY28" fmla="*/ 7521 h 48882"/>
                  <a:gd name="connsiteX29" fmla="*/ 41417 w 53368"/>
                  <a:gd name="connsiteY29" fmla="*/ 3711 h 48882"/>
                  <a:gd name="connsiteX30" fmla="*/ 29225 w 53368"/>
                  <a:gd name="connsiteY30" fmla="*/ 472 h 4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368" h="48882">
                    <a:moveTo>
                      <a:pt x="28844" y="-99"/>
                    </a:moveTo>
                    <a:lnTo>
                      <a:pt x="24177" y="-99"/>
                    </a:lnTo>
                    <a:cubicBezTo>
                      <a:pt x="14438" y="-223"/>
                      <a:pt x="5641" y="5692"/>
                      <a:pt x="2079" y="14760"/>
                    </a:cubicBezTo>
                    <a:cubicBezTo>
                      <a:pt x="521" y="17684"/>
                      <a:pt x="-204" y="20980"/>
                      <a:pt x="-17" y="24285"/>
                    </a:cubicBezTo>
                    <a:lnTo>
                      <a:pt x="840" y="30762"/>
                    </a:lnTo>
                    <a:cubicBezTo>
                      <a:pt x="1965" y="34782"/>
                      <a:pt x="4134" y="38430"/>
                      <a:pt x="7127" y="41335"/>
                    </a:cubicBezTo>
                    <a:lnTo>
                      <a:pt x="11985" y="45145"/>
                    </a:lnTo>
                    <a:cubicBezTo>
                      <a:pt x="15690" y="47297"/>
                      <a:pt x="19892" y="48440"/>
                      <a:pt x="24177" y="48478"/>
                    </a:cubicBezTo>
                    <a:lnTo>
                      <a:pt x="28844" y="48478"/>
                    </a:lnTo>
                    <a:cubicBezTo>
                      <a:pt x="32147" y="48622"/>
                      <a:pt x="35429" y="47897"/>
                      <a:pt x="38369" y="46383"/>
                    </a:cubicBezTo>
                    <a:cubicBezTo>
                      <a:pt x="41337" y="45402"/>
                      <a:pt x="43997" y="43659"/>
                      <a:pt x="46084" y="41335"/>
                    </a:cubicBezTo>
                    <a:cubicBezTo>
                      <a:pt x="50366" y="36658"/>
                      <a:pt x="52862" y="30619"/>
                      <a:pt x="53133" y="24285"/>
                    </a:cubicBezTo>
                    <a:lnTo>
                      <a:pt x="52275" y="17903"/>
                    </a:lnTo>
                    <a:cubicBezTo>
                      <a:pt x="51149" y="13884"/>
                      <a:pt x="49018" y="10207"/>
                      <a:pt x="46084" y="7235"/>
                    </a:cubicBezTo>
                    <a:lnTo>
                      <a:pt x="41226" y="3425"/>
                    </a:lnTo>
                    <a:cubicBezTo>
                      <a:pt x="37528" y="1273"/>
                      <a:pt x="33316" y="149"/>
                      <a:pt x="29034" y="187"/>
                    </a:cubicBezTo>
                    <a:lnTo>
                      <a:pt x="24367" y="187"/>
                    </a:lnTo>
                    <a:cubicBezTo>
                      <a:pt x="14629" y="63"/>
                      <a:pt x="5832" y="5978"/>
                      <a:pt x="2269" y="15046"/>
                    </a:cubicBezTo>
                    <a:cubicBezTo>
                      <a:pt x="712" y="17970"/>
                      <a:pt x="-13" y="21266"/>
                      <a:pt x="174" y="24571"/>
                    </a:cubicBezTo>
                    <a:lnTo>
                      <a:pt x="1031" y="31048"/>
                    </a:lnTo>
                    <a:cubicBezTo>
                      <a:pt x="2156" y="35067"/>
                      <a:pt x="4325" y="38715"/>
                      <a:pt x="7317" y="41620"/>
                    </a:cubicBezTo>
                    <a:lnTo>
                      <a:pt x="12175" y="45430"/>
                    </a:lnTo>
                    <a:cubicBezTo>
                      <a:pt x="15880" y="47583"/>
                      <a:pt x="20083" y="48726"/>
                      <a:pt x="24367" y="48764"/>
                    </a:cubicBezTo>
                    <a:lnTo>
                      <a:pt x="29034" y="48764"/>
                    </a:lnTo>
                    <a:cubicBezTo>
                      <a:pt x="32338" y="48907"/>
                      <a:pt x="35620" y="48183"/>
                      <a:pt x="38559" y="46669"/>
                    </a:cubicBezTo>
                    <a:cubicBezTo>
                      <a:pt x="41527" y="45688"/>
                      <a:pt x="44188" y="43945"/>
                      <a:pt x="46275" y="41620"/>
                    </a:cubicBezTo>
                    <a:cubicBezTo>
                      <a:pt x="50556" y="36944"/>
                      <a:pt x="53053" y="30905"/>
                      <a:pt x="53323" y="24571"/>
                    </a:cubicBezTo>
                    <a:lnTo>
                      <a:pt x="52466" y="18189"/>
                    </a:lnTo>
                    <a:cubicBezTo>
                      <a:pt x="51339" y="14170"/>
                      <a:pt x="49208" y="10493"/>
                      <a:pt x="46275" y="7521"/>
                    </a:cubicBezTo>
                    <a:lnTo>
                      <a:pt x="41417" y="3711"/>
                    </a:lnTo>
                    <a:cubicBezTo>
                      <a:pt x="37718" y="1558"/>
                      <a:pt x="33506" y="434"/>
                      <a:pt x="29225" y="472"/>
                    </a:cubicBezTo>
                    <a:close/>
                  </a:path>
                </a:pathLst>
              </a:custGeom>
              <a:solidFill>
                <a:srgbClr val="8BD8D6"/>
              </a:solidFill>
              <a:ln w="9525" cap="flat">
                <a:no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ABCA9559-094E-CB0C-D340-95656F630E9F}"/>
                  </a:ext>
                </a:extLst>
              </p:cNvPr>
              <p:cNvSpPr/>
              <p:nvPr/>
            </p:nvSpPr>
            <p:spPr>
              <a:xfrm>
                <a:off x="4157601" y="4866094"/>
                <a:ext cx="31876" cy="33024"/>
              </a:xfrm>
              <a:custGeom>
                <a:avLst/>
                <a:gdLst>
                  <a:gd name="connsiteX0" fmla="*/ 23279 w 46612"/>
                  <a:gd name="connsiteY0" fmla="*/ 48191 h 48291"/>
                  <a:gd name="connsiteX1" fmla="*/ 23279 w 46612"/>
                  <a:gd name="connsiteY1" fmla="*/ -101 h 48291"/>
                  <a:gd name="connsiteX2" fmla="*/ 23279 w 46612"/>
                  <a:gd name="connsiteY2" fmla="*/ 48191 h 48291"/>
                </a:gdLst>
                <a:ahLst/>
                <a:cxnLst>
                  <a:cxn ang="0">
                    <a:pos x="connsiteX0" y="connsiteY0"/>
                  </a:cxn>
                  <a:cxn ang="0">
                    <a:pos x="connsiteX1" y="connsiteY1"/>
                  </a:cxn>
                  <a:cxn ang="0">
                    <a:pos x="connsiteX2" y="connsiteY2"/>
                  </a:cxn>
                </a:cxnLst>
                <a:rect l="l" t="t" r="r" b="b"/>
                <a:pathLst>
                  <a:path w="46612" h="48291">
                    <a:moveTo>
                      <a:pt x="23279" y="48191"/>
                    </a:moveTo>
                    <a:cubicBezTo>
                      <a:pt x="54330" y="48191"/>
                      <a:pt x="54330" y="-101"/>
                      <a:pt x="23279" y="-101"/>
                    </a:cubicBezTo>
                    <a:cubicBezTo>
                      <a:pt x="-7773" y="-101"/>
                      <a:pt x="-7868" y="48191"/>
                      <a:pt x="23279" y="48191"/>
                    </a:cubicBezTo>
                    <a:close/>
                  </a:path>
                </a:pathLst>
              </a:custGeom>
              <a:solidFill>
                <a:srgbClr val="8BD8D6"/>
              </a:solidFill>
              <a:ln w="9525" cap="flat">
                <a:noFill/>
                <a:prstDash val="solid"/>
                <a:miter/>
              </a:ln>
            </p:spPr>
            <p:txBody>
              <a:bodyPr rtlCol="0" anchor="ctr"/>
              <a:lstStyle/>
              <a:p>
                <a:endParaRPr lang="zh-CN" altLang="en-US"/>
              </a:p>
            </p:txBody>
          </p:sp>
          <p:sp>
            <p:nvSpPr>
              <p:cNvPr id="113" name="任意多边形: 形状 112">
                <a:extLst>
                  <a:ext uri="{FF2B5EF4-FFF2-40B4-BE49-F238E27FC236}">
                    <a16:creationId xmlns:a16="http://schemas.microsoft.com/office/drawing/2014/main" id="{5F8F0829-76E8-D111-A05D-6F0A90E352AB}"/>
                  </a:ext>
                </a:extLst>
              </p:cNvPr>
              <p:cNvSpPr/>
              <p:nvPr/>
            </p:nvSpPr>
            <p:spPr>
              <a:xfrm>
                <a:off x="4193322" y="4762764"/>
                <a:ext cx="38344" cy="33113"/>
              </a:xfrm>
              <a:custGeom>
                <a:avLst/>
                <a:gdLst>
                  <a:gd name="connsiteX0" fmla="*/ 23907 w 56070"/>
                  <a:gd name="connsiteY0" fmla="*/ 48129 h 48421"/>
                  <a:gd name="connsiteX1" fmla="*/ 31433 w 56070"/>
                  <a:gd name="connsiteY1" fmla="*/ 48129 h 48421"/>
                  <a:gd name="connsiteX2" fmla="*/ 40958 w 56070"/>
                  <a:gd name="connsiteY2" fmla="*/ 46129 h 48421"/>
                  <a:gd name="connsiteX3" fmla="*/ 48673 w 56070"/>
                  <a:gd name="connsiteY3" fmla="*/ 41081 h 48421"/>
                  <a:gd name="connsiteX4" fmla="*/ 53911 w 56070"/>
                  <a:gd name="connsiteY4" fmla="*/ 33556 h 48421"/>
                  <a:gd name="connsiteX5" fmla="*/ 56007 w 56070"/>
                  <a:gd name="connsiteY5" fmla="*/ 24031 h 48421"/>
                  <a:gd name="connsiteX6" fmla="*/ 55150 w 56070"/>
                  <a:gd name="connsiteY6" fmla="*/ 17649 h 48421"/>
                  <a:gd name="connsiteX7" fmla="*/ 48863 w 56070"/>
                  <a:gd name="connsiteY7" fmla="*/ 6981 h 48421"/>
                  <a:gd name="connsiteX8" fmla="*/ 44006 w 56070"/>
                  <a:gd name="connsiteY8" fmla="*/ 3171 h 48421"/>
                  <a:gd name="connsiteX9" fmla="*/ 31813 w 56070"/>
                  <a:gd name="connsiteY9" fmla="*/ -67 h 48421"/>
                  <a:gd name="connsiteX10" fmla="*/ 24289 w 56070"/>
                  <a:gd name="connsiteY10" fmla="*/ -67 h 48421"/>
                  <a:gd name="connsiteX11" fmla="*/ 14764 w 56070"/>
                  <a:gd name="connsiteY11" fmla="*/ 1933 h 48421"/>
                  <a:gd name="connsiteX12" fmla="*/ 2000 w 56070"/>
                  <a:gd name="connsiteY12" fmla="*/ 14697 h 48421"/>
                  <a:gd name="connsiteX13" fmla="*/ 0 w 56070"/>
                  <a:gd name="connsiteY13" fmla="*/ 24222 h 48421"/>
                  <a:gd name="connsiteX14" fmla="*/ 857 w 56070"/>
                  <a:gd name="connsiteY14" fmla="*/ 30603 h 48421"/>
                  <a:gd name="connsiteX15" fmla="*/ 7049 w 56070"/>
                  <a:gd name="connsiteY15" fmla="*/ 41271 h 48421"/>
                  <a:gd name="connsiteX16" fmla="*/ 11906 w 56070"/>
                  <a:gd name="connsiteY16" fmla="*/ 45081 h 48421"/>
                  <a:gd name="connsiteX17" fmla="*/ 24098 w 56070"/>
                  <a:gd name="connsiteY17" fmla="*/ 48320 h 4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70" h="48421">
                    <a:moveTo>
                      <a:pt x="23907" y="48129"/>
                    </a:moveTo>
                    <a:lnTo>
                      <a:pt x="31433" y="48129"/>
                    </a:lnTo>
                    <a:cubicBezTo>
                      <a:pt x="34728" y="48329"/>
                      <a:pt x="38023" y="47644"/>
                      <a:pt x="40958" y="46129"/>
                    </a:cubicBezTo>
                    <a:cubicBezTo>
                      <a:pt x="43900" y="45101"/>
                      <a:pt x="46548" y="43367"/>
                      <a:pt x="48673" y="41081"/>
                    </a:cubicBezTo>
                    <a:cubicBezTo>
                      <a:pt x="51044" y="39071"/>
                      <a:pt x="52845" y="36480"/>
                      <a:pt x="53911" y="33556"/>
                    </a:cubicBezTo>
                    <a:cubicBezTo>
                      <a:pt x="55426" y="30613"/>
                      <a:pt x="56150" y="27336"/>
                      <a:pt x="56007" y="24031"/>
                    </a:cubicBezTo>
                    <a:lnTo>
                      <a:pt x="55150" y="17649"/>
                    </a:lnTo>
                    <a:cubicBezTo>
                      <a:pt x="54045" y="13592"/>
                      <a:pt x="51873" y="9906"/>
                      <a:pt x="48863" y="6981"/>
                    </a:cubicBezTo>
                    <a:lnTo>
                      <a:pt x="44006" y="3171"/>
                    </a:lnTo>
                    <a:cubicBezTo>
                      <a:pt x="40310" y="1009"/>
                      <a:pt x="36100" y="-115"/>
                      <a:pt x="31813" y="-67"/>
                    </a:cubicBezTo>
                    <a:lnTo>
                      <a:pt x="24289" y="-67"/>
                    </a:lnTo>
                    <a:cubicBezTo>
                      <a:pt x="20993" y="-267"/>
                      <a:pt x="17697" y="419"/>
                      <a:pt x="14764" y="1933"/>
                    </a:cubicBezTo>
                    <a:cubicBezTo>
                      <a:pt x="8915" y="4229"/>
                      <a:pt x="4296" y="8848"/>
                      <a:pt x="2000" y="14697"/>
                    </a:cubicBezTo>
                    <a:cubicBezTo>
                      <a:pt x="457" y="17621"/>
                      <a:pt x="-238" y="20926"/>
                      <a:pt x="0" y="24222"/>
                    </a:cubicBezTo>
                    <a:lnTo>
                      <a:pt x="857" y="30603"/>
                    </a:lnTo>
                    <a:cubicBezTo>
                      <a:pt x="1924" y="34651"/>
                      <a:pt x="4057" y="38338"/>
                      <a:pt x="7049" y="41271"/>
                    </a:cubicBezTo>
                    <a:lnTo>
                      <a:pt x="11906" y="45081"/>
                    </a:lnTo>
                    <a:cubicBezTo>
                      <a:pt x="15602" y="47234"/>
                      <a:pt x="19822" y="48358"/>
                      <a:pt x="24098" y="48320"/>
                    </a:cubicBezTo>
                    <a:close/>
                  </a:path>
                </a:pathLst>
              </a:custGeom>
              <a:solidFill>
                <a:srgbClr val="8BD8D6"/>
              </a:solidFill>
              <a:ln w="9525" cap="flat">
                <a:no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6C4F996B-560C-20F5-22CC-1F6FDCABFA30}"/>
                  </a:ext>
                </a:extLst>
              </p:cNvPr>
              <p:cNvSpPr/>
              <p:nvPr/>
            </p:nvSpPr>
            <p:spPr>
              <a:xfrm>
                <a:off x="4255150" y="4850331"/>
                <a:ext cx="38222" cy="33220"/>
              </a:xfrm>
              <a:custGeom>
                <a:avLst/>
                <a:gdLst>
                  <a:gd name="connsiteX0" fmla="*/ 24175 w 55892"/>
                  <a:gd name="connsiteY0" fmla="*/ 48381 h 48577"/>
                  <a:gd name="connsiteX1" fmla="*/ 31699 w 55892"/>
                  <a:gd name="connsiteY1" fmla="*/ 48381 h 48577"/>
                  <a:gd name="connsiteX2" fmla="*/ 48749 w 55892"/>
                  <a:gd name="connsiteY2" fmla="*/ 41333 h 48577"/>
                  <a:gd name="connsiteX3" fmla="*/ 53797 w 55892"/>
                  <a:gd name="connsiteY3" fmla="*/ 33522 h 48577"/>
                  <a:gd name="connsiteX4" fmla="*/ 55798 w 55892"/>
                  <a:gd name="connsiteY4" fmla="*/ 23997 h 48577"/>
                  <a:gd name="connsiteX5" fmla="*/ 54940 w 55892"/>
                  <a:gd name="connsiteY5" fmla="*/ 17615 h 48577"/>
                  <a:gd name="connsiteX6" fmla="*/ 48749 w 55892"/>
                  <a:gd name="connsiteY6" fmla="*/ 6947 h 48577"/>
                  <a:gd name="connsiteX7" fmla="*/ 43892 w 55892"/>
                  <a:gd name="connsiteY7" fmla="*/ 3233 h 48577"/>
                  <a:gd name="connsiteX8" fmla="*/ 31699 w 55892"/>
                  <a:gd name="connsiteY8" fmla="*/ -101 h 48577"/>
                  <a:gd name="connsiteX9" fmla="*/ 24175 w 55892"/>
                  <a:gd name="connsiteY9" fmla="*/ -101 h 48577"/>
                  <a:gd name="connsiteX10" fmla="*/ 7125 w 55892"/>
                  <a:gd name="connsiteY10" fmla="*/ 6947 h 48577"/>
                  <a:gd name="connsiteX11" fmla="*/ 2077 w 55892"/>
                  <a:gd name="connsiteY11" fmla="*/ 14758 h 48577"/>
                  <a:gd name="connsiteX12" fmla="*/ -19 w 55892"/>
                  <a:gd name="connsiteY12" fmla="*/ 24283 h 48577"/>
                  <a:gd name="connsiteX13" fmla="*/ 838 w 55892"/>
                  <a:gd name="connsiteY13" fmla="*/ 30760 h 48577"/>
                  <a:gd name="connsiteX14" fmla="*/ 7125 w 55892"/>
                  <a:gd name="connsiteY14" fmla="*/ 41428 h 48577"/>
                  <a:gd name="connsiteX15" fmla="*/ 11983 w 55892"/>
                  <a:gd name="connsiteY15" fmla="*/ 45143 h 48577"/>
                  <a:gd name="connsiteX16" fmla="*/ 24175 w 55892"/>
                  <a:gd name="connsiteY16" fmla="*/ 48477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92" h="48577">
                    <a:moveTo>
                      <a:pt x="24175" y="48381"/>
                    </a:moveTo>
                    <a:lnTo>
                      <a:pt x="31699" y="48381"/>
                    </a:lnTo>
                    <a:cubicBezTo>
                      <a:pt x="38034" y="48114"/>
                      <a:pt x="44072" y="45619"/>
                      <a:pt x="48749" y="41333"/>
                    </a:cubicBezTo>
                    <a:cubicBezTo>
                      <a:pt x="51054" y="39190"/>
                      <a:pt x="52788" y="36503"/>
                      <a:pt x="53797" y="33522"/>
                    </a:cubicBezTo>
                    <a:cubicBezTo>
                      <a:pt x="55350" y="30598"/>
                      <a:pt x="56045" y="27293"/>
                      <a:pt x="55798" y="23997"/>
                    </a:cubicBezTo>
                    <a:lnTo>
                      <a:pt x="54940" y="17615"/>
                    </a:lnTo>
                    <a:cubicBezTo>
                      <a:pt x="53855" y="13577"/>
                      <a:pt x="51721" y="9891"/>
                      <a:pt x="48749" y="6947"/>
                    </a:cubicBezTo>
                    <a:lnTo>
                      <a:pt x="43892" y="3233"/>
                    </a:lnTo>
                    <a:cubicBezTo>
                      <a:pt x="40196" y="1052"/>
                      <a:pt x="35986" y="-101"/>
                      <a:pt x="31699" y="-101"/>
                    </a:cubicBezTo>
                    <a:lnTo>
                      <a:pt x="24175" y="-101"/>
                    </a:lnTo>
                    <a:cubicBezTo>
                      <a:pt x="17841" y="166"/>
                      <a:pt x="11802" y="2661"/>
                      <a:pt x="7125" y="6947"/>
                    </a:cubicBezTo>
                    <a:cubicBezTo>
                      <a:pt x="4772" y="9053"/>
                      <a:pt x="3029" y="11748"/>
                      <a:pt x="2077" y="14758"/>
                    </a:cubicBezTo>
                    <a:cubicBezTo>
                      <a:pt x="534" y="17682"/>
                      <a:pt x="-200" y="20978"/>
                      <a:pt x="-19" y="24283"/>
                    </a:cubicBezTo>
                    <a:lnTo>
                      <a:pt x="838" y="30760"/>
                    </a:lnTo>
                    <a:cubicBezTo>
                      <a:pt x="1963" y="34808"/>
                      <a:pt x="4125" y="38485"/>
                      <a:pt x="7125" y="41428"/>
                    </a:cubicBezTo>
                    <a:lnTo>
                      <a:pt x="11983" y="45143"/>
                    </a:lnTo>
                    <a:cubicBezTo>
                      <a:pt x="15669" y="47334"/>
                      <a:pt x="19888" y="48486"/>
                      <a:pt x="24175" y="48477"/>
                    </a:cubicBezTo>
                    <a:close/>
                  </a:path>
                </a:pathLst>
              </a:custGeom>
              <a:solidFill>
                <a:srgbClr val="8BD8D6"/>
              </a:solidFill>
              <a:ln w="9525" cap="flat">
                <a:noFill/>
                <a:prstDash val="solid"/>
                <a:miter/>
              </a:ln>
            </p:spPr>
            <p:txBody>
              <a:bodyPr rtlCol="0" anchor="ctr"/>
              <a:lstStyle/>
              <a:p>
                <a:endParaRPr lang="zh-CN" altLang="en-US"/>
              </a:p>
            </p:txBody>
          </p:sp>
          <p:sp>
            <p:nvSpPr>
              <p:cNvPr id="115" name="椭圆 114">
                <a:extLst>
                  <a:ext uri="{FF2B5EF4-FFF2-40B4-BE49-F238E27FC236}">
                    <a16:creationId xmlns:a16="http://schemas.microsoft.com/office/drawing/2014/main" id="{4DCC3AF1-F197-FBF0-A7F0-2D96CEF2A7C4}"/>
                  </a:ext>
                </a:extLst>
              </p:cNvPr>
              <p:cNvSpPr/>
              <p:nvPr/>
            </p:nvSpPr>
            <p:spPr>
              <a:xfrm rot="1604151">
                <a:off x="3787313" y="4611878"/>
                <a:ext cx="73894" cy="1201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A9A6487E-DCA7-CB41-6932-4726DD7A15BB}"/>
                </a:ext>
              </a:extLst>
            </p:cNvPr>
            <p:cNvGrpSpPr/>
            <p:nvPr/>
          </p:nvGrpSpPr>
          <p:grpSpPr>
            <a:xfrm>
              <a:off x="4182328" y="2060764"/>
              <a:ext cx="7336570" cy="906500"/>
              <a:chOff x="4182328" y="2060764"/>
              <a:chExt cx="7336570" cy="906500"/>
            </a:xfrm>
          </p:grpSpPr>
          <p:sp>
            <p:nvSpPr>
              <p:cNvPr id="29" name="椭圆 28">
                <a:extLst>
                  <a:ext uri="{FF2B5EF4-FFF2-40B4-BE49-F238E27FC236}">
                    <a16:creationId xmlns:a16="http://schemas.microsoft.com/office/drawing/2014/main" id="{9854B0AE-919C-DB3F-BECE-CDD4DE9F1C74}"/>
                  </a:ext>
                </a:extLst>
              </p:cNvPr>
              <p:cNvSpPr/>
              <p:nvPr/>
            </p:nvSpPr>
            <p:spPr>
              <a:xfrm>
                <a:off x="4182328" y="2441192"/>
                <a:ext cx="145644" cy="145644"/>
              </a:xfrm>
              <a:prstGeom prst="ellipse">
                <a:avLst/>
              </a:prstGeom>
              <a:solidFill>
                <a:schemeClr val="accent1"/>
              </a:solidFill>
            </p:spPr>
            <p:txBody>
              <a:bodyPr wrap="none" lIns="91440" tIns="45720" rIns="91440" bIns="45720" rtlCol="0" anchor="ctr" anchorCtr="0">
                <a:noAutofit/>
              </a:bodyPr>
              <a:lstStyle/>
              <a:p>
                <a:pPr algn="ctr"/>
                <a:endParaRPr kumimoji="1" lang="zh-CN" altLang="en-US" sz="2000" b="1">
                  <a:solidFill>
                    <a:srgbClr val="FFFFFF"/>
                  </a:solidFill>
                </a:endParaRPr>
              </a:p>
            </p:txBody>
          </p:sp>
          <p:sp>
            <p:nvSpPr>
              <p:cNvPr id="30" name="椭圆 29">
                <a:extLst>
                  <a:ext uri="{FF2B5EF4-FFF2-40B4-BE49-F238E27FC236}">
                    <a16:creationId xmlns:a16="http://schemas.microsoft.com/office/drawing/2014/main" id="{31CAC230-AF2B-821A-E416-EC2C07BC50D1}"/>
                  </a:ext>
                </a:extLst>
              </p:cNvPr>
              <p:cNvSpPr/>
              <p:nvPr/>
            </p:nvSpPr>
            <p:spPr>
              <a:xfrm>
                <a:off x="4623737" y="2280264"/>
                <a:ext cx="467502" cy="467500"/>
              </a:xfrm>
              <a:prstGeom prst="ellipse">
                <a:avLst/>
              </a:prstGeom>
              <a:solidFill>
                <a:schemeClr val="accent1"/>
              </a:solidFill>
            </p:spPr>
            <p:txBody>
              <a:bodyPr wrap="none" lIns="91440" tIns="45720" rIns="91440" bIns="45720" rtlCol="0" anchor="ctr" anchorCtr="0">
                <a:noAutofit/>
              </a:bodyPr>
              <a:lstStyle/>
              <a:p>
                <a:pPr algn="ctr"/>
                <a:r>
                  <a:rPr kumimoji="1" lang="en-US" altLang="zh-CN" sz="2000" b="1" dirty="0"/>
                  <a:t>1</a:t>
                </a:r>
                <a:endParaRPr kumimoji="1" lang="zh-CN" altLang="en-US" sz="2000" b="1" dirty="0"/>
              </a:p>
            </p:txBody>
          </p:sp>
          <p:sp>
            <p:nvSpPr>
              <p:cNvPr id="32" name="矩形: 圆角 31">
                <a:extLst>
                  <a:ext uri="{FF2B5EF4-FFF2-40B4-BE49-F238E27FC236}">
                    <a16:creationId xmlns:a16="http://schemas.microsoft.com/office/drawing/2014/main" id="{6959C24B-20AF-C6F8-B680-E2549FD5F79E}"/>
                  </a:ext>
                </a:extLst>
              </p:cNvPr>
              <p:cNvSpPr>
                <a:spLocks/>
              </p:cNvSpPr>
              <p:nvPr/>
            </p:nvSpPr>
            <p:spPr>
              <a:xfrm>
                <a:off x="5324699" y="2060764"/>
                <a:ext cx="6194199" cy="906500"/>
              </a:xfrm>
              <a:prstGeom prst="roundRect">
                <a:avLst/>
              </a:prstGeom>
              <a:solidFill>
                <a:schemeClr val="accent1">
                  <a:alpha val="15000"/>
                </a:schemeClr>
              </a:solidFill>
            </p:spPr>
            <p:txBody>
              <a:bodyPr wrap="none" lIns="91440" tIns="45720" rIns="91440" bIns="45720" rtlCol="0" anchor="ctr" anchorCtr="0">
                <a:noAutofit/>
              </a:bodyPr>
              <a:lstStyle/>
              <a:p>
                <a:pPr algn="ctr"/>
                <a:endParaRPr kumimoji="1" lang="zh-CN" altLang="en-US" sz="2000" b="1">
                  <a:solidFill>
                    <a:srgbClr val="FFFFFF"/>
                  </a:solidFill>
                </a:endParaRPr>
              </a:p>
            </p:txBody>
          </p:sp>
          <p:sp>
            <p:nvSpPr>
              <p:cNvPr id="33" name="文本框 32">
                <a:extLst>
                  <a:ext uri="{FF2B5EF4-FFF2-40B4-BE49-F238E27FC236}">
                    <a16:creationId xmlns:a16="http://schemas.microsoft.com/office/drawing/2014/main" id="{0573E2E9-F307-9EAA-4C9D-4920ABEC13E2}"/>
                  </a:ext>
                </a:extLst>
              </p:cNvPr>
              <p:cNvSpPr txBox="1">
                <a:spLocks/>
              </p:cNvSpPr>
              <p:nvPr/>
            </p:nvSpPr>
            <p:spPr>
              <a:xfrm>
                <a:off x="5387003" y="2227048"/>
                <a:ext cx="6004087" cy="636809"/>
              </a:xfrm>
              <a:prstGeom prst="rect">
                <a:avLst/>
              </a:prstGeom>
              <a:noFill/>
            </p:spPr>
            <p:txBody>
              <a:bodyPr wrap="square" lIns="90000" tIns="46800" rIns="90000" bIns="46800" rtlCol="0" anchor="ctr" anchorCtr="0">
                <a:normAutofit fontScale="25000" lnSpcReduction="20000"/>
              </a:bodyPr>
              <a:lstStyle/>
              <a:p>
                <a:pPr algn="l">
                  <a:lnSpc>
                    <a:spcPct val="120000"/>
                  </a:lnSpc>
                </a:pPr>
                <a:r>
                  <a:rPr lang="zh-CN" altLang="en-US" sz="5600" b="1" dirty="0">
                    <a:latin typeface="微软雅黑" panose="020B0503020204020204" pitchFamily="34" charset="-122"/>
                    <a:ea typeface="微软雅黑" panose="020B0503020204020204" pitchFamily="34" charset="-122"/>
                    <a:sym typeface="+mn-ea"/>
                  </a:rPr>
                  <a:t>调制的水油皮面团和干油酥面团的软硬程度要一致，这样进行开酥层次才会均匀、清晰</a:t>
                </a:r>
                <a:r>
                  <a:rPr lang="zh-CN" altLang="en-US" sz="1800" b="1" dirty="0">
                    <a:solidFill>
                      <a:schemeClr val="bg1"/>
                    </a:solidFill>
                    <a:latin typeface="微软雅黑" panose="020B0503020204020204" pitchFamily="34" charset="-122"/>
                    <a:ea typeface="微软雅黑" panose="020B0503020204020204" pitchFamily="34" charset="-122"/>
                    <a:sym typeface="+mn-ea"/>
                  </a:rPr>
                  <a:t>。</a:t>
                </a:r>
              </a:p>
            </p:txBody>
          </p:sp>
        </p:grpSp>
        <p:grpSp>
          <p:nvGrpSpPr>
            <p:cNvPr id="8" name="组合 7">
              <a:extLst>
                <a:ext uri="{FF2B5EF4-FFF2-40B4-BE49-F238E27FC236}">
                  <a16:creationId xmlns:a16="http://schemas.microsoft.com/office/drawing/2014/main" id="{100C8A88-F2D3-1B5D-6218-9A848F384E50}"/>
                </a:ext>
              </a:extLst>
            </p:cNvPr>
            <p:cNvGrpSpPr/>
            <p:nvPr/>
          </p:nvGrpSpPr>
          <p:grpSpPr>
            <a:xfrm>
              <a:off x="4744456" y="3066418"/>
              <a:ext cx="6774442" cy="906500"/>
              <a:chOff x="4744456" y="3066418"/>
              <a:chExt cx="6774442" cy="906500"/>
            </a:xfrm>
          </p:grpSpPr>
          <p:sp>
            <p:nvSpPr>
              <p:cNvPr id="23" name="椭圆 22">
                <a:extLst>
                  <a:ext uri="{FF2B5EF4-FFF2-40B4-BE49-F238E27FC236}">
                    <a16:creationId xmlns:a16="http://schemas.microsoft.com/office/drawing/2014/main" id="{5FF22019-5A7D-3AD4-90BB-39F2CB99CF3A}"/>
                  </a:ext>
                </a:extLst>
              </p:cNvPr>
              <p:cNvSpPr/>
              <p:nvPr/>
            </p:nvSpPr>
            <p:spPr>
              <a:xfrm>
                <a:off x="4744456" y="3440794"/>
                <a:ext cx="145644" cy="145644"/>
              </a:xfrm>
              <a:prstGeom prst="ellipse">
                <a:avLst/>
              </a:prstGeom>
              <a:solidFill>
                <a:schemeClr val="accent2"/>
              </a:solidFill>
            </p:spPr>
            <p:txBody>
              <a:bodyPr wrap="none" lIns="91440" tIns="45720" rIns="91440" bIns="45720" rtlCol="0" anchor="ctr" anchorCtr="0">
                <a:noAutofit/>
              </a:bodyPr>
              <a:lstStyle/>
              <a:p>
                <a:pPr algn="ctr"/>
                <a:endParaRPr kumimoji="1" lang="zh-CN" altLang="en-US" sz="2000" b="1">
                  <a:solidFill>
                    <a:srgbClr val="FFFFFF"/>
                  </a:solidFill>
                </a:endParaRPr>
              </a:p>
            </p:txBody>
          </p:sp>
          <p:sp>
            <p:nvSpPr>
              <p:cNvPr id="24" name="椭圆 23">
                <a:extLst>
                  <a:ext uri="{FF2B5EF4-FFF2-40B4-BE49-F238E27FC236}">
                    <a16:creationId xmlns:a16="http://schemas.microsoft.com/office/drawing/2014/main" id="{47117002-0F73-13E1-4562-F2DD88B2E7A3}"/>
                  </a:ext>
                </a:extLst>
              </p:cNvPr>
              <p:cNvSpPr/>
              <p:nvPr/>
            </p:nvSpPr>
            <p:spPr>
              <a:xfrm>
                <a:off x="5204248" y="3268524"/>
                <a:ext cx="467502" cy="467500"/>
              </a:xfrm>
              <a:prstGeom prst="ellipse">
                <a:avLst/>
              </a:prstGeom>
              <a:solidFill>
                <a:schemeClr val="accent2"/>
              </a:solidFill>
            </p:spPr>
            <p:txBody>
              <a:bodyPr wrap="none" lIns="91440" tIns="45720" rIns="91440" bIns="45720" rtlCol="0" anchor="ctr" anchorCtr="0">
                <a:noAutofit/>
              </a:bodyPr>
              <a:lstStyle/>
              <a:p>
                <a:pPr algn="ctr"/>
                <a:r>
                  <a:rPr kumimoji="1" lang="en-US" altLang="zh-CN" sz="2000" b="1" dirty="0"/>
                  <a:t>2</a:t>
                </a:r>
                <a:endParaRPr kumimoji="1" lang="zh-CN" altLang="en-US" sz="2000" b="1" dirty="0"/>
              </a:p>
            </p:txBody>
          </p:sp>
          <p:sp>
            <p:nvSpPr>
              <p:cNvPr id="26" name="矩形: 圆角 25">
                <a:extLst>
                  <a:ext uri="{FF2B5EF4-FFF2-40B4-BE49-F238E27FC236}">
                    <a16:creationId xmlns:a16="http://schemas.microsoft.com/office/drawing/2014/main" id="{DD49B863-084F-6F8E-213F-C31638328EA1}"/>
                  </a:ext>
                </a:extLst>
              </p:cNvPr>
              <p:cNvSpPr>
                <a:spLocks/>
              </p:cNvSpPr>
              <p:nvPr/>
            </p:nvSpPr>
            <p:spPr>
              <a:xfrm>
                <a:off x="5905212" y="3066418"/>
                <a:ext cx="5613686" cy="906500"/>
              </a:xfrm>
              <a:prstGeom prst="roundRect">
                <a:avLst/>
              </a:prstGeom>
              <a:solidFill>
                <a:schemeClr val="accent2">
                  <a:alpha val="15000"/>
                </a:schemeClr>
              </a:solidFill>
            </p:spPr>
            <p:txBody>
              <a:bodyPr wrap="none" lIns="91440" tIns="45720" rIns="91440" bIns="45720" rtlCol="0" anchor="ctr" anchorCtr="0">
                <a:noAutofit/>
              </a:bodyPr>
              <a:lstStyle/>
              <a:p>
                <a:pPr algn="ctr"/>
                <a:endParaRPr kumimoji="1" lang="zh-CN" altLang="en-US" sz="2000" b="1">
                  <a:solidFill>
                    <a:srgbClr val="FFFFFF"/>
                  </a:solidFill>
                </a:endParaRPr>
              </a:p>
            </p:txBody>
          </p:sp>
          <p:sp>
            <p:nvSpPr>
              <p:cNvPr id="27" name="文本框 26">
                <a:extLst>
                  <a:ext uri="{FF2B5EF4-FFF2-40B4-BE49-F238E27FC236}">
                    <a16:creationId xmlns:a16="http://schemas.microsoft.com/office/drawing/2014/main" id="{18148317-9CF2-6E0A-06EF-EBF5D62C62B6}"/>
                  </a:ext>
                </a:extLst>
              </p:cNvPr>
              <p:cNvSpPr txBox="1">
                <a:spLocks/>
              </p:cNvSpPr>
              <p:nvPr/>
            </p:nvSpPr>
            <p:spPr>
              <a:xfrm>
                <a:off x="6096001" y="3203817"/>
                <a:ext cx="5295089" cy="636809"/>
              </a:xfrm>
              <a:prstGeom prst="rect">
                <a:avLst/>
              </a:prstGeom>
              <a:noFill/>
            </p:spPr>
            <p:txBody>
              <a:bodyPr wrap="square" lIns="90000" tIns="46800" rIns="90000" bIns="46800" rtlCol="0" anchor="ctr" anchorCtr="0">
                <a:normAutofit/>
              </a:bodyPr>
              <a:lstStyle/>
              <a:p>
                <a:r>
                  <a:rPr lang="zh-CN" altLang="en-US" sz="1400" b="1" dirty="0">
                    <a:latin typeface="微软雅黑" panose="020B0503020204020204" pitchFamily="34" charset="-122"/>
                    <a:ea typeface="微软雅黑" panose="020B0503020204020204" pitchFamily="34" charset="-122"/>
                    <a:sym typeface="+mn-ea"/>
                  </a:rPr>
                  <a:t>咸蛋黄表面要均匀地喷上一层白酒然后再进行烤制，这样可以祛除咸蛋黄的腥味</a:t>
                </a:r>
                <a:endParaRPr lang="zh-CN" altLang="en-US" sz="1400" b="1" dirty="0">
                  <a:latin typeface="Arial" panose="020B0604020202020204" pitchFamily="34" charset="0"/>
                  <a:ea typeface="微软雅黑" panose="020B0503020204020204" pitchFamily="34" charset="-122"/>
                </a:endParaRPr>
              </a:p>
            </p:txBody>
          </p:sp>
        </p:grpSp>
        <p:grpSp>
          <p:nvGrpSpPr>
            <p:cNvPr id="9" name="组合 8">
              <a:extLst>
                <a:ext uri="{FF2B5EF4-FFF2-40B4-BE49-F238E27FC236}">
                  <a16:creationId xmlns:a16="http://schemas.microsoft.com/office/drawing/2014/main" id="{3C8B827E-6400-60EE-F9D5-52848AC9A9B7}"/>
                </a:ext>
              </a:extLst>
            </p:cNvPr>
            <p:cNvGrpSpPr/>
            <p:nvPr/>
          </p:nvGrpSpPr>
          <p:grpSpPr>
            <a:xfrm>
              <a:off x="4744456" y="4072072"/>
              <a:ext cx="6774442" cy="906500"/>
              <a:chOff x="4744456" y="4072072"/>
              <a:chExt cx="6774442" cy="906500"/>
            </a:xfrm>
          </p:grpSpPr>
          <p:sp>
            <p:nvSpPr>
              <p:cNvPr id="17" name="椭圆 16">
                <a:extLst>
                  <a:ext uri="{FF2B5EF4-FFF2-40B4-BE49-F238E27FC236}">
                    <a16:creationId xmlns:a16="http://schemas.microsoft.com/office/drawing/2014/main" id="{24A9DF26-D8B6-EFE8-B72F-4CBDE0978DF4}"/>
                  </a:ext>
                </a:extLst>
              </p:cNvPr>
              <p:cNvSpPr/>
              <p:nvPr/>
            </p:nvSpPr>
            <p:spPr>
              <a:xfrm>
                <a:off x="4744456" y="4438932"/>
                <a:ext cx="145644" cy="145644"/>
              </a:xfrm>
              <a:prstGeom prst="ellipse">
                <a:avLst/>
              </a:prstGeom>
              <a:solidFill>
                <a:schemeClr val="accent1"/>
              </a:solidFill>
            </p:spPr>
            <p:txBody>
              <a:bodyPr wrap="none" lIns="91440" tIns="45720" rIns="91440" bIns="45720" rtlCol="0" anchor="ctr" anchorCtr="0">
                <a:noAutofit/>
              </a:bodyPr>
              <a:lstStyle/>
              <a:p>
                <a:pPr algn="ctr"/>
                <a:endParaRPr kumimoji="1" lang="zh-CN" altLang="en-US" sz="2000" b="1">
                  <a:solidFill>
                    <a:srgbClr val="FFFFFF"/>
                  </a:solidFill>
                </a:endParaRPr>
              </a:p>
            </p:txBody>
          </p:sp>
          <p:sp>
            <p:nvSpPr>
              <p:cNvPr id="18" name="椭圆 17">
                <a:extLst>
                  <a:ext uri="{FF2B5EF4-FFF2-40B4-BE49-F238E27FC236}">
                    <a16:creationId xmlns:a16="http://schemas.microsoft.com/office/drawing/2014/main" id="{7BA478C8-CC9F-AC62-C413-34600B5E14E4}"/>
                  </a:ext>
                </a:extLst>
              </p:cNvPr>
              <p:cNvSpPr/>
              <p:nvPr/>
            </p:nvSpPr>
            <p:spPr>
              <a:xfrm>
                <a:off x="5204248" y="4283796"/>
                <a:ext cx="467502" cy="467500"/>
              </a:xfrm>
              <a:prstGeom prst="ellipse">
                <a:avLst/>
              </a:prstGeom>
              <a:solidFill>
                <a:schemeClr val="accent1"/>
              </a:solidFill>
            </p:spPr>
            <p:txBody>
              <a:bodyPr wrap="none" lIns="91440" tIns="45720" rIns="91440" bIns="45720" rtlCol="0" anchor="ctr" anchorCtr="0">
                <a:noAutofit/>
              </a:bodyPr>
              <a:lstStyle/>
              <a:p>
                <a:pPr algn="ctr"/>
                <a:r>
                  <a:rPr kumimoji="1" lang="en-US" altLang="zh-CN" sz="2000" b="1" dirty="0"/>
                  <a:t>3</a:t>
                </a:r>
                <a:endParaRPr kumimoji="1" lang="zh-CN" altLang="en-US" sz="2000" b="1" dirty="0"/>
              </a:p>
            </p:txBody>
          </p:sp>
          <p:sp>
            <p:nvSpPr>
              <p:cNvPr id="20" name="矩形: 圆角 19">
                <a:extLst>
                  <a:ext uri="{FF2B5EF4-FFF2-40B4-BE49-F238E27FC236}">
                    <a16:creationId xmlns:a16="http://schemas.microsoft.com/office/drawing/2014/main" id="{3D3ADA26-FE9E-C2B4-9EDC-C3323B9A8D1F}"/>
                  </a:ext>
                </a:extLst>
              </p:cNvPr>
              <p:cNvSpPr>
                <a:spLocks/>
              </p:cNvSpPr>
              <p:nvPr/>
            </p:nvSpPr>
            <p:spPr>
              <a:xfrm>
                <a:off x="5905212" y="4072072"/>
                <a:ext cx="5613686" cy="906500"/>
              </a:xfrm>
              <a:prstGeom prst="roundRect">
                <a:avLst/>
              </a:prstGeom>
              <a:solidFill>
                <a:schemeClr val="accent1">
                  <a:alpha val="15000"/>
                </a:schemeClr>
              </a:solidFill>
            </p:spPr>
            <p:txBody>
              <a:bodyPr wrap="none" lIns="91440" tIns="45720" rIns="91440" bIns="45720" rtlCol="0" anchor="ctr" anchorCtr="0">
                <a:noAutofit/>
              </a:bodyPr>
              <a:lstStyle/>
              <a:p>
                <a:pPr algn="ctr"/>
                <a:endParaRPr kumimoji="1" lang="zh-CN" altLang="en-US" sz="2000" b="1">
                  <a:solidFill>
                    <a:srgbClr val="FFFFFF"/>
                  </a:solidFill>
                </a:endParaRPr>
              </a:p>
            </p:txBody>
          </p:sp>
          <p:sp>
            <p:nvSpPr>
              <p:cNvPr id="21" name="文本框 20">
                <a:extLst>
                  <a:ext uri="{FF2B5EF4-FFF2-40B4-BE49-F238E27FC236}">
                    <a16:creationId xmlns:a16="http://schemas.microsoft.com/office/drawing/2014/main" id="{247D17B0-1B5E-E519-AE47-D730069657AF}"/>
                  </a:ext>
                </a:extLst>
              </p:cNvPr>
              <p:cNvSpPr txBox="1">
                <a:spLocks/>
              </p:cNvSpPr>
              <p:nvPr/>
            </p:nvSpPr>
            <p:spPr>
              <a:xfrm>
                <a:off x="5999153" y="4201878"/>
                <a:ext cx="5075936" cy="636809"/>
              </a:xfrm>
              <a:prstGeom prst="rect">
                <a:avLst/>
              </a:prstGeom>
              <a:noFill/>
            </p:spPr>
            <p:txBody>
              <a:bodyPr wrap="square" lIns="90000" tIns="46800" rIns="90000" bIns="46800" rtlCol="0" anchor="ctr" anchorCtr="0">
                <a:normAutofit/>
              </a:bodyPr>
              <a:lstStyle/>
              <a:p>
                <a:r>
                  <a:rPr lang="zh-CN" altLang="en-US" sz="1400" b="1" dirty="0">
                    <a:latin typeface="微软雅黑" panose="020B0503020204020204" pitchFamily="34" charset="-122"/>
                    <a:ea typeface="微软雅黑" panose="020B0503020204020204" pitchFamily="34" charset="-122"/>
                    <a:sym typeface="+mn-ea"/>
                  </a:rPr>
                  <a:t>咸蛋黄烤制的时间要控制好，若烤制时间过长，则蛋黄会散掉</a:t>
                </a:r>
                <a:endParaRPr lang="zh-CN" altLang="en-US" sz="1400" b="1" dirty="0">
                  <a:latin typeface="Arial" panose="020B0604020202020204" pitchFamily="34" charset="0"/>
                  <a:ea typeface="微软雅黑" panose="020B0503020204020204" pitchFamily="34" charset="-122"/>
                </a:endParaRPr>
              </a:p>
            </p:txBody>
          </p:sp>
        </p:grpSp>
        <p:grpSp>
          <p:nvGrpSpPr>
            <p:cNvPr id="10" name="组合 9">
              <a:extLst>
                <a:ext uri="{FF2B5EF4-FFF2-40B4-BE49-F238E27FC236}">
                  <a16:creationId xmlns:a16="http://schemas.microsoft.com/office/drawing/2014/main" id="{9D43A13D-56FB-009B-5EBE-8C4F331670DC}"/>
                </a:ext>
              </a:extLst>
            </p:cNvPr>
            <p:cNvGrpSpPr/>
            <p:nvPr/>
          </p:nvGrpSpPr>
          <p:grpSpPr>
            <a:xfrm>
              <a:off x="4182328" y="5077726"/>
              <a:ext cx="7336570" cy="906500"/>
              <a:chOff x="4182328" y="5077726"/>
              <a:chExt cx="7336570" cy="906500"/>
            </a:xfrm>
          </p:grpSpPr>
          <p:sp>
            <p:nvSpPr>
              <p:cNvPr id="11" name="椭圆 10">
                <a:extLst>
                  <a:ext uri="{FF2B5EF4-FFF2-40B4-BE49-F238E27FC236}">
                    <a16:creationId xmlns:a16="http://schemas.microsoft.com/office/drawing/2014/main" id="{E3965D7C-FE1C-79D8-2BAB-5C18C905985A}"/>
                  </a:ext>
                </a:extLst>
              </p:cNvPr>
              <p:cNvSpPr/>
              <p:nvPr/>
            </p:nvSpPr>
            <p:spPr>
              <a:xfrm>
                <a:off x="4182328" y="5437071"/>
                <a:ext cx="145644" cy="145644"/>
              </a:xfrm>
              <a:prstGeom prst="ellipse">
                <a:avLst/>
              </a:prstGeom>
              <a:solidFill>
                <a:schemeClr val="accent2"/>
              </a:solidFill>
            </p:spPr>
            <p:txBody>
              <a:bodyPr wrap="none" lIns="91440" tIns="45720" rIns="91440" bIns="45720" rtlCol="0" anchor="ctr" anchorCtr="0">
                <a:noAutofit/>
              </a:bodyPr>
              <a:lstStyle/>
              <a:p>
                <a:pPr algn="ctr"/>
                <a:endParaRPr kumimoji="1" lang="zh-CN" altLang="en-US" sz="2000" b="1">
                  <a:solidFill>
                    <a:srgbClr val="FFFFFF"/>
                  </a:solidFill>
                </a:endParaRPr>
              </a:p>
            </p:txBody>
          </p:sp>
          <p:sp>
            <p:nvSpPr>
              <p:cNvPr id="12" name="椭圆 11">
                <a:extLst>
                  <a:ext uri="{FF2B5EF4-FFF2-40B4-BE49-F238E27FC236}">
                    <a16:creationId xmlns:a16="http://schemas.microsoft.com/office/drawing/2014/main" id="{C1AC9551-36E7-0756-494E-1F841C89FCC8}"/>
                  </a:ext>
                </a:extLst>
              </p:cNvPr>
              <p:cNvSpPr/>
              <p:nvPr/>
            </p:nvSpPr>
            <p:spPr>
              <a:xfrm>
                <a:off x="4693049" y="5297226"/>
                <a:ext cx="467502" cy="467500"/>
              </a:xfrm>
              <a:prstGeom prst="ellipse">
                <a:avLst/>
              </a:prstGeom>
              <a:solidFill>
                <a:schemeClr val="accent2"/>
              </a:solidFill>
            </p:spPr>
            <p:txBody>
              <a:bodyPr wrap="none" lIns="91440" tIns="45720" rIns="91440" bIns="45720" rtlCol="0" anchor="ctr" anchorCtr="0">
                <a:noAutofit/>
              </a:bodyPr>
              <a:lstStyle/>
              <a:p>
                <a:pPr algn="ctr"/>
                <a:r>
                  <a:rPr kumimoji="1" lang="en-US" altLang="zh-CN" sz="2000" b="1" dirty="0"/>
                  <a:t>4</a:t>
                </a:r>
                <a:endParaRPr kumimoji="1" lang="zh-CN" altLang="en-US" sz="2000" b="1" dirty="0"/>
              </a:p>
            </p:txBody>
          </p:sp>
          <p:sp>
            <p:nvSpPr>
              <p:cNvPr id="14" name="矩形: 圆角 13">
                <a:extLst>
                  <a:ext uri="{FF2B5EF4-FFF2-40B4-BE49-F238E27FC236}">
                    <a16:creationId xmlns:a16="http://schemas.microsoft.com/office/drawing/2014/main" id="{244F092B-67FD-FA74-C756-989EF32FA472}"/>
                  </a:ext>
                </a:extLst>
              </p:cNvPr>
              <p:cNvSpPr>
                <a:spLocks/>
              </p:cNvSpPr>
              <p:nvPr/>
            </p:nvSpPr>
            <p:spPr>
              <a:xfrm>
                <a:off x="5324699" y="5077726"/>
                <a:ext cx="6194199" cy="906500"/>
              </a:xfrm>
              <a:prstGeom prst="roundRect">
                <a:avLst/>
              </a:prstGeom>
              <a:solidFill>
                <a:schemeClr val="accent2">
                  <a:alpha val="15000"/>
                </a:schemeClr>
              </a:solidFill>
            </p:spPr>
            <p:txBody>
              <a:bodyPr wrap="none" lIns="91440" tIns="45720" rIns="91440" bIns="45720" rtlCol="0" anchor="ctr" anchorCtr="0">
                <a:noAutofit/>
              </a:bodyPr>
              <a:lstStyle/>
              <a:p>
                <a:pPr algn="ctr"/>
                <a:endParaRPr kumimoji="1" lang="zh-CN" altLang="en-US" sz="2000" b="1">
                  <a:solidFill>
                    <a:srgbClr val="FFFFFF"/>
                  </a:solidFill>
                </a:endParaRPr>
              </a:p>
            </p:txBody>
          </p:sp>
          <p:sp>
            <p:nvSpPr>
              <p:cNvPr id="15" name="文本框 14">
                <a:extLst>
                  <a:ext uri="{FF2B5EF4-FFF2-40B4-BE49-F238E27FC236}">
                    <a16:creationId xmlns:a16="http://schemas.microsoft.com/office/drawing/2014/main" id="{53FE6D39-BAAD-7199-07A4-5D5D2A62811B}"/>
                  </a:ext>
                </a:extLst>
              </p:cNvPr>
              <p:cNvSpPr txBox="1">
                <a:spLocks/>
              </p:cNvSpPr>
              <p:nvPr/>
            </p:nvSpPr>
            <p:spPr>
              <a:xfrm>
                <a:off x="5344235" y="5238452"/>
                <a:ext cx="5688085" cy="636809"/>
              </a:xfrm>
              <a:prstGeom prst="rect">
                <a:avLst/>
              </a:prstGeom>
              <a:noFill/>
            </p:spPr>
            <p:txBody>
              <a:bodyPr wrap="square" lIns="90000" tIns="46800" rIns="90000" bIns="46800" rtlCol="0" anchor="ctr" anchorCtr="0">
                <a:normAutofit/>
              </a:bodyPr>
              <a:lstStyle/>
              <a:p>
                <a:r>
                  <a:rPr lang="zh-CN" altLang="en-US" sz="1400" b="1" dirty="0">
                    <a:latin typeface="微软雅黑" panose="020B0503020204020204" pitchFamily="34" charset="-122"/>
                    <a:ea typeface="微软雅黑" panose="020B0503020204020204" pitchFamily="34" charset="-122"/>
                    <a:sym typeface="+mn-ea"/>
                  </a:rPr>
                  <a:t>蛋黄酥的生坯表面刷的蛋黄液，一定要刷均匀，烤制出的成品才美观</a:t>
                </a:r>
                <a:endParaRPr lang="zh-CN" altLang="en-US" sz="1400" b="1" dirty="0">
                  <a:latin typeface="Arial" panose="020B0604020202020204" pitchFamily="34" charset="0"/>
                  <a:ea typeface="微软雅黑" panose="020B0503020204020204" pitchFamily="34" charset="-122"/>
                </a:endParaRPr>
              </a:p>
            </p:txBody>
          </p:sp>
        </p:grpSp>
      </p:grpSp>
      <p:pic>
        <p:nvPicPr>
          <p:cNvPr id="119" name="图片 118">
            <a:extLst>
              <a:ext uri="{FF2B5EF4-FFF2-40B4-BE49-F238E27FC236}">
                <a16:creationId xmlns:a16="http://schemas.microsoft.com/office/drawing/2014/main" id="{FEAB6C2F-17DF-0D87-73C4-73B8BA777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39" y="1531084"/>
            <a:ext cx="3479027" cy="4583577"/>
          </a:xfrm>
          <a:prstGeom prst="rect">
            <a:avLst/>
          </a:prstGeom>
        </p:spPr>
      </p:pic>
      <p:pic>
        <p:nvPicPr>
          <p:cNvPr id="2" name="图片 1">
            <a:extLst>
              <a:ext uri="{FF2B5EF4-FFF2-40B4-BE49-F238E27FC236}">
                <a16:creationId xmlns:a16="http://schemas.microsoft.com/office/drawing/2014/main" id="{309040DC-E712-A99E-4B02-2358298FD7A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extLst>
      <p:ext uri="{BB962C8B-B14F-4D97-AF65-F5344CB8AC3E}">
        <p14:creationId xmlns:p14="http://schemas.microsoft.com/office/powerpoint/2010/main" val="49626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E22CCE5-6CDE-78FB-9C3B-6A15C54CB7CB}"/>
              </a:ext>
            </a:extLst>
          </p:cNvPr>
          <p:cNvSpPr txBox="1"/>
          <p:nvPr/>
        </p:nvSpPr>
        <p:spPr>
          <a:xfrm>
            <a:off x="535022" y="1624519"/>
            <a:ext cx="10946860" cy="4435494"/>
          </a:xfrm>
          <a:prstGeom prst="rect">
            <a:avLst/>
          </a:prstGeom>
          <a:noFill/>
        </p:spPr>
        <p:txBody>
          <a:bodyPr wrap="square" rtlCol="0">
            <a:spAutoFit/>
          </a:bodyPr>
          <a:lstStyle/>
          <a:p>
            <a:endParaRPr lang="zh-CN" altLang="en-US" dirty="0"/>
          </a:p>
        </p:txBody>
      </p:sp>
      <p:sp>
        <p:nvSpPr>
          <p:cNvPr id="11" name="文本框 10">
            <a:extLst>
              <a:ext uri="{FF2B5EF4-FFF2-40B4-BE49-F238E27FC236}">
                <a16:creationId xmlns:a16="http://schemas.microsoft.com/office/drawing/2014/main" id="{54B3247D-D593-4763-B667-0A53F7AA0179}"/>
              </a:ext>
            </a:extLst>
          </p:cNvPr>
          <p:cNvSpPr txBox="1">
            <a:spLocks/>
          </p:cNvSpPr>
          <p:nvPr/>
        </p:nvSpPr>
        <p:spPr>
          <a:xfrm flipH="1">
            <a:off x="710119" y="902011"/>
            <a:ext cx="10638550" cy="5955989"/>
          </a:xfrm>
          <a:prstGeom prst="rect">
            <a:avLst/>
          </a:prstGeom>
        </p:spPr>
        <p:txBody>
          <a:bodyPr wrap="square" anchor="b"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600" b="0" i="0" dirty="0">
                <a:solidFill>
                  <a:srgbClr val="333333"/>
                </a:solidFill>
                <a:effectLst/>
                <a:latin typeface="system-ui"/>
              </a:rPr>
              <a:t>1.</a:t>
            </a:r>
            <a:r>
              <a:rPr lang="zh-CN" altLang="en-US" sz="1600" b="0" i="0" dirty="0">
                <a:solidFill>
                  <a:srgbClr val="333333"/>
                </a:solidFill>
                <a:effectLst/>
                <a:latin typeface="system-ui"/>
              </a:rPr>
              <a:t>水油皮和油酥皮的软硬程度需保持一致，不然容易破酥，油酥如果冰箱冷藏偏硬，用手揉搓几下会重新变软。</a:t>
            </a:r>
            <a:br>
              <a:rPr lang="zh-CN" altLang="en-US" sz="1600" dirty="0"/>
            </a:br>
            <a:r>
              <a:rPr lang="en-US" altLang="zh-CN" sz="1600" b="0" i="0" dirty="0">
                <a:solidFill>
                  <a:srgbClr val="333333"/>
                </a:solidFill>
                <a:effectLst/>
                <a:latin typeface="system-ui"/>
              </a:rPr>
              <a:t>2.</a:t>
            </a:r>
            <a:r>
              <a:rPr lang="zh-CN" altLang="en-US" sz="1600" b="0" i="0" dirty="0">
                <a:solidFill>
                  <a:srgbClr val="333333"/>
                </a:solidFill>
                <a:effectLst/>
                <a:latin typeface="system-ui"/>
              </a:rPr>
              <a:t>擀卷时可以使用卷卷法或折叠法。使用折叠法擀卷时要轻一点，不要擀太长不然容易破酥。</a:t>
            </a:r>
            <a:br>
              <a:rPr lang="zh-CN" altLang="en-US" sz="1600" dirty="0"/>
            </a:br>
            <a:r>
              <a:rPr lang="en-US" altLang="zh-CN" sz="1600" b="0" i="0" dirty="0">
                <a:solidFill>
                  <a:srgbClr val="333333"/>
                </a:solidFill>
                <a:effectLst/>
                <a:latin typeface="system-ui"/>
              </a:rPr>
              <a:t>3.</a:t>
            </a:r>
            <a:r>
              <a:rPr lang="zh-CN" altLang="en-US" sz="1600" b="0" i="0" dirty="0">
                <a:solidFill>
                  <a:srgbClr val="333333"/>
                </a:solidFill>
                <a:effectLst/>
                <a:latin typeface="system-ui"/>
              </a:rPr>
              <a:t>水油皮和油酥皮包好后一定要松弛</a:t>
            </a:r>
            <a:r>
              <a:rPr lang="en-US" altLang="zh-CN" sz="1600" b="0" i="0" dirty="0">
                <a:solidFill>
                  <a:srgbClr val="333333"/>
                </a:solidFill>
                <a:effectLst/>
                <a:latin typeface="system-ui"/>
              </a:rPr>
              <a:t>20-30</a:t>
            </a:r>
            <a:r>
              <a:rPr lang="zh-CN" altLang="en-US" sz="1600" b="0" i="0" dirty="0">
                <a:solidFill>
                  <a:srgbClr val="333333"/>
                </a:solidFill>
                <a:effectLst/>
                <a:latin typeface="system-ui"/>
              </a:rPr>
              <a:t>分钟，不容易破酥。</a:t>
            </a:r>
            <a:br>
              <a:rPr lang="zh-CN" altLang="en-US" sz="1600" dirty="0"/>
            </a:br>
            <a:r>
              <a:rPr lang="en-US" altLang="zh-CN" sz="1600" b="0" i="0" dirty="0">
                <a:solidFill>
                  <a:srgbClr val="333333"/>
                </a:solidFill>
                <a:effectLst/>
                <a:latin typeface="system-ui"/>
              </a:rPr>
              <a:t>4.</a:t>
            </a:r>
            <a:r>
              <a:rPr lang="zh-CN" altLang="en-US" sz="1600" b="0" i="0" dirty="0">
                <a:solidFill>
                  <a:srgbClr val="333333"/>
                </a:solidFill>
                <a:effectLst/>
                <a:latin typeface="system-ui"/>
              </a:rPr>
              <a:t>油皮可以前一晚揉出粗膜后冷藏第二天用，油酥冷藏好可以放一周，但是都要保鲜膜贴面冷藏。</a:t>
            </a:r>
            <a:br>
              <a:rPr lang="zh-CN" altLang="en-US" sz="1600" dirty="0"/>
            </a:br>
            <a:r>
              <a:rPr lang="en-US" altLang="zh-CN" sz="1600" b="0" i="0" dirty="0">
                <a:solidFill>
                  <a:srgbClr val="333333"/>
                </a:solidFill>
                <a:effectLst/>
                <a:latin typeface="system-ui"/>
              </a:rPr>
              <a:t>5.</a:t>
            </a:r>
            <a:r>
              <a:rPr lang="zh-CN" altLang="en-US" sz="1600" b="0" i="0" dirty="0">
                <a:solidFill>
                  <a:srgbClr val="333333"/>
                </a:solidFill>
                <a:effectLst/>
                <a:latin typeface="system-ui"/>
              </a:rPr>
              <a:t>全程要做好保湿工作，保鲜膜要盖好。</a:t>
            </a:r>
            <a:br>
              <a:rPr lang="zh-CN" altLang="en-US" sz="1600" dirty="0"/>
            </a:br>
            <a:r>
              <a:rPr lang="en-US" altLang="zh-CN" sz="1600" b="0" i="0" dirty="0">
                <a:solidFill>
                  <a:srgbClr val="333333"/>
                </a:solidFill>
                <a:effectLst/>
                <a:latin typeface="system-ui"/>
              </a:rPr>
              <a:t>6.</a:t>
            </a:r>
            <a:r>
              <a:rPr lang="zh-CN" altLang="en-US" sz="1600" b="0" i="0" dirty="0">
                <a:solidFill>
                  <a:srgbClr val="333333"/>
                </a:solidFill>
                <a:effectLst/>
                <a:latin typeface="system-ui"/>
              </a:rPr>
              <a:t>包的时候在油皮上拍点干粉可以有效防止破酥。</a:t>
            </a:r>
            <a:br>
              <a:rPr lang="zh-CN" altLang="en-US" sz="1600" dirty="0"/>
            </a:br>
            <a:r>
              <a:rPr lang="en-US" altLang="zh-CN" sz="1600" b="0" i="0" dirty="0">
                <a:solidFill>
                  <a:srgbClr val="333333"/>
                </a:solidFill>
                <a:effectLst/>
                <a:latin typeface="system-ui"/>
              </a:rPr>
              <a:t>7.</a:t>
            </a:r>
            <a:r>
              <a:rPr lang="zh-CN" altLang="en-US" sz="1600" b="0" i="0" dirty="0">
                <a:solidFill>
                  <a:srgbClr val="333333"/>
                </a:solidFill>
                <a:effectLst/>
                <a:latin typeface="system-ui"/>
              </a:rPr>
              <a:t>擀皮时尽量擀圆，比较好收口，收口处一定要捏紧，不然容易破裂。</a:t>
            </a:r>
            <a:br>
              <a:rPr lang="zh-CN" altLang="en-US" sz="1600" dirty="0"/>
            </a:br>
            <a:r>
              <a:rPr lang="en-US" altLang="zh-CN" sz="1600" b="0" i="0" dirty="0">
                <a:solidFill>
                  <a:srgbClr val="333333"/>
                </a:solidFill>
                <a:effectLst/>
                <a:latin typeface="system-ui"/>
              </a:rPr>
              <a:t>8.</a:t>
            </a:r>
            <a:r>
              <a:rPr lang="zh-CN" altLang="en-US" sz="1600" b="0" i="0" dirty="0">
                <a:solidFill>
                  <a:srgbClr val="333333"/>
                </a:solidFill>
                <a:effectLst/>
                <a:latin typeface="system-ui"/>
              </a:rPr>
              <a:t>整体包完松弛一会，不要直接烘烤，也要盖保鲜膜。</a:t>
            </a:r>
            <a:br>
              <a:rPr lang="zh-CN" altLang="en-US" sz="1600" dirty="0"/>
            </a:br>
            <a:r>
              <a:rPr lang="en-US" altLang="zh-CN" sz="1600" b="0" i="0" dirty="0">
                <a:solidFill>
                  <a:srgbClr val="333333"/>
                </a:solidFill>
                <a:effectLst/>
                <a:latin typeface="system-ui"/>
              </a:rPr>
              <a:t>9.</a:t>
            </a:r>
            <a:r>
              <a:rPr lang="zh-CN" altLang="en-US" sz="1600" b="0" i="0" dirty="0">
                <a:solidFill>
                  <a:srgbClr val="333333"/>
                </a:solidFill>
                <a:effectLst/>
                <a:latin typeface="system-ui"/>
              </a:rPr>
              <a:t>可使用烫面法做水油皮，水油皮更软不容易破酥而且不用松弛很快手。</a:t>
            </a:r>
            <a:br>
              <a:rPr lang="zh-CN" altLang="en-US" sz="1600" dirty="0"/>
            </a:br>
            <a:r>
              <a:rPr lang="en-US" altLang="zh-CN" sz="1600" b="0" i="0" dirty="0">
                <a:solidFill>
                  <a:srgbClr val="333333"/>
                </a:solidFill>
                <a:effectLst/>
                <a:latin typeface="system-ui"/>
              </a:rPr>
              <a:t>10.</a:t>
            </a:r>
            <a:r>
              <a:rPr lang="zh-CN" altLang="en-US" sz="1600" b="0" i="0" dirty="0">
                <a:solidFill>
                  <a:srgbClr val="333333"/>
                </a:solidFill>
                <a:effectLst/>
                <a:latin typeface="system-ui"/>
              </a:rPr>
              <a:t>先分割油酥再分油皮，防止油皮长时间接触空气水分流失导致干裂。</a:t>
            </a:r>
            <a:br>
              <a:rPr lang="zh-CN" altLang="en-US" sz="1600" dirty="0"/>
            </a:br>
            <a:r>
              <a:rPr lang="en-US" altLang="zh-CN" sz="1600" b="0" i="0" dirty="0">
                <a:solidFill>
                  <a:srgbClr val="333333"/>
                </a:solidFill>
                <a:effectLst/>
                <a:latin typeface="system-ui"/>
              </a:rPr>
              <a:t>11.</a:t>
            </a:r>
            <a:r>
              <a:rPr lang="zh-CN" altLang="en-US" sz="1600" b="0" i="0" dirty="0">
                <a:solidFill>
                  <a:srgbClr val="333333"/>
                </a:solidFill>
                <a:effectLst/>
                <a:latin typeface="system-ui"/>
              </a:rPr>
              <a:t>酥皮太软不脆，可能是混酥或者没有烤透</a:t>
            </a:r>
            <a:br>
              <a:rPr lang="zh-CN" altLang="en-US" sz="1600" dirty="0"/>
            </a:br>
            <a:r>
              <a:rPr lang="en-US" altLang="zh-CN" sz="1600" b="0" i="0" dirty="0">
                <a:solidFill>
                  <a:srgbClr val="333333"/>
                </a:solidFill>
                <a:effectLst/>
                <a:latin typeface="system-ui"/>
              </a:rPr>
              <a:t>12.</a:t>
            </a:r>
            <a:r>
              <a:rPr lang="zh-CN" altLang="en-US" sz="1600" b="0" i="0" dirty="0">
                <a:solidFill>
                  <a:srgbClr val="333333"/>
                </a:solidFill>
                <a:effectLst/>
                <a:latin typeface="system-ui"/>
              </a:rPr>
              <a:t>猪油延展性更好，能够使表皮更好地起酥，开酥效果更好。对饮食有禁忌的人群可以选择黄油，黄油使蛋黄酥有额外的奶香味。</a:t>
            </a:r>
            <a:br>
              <a:rPr lang="zh-CN" altLang="en-US" sz="1600" dirty="0"/>
            </a:br>
            <a:r>
              <a:rPr lang="en-US" altLang="zh-CN" sz="1600" b="0" i="0" dirty="0">
                <a:solidFill>
                  <a:srgbClr val="333333"/>
                </a:solidFill>
                <a:effectLst/>
                <a:latin typeface="system-ui"/>
              </a:rPr>
              <a:t>13.</a:t>
            </a:r>
            <a:r>
              <a:rPr lang="zh-CN" altLang="en-US" sz="1600" b="0" i="0" dirty="0">
                <a:solidFill>
                  <a:srgbClr val="333333"/>
                </a:solidFill>
                <a:effectLst/>
                <a:latin typeface="system-ui"/>
              </a:rPr>
              <a:t>擀卷的时候要一上一下擀，不能来回擀容易破酥</a:t>
            </a:r>
            <a:br>
              <a:rPr lang="zh-CN" altLang="en-US" sz="1600" dirty="0"/>
            </a:br>
            <a:r>
              <a:rPr lang="en-US" altLang="zh-CN" sz="1600" b="0" i="0" dirty="0">
                <a:solidFill>
                  <a:srgbClr val="333333"/>
                </a:solidFill>
                <a:effectLst/>
                <a:latin typeface="system-ui"/>
              </a:rPr>
              <a:t>14.</a:t>
            </a:r>
            <a:r>
              <a:rPr lang="zh-CN" altLang="en-US" sz="1600" b="0" i="0" dirty="0">
                <a:solidFill>
                  <a:srgbClr val="333333"/>
                </a:solidFill>
                <a:effectLst/>
                <a:latin typeface="system-ui"/>
              </a:rPr>
              <a:t>擀圆时要中间厚旁边薄，包馅料容易收口。</a:t>
            </a:r>
            <a:endParaRPr lang="en-US" altLang="zh-CN" sz="1600" b="0" i="0" dirty="0">
              <a:solidFill>
                <a:srgbClr val="333333"/>
              </a:solidFill>
              <a:effectLst/>
              <a:latin typeface="system-ui"/>
            </a:endParaRPr>
          </a:p>
          <a:p>
            <a:pPr>
              <a:lnSpc>
                <a:spcPct val="150000"/>
              </a:lnSpc>
            </a:pPr>
            <a:r>
              <a:rPr lang="en-US" altLang="zh-CN" sz="1600" b="0" i="0" dirty="0">
                <a:solidFill>
                  <a:srgbClr val="333333"/>
                </a:solidFill>
                <a:effectLst/>
                <a:latin typeface="system-ui"/>
              </a:rPr>
              <a:t>15.</a:t>
            </a:r>
            <a:r>
              <a:rPr lang="zh-CN" altLang="en-US" sz="1600" b="0" i="0" dirty="0">
                <a:solidFill>
                  <a:srgbClr val="333333"/>
                </a:solidFill>
                <a:effectLst/>
                <a:latin typeface="system-ui"/>
              </a:rPr>
              <a:t>烤完后室温放凉后密封保存，如果密封➕干燥剂可保存半个月。密封放冰箱冷藏可存放一个月，冷冻三个月以上。</a:t>
            </a:r>
            <a:endParaRPr lang="en-US" altLang="zh-CN" sz="1600" b="1" dirty="0">
              <a:solidFill>
                <a:schemeClr val="accent1"/>
              </a:solidFill>
              <a:latin typeface="Arial" panose="020B0604020202020204" pitchFamily="34" charset="0"/>
              <a:ea typeface="微软雅黑" panose="020B0503020204020204" pitchFamily="34" charset="-122"/>
              <a:cs typeface="+mn-ea"/>
              <a:sym typeface="+mn-lt"/>
            </a:endParaRPr>
          </a:p>
        </p:txBody>
      </p:sp>
      <p:sp>
        <p:nvSpPr>
          <p:cNvPr id="4" name="标题 3">
            <a:extLst>
              <a:ext uri="{FF2B5EF4-FFF2-40B4-BE49-F238E27FC236}">
                <a16:creationId xmlns:a16="http://schemas.microsoft.com/office/drawing/2014/main" id="{234D92BD-6A26-4212-9E95-4D1D70D96F2A}"/>
              </a:ext>
            </a:extLst>
          </p:cNvPr>
          <p:cNvSpPr>
            <a:spLocks noGrp="1"/>
          </p:cNvSpPr>
          <p:nvPr>
            <p:ph type="title"/>
          </p:nvPr>
        </p:nvSpPr>
        <p:spPr>
          <a:xfrm>
            <a:off x="4854102" y="0"/>
            <a:ext cx="4095344" cy="1070043"/>
          </a:xfrm>
        </p:spPr>
        <p:txBody>
          <a:bodyPr>
            <a:normAutofit/>
          </a:bodyPr>
          <a:lstStyle/>
          <a:p>
            <a:r>
              <a:rPr lang="zh-CN" altLang="en-US" sz="3200" dirty="0">
                <a:solidFill>
                  <a:schemeClr val="tx1"/>
                </a:solidFill>
                <a:latin typeface="Arial" panose="020B0604020202020204" pitchFamily="34" charset="0"/>
                <a:ea typeface="微软雅黑" panose="020B0503020204020204" pitchFamily="34" charset="-122"/>
                <a:cs typeface="+mn-ea"/>
                <a:sym typeface="+mn-lt"/>
              </a:rPr>
              <a:t>需要注意的细节</a:t>
            </a:r>
          </a:p>
        </p:txBody>
      </p:sp>
      <p:pic>
        <p:nvPicPr>
          <p:cNvPr id="5" name="图片 4">
            <a:extLst>
              <a:ext uri="{FF2B5EF4-FFF2-40B4-BE49-F238E27FC236}">
                <a16:creationId xmlns:a16="http://schemas.microsoft.com/office/drawing/2014/main" id="{8BE7FE09-DA76-E338-0657-983B5CF83A9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extLst>
      <p:ext uri="{BB962C8B-B14F-4D97-AF65-F5344CB8AC3E}">
        <p14:creationId xmlns:p14="http://schemas.microsoft.com/office/powerpoint/2010/main" val="49665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229351" y="1624520"/>
            <a:ext cx="5289549" cy="1254868"/>
          </a:xfrm>
        </p:spPr>
        <p:txBody>
          <a:bodyPr/>
          <a:lstStyle/>
          <a:p>
            <a:pPr algn="ctr"/>
            <a:r>
              <a:rPr lang="zh-CN" altLang="en-US" dirty="0">
                <a:latin typeface="Arial" panose="020B0604020202020204" pitchFamily="34" charset="0"/>
                <a:ea typeface="微软雅黑" panose="020B0503020204020204" pitchFamily="34" charset="-122"/>
              </a:rPr>
              <a:t>知识拓展</a:t>
            </a:r>
            <a:endParaRPr lang="en-US" dirty="0">
              <a:latin typeface="Arial" panose="020B0604020202020204" pitchFamily="34" charset="0"/>
              <a:ea typeface="微软雅黑" panose="020B0503020204020204" pitchFamily="34" charset="-122"/>
            </a:endParaRPr>
          </a:p>
        </p:txBody>
      </p:sp>
      <p:sp>
        <p:nvSpPr>
          <p:cNvPr id="25" name="文本占位符 24"/>
          <p:cNvSpPr>
            <a:spLocks noGrp="1"/>
          </p:cNvSpPr>
          <p:nvPr>
            <p:ph type="body" sz="quarter" idx="1"/>
          </p:nvPr>
        </p:nvSpPr>
        <p:spPr>
          <a:xfrm>
            <a:off x="6229351" y="3552585"/>
            <a:ext cx="5289549" cy="2935764"/>
          </a:xfrm>
        </p:spPr>
        <p:txBody>
          <a:bodyPr>
            <a:normAutofit fontScale="92500" lnSpcReduction="20000"/>
          </a:bodyPr>
          <a:lstStyle/>
          <a:p>
            <a:pPr algn="l">
              <a:lnSpc>
                <a:spcPct val="150000"/>
              </a:lnSpc>
            </a:pPr>
            <a:r>
              <a:rPr lang="zh-CN" altLang="en-US" sz="2000" b="1" dirty="0">
                <a:latin typeface="微软雅黑" panose="020B0503020204020204" pitchFamily="34" charset="-122"/>
                <a:ea typeface="微软雅黑" panose="020B0503020204020204" pitchFamily="34" charset="-122"/>
                <a:sym typeface="+mn-ea"/>
              </a:rPr>
              <a:t>       利用小包酥技法制作的蛋黄酥较为精致，但是操作比较复杂，不适合大批量生产，此品种也可以采用大包酥的技法进行大批量的生产，可节约生产时间，可大大提高产量。</a:t>
            </a:r>
          </a:p>
          <a:p>
            <a:pPr algn="l">
              <a:lnSpc>
                <a:spcPct val="150000"/>
              </a:lnSpc>
            </a:pPr>
            <a:r>
              <a:rPr lang="zh-CN" altLang="en-US" sz="2000" b="1" dirty="0">
                <a:latin typeface="微软雅黑" panose="020B0503020204020204" pitchFamily="34" charset="-122"/>
                <a:ea typeface="微软雅黑" panose="020B0503020204020204" pitchFamily="34" charset="-122"/>
                <a:sym typeface="+mn-ea"/>
              </a:rPr>
              <a:t>       另外，包蛋黄酥的馅心也可以更换其他馅心，比如枣蓉馅、莲蓉馅、芋泥馅等，使得成品口味更加丰富。</a:t>
            </a:r>
            <a:endParaRPr lang="en-US" dirty="0">
              <a:latin typeface="Arial" panose="020B0604020202020204" pitchFamily="34" charset="0"/>
              <a:ea typeface="微软雅黑" panose="020B0503020204020204" pitchFamily="34" charset="-122"/>
            </a:endParaRPr>
          </a:p>
        </p:txBody>
      </p:sp>
      <p:pic>
        <p:nvPicPr>
          <p:cNvPr id="4" name="图片 3">
            <a:extLst>
              <a:ext uri="{FF2B5EF4-FFF2-40B4-BE49-F238E27FC236}">
                <a16:creationId xmlns:a16="http://schemas.microsoft.com/office/drawing/2014/main" id="{4EF1C36B-CCC3-5EA2-B562-C828CA54F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03132" cy="6858000"/>
          </a:xfrm>
          <a:prstGeom prst="rect">
            <a:avLst/>
          </a:prstGeom>
        </p:spPr>
      </p:pic>
      <p:pic>
        <p:nvPicPr>
          <p:cNvPr id="6" name="图片 5">
            <a:extLst>
              <a:ext uri="{FF2B5EF4-FFF2-40B4-BE49-F238E27FC236}">
                <a16:creationId xmlns:a16="http://schemas.microsoft.com/office/drawing/2014/main" id="{6FDDDA4C-D242-801A-9BFE-7B6877D00FF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extLst>
      <p:ext uri="{BB962C8B-B14F-4D97-AF65-F5344CB8AC3E}">
        <p14:creationId xmlns:p14="http://schemas.microsoft.com/office/powerpoint/2010/main" val="88190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wrap="square">
            <a:normAutofit/>
          </a:bodyPr>
          <a:lstStyle/>
          <a:p>
            <a:r>
              <a:rPr lang="en-US" altLang="zh-CN" dirty="0"/>
              <a:t>Thank You</a:t>
            </a:r>
            <a:endParaRPr lang="zh-CN" altLang="en-US" dirty="0"/>
          </a:p>
        </p:txBody>
      </p:sp>
      <p:sp>
        <p:nvSpPr>
          <p:cNvPr id="4" name="Text Placeholder 3"/>
          <p:cNvSpPr>
            <a:spLocks noGrp="1"/>
          </p:cNvSpPr>
          <p:nvPr>
            <p:ph type="body" sz="quarter" idx="13"/>
          </p:nvPr>
        </p:nvSpPr>
        <p:spPr>
          <a:xfrm>
            <a:off x="802432" y="4572000"/>
            <a:ext cx="10627567" cy="1238250"/>
          </a:xfrm>
        </p:spPr>
        <p:txBody>
          <a:bodyPr wrap="square">
            <a:normAutofit/>
          </a:bodyPr>
          <a:lstStyle/>
          <a:p>
            <a:pPr lvl="0"/>
            <a:r>
              <a:rPr lang="zh-CN" altLang="en-US" sz="2400" dirty="0"/>
              <a:t>郑州校区：宛鹤</a:t>
            </a:r>
            <a:endParaRPr lang="en-US" altLang="zh-CN" sz="2400" dirty="0"/>
          </a:p>
        </p:txBody>
      </p:sp>
      <p:pic>
        <p:nvPicPr>
          <p:cNvPr id="6" name="图片 5">
            <a:extLst>
              <a:ext uri="{FF2B5EF4-FFF2-40B4-BE49-F238E27FC236}">
                <a16:creationId xmlns:a16="http://schemas.microsoft.com/office/drawing/2014/main" id="{0605F264-3C23-68BC-5119-365C6C80FF2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custDataLst>
      <p:tags r:id="rId2"/>
    </p:custDataLst>
    <p:extLst>
      <p:ext uri="{BB962C8B-B14F-4D97-AF65-F5344CB8AC3E}">
        <p14:creationId xmlns:p14="http://schemas.microsoft.com/office/powerpoint/2010/main" val="3832418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4D05CEA-CE5B-F655-CFBE-F952942BABDB}"/>
              </a:ext>
            </a:extLst>
          </p:cNvPr>
          <p:cNvGrpSpPr/>
          <p:nvPr/>
        </p:nvGrpSpPr>
        <p:grpSpPr>
          <a:xfrm>
            <a:off x="682452" y="2461333"/>
            <a:ext cx="11211984" cy="3205603"/>
            <a:chOff x="682452" y="2461333"/>
            <a:chExt cx="11211984" cy="3205603"/>
          </a:xfrm>
        </p:grpSpPr>
        <p:sp>
          <p:nvSpPr>
            <p:cNvPr id="3" name="TextBox 2">
              <a:extLst>
                <a:ext uri="{FF2B5EF4-FFF2-40B4-BE49-F238E27FC236}">
                  <a16:creationId xmlns:a16="http://schemas.microsoft.com/office/drawing/2014/main" id="{4AB9D21F-E6A1-40B0-388A-0869C9BB53C3}"/>
                </a:ext>
              </a:extLst>
            </p:cNvPr>
            <p:cNvSpPr txBox="1"/>
            <p:nvPr/>
          </p:nvSpPr>
          <p:spPr>
            <a:xfrm>
              <a:off x="682452" y="2461333"/>
              <a:ext cx="1313180" cy="769441"/>
            </a:xfrm>
            <a:prstGeom prst="rect">
              <a:avLst/>
            </a:prstGeom>
            <a:noFill/>
            <a:ln>
              <a:noFill/>
            </a:ln>
          </p:spPr>
          <p:txBody>
            <a:bodyPr wrap="none" lIns="91440" tIns="45720" rIns="91440" bIns="45720" anchor="ctr" anchorCtr="0">
              <a:spAutoFit/>
            </a:bodyPr>
            <a:lstStyle/>
            <a:p>
              <a:pPr>
                <a:lnSpc>
                  <a:spcPct val="100000"/>
                </a:lnSpc>
                <a:buSzPct val="25000"/>
              </a:pPr>
              <a:r>
                <a:rPr lang="zh-CN" altLang="en-US" sz="4400" b="1" dirty="0"/>
                <a:t>目录</a:t>
              </a:r>
              <a:endParaRPr lang="en-US" altLang="zh-CN" sz="4400" b="1" dirty="0"/>
            </a:p>
          </p:txBody>
        </p:sp>
        <p:grpSp>
          <p:nvGrpSpPr>
            <p:cNvPr id="4" name="Group 3">
              <a:extLst>
                <a:ext uri="{FF2B5EF4-FFF2-40B4-BE49-F238E27FC236}">
                  <a16:creationId xmlns:a16="http://schemas.microsoft.com/office/drawing/2014/main" id="{8EBFCC64-0376-9BB1-0775-306A3EFD702E}"/>
                </a:ext>
              </a:extLst>
            </p:cNvPr>
            <p:cNvGrpSpPr/>
            <p:nvPr/>
          </p:nvGrpSpPr>
          <p:grpSpPr>
            <a:xfrm>
              <a:off x="785293" y="3730340"/>
              <a:ext cx="2207878" cy="663860"/>
              <a:chOff x="1630415" y="3014943"/>
              <a:chExt cx="2207878" cy="663860"/>
            </a:xfrm>
          </p:grpSpPr>
          <p:sp>
            <p:nvSpPr>
              <p:cNvPr id="5" name="Oval 4">
                <a:extLst>
                  <a:ext uri="{FF2B5EF4-FFF2-40B4-BE49-F238E27FC236}">
                    <a16:creationId xmlns:a16="http://schemas.microsoft.com/office/drawing/2014/main" id="{0CF5CF72-8775-33A9-76A1-76C735A85547}"/>
                  </a:ext>
                </a:extLst>
              </p:cNvPr>
              <p:cNvSpPr/>
              <p:nvPr/>
            </p:nvSpPr>
            <p:spPr>
              <a:xfrm>
                <a:off x="1630415" y="3014943"/>
                <a:ext cx="444222" cy="444220"/>
              </a:xfrm>
              <a:prstGeom prst="ellipse">
                <a:avLst/>
              </a:prstGeom>
              <a:solidFill>
                <a:schemeClr val="accent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1600" b="1" dirty="0">
                  <a:solidFill>
                    <a:schemeClr val="bg1"/>
                  </a:solidFill>
                </a:endParaRPr>
              </a:p>
            </p:txBody>
          </p:sp>
          <p:grpSp>
            <p:nvGrpSpPr>
              <p:cNvPr id="6" name="Group 5">
                <a:extLst>
                  <a:ext uri="{FF2B5EF4-FFF2-40B4-BE49-F238E27FC236}">
                    <a16:creationId xmlns:a16="http://schemas.microsoft.com/office/drawing/2014/main" id="{C32F2477-746B-82FC-EAAB-8CED458B9A8E}"/>
                  </a:ext>
                </a:extLst>
              </p:cNvPr>
              <p:cNvGrpSpPr/>
              <p:nvPr/>
            </p:nvGrpSpPr>
            <p:grpSpPr>
              <a:xfrm>
                <a:off x="1741643" y="3032472"/>
                <a:ext cx="2096650" cy="646331"/>
                <a:chOff x="660400" y="2867847"/>
                <a:chExt cx="2096650" cy="646331"/>
              </a:xfrm>
            </p:grpSpPr>
            <p:sp>
              <p:nvSpPr>
                <p:cNvPr id="7" name="TextBox 6">
                  <a:extLst>
                    <a:ext uri="{FF2B5EF4-FFF2-40B4-BE49-F238E27FC236}">
                      <a16:creationId xmlns:a16="http://schemas.microsoft.com/office/drawing/2014/main" id="{FBD31B8D-0DAF-75EA-1D2C-25E772B70613}"/>
                    </a:ext>
                  </a:extLst>
                </p:cNvPr>
                <p:cNvSpPr txBox="1"/>
                <p:nvPr/>
              </p:nvSpPr>
              <p:spPr>
                <a:xfrm>
                  <a:off x="660400" y="2867847"/>
                  <a:ext cx="825867" cy="646331"/>
                </a:xfrm>
                <a:prstGeom prst="rect">
                  <a:avLst/>
                </a:prstGeom>
                <a:noFill/>
              </p:spPr>
              <p:txBody>
                <a:bodyPr wrap="none" rtlCol="0">
                  <a:spAutoFit/>
                </a:bodyPr>
                <a:lstStyle/>
                <a:p>
                  <a:r>
                    <a:rPr lang="en-US" altLang="zh-CN" sz="3600" b="1" dirty="0"/>
                    <a:t>01.</a:t>
                  </a:r>
                  <a:endParaRPr lang="zh-CN" altLang="en-US" sz="3600" b="1" dirty="0"/>
                </a:p>
              </p:txBody>
            </p:sp>
            <p:sp>
              <p:nvSpPr>
                <p:cNvPr id="8" name="Rectangle 7">
                  <a:extLst>
                    <a:ext uri="{FF2B5EF4-FFF2-40B4-BE49-F238E27FC236}">
                      <a16:creationId xmlns:a16="http://schemas.microsoft.com/office/drawing/2014/main" id="{356C2B11-99D8-4255-A49D-27A43A10C0F4}"/>
                    </a:ext>
                  </a:extLst>
                </p:cNvPr>
                <p:cNvSpPr/>
                <p:nvPr/>
              </p:nvSpPr>
              <p:spPr>
                <a:xfrm flipH="1">
                  <a:off x="1341278" y="3021735"/>
                  <a:ext cx="1415772" cy="338554"/>
                </a:xfrm>
                <a:prstGeom prst="rect">
                  <a:avLst/>
                </a:prstGeom>
                <a:ln>
                  <a:noFill/>
                </a:ln>
              </p:spPr>
              <p:txBody>
                <a:bodyPr wrap="none" lIns="91440" tIns="45720" rIns="91440" bIns="45720" anchor="t">
                  <a:spAutoFit/>
                </a:bodyPr>
                <a:lstStyle/>
                <a:p>
                  <a:pPr>
                    <a:lnSpc>
                      <a:spcPct val="100000"/>
                    </a:lnSpc>
                    <a:buSzPct val="25000"/>
                  </a:pPr>
                  <a:r>
                    <a:rPr lang="zh-CN" altLang="en-US" sz="1600" b="1" dirty="0"/>
                    <a:t>蛋黄酥的起源</a:t>
                  </a:r>
                </a:p>
              </p:txBody>
            </p:sp>
          </p:grpSp>
        </p:grpSp>
        <p:grpSp>
          <p:nvGrpSpPr>
            <p:cNvPr id="40" name="Group 39">
              <a:extLst>
                <a:ext uri="{FF2B5EF4-FFF2-40B4-BE49-F238E27FC236}">
                  <a16:creationId xmlns:a16="http://schemas.microsoft.com/office/drawing/2014/main" id="{171EBA93-3FC6-AD09-71C3-5EA99CAF0169}"/>
                </a:ext>
              </a:extLst>
            </p:cNvPr>
            <p:cNvGrpSpPr/>
            <p:nvPr/>
          </p:nvGrpSpPr>
          <p:grpSpPr>
            <a:xfrm>
              <a:off x="4620373" y="3730340"/>
              <a:ext cx="3644169" cy="663860"/>
              <a:chOff x="1630415" y="3014943"/>
              <a:chExt cx="3644169" cy="663860"/>
            </a:xfrm>
          </p:grpSpPr>
          <p:sp>
            <p:nvSpPr>
              <p:cNvPr id="41" name="Oval 40">
                <a:extLst>
                  <a:ext uri="{FF2B5EF4-FFF2-40B4-BE49-F238E27FC236}">
                    <a16:creationId xmlns:a16="http://schemas.microsoft.com/office/drawing/2014/main" id="{6F43F2F7-AB5C-2E46-7FBE-BA2F48FE135D}"/>
                  </a:ext>
                </a:extLst>
              </p:cNvPr>
              <p:cNvSpPr/>
              <p:nvPr/>
            </p:nvSpPr>
            <p:spPr>
              <a:xfrm>
                <a:off x="1630415" y="3014943"/>
                <a:ext cx="444222" cy="444220"/>
              </a:xfrm>
              <a:prstGeom prst="ellipse">
                <a:avLst/>
              </a:prstGeom>
              <a:solidFill>
                <a:schemeClr val="accent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1600" b="1" dirty="0">
                  <a:solidFill>
                    <a:schemeClr val="bg1"/>
                  </a:solidFill>
                </a:endParaRPr>
              </a:p>
            </p:txBody>
          </p:sp>
          <p:grpSp>
            <p:nvGrpSpPr>
              <p:cNvPr id="42" name="Group 41">
                <a:extLst>
                  <a:ext uri="{FF2B5EF4-FFF2-40B4-BE49-F238E27FC236}">
                    <a16:creationId xmlns:a16="http://schemas.microsoft.com/office/drawing/2014/main" id="{1A0A69B2-1653-5341-DC32-C76E52E0EDBE}"/>
                  </a:ext>
                </a:extLst>
              </p:cNvPr>
              <p:cNvGrpSpPr/>
              <p:nvPr/>
            </p:nvGrpSpPr>
            <p:grpSpPr>
              <a:xfrm>
                <a:off x="1741643" y="3032472"/>
                <a:ext cx="3532941" cy="646331"/>
                <a:chOff x="660400" y="2867847"/>
                <a:chExt cx="3532941" cy="646331"/>
              </a:xfrm>
            </p:grpSpPr>
            <p:sp>
              <p:nvSpPr>
                <p:cNvPr id="43" name="TextBox 42">
                  <a:extLst>
                    <a:ext uri="{FF2B5EF4-FFF2-40B4-BE49-F238E27FC236}">
                      <a16:creationId xmlns:a16="http://schemas.microsoft.com/office/drawing/2014/main" id="{39C3F447-95D8-E773-9F12-910A0E45D498}"/>
                    </a:ext>
                  </a:extLst>
                </p:cNvPr>
                <p:cNvSpPr txBox="1"/>
                <p:nvPr/>
              </p:nvSpPr>
              <p:spPr>
                <a:xfrm>
                  <a:off x="660400" y="2867847"/>
                  <a:ext cx="825867" cy="646331"/>
                </a:xfrm>
                <a:prstGeom prst="rect">
                  <a:avLst/>
                </a:prstGeom>
                <a:noFill/>
              </p:spPr>
              <p:txBody>
                <a:bodyPr wrap="none" rtlCol="0">
                  <a:spAutoFit/>
                </a:bodyPr>
                <a:lstStyle/>
                <a:p>
                  <a:r>
                    <a:rPr lang="en-US" altLang="zh-CN" sz="3600" b="1" dirty="0"/>
                    <a:t>02.</a:t>
                  </a:r>
                  <a:endParaRPr lang="zh-CN" altLang="en-US" sz="3600" b="1" dirty="0"/>
                </a:p>
              </p:txBody>
            </p:sp>
            <p:sp>
              <p:nvSpPr>
                <p:cNvPr id="44" name="Rectangle 43">
                  <a:extLst>
                    <a:ext uri="{FF2B5EF4-FFF2-40B4-BE49-F238E27FC236}">
                      <a16:creationId xmlns:a16="http://schemas.microsoft.com/office/drawing/2014/main" id="{15B7D841-E727-BA7A-A7DB-CF567F67F029}"/>
                    </a:ext>
                  </a:extLst>
                </p:cNvPr>
                <p:cNvSpPr/>
                <p:nvPr/>
              </p:nvSpPr>
              <p:spPr>
                <a:xfrm flipH="1">
                  <a:off x="1341278" y="3021735"/>
                  <a:ext cx="2852063" cy="338554"/>
                </a:xfrm>
                <a:prstGeom prst="rect">
                  <a:avLst/>
                </a:prstGeom>
                <a:ln>
                  <a:noFill/>
                </a:ln>
              </p:spPr>
              <p:txBody>
                <a:bodyPr wrap="none" lIns="91440" tIns="45720" rIns="91440" bIns="45720" anchor="t">
                  <a:spAutoFit/>
                </a:bodyPr>
                <a:lstStyle/>
                <a:p>
                  <a:pPr>
                    <a:lnSpc>
                      <a:spcPct val="100000"/>
                    </a:lnSpc>
                    <a:buSzPct val="25000"/>
                  </a:pPr>
                  <a:r>
                    <a:rPr lang="zh-CN" altLang="en-US" sz="1600" b="1" dirty="0"/>
                    <a:t>蛋黄酥课程需要的工具和原料</a:t>
                  </a:r>
                </a:p>
              </p:txBody>
            </p:sp>
          </p:grpSp>
        </p:grpSp>
        <p:grpSp>
          <p:nvGrpSpPr>
            <p:cNvPr id="45" name="Group 44">
              <a:extLst>
                <a:ext uri="{FF2B5EF4-FFF2-40B4-BE49-F238E27FC236}">
                  <a16:creationId xmlns:a16="http://schemas.microsoft.com/office/drawing/2014/main" id="{F1746B37-07E8-A1F4-CE29-1DA0EDBE7001}"/>
                </a:ext>
              </a:extLst>
            </p:cNvPr>
            <p:cNvGrpSpPr/>
            <p:nvPr/>
          </p:nvGrpSpPr>
          <p:grpSpPr>
            <a:xfrm>
              <a:off x="8455452" y="3730340"/>
              <a:ext cx="2823431" cy="663860"/>
              <a:chOff x="1630415" y="3014943"/>
              <a:chExt cx="2823431" cy="663860"/>
            </a:xfrm>
          </p:grpSpPr>
          <p:sp>
            <p:nvSpPr>
              <p:cNvPr id="47" name="Oval 46">
                <a:extLst>
                  <a:ext uri="{FF2B5EF4-FFF2-40B4-BE49-F238E27FC236}">
                    <a16:creationId xmlns:a16="http://schemas.microsoft.com/office/drawing/2014/main" id="{3B995FA2-F7EF-FFA0-1763-869BB550E8C4}"/>
                  </a:ext>
                </a:extLst>
              </p:cNvPr>
              <p:cNvSpPr/>
              <p:nvPr/>
            </p:nvSpPr>
            <p:spPr>
              <a:xfrm>
                <a:off x="1630415" y="3014943"/>
                <a:ext cx="444222" cy="444220"/>
              </a:xfrm>
              <a:prstGeom prst="ellipse">
                <a:avLst/>
              </a:prstGeom>
              <a:solidFill>
                <a:schemeClr val="accent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1600" b="1" dirty="0">
                  <a:solidFill>
                    <a:schemeClr val="bg1"/>
                  </a:solidFill>
                </a:endParaRPr>
              </a:p>
            </p:txBody>
          </p:sp>
          <p:grpSp>
            <p:nvGrpSpPr>
              <p:cNvPr id="48" name="Group 47">
                <a:extLst>
                  <a:ext uri="{FF2B5EF4-FFF2-40B4-BE49-F238E27FC236}">
                    <a16:creationId xmlns:a16="http://schemas.microsoft.com/office/drawing/2014/main" id="{224B7B46-075E-3464-BF3F-81B6F6427CD1}"/>
                  </a:ext>
                </a:extLst>
              </p:cNvPr>
              <p:cNvGrpSpPr/>
              <p:nvPr/>
            </p:nvGrpSpPr>
            <p:grpSpPr>
              <a:xfrm>
                <a:off x="1741643" y="3032472"/>
                <a:ext cx="2712203" cy="646331"/>
                <a:chOff x="660400" y="2867847"/>
                <a:chExt cx="2712203" cy="646331"/>
              </a:xfrm>
            </p:grpSpPr>
            <p:sp>
              <p:nvSpPr>
                <p:cNvPr id="49" name="TextBox 48">
                  <a:extLst>
                    <a:ext uri="{FF2B5EF4-FFF2-40B4-BE49-F238E27FC236}">
                      <a16:creationId xmlns:a16="http://schemas.microsoft.com/office/drawing/2014/main" id="{8AEE295D-01AC-1DB8-27F1-A0E82A731A1F}"/>
                    </a:ext>
                  </a:extLst>
                </p:cNvPr>
                <p:cNvSpPr txBox="1"/>
                <p:nvPr/>
              </p:nvSpPr>
              <p:spPr>
                <a:xfrm>
                  <a:off x="660400" y="2867847"/>
                  <a:ext cx="825867" cy="646331"/>
                </a:xfrm>
                <a:prstGeom prst="rect">
                  <a:avLst/>
                </a:prstGeom>
                <a:noFill/>
              </p:spPr>
              <p:txBody>
                <a:bodyPr wrap="none" rtlCol="0">
                  <a:spAutoFit/>
                </a:bodyPr>
                <a:lstStyle/>
                <a:p>
                  <a:r>
                    <a:rPr lang="en-US" altLang="zh-CN" sz="3600" b="1" dirty="0"/>
                    <a:t>03.</a:t>
                  </a:r>
                  <a:endParaRPr lang="zh-CN" altLang="en-US" sz="3600" b="1" dirty="0"/>
                </a:p>
              </p:txBody>
            </p:sp>
            <p:sp>
              <p:nvSpPr>
                <p:cNvPr id="50" name="Rectangle 49">
                  <a:extLst>
                    <a:ext uri="{FF2B5EF4-FFF2-40B4-BE49-F238E27FC236}">
                      <a16:creationId xmlns:a16="http://schemas.microsoft.com/office/drawing/2014/main" id="{D6BA2F5D-405F-F296-8FCB-B46F3BE346B2}"/>
                    </a:ext>
                  </a:extLst>
                </p:cNvPr>
                <p:cNvSpPr/>
                <p:nvPr/>
              </p:nvSpPr>
              <p:spPr>
                <a:xfrm flipH="1">
                  <a:off x="1341278" y="3021735"/>
                  <a:ext cx="2031325" cy="338554"/>
                </a:xfrm>
                <a:prstGeom prst="rect">
                  <a:avLst/>
                </a:prstGeom>
                <a:ln>
                  <a:noFill/>
                </a:ln>
              </p:spPr>
              <p:txBody>
                <a:bodyPr wrap="none" lIns="91440" tIns="45720" rIns="91440" bIns="45720" anchor="t">
                  <a:spAutoFit/>
                </a:bodyPr>
                <a:lstStyle/>
                <a:p>
                  <a:pPr>
                    <a:lnSpc>
                      <a:spcPct val="100000"/>
                    </a:lnSpc>
                    <a:buSzPct val="25000"/>
                  </a:pPr>
                  <a:r>
                    <a:rPr lang="zh-CN" altLang="en-US" sz="1600" b="1" dirty="0"/>
                    <a:t>蛋黄酥准备工作细节</a:t>
                  </a:r>
                </a:p>
              </p:txBody>
            </p:sp>
          </p:grpSp>
        </p:grpSp>
        <p:grpSp>
          <p:nvGrpSpPr>
            <p:cNvPr id="2" name="Group 1">
              <a:extLst>
                <a:ext uri="{FF2B5EF4-FFF2-40B4-BE49-F238E27FC236}">
                  <a16:creationId xmlns:a16="http://schemas.microsoft.com/office/drawing/2014/main" id="{DE0B85D2-65DC-F8B5-6CDD-9CE2A818F28D}"/>
                </a:ext>
              </a:extLst>
            </p:cNvPr>
            <p:cNvGrpSpPr/>
            <p:nvPr/>
          </p:nvGrpSpPr>
          <p:grpSpPr>
            <a:xfrm>
              <a:off x="785293" y="5003076"/>
              <a:ext cx="3849353" cy="663860"/>
              <a:chOff x="1630415" y="3014943"/>
              <a:chExt cx="3849353" cy="663860"/>
            </a:xfrm>
          </p:grpSpPr>
          <p:sp>
            <p:nvSpPr>
              <p:cNvPr id="9" name="Oval 8">
                <a:extLst>
                  <a:ext uri="{FF2B5EF4-FFF2-40B4-BE49-F238E27FC236}">
                    <a16:creationId xmlns:a16="http://schemas.microsoft.com/office/drawing/2014/main" id="{5123EFFC-FA1B-35D3-13F9-0724ECCCD4CE}"/>
                  </a:ext>
                </a:extLst>
              </p:cNvPr>
              <p:cNvSpPr/>
              <p:nvPr/>
            </p:nvSpPr>
            <p:spPr>
              <a:xfrm>
                <a:off x="1630415" y="3014943"/>
                <a:ext cx="444222" cy="444220"/>
              </a:xfrm>
              <a:prstGeom prst="ellipse">
                <a:avLst/>
              </a:prstGeom>
              <a:solidFill>
                <a:schemeClr val="accent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1600" b="1" dirty="0">
                  <a:solidFill>
                    <a:schemeClr val="bg1"/>
                  </a:solidFill>
                </a:endParaRPr>
              </a:p>
            </p:txBody>
          </p:sp>
          <p:grpSp>
            <p:nvGrpSpPr>
              <p:cNvPr id="10" name="Group 9">
                <a:extLst>
                  <a:ext uri="{FF2B5EF4-FFF2-40B4-BE49-F238E27FC236}">
                    <a16:creationId xmlns:a16="http://schemas.microsoft.com/office/drawing/2014/main" id="{284E4DC2-1D5E-33E3-C89A-F616F53ECB72}"/>
                  </a:ext>
                </a:extLst>
              </p:cNvPr>
              <p:cNvGrpSpPr/>
              <p:nvPr/>
            </p:nvGrpSpPr>
            <p:grpSpPr>
              <a:xfrm>
                <a:off x="1741643" y="3032472"/>
                <a:ext cx="3738125" cy="646331"/>
                <a:chOff x="660400" y="2867847"/>
                <a:chExt cx="3738125" cy="646331"/>
              </a:xfrm>
            </p:grpSpPr>
            <p:sp>
              <p:nvSpPr>
                <p:cNvPr id="11" name="TextBox 10">
                  <a:extLst>
                    <a:ext uri="{FF2B5EF4-FFF2-40B4-BE49-F238E27FC236}">
                      <a16:creationId xmlns:a16="http://schemas.microsoft.com/office/drawing/2014/main" id="{3AD18583-D6BE-85B0-E066-429CE2F8E833}"/>
                    </a:ext>
                  </a:extLst>
                </p:cNvPr>
                <p:cNvSpPr txBox="1"/>
                <p:nvPr/>
              </p:nvSpPr>
              <p:spPr>
                <a:xfrm>
                  <a:off x="660400" y="2867847"/>
                  <a:ext cx="825867" cy="646331"/>
                </a:xfrm>
                <a:prstGeom prst="rect">
                  <a:avLst/>
                </a:prstGeom>
                <a:noFill/>
              </p:spPr>
              <p:txBody>
                <a:bodyPr wrap="none" rtlCol="0">
                  <a:spAutoFit/>
                </a:bodyPr>
                <a:lstStyle/>
                <a:p>
                  <a:r>
                    <a:rPr lang="en-US" altLang="zh-CN" sz="3600" b="1" dirty="0"/>
                    <a:t>04.</a:t>
                  </a:r>
                  <a:endParaRPr lang="zh-CN" altLang="en-US" sz="3600" b="1" dirty="0"/>
                </a:p>
              </p:txBody>
            </p:sp>
            <p:sp>
              <p:nvSpPr>
                <p:cNvPr id="12" name="Rectangle 11">
                  <a:extLst>
                    <a:ext uri="{FF2B5EF4-FFF2-40B4-BE49-F238E27FC236}">
                      <a16:creationId xmlns:a16="http://schemas.microsoft.com/office/drawing/2014/main" id="{55CE5F8E-7E01-C963-49DA-FF8D2B2E64D2}"/>
                    </a:ext>
                  </a:extLst>
                </p:cNvPr>
                <p:cNvSpPr/>
                <p:nvPr/>
              </p:nvSpPr>
              <p:spPr>
                <a:xfrm flipH="1">
                  <a:off x="1341278" y="3021735"/>
                  <a:ext cx="3057247" cy="338554"/>
                </a:xfrm>
                <a:prstGeom prst="rect">
                  <a:avLst/>
                </a:prstGeom>
                <a:ln>
                  <a:noFill/>
                </a:ln>
              </p:spPr>
              <p:txBody>
                <a:bodyPr wrap="none" lIns="91440" tIns="45720" rIns="91440" bIns="45720" anchor="t">
                  <a:spAutoFit/>
                </a:bodyPr>
                <a:lstStyle/>
                <a:p>
                  <a:pPr>
                    <a:lnSpc>
                      <a:spcPct val="100000"/>
                    </a:lnSpc>
                    <a:buSzPct val="25000"/>
                  </a:pPr>
                  <a:r>
                    <a:rPr lang="zh-CN" altLang="en-US" sz="1600" b="1" dirty="0"/>
                    <a:t>蛋黄酥示范步骤及制作工艺流程</a:t>
                  </a:r>
                </a:p>
              </p:txBody>
            </p:sp>
          </p:grpSp>
        </p:grpSp>
        <p:grpSp>
          <p:nvGrpSpPr>
            <p:cNvPr id="13" name="Group 12">
              <a:extLst>
                <a:ext uri="{FF2B5EF4-FFF2-40B4-BE49-F238E27FC236}">
                  <a16:creationId xmlns:a16="http://schemas.microsoft.com/office/drawing/2014/main" id="{04BFB713-9E94-5B34-A883-4CA571E3AB0A}"/>
                </a:ext>
              </a:extLst>
            </p:cNvPr>
            <p:cNvGrpSpPr/>
            <p:nvPr/>
          </p:nvGrpSpPr>
          <p:grpSpPr>
            <a:xfrm>
              <a:off x="4620373" y="5003076"/>
              <a:ext cx="3849353" cy="663860"/>
              <a:chOff x="1630415" y="3014943"/>
              <a:chExt cx="3849353" cy="663860"/>
            </a:xfrm>
          </p:grpSpPr>
          <p:sp>
            <p:nvSpPr>
              <p:cNvPr id="14" name="Oval 13">
                <a:extLst>
                  <a:ext uri="{FF2B5EF4-FFF2-40B4-BE49-F238E27FC236}">
                    <a16:creationId xmlns:a16="http://schemas.microsoft.com/office/drawing/2014/main" id="{0FE515E5-7034-0279-8B3B-961E3884BEDF}"/>
                  </a:ext>
                </a:extLst>
              </p:cNvPr>
              <p:cNvSpPr/>
              <p:nvPr/>
            </p:nvSpPr>
            <p:spPr>
              <a:xfrm>
                <a:off x="1630415" y="3014943"/>
                <a:ext cx="444222" cy="444220"/>
              </a:xfrm>
              <a:prstGeom prst="ellipse">
                <a:avLst/>
              </a:prstGeom>
              <a:solidFill>
                <a:schemeClr val="accent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1600" b="1" dirty="0">
                  <a:solidFill>
                    <a:schemeClr val="bg1"/>
                  </a:solidFill>
                </a:endParaRPr>
              </a:p>
            </p:txBody>
          </p:sp>
          <p:grpSp>
            <p:nvGrpSpPr>
              <p:cNvPr id="15" name="Group 14">
                <a:extLst>
                  <a:ext uri="{FF2B5EF4-FFF2-40B4-BE49-F238E27FC236}">
                    <a16:creationId xmlns:a16="http://schemas.microsoft.com/office/drawing/2014/main" id="{4BA2C6F5-49FD-6E0D-94C5-D64D328FF009}"/>
                  </a:ext>
                </a:extLst>
              </p:cNvPr>
              <p:cNvGrpSpPr/>
              <p:nvPr/>
            </p:nvGrpSpPr>
            <p:grpSpPr>
              <a:xfrm>
                <a:off x="1741643" y="3032472"/>
                <a:ext cx="3738125" cy="646331"/>
                <a:chOff x="660400" y="2867847"/>
                <a:chExt cx="3738125" cy="646331"/>
              </a:xfrm>
            </p:grpSpPr>
            <p:sp>
              <p:nvSpPr>
                <p:cNvPr id="16" name="TextBox 15">
                  <a:extLst>
                    <a:ext uri="{FF2B5EF4-FFF2-40B4-BE49-F238E27FC236}">
                      <a16:creationId xmlns:a16="http://schemas.microsoft.com/office/drawing/2014/main" id="{63788BEA-E625-545F-56F4-406FD85E93E5}"/>
                    </a:ext>
                  </a:extLst>
                </p:cNvPr>
                <p:cNvSpPr txBox="1"/>
                <p:nvPr/>
              </p:nvSpPr>
              <p:spPr>
                <a:xfrm>
                  <a:off x="660400" y="2867847"/>
                  <a:ext cx="825867" cy="646331"/>
                </a:xfrm>
                <a:prstGeom prst="rect">
                  <a:avLst/>
                </a:prstGeom>
                <a:noFill/>
              </p:spPr>
              <p:txBody>
                <a:bodyPr wrap="none" rtlCol="0">
                  <a:spAutoFit/>
                </a:bodyPr>
                <a:lstStyle/>
                <a:p>
                  <a:r>
                    <a:rPr lang="en-US" altLang="zh-CN" sz="3600" b="1" dirty="0"/>
                    <a:t>05.</a:t>
                  </a:r>
                  <a:endParaRPr lang="zh-CN" altLang="en-US" sz="3600" b="1" dirty="0"/>
                </a:p>
              </p:txBody>
            </p:sp>
            <p:sp>
              <p:nvSpPr>
                <p:cNvPr id="17" name="Rectangle 16">
                  <a:extLst>
                    <a:ext uri="{FF2B5EF4-FFF2-40B4-BE49-F238E27FC236}">
                      <a16:creationId xmlns:a16="http://schemas.microsoft.com/office/drawing/2014/main" id="{28C00911-9565-56FD-CC79-5102780A125E}"/>
                    </a:ext>
                  </a:extLst>
                </p:cNvPr>
                <p:cNvSpPr/>
                <p:nvPr/>
              </p:nvSpPr>
              <p:spPr>
                <a:xfrm flipH="1">
                  <a:off x="1341278" y="3021735"/>
                  <a:ext cx="3057247" cy="296684"/>
                </a:xfrm>
                <a:prstGeom prst="rect">
                  <a:avLst/>
                </a:prstGeom>
                <a:ln>
                  <a:noFill/>
                </a:ln>
              </p:spPr>
              <p:txBody>
                <a:bodyPr wrap="none" lIns="91440" tIns="45720" rIns="91440" bIns="45720" anchor="t">
                  <a:spAutoFit/>
                </a:bodyPr>
                <a:lstStyle/>
                <a:p>
                  <a:pPr algn="l">
                    <a:lnSpc>
                      <a:spcPct val="83000"/>
                    </a:lnSpc>
                  </a:pPr>
                  <a:r>
                    <a:rPr lang="zh-CN" altLang="en-US" sz="1600" b="1" dirty="0">
                      <a:solidFill>
                        <a:srgbClr val="000000"/>
                      </a:solidFill>
                      <a:latin typeface="Arial" panose="020B0604020202020204" pitchFamily="34" charset="0"/>
                      <a:ea typeface="汉仪中圆 简" charset="0"/>
                    </a:rPr>
                    <a:t>蛋黄酥课程拓展课的开展和展示</a:t>
                  </a:r>
                </a:p>
              </p:txBody>
            </p:sp>
          </p:grpSp>
        </p:grpSp>
        <p:grpSp>
          <p:nvGrpSpPr>
            <p:cNvPr id="18" name="Group 17">
              <a:extLst>
                <a:ext uri="{FF2B5EF4-FFF2-40B4-BE49-F238E27FC236}">
                  <a16:creationId xmlns:a16="http://schemas.microsoft.com/office/drawing/2014/main" id="{A39B1CA8-CACC-2A31-1C43-C35249A7EC01}"/>
                </a:ext>
              </a:extLst>
            </p:cNvPr>
            <p:cNvGrpSpPr/>
            <p:nvPr/>
          </p:nvGrpSpPr>
          <p:grpSpPr>
            <a:xfrm>
              <a:off x="8455452" y="5003076"/>
              <a:ext cx="3438984" cy="663860"/>
              <a:chOff x="1630415" y="3014943"/>
              <a:chExt cx="3438984" cy="663860"/>
            </a:xfrm>
          </p:grpSpPr>
          <p:sp>
            <p:nvSpPr>
              <p:cNvPr id="19" name="Oval 18">
                <a:extLst>
                  <a:ext uri="{FF2B5EF4-FFF2-40B4-BE49-F238E27FC236}">
                    <a16:creationId xmlns:a16="http://schemas.microsoft.com/office/drawing/2014/main" id="{B712778A-5E00-CF29-351C-070A21622732}"/>
                  </a:ext>
                </a:extLst>
              </p:cNvPr>
              <p:cNvSpPr/>
              <p:nvPr/>
            </p:nvSpPr>
            <p:spPr>
              <a:xfrm>
                <a:off x="1630415" y="3014943"/>
                <a:ext cx="444222" cy="444220"/>
              </a:xfrm>
              <a:prstGeom prst="ellipse">
                <a:avLst/>
              </a:prstGeom>
              <a:solidFill>
                <a:schemeClr val="accent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1600" b="1" dirty="0">
                  <a:solidFill>
                    <a:schemeClr val="bg1"/>
                  </a:solidFill>
                </a:endParaRPr>
              </a:p>
            </p:txBody>
          </p:sp>
          <p:grpSp>
            <p:nvGrpSpPr>
              <p:cNvPr id="20" name="Group 19">
                <a:extLst>
                  <a:ext uri="{FF2B5EF4-FFF2-40B4-BE49-F238E27FC236}">
                    <a16:creationId xmlns:a16="http://schemas.microsoft.com/office/drawing/2014/main" id="{90FE393B-BD92-F1A3-C54E-A5F2883B2149}"/>
                  </a:ext>
                </a:extLst>
              </p:cNvPr>
              <p:cNvGrpSpPr/>
              <p:nvPr/>
            </p:nvGrpSpPr>
            <p:grpSpPr>
              <a:xfrm>
                <a:off x="1741643" y="3032472"/>
                <a:ext cx="3327756" cy="646331"/>
                <a:chOff x="660400" y="2867847"/>
                <a:chExt cx="3327756" cy="646331"/>
              </a:xfrm>
            </p:grpSpPr>
            <p:sp>
              <p:nvSpPr>
                <p:cNvPr id="21" name="TextBox 20">
                  <a:extLst>
                    <a:ext uri="{FF2B5EF4-FFF2-40B4-BE49-F238E27FC236}">
                      <a16:creationId xmlns:a16="http://schemas.microsoft.com/office/drawing/2014/main" id="{398BD743-9820-051C-D2E8-3AB2651B4456}"/>
                    </a:ext>
                  </a:extLst>
                </p:cNvPr>
                <p:cNvSpPr txBox="1"/>
                <p:nvPr/>
              </p:nvSpPr>
              <p:spPr>
                <a:xfrm>
                  <a:off x="660400" y="2867847"/>
                  <a:ext cx="825867" cy="646331"/>
                </a:xfrm>
                <a:prstGeom prst="rect">
                  <a:avLst/>
                </a:prstGeom>
                <a:noFill/>
              </p:spPr>
              <p:txBody>
                <a:bodyPr wrap="none" rtlCol="0">
                  <a:spAutoFit/>
                </a:bodyPr>
                <a:lstStyle/>
                <a:p>
                  <a:r>
                    <a:rPr lang="en-US" altLang="zh-CN" sz="3600" b="1" dirty="0"/>
                    <a:t>06.</a:t>
                  </a:r>
                  <a:endParaRPr lang="zh-CN" altLang="en-US" sz="3600" b="1" dirty="0"/>
                </a:p>
              </p:txBody>
            </p:sp>
            <p:sp>
              <p:nvSpPr>
                <p:cNvPr id="22" name="Rectangle 21">
                  <a:extLst>
                    <a:ext uri="{FF2B5EF4-FFF2-40B4-BE49-F238E27FC236}">
                      <a16:creationId xmlns:a16="http://schemas.microsoft.com/office/drawing/2014/main" id="{23D48D70-2CE5-0F66-CEC6-5673C7266683}"/>
                    </a:ext>
                  </a:extLst>
                </p:cNvPr>
                <p:cNvSpPr/>
                <p:nvPr/>
              </p:nvSpPr>
              <p:spPr>
                <a:xfrm flipH="1">
                  <a:off x="1341278" y="3021735"/>
                  <a:ext cx="2646878" cy="296684"/>
                </a:xfrm>
                <a:prstGeom prst="rect">
                  <a:avLst/>
                </a:prstGeom>
                <a:ln>
                  <a:noFill/>
                </a:ln>
              </p:spPr>
              <p:txBody>
                <a:bodyPr wrap="none" lIns="91440" tIns="45720" rIns="91440" bIns="45720" anchor="t">
                  <a:spAutoFit/>
                </a:bodyPr>
                <a:lstStyle/>
                <a:p>
                  <a:pPr algn="l">
                    <a:lnSpc>
                      <a:spcPct val="83000"/>
                    </a:lnSpc>
                  </a:pPr>
                  <a:r>
                    <a:rPr lang="zh-CN" altLang="en-US" sz="1600" b="1" dirty="0">
                      <a:solidFill>
                        <a:srgbClr val="000000"/>
                      </a:solidFill>
                      <a:latin typeface="Arial" panose="020B0604020202020204" pitchFamily="34" charset="0"/>
                      <a:ea typeface="汉仪中圆 简" charset="0"/>
                    </a:rPr>
                    <a:t>蛋黄酥操作要点及注意事项</a:t>
                  </a:r>
                </a:p>
              </p:txBody>
            </p:sp>
          </p:grpSp>
        </p:grpSp>
      </p:grpSp>
      <p:pic>
        <p:nvPicPr>
          <p:cNvPr id="25" name="图片 24">
            <a:extLst>
              <a:ext uri="{FF2B5EF4-FFF2-40B4-BE49-F238E27FC236}">
                <a16:creationId xmlns:a16="http://schemas.microsoft.com/office/drawing/2014/main" id="{C141C406-B8C5-FBEC-8E41-52B1C4280DD4}"/>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custDataLst>
      <p:tags r:id="rId2"/>
    </p:custDataLst>
    <p:extLst>
      <p:ext uri="{BB962C8B-B14F-4D97-AF65-F5344CB8AC3E}">
        <p14:creationId xmlns:p14="http://schemas.microsoft.com/office/powerpoint/2010/main" val="2080334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50906" y="429208"/>
            <a:ext cx="3900196" cy="970384"/>
          </a:xfrm>
        </p:spPr>
        <p:txBody>
          <a:bodyPr wrap="square">
            <a:normAutofit/>
          </a:bodyPr>
          <a:lstStyle/>
          <a:p>
            <a:r>
              <a:rPr lang="en-US" altLang="zh-CN" dirty="0">
                <a:solidFill>
                  <a:schemeClr val="bg1"/>
                </a:solidFill>
              </a:rPr>
              <a:t>01.</a:t>
            </a:r>
            <a:r>
              <a:rPr lang="zh-CN" altLang="en-US" dirty="0">
                <a:solidFill>
                  <a:schemeClr val="bg1"/>
                </a:solidFill>
              </a:rPr>
              <a:t>蛋黄酥的起源</a:t>
            </a:r>
          </a:p>
        </p:txBody>
      </p:sp>
      <p:sp>
        <p:nvSpPr>
          <p:cNvPr id="4" name="Subtitle 3"/>
          <p:cNvSpPr>
            <a:spLocks noGrp="1"/>
          </p:cNvSpPr>
          <p:nvPr>
            <p:ph type="subTitle" idx="1"/>
          </p:nvPr>
        </p:nvSpPr>
        <p:spPr>
          <a:xfrm>
            <a:off x="998376" y="1707503"/>
            <a:ext cx="10431624" cy="5150498"/>
          </a:xfrm>
        </p:spPr>
        <p:txBody>
          <a:bodyPr wrap="square">
            <a:normAutofit fontScale="92500" lnSpcReduction="20000"/>
          </a:bodyPr>
          <a:lstStyle/>
          <a:p>
            <a:pPr algn="just"/>
            <a:r>
              <a:rPr lang="zh-CN" altLang="en-US" b="0" i="0" dirty="0">
                <a:solidFill>
                  <a:srgbClr val="000000"/>
                </a:solidFill>
                <a:effectLst/>
                <a:latin typeface="system-ui"/>
              </a:rPr>
              <a:t>        蛋黄酥的历史，要从酥皮开始讲起。</a:t>
            </a:r>
          </a:p>
          <a:p>
            <a:pPr algn="just"/>
            <a:r>
              <a:rPr lang="zh-CN" altLang="en-US" b="0" i="0" dirty="0">
                <a:solidFill>
                  <a:srgbClr val="000000"/>
                </a:solidFill>
                <a:effectLst/>
                <a:latin typeface="system-ui"/>
              </a:rPr>
              <a:t>        土耳其有种名叫</a:t>
            </a:r>
            <a:r>
              <a:rPr lang="en-US" altLang="zh-CN" b="0" i="0" dirty="0" err="1">
                <a:solidFill>
                  <a:srgbClr val="000000"/>
                </a:solidFill>
                <a:effectLst/>
                <a:latin typeface="system-ui"/>
              </a:rPr>
              <a:t>SuBrei</a:t>
            </a:r>
            <a:r>
              <a:rPr lang="zh-CN" altLang="en-US" b="0" i="0" dirty="0">
                <a:solidFill>
                  <a:srgbClr val="000000"/>
                </a:solidFill>
                <a:effectLst/>
                <a:latin typeface="system-ui"/>
              </a:rPr>
              <a:t>的古老点心，就是汉语“酥皮”的音译。</a:t>
            </a:r>
          </a:p>
          <a:p>
            <a:pPr algn="just"/>
            <a:r>
              <a:rPr lang="zh-CN" altLang="en-US" b="0" i="0" dirty="0">
                <a:solidFill>
                  <a:srgbClr val="000000"/>
                </a:solidFill>
                <a:effectLst/>
                <a:latin typeface="system-ui"/>
              </a:rPr>
              <a:t>        这种点心制作过程不难，于小麦面团中裹入油脂，经过反复折叠形成数百层面皮</a:t>
            </a:r>
            <a:r>
              <a:rPr lang="en-US" altLang="zh-CN" b="0" i="0" dirty="0">
                <a:solidFill>
                  <a:srgbClr val="000000"/>
                </a:solidFill>
                <a:effectLst/>
                <a:latin typeface="system-ui"/>
              </a:rPr>
              <a:t>-</a:t>
            </a:r>
            <a:r>
              <a:rPr lang="zh-CN" altLang="en-US" b="0" i="0" dirty="0">
                <a:solidFill>
                  <a:srgbClr val="000000"/>
                </a:solidFill>
                <a:effectLst/>
                <a:latin typeface="system-ui"/>
              </a:rPr>
              <a:t>油脂</a:t>
            </a:r>
            <a:r>
              <a:rPr lang="en-US" altLang="zh-CN" b="0" i="0" dirty="0">
                <a:solidFill>
                  <a:srgbClr val="000000"/>
                </a:solidFill>
                <a:effectLst/>
                <a:latin typeface="system-ui"/>
              </a:rPr>
              <a:t>-</a:t>
            </a:r>
            <a:r>
              <a:rPr lang="zh-CN" altLang="en-US" b="0" i="0" dirty="0">
                <a:solidFill>
                  <a:srgbClr val="000000"/>
                </a:solidFill>
                <a:effectLst/>
                <a:latin typeface="system-ui"/>
              </a:rPr>
              <a:t>面皮的分层。在加热的时候，面皮中的水分受高温汽化，形成了层次分明又香酥可口的酥皮。</a:t>
            </a:r>
          </a:p>
          <a:p>
            <a:pPr algn="just"/>
            <a:r>
              <a:rPr lang="zh-CN" altLang="en-US" b="0" i="0" dirty="0">
                <a:solidFill>
                  <a:srgbClr val="000000"/>
                </a:solidFill>
                <a:effectLst/>
                <a:latin typeface="system-ui"/>
              </a:rPr>
              <a:t>这种点心，基本指向了酥皮最早的发源地</a:t>
            </a:r>
            <a:r>
              <a:rPr lang="en-US" altLang="zh-CN" b="0" i="0" dirty="0">
                <a:solidFill>
                  <a:srgbClr val="000000"/>
                </a:solidFill>
                <a:effectLst/>
                <a:latin typeface="system-ui"/>
              </a:rPr>
              <a:t>--</a:t>
            </a:r>
            <a:r>
              <a:rPr lang="zh-CN" altLang="en-US" b="0" i="0" dirty="0">
                <a:solidFill>
                  <a:srgbClr val="000000"/>
                </a:solidFill>
                <a:effectLst/>
                <a:latin typeface="system-ui"/>
              </a:rPr>
              <a:t>中亚。</a:t>
            </a:r>
            <a:r>
              <a:rPr lang="en-US" altLang="zh-CN" b="0" i="0" dirty="0">
                <a:solidFill>
                  <a:srgbClr val="000000"/>
                </a:solidFill>
                <a:effectLst/>
                <a:latin typeface="system-ui"/>
              </a:rPr>
              <a:t>7</a:t>
            </a:r>
            <a:r>
              <a:rPr lang="zh-CN" altLang="en-US" b="0" i="0" dirty="0">
                <a:solidFill>
                  <a:srgbClr val="000000"/>
                </a:solidFill>
                <a:effectLst/>
                <a:latin typeface="system-ui"/>
              </a:rPr>
              <a:t>世纪，阿拔斯王朝时期，酥皮就已初具雏形。在占据了中东、北非和西亚大部之后。</a:t>
            </a:r>
            <a:r>
              <a:rPr lang="en-US" altLang="zh-CN" b="0" i="0" dirty="0">
                <a:solidFill>
                  <a:srgbClr val="000000"/>
                </a:solidFill>
                <a:effectLst/>
                <a:latin typeface="system-ui"/>
              </a:rPr>
              <a:t>751</a:t>
            </a:r>
            <a:r>
              <a:rPr lang="zh-CN" altLang="en-US" b="0" i="0" dirty="0">
                <a:solidFill>
                  <a:srgbClr val="000000"/>
                </a:solidFill>
                <a:effectLst/>
                <a:latin typeface="system-ui"/>
              </a:rPr>
              <a:t>年，阿拉伯人在怛罗斯战役中战胜强大的唐帝国，因此获得了相当范围的耕地，也打通了通往南亚次大陆</a:t>
            </a:r>
            <a:r>
              <a:rPr lang="en-US" altLang="zh-CN" b="0" i="0" dirty="0">
                <a:solidFill>
                  <a:srgbClr val="000000"/>
                </a:solidFill>
                <a:effectLst/>
                <a:latin typeface="system-ui"/>
              </a:rPr>
              <a:t>--</a:t>
            </a:r>
            <a:r>
              <a:rPr lang="zh-CN" altLang="en-US" b="0" i="0" dirty="0">
                <a:solidFill>
                  <a:srgbClr val="000000"/>
                </a:solidFill>
                <a:effectLst/>
                <a:latin typeface="system-ui"/>
              </a:rPr>
              <a:t>印度的大门。</a:t>
            </a:r>
            <a:endParaRPr lang="en-US" altLang="zh-CN" b="0" i="0" dirty="0">
              <a:solidFill>
                <a:srgbClr val="000000"/>
              </a:solidFill>
              <a:effectLst/>
              <a:latin typeface="system-ui"/>
            </a:endParaRPr>
          </a:p>
          <a:p>
            <a:pPr algn="just"/>
            <a:r>
              <a:rPr lang="zh-CN" altLang="en-US" b="0" i="0" dirty="0">
                <a:solidFill>
                  <a:srgbClr val="3C3C3D"/>
                </a:solidFill>
                <a:effectLst/>
                <a:latin typeface="STHeiti SC"/>
              </a:rPr>
              <a:t>       从此，原产自中亚的小麦粉遇上了</a:t>
            </a:r>
            <a:r>
              <a:rPr lang="zh-CN" altLang="en-US" b="1" i="0" dirty="0">
                <a:solidFill>
                  <a:srgbClr val="3C3C3D"/>
                </a:solidFill>
                <a:effectLst/>
                <a:latin typeface="STHeiti SC"/>
              </a:rPr>
              <a:t>黄油、糖浆、坚果、奶酪、肉桂</a:t>
            </a:r>
            <a:r>
              <a:rPr lang="zh-CN" altLang="en-US" b="0" i="0" dirty="0">
                <a:solidFill>
                  <a:srgbClr val="3C3C3D"/>
                </a:solidFill>
                <a:effectLst/>
                <a:latin typeface="STHeiti SC"/>
              </a:rPr>
              <a:t>这些辅材和香料沙特的椰枣酥、伊朗的波斯酥、摩洛哥的三角酥、希腊的妃乐酥都在那个时期诞生。</a:t>
            </a:r>
            <a:r>
              <a:rPr lang="en-US" altLang="zh-CN" b="0" i="0" dirty="0">
                <a:solidFill>
                  <a:srgbClr val="3C3C3D"/>
                </a:solidFill>
                <a:effectLst/>
                <a:latin typeface="STHeiti SC"/>
              </a:rPr>
              <a:t>13</a:t>
            </a:r>
            <a:r>
              <a:rPr lang="zh-CN" altLang="en-US" b="0" i="0" dirty="0">
                <a:solidFill>
                  <a:srgbClr val="3C3C3D"/>
                </a:solidFill>
                <a:effectLst/>
                <a:latin typeface="STHeiti SC"/>
              </a:rPr>
              <a:t>世纪，</a:t>
            </a:r>
            <a:r>
              <a:rPr lang="zh-CN" altLang="en-US" i="0" dirty="0">
                <a:solidFill>
                  <a:srgbClr val="3C3C3D"/>
                </a:solidFill>
                <a:effectLst/>
                <a:latin typeface="STHeiti SC"/>
              </a:rPr>
              <a:t>奥斯曼帝国</a:t>
            </a:r>
            <a:r>
              <a:rPr lang="zh-CN" altLang="en-US" b="0" i="0" dirty="0">
                <a:solidFill>
                  <a:srgbClr val="3C3C3D"/>
                </a:solidFill>
                <a:effectLst/>
                <a:latin typeface="STHeiti SC"/>
              </a:rPr>
              <a:t>继承了阿拉伯世界的衣钵并开始对基督教世界的东欧、南欧进行入侵，酥皮也被带到了这些地方。意大利的</a:t>
            </a:r>
            <a:r>
              <a:rPr lang="zh-CN" altLang="en-US" b="1" i="0" dirty="0">
                <a:solidFill>
                  <a:srgbClr val="3C3C3D"/>
                </a:solidFill>
                <a:effectLst/>
                <a:latin typeface="STHeiti SC"/>
              </a:rPr>
              <a:t>羊角可颂、千层酥</a:t>
            </a:r>
            <a:r>
              <a:rPr lang="zh-CN" altLang="en-US" dirty="0">
                <a:solidFill>
                  <a:srgbClr val="3C3C3D"/>
                </a:solidFill>
                <a:latin typeface="STHeiti SC"/>
              </a:rPr>
              <a:t>、</a:t>
            </a:r>
            <a:r>
              <a:rPr lang="zh-CN" altLang="en-US" b="0" i="0" dirty="0">
                <a:solidFill>
                  <a:srgbClr val="3C3C3D"/>
                </a:solidFill>
                <a:effectLst/>
                <a:latin typeface="STHeiti SC"/>
              </a:rPr>
              <a:t>法国的</a:t>
            </a:r>
            <a:r>
              <a:rPr lang="zh-CN" altLang="en-US" b="1" i="0" dirty="0">
                <a:solidFill>
                  <a:srgbClr val="3C3C3D"/>
                </a:solidFill>
                <a:effectLst/>
                <a:latin typeface="STHeiti SC"/>
              </a:rPr>
              <a:t>拿破仑酥、酥皮汤、酥盒、</a:t>
            </a:r>
            <a:r>
              <a:rPr lang="zh-CN" altLang="en-US" b="0" i="0" dirty="0">
                <a:solidFill>
                  <a:srgbClr val="3C3C3D"/>
                </a:solidFill>
                <a:effectLst/>
                <a:latin typeface="STHeiti SC"/>
              </a:rPr>
              <a:t>英国的</a:t>
            </a:r>
            <a:r>
              <a:rPr lang="zh-CN" altLang="en-US" b="1" i="0" dirty="0">
                <a:solidFill>
                  <a:srgbClr val="3C3C3D"/>
                </a:solidFill>
                <a:effectLst/>
                <a:latin typeface="STHeiti SC"/>
              </a:rPr>
              <a:t>派皮</a:t>
            </a:r>
            <a:r>
              <a:rPr lang="zh-CN" altLang="en-US" b="0" i="0" dirty="0">
                <a:solidFill>
                  <a:srgbClr val="3C3C3D"/>
                </a:solidFill>
                <a:effectLst/>
                <a:latin typeface="STHeiti SC"/>
              </a:rPr>
              <a:t>再之后，欧洲崛起大航海的殖民浪潮来临，</a:t>
            </a:r>
            <a:r>
              <a:rPr lang="zh-CN" altLang="en-US" b="1" i="0" dirty="0">
                <a:solidFill>
                  <a:srgbClr val="3C3C3D"/>
                </a:solidFill>
                <a:effectLst/>
                <a:latin typeface="STHeiti SC"/>
              </a:rPr>
              <a:t>酥皮</a:t>
            </a:r>
            <a:r>
              <a:rPr lang="zh-CN" altLang="en-US" b="0" i="0" dirty="0">
                <a:solidFill>
                  <a:srgbClr val="3C3C3D"/>
                </a:solidFill>
                <a:effectLst/>
                <a:latin typeface="STHeiti SC"/>
              </a:rPr>
              <a:t>被欧洲人带到了全世界。</a:t>
            </a:r>
            <a:endParaRPr lang="en-US" altLang="zh-CN" b="0" i="0" dirty="0">
              <a:solidFill>
                <a:srgbClr val="3C3C3D"/>
              </a:solidFill>
              <a:effectLst/>
              <a:latin typeface="STHeiti SC"/>
            </a:endParaRPr>
          </a:p>
          <a:p>
            <a:pPr algn="just"/>
            <a:r>
              <a:rPr lang="zh-CN" altLang="en-US" b="0" i="0" dirty="0">
                <a:solidFill>
                  <a:srgbClr val="3C3C3D"/>
                </a:solidFill>
                <a:effectLst/>
                <a:latin typeface="STHeiti SC"/>
              </a:rPr>
              <a:t>      而酥点传到了中国最早接受殖民文化的</a:t>
            </a:r>
            <a:r>
              <a:rPr lang="zh-CN" altLang="en-US" b="1" i="0" dirty="0">
                <a:solidFill>
                  <a:srgbClr val="3C3C3D"/>
                </a:solidFill>
                <a:effectLst/>
                <a:latin typeface="STHeiti SC"/>
              </a:rPr>
              <a:t>澳门、香港、台湾</a:t>
            </a:r>
            <a:r>
              <a:rPr lang="zh-CN" altLang="en-US" b="0" i="0" dirty="0">
                <a:solidFill>
                  <a:srgbClr val="3C3C3D"/>
                </a:solidFill>
                <a:effectLst/>
                <a:latin typeface="STHeiti SC"/>
              </a:rPr>
              <a:t>等地后则发展出了</a:t>
            </a:r>
            <a:r>
              <a:rPr lang="zh-CN" altLang="en-US" b="1" i="0" dirty="0">
                <a:solidFill>
                  <a:srgbClr val="3C3C3D"/>
                </a:solidFill>
                <a:effectLst/>
                <a:latin typeface="STHeiti SC"/>
              </a:rPr>
              <a:t>蛋挞酥、萝卜酥、叉烧酥、皮蛋酥、凤梨酥，以及蛋黄酥</a:t>
            </a:r>
            <a:r>
              <a:rPr lang="zh-CN" altLang="en-US" b="0" i="0" dirty="0">
                <a:solidFill>
                  <a:srgbClr val="3C3C3D"/>
                </a:solidFill>
                <a:effectLst/>
                <a:latin typeface="STHeiti SC"/>
              </a:rPr>
              <a:t>无一例外的，它们融合了中国传统食材的精华。</a:t>
            </a:r>
          </a:p>
          <a:p>
            <a:pPr algn="just"/>
            <a:r>
              <a:rPr lang="zh-CN" altLang="en-US" b="0" i="0" dirty="0">
                <a:solidFill>
                  <a:srgbClr val="000000"/>
                </a:solidFill>
                <a:effectLst/>
                <a:latin typeface="system-ui"/>
              </a:rPr>
              <a:t>中国人制作咸蛋的历史已逾千年，最早在南北朝就有江南人以盐水浸鸭蛋以保存的记载。北宋时，江苏高邮人秦观，以家乡的咸鸭蛋馈赠师友，这是中国饮食谱系中少有的腌制食物成为文人情趣的例子。清朝的袁枚，更是在他的</a:t>
            </a:r>
            <a:r>
              <a:rPr lang="en-US" altLang="zh-CN" b="0" i="0" dirty="0">
                <a:solidFill>
                  <a:srgbClr val="000000"/>
                </a:solidFill>
                <a:effectLst/>
                <a:latin typeface="system-ui"/>
              </a:rPr>
              <a:t>《</a:t>
            </a:r>
            <a:r>
              <a:rPr lang="zh-CN" altLang="en-US" b="0" i="0" dirty="0">
                <a:solidFill>
                  <a:srgbClr val="000000"/>
                </a:solidFill>
                <a:effectLst/>
                <a:latin typeface="system-ui"/>
              </a:rPr>
              <a:t>随园食单</a:t>
            </a:r>
            <a:r>
              <a:rPr lang="en-US" altLang="zh-CN" b="0" i="0" dirty="0">
                <a:solidFill>
                  <a:srgbClr val="000000"/>
                </a:solidFill>
                <a:effectLst/>
                <a:latin typeface="system-ui"/>
              </a:rPr>
              <a:t>》</a:t>
            </a:r>
            <a:r>
              <a:rPr lang="zh-CN" altLang="en-US" b="0" i="0" dirty="0">
                <a:solidFill>
                  <a:srgbClr val="000000"/>
                </a:solidFill>
                <a:effectLst/>
                <a:latin typeface="system-ui"/>
              </a:rPr>
              <a:t>里记录了官场应酬的宴席中，以切开的咸鸭蛋当成小菜飨客的模样。</a:t>
            </a:r>
          </a:p>
          <a:p>
            <a:pPr algn="just"/>
            <a:r>
              <a:rPr lang="zh-CN" altLang="en-US" b="0" i="0" dirty="0">
                <a:solidFill>
                  <a:srgbClr val="000000"/>
                </a:solidFill>
                <a:effectLst/>
                <a:latin typeface="system-ui"/>
              </a:rPr>
              <a:t>        在风云激变的</a:t>
            </a:r>
            <a:r>
              <a:rPr lang="en-US" altLang="zh-CN" b="0" i="0" dirty="0">
                <a:solidFill>
                  <a:srgbClr val="000000"/>
                </a:solidFill>
                <a:effectLst/>
                <a:latin typeface="system-ui"/>
              </a:rPr>
              <a:t>1949</a:t>
            </a:r>
            <a:r>
              <a:rPr lang="zh-CN" altLang="en-US" b="0" i="0" dirty="0">
                <a:solidFill>
                  <a:srgbClr val="000000"/>
                </a:solidFill>
                <a:effectLst/>
                <a:latin typeface="system-ui"/>
              </a:rPr>
              <a:t>，大量江南人来到了一水之隔的台湾。在制作咸鸭蛋之类的点心时，也融合了早就来到这里的酥皮，创制出了中式点心的代表作</a:t>
            </a:r>
            <a:r>
              <a:rPr lang="en-US" altLang="zh-CN" b="0" i="0" dirty="0">
                <a:solidFill>
                  <a:srgbClr val="000000"/>
                </a:solidFill>
                <a:effectLst/>
                <a:latin typeface="system-ui"/>
              </a:rPr>
              <a:t>--</a:t>
            </a:r>
            <a:r>
              <a:rPr lang="zh-CN" altLang="en-US" b="0" i="0" dirty="0">
                <a:solidFill>
                  <a:srgbClr val="000000"/>
                </a:solidFill>
                <a:effectLst/>
                <a:latin typeface="system-ui"/>
              </a:rPr>
              <a:t>蛋黄酥。</a:t>
            </a:r>
          </a:p>
        </p:txBody>
      </p:sp>
      <p:pic>
        <p:nvPicPr>
          <p:cNvPr id="6" name="图片 5">
            <a:extLst>
              <a:ext uri="{FF2B5EF4-FFF2-40B4-BE49-F238E27FC236}">
                <a16:creationId xmlns:a16="http://schemas.microsoft.com/office/drawing/2014/main" id="{A8ADB076-1D6D-B1E5-DC13-A40783ACA899}"/>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custDataLst>
      <p:tags r:id="rId2"/>
    </p:custDataLst>
    <p:extLst>
      <p:ext uri="{BB962C8B-B14F-4D97-AF65-F5344CB8AC3E}">
        <p14:creationId xmlns:p14="http://schemas.microsoft.com/office/powerpoint/2010/main" val="3378621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0424" y="634482"/>
            <a:ext cx="8108303" cy="1231640"/>
          </a:xfrm>
        </p:spPr>
        <p:txBody>
          <a:bodyPr wrap="square">
            <a:normAutofit/>
          </a:bodyPr>
          <a:lstStyle/>
          <a:p>
            <a:r>
              <a:rPr lang="en-US" altLang="zh-CN" dirty="0">
                <a:solidFill>
                  <a:schemeClr val="bg1"/>
                </a:solidFill>
              </a:rPr>
              <a:t>02.</a:t>
            </a:r>
            <a:r>
              <a:rPr lang="zh-CN" altLang="en-US" dirty="0">
                <a:solidFill>
                  <a:schemeClr val="bg1"/>
                </a:solidFill>
              </a:rPr>
              <a:t>蛋黄酥课程需要的工具和材料</a:t>
            </a:r>
          </a:p>
        </p:txBody>
      </p:sp>
      <p:sp>
        <p:nvSpPr>
          <p:cNvPr id="4" name="Subtitle 3"/>
          <p:cNvSpPr>
            <a:spLocks noGrp="1"/>
          </p:cNvSpPr>
          <p:nvPr>
            <p:ph type="subTitle" idx="1"/>
          </p:nvPr>
        </p:nvSpPr>
        <p:spPr>
          <a:xfrm>
            <a:off x="830424" y="2481942"/>
            <a:ext cx="10870164" cy="3890865"/>
          </a:xfrm>
        </p:spPr>
        <p:txBody>
          <a:bodyPr wrap="square">
            <a:normAutofit/>
          </a:bodyPr>
          <a:lstStyle/>
          <a:p>
            <a:pPr algn="l"/>
            <a:r>
              <a:rPr lang="zh-CN" altLang="en-US" sz="2000" dirty="0">
                <a:solidFill>
                  <a:schemeClr val="bg1"/>
                </a:solidFill>
              </a:rPr>
              <a:t>常用工具：一次性手套、料盆、电子秤、硅胶铲、烤盘、羊毛刷、擀面杖、面粉筛网、喷壶、耐高温油纸</a:t>
            </a:r>
            <a:endParaRPr lang="en-US" altLang="zh-CN" sz="2000" dirty="0">
              <a:solidFill>
                <a:schemeClr val="bg1"/>
              </a:solidFill>
            </a:endParaRPr>
          </a:p>
          <a:p>
            <a:pPr algn="l"/>
            <a:r>
              <a:rPr lang="zh-CN" altLang="en-US" sz="2000" dirty="0">
                <a:solidFill>
                  <a:schemeClr val="bg1"/>
                </a:solidFill>
              </a:rPr>
              <a:t>材料</a:t>
            </a:r>
            <a:r>
              <a:rPr lang="en-US" altLang="zh-CN" sz="2000" dirty="0">
                <a:solidFill>
                  <a:schemeClr val="bg1"/>
                </a:solidFill>
              </a:rPr>
              <a:t>---</a:t>
            </a:r>
            <a:r>
              <a:rPr lang="zh-CN" altLang="en-US" sz="2000" dirty="0">
                <a:solidFill>
                  <a:schemeClr val="bg1"/>
                </a:solidFill>
              </a:rPr>
              <a:t> 水油皮：中筋面粉</a:t>
            </a:r>
            <a:r>
              <a:rPr lang="en-US" altLang="zh-CN" sz="2000" dirty="0">
                <a:solidFill>
                  <a:schemeClr val="bg1"/>
                </a:solidFill>
              </a:rPr>
              <a:t>210g</a:t>
            </a:r>
            <a:r>
              <a:rPr lang="zh-CN" altLang="en-US" sz="2000" dirty="0">
                <a:solidFill>
                  <a:schemeClr val="bg1"/>
                </a:solidFill>
              </a:rPr>
              <a:t>、无盐黄油</a:t>
            </a:r>
            <a:r>
              <a:rPr lang="en-US" altLang="zh-CN" sz="2000" dirty="0">
                <a:solidFill>
                  <a:schemeClr val="bg1"/>
                </a:solidFill>
              </a:rPr>
              <a:t>75g</a:t>
            </a:r>
            <a:r>
              <a:rPr lang="zh-CN" altLang="en-US" sz="2000" dirty="0">
                <a:solidFill>
                  <a:schemeClr val="bg1"/>
                </a:solidFill>
              </a:rPr>
              <a:t>、水</a:t>
            </a:r>
            <a:r>
              <a:rPr lang="en-US" altLang="zh-CN" sz="2000" dirty="0">
                <a:solidFill>
                  <a:schemeClr val="bg1"/>
                </a:solidFill>
              </a:rPr>
              <a:t>75g</a:t>
            </a:r>
          </a:p>
          <a:p>
            <a:pPr algn="l"/>
            <a:r>
              <a:rPr lang="zh-CN" altLang="en-US" sz="2000" dirty="0">
                <a:solidFill>
                  <a:schemeClr val="bg1"/>
                </a:solidFill>
              </a:rPr>
              <a:t>            干油酥：低筋面粉</a:t>
            </a:r>
            <a:r>
              <a:rPr lang="en-US" altLang="zh-CN" sz="2000" dirty="0">
                <a:solidFill>
                  <a:schemeClr val="bg1"/>
                </a:solidFill>
              </a:rPr>
              <a:t>165g</a:t>
            </a:r>
            <a:r>
              <a:rPr lang="zh-CN" altLang="en-US" sz="2000" dirty="0">
                <a:solidFill>
                  <a:schemeClr val="bg1"/>
                </a:solidFill>
              </a:rPr>
              <a:t>、无盐黄油</a:t>
            </a:r>
            <a:r>
              <a:rPr lang="en-US" altLang="zh-CN" sz="2000" dirty="0">
                <a:solidFill>
                  <a:schemeClr val="bg1"/>
                </a:solidFill>
              </a:rPr>
              <a:t>92g</a:t>
            </a:r>
          </a:p>
          <a:p>
            <a:pPr algn="l"/>
            <a:r>
              <a:rPr lang="zh-CN" altLang="en-US" sz="2000" dirty="0">
                <a:solidFill>
                  <a:schemeClr val="bg1"/>
                </a:solidFill>
              </a:rPr>
              <a:t>            馅料：油性红豆沙</a:t>
            </a:r>
            <a:r>
              <a:rPr lang="en-US" altLang="zh-CN" sz="2000" dirty="0">
                <a:solidFill>
                  <a:schemeClr val="bg1"/>
                </a:solidFill>
              </a:rPr>
              <a:t>360g</a:t>
            </a:r>
            <a:r>
              <a:rPr lang="zh-CN" altLang="en-US" sz="2000" dirty="0">
                <a:solidFill>
                  <a:schemeClr val="bg1"/>
                </a:solidFill>
              </a:rPr>
              <a:t>（每个</a:t>
            </a:r>
            <a:r>
              <a:rPr lang="en-US" altLang="zh-CN" sz="2000" dirty="0">
                <a:solidFill>
                  <a:schemeClr val="bg1"/>
                </a:solidFill>
              </a:rPr>
              <a:t>20</a:t>
            </a:r>
            <a:r>
              <a:rPr lang="zh-CN" altLang="en-US" sz="2000" dirty="0">
                <a:solidFill>
                  <a:schemeClr val="bg1"/>
                </a:solidFill>
              </a:rPr>
              <a:t>克）、咸蛋黄（每个约</a:t>
            </a:r>
            <a:r>
              <a:rPr lang="en-US" altLang="zh-CN" sz="2000" dirty="0">
                <a:solidFill>
                  <a:schemeClr val="bg1"/>
                </a:solidFill>
              </a:rPr>
              <a:t>16</a:t>
            </a:r>
            <a:r>
              <a:rPr lang="zh-CN" altLang="en-US" sz="2000" dirty="0">
                <a:solidFill>
                  <a:schemeClr val="bg1"/>
                </a:solidFill>
              </a:rPr>
              <a:t>克）、白酒少许</a:t>
            </a:r>
            <a:endParaRPr lang="en-US" altLang="zh-CN" sz="2000" dirty="0">
              <a:solidFill>
                <a:schemeClr val="bg1"/>
              </a:solidFill>
            </a:endParaRPr>
          </a:p>
          <a:p>
            <a:pPr algn="l"/>
            <a:r>
              <a:rPr lang="zh-CN" altLang="en-US" sz="2000" dirty="0">
                <a:solidFill>
                  <a:schemeClr val="bg1"/>
                </a:solidFill>
              </a:rPr>
              <a:t>装饰： 蛋黄液</a:t>
            </a:r>
            <a:r>
              <a:rPr lang="en-US" altLang="zh-CN" sz="2000" dirty="0">
                <a:solidFill>
                  <a:schemeClr val="bg1"/>
                </a:solidFill>
              </a:rPr>
              <a:t>1</a:t>
            </a:r>
            <a:r>
              <a:rPr lang="zh-CN" altLang="en-US" sz="2000" dirty="0">
                <a:solidFill>
                  <a:schemeClr val="bg1"/>
                </a:solidFill>
              </a:rPr>
              <a:t>个</a:t>
            </a:r>
            <a:endParaRPr lang="en-US" altLang="zh-CN" sz="2000" dirty="0">
              <a:solidFill>
                <a:schemeClr val="bg1"/>
              </a:solidFill>
            </a:endParaRPr>
          </a:p>
          <a:p>
            <a:pPr algn="l"/>
            <a:r>
              <a:rPr lang="zh-CN" altLang="en-US" sz="2000" dirty="0">
                <a:solidFill>
                  <a:schemeClr val="bg1"/>
                </a:solidFill>
              </a:rPr>
              <a:t>            黑芝麻（适量点缀）</a:t>
            </a:r>
            <a:endParaRPr lang="en-US" altLang="zh-CN" sz="2000" dirty="0">
              <a:solidFill>
                <a:schemeClr val="bg1"/>
              </a:solidFill>
            </a:endParaRPr>
          </a:p>
          <a:p>
            <a:pPr algn="l"/>
            <a:r>
              <a:rPr lang="zh-CN" altLang="en-US" sz="2000" dirty="0">
                <a:solidFill>
                  <a:schemeClr val="bg1"/>
                </a:solidFill>
              </a:rPr>
              <a:t>            此份量可以做</a:t>
            </a:r>
            <a:r>
              <a:rPr lang="en-US" altLang="zh-CN" sz="2000" dirty="0">
                <a:solidFill>
                  <a:schemeClr val="bg1"/>
                </a:solidFill>
              </a:rPr>
              <a:t>18</a:t>
            </a:r>
            <a:r>
              <a:rPr lang="zh-CN" altLang="en-US" sz="2000" dirty="0">
                <a:solidFill>
                  <a:schemeClr val="bg1"/>
                </a:solidFill>
              </a:rPr>
              <a:t>个</a:t>
            </a:r>
            <a:endParaRPr lang="en-US" altLang="zh-CN" sz="2000" dirty="0">
              <a:solidFill>
                <a:schemeClr val="bg1"/>
              </a:solidFill>
            </a:endParaRPr>
          </a:p>
          <a:p>
            <a:pPr algn="l"/>
            <a:endParaRPr lang="zh-CN" altLang="en-US" dirty="0"/>
          </a:p>
        </p:txBody>
      </p:sp>
      <p:pic>
        <p:nvPicPr>
          <p:cNvPr id="6" name="图片 5">
            <a:extLst>
              <a:ext uri="{FF2B5EF4-FFF2-40B4-BE49-F238E27FC236}">
                <a16:creationId xmlns:a16="http://schemas.microsoft.com/office/drawing/2014/main" id="{2248DE09-3528-BC2D-431F-8D9018B8FC01}"/>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custDataLst>
      <p:tags r:id="rId2"/>
    </p:custDataLst>
    <p:extLst>
      <p:ext uri="{BB962C8B-B14F-4D97-AF65-F5344CB8AC3E}">
        <p14:creationId xmlns:p14="http://schemas.microsoft.com/office/powerpoint/2010/main" val="292644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0400" y="1236380"/>
            <a:ext cx="6553022" cy="4741935"/>
            <a:chOff x="673100" y="1236380"/>
            <a:chExt cx="6553022" cy="4741935"/>
          </a:xfrm>
        </p:grpSpPr>
        <p:grpSp>
          <p:nvGrpSpPr>
            <p:cNvPr id="2" name="Group 1">
              <a:extLst>
                <a:ext uri="{FF2B5EF4-FFF2-40B4-BE49-F238E27FC236}">
                  <a16:creationId xmlns:a16="http://schemas.microsoft.com/office/drawing/2014/main" id="{B79AE7B9-5F61-43A9-9F11-D9AD211C10F4}"/>
                </a:ext>
              </a:extLst>
            </p:cNvPr>
            <p:cNvGrpSpPr/>
            <p:nvPr/>
          </p:nvGrpSpPr>
          <p:grpSpPr>
            <a:xfrm>
              <a:off x="1374162" y="2876123"/>
              <a:ext cx="3832838" cy="1390057"/>
              <a:chOff x="660400" y="2779015"/>
              <a:chExt cx="3832838" cy="1390057"/>
            </a:xfrm>
          </p:grpSpPr>
          <p:sp>
            <p:nvSpPr>
              <p:cNvPr id="22" name="Rounded Rectangle 21">
                <a:extLst>
                  <a:ext uri="{FF2B5EF4-FFF2-40B4-BE49-F238E27FC236}">
                    <a16:creationId xmlns:a16="http://schemas.microsoft.com/office/drawing/2014/main" id="{A83D7F08-BC4D-402D-BBF7-2006F342DE84}"/>
                  </a:ext>
                </a:extLst>
              </p:cNvPr>
              <p:cNvSpPr/>
              <p:nvPr/>
            </p:nvSpPr>
            <p:spPr>
              <a:xfrm>
                <a:off x="1222158" y="2779015"/>
                <a:ext cx="3271080" cy="1390057"/>
              </a:xfrm>
              <a:prstGeom prst="roundRect">
                <a:avLst>
                  <a:gd name="adj" fmla="val 3500"/>
                </a:avLst>
              </a:prstGeom>
              <a:solidFill>
                <a:schemeClr val="tx1">
                  <a:lumMod val="95000"/>
                  <a:lumOff val="5000"/>
                  <a:alpha val="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33" name="TextBox 32">
                <a:extLst>
                  <a:ext uri="{FF2B5EF4-FFF2-40B4-BE49-F238E27FC236}">
                    <a16:creationId xmlns:a16="http://schemas.microsoft.com/office/drawing/2014/main" id="{0471A30F-7565-499A-AB3D-7BCDDF03A17D}"/>
                  </a:ext>
                </a:extLst>
              </p:cNvPr>
              <p:cNvSpPr txBox="1"/>
              <p:nvPr/>
            </p:nvSpPr>
            <p:spPr>
              <a:xfrm>
                <a:off x="1838931" y="3335068"/>
                <a:ext cx="2439056" cy="284693"/>
              </a:xfrm>
              <a:prstGeom prst="rect">
                <a:avLst/>
              </a:prstGeom>
              <a:noFill/>
            </p:spPr>
            <p:txBody>
              <a:bodyPr wrap="square" rtlCol="0">
                <a:spAutoFit/>
              </a:bodyPr>
              <a:lstStyle>
                <a:defPPr>
                  <a:defRPr lang="zh-CN"/>
                </a:defPPr>
                <a:lvl1pPr>
                  <a:lnSpc>
                    <a:spcPts val="1500"/>
                  </a:lnSpc>
                  <a:defRPr sz="900"/>
                </a:lvl1pPr>
              </a:lstStyle>
              <a:p>
                <a:pPr lvl="0"/>
                <a:r>
                  <a:rPr lang="zh-CN" altLang="en-US" sz="1400" b="1" dirty="0">
                    <a:latin typeface="Cambria" panose="02040503050406030204" pitchFamily="18" charset="0"/>
                    <a:ea typeface="微软雅黑" panose="020B0503020204020204" pitchFamily="34" charset="-122"/>
                  </a:rPr>
                  <a:t>教学工具、材料</a:t>
                </a:r>
                <a:endParaRPr lang="en-US" altLang="zh-CN" sz="1400" b="1" dirty="0">
                  <a:latin typeface="Cambria" panose="02040503050406030204" pitchFamily="18" charset="0"/>
                  <a:ea typeface="微软雅黑" panose="020B0503020204020204" pitchFamily="34" charset="-122"/>
                </a:endParaRPr>
              </a:p>
            </p:txBody>
          </p:sp>
          <p:grpSp>
            <p:nvGrpSpPr>
              <p:cNvPr id="29" name="Group 28">
                <a:extLst>
                  <a:ext uri="{FF2B5EF4-FFF2-40B4-BE49-F238E27FC236}">
                    <a16:creationId xmlns:a16="http://schemas.microsoft.com/office/drawing/2014/main" id="{7B2A696D-062A-41A6-A4A0-12B96D04C7A1}"/>
                  </a:ext>
                </a:extLst>
              </p:cNvPr>
              <p:cNvGrpSpPr/>
              <p:nvPr/>
            </p:nvGrpSpPr>
            <p:grpSpPr>
              <a:xfrm>
                <a:off x="660400" y="2912287"/>
                <a:ext cx="1123514" cy="1123512"/>
                <a:chOff x="5801161" y="2030507"/>
                <a:chExt cx="900002" cy="900000"/>
              </a:xfrm>
            </p:grpSpPr>
            <p:sp>
              <p:nvSpPr>
                <p:cNvPr id="31" name="Oval 30">
                  <a:extLst>
                    <a:ext uri="{FF2B5EF4-FFF2-40B4-BE49-F238E27FC236}">
                      <a16:creationId xmlns:a16="http://schemas.microsoft.com/office/drawing/2014/main" id="{B5B583AD-517F-43DD-9F7E-0A4A70D85E6D}"/>
                    </a:ext>
                  </a:extLst>
                </p:cNvPr>
                <p:cNvSpPr/>
                <p:nvPr/>
              </p:nvSpPr>
              <p:spPr>
                <a:xfrm>
                  <a:off x="5801161" y="2030507"/>
                  <a:ext cx="900002" cy="900000"/>
                </a:xfrm>
                <a:prstGeom prst="ellipse">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solidFill>
                      <a:schemeClr val="tx1"/>
                    </a:solidFill>
                  </a:endParaRPr>
                </a:p>
              </p:txBody>
            </p:sp>
            <p:sp>
              <p:nvSpPr>
                <p:cNvPr id="35" name="Oval 34">
                  <a:extLst>
                    <a:ext uri="{FF2B5EF4-FFF2-40B4-BE49-F238E27FC236}">
                      <a16:creationId xmlns:a16="http://schemas.microsoft.com/office/drawing/2014/main" id="{FE68BBB1-FD8C-4020-9C66-3642EA983905}"/>
                    </a:ext>
                  </a:extLst>
                </p:cNvPr>
                <p:cNvSpPr/>
                <p:nvPr/>
              </p:nvSpPr>
              <p:spPr>
                <a:xfrm>
                  <a:off x="5981164" y="2210507"/>
                  <a:ext cx="540001" cy="5400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000" b="1" dirty="0">
                      <a:solidFill>
                        <a:schemeClr val="tx1"/>
                      </a:solidFill>
                    </a:rPr>
                    <a:t>1</a:t>
                  </a:r>
                  <a:endParaRPr lang="zh-CN" altLang="en-US" sz="1000" b="1" dirty="0">
                    <a:solidFill>
                      <a:schemeClr val="tx1"/>
                    </a:solidFill>
                  </a:endParaRPr>
                </a:p>
              </p:txBody>
            </p:sp>
          </p:grpSp>
        </p:grpSp>
        <p:sp>
          <p:nvSpPr>
            <p:cNvPr id="105" name="Rounded Rectangle 104">
              <a:extLst>
                <a:ext uri="{FF2B5EF4-FFF2-40B4-BE49-F238E27FC236}">
                  <a16:creationId xmlns:a16="http://schemas.microsoft.com/office/drawing/2014/main" id="{9FE640AA-D92A-4B4F-9E16-39473181735B}"/>
                </a:ext>
              </a:extLst>
            </p:cNvPr>
            <p:cNvSpPr/>
            <p:nvPr/>
          </p:nvSpPr>
          <p:spPr>
            <a:xfrm>
              <a:off x="1935920" y="4588258"/>
              <a:ext cx="3271080" cy="1390057"/>
            </a:xfrm>
            <a:prstGeom prst="roundRect">
              <a:avLst>
                <a:gd name="adj" fmla="val 3500"/>
              </a:avLst>
            </a:prstGeom>
            <a:solidFill>
              <a:schemeClr val="tx1">
                <a:lumMod val="95000"/>
                <a:lumOff val="5000"/>
                <a:alpha val="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106" name="TextBox 105">
              <a:extLst>
                <a:ext uri="{FF2B5EF4-FFF2-40B4-BE49-F238E27FC236}">
                  <a16:creationId xmlns:a16="http://schemas.microsoft.com/office/drawing/2014/main" id="{1C9AF9CF-A5BC-4203-933F-2636CB2002BD}"/>
                </a:ext>
              </a:extLst>
            </p:cNvPr>
            <p:cNvSpPr txBox="1"/>
            <p:nvPr/>
          </p:nvSpPr>
          <p:spPr>
            <a:xfrm>
              <a:off x="2552694" y="5108433"/>
              <a:ext cx="2540006" cy="669414"/>
            </a:xfrm>
            <a:prstGeom prst="rect">
              <a:avLst/>
            </a:prstGeom>
            <a:noFill/>
          </p:spPr>
          <p:txBody>
            <a:bodyPr wrap="square" rtlCol="0">
              <a:spAutoFit/>
            </a:bodyPr>
            <a:lstStyle>
              <a:defPPr>
                <a:defRPr lang="zh-CN"/>
              </a:defPPr>
              <a:lvl1pPr>
                <a:lnSpc>
                  <a:spcPts val="1500"/>
                </a:lnSpc>
                <a:defRPr sz="900"/>
              </a:lvl1pPr>
            </a:lstStyle>
            <a:p>
              <a:pPr lvl="0"/>
              <a:r>
                <a:rPr lang="zh-CN" altLang="en-US" sz="1400" b="1" dirty="0">
                  <a:latin typeface="Cambria" panose="02040503050406030204" pitchFamily="18" charset="0"/>
                  <a:ea typeface="微软雅黑" panose="020B0503020204020204" pitchFamily="34" charset="-122"/>
                </a:rPr>
                <a:t>规范学生着装和坐姿、随堂笔记、检查学生个人实操工具手布等</a:t>
              </a:r>
              <a:endParaRPr lang="en-US" altLang="zh-CN" sz="1400" b="1" dirty="0">
                <a:latin typeface="Cambria" panose="02040503050406030204" pitchFamily="18" charset="0"/>
                <a:ea typeface="微软雅黑" panose="020B0503020204020204" pitchFamily="34" charset="-122"/>
              </a:endParaRPr>
            </a:p>
          </p:txBody>
        </p:sp>
        <p:grpSp>
          <p:nvGrpSpPr>
            <p:cNvPr id="56" name="Group 55">
              <a:extLst>
                <a:ext uri="{FF2B5EF4-FFF2-40B4-BE49-F238E27FC236}">
                  <a16:creationId xmlns:a16="http://schemas.microsoft.com/office/drawing/2014/main" id="{1D570459-E778-4700-82A7-F3E0FC10AB65}"/>
                </a:ext>
              </a:extLst>
            </p:cNvPr>
            <p:cNvGrpSpPr/>
            <p:nvPr/>
          </p:nvGrpSpPr>
          <p:grpSpPr>
            <a:xfrm>
              <a:off x="1374196" y="4730045"/>
              <a:ext cx="1123514" cy="1123512"/>
              <a:chOff x="4660146" y="2725685"/>
              <a:chExt cx="900002" cy="900000"/>
            </a:xfrm>
          </p:grpSpPr>
          <p:sp>
            <p:nvSpPr>
              <p:cNvPr id="59" name="Oval 58">
                <a:extLst>
                  <a:ext uri="{FF2B5EF4-FFF2-40B4-BE49-F238E27FC236}">
                    <a16:creationId xmlns:a16="http://schemas.microsoft.com/office/drawing/2014/main" id="{EB2BF258-B517-4EFA-8F93-7ABE11EBEA7C}"/>
                  </a:ext>
                </a:extLst>
              </p:cNvPr>
              <p:cNvSpPr/>
              <p:nvPr/>
            </p:nvSpPr>
            <p:spPr>
              <a:xfrm>
                <a:off x="4660146" y="2725685"/>
                <a:ext cx="900002" cy="900000"/>
              </a:xfrm>
              <a:prstGeom prst="ellipse">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solidFill>
                    <a:schemeClr val="tx1"/>
                  </a:solidFill>
                </a:endParaRPr>
              </a:p>
            </p:txBody>
          </p:sp>
          <p:sp>
            <p:nvSpPr>
              <p:cNvPr id="68" name="Oval 67">
                <a:extLst>
                  <a:ext uri="{FF2B5EF4-FFF2-40B4-BE49-F238E27FC236}">
                    <a16:creationId xmlns:a16="http://schemas.microsoft.com/office/drawing/2014/main" id="{089941CC-6194-405D-8A6A-5CF86888F67A}"/>
                  </a:ext>
                </a:extLst>
              </p:cNvPr>
              <p:cNvSpPr/>
              <p:nvPr/>
            </p:nvSpPr>
            <p:spPr>
              <a:xfrm>
                <a:off x="4840149" y="2905685"/>
                <a:ext cx="540001" cy="5400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000" b="1" dirty="0">
                    <a:solidFill>
                      <a:schemeClr val="tx1"/>
                    </a:solidFill>
                  </a:rPr>
                  <a:t>3</a:t>
                </a:r>
                <a:endParaRPr lang="zh-CN" altLang="en-US" sz="1000" b="1" dirty="0">
                  <a:solidFill>
                    <a:schemeClr val="tx1"/>
                  </a:solidFill>
                </a:endParaRPr>
              </a:p>
            </p:txBody>
          </p:sp>
        </p:grpSp>
        <p:grpSp>
          <p:nvGrpSpPr>
            <p:cNvPr id="73" name="Group 72">
              <a:extLst>
                <a:ext uri="{FF2B5EF4-FFF2-40B4-BE49-F238E27FC236}">
                  <a16:creationId xmlns:a16="http://schemas.microsoft.com/office/drawing/2014/main" id="{40865196-EE6D-4E34-A1DC-C08195711396}"/>
                </a:ext>
              </a:extLst>
            </p:cNvPr>
            <p:cNvGrpSpPr/>
            <p:nvPr/>
          </p:nvGrpSpPr>
          <p:grpSpPr>
            <a:xfrm>
              <a:off x="6096000" y="4721531"/>
              <a:ext cx="1130122" cy="1130119"/>
              <a:chOff x="8611831" y="4804787"/>
              <a:chExt cx="900002" cy="900000"/>
            </a:xfrm>
          </p:grpSpPr>
          <p:sp>
            <p:nvSpPr>
              <p:cNvPr id="74" name="Oval 73">
                <a:extLst>
                  <a:ext uri="{FF2B5EF4-FFF2-40B4-BE49-F238E27FC236}">
                    <a16:creationId xmlns:a16="http://schemas.microsoft.com/office/drawing/2014/main" id="{165272C0-EAFB-4709-8D2A-A520960860F4}"/>
                  </a:ext>
                </a:extLst>
              </p:cNvPr>
              <p:cNvSpPr/>
              <p:nvPr/>
            </p:nvSpPr>
            <p:spPr>
              <a:xfrm>
                <a:off x="8611831" y="4804787"/>
                <a:ext cx="900002" cy="900000"/>
              </a:xfrm>
              <a:prstGeom prst="ellipse">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solidFill>
                    <a:schemeClr val="tx1"/>
                  </a:solidFill>
                </a:endParaRPr>
              </a:p>
            </p:txBody>
          </p:sp>
          <p:sp>
            <p:nvSpPr>
              <p:cNvPr id="76" name="Oval 75">
                <a:extLst>
                  <a:ext uri="{FF2B5EF4-FFF2-40B4-BE49-F238E27FC236}">
                    <a16:creationId xmlns:a16="http://schemas.microsoft.com/office/drawing/2014/main" id="{BA25A48C-5022-479E-9FE1-9A9DF776BACF}"/>
                  </a:ext>
                </a:extLst>
              </p:cNvPr>
              <p:cNvSpPr/>
              <p:nvPr/>
            </p:nvSpPr>
            <p:spPr>
              <a:xfrm>
                <a:off x="8791837" y="4984787"/>
                <a:ext cx="540001" cy="5400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000" b="1" dirty="0">
                    <a:solidFill>
                      <a:schemeClr val="tx1"/>
                    </a:solidFill>
                  </a:rPr>
                  <a:t>4</a:t>
                </a:r>
                <a:endParaRPr lang="zh-CN" altLang="en-US" sz="1000" b="1" dirty="0">
                  <a:solidFill>
                    <a:schemeClr val="tx1"/>
                  </a:solidFill>
                </a:endParaRPr>
              </a:p>
            </p:txBody>
          </p:sp>
        </p:grpSp>
        <p:sp>
          <p:nvSpPr>
            <p:cNvPr id="116" name="TextBox 115">
              <a:extLst>
                <a:ext uri="{FF2B5EF4-FFF2-40B4-BE49-F238E27FC236}">
                  <a16:creationId xmlns:a16="http://schemas.microsoft.com/office/drawing/2014/main" id="{5100D7F0-C4B1-43A7-BE72-928687C85668}"/>
                </a:ext>
              </a:extLst>
            </p:cNvPr>
            <p:cNvSpPr txBox="1"/>
            <p:nvPr/>
          </p:nvSpPr>
          <p:spPr>
            <a:xfrm>
              <a:off x="673100" y="1236380"/>
              <a:ext cx="5036324" cy="461665"/>
            </a:xfrm>
            <a:prstGeom prst="rect">
              <a:avLst/>
            </a:prstGeom>
            <a:noFill/>
          </p:spPr>
          <p:txBody>
            <a:bodyPr wrap="square">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kumimoji="0" lang="en-US" altLang="zh-CN" sz="2400" b="1" i="0" u="none" strike="noStrike" kern="1200" cap="none" spc="0" normalizeH="0" baseline="0" noProof="0" dirty="0"/>
                <a:t>03</a:t>
              </a:r>
              <a:r>
                <a:rPr kumimoji="0" lang="zh-CN" altLang="en-US" sz="2400" b="1" i="0" u="none" strike="noStrike" kern="1200" cap="none" spc="0" normalizeH="0" baseline="0" noProof="0" dirty="0"/>
                <a:t>蛋黄酥准备工作细节</a:t>
              </a:r>
            </a:p>
          </p:txBody>
        </p:sp>
      </p:grpSp>
      <p:sp>
        <p:nvSpPr>
          <p:cNvPr id="5" name="Rounded Rectangle 21">
            <a:extLst>
              <a:ext uri="{FF2B5EF4-FFF2-40B4-BE49-F238E27FC236}">
                <a16:creationId xmlns:a16="http://schemas.microsoft.com/office/drawing/2014/main" id="{CA0032C6-F4BC-54E4-19E5-098F0D0F5A45}"/>
              </a:ext>
            </a:extLst>
          </p:cNvPr>
          <p:cNvSpPr/>
          <p:nvPr/>
        </p:nvSpPr>
        <p:spPr>
          <a:xfrm>
            <a:off x="6648361" y="2848679"/>
            <a:ext cx="3271080" cy="1390057"/>
          </a:xfrm>
          <a:prstGeom prst="roundRect">
            <a:avLst>
              <a:gd name="adj" fmla="val 3500"/>
            </a:avLst>
          </a:prstGeom>
          <a:solidFill>
            <a:schemeClr val="tx1">
              <a:lumMod val="95000"/>
              <a:lumOff val="5000"/>
              <a:alpha val="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zh-CN" altLang="en-US" sz="1800" dirty="0">
                <a:latin typeface="Cambria" panose="02040503050406030204" pitchFamily="18" charset="0"/>
                <a:ea typeface="微软雅黑" panose="020B0503020204020204" pitchFamily="34" charset="-122"/>
              </a:rPr>
              <a:t>               </a:t>
            </a:r>
            <a:r>
              <a:rPr lang="zh-CN" altLang="en-US" sz="1400" b="1" dirty="0">
                <a:solidFill>
                  <a:schemeClr val="tx1"/>
                </a:solidFill>
                <a:latin typeface="Cambria" panose="02040503050406030204" pitchFamily="18" charset="0"/>
                <a:ea typeface="微软雅黑" panose="020B0503020204020204" pitchFamily="34" charset="-122"/>
              </a:rPr>
              <a:t>教案、教学</a:t>
            </a:r>
            <a:r>
              <a:rPr lang="en-US" altLang="zh-CN" sz="1400" b="1" dirty="0">
                <a:solidFill>
                  <a:schemeClr val="tx1"/>
                </a:solidFill>
                <a:latin typeface="Cambria" panose="02040503050406030204" pitchFamily="18" charset="0"/>
                <a:ea typeface="微软雅黑" panose="020B0503020204020204" pitchFamily="34" charset="-122"/>
              </a:rPr>
              <a:t>PPT</a:t>
            </a:r>
          </a:p>
        </p:txBody>
      </p:sp>
      <p:sp>
        <p:nvSpPr>
          <p:cNvPr id="6" name="Oval 30">
            <a:extLst>
              <a:ext uri="{FF2B5EF4-FFF2-40B4-BE49-F238E27FC236}">
                <a16:creationId xmlns:a16="http://schemas.microsoft.com/office/drawing/2014/main" id="{DAF0E92C-CBA5-5BF6-3330-185AD1B9C4B8}"/>
              </a:ext>
            </a:extLst>
          </p:cNvPr>
          <p:cNvSpPr/>
          <p:nvPr/>
        </p:nvSpPr>
        <p:spPr>
          <a:xfrm>
            <a:off x="6105071" y="2962698"/>
            <a:ext cx="1123514" cy="1123512"/>
          </a:xfrm>
          <a:prstGeom prst="ellipse">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solidFill>
                <a:schemeClr val="tx1"/>
              </a:solidFill>
            </a:endParaRPr>
          </a:p>
        </p:txBody>
      </p:sp>
      <p:sp>
        <p:nvSpPr>
          <p:cNvPr id="8" name="Oval 34">
            <a:extLst>
              <a:ext uri="{FF2B5EF4-FFF2-40B4-BE49-F238E27FC236}">
                <a16:creationId xmlns:a16="http://schemas.microsoft.com/office/drawing/2014/main" id="{74FB7E54-5EED-C03A-815F-817618A73E3F}"/>
              </a:ext>
            </a:extLst>
          </p:cNvPr>
          <p:cNvSpPr/>
          <p:nvPr/>
        </p:nvSpPr>
        <p:spPr>
          <a:xfrm>
            <a:off x="6365156" y="3206655"/>
            <a:ext cx="674108" cy="674107"/>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000" b="1" dirty="0">
                <a:solidFill>
                  <a:schemeClr val="tx1"/>
                </a:solidFill>
              </a:rPr>
              <a:t>2</a:t>
            </a:r>
            <a:endParaRPr lang="zh-CN" altLang="en-US" sz="1000" b="1" dirty="0">
              <a:solidFill>
                <a:schemeClr val="tx1"/>
              </a:solidFill>
            </a:endParaRPr>
          </a:p>
        </p:txBody>
      </p:sp>
      <p:sp>
        <p:nvSpPr>
          <p:cNvPr id="25" name="Rounded Rectangle 21">
            <a:extLst>
              <a:ext uri="{FF2B5EF4-FFF2-40B4-BE49-F238E27FC236}">
                <a16:creationId xmlns:a16="http://schemas.microsoft.com/office/drawing/2014/main" id="{D729C953-F630-731C-1A4D-A4BE5551214A}"/>
              </a:ext>
            </a:extLst>
          </p:cNvPr>
          <p:cNvSpPr/>
          <p:nvPr/>
        </p:nvSpPr>
        <p:spPr>
          <a:xfrm>
            <a:off x="6561242" y="4579813"/>
            <a:ext cx="3359826" cy="1390057"/>
          </a:xfrm>
          <a:prstGeom prst="roundRect">
            <a:avLst>
              <a:gd name="adj" fmla="val 3500"/>
            </a:avLst>
          </a:prstGeom>
          <a:solidFill>
            <a:schemeClr val="tx1">
              <a:lumMod val="95000"/>
              <a:lumOff val="5000"/>
              <a:alpha val="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zh-CN" altLang="en-US" sz="1800" dirty="0">
                <a:latin typeface="Cambria" panose="02040503050406030204" pitchFamily="18" charset="0"/>
                <a:ea typeface="微软雅黑" panose="020B0503020204020204" pitchFamily="34" charset="-122"/>
              </a:rPr>
              <a:t>               </a:t>
            </a:r>
            <a:r>
              <a:rPr lang="zh-CN" altLang="en-US" sz="1400" b="1" dirty="0">
                <a:solidFill>
                  <a:schemeClr val="tx1"/>
                </a:solidFill>
                <a:latin typeface="Cambria" panose="02040503050406030204" pitchFamily="18" charset="0"/>
                <a:ea typeface="微软雅黑" panose="020B0503020204020204" pitchFamily="34" charset="-122"/>
              </a:rPr>
              <a:t>利用手机投屏多媒体播放示范课程</a:t>
            </a:r>
            <a:endParaRPr lang="en-US" altLang="zh-CN" sz="1400" b="1" dirty="0">
              <a:solidFill>
                <a:schemeClr val="tx1"/>
              </a:solidFill>
              <a:latin typeface="Cambria" panose="02040503050406030204" pitchFamily="18" charset="0"/>
              <a:ea typeface="微软雅黑" panose="020B0503020204020204" pitchFamily="34" charset="-122"/>
            </a:endParaRPr>
          </a:p>
        </p:txBody>
      </p:sp>
      <p:pic>
        <p:nvPicPr>
          <p:cNvPr id="7" name="图片 6">
            <a:extLst>
              <a:ext uri="{FF2B5EF4-FFF2-40B4-BE49-F238E27FC236}">
                <a16:creationId xmlns:a16="http://schemas.microsoft.com/office/drawing/2014/main" id="{A75049D5-BE28-B1E9-2CF9-B6BD6619499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custDataLst>
      <p:tags r:id="rId2"/>
    </p:custDataLst>
    <p:extLst>
      <p:ext uri="{BB962C8B-B14F-4D97-AF65-F5344CB8AC3E}">
        <p14:creationId xmlns:p14="http://schemas.microsoft.com/office/powerpoint/2010/main" val="448405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40869C-C002-BC40-B67F-57302615E63F}"/>
              </a:ext>
            </a:extLst>
          </p:cNvPr>
          <p:cNvSpPr>
            <a:spLocks noGrp="1"/>
          </p:cNvSpPr>
          <p:nvPr>
            <p:ph type="title"/>
          </p:nvPr>
        </p:nvSpPr>
        <p:spPr/>
        <p:txBody>
          <a:bodyPr>
            <a:normAutofit fontScale="90000"/>
          </a:bodyPr>
          <a:lstStyle/>
          <a:p>
            <a:pPr algn="ctr"/>
            <a:r>
              <a:rPr lang="zh-CN" altLang="zh-CN" sz="40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蛋黄酥原材料解析</a:t>
            </a:r>
            <a:br>
              <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rPr>
            </a:br>
            <a:endParaRPr lang="zh-CN" altLang="en-US" dirty="0"/>
          </a:p>
        </p:txBody>
      </p:sp>
      <p:sp>
        <p:nvSpPr>
          <p:cNvPr id="3" name="内容占位符 2">
            <a:extLst>
              <a:ext uri="{FF2B5EF4-FFF2-40B4-BE49-F238E27FC236}">
                <a16:creationId xmlns:a16="http://schemas.microsoft.com/office/drawing/2014/main" id="{F5882282-5807-7F2F-C0F8-2DFB38335037}"/>
              </a:ext>
            </a:extLst>
          </p:cNvPr>
          <p:cNvSpPr>
            <a:spLocks noGrp="1"/>
          </p:cNvSpPr>
          <p:nvPr>
            <p:ph idx="1"/>
          </p:nvPr>
        </p:nvSpPr>
        <p:spPr>
          <a:xfrm>
            <a:off x="660400" y="1092200"/>
            <a:ext cx="10858500" cy="5446252"/>
          </a:xfrm>
        </p:spPr>
        <p:txBody>
          <a:bodyPr>
            <a:normAutofit fontScale="77500" lnSpcReduction="20000"/>
          </a:bodyPr>
          <a:lstStyle/>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中筋面粉：蛋白质含量在</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9-11%</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，介于高粉和低粉之间，</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吸水率</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55%-60%</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，适合做中式面点，比如面条、饺子、饺子、油条。</a:t>
            </a: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低筋面粉：</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又称糕点专用粉，低筋粉、低粉，</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蛋白质含量低于</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9%</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平均在</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8.5%</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左右，吸水率为</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48%-52%</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，蛋白质含量低，面筋质也较少，因此筋性亦弱，多用来做蛋糕、饼干、塔、派、等松软、酥脆的糕点。</a:t>
            </a: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油性豆沙：</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水分含量低，硬度高，保持期长，比水性豆沙多了炒制过程，把里面的水分炒干，里面加油，麦芽糖类的物质，适合做月饼、蛋黄酥。</a:t>
            </a: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红泥鸭蛋：</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红泥、白酒、食用盐、水包裹鸭蛋起保护作用，让鸭蛋在稳定的条件下充分吸收盐分并发酵，从容入味，红泥防止鸭蛋在腌制的过程中挤压裂缝，腌出的鸭蛋个个红心，蛋黄还溢油起沙，口感好，营养丰富</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。鸭</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蛋黄含有</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丰富的蛋白质、卵磷脂、维生素、</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红泥腌制的富含铁钙。</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适量食用可以为人体补充所需要的营养物质，促进大脑的发育、</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保护视力</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、提高免疫力。</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中式酥皮</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又称开酥，起酥是指水油皮包入油酥后，经过擀卷形成相隔的酥皮面团</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首先起酥</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最好的是</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猪油</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，与黄油相比，猪油的</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延展性更好</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，因此也能够使表皮更好的起酥。其中猪油油脂肪含量高，酥皮容易操作。其次</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黄油</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，猪油具有一定的腥味，有些人并不是很能忍受，因此对于此类人群以及一些有饮食禁忌的人群来说可以选择黄油来制作，黄油</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奶香十足</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，定型好，适合快递。再次植物油，</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色拉油</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相对干一些，酥层质感较差。</a:t>
            </a: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包酥的手法</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：大包酥和小包酥，酥皮的呈现形态分为明酥和暗酥</a:t>
            </a: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大包酥</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：优点是操作简单效率高，缺点是酥层相对没那么均匀，层次少</a:t>
            </a: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小包酥</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：优点是酥层均匀，层次多，皮面光滑，不易破裂，缺点是速度慢，费工时，效率低。</a:t>
            </a: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明酥</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：是酥皮切口朝上包制，比如彩酥、紫薯酥、抹茶酥、酥层外露表面看见螺旋状的酥层</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暗酥</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：是看不到酥层，切开后看到层层起酥，比如蛋黄酥、鲜肉酥、鲜花饼。</a:t>
            </a:r>
          </a:p>
          <a:p>
            <a:endParaRPr lang="zh-CN" altLang="en-US" dirty="0"/>
          </a:p>
        </p:txBody>
      </p:sp>
      <p:pic>
        <p:nvPicPr>
          <p:cNvPr id="6" name="图片 5">
            <a:extLst>
              <a:ext uri="{FF2B5EF4-FFF2-40B4-BE49-F238E27FC236}">
                <a16:creationId xmlns:a16="http://schemas.microsoft.com/office/drawing/2014/main" id="{719CFA82-EB22-CA38-7AE6-87AC99398B8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extLst>
      <p:ext uri="{BB962C8B-B14F-4D97-AF65-F5344CB8AC3E}">
        <p14:creationId xmlns:p14="http://schemas.microsoft.com/office/powerpoint/2010/main" val="364264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8dc0e7e64d9a4cc1a11046c5523d4021">
            <a:hlinkClick r:id="" action="ppaction://media"/>
            <a:extLst>
              <a:ext uri="{FF2B5EF4-FFF2-40B4-BE49-F238E27FC236}">
                <a16:creationId xmlns:a16="http://schemas.microsoft.com/office/drawing/2014/main" id="{A3669F2B-AE60-5457-B4E3-BA1AFCC5BA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2361" y="293577"/>
            <a:ext cx="5958349" cy="6270846"/>
          </a:xfrm>
          <a:prstGeom prst="rect">
            <a:avLst/>
          </a:prstGeom>
        </p:spPr>
      </p:pic>
      <p:pic>
        <p:nvPicPr>
          <p:cNvPr id="3" name="图片 2">
            <a:extLst>
              <a:ext uri="{FF2B5EF4-FFF2-40B4-BE49-F238E27FC236}">
                <a16:creationId xmlns:a16="http://schemas.microsoft.com/office/drawing/2014/main" id="{A1B7423C-017C-4A6C-A7B8-91054A9EA313}"/>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extLst>
      <p:ext uri="{BB962C8B-B14F-4D97-AF65-F5344CB8AC3E}">
        <p14:creationId xmlns:p14="http://schemas.microsoft.com/office/powerpoint/2010/main" val="13398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122">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803D4-FD10-E365-CC07-26D58B0DC94E}"/>
              </a:ext>
            </a:extLst>
          </p:cNvPr>
          <p:cNvSpPr>
            <a:spLocks noGrp="1"/>
          </p:cNvSpPr>
          <p:nvPr>
            <p:ph type="title"/>
          </p:nvPr>
        </p:nvSpPr>
        <p:spPr/>
        <p:txBody>
          <a:bodyPr/>
          <a:lstStyle/>
          <a:p>
            <a:r>
              <a:rPr lang="zh-CN" altLang="en-US" dirty="0"/>
              <a:t>大包酥、暗酥、明酥</a:t>
            </a:r>
          </a:p>
        </p:txBody>
      </p:sp>
      <p:pic>
        <p:nvPicPr>
          <p:cNvPr id="13" name="内容占位符 12">
            <a:extLst>
              <a:ext uri="{FF2B5EF4-FFF2-40B4-BE49-F238E27FC236}">
                <a16:creationId xmlns:a16="http://schemas.microsoft.com/office/drawing/2014/main" id="{9E5726CA-6C6F-5483-23E2-C394AC522D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552" y="1028700"/>
            <a:ext cx="2319796" cy="3088643"/>
          </a:xfrm>
        </p:spPr>
      </p:pic>
      <p:pic>
        <p:nvPicPr>
          <p:cNvPr id="15" name="图片 14">
            <a:extLst>
              <a:ext uri="{FF2B5EF4-FFF2-40B4-BE49-F238E27FC236}">
                <a16:creationId xmlns:a16="http://schemas.microsoft.com/office/drawing/2014/main" id="{C790F49C-0A13-AC8F-83FE-5689C34F6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797" y="1028699"/>
            <a:ext cx="2319797" cy="3088643"/>
          </a:xfrm>
          <a:prstGeom prst="rect">
            <a:avLst/>
          </a:prstGeom>
        </p:spPr>
      </p:pic>
      <p:pic>
        <p:nvPicPr>
          <p:cNvPr id="17" name="图片 16">
            <a:extLst>
              <a:ext uri="{FF2B5EF4-FFF2-40B4-BE49-F238E27FC236}">
                <a16:creationId xmlns:a16="http://schemas.microsoft.com/office/drawing/2014/main" id="{751CC996-D8D5-6D40-79A8-E45ED0009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044" y="1028700"/>
            <a:ext cx="2319798" cy="3088646"/>
          </a:xfrm>
          <a:prstGeom prst="rect">
            <a:avLst/>
          </a:prstGeom>
        </p:spPr>
      </p:pic>
      <p:pic>
        <p:nvPicPr>
          <p:cNvPr id="21" name="图片 20">
            <a:extLst>
              <a:ext uri="{FF2B5EF4-FFF2-40B4-BE49-F238E27FC236}">
                <a16:creationId xmlns:a16="http://schemas.microsoft.com/office/drawing/2014/main" id="{7424D6ED-6260-531A-C51B-275C41E9C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52" y="4234016"/>
            <a:ext cx="2571135" cy="2571135"/>
          </a:xfrm>
          <a:prstGeom prst="rect">
            <a:avLst/>
          </a:prstGeom>
        </p:spPr>
      </p:pic>
      <p:pic>
        <p:nvPicPr>
          <p:cNvPr id="23" name="图片 22">
            <a:extLst>
              <a:ext uri="{FF2B5EF4-FFF2-40B4-BE49-F238E27FC236}">
                <a16:creationId xmlns:a16="http://schemas.microsoft.com/office/drawing/2014/main" id="{869B03CC-3E60-9F1D-FC3B-F9DE4BFF8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675" y="4227955"/>
            <a:ext cx="2571135" cy="2571135"/>
          </a:xfrm>
          <a:prstGeom prst="rect">
            <a:avLst/>
          </a:prstGeom>
        </p:spPr>
      </p:pic>
      <p:pic>
        <p:nvPicPr>
          <p:cNvPr id="25" name="图片 24">
            <a:extLst>
              <a:ext uri="{FF2B5EF4-FFF2-40B4-BE49-F238E27FC236}">
                <a16:creationId xmlns:a16="http://schemas.microsoft.com/office/drawing/2014/main" id="{F75E5598-67FF-45E3-B4BD-F38B3F2E1E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4798" y="4227955"/>
            <a:ext cx="1929105" cy="2571135"/>
          </a:xfrm>
          <a:prstGeom prst="rect">
            <a:avLst/>
          </a:prstGeom>
        </p:spPr>
      </p:pic>
      <p:pic>
        <p:nvPicPr>
          <p:cNvPr id="27" name="图片 26">
            <a:extLst>
              <a:ext uri="{FF2B5EF4-FFF2-40B4-BE49-F238E27FC236}">
                <a16:creationId xmlns:a16="http://schemas.microsoft.com/office/drawing/2014/main" id="{57C1B01F-1BAB-5B6C-AC43-EABB9A295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3903" y="1051478"/>
            <a:ext cx="2318092" cy="3088643"/>
          </a:xfrm>
          <a:prstGeom prst="rect">
            <a:avLst/>
          </a:prstGeom>
        </p:spPr>
      </p:pic>
      <p:pic>
        <p:nvPicPr>
          <p:cNvPr id="29" name="图片 28">
            <a:extLst>
              <a:ext uri="{FF2B5EF4-FFF2-40B4-BE49-F238E27FC236}">
                <a16:creationId xmlns:a16="http://schemas.microsoft.com/office/drawing/2014/main" id="{018B32DC-EA29-E61E-5E54-B69FBB2AB9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4025" y="1028698"/>
            <a:ext cx="1927975" cy="3088643"/>
          </a:xfrm>
          <a:prstGeom prst="rect">
            <a:avLst/>
          </a:prstGeom>
        </p:spPr>
      </p:pic>
      <p:pic>
        <p:nvPicPr>
          <p:cNvPr id="4" name="图片 3">
            <a:extLst>
              <a:ext uri="{FF2B5EF4-FFF2-40B4-BE49-F238E27FC236}">
                <a16:creationId xmlns:a16="http://schemas.microsoft.com/office/drawing/2014/main" id="{6ACD4652-4FC7-CAFA-9BF5-F7BC49434E9E}"/>
              </a:ext>
            </a:extLst>
          </p:cNvPr>
          <p:cNvPicPr>
            <a:picLocks noChangeAspect="1"/>
          </p:cNvPicPr>
          <p:nvPr/>
        </p:nvPicPr>
        <p:blipFill>
          <a:blip r:embed="rId10">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extLst>
      <p:ext uri="{BB962C8B-B14F-4D97-AF65-F5344CB8AC3E}">
        <p14:creationId xmlns:p14="http://schemas.microsoft.com/office/powerpoint/2010/main" val="168660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966" y="-65313"/>
            <a:ext cx="12876244" cy="774440"/>
          </a:xfrm>
        </p:spPr>
        <p:txBody>
          <a:bodyPr wrap="square">
            <a:normAutofit/>
          </a:bodyPr>
          <a:lstStyle/>
          <a:p>
            <a:pPr algn="ctr"/>
            <a:r>
              <a:rPr lang="en-US" altLang="zh-CN" dirty="0"/>
              <a:t>04.</a:t>
            </a:r>
            <a:r>
              <a:rPr lang="zh-CN" altLang="en-US" dirty="0"/>
              <a:t>蛋黄酥示范步骤</a:t>
            </a:r>
          </a:p>
        </p:txBody>
      </p:sp>
      <p:pic>
        <p:nvPicPr>
          <p:cNvPr id="19" name="图片 18">
            <a:extLst>
              <a:ext uri="{FF2B5EF4-FFF2-40B4-BE49-F238E27FC236}">
                <a16:creationId xmlns:a16="http://schemas.microsoft.com/office/drawing/2014/main" id="{C679166C-2E46-E7FE-77A4-6C135A86D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515" y="708189"/>
            <a:ext cx="3227177" cy="3071650"/>
          </a:xfrm>
          <a:prstGeom prst="rect">
            <a:avLst/>
          </a:prstGeom>
        </p:spPr>
      </p:pic>
      <p:pic>
        <p:nvPicPr>
          <p:cNvPr id="21" name="图片 20">
            <a:extLst>
              <a:ext uri="{FF2B5EF4-FFF2-40B4-BE49-F238E27FC236}">
                <a16:creationId xmlns:a16="http://schemas.microsoft.com/office/drawing/2014/main" id="{5267328E-D7A5-B638-E068-1DD2AC3C3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6719" y="696555"/>
            <a:ext cx="3251619" cy="3094915"/>
          </a:xfrm>
          <a:prstGeom prst="rect">
            <a:avLst/>
          </a:prstGeom>
        </p:spPr>
      </p:pic>
      <p:pic>
        <p:nvPicPr>
          <p:cNvPr id="23" name="图片 22">
            <a:extLst>
              <a:ext uri="{FF2B5EF4-FFF2-40B4-BE49-F238E27FC236}">
                <a16:creationId xmlns:a16="http://schemas.microsoft.com/office/drawing/2014/main" id="{C08A3D5C-F4A1-AC43-D6D4-664379A63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581" y="3782609"/>
            <a:ext cx="3253333" cy="3054898"/>
          </a:xfrm>
          <a:prstGeom prst="rect">
            <a:avLst/>
          </a:prstGeom>
        </p:spPr>
      </p:pic>
      <p:pic>
        <p:nvPicPr>
          <p:cNvPr id="27" name="图片 26">
            <a:extLst>
              <a:ext uri="{FF2B5EF4-FFF2-40B4-BE49-F238E27FC236}">
                <a16:creationId xmlns:a16="http://schemas.microsoft.com/office/drawing/2014/main" id="{49F13998-E10E-3B7C-3D84-1637C26D46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8338" y="708189"/>
            <a:ext cx="3227177" cy="3071650"/>
          </a:xfrm>
          <a:prstGeom prst="rect">
            <a:avLst/>
          </a:prstGeom>
        </p:spPr>
      </p:pic>
      <p:pic>
        <p:nvPicPr>
          <p:cNvPr id="29" name="图片 28">
            <a:extLst>
              <a:ext uri="{FF2B5EF4-FFF2-40B4-BE49-F238E27FC236}">
                <a16:creationId xmlns:a16="http://schemas.microsoft.com/office/drawing/2014/main" id="{E8DE1B1E-07DA-DDAC-E11F-C1506D0909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090" y="3767693"/>
            <a:ext cx="3227175" cy="3071648"/>
          </a:xfrm>
          <a:prstGeom prst="rect">
            <a:avLst/>
          </a:prstGeom>
        </p:spPr>
      </p:pic>
      <p:pic>
        <p:nvPicPr>
          <p:cNvPr id="31" name="图片 30">
            <a:extLst>
              <a:ext uri="{FF2B5EF4-FFF2-40B4-BE49-F238E27FC236}">
                <a16:creationId xmlns:a16="http://schemas.microsoft.com/office/drawing/2014/main" id="{8A3381FD-7209-76C4-88DA-9A75AA09C3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4404" y="3765858"/>
            <a:ext cx="3235973" cy="3071649"/>
          </a:xfrm>
          <a:prstGeom prst="rect">
            <a:avLst/>
          </a:prstGeom>
        </p:spPr>
      </p:pic>
      <p:pic>
        <p:nvPicPr>
          <p:cNvPr id="4" name="图片 3">
            <a:extLst>
              <a:ext uri="{FF2B5EF4-FFF2-40B4-BE49-F238E27FC236}">
                <a16:creationId xmlns:a16="http://schemas.microsoft.com/office/drawing/2014/main" id="{082FE769-3CE3-F3FE-DA80-D2C1A9D26661}"/>
              </a:ext>
            </a:extLst>
          </p:cNvPr>
          <p:cNvPicPr>
            <a:picLocks noChangeAspect="1"/>
          </p:cNvPicPr>
          <p:nvPr/>
        </p:nvPicPr>
        <p:blipFill>
          <a:blip r:embed="rId10">
            <a:alphaModFix amt="20000"/>
            <a:extLst>
              <a:ext uri="{28A0092B-C50C-407E-A947-70E740481C1C}">
                <a14:useLocalDpi xmlns:a14="http://schemas.microsoft.com/office/drawing/2010/main" val="0"/>
              </a:ext>
            </a:extLst>
          </a:blip>
          <a:stretch>
            <a:fillRect/>
          </a:stretch>
        </p:blipFill>
        <p:spPr>
          <a:xfrm>
            <a:off x="9271819" y="0"/>
            <a:ext cx="2920181" cy="609600"/>
          </a:xfrm>
          <a:prstGeom prst="rect">
            <a:avLst/>
          </a:prstGeom>
        </p:spPr>
      </p:pic>
    </p:spTree>
    <p:custDataLst>
      <p:tags r:id="rId2"/>
    </p:custDataLst>
    <p:extLst>
      <p:ext uri="{BB962C8B-B14F-4D97-AF65-F5344CB8AC3E}">
        <p14:creationId xmlns:p14="http://schemas.microsoft.com/office/powerpoint/2010/main" val="20914333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PLUS.IMAGE" val="20230926/images_pattern_1_1000/62c67c83-ef98-4aaf-8df2-b58b62dbdd92-3.source.default.zh-Hans.jpg"/>
  <p:tag name="OFFICEPLUS.THEME" val="20230926/images_pattern_1_1000/62c67c83-ef98-4aaf-8df2-b58b62dbdd92-3.source.default.zh-Hans-5.pptx"/>
  <p:tag name="OFFICEPLUS.OUTLINE" val="333335"/>
  <p:tag name="OFFICEPLUS.OUTLINEEXTERNAL" val="cbb46a49-ad7b-1d15-e19f-abf65d99058d"/>
</p:tagLst>
</file>

<file path=ppt/tags/tag10.xml><?xml version="1.0" encoding="utf-8"?>
<p:tagLst xmlns:a="http://schemas.openxmlformats.org/drawingml/2006/main" xmlns:r="http://schemas.openxmlformats.org/officeDocument/2006/relationships" xmlns:p="http://schemas.openxmlformats.org/presentationml/2006/main">
  <p:tag name="OFFICEPLUS.TAG" val="e69c5ac3-dafd-4b9a-bbf1-d26a1016f816"/>
</p:tagLst>
</file>

<file path=ppt/tags/tag2.xml><?xml version="1.0" encoding="utf-8"?>
<p:tagLst xmlns:a="http://schemas.openxmlformats.org/drawingml/2006/main" xmlns:r="http://schemas.openxmlformats.org/officeDocument/2006/relationships" xmlns:p="http://schemas.openxmlformats.org/presentationml/2006/main">
  <p:tag name="OFFICEPLUS.TAG" val="03a12446-4040-4dad-8d54-bb681f108928"/>
</p:tagLst>
</file>

<file path=ppt/tags/tag3.xml><?xml version="1.0" encoding="utf-8"?>
<p:tagLst xmlns:a="http://schemas.openxmlformats.org/drawingml/2006/main" xmlns:r="http://schemas.openxmlformats.org/officeDocument/2006/relationships" xmlns:p="http://schemas.openxmlformats.org/presentationml/2006/main">
  <p:tag name="OFFICEPLUS.TAG" val="7bbc12ee-40ec-489f-ab8c-4fa55cf2bf59"/>
  <p:tag name="OFFICEPLUS.TEMPLATE" val="8fffcd09-7014-4604-9371-24a9696808e9.pptx"/>
</p:tagLst>
</file>

<file path=ppt/tags/tag4.xml><?xml version="1.0" encoding="utf-8"?>
<p:tagLst xmlns:a="http://schemas.openxmlformats.org/drawingml/2006/main" xmlns:r="http://schemas.openxmlformats.org/officeDocument/2006/relationships" xmlns:p="http://schemas.openxmlformats.org/presentationml/2006/main">
  <p:tag name="OFFICEPLUS.TAG" val="43779941-ebb9-4272-ab0a-451395e9a0c0"/>
  <p:tag name="OFFICEPLUS.OUTLINESECTION" val="4165866"/>
</p:tagLst>
</file>

<file path=ppt/tags/tag5.xml><?xml version="1.0" encoding="utf-8"?>
<p:tagLst xmlns:a="http://schemas.openxmlformats.org/drawingml/2006/main" xmlns:r="http://schemas.openxmlformats.org/officeDocument/2006/relationships" xmlns:p="http://schemas.openxmlformats.org/presentationml/2006/main">
  <p:tag name="OFFICEPLUS.TAG" val="43779941-ebb9-4272-ab0a-451395e9a0c0"/>
  <p:tag name="OFFICEPLUS.OUTLINESECTION" val="4165867"/>
</p:tagLst>
</file>

<file path=ppt/tags/tag6.xml><?xml version="1.0" encoding="utf-8"?>
<p:tagLst xmlns:a="http://schemas.openxmlformats.org/drawingml/2006/main" xmlns:r="http://schemas.openxmlformats.org/officeDocument/2006/relationships" xmlns:p="http://schemas.openxmlformats.org/presentationml/2006/main">
  <p:tag name="OFFICEPLUS.TEMPLATE" val="df1d3558-e998-4bcf-a532-2c96cb07f4c2.pptx"/>
  <p:tag name="OFFICEPLUS.TAG" val="2beb2bf3-40ba-4876-8eff-8450af69fbd8"/>
  <p:tag name="OFFICEPLUS.OUTLINECONTENT" val="13638317"/>
</p:tagLst>
</file>

<file path=ppt/tags/tag7.xml><?xml version="1.0" encoding="utf-8"?>
<p:tagLst xmlns:a="http://schemas.openxmlformats.org/drawingml/2006/main" xmlns:r="http://schemas.openxmlformats.org/officeDocument/2006/relationships" xmlns:p="http://schemas.openxmlformats.org/presentationml/2006/main">
  <p:tag name="OFFICEPLUS.TAG" val="43779941-ebb9-4272-ab0a-451395e9a0c0"/>
  <p:tag name="OFFICEPLUS.OUTLINESECTION" val="4165874"/>
</p:tagLst>
</file>

<file path=ppt/tags/tag8.xml><?xml version="1.0" encoding="utf-8"?>
<p:tagLst xmlns:a="http://schemas.openxmlformats.org/drawingml/2006/main" xmlns:r="http://schemas.openxmlformats.org/officeDocument/2006/relationships" xmlns:p="http://schemas.openxmlformats.org/presentationml/2006/main">
  <p:tag name="OFFICEPLUS.TAG" val="43779941-ebb9-4272-ab0a-451395e9a0c0"/>
  <p:tag name="OFFICEPLUS.OUTLINESECTION" val="4165877"/>
</p:tagLst>
</file>

<file path=ppt/tags/tag9.xml><?xml version="1.0" encoding="utf-8"?>
<p:tagLst xmlns:a="http://schemas.openxmlformats.org/drawingml/2006/main" xmlns:r="http://schemas.openxmlformats.org/officeDocument/2006/relationships" xmlns:p="http://schemas.openxmlformats.org/presentationml/2006/main">
  <p:tag name="OFFICEPLUS.TEMPLATE" val="bf53985f-1938-485a-a3e3-6a8e64b3a9e0.pptx"/>
  <p:tag name="OFFICEPLUS.TAG" val="2beb2bf3-40ba-4876-8eff-8450af69fbd8"/>
  <p:tag name="OFFICEPLUS.OUTLINECONTENT" val="13638329"/>
</p:tagLst>
</file>

<file path=ppt/theme/theme1.xml><?xml version="1.0" encoding="utf-8"?>
<a:theme xmlns:a="http://schemas.openxmlformats.org/drawingml/2006/main" name="Designed by OfficePLUS">
  <a:themeElements>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fontScheme name="font">
      <a:majorFont>
        <a:latin typeface="Arial"/>
        <a:ea typeface="微软雅黑"/>
        <a:cs typeface=""/>
      </a:majorFont>
      <a:minorFont>
        <a:latin typeface="Arial"/>
        <a:ea typeface="微软雅黑"/>
        <a:cs typeface=""/>
      </a:minorFont>
    </a:fontScheme>
    <a:fmtScheme name="OfficePL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PLUS"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themeOverride>
</file>

<file path=ppt/theme/themeOverride2.xml><?xml version="1.0" encoding="utf-8"?>
<a:themeOverride xmlns:a="http://schemas.openxmlformats.org/drawingml/2006/main">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themeOverride>
</file>

<file path=ppt/theme/themeOverride3.xml><?xml version="1.0" encoding="utf-8"?>
<a:themeOverride xmlns:a="http://schemas.openxmlformats.org/drawingml/2006/main">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themeOverride>
</file>

<file path=ppt/theme/themeOverride4.xml><?xml version="1.0" encoding="utf-8"?>
<a:themeOverride xmlns:a="http://schemas.openxmlformats.org/drawingml/2006/main">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themeOverride>
</file>

<file path=ppt/theme/themeOverride5.xml><?xml version="1.0" encoding="utf-8"?>
<a:themeOverride xmlns:a="http://schemas.openxmlformats.org/drawingml/2006/main">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themeOverride>
</file>

<file path=ppt/theme/themeOverride6.xml><?xml version="1.0" encoding="utf-8"?>
<a:themeOverride xmlns:a="http://schemas.openxmlformats.org/drawingml/2006/main">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themeOverride>
</file>

<file path=ppt/theme/themeOverride7.xml><?xml version="1.0" encoding="utf-8"?>
<a:themeOverride xmlns:a="http://schemas.openxmlformats.org/drawingml/2006/main">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themeOverride>
</file>

<file path=ppt/theme/themeOverride8.xml><?xml version="1.0" encoding="utf-8"?>
<a:themeOverride xmlns:a="http://schemas.openxmlformats.org/drawingml/2006/main">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themeOverride>
</file>

<file path=ppt/theme/themeOverride9.xml><?xml version="1.0" encoding="utf-8"?>
<a:themeOverride xmlns:a="http://schemas.openxmlformats.org/drawingml/2006/main">
  <a:clrScheme name="OfficePLUS">
    <a:dk1>
      <a:srgbClr val="000000"/>
    </a:dk1>
    <a:lt1>
      <a:srgbClr val="FFFFFF"/>
    </a:lt1>
    <a:dk2>
      <a:srgbClr val="778495"/>
    </a:dk2>
    <a:lt2>
      <a:srgbClr val="F0F0F0"/>
    </a:lt2>
    <a:accent1>
      <a:srgbClr val="00C082"/>
    </a:accent1>
    <a:accent2>
      <a:srgbClr val="49DB9C"/>
    </a:accent2>
    <a:accent3>
      <a:srgbClr val="008D7F"/>
    </a:accent3>
    <a:accent4>
      <a:srgbClr val="C7CD69"/>
    </a:accent4>
    <a:accent5>
      <a:srgbClr val="6C6C6C"/>
    </a:accent5>
    <a:accent6>
      <a:srgbClr val="8C8C8C"/>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661</TotalTime>
  <Words>2082</Words>
  <Application>Microsoft Office PowerPoint</Application>
  <PresentationFormat>宽屏</PresentationFormat>
  <Paragraphs>89</Paragraphs>
  <Slides>15</Slides>
  <Notes>0</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15</vt:i4>
      </vt:variant>
    </vt:vector>
  </HeadingPairs>
  <TitlesOfParts>
    <vt:vector size="24" baseType="lpstr">
      <vt:lpstr>STHeiti SC</vt:lpstr>
      <vt:lpstr>system-ui</vt:lpstr>
      <vt:lpstr>等线</vt:lpstr>
      <vt:lpstr>微软雅黑</vt:lpstr>
      <vt:lpstr>Arial</vt:lpstr>
      <vt:lpstr>Cambria</vt:lpstr>
      <vt:lpstr>Impact</vt:lpstr>
      <vt:lpstr>Wingdings</vt:lpstr>
      <vt:lpstr>Designed by OfficePLUS</vt:lpstr>
      <vt:lpstr>蛋黄酥的制作工艺</vt:lpstr>
      <vt:lpstr>PowerPoint 演示文稿</vt:lpstr>
      <vt:lpstr>01.蛋黄酥的起源</vt:lpstr>
      <vt:lpstr>02.蛋黄酥课程需要的工具和材料</vt:lpstr>
      <vt:lpstr>PowerPoint 演示文稿</vt:lpstr>
      <vt:lpstr>蛋黄酥原材料解析 </vt:lpstr>
      <vt:lpstr>PowerPoint 演示文稿</vt:lpstr>
      <vt:lpstr>大包酥、暗酥、明酥</vt:lpstr>
      <vt:lpstr>04.蛋黄酥示范步骤</vt:lpstr>
      <vt:lpstr>蛋黄酥工艺流程</vt:lpstr>
      <vt:lpstr>0</vt:lpstr>
      <vt:lpstr>PowerPoint 演示文稿</vt:lpstr>
      <vt:lpstr>需要注意的细节</vt:lpstr>
      <vt:lpstr>知识拓展</vt:lpstr>
      <vt:lpstr>Thank You</vt:lpstr>
    </vt:vector>
  </TitlesOfParts>
  <Company>OfficePLUS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OfficePLUS PowerPoint Template</dc:title>
  <dc:creator>OfficePLUS</dc:creator>
  <cp:lastModifiedBy>鹤 宛</cp:lastModifiedBy>
  <cp:revision>100</cp:revision>
  <dcterms:created xsi:type="dcterms:W3CDTF">2023-07-20T03:04:31Z</dcterms:created>
  <dcterms:modified xsi:type="dcterms:W3CDTF">2024-04-01T06:57:16Z</dcterms:modified>
</cp:coreProperties>
</file>