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8"/>
  </p:handoutMasterIdLst>
  <p:sldIdLst>
    <p:sldId id="868" r:id="rId4"/>
    <p:sldId id="884" r:id="rId6"/>
    <p:sldId id="886" r:id="rId7"/>
    <p:sldId id="898" r:id="rId8"/>
    <p:sldId id="910" r:id="rId9"/>
    <p:sldId id="909" r:id="rId10"/>
    <p:sldId id="891" r:id="rId11"/>
    <p:sldId id="893" r:id="rId12"/>
    <p:sldId id="911" r:id="rId13"/>
    <p:sldId id="912" r:id="rId14"/>
    <p:sldId id="914" r:id="rId15"/>
    <p:sldId id="913" r:id="rId16"/>
    <p:sldId id="879" r:id="rId17"/>
  </p:sldIdLst>
  <p:sldSz cx="12192000" cy="6858000"/>
  <p:notesSz cx="7099300" cy="10234295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52667"/>
    <a:srgbClr val="0665C6"/>
    <a:srgbClr val="022E77"/>
    <a:srgbClr val="030716"/>
    <a:srgbClr val="122F7C"/>
    <a:srgbClr val="93948D"/>
    <a:srgbClr val="000A13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87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74.xml"/><Relationship Id="rId7" Type="http://schemas.openxmlformats.org/officeDocument/2006/relationships/image" Target="../media/image14.png"/><Relationship Id="rId6" Type="http://schemas.openxmlformats.org/officeDocument/2006/relationships/tags" Target="../tags/tag73.xml"/><Relationship Id="rId5" Type="http://schemas.openxmlformats.org/officeDocument/2006/relationships/image" Target="../media/image8.pn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10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79.xml"/><Relationship Id="rId7" Type="http://schemas.openxmlformats.org/officeDocument/2006/relationships/image" Target="../media/image15.png"/><Relationship Id="rId6" Type="http://schemas.openxmlformats.org/officeDocument/2006/relationships/tags" Target="../tags/tag78.xml"/><Relationship Id="rId5" Type="http://schemas.openxmlformats.org/officeDocument/2006/relationships/image" Target="../media/image8.png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11.xml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tags" Target="../tags/tag83.xml"/><Relationship Id="rId5" Type="http://schemas.openxmlformats.org/officeDocument/2006/relationships/image" Target="../media/image8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4.jpe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80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34.xml"/><Relationship Id="rId20" Type="http://schemas.openxmlformats.org/officeDocument/2006/relationships/tags" Target="../tags/tag33.xml"/><Relationship Id="rId2" Type="http://schemas.openxmlformats.org/officeDocument/2006/relationships/image" Target="../media/image4.jpeg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image" Target="../media/image8.png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image" Target="../media/image9.png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image" Target="../media/image4.jpeg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44.xml"/><Relationship Id="rId7" Type="http://schemas.openxmlformats.org/officeDocument/2006/relationships/image" Target="../media/image10.png"/><Relationship Id="rId6" Type="http://schemas.openxmlformats.org/officeDocument/2006/relationships/tags" Target="../tags/tag43.xml"/><Relationship Id="rId5" Type="http://schemas.openxmlformats.org/officeDocument/2006/relationships/image" Target="../media/image8.pn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4.xml"/><Relationship Id="rId1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49.xml"/><Relationship Id="rId7" Type="http://schemas.openxmlformats.org/officeDocument/2006/relationships/image" Target="../media/image11.png"/><Relationship Id="rId6" Type="http://schemas.openxmlformats.org/officeDocument/2006/relationships/tags" Target="../tags/tag48.xml"/><Relationship Id="rId5" Type="http://schemas.openxmlformats.org/officeDocument/2006/relationships/image" Target="../media/image8.png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5.xml"/><Relationship Id="rId1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54.xml"/><Relationship Id="rId7" Type="http://schemas.openxmlformats.org/officeDocument/2006/relationships/image" Target="../media/image12.png"/><Relationship Id="rId6" Type="http://schemas.openxmlformats.org/officeDocument/2006/relationships/tags" Target="../tags/tag53.xml"/><Relationship Id="rId5" Type="http://schemas.openxmlformats.org/officeDocument/2006/relationships/image" Target="../media/image8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6.xml"/><Relationship Id="rId1" Type="http://schemas.openxmlformats.org/officeDocument/2006/relationships/tags" Target="../tags/tag5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image" Target="../media/image9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image" Target="../media/image4.jpeg"/><Relationship Id="rId1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64.xml"/><Relationship Id="rId7" Type="http://schemas.openxmlformats.org/officeDocument/2006/relationships/image" Target="../media/image13.png"/><Relationship Id="rId6" Type="http://schemas.openxmlformats.org/officeDocument/2006/relationships/tags" Target="../tags/tag63.xml"/><Relationship Id="rId5" Type="http://schemas.openxmlformats.org/officeDocument/2006/relationships/image" Target="../media/image8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8.xml"/><Relationship Id="rId1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image" Target="../media/image9.png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4.jpeg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06780" y="1844675"/>
            <a:ext cx="5854700" cy="1022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GB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动力电池均衡控制</a:t>
            </a:r>
            <a:endParaRPr lang="zh-CN" altLang="en-GB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18845" y="4149090"/>
            <a:ext cx="5842635" cy="741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Power battery balancing control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0" hangingPunct="0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均衡的方法和分类：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主动均衡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11860" y="1844675"/>
            <a:ext cx="4540885" cy="2802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>
                <a:solidFill>
                  <a:schemeClr val="tx1"/>
                </a:solidFill>
                <a:latin typeface="汉仪中黑 简" panose="00020600040101010101" charset="-122"/>
                <a:ea typeface="汉仪中黑 简" panose="00020600040101010101" charset="-122"/>
                <a:cs typeface="汉仪中黑 简" panose="00020600040101010101" charset="-122"/>
                <a:sym typeface="+mn-ea"/>
              </a:rPr>
              <a:t>一种是，充电时，有电芯电充满了，把电满的电芯倒部分电给电少的电芯，则能够继续充电。放电时，有电芯电</a:t>
            </a:r>
            <a:r>
              <a:rPr lang="zh-CN" altLang="en-US">
                <a:solidFill>
                  <a:schemeClr val="tx1"/>
                </a:solidFill>
                <a:latin typeface="汉仪中黑 简" panose="00020600040101010101" charset="-122"/>
                <a:ea typeface="汉仪中黑 简" panose="00020600040101010101" charset="-122"/>
                <a:cs typeface="汉仪中黑 简" panose="00020600040101010101" charset="-122"/>
                <a:sym typeface="+mn-ea"/>
              </a:rPr>
              <a:t>放</a:t>
            </a:r>
            <a:r>
              <a:rPr lang="zh-CN" altLang="en-US">
                <a:solidFill>
                  <a:schemeClr val="tx1"/>
                </a:solidFill>
                <a:latin typeface="汉仪中黑 简" panose="00020600040101010101" charset="-122"/>
                <a:ea typeface="汉仪中黑 简" panose="00020600040101010101" charset="-122"/>
                <a:cs typeface="汉仪中黑 简" panose="00020600040101010101" charset="-122"/>
                <a:sym typeface="+mn-ea"/>
              </a:rPr>
              <a:t>完了，从别的电多的电芯移一部分电过来，则能继续放电。这种均衡的方法，叫做主动均衡</a:t>
            </a:r>
            <a:endParaRPr lang="zh-CN" altLang="en-US">
              <a:solidFill>
                <a:schemeClr val="tx1"/>
              </a:solidFill>
              <a:latin typeface="汉仪中黑 简" panose="00020600040101010101" charset="-122"/>
              <a:ea typeface="汉仪中黑 简" panose="00020600040101010101" charset="-122"/>
              <a:cs typeface="汉仪中黑 简" panose="0002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chemeClr val="tx1"/>
                </a:solidFill>
                <a:latin typeface="汉仪中黑 简" panose="00020600040101010101" charset="-122"/>
                <a:ea typeface="汉仪中黑 简" panose="00020600040101010101" charset="-122"/>
                <a:cs typeface="汉仪中黑 简" panose="00020600040101010101" charset="-122"/>
                <a:sym typeface="+mn-ea"/>
              </a:rPr>
              <a:t>由于电量在整个电池内部移动，没有消耗，所以又叫做非耗散型均衡</a:t>
            </a:r>
            <a:endParaRPr lang="zh-CN" altLang="en-US">
              <a:solidFill>
                <a:schemeClr val="tx1"/>
              </a:solidFill>
              <a:latin typeface="汉仪中黑 简" panose="00020600040101010101" charset="-122"/>
              <a:ea typeface="汉仪中黑 简" panose="00020600040101010101" charset="-122"/>
              <a:cs typeface="汉仪中黑 简" panose="00020600040101010101" charset="-122"/>
              <a:sym typeface="+mn-ea"/>
            </a:endParaRPr>
          </a:p>
        </p:txBody>
      </p:sp>
      <p:pic>
        <p:nvPicPr>
          <p:cNvPr id="3" name="图片 2" descr="QQ浏览器截图202404091435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245" y="1844675"/>
            <a:ext cx="5573395" cy="31540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0" hangingPunct="0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均衡的方法和分类：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被动均衡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99515" y="2132330"/>
            <a:ext cx="4064000" cy="1897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>
                <a:solidFill>
                  <a:schemeClr val="tx1"/>
                </a:solidFill>
                <a:latin typeface="汉仪中黑 简" panose="00020600040101010101" charset="-122"/>
                <a:ea typeface="汉仪中黑 简" panose="00020600040101010101" charset="-122"/>
                <a:cs typeface="汉仪中黑 简" panose="00020600040101010101" charset="-122"/>
                <a:sym typeface="+mn-ea"/>
              </a:rPr>
              <a:t>把充满电的电芯内部的电消耗一部分，再继续充电，这种方法是被动均衡，由于有电量消耗，所以又叫做耗散型均衡。</a:t>
            </a:r>
            <a:endParaRPr lang="zh-CN" altLang="en-US">
              <a:solidFill>
                <a:schemeClr val="tx1"/>
              </a:solidFill>
              <a:latin typeface="汉仪中黑 简" panose="00020600040101010101" charset="-122"/>
              <a:ea typeface="汉仪中黑 简" panose="00020600040101010101" charset="-122"/>
              <a:cs typeface="汉仪中黑 简" panose="00020600040101010101" charset="-122"/>
              <a:sym typeface="+mn-ea"/>
            </a:endParaRPr>
          </a:p>
        </p:txBody>
      </p:sp>
      <p:pic>
        <p:nvPicPr>
          <p:cNvPr id="3" name="图片 2" descr="QQ浏览器截图202404091435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345" y="1916430"/>
            <a:ext cx="5566410" cy="32664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1162" y="-27009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0" hangingPunct="0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均衡的方法和分类：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分布均衡、集中式均衡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63955" y="2449830"/>
            <a:ext cx="4064000" cy="1861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  <a:latin typeface="汉仪中黑 简" panose="00020600040101010101" charset="-122"/>
                <a:ea typeface="汉仪中黑 简" panose="00020600040101010101" charset="-122"/>
                <a:sym typeface="+mn-ea"/>
              </a:rPr>
              <a:t>均衡器布置在两个或两个地方以上的，称为分布式均衡。如果所有所有均衡器集中在一起，布置在一个地方。称为集中式均衡</a:t>
            </a:r>
            <a:endParaRPr lang="zh-CN" altLang="en-US">
              <a:solidFill>
                <a:schemeClr val="tx1"/>
              </a:solidFill>
              <a:latin typeface="汉仪中黑 简" panose="00020600040101010101" charset="-122"/>
              <a:ea typeface="汉仪中黑 简" panose="00020600040101010101" charset="-122"/>
              <a:sym typeface="+mn-ea"/>
            </a:endParaRPr>
          </a:p>
        </p:txBody>
      </p:sp>
      <p:pic>
        <p:nvPicPr>
          <p:cNvPr id="5" name="图片 4" descr="QQ浏览器截图202404091436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290" y="1124585"/>
            <a:ext cx="4645025" cy="2385060"/>
          </a:xfrm>
          <a:prstGeom prst="rect">
            <a:avLst/>
          </a:prstGeom>
        </p:spPr>
      </p:pic>
      <p:pic>
        <p:nvPicPr>
          <p:cNvPr id="6" name="图片 5" descr="QQ浏览器截图202404091436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3655" y="3860800"/>
            <a:ext cx="4645660" cy="22263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66985" y="1412875"/>
            <a:ext cx="642620" cy="158496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zh-CN" altLang="en-US" b="1">
                <a:solidFill>
                  <a:srgbClr val="FFFF00"/>
                </a:solidFill>
              </a:rPr>
              <a:t>均衡器布置在多个位置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64650" y="4004945"/>
            <a:ext cx="736600" cy="1259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1">
                <a:solidFill>
                  <a:srgbClr val="FFFF00"/>
                </a:solidFill>
              </a:rPr>
              <a:t>均衡器布置在一个位置</a:t>
            </a:r>
            <a:endParaRPr lang="zh-CN" altLang="en-US" b="1">
              <a:solidFill>
                <a:srgbClr val="FFFF00"/>
              </a:solidFill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47517" y="-99399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均衡的方法和分类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均衡的定义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动力电池需要均衡的原因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11"/>
            </p:custDataLst>
          </p:nvPr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4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15"/>
            </p:custDataLst>
          </p:nvPr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18"/>
            </p:custDataLst>
          </p:nvPr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20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749040" y="4652645"/>
            <a:ext cx="5266690" cy="602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eaLnBrk="0" hangingPunct="0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动力电池需要均衡的原因</a:t>
            </a:r>
            <a:endParaRPr lang="zh-CN" altLang="en-US" sz="3200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83435" y="423545"/>
            <a:ext cx="4848225" cy="608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动力电池需要均衡的原因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911860" y="2348865"/>
            <a:ext cx="4290060" cy="117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汉仪中黑 简" panose="00020600040101010101" charset="-122"/>
                <a:ea typeface="汉仪中黑 简" panose="00020600040101010101" charset="-122"/>
                <a:cs typeface="汉仪中黑 简" panose="00020600040101010101" charset="-122"/>
                <a:sym typeface="+mn-ea"/>
              </a:rPr>
              <a:t>1</a:t>
            </a:r>
            <a:r>
              <a:rPr lang="zh-CN" altLang="en-US">
                <a:latin typeface="汉仪中黑 简" panose="00020600040101010101" charset="-122"/>
                <a:ea typeface="汉仪中黑 简" panose="00020600040101010101" charset="-122"/>
                <a:cs typeface="汉仪中黑 简" panose="00020600040101010101" charset="-122"/>
                <a:sym typeface="+mn-ea"/>
              </a:rPr>
              <a:t>、电芯在电池内部是串联结构，这种结构决定了电芯：充电需要一起充，放电需要一起放。</a:t>
            </a:r>
            <a:endParaRPr lang="zh-CN" altLang="en-US">
              <a:latin typeface="汉仪中黑 简" panose="00020600040101010101" charset="-122"/>
              <a:ea typeface="汉仪中黑 简" panose="00020600040101010101" charset="-122"/>
              <a:cs typeface="汉仪中黑 简" panose="00020600040101010101" charset="-122"/>
              <a:sym typeface="+mn-ea"/>
            </a:endParaRPr>
          </a:p>
          <a:p>
            <a:endParaRPr lang="zh-CN" altLang="en-US"/>
          </a:p>
        </p:txBody>
      </p:sp>
      <p:pic>
        <p:nvPicPr>
          <p:cNvPr id="8" name="图片 7" descr="QQ浏览器截图202404091128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365" y="1554480"/>
            <a:ext cx="5577205" cy="35528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83435" y="423545"/>
            <a:ext cx="4848225" cy="608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动力电池需要均衡的原因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767715" y="1938020"/>
            <a:ext cx="4300220" cy="3169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汉仪中黑 简" panose="00020600040101010101" charset="-122"/>
              <a:ea typeface="汉仪中黑 简" panose="00020600040101010101" charset="-122"/>
              <a:cs typeface="汉仪中黑 简" panose="00020600040101010101" charset="-122"/>
              <a:sym typeface="+mn-ea"/>
            </a:endParaRPr>
          </a:p>
          <a:p>
            <a:r>
              <a:rPr lang="en-US" altLang="zh-CN">
                <a:latin typeface="汉仪中黑 简" panose="00020600040101010101" charset="-122"/>
                <a:ea typeface="汉仪中黑 简" panose="00020600040101010101" charset="-122"/>
                <a:cs typeface="汉仪中黑 简" panose="00020600040101010101" charset="-122"/>
                <a:sym typeface="+mn-ea"/>
              </a:rPr>
              <a:t>2</a:t>
            </a:r>
            <a:r>
              <a:rPr lang="zh-CN" altLang="en-US">
                <a:latin typeface="汉仪中黑 简" panose="00020600040101010101" charset="-122"/>
                <a:ea typeface="汉仪中黑 简" panose="00020600040101010101" charset="-122"/>
                <a:cs typeface="汉仪中黑 简" panose="00020600040101010101" charset="-122"/>
                <a:sym typeface="+mn-ea"/>
              </a:rPr>
              <a:t>、电池使用一段时间以后。电池里面电芯会因为老化，电量变成有的多、有的少，电芯容量出现不一致。</a:t>
            </a:r>
            <a:endParaRPr lang="zh-CN" altLang="en-US">
              <a:latin typeface="汉仪中黑 简" panose="00020600040101010101" charset="-122"/>
              <a:ea typeface="汉仪中黑 简" panose="00020600040101010101" charset="-122"/>
              <a:cs typeface="汉仪中黑 简" panose="00020600040101010101" charset="-122"/>
              <a:sym typeface="+mn-ea"/>
            </a:endParaRPr>
          </a:p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350" y="1700530"/>
            <a:ext cx="4906645" cy="32480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83435" y="423545"/>
            <a:ext cx="4848225" cy="608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动力电池需要均衡的原因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767715" y="1938020"/>
            <a:ext cx="4300220" cy="3169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汉仪中黑 简" panose="00020600040101010101" charset="-122"/>
              <a:ea typeface="汉仪中黑 简" panose="00020600040101010101" charset="-122"/>
              <a:cs typeface="汉仪中黑 简" panose="00020600040101010101" charset="-122"/>
              <a:sym typeface="+mn-ea"/>
            </a:endParaRPr>
          </a:p>
          <a:p>
            <a:r>
              <a:rPr lang="en-US" altLang="zh-CN"/>
              <a:t>3</a:t>
            </a:r>
            <a:r>
              <a:rPr lang="zh-CN" altLang="en-US"/>
              <a:t>、电芯容量的不一致会造成动力电池充电量变小，放电量变小。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2465" y="1998345"/>
            <a:ext cx="5528310" cy="26695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064000" y="479679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eaLnBrk="0" hangingPunct="0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均衡的定义</a:t>
            </a:r>
            <a:endParaRPr lang="zh-CN" altLang="en-US" sz="2800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0" hangingPunct="0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均衡的定义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11860" y="256476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latin typeface="汉仪中黑 简" panose="00020600040101010101" charset="-122"/>
                <a:ea typeface="汉仪中黑 简" panose="00020600040101010101" charset="-122"/>
                <a:cs typeface="汉仪中黑 简" panose="00020600040101010101" charset="-122"/>
                <a:sym typeface="+mn-ea"/>
              </a:rPr>
              <a:t>电池均衡就是控制电池内部电芯容量的一致性，保持电池的充放电能力。</a:t>
            </a:r>
            <a:endParaRPr lang="zh-CN" altLang="en-US">
              <a:solidFill>
                <a:schemeClr val="tx1"/>
              </a:solidFill>
              <a:latin typeface="汉仪中黑 简" panose="00020600040101010101" charset="-122"/>
              <a:ea typeface="汉仪中黑 简" panose="00020600040101010101" charset="-122"/>
              <a:cs typeface="汉仪中黑 简" panose="00020600040101010101" charset="-122"/>
              <a:sym typeface="+mn-ea"/>
            </a:endParaRPr>
          </a:p>
        </p:txBody>
      </p:sp>
      <p:pic>
        <p:nvPicPr>
          <p:cNvPr id="6" name="图片 5" descr="QQ浏览器截图202404091415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060575"/>
            <a:ext cx="5130165" cy="27654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064000" y="479679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eaLnBrk="0" hangingPunct="0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均衡的方法和分类</a:t>
            </a:r>
            <a:endParaRPr lang="zh-CN" altLang="en-US" sz="2800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309.4481102362205,&quot;left&quot;:424.4237007874016,&quot;top&quot;:123.72220472440945,&quot;width&quot;:535.5851968503937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309.4481102362205,&quot;left&quot;:424.4237007874016,&quot;top&quot;:123.72220472440945,&quot;width&quot;:535.5851968503937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309.4481102362205,&quot;left&quot;:424.4237007874016,&quot;top&quot;:123.72220472440945,&quot;width&quot;:535.5851968503937}"/>
</p:tagLst>
</file>

<file path=ppt/tags/tag25.xml><?xml version="1.0" encoding="utf-8"?>
<p:tagLst xmlns:p="http://schemas.openxmlformats.org/presentationml/2006/main">
  <p:tag name="KSO_WM_DIAGRAM_VIRTUALLY_FRAME" val="{&quot;height&quot;:309.4481102362205,&quot;left&quot;:424.4237007874016,&quot;top&quot;:123.72220472440945,&quot;width&quot;:535.5851968503937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309.4481102362205,&quot;left&quot;:424.4237007874016,&quot;top&quot;:123.72220472440945,&quot;width&quot;:535.5851968503937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309.4481102362205,&quot;left&quot;:424.4237007874016,&quot;top&quot;:123.72220472440945,&quot;width&quot;:535.5851968503937}"/>
</p:tagLst>
</file>

<file path=ppt/tags/tag28.xml><?xml version="1.0" encoding="utf-8"?>
<p:tagLst xmlns:p="http://schemas.openxmlformats.org/presentationml/2006/main">
  <p:tag name="KSO_WM_DIAGRAM_VIRTUALLY_FRAME" val="{&quot;height&quot;:309.4481102362205,&quot;left&quot;:424.4237007874016,&quot;top&quot;:123.72220472440945,&quot;width&quot;:535.5851968503937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309.4481102362205,&quot;left&quot;:424.4237007874016,&quot;top&quot;:123.72220472440945,&quot;width&quot;:535.5851968503937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309.4481102362205,&quot;left&quot;:424.4237007874016,&quot;top&quot;:123.72220472440945,&quot;width&quot;:535.5851968503937}"/>
</p:tagLst>
</file>

<file path=ppt/tags/tag31.xml><?xml version="1.0" encoding="utf-8"?>
<p:tagLst xmlns:p="http://schemas.openxmlformats.org/presentationml/2006/main">
  <p:tag name="KSO_WM_DIAGRAM_VIRTUALLY_FRAME" val="{&quot;height&quot;:309.4481102362205,&quot;left&quot;:424.4237007874016,&quot;top&quot;:123.72220472440945,&quot;width&quot;:535.5851968503937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309.4481102362205,&quot;left&quot;:424.4237007874016,&quot;top&quot;:123.72220472440945,&quot;width&quot;:535.5851968503937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309.4481102362205,&quot;left&quot;:424.4237007874016,&quot;top&quot;:123.72220472440945,&quot;width&quot;:535.5851968503937}"/>
</p:tagLst>
</file>

<file path=ppt/tags/tag34.xml><?xml version="1.0" encoding="utf-8"?>
<p:tagLst xmlns:p="http://schemas.openxmlformats.org/presentationml/2006/main">
  <p:tag name="TIMING" val="|1.2|0.9|0.8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TIMING" val="|1.2|0.9|0.8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TIMING" val="|1.2|0.9|0.8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TIMING" val="|1.2|0.9|0.8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TIMING" val="|1.2|0.9|0.8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TIMING" val="|1.2|0.9|0.8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TIMING" val="|1.2|0.9|0.8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TIMING" val="|1.2|0.9|0.8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TIMING" val="|1.2|0.9|0.8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TIMING" val="|1.2|0.9|0.8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TIMING" val="|1.2|0.9|0.8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ZDcwNjBjOWEyMDQyZWM3ZDkxODcxMzU5NjM4MWQwYWQ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650</Words>
  <Application>WPS 演示</Application>
  <PresentationFormat>宽屏</PresentationFormat>
  <Paragraphs>89</Paragraphs>
  <Slides>13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Vrinda</vt:lpstr>
      <vt:lpstr>Arial Unicode MS</vt:lpstr>
      <vt:lpstr>Segoe Print</vt:lpstr>
      <vt:lpstr>汉仪中黑 简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Administrator</cp:lastModifiedBy>
  <cp:revision>133</cp:revision>
  <dcterms:created xsi:type="dcterms:W3CDTF">2017-10-15T03:08:00Z</dcterms:created>
  <dcterms:modified xsi:type="dcterms:W3CDTF">2024-04-09T09:15:41Z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2052-12.1.0.16417</vt:lpwstr>
  </property>
</Properties>
</file>