
<file path=[Content_Types].xml><?xml version="1.0" encoding="utf-8"?>
<Types xmlns="http://schemas.openxmlformats.org/package/2006/content-types">
  <Default Extension="jpeg" ContentType="image/jpeg"/>
  <Default Extension="JPG" ContentType="image/.jpg"/>
  <Default Extension="png" ContentType="image/png"/>
  <Default Extension="bmp" ContentType="image/bmp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fonts/font1.fntdata" ContentType="application/x-fontdata"/>
  <Override PartName="/ppt/fonts/font2.fntdata" ContentType="application/x-fontdata"/>
  <Override PartName="/ppt/fonts/font3.fntdata" ContentType="application/x-fontdata"/>
  <Override PartName="/ppt/fonts/font4.fntdata" ContentType="application/x-fontdata"/>
  <Override PartName="/ppt/fonts/font5.fntdata" ContentType="application/x-fontdata"/>
  <Override PartName="/ppt/fonts/font6.fntdata" ContentType="application/x-fontdata"/>
  <Override PartName="/ppt/fonts/font7.fntdata" ContentType="application/x-fontdata"/>
  <Override PartName="/ppt/handoutMasters/handoutMaster1.xml" ContentType="application/vnd.openxmlformats-officedocument.presentationml.handoutMaster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theme/theme3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notesMasterIdLst>
    <p:notesMasterId r:id="rId22"/>
  </p:notesMasterIdLst>
  <p:handoutMasterIdLst>
    <p:handoutMasterId r:id="rId23"/>
  </p:handoutMasterIdLst>
  <p:sldIdLst>
    <p:sldId id="256" r:id="rId3"/>
    <p:sldId id="325" r:id="rId4"/>
    <p:sldId id="293" r:id="rId5"/>
    <p:sldId id="481" r:id="rId6"/>
    <p:sldId id="374" r:id="rId7"/>
    <p:sldId id="499" r:id="rId8"/>
    <p:sldId id="465" r:id="rId9"/>
    <p:sldId id="398" r:id="rId10"/>
    <p:sldId id="329" r:id="rId11"/>
    <p:sldId id="442" r:id="rId12"/>
    <p:sldId id="267" r:id="rId13"/>
    <p:sldId id="399" r:id="rId14"/>
    <p:sldId id="445" r:id="rId15"/>
    <p:sldId id="330" r:id="rId16"/>
    <p:sldId id="288" r:id="rId17"/>
    <p:sldId id="457" r:id="rId18"/>
    <p:sldId id="287" r:id="rId19"/>
    <p:sldId id="458" r:id="rId20"/>
    <p:sldId id="372" r:id="rId21"/>
  </p:sldIdLst>
  <p:sldSz cx="9144000" cy="5143500" type="screen16x9"/>
  <p:notesSz cx="6858000" cy="9144000"/>
  <p:embeddedFontLst>
    <p:embeddedFont>
      <p:font typeface="微软雅黑" panose="020B0503020204020204" pitchFamily="34" charset="-122"/>
      <p:regular r:id="rId27"/>
    </p:embeddedFont>
    <p:embeddedFont>
      <p:font typeface="楷体" panose="02010609060101010101" charset="-122"/>
      <p:regular r:id="rId28"/>
    </p:embeddedFont>
    <p:embeddedFont>
      <p:font typeface="汉仪楷体简" panose="02010600000101010101" charset="-128"/>
      <p:regular r:id="rId29"/>
    </p:embeddedFont>
    <p:embeddedFont>
      <p:font typeface="Calibri" panose="020F0502020204030204" charset="0"/>
      <p:regular r:id="rId30"/>
      <p:bold r:id="rId31"/>
      <p:italic r:id="rId32"/>
      <p:boldItalic r:id="rId33"/>
    </p:embeddedFont>
  </p:embeddedFontLst>
  <p:custDataLst>
    <p:tags r:id="rId34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526" userDrawn="1">
          <p15:clr>
            <a:srgbClr val="A4A3A4"/>
          </p15:clr>
        </p15:guide>
        <p15:guide id="2" pos="2919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2F2F2"/>
    <a:srgbClr val="0068B7"/>
    <a:srgbClr val="F2B347"/>
    <a:srgbClr val="F57E72"/>
    <a:srgbClr val="999B97"/>
    <a:srgbClr val="1D69A3"/>
    <a:srgbClr val="97CCD4"/>
    <a:srgbClr val="F4A59C"/>
    <a:srgbClr val="6D9CC1"/>
    <a:srgbClr val="F573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6182" autoAdjust="0"/>
  </p:normalViewPr>
  <p:slideViewPr>
    <p:cSldViewPr showGuides="1">
      <p:cViewPr varScale="1">
        <p:scale>
          <a:sx n="138" d="100"/>
          <a:sy n="138" d="100"/>
        </p:scale>
        <p:origin x="834" y="114"/>
      </p:cViewPr>
      <p:guideLst>
        <p:guide orient="horz" pos="1526"/>
        <p:guide pos="2919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86" d="100"/>
        <a:sy n="186" d="100"/>
      </p:scale>
      <p:origin x="0" y="0"/>
    </p:cViewPr>
  </p:sorterViewPr>
  <p:gridSpacing cx="72000" cy="720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7.xml"/><Relationship Id="rId8" Type="http://schemas.openxmlformats.org/officeDocument/2006/relationships/slide" Target="slides/slide6.xml"/><Relationship Id="rId7" Type="http://schemas.openxmlformats.org/officeDocument/2006/relationships/slide" Target="slides/slide5.xml"/><Relationship Id="rId6" Type="http://schemas.openxmlformats.org/officeDocument/2006/relationships/slide" Target="slides/slide4.xml"/><Relationship Id="rId5" Type="http://schemas.openxmlformats.org/officeDocument/2006/relationships/slide" Target="slides/slide3.xml"/><Relationship Id="rId4" Type="http://schemas.openxmlformats.org/officeDocument/2006/relationships/slide" Target="slides/slide2.xml"/><Relationship Id="rId34" Type="http://schemas.openxmlformats.org/officeDocument/2006/relationships/tags" Target="tags/tag124.xml"/><Relationship Id="rId33" Type="http://schemas.openxmlformats.org/officeDocument/2006/relationships/font" Target="fonts/font7.fntdata"/><Relationship Id="rId32" Type="http://schemas.openxmlformats.org/officeDocument/2006/relationships/font" Target="fonts/font6.fntdata"/><Relationship Id="rId31" Type="http://schemas.openxmlformats.org/officeDocument/2006/relationships/font" Target="fonts/font5.fntdata"/><Relationship Id="rId30" Type="http://schemas.openxmlformats.org/officeDocument/2006/relationships/font" Target="fonts/font4.fntdata"/><Relationship Id="rId3" Type="http://schemas.openxmlformats.org/officeDocument/2006/relationships/slide" Target="slides/slide1.xml"/><Relationship Id="rId29" Type="http://schemas.openxmlformats.org/officeDocument/2006/relationships/font" Target="fonts/font3.fntdata"/><Relationship Id="rId28" Type="http://schemas.openxmlformats.org/officeDocument/2006/relationships/font" Target="fonts/font2.fntdata"/><Relationship Id="rId27" Type="http://schemas.openxmlformats.org/officeDocument/2006/relationships/font" Target="fonts/font1.fntdata"/><Relationship Id="rId26" Type="http://schemas.openxmlformats.org/officeDocument/2006/relationships/tableStyles" Target="tableStyles.xml"/><Relationship Id="rId25" Type="http://schemas.openxmlformats.org/officeDocument/2006/relationships/viewProps" Target="viewProps.xml"/><Relationship Id="rId24" Type="http://schemas.openxmlformats.org/officeDocument/2006/relationships/presProps" Target="presProps.xml"/><Relationship Id="rId23" Type="http://schemas.openxmlformats.org/officeDocument/2006/relationships/handoutMaster" Target="handoutMasters/handoutMaster1.xml"/><Relationship Id="rId22" Type="http://schemas.openxmlformats.org/officeDocument/2006/relationships/notesMaster" Target="notesMasters/notesMaster1.xml"/><Relationship Id="rId21" Type="http://schemas.openxmlformats.org/officeDocument/2006/relationships/slide" Target="slides/slide19.xml"/><Relationship Id="rId20" Type="http://schemas.openxmlformats.org/officeDocument/2006/relationships/slide" Target="slides/slide18.xml"/><Relationship Id="rId2" Type="http://schemas.openxmlformats.org/officeDocument/2006/relationships/theme" Target="theme/theme1.xml"/><Relationship Id="rId19" Type="http://schemas.openxmlformats.org/officeDocument/2006/relationships/slide" Target="slides/slide17.xml"/><Relationship Id="rId18" Type="http://schemas.openxmlformats.org/officeDocument/2006/relationships/slide" Target="slides/slide16.xml"/><Relationship Id="rId17" Type="http://schemas.openxmlformats.org/officeDocument/2006/relationships/slide" Target="slides/slide15.xml"/><Relationship Id="rId16" Type="http://schemas.openxmlformats.org/officeDocument/2006/relationships/slide" Target="slides/slide14.xml"/><Relationship Id="rId15" Type="http://schemas.openxmlformats.org/officeDocument/2006/relationships/slide" Target="slides/slide13.xml"/><Relationship Id="rId14" Type="http://schemas.openxmlformats.org/officeDocument/2006/relationships/slide" Target="slides/slide12.xml"/><Relationship Id="rId13" Type="http://schemas.openxmlformats.org/officeDocument/2006/relationships/slide" Target="slides/slide11.xml"/><Relationship Id="rId12" Type="http://schemas.openxmlformats.org/officeDocument/2006/relationships/slide" Target="slides/slide10.xml"/><Relationship Id="rId11" Type="http://schemas.openxmlformats.org/officeDocument/2006/relationships/slide" Target="slides/slide9.xml"/><Relationship Id="rId10" Type="http://schemas.openxmlformats.org/officeDocument/2006/relationships/slide" Target="slides/slide8.xml"/><Relationship Id="rId1" Type="http://schemas.openxmlformats.org/officeDocument/2006/relationships/slideMaster" Target="slideMasters/slide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9B84EA-7D68-4D60-9CB1-D50884785D1C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D4E0FC9-F1F8-4FAE-9988-3BA365CFD46F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2A48B96-639E-45A3-A0BA-2464DFDB1FAA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837353-30EB-4A48-80EB-173D804AEFBD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4" Type="http://schemas.openxmlformats.org/officeDocument/2006/relationships/image" Target="../media/image1.png"/><Relationship Id="rId3" Type="http://schemas.openxmlformats.org/officeDocument/2006/relationships/tags" Target="../tags/tag2.xml"/><Relationship Id="rId2" Type="http://schemas.openxmlformats.org/officeDocument/2006/relationships/tags" Target="../tags/tag1.xml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幻灯片"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>
            <p:custDataLst>
              <p:tags r:id="rId2"/>
            </p:custDataLst>
          </p:nvPr>
        </p:nvSpPr>
        <p:spPr>
          <a:xfrm>
            <a:off x="443230" y="6296660"/>
            <a:ext cx="3456305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400" b="1" i="1"/>
              <a:t>中职北方智扬（北京）教育科技有限公司</a:t>
            </a:r>
            <a:endParaRPr lang="zh-CN" altLang="en-US" sz="1400" b="1" i="1"/>
          </a:p>
        </p:txBody>
      </p:sp>
      <p:sp>
        <p:nvSpPr>
          <p:cNvPr id="7" name="矩形 6"/>
          <p:cNvSpPr/>
          <p:nvPr userDrawn="1">
            <p:custDataLst>
              <p:tags r:id="rId3"/>
            </p:custDataLst>
          </p:nvPr>
        </p:nvSpPr>
        <p:spPr>
          <a:xfrm>
            <a:off x="7712710" y="4738370"/>
            <a:ext cx="1431290" cy="331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C00000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zh-CN" altLang="en-US" sz="1000" b="1">
                <a:solidFill>
                  <a:schemeClr val="bg2">
                    <a:lumMod val="7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北方国际教育集团</a:t>
            </a:r>
            <a:endParaRPr lang="zh-CN" altLang="en-US" sz="1000" b="1">
              <a:solidFill>
                <a:schemeClr val="bg2">
                  <a:lumMod val="7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4" name="图片 3" descr="logo-常用2"/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7668260" y="4771708"/>
            <a:ext cx="239395" cy="264795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smtClean="0"/>
              <a:t>单击此处编辑母版标题样式</a:t>
            </a: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  <p:sp>
        <p:nvSpPr>
          <p:cNvPr id="7" name="矩形 6"/>
          <p:cNvSpPr/>
          <p:nvPr userDrawn="1"/>
        </p:nvSpPr>
        <p:spPr>
          <a:xfrm>
            <a:off x="3845849" y="14453070"/>
            <a:ext cx="966254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行业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www.1ppt.com/hangye/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节日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www.1ppt.com/jieri/ 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素材：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www.1ppt.com/sucai/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背景图片：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www.1ppt.com/beijing/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图表：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www.1ppt.com/tubiao/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精美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         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教程： 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www.1ppt.com/powerpoint/  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课件：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www.1ppt.com/kejian/           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字体下载：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www.1ppt.com/ziti/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工作总结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www.1ppt.com/xiazai/zongjie/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工作计划：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www.1ppt.com/xiazai/jihua/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商务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模板：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www.1ppt.com/moban/shangwu/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个人简历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www.1ppt.com/xiazai/jianli/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毕业答辩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www.1ppt.com/xiazai/dabian/  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工作汇报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PPT</a:t>
            </a:r>
            <a:r>
              <a:rPr kumimoji="0" lang="zh-CN" altLang="en-US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：</a:t>
            </a: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www.1ppt.com/xiazai/huibao/   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altLang="zh-CN" sz="100" b="0" i="0" u="none" strike="noStrike" kern="0" cap="none" spc="0" normalizeH="0" baseline="0" noProof="0" dirty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</a:rPr>
              <a:t> </a:t>
            </a:r>
            <a:endParaRPr kumimoji="0" lang="en-US" altLang="zh-CN" sz="100" b="0" i="0" u="none" strike="noStrike" kern="0" cap="none" spc="0" normalizeH="0" baseline="0" noProof="0" dirty="0" smtClean="0">
              <a:ln>
                <a:noFill/>
              </a:ln>
              <a:solidFill>
                <a:prstClr val="white"/>
              </a:solidFill>
              <a:effectLst/>
              <a:uLnTx/>
              <a:uFillTx/>
            </a:endParaRPr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组合 7"/>
          <p:cNvGrpSpPr/>
          <p:nvPr userDrawn="1"/>
        </p:nvGrpSpPr>
        <p:grpSpPr>
          <a:xfrm>
            <a:off x="0" y="452612"/>
            <a:ext cx="413906" cy="340016"/>
            <a:chOff x="121825" y="625642"/>
            <a:chExt cx="551874" cy="524379"/>
          </a:xfrm>
          <a:effectLst>
            <a:outerShdw blurRad="101600" dist="38100" dir="2700000" algn="tl" rotWithShape="0">
              <a:prstClr val="black">
                <a:alpha val="25000"/>
              </a:prstClr>
            </a:outerShdw>
          </a:effectLst>
        </p:grpSpPr>
        <p:sp>
          <p:nvSpPr>
            <p:cNvPr id="9" name="矩形 8"/>
            <p:cNvSpPr/>
            <p:nvPr/>
          </p:nvSpPr>
          <p:spPr>
            <a:xfrm>
              <a:off x="121825" y="625642"/>
              <a:ext cx="369348" cy="524379"/>
            </a:xfrm>
            <a:prstGeom prst="rect">
              <a:avLst/>
            </a:prstGeom>
            <a:solidFill>
              <a:srgbClr val="BE82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  <p:sp>
          <p:nvSpPr>
            <p:cNvPr id="10" name="矩形 9"/>
            <p:cNvSpPr/>
            <p:nvPr/>
          </p:nvSpPr>
          <p:spPr>
            <a:xfrm>
              <a:off x="578071" y="625642"/>
              <a:ext cx="95628" cy="524379"/>
            </a:xfrm>
            <a:prstGeom prst="rect">
              <a:avLst/>
            </a:prstGeom>
            <a:solidFill>
              <a:srgbClr val="BE824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1350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8" Type="http://schemas.openxmlformats.org/officeDocument/2006/relationships/slideLayout" Target="../slideLayouts/slideLayout8.xml"/><Relationship Id="rId7" Type="http://schemas.openxmlformats.org/officeDocument/2006/relationships/slideLayout" Target="../slideLayouts/slideLayout7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0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457200" y="205978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457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035C5D1-AD16-4B01-871F-DE047A6CFB67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3124200" y="4767263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6553200" y="4767263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CDE635-3FC4-4B83-A3D1-632FFA341E9A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4" Type="http://schemas.openxmlformats.org/officeDocument/2006/relationships/slideLayout" Target="../slideLayouts/slideLayout1.xml"/><Relationship Id="rId3" Type="http://schemas.openxmlformats.org/officeDocument/2006/relationships/image" Target="../media/image3.png"/><Relationship Id="rId2" Type="http://schemas.openxmlformats.org/officeDocument/2006/relationships/tags" Target="../tags/tag3.xml"/><Relationship Id="rId1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9" Type="http://schemas.openxmlformats.org/officeDocument/2006/relationships/tags" Target="../tags/tag53.xml"/><Relationship Id="rId8" Type="http://schemas.openxmlformats.org/officeDocument/2006/relationships/tags" Target="../tags/tag52.xml"/><Relationship Id="rId7" Type="http://schemas.openxmlformats.org/officeDocument/2006/relationships/tags" Target="../tags/tag51.xml"/><Relationship Id="rId67" Type="http://schemas.openxmlformats.org/officeDocument/2006/relationships/slideLayout" Target="../slideLayouts/slideLayout1.xml"/><Relationship Id="rId66" Type="http://schemas.openxmlformats.org/officeDocument/2006/relationships/image" Target="../media/image16.png"/><Relationship Id="rId65" Type="http://schemas.openxmlformats.org/officeDocument/2006/relationships/image" Target="../media/image15.png"/><Relationship Id="rId64" Type="http://schemas.openxmlformats.org/officeDocument/2006/relationships/tags" Target="../tags/tag108.xml"/><Relationship Id="rId63" Type="http://schemas.openxmlformats.org/officeDocument/2006/relationships/tags" Target="../tags/tag107.xml"/><Relationship Id="rId62" Type="http://schemas.openxmlformats.org/officeDocument/2006/relationships/tags" Target="../tags/tag106.xml"/><Relationship Id="rId61" Type="http://schemas.openxmlformats.org/officeDocument/2006/relationships/tags" Target="../tags/tag105.xml"/><Relationship Id="rId60" Type="http://schemas.openxmlformats.org/officeDocument/2006/relationships/tags" Target="../tags/tag104.xml"/><Relationship Id="rId6" Type="http://schemas.openxmlformats.org/officeDocument/2006/relationships/tags" Target="../tags/tag50.xml"/><Relationship Id="rId59" Type="http://schemas.openxmlformats.org/officeDocument/2006/relationships/tags" Target="../tags/tag103.xml"/><Relationship Id="rId58" Type="http://schemas.openxmlformats.org/officeDocument/2006/relationships/tags" Target="../tags/tag102.xml"/><Relationship Id="rId57" Type="http://schemas.openxmlformats.org/officeDocument/2006/relationships/tags" Target="../tags/tag101.xml"/><Relationship Id="rId56" Type="http://schemas.openxmlformats.org/officeDocument/2006/relationships/tags" Target="../tags/tag100.xml"/><Relationship Id="rId55" Type="http://schemas.openxmlformats.org/officeDocument/2006/relationships/tags" Target="../tags/tag99.xml"/><Relationship Id="rId54" Type="http://schemas.openxmlformats.org/officeDocument/2006/relationships/tags" Target="../tags/tag98.xml"/><Relationship Id="rId53" Type="http://schemas.openxmlformats.org/officeDocument/2006/relationships/tags" Target="../tags/tag97.xml"/><Relationship Id="rId52" Type="http://schemas.openxmlformats.org/officeDocument/2006/relationships/tags" Target="../tags/tag96.xml"/><Relationship Id="rId51" Type="http://schemas.openxmlformats.org/officeDocument/2006/relationships/tags" Target="../tags/tag95.xml"/><Relationship Id="rId50" Type="http://schemas.openxmlformats.org/officeDocument/2006/relationships/tags" Target="../tags/tag94.xml"/><Relationship Id="rId5" Type="http://schemas.openxmlformats.org/officeDocument/2006/relationships/tags" Target="../tags/tag49.xml"/><Relationship Id="rId49" Type="http://schemas.openxmlformats.org/officeDocument/2006/relationships/tags" Target="../tags/tag93.xml"/><Relationship Id="rId48" Type="http://schemas.openxmlformats.org/officeDocument/2006/relationships/tags" Target="../tags/tag92.xml"/><Relationship Id="rId47" Type="http://schemas.openxmlformats.org/officeDocument/2006/relationships/tags" Target="../tags/tag91.xml"/><Relationship Id="rId46" Type="http://schemas.openxmlformats.org/officeDocument/2006/relationships/tags" Target="../tags/tag90.xml"/><Relationship Id="rId45" Type="http://schemas.openxmlformats.org/officeDocument/2006/relationships/tags" Target="../tags/tag89.xml"/><Relationship Id="rId44" Type="http://schemas.openxmlformats.org/officeDocument/2006/relationships/tags" Target="../tags/tag88.xml"/><Relationship Id="rId43" Type="http://schemas.openxmlformats.org/officeDocument/2006/relationships/tags" Target="../tags/tag87.xml"/><Relationship Id="rId42" Type="http://schemas.openxmlformats.org/officeDocument/2006/relationships/tags" Target="../tags/tag86.xml"/><Relationship Id="rId41" Type="http://schemas.openxmlformats.org/officeDocument/2006/relationships/tags" Target="../tags/tag85.xml"/><Relationship Id="rId40" Type="http://schemas.openxmlformats.org/officeDocument/2006/relationships/tags" Target="../tags/tag84.xml"/><Relationship Id="rId4" Type="http://schemas.openxmlformats.org/officeDocument/2006/relationships/tags" Target="../tags/tag48.xml"/><Relationship Id="rId39" Type="http://schemas.openxmlformats.org/officeDocument/2006/relationships/tags" Target="../tags/tag83.xml"/><Relationship Id="rId38" Type="http://schemas.openxmlformats.org/officeDocument/2006/relationships/tags" Target="../tags/tag82.xml"/><Relationship Id="rId37" Type="http://schemas.openxmlformats.org/officeDocument/2006/relationships/tags" Target="../tags/tag81.xml"/><Relationship Id="rId36" Type="http://schemas.openxmlformats.org/officeDocument/2006/relationships/tags" Target="../tags/tag80.xml"/><Relationship Id="rId35" Type="http://schemas.openxmlformats.org/officeDocument/2006/relationships/tags" Target="../tags/tag79.xml"/><Relationship Id="rId34" Type="http://schemas.openxmlformats.org/officeDocument/2006/relationships/tags" Target="../tags/tag78.xml"/><Relationship Id="rId33" Type="http://schemas.openxmlformats.org/officeDocument/2006/relationships/tags" Target="../tags/tag77.xml"/><Relationship Id="rId32" Type="http://schemas.openxmlformats.org/officeDocument/2006/relationships/tags" Target="../tags/tag76.xml"/><Relationship Id="rId31" Type="http://schemas.openxmlformats.org/officeDocument/2006/relationships/tags" Target="../tags/tag75.xml"/><Relationship Id="rId30" Type="http://schemas.openxmlformats.org/officeDocument/2006/relationships/tags" Target="../tags/tag74.xml"/><Relationship Id="rId3" Type="http://schemas.openxmlformats.org/officeDocument/2006/relationships/tags" Target="../tags/tag47.xml"/><Relationship Id="rId29" Type="http://schemas.openxmlformats.org/officeDocument/2006/relationships/tags" Target="../tags/tag73.xml"/><Relationship Id="rId28" Type="http://schemas.openxmlformats.org/officeDocument/2006/relationships/tags" Target="../tags/tag72.xml"/><Relationship Id="rId27" Type="http://schemas.openxmlformats.org/officeDocument/2006/relationships/tags" Target="../tags/tag71.xml"/><Relationship Id="rId26" Type="http://schemas.openxmlformats.org/officeDocument/2006/relationships/tags" Target="../tags/tag70.xml"/><Relationship Id="rId25" Type="http://schemas.openxmlformats.org/officeDocument/2006/relationships/tags" Target="../tags/tag69.xml"/><Relationship Id="rId24" Type="http://schemas.openxmlformats.org/officeDocument/2006/relationships/tags" Target="../tags/tag68.xml"/><Relationship Id="rId23" Type="http://schemas.openxmlformats.org/officeDocument/2006/relationships/tags" Target="../tags/tag67.xml"/><Relationship Id="rId22" Type="http://schemas.openxmlformats.org/officeDocument/2006/relationships/tags" Target="../tags/tag66.xml"/><Relationship Id="rId21" Type="http://schemas.openxmlformats.org/officeDocument/2006/relationships/tags" Target="../tags/tag65.xml"/><Relationship Id="rId20" Type="http://schemas.openxmlformats.org/officeDocument/2006/relationships/tags" Target="../tags/tag64.xml"/><Relationship Id="rId2" Type="http://schemas.openxmlformats.org/officeDocument/2006/relationships/tags" Target="../tags/tag46.xml"/><Relationship Id="rId19" Type="http://schemas.openxmlformats.org/officeDocument/2006/relationships/tags" Target="../tags/tag63.xml"/><Relationship Id="rId18" Type="http://schemas.openxmlformats.org/officeDocument/2006/relationships/tags" Target="../tags/tag62.xml"/><Relationship Id="rId17" Type="http://schemas.openxmlformats.org/officeDocument/2006/relationships/tags" Target="../tags/tag61.xml"/><Relationship Id="rId16" Type="http://schemas.openxmlformats.org/officeDocument/2006/relationships/tags" Target="../tags/tag60.xml"/><Relationship Id="rId15" Type="http://schemas.openxmlformats.org/officeDocument/2006/relationships/tags" Target="../tags/tag59.xml"/><Relationship Id="rId14" Type="http://schemas.openxmlformats.org/officeDocument/2006/relationships/tags" Target="../tags/tag58.xml"/><Relationship Id="rId13" Type="http://schemas.openxmlformats.org/officeDocument/2006/relationships/tags" Target="../tags/tag57.xml"/><Relationship Id="rId12" Type="http://schemas.openxmlformats.org/officeDocument/2006/relationships/tags" Target="../tags/tag56.xml"/><Relationship Id="rId11" Type="http://schemas.openxmlformats.org/officeDocument/2006/relationships/tags" Target="../tags/tag55.xml"/><Relationship Id="rId10" Type="http://schemas.openxmlformats.org/officeDocument/2006/relationships/tags" Target="../tags/tag54.xml"/><Relationship Id="rId1" Type="http://schemas.openxmlformats.org/officeDocument/2006/relationships/tags" Target="../tags/tag45.xml"/></Relationships>
</file>

<file path=ppt/slides/_rels/slide12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image" Target="../media/image17.png"/><Relationship Id="rId4" Type="http://schemas.openxmlformats.org/officeDocument/2006/relationships/tags" Target="../tags/tag112.xml"/><Relationship Id="rId3" Type="http://schemas.openxmlformats.org/officeDocument/2006/relationships/tags" Target="../tags/tag111.xml"/><Relationship Id="rId2" Type="http://schemas.openxmlformats.org/officeDocument/2006/relationships/tags" Target="../tags/tag110.xml"/><Relationship Id="rId1" Type="http://schemas.openxmlformats.org/officeDocument/2006/relationships/tags" Target="../tags/tag10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9.png"/><Relationship Id="rId1" Type="http://schemas.openxmlformats.org/officeDocument/2006/relationships/image" Target="../media/image1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21.png"/><Relationship Id="rId1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9" Type="http://schemas.openxmlformats.org/officeDocument/2006/relationships/image" Target="../media/image22.png"/><Relationship Id="rId8" Type="http://schemas.openxmlformats.org/officeDocument/2006/relationships/tags" Target="../tags/tag120.xml"/><Relationship Id="rId7" Type="http://schemas.openxmlformats.org/officeDocument/2006/relationships/tags" Target="../tags/tag119.xml"/><Relationship Id="rId6" Type="http://schemas.openxmlformats.org/officeDocument/2006/relationships/tags" Target="../tags/tag118.xml"/><Relationship Id="rId5" Type="http://schemas.openxmlformats.org/officeDocument/2006/relationships/tags" Target="../tags/tag117.xml"/><Relationship Id="rId4" Type="http://schemas.openxmlformats.org/officeDocument/2006/relationships/tags" Target="../tags/tag116.xml"/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23.png"/><Relationship Id="rId1" Type="http://schemas.openxmlformats.org/officeDocument/2006/relationships/tags" Target="../tags/tag11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9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18.png"/></Relationships>
</file>

<file path=ppt/slides/_rels/slide19.xml.rels><?xml version="1.0" encoding="UTF-8" standalone="yes"?>
<Relationships xmlns="http://schemas.openxmlformats.org/package/2006/relationships"><Relationship Id="rId6" Type="http://schemas.openxmlformats.org/officeDocument/2006/relationships/slideLayout" Target="../slideLayouts/slideLayout1.xml"/><Relationship Id="rId5" Type="http://schemas.openxmlformats.org/officeDocument/2006/relationships/tags" Target="../tags/tag123.xml"/><Relationship Id="rId4" Type="http://schemas.openxmlformats.org/officeDocument/2006/relationships/image" Target="../media/image3.png"/><Relationship Id="rId3" Type="http://schemas.openxmlformats.org/officeDocument/2006/relationships/tags" Target="../tags/tag122.xml"/><Relationship Id="rId2" Type="http://schemas.openxmlformats.org/officeDocument/2006/relationships/image" Target="../media/image2.png"/><Relationship Id="rId1" Type="http://schemas.openxmlformats.org/officeDocument/2006/relationships/tags" Target="../tags/tag12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5" Type="http://schemas.openxmlformats.org/officeDocument/2006/relationships/slideLayout" Target="../slideLayouts/slideLayout1.xml"/><Relationship Id="rId4" Type="http://schemas.openxmlformats.org/officeDocument/2006/relationships/image" Target="../media/image7.bmp"/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9" Type="http://schemas.openxmlformats.org/officeDocument/2006/relationships/tags" Target="../tags/tag12.xml"/><Relationship Id="rId8" Type="http://schemas.openxmlformats.org/officeDocument/2006/relationships/tags" Target="../tags/tag11.xml"/><Relationship Id="rId7" Type="http://schemas.openxmlformats.org/officeDocument/2006/relationships/tags" Target="../tags/tag10.xml"/><Relationship Id="rId6" Type="http://schemas.openxmlformats.org/officeDocument/2006/relationships/tags" Target="../tags/tag9.xml"/><Relationship Id="rId5" Type="http://schemas.openxmlformats.org/officeDocument/2006/relationships/tags" Target="../tags/tag8.xml"/><Relationship Id="rId4" Type="http://schemas.openxmlformats.org/officeDocument/2006/relationships/tags" Target="../tags/tag7.xml"/><Relationship Id="rId36" Type="http://schemas.openxmlformats.org/officeDocument/2006/relationships/slideLayout" Target="../slideLayouts/slideLayout1.xml"/><Relationship Id="rId35" Type="http://schemas.openxmlformats.org/officeDocument/2006/relationships/image" Target="../media/image9.png"/><Relationship Id="rId34" Type="http://schemas.openxmlformats.org/officeDocument/2006/relationships/image" Target="../media/image8.png"/><Relationship Id="rId33" Type="http://schemas.openxmlformats.org/officeDocument/2006/relationships/tags" Target="../tags/tag36.xml"/><Relationship Id="rId32" Type="http://schemas.openxmlformats.org/officeDocument/2006/relationships/tags" Target="../tags/tag35.xml"/><Relationship Id="rId31" Type="http://schemas.openxmlformats.org/officeDocument/2006/relationships/tags" Target="../tags/tag34.xml"/><Relationship Id="rId30" Type="http://schemas.openxmlformats.org/officeDocument/2006/relationships/tags" Target="../tags/tag33.xml"/><Relationship Id="rId3" Type="http://schemas.openxmlformats.org/officeDocument/2006/relationships/tags" Target="../tags/tag6.xml"/><Relationship Id="rId29" Type="http://schemas.openxmlformats.org/officeDocument/2006/relationships/tags" Target="../tags/tag32.xml"/><Relationship Id="rId28" Type="http://schemas.openxmlformats.org/officeDocument/2006/relationships/tags" Target="../tags/tag31.xml"/><Relationship Id="rId27" Type="http://schemas.openxmlformats.org/officeDocument/2006/relationships/tags" Target="../tags/tag30.xml"/><Relationship Id="rId26" Type="http://schemas.openxmlformats.org/officeDocument/2006/relationships/tags" Target="../tags/tag29.xml"/><Relationship Id="rId25" Type="http://schemas.openxmlformats.org/officeDocument/2006/relationships/tags" Target="../tags/tag28.xml"/><Relationship Id="rId24" Type="http://schemas.openxmlformats.org/officeDocument/2006/relationships/tags" Target="../tags/tag27.xml"/><Relationship Id="rId23" Type="http://schemas.openxmlformats.org/officeDocument/2006/relationships/tags" Target="../tags/tag26.xml"/><Relationship Id="rId22" Type="http://schemas.openxmlformats.org/officeDocument/2006/relationships/tags" Target="../tags/tag25.xml"/><Relationship Id="rId21" Type="http://schemas.openxmlformats.org/officeDocument/2006/relationships/tags" Target="../tags/tag24.xml"/><Relationship Id="rId20" Type="http://schemas.openxmlformats.org/officeDocument/2006/relationships/tags" Target="../tags/tag23.xml"/><Relationship Id="rId2" Type="http://schemas.openxmlformats.org/officeDocument/2006/relationships/tags" Target="../tags/tag5.xml"/><Relationship Id="rId19" Type="http://schemas.openxmlformats.org/officeDocument/2006/relationships/tags" Target="../tags/tag22.xml"/><Relationship Id="rId18" Type="http://schemas.openxmlformats.org/officeDocument/2006/relationships/tags" Target="../tags/tag21.xml"/><Relationship Id="rId17" Type="http://schemas.openxmlformats.org/officeDocument/2006/relationships/tags" Target="../tags/tag20.xml"/><Relationship Id="rId16" Type="http://schemas.openxmlformats.org/officeDocument/2006/relationships/tags" Target="../tags/tag19.xml"/><Relationship Id="rId15" Type="http://schemas.openxmlformats.org/officeDocument/2006/relationships/tags" Target="../tags/tag18.xml"/><Relationship Id="rId14" Type="http://schemas.openxmlformats.org/officeDocument/2006/relationships/tags" Target="../tags/tag17.xml"/><Relationship Id="rId13" Type="http://schemas.openxmlformats.org/officeDocument/2006/relationships/tags" Target="../tags/tag16.xml"/><Relationship Id="rId12" Type="http://schemas.openxmlformats.org/officeDocument/2006/relationships/tags" Target="../tags/tag15.xml"/><Relationship Id="rId11" Type="http://schemas.openxmlformats.org/officeDocument/2006/relationships/tags" Target="../tags/tag14.xml"/><Relationship Id="rId10" Type="http://schemas.openxmlformats.org/officeDocument/2006/relationships/tags" Target="../tags/tag13.xml"/><Relationship Id="rId1" Type="http://schemas.openxmlformats.org/officeDocument/2006/relationships/tags" Target="../tags/tag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image" Target="../media/image11.png"/><Relationship Id="rId1" Type="http://schemas.openxmlformats.org/officeDocument/2006/relationships/image" Target="../media/image10.png"/></Relationships>
</file>

<file path=ppt/slides/_rels/slide8.xml.rels><?xml version="1.0" encoding="UTF-8" standalone="yes"?>
<Relationships xmlns="http://schemas.openxmlformats.org/package/2006/relationships"><Relationship Id="rId9" Type="http://schemas.openxmlformats.org/officeDocument/2006/relationships/image" Target="../media/image12.png"/><Relationship Id="rId8" Type="http://schemas.openxmlformats.org/officeDocument/2006/relationships/tags" Target="../tags/tag44.xml"/><Relationship Id="rId7" Type="http://schemas.openxmlformats.org/officeDocument/2006/relationships/tags" Target="../tags/tag43.xml"/><Relationship Id="rId6" Type="http://schemas.openxmlformats.org/officeDocument/2006/relationships/tags" Target="../tags/tag42.xml"/><Relationship Id="rId5" Type="http://schemas.openxmlformats.org/officeDocument/2006/relationships/tags" Target="../tags/tag41.xml"/><Relationship Id="rId4" Type="http://schemas.openxmlformats.org/officeDocument/2006/relationships/tags" Target="../tags/tag40.xml"/><Relationship Id="rId3" Type="http://schemas.openxmlformats.org/officeDocument/2006/relationships/tags" Target="../tags/tag39.xml"/><Relationship Id="rId2" Type="http://schemas.openxmlformats.org/officeDocument/2006/relationships/tags" Target="../tags/tag38.xml"/><Relationship Id="rId11" Type="http://schemas.openxmlformats.org/officeDocument/2006/relationships/slideLayout" Target="../slideLayouts/slideLayout1.xml"/><Relationship Id="rId10" Type="http://schemas.openxmlformats.org/officeDocument/2006/relationships/image" Target="../media/image13.png"/><Relationship Id="rId1" Type="http://schemas.openxmlformats.org/officeDocument/2006/relationships/tags" Target="../tags/tag3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矩形 2"/>
          <p:cNvSpPr/>
          <p:nvPr/>
        </p:nvSpPr>
        <p:spPr>
          <a:xfrm>
            <a:off x="5795645" y="4732020"/>
            <a:ext cx="3168015" cy="3600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2416810" y="1884680"/>
            <a:ext cx="454406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altLang="en-US" sz="4800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示波器的使用</a:t>
            </a:r>
            <a:endParaRPr lang="zh-CN" altLang="en-US" sz="4800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521710" y="3186430"/>
            <a:ext cx="2214245" cy="24510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The use of oscilloscopes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2946544"/>
            <a:ext cx="9144000" cy="54006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0460" y="411480"/>
            <a:ext cx="1783080" cy="1322705"/>
          </a:xfrm>
          <a:prstGeom prst="rect">
            <a:avLst/>
          </a:prstGeom>
        </p:spPr>
      </p:pic>
      <p:sp>
        <p:nvSpPr>
          <p:cNvPr id="8" name="矩形 7"/>
          <p:cNvSpPr/>
          <p:nvPr userDrawn="1">
            <p:custDataLst>
              <p:tags r:id="rId2"/>
            </p:custDataLst>
          </p:nvPr>
        </p:nvSpPr>
        <p:spPr>
          <a:xfrm>
            <a:off x="7135495" y="4717415"/>
            <a:ext cx="1988185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</a:rPr>
              <a:t>北方国际教育集团</a:t>
            </a:r>
            <a:endParaRPr lang="zh-CN" altLang="en-US" sz="1600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</a:endParaRPr>
          </a:p>
        </p:txBody>
      </p:sp>
      <p:pic>
        <p:nvPicPr>
          <p:cNvPr id="9" name="图片 8" descr="图片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705" y="123825"/>
            <a:ext cx="522605" cy="5765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72415" y="278130"/>
            <a:ext cx="219519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n w="6350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波形的分析诊断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2415" y="699542"/>
            <a:ext cx="899592" cy="56017"/>
            <a:chOff x="0" y="2842590"/>
            <a:chExt cx="7054752" cy="89199"/>
          </a:xfrm>
        </p:grpSpPr>
        <p:sp>
          <p:nvSpPr>
            <p:cNvPr id="33" name="矩形 32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53" y="1635476"/>
            <a:ext cx="9146488" cy="863569"/>
          </a:xfrm>
          <a:prstGeom prst="rect">
            <a:avLst/>
          </a:prstGeom>
          <a:solidFill>
            <a:schemeClr val="accent2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r>
              <a:rPr lang="en-US" altLang="zh-CN">
                <a:solidFill>
                  <a:schemeClr val="bg1"/>
                </a:solidFill>
              </a:rPr>
              <a:t>        </a:t>
            </a:r>
            <a:r>
              <a:rPr lang="zh-CN" altLang="en-US">
                <a:solidFill>
                  <a:schemeClr val="bg1"/>
                </a:solidFill>
              </a:rPr>
              <a:t>这个加速踏板位置传感器的电压波形，是与踩踏板的深度和快慢同步上升的，就以此为基础判断，踩下踏板时，电压的波形和踩下踏板的深度，以及快慢程度都匹配，说明传感器的灵敏度没有问题</a:t>
            </a:r>
            <a:endParaRPr lang="zh-CN" altLang="en-US">
              <a:solidFill>
                <a:schemeClr val="bg1"/>
              </a:solidFill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467610" y="2571750"/>
            <a:ext cx="4081145" cy="23672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894" name="组合 6893"/>
          <p:cNvGrpSpPr/>
          <p:nvPr>
            <p:custDataLst>
              <p:tags r:id="rId1"/>
            </p:custDataLst>
          </p:nvPr>
        </p:nvGrpSpPr>
        <p:grpSpPr>
          <a:xfrm>
            <a:off x="611884" y="943596"/>
            <a:ext cx="1613399" cy="1612980"/>
            <a:chOff x="163513" y="1171575"/>
            <a:chExt cx="2795588" cy="2794000"/>
          </a:xfrm>
        </p:grpSpPr>
        <p:sp>
          <p:nvSpPr>
            <p:cNvPr id="3733" name="Freeform 3735"/>
            <p:cNvSpPr/>
            <p:nvPr>
              <p:custDataLst>
                <p:tags r:id="rId2"/>
              </p:custDataLst>
            </p:nvPr>
          </p:nvSpPr>
          <p:spPr bwMode="auto">
            <a:xfrm>
              <a:off x="163513" y="1171575"/>
              <a:ext cx="2795588" cy="2794000"/>
            </a:xfrm>
            <a:custGeom>
              <a:avLst/>
              <a:gdLst>
                <a:gd name="T0" fmla="*/ 863 w 880"/>
                <a:gd name="T1" fmla="*/ 466 h 880"/>
                <a:gd name="T2" fmla="*/ 863 w 880"/>
                <a:gd name="T3" fmla="*/ 414 h 880"/>
                <a:gd name="T4" fmla="*/ 855 w 880"/>
                <a:gd name="T5" fmla="*/ 356 h 880"/>
                <a:gd name="T6" fmla="*/ 842 w 880"/>
                <a:gd name="T7" fmla="*/ 306 h 880"/>
                <a:gd name="T8" fmla="*/ 819 w 880"/>
                <a:gd name="T9" fmla="*/ 251 h 880"/>
                <a:gd name="T10" fmla="*/ 794 w 880"/>
                <a:gd name="T11" fmla="*/ 206 h 880"/>
                <a:gd name="T12" fmla="*/ 757 w 880"/>
                <a:gd name="T13" fmla="*/ 160 h 880"/>
                <a:gd name="T14" fmla="*/ 721 w 880"/>
                <a:gd name="T15" fmla="*/ 123 h 880"/>
                <a:gd name="T16" fmla="*/ 674 w 880"/>
                <a:gd name="T17" fmla="*/ 87 h 880"/>
                <a:gd name="T18" fmla="*/ 630 w 880"/>
                <a:gd name="T19" fmla="*/ 61 h 880"/>
                <a:gd name="T20" fmla="*/ 575 w 880"/>
                <a:gd name="T21" fmla="*/ 39 h 880"/>
                <a:gd name="T22" fmla="*/ 525 w 880"/>
                <a:gd name="T23" fmla="*/ 25 h 880"/>
                <a:gd name="T24" fmla="*/ 466 w 880"/>
                <a:gd name="T25" fmla="*/ 18 h 880"/>
                <a:gd name="T26" fmla="*/ 415 w 880"/>
                <a:gd name="T27" fmla="*/ 17 h 880"/>
                <a:gd name="T28" fmla="*/ 356 w 880"/>
                <a:gd name="T29" fmla="*/ 25 h 880"/>
                <a:gd name="T30" fmla="*/ 306 w 880"/>
                <a:gd name="T31" fmla="*/ 38 h 880"/>
                <a:gd name="T32" fmla="*/ 251 w 880"/>
                <a:gd name="T33" fmla="*/ 61 h 880"/>
                <a:gd name="T34" fmla="*/ 206 w 880"/>
                <a:gd name="T35" fmla="*/ 86 h 880"/>
                <a:gd name="T36" fmla="*/ 160 w 880"/>
                <a:gd name="T37" fmla="*/ 123 h 880"/>
                <a:gd name="T38" fmla="*/ 123 w 880"/>
                <a:gd name="T39" fmla="*/ 159 h 880"/>
                <a:gd name="T40" fmla="*/ 87 w 880"/>
                <a:gd name="T41" fmla="*/ 206 h 880"/>
                <a:gd name="T42" fmla="*/ 61 w 880"/>
                <a:gd name="T43" fmla="*/ 250 h 880"/>
                <a:gd name="T44" fmla="*/ 39 w 880"/>
                <a:gd name="T45" fmla="*/ 305 h 880"/>
                <a:gd name="T46" fmla="*/ 25 w 880"/>
                <a:gd name="T47" fmla="*/ 355 h 880"/>
                <a:gd name="T48" fmla="*/ 18 w 880"/>
                <a:gd name="T49" fmla="*/ 414 h 880"/>
                <a:gd name="T50" fmla="*/ 17 w 880"/>
                <a:gd name="T51" fmla="*/ 465 h 880"/>
                <a:gd name="T52" fmla="*/ 25 w 880"/>
                <a:gd name="T53" fmla="*/ 524 h 880"/>
                <a:gd name="T54" fmla="*/ 38 w 880"/>
                <a:gd name="T55" fmla="*/ 574 h 880"/>
                <a:gd name="T56" fmla="*/ 61 w 880"/>
                <a:gd name="T57" fmla="*/ 629 h 880"/>
                <a:gd name="T58" fmla="*/ 86 w 880"/>
                <a:gd name="T59" fmla="*/ 674 h 880"/>
                <a:gd name="T60" fmla="*/ 123 w 880"/>
                <a:gd name="T61" fmla="*/ 720 h 880"/>
                <a:gd name="T62" fmla="*/ 159 w 880"/>
                <a:gd name="T63" fmla="*/ 757 h 880"/>
                <a:gd name="T64" fmla="*/ 206 w 880"/>
                <a:gd name="T65" fmla="*/ 793 h 880"/>
                <a:gd name="T66" fmla="*/ 251 w 880"/>
                <a:gd name="T67" fmla="*/ 819 h 880"/>
                <a:gd name="T68" fmla="*/ 306 w 880"/>
                <a:gd name="T69" fmla="*/ 841 h 880"/>
                <a:gd name="T70" fmla="*/ 355 w 880"/>
                <a:gd name="T71" fmla="*/ 855 h 880"/>
                <a:gd name="T72" fmla="*/ 414 w 880"/>
                <a:gd name="T73" fmla="*/ 862 h 880"/>
                <a:gd name="T74" fmla="*/ 466 w 880"/>
                <a:gd name="T75" fmla="*/ 863 h 880"/>
                <a:gd name="T76" fmla="*/ 524 w 880"/>
                <a:gd name="T77" fmla="*/ 855 h 880"/>
                <a:gd name="T78" fmla="*/ 574 w 880"/>
                <a:gd name="T79" fmla="*/ 842 h 880"/>
                <a:gd name="T80" fmla="*/ 629 w 880"/>
                <a:gd name="T81" fmla="*/ 819 h 880"/>
                <a:gd name="T82" fmla="*/ 674 w 880"/>
                <a:gd name="T83" fmla="*/ 794 h 880"/>
                <a:gd name="T84" fmla="*/ 720 w 880"/>
                <a:gd name="T85" fmla="*/ 757 h 880"/>
                <a:gd name="T86" fmla="*/ 757 w 880"/>
                <a:gd name="T87" fmla="*/ 721 h 880"/>
                <a:gd name="T88" fmla="*/ 793 w 880"/>
                <a:gd name="T89" fmla="*/ 674 h 880"/>
                <a:gd name="T90" fmla="*/ 819 w 880"/>
                <a:gd name="T91" fmla="*/ 629 h 880"/>
                <a:gd name="T92" fmla="*/ 841 w 880"/>
                <a:gd name="T93" fmla="*/ 574 h 880"/>
                <a:gd name="T94" fmla="*/ 855 w 880"/>
                <a:gd name="T95" fmla="*/ 52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0" h="880">
                  <a:moveTo>
                    <a:pt x="855" y="524"/>
                  </a:moveTo>
                  <a:cubicBezTo>
                    <a:pt x="842" y="506"/>
                    <a:pt x="846" y="480"/>
                    <a:pt x="863" y="466"/>
                  </a:cubicBezTo>
                  <a:cubicBezTo>
                    <a:pt x="863" y="465"/>
                    <a:pt x="863" y="465"/>
                    <a:pt x="863" y="465"/>
                  </a:cubicBezTo>
                  <a:cubicBezTo>
                    <a:pt x="880" y="451"/>
                    <a:pt x="880" y="428"/>
                    <a:pt x="863" y="414"/>
                  </a:cubicBezTo>
                  <a:cubicBezTo>
                    <a:pt x="863" y="414"/>
                    <a:pt x="863" y="414"/>
                    <a:pt x="863" y="414"/>
                  </a:cubicBezTo>
                  <a:cubicBezTo>
                    <a:pt x="846" y="400"/>
                    <a:pt x="842" y="374"/>
                    <a:pt x="855" y="356"/>
                  </a:cubicBezTo>
                  <a:cubicBezTo>
                    <a:pt x="855" y="355"/>
                    <a:pt x="855" y="355"/>
                    <a:pt x="855" y="355"/>
                  </a:cubicBezTo>
                  <a:cubicBezTo>
                    <a:pt x="868" y="337"/>
                    <a:pt x="862" y="315"/>
                    <a:pt x="842" y="306"/>
                  </a:cubicBezTo>
                  <a:cubicBezTo>
                    <a:pt x="841" y="305"/>
                    <a:pt x="841" y="305"/>
                    <a:pt x="841" y="305"/>
                  </a:cubicBezTo>
                  <a:cubicBezTo>
                    <a:pt x="821" y="296"/>
                    <a:pt x="811" y="272"/>
                    <a:pt x="819" y="251"/>
                  </a:cubicBezTo>
                  <a:cubicBezTo>
                    <a:pt x="819" y="250"/>
                    <a:pt x="819" y="250"/>
                    <a:pt x="819" y="250"/>
                  </a:cubicBezTo>
                  <a:cubicBezTo>
                    <a:pt x="827" y="230"/>
                    <a:pt x="815" y="210"/>
                    <a:pt x="794" y="206"/>
                  </a:cubicBezTo>
                  <a:cubicBezTo>
                    <a:pt x="793" y="206"/>
                    <a:pt x="793" y="206"/>
                    <a:pt x="793" y="206"/>
                  </a:cubicBezTo>
                  <a:cubicBezTo>
                    <a:pt x="771" y="203"/>
                    <a:pt x="755" y="182"/>
                    <a:pt x="757" y="160"/>
                  </a:cubicBezTo>
                  <a:cubicBezTo>
                    <a:pt x="757" y="159"/>
                    <a:pt x="757" y="159"/>
                    <a:pt x="757" y="159"/>
                  </a:cubicBezTo>
                  <a:cubicBezTo>
                    <a:pt x="759" y="137"/>
                    <a:pt x="743" y="121"/>
                    <a:pt x="721" y="123"/>
                  </a:cubicBezTo>
                  <a:cubicBezTo>
                    <a:pt x="720" y="123"/>
                    <a:pt x="720" y="123"/>
                    <a:pt x="720" y="123"/>
                  </a:cubicBezTo>
                  <a:cubicBezTo>
                    <a:pt x="698" y="125"/>
                    <a:pt x="678" y="109"/>
                    <a:pt x="674" y="87"/>
                  </a:cubicBezTo>
                  <a:cubicBezTo>
                    <a:pt x="674" y="86"/>
                    <a:pt x="674" y="86"/>
                    <a:pt x="674" y="86"/>
                  </a:cubicBezTo>
                  <a:cubicBezTo>
                    <a:pt x="670" y="65"/>
                    <a:pt x="650" y="53"/>
                    <a:pt x="630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08" y="69"/>
                    <a:pt x="584" y="59"/>
                    <a:pt x="575" y="39"/>
                  </a:cubicBezTo>
                  <a:cubicBezTo>
                    <a:pt x="574" y="38"/>
                    <a:pt x="574" y="38"/>
                    <a:pt x="574" y="38"/>
                  </a:cubicBezTo>
                  <a:cubicBezTo>
                    <a:pt x="565" y="18"/>
                    <a:pt x="543" y="12"/>
                    <a:pt x="525" y="25"/>
                  </a:cubicBezTo>
                  <a:cubicBezTo>
                    <a:pt x="524" y="25"/>
                    <a:pt x="524" y="25"/>
                    <a:pt x="524" y="25"/>
                  </a:cubicBezTo>
                  <a:cubicBezTo>
                    <a:pt x="506" y="38"/>
                    <a:pt x="480" y="34"/>
                    <a:pt x="466" y="18"/>
                  </a:cubicBezTo>
                  <a:cubicBezTo>
                    <a:pt x="466" y="17"/>
                    <a:pt x="466" y="17"/>
                    <a:pt x="466" y="17"/>
                  </a:cubicBezTo>
                  <a:cubicBezTo>
                    <a:pt x="452" y="0"/>
                    <a:pt x="429" y="0"/>
                    <a:pt x="415" y="17"/>
                  </a:cubicBezTo>
                  <a:cubicBezTo>
                    <a:pt x="414" y="18"/>
                    <a:pt x="414" y="18"/>
                    <a:pt x="414" y="18"/>
                  </a:cubicBezTo>
                  <a:cubicBezTo>
                    <a:pt x="400" y="35"/>
                    <a:pt x="374" y="38"/>
                    <a:pt x="356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37" y="12"/>
                    <a:pt x="315" y="18"/>
                    <a:pt x="306" y="38"/>
                  </a:cubicBezTo>
                  <a:cubicBezTo>
                    <a:pt x="306" y="39"/>
                    <a:pt x="306" y="39"/>
                    <a:pt x="306" y="39"/>
                  </a:cubicBezTo>
                  <a:cubicBezTo>
                    <a:pt x="296" y="59"/>
                    <a:pt x="272" y="69"/>
                    <a:pt x="251" y="61"/>
                  </a:cubicBezTo>
                  <a:cubicBezTo>
                    <a:pt x="251" y="61"/>
                    <a:pt x="251" y="61"/>
                    <a:pt x="251" y="61"/>
                  </a:cubicBezTo>
                  <a:cubicBezTo>
                    <a:pt x="230" y="53"/>
                    <a:pt x="210" y="65"/>
                    <a:pt x="206" y="86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203" y="109"/>
                    <a:pt x="182" y="125"/>
                    <a:pt x="160" y="123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37" y="121"/>
                    <a:pt x="121" y="137"/>
                    <a:pt x="123" y="159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5" y="182"/>
                    <a:pt x="109" y="203"/>
                    <a:pt x="87" y="206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65" y="210"/>
                    <a:pt x="53" y="230"/>
                    <a:pt x="61" y="250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9" y="272"/>
                    <a:pt x="59" y="296"/>
                    <a:pt x="39" y="305"/>
                  </a:cubicBezTo>
                  <a:cubicBezTo>
                    <a:pt x="38" y="306"/>
                    <a:pt x="38" y="306"/>
                    <a:pt x="38" y="306"/>
                  </a:cubicBezTo>
                  <a:cubicBezTo>
                    <a:pt x="18" y="315"/>
                    <a:pt x="12" y="337"/>
                    <a:pt x="25" y="355"/>
                  </a:cubicBezTo>
                  <a:cubicBezTo>
                    <a:pt x="25" y="356"/>
                    <a:pt x="25" y="356"/>
                    <a:pt x="25" y="356"/>
                  </a:cubicBezTo>
                  <a:cubicBezTo>
                    <a:pt x="38" y="374"/>
                    <a:pt x="35" y="400"/>
                    <a:pt x="18" y="414"/>
                  </a:cubicBezTo>
                  <a:cubicBezTo>
                    <a:pt x="17" y="414"/>
                    <a:pt x="17" y="414"/>
                    <a:pt x="17" y="414"/>
                  </a:cubicBezTo>
                  <a:cubicBezTo>
                    <a:pt x="0" y="429"/>
                    <a:pt x="0" y="451"/>
                    <a:pt x="17" y="465"/>
                  </a:cubicBezTo>
                  <a:cubicBezTo>
                    <a:pt x="18" y="466"/>
                    <a:pt x="18" y="466"/>
                    <a:pt x="18" y="466"/>
                  </a:cubicBezTo>
                  <a:cubicBezTo>
                    <a:pt x="35" y="480"/>
                    <a:pt x="38" y="506"/>
                    <a:pt x="25" y="524"/>
                  </a:cubicBezTo>
                  <a:cubicBezTo>
                    <a:pt x="25" y="525"/>
                    <a:pt x="25" y="525"/>
                    <a:pt x="25" y="525"/>
                  </a:cubicBezTo>
                  <a:cubicBezTo>
                    <a:pt x="12" y="543"/>
                    <a:pt x="18" y="565"/>
                    <a:pt x="38" y="574"/>
                  </a:cubicBezTo>
                  <a:cubicBezTo>
                    <a:pt x="39" y="575"/>
                    <a:pt x="39" y="575"/>
                    <a:pt x="39" y="575"/>
                  </a:cubicBezTo>
                  <a:cubicBezTo>
                    <a:pt x="59" y="584"/>
                    <a:pt x="69" y="608"/>
                    <a:pt x="61" y="629"/>
                  </a:cubicBezTo>
                  <a:cubicBezTo>
                    <a:pt x="61" y="629"/>
                    <a:pt x="61" y="629"/>
                    <a:pt x="61" y="629"/>
                  </a:cubicBezTo>
                  <a:cubicBezTo>
                    <a:pt x="53" y="650"/>
                    <a:pt x="65" y="670"/>
                    <a:pt x="86" y="674"/>
                  </a:cubicBezTo>
                  <a:cubicBezTo>
                    <a:pt x="87" y="674"/>
                    <a:pt x="87" y="674"/>
                    <a:pt x="87" y="674"/>
                  </a:cubicBezTo>
                  <a:cubicBezTo>
                    <a:pt x="109" y="677"/>
                    <a:pt x="125" y="698"/>
                    <a:pt x="123" y="720"/>
                  </a:cubicBezTo>
                  <a:cubicBezTo>
                    <a:pt x="123" y="721"/>
                    <a:pt x="123" y="721"/>
                    <a:pt x="123" y="721"/>
                  </a:cubicBezTo>
                  <a:cubicBezTo>
                    <a:pt x="121" y="743"/>
                    <a:pt x="137" y="759"/>
                    <a:pt x="159" y="757"/>
                  </a:cubicBezTo>
                  <a:cubicBezTo>
                    <a:pt x="160" y="757"/>
                    <a:pt x="160" y="757"/>
                    <a:pt x="160" y="757"/>
                  </a:cubicBezTo>
                  <a:cubicBezTo>
                    <a:pt x="182" y="755"/>
                    <a:pt x="203" y="771"/>
                    <a:pt x="206" y="793"/>
                  </a:cubicBezTo>
                  <a:cubicBezTo>
                    <a:pt x="206" y="794"/>
                    <a:pt x="206" y="794"/>
                    <a:pt x="206" y="794"/>
                  </a:cubicBezTo>
                  <a:cubicBezTo>
                    <a:pt x="210" y="815"/>
                    <a:pt x="230" y="827"/>
                    <a:pt x="251" y="819"/>
                  </a:cubicBezTo>
                  <a:cubicBezTo>
                    <a:pt x="251" y="819"/>
                    <a:pt x="251" y="819"/>
                    <a:pt x="251" y="819"/>
                  </a:cubicBezTo>
                  <a:cubicBezTo>
                    <a:pt x="272" y="811"/>
                    <a:pt x="296" y="821"/>
                    <a:pt x="306" y="841"/>
                  </a:cubicBezTo>
                  <a:cubicBezTo>
                    <a:pt x="306" y="842"/>
                    <a:pt x="306" y="842"/>
                    <a:pt x="306" y="842"/>
                  </a:cubicBezTo>
                  <a:cubicBezTo>
                    <a:pt x="315" y="862"/>
                    <a:pt x="337" y="868"/>
                    <a:pt x="355" y="855"/>
                  </a:cubicBezTo>
                  <a:cubicBezTo>
                    <a:pt x="356" y="855"/>
                    <a:pt x="356" y="855"/>
                    <a:pt x="356" y="855"/>
                  </a:cubicBezTo>
                  <a:cubicBezTo>
                    <a:pt x="374" y="842"/>
                    <a:pt x="400" y="845"/>
                    <a:pt x="414" y="862"/>
                  </a:cubicBezTo>
                  <a:cubicBezTo>
                    <a:pt x="415" y="863"/>
                    <a:pt x="415" y="863"/>
                    <a:pt x="415" y="863"/>
                  </a:cubicBezTo>
                  <a:cubicBezTo>
                    <a:pt x="429" y="880"/>
                    <a:pt x="452" y="880"/>
                    <a:pt x="466" y="863"/>
                  </a:cubicBezTo>
                  <a:cubicBezTo>
                    <a:pt x="466" y="862"/>
                    <a:pt x="466" y="862"/>
                    <a:pt x="466" y="862"/>
                  </a:cubicBezTo>
                  <a:cubicBezTo>
                    <a:pt x="480" y="845"/>
                    <a:pt x="506" y="842"/>
                    <a:pt x="524" y="855"/>
                  </a:cubicBezTo>
                  <a:cubicBezTo>
                    <a:pt x="525" y="855"/>
                    <a:pt x="525" y="855"/>
                    <a:pt x="525" y="855"/>
                  </a:cubicBezTo>
                  <a:cubicBezTo>
                    <a:pt x="543" y="868"/>
                    <a:pt x="565" y="862"/>
                    <a:pt x="574" y="842"/>
                  </a:cubicBezTo>
                  <a:cubicBezTo>
                    <a:pt x="575" y="841"/>
                    <a:pt x="575" y="841"/>
                    <a:pt x="575" y="841"/>
                  </a:cubicBezTo>
                  <a:cubicBezTo>
                    <a:pt x="584" y="821"/>
                    <a:pt x="608" y="811"/>
                    <a:pt x="629" y="819"/>
                  </a:cubicBezTo>
                  <a:cubicBezTo>
                    <a:pt x="630" y="819"/>
                    <a:pt x="630" y="819"/>
                    <a:pt x="630" y="819"/>
                  </a:cubicBezTo>
                  <a:cubicBezTo>
                    <a:pt x="650" y="827"/>
                    <a:pt x="670" y="815"/>
                    <a:pt x="674" y="794"/>
                  </a:cubicBezTo>
                  <a:cubicBezTo>
                    <a:pt x="674" y="793"/>
                    <a:pt x="674" y="793"/>
                    <a:pt x="674" y="793"/>
                  </a:cubicBezTo>
                  <a:cubicBezTo>
                    <a:pt x="678" y="771"/>
                    <a:pt x="698" y="755"/>
                    <a:pt x="720" y="757"/>
                  </a:cubicBezTo>
                  <a:cubicBezTo>
                    <a:pt x="721" y="757"/>
                    <a:pt x="721" y="757"/>
                    <a:pt x="721" y="757"/>
                  </a:cubicBezTo>
                  <a:cubicBezTo>
                    <a:pt x="743" y="759"/>
                    <a:pt x="759" y="743"/>
                    <a:pt x="757" y="721"/>
                  </a:cubicBezTo>
                  <a:cubicBezTo>
                    <a:pt x="757" y="720"/>
                    <a:pt x="757" y="720"/>
                    <a:pt x="757" y="720"/>
                  </a:cubicBezTo>
                  <a:cubicBezTo>
                    <a:pt x="755" y="698"/>
                    <a:pt x="771" y="677"/>
                    <a:pt x="793" y="674"/>
                  </a:cubicBezTo>
                  <a:cubicBezTo>
                    <a:pt x="794" y="674"/>
                    <a:pt x="794" y="674"/>
                    <a:pt x="794" y="674"/>
                  </a:cubicBezTo>
                  <a:cubicBezTo>
                    <a:pt x="815" y="670"/>
                    <a:pt x="827" y="650"/>
                    <a:pt x="819" y="629"/>
                  </a:cubicBezTo>
                  <a:cubicBezTo>
                    <a:pt x="819" y="629"/>
                    <a:pt x="819" y="629"/>
                    <a:pt x="819" y="629"/>
                  </a:cubicBezTo>
                  <a:cubicBezTo>
                    <a:pt x="811" y="608"/>
                    <a:pt x="821" y="584"/>
                    <a:pt x="841" y="574"/>
                  </a:cubicBezTo>
                  <a:cubicBezTo>
                    <a:pt x="842" y="574"/>
                    <a:pt x="842" y="574"/>
                    <a:pt x="842" y="574"/>
                  </a:cubicBezTo>
                  <a:cubicBezTo>
                    <a:pt x="862" y="565"/>
                    <a:pt x="868" y="543"/>
                    <a:pt x="855" y="525"/>
                  </a:cubicBezTo>
                  <a:lnTo>
                    <a:pt x="855" y="524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34" name="Oval 373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74663" y="1482725"/>
              <a:ext cx="2173288" cy="2171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35" name="Freeform 3737"/>
            <p:cNvSpPr/>
            <p:nvPr>
              <p:custDataLst>
                <p:tags r:id="rId4"/>
              </p:custDataLst>
            </p:nvPr>
          </p:nvSpPr>
          <p:spPr bwMode="auto">
            <a:xfrm>
              <a:off x="608013" y="1711325"/>
              <a:ext cx="1906588" cy="1781175"/>
            </a:xfrm>
            <a:custGeom>
              <a:avLst/>
              <a:gdLst>
                <a:gd name="T0" fmla="*/ 580 w 600"/>
                <a:gd name="T1" fmla="*/ 303 h 561"/>
                <a:gd name="T2" fmla="*/ 535 w 600"/>
                <a:gd name="T3" fmla="*/ 267 h 561"/>
                <a:gd name="T4" fmla="*/ 545 w 600"/>
                <a:gd name="T5" fmla="*/ 206 h 561"/>
                <a:gd name="T6" fmla="*/ 554 w 600"/>
                <a:gd name="T7" fmla="*/ 105 h 561"/>
                <a:gd name="T8" fmla="*/ 524 w 600"/>
                <a:gd name="T9" fmla="*/ 94 h 561"/>
                <a:gd name="T10" fmla="*/ 456 w 600"/>
                <a:gd name="T11" fmla="*/ 91 h 561"/>
                <a:gd name="T12" fmla="*/ 445 w 600"/>
                <a:gd name="T13" fmla="*/ 82 h 561"/>
                <a:gd name="T14" fmla="*/ 370 w 600"/>
                <a:gd name="T15" fmla="*/ 58 h 561"/>
                <a:gd name="T16" fmla="*/ 374 w 600"/>
                <a:gd name="T17" fmla="*/ 118 h 561"/>
                <a:gd name="T18" fmla="*/ 447 w 600"/>
                <a:gd name="T19" fmla="*/ 120 h 561"/>
                <a:gd name="T20" fmla="*/ 512 w 600"/>
                <a:gd name="T21" fmla="*/ 183 h 561"/>
                <a:gd name="T22" fmla="*/ 517 w 600"/>
                <a:gd name="T23" fmla="*/ 195 h 561"/>
                <a:gd name="T24" fmla="*/ 489 w 600"/>
                <a:gd name="T25" fmla="*/ 246 h 561"/>
                <a:gd name="T26" fmla="*/ 508 w 600"/>
                <a:gd name="T27" fmla="*/ 267 h 561"/>
                <a:gd name="T28" fmla="*/ 510 w 600"/>
                <a:gd name="T29" fmla="*/ 358 h 561"/>
                <a:gd name="T30" fmla="*/ 504 w 600"/>
                <a:gd name="T31" fmla="*/ 370 h 561"/>
                <a:gd name="T32" fmla="*/ 448 w 600"/>
                <a:gd name="T33" fmla="*/ 386 h 561"/>
                <a:gd name="T34" fmla="*/ 447 w 600"/>
                <a:gd name="T35" fmla="*/ 414 h 561"/>
                <a:gd name="T36" fmla="*/ 384 w 600"/>
                <a:gd name="T37" fmla="*/ 479 h 561"/>
                <a:gd name="T38" fmla="*/ 371 w 600"/>
                <a:gd name="T39" fmla="*/ 484 h 561"/>
                <a:gd name="T40" fmla="*/ 320 w 600"/>
                <a:gd name="T41" fmla="*/ 456 h 561"/>
                <a:gd name="T42" fmla="*/ 280 w 600"/>
                <a:gd name="T43" fmla="*/ 456 h 561"/>
                <a:gd name="T44" fmla="*/ 229 w 600"/>
                <a:gd name="T45" fmla="*/ 484 h 561"/>
                <a:gd name="T46" fmla="*/ 215 w 600"/>
                <a:gd name="T47" fmla="*/ 479 h 561"/>
                <a:gd name="T48" fmla="*/ 153 w 600"/>
                <a:gd name="T49" fmla="*/ 414 h 561"/>
                <a:gd name="T50" fmla="*/ 152 w 600"/>
                <a:gd name="T51" fmla="*/ 386 h 561"/>
                <a:gd name="T52" fmla="*/ 96 w 600"/>
                <a:gd name="T53" fmla="*/ 370 h 561"/>
                <a:gd name="T54" fmla="*/ 90 w 600"/>
                <a:gd name="T55" fmla="*/ 357 h 561"/>
                <a:gd name="T56" fmla="*/ 92 w 600"/>
                <a:gd name="T57" fmla="*/ 267 h 561"/>
                <a:gd name="T58" fmla="*/ 111 w 600"/>
                <a:gd name="T59" fmla="*/ 246 h 561"/>
                <a:gd name="T60" fmla="*/ 83 w 600"/>
                <a:gd name="T61" fmla="*/ 196 h 561"/>
                <a:gd name="T62" fmla="*/ 88 w 600"/>
                <a:gd name="T63" fmla="*/ 182 h 561"/>
                <a:gd name="T64" fmla="*/ 154 w 600"/>
                <a:gd name="T65" fmla="*/ 120 h 561"/>
                <a:gd name="T66" fmla="*/ 226 w 600"/>
                <a:gd name="T67" fmla="*/ 118 h 561"/>
                <a:gd name="T68" fmla="*/ 230 w 600"/>
                <a:gd name="T69" fmla="*/ 58 h 561"/>
                <a:gd name="T70" fmla="*/ 155 w 600"/>
                <a:gd name="T71" fmla="*/ 82 h 561"/>
                <a:gd name="T72" fmla="*/ 144 w 600"/>
                <a:gd name="T73" fmla="*/ 92 h 561"/>
                <a:gd name="T74" fmla="*/ 76 w 600"/>
                <a:gd name="T75" fmla="*/ 94 h 561"/>
                <a:gd name="T76" fmla="*/ 46 w 600"/>
                <a:gd name="T77" fmla="*/ 105 h 561"/>
                <a:gd name="T78" fmla="*/ 55 w 600"/>
                <a:gd name="T79" fmla="*/ 206 h 561"/>
                <a:gd name="T80" fmla="*/ 65 w 600"/>
                <a:gd name="T81" fmla="*/ 267 h 561"/>
                <a:gd name="T82" fmla="*/ 20 w 600"/>
                <a:gd name="T83" fmla="*/ 303 h 561"/>
                <a:gd name="T84" fmla="*/ 7 w 600"/>
                <a:gd name="T85" fmla="*/ 332 h 561"/>
                <a:gd name="T86" fmla="*/ 84 w 600"/>
                <a:gd name="T87" fmla="*/ 397 h 561"/>
                <a:gd name="T88" fmla="*/ 159 w 600"/>
                <a:gd name="T89" fmla="*/ 455 h 561"/>
                <a:gd name="T90" fmla="*/ 171 w 600"/>
                <a:gd name="T91" fmla="*/ 464 h 561"/>
                <a:gd name="T92" fmla="*/ 192 w 600"/>
                <a:gd name="T93" fmla="*/ 528 h 561"/>
                <a:gd name="T94" fmla="*/ 210 w 600"/>
                <a:gd name="T95" fmla="*/ 554 h 561"/>
                <a:gd name="T96" fmla="*/ 313 w 600"/>
                <a:gd name="T97" fmla="*/ 502 h 561"/>
                <a:gd name="T98" fmla="*/ 328 w 600"/>
                <a:gd name="T99" fmla="*/ 500 h 561"/>
                <a:gd name="T100" fmla="*/ 422 w 600"/>
                <a:gd name="T101" fmla="*/ 488 h 561"/>
                <a:gd name="T102" fmla="*/ 521 w 600"/>
                <a:gd name="T103" fmla="*/ 470 h 561"/>
                <a:gd name="T104" fmla="*/ 524 w 600"/>
                <a:gd name="T105" fmla="*/ 439 h 561"/>
                <a:gd name="T106" fmla="*/ 510 w 600"/>
                <a:gd name="T107" fmla="*/ 373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0" h="561">
                  <a:moveTo>
                    <a:pt x="542" y="337"/>
                  </a:moveTo>
                  <a:cubicBezTo>
                    <a:pt x="533" y="341"/>
                    <a:pt x="523" y="350"/>
                    <a:pt x="517" y="358"/>
                  </a:cubicBezTo>
                  <a:cubicBezTo>
                    <a:pt x="523" y="344"/>
                    <a:pt x="527" y="330"/>
                    <a:pt x="530" y="315"/>
                  </a:cubicBezTo>
                  <a:cubicBezTo>
                    <a:pt x="539" y="316"/>
                    <a:pt x="562" y="318"/>
                    <a:pt x="580" y="303"/>
                  </a:cubicBezTo>
                  <a:cubicBezTo>
                    <a:pt x="598" y="288"/>
                    <a:pt x="600" y="254"/>
                    <a:pt x="600" y="254"/>
                  </a:cubicBezTo>
                  <a:cubicBezTo>
                    <a:pt x="600" y="254"/>
                    <a:pt x="579" y="251"/>
                    <a:pt x="552" y="272"/>
                  </a:cubicBezTo>
                  <a:cubicBezTo>
                    <a:pt x="544" y="278"/>
                    <a:pt x="537" y="290"/>
                    <a:pt x="533" y="299"/>
                  </a:cubicBezTo>
                  <a:cubicBezTo>
                    <a:pt x="534" y="289"/>
                    <a:pt x="535" y="278"/>
                    <a:pt x="535" y="267"/>
                  </a:cubicBezTo>
                  <a:cubicBezTo>
                    <a:pt x="535" y="262"/>
                    <a:pt x="535" y="258"/>
                    <a:pt x="535" y="253"/>
                  </a:cubicBezTo>
                  <a:cubicBezTo>
                    <a:pt x="543" y="253"/>
                    <a:pt x="566" y="249"/>
                    <a:pt x="580" y="230"/>
                  </a:cubicBezTo>
                  <a:cubicBezTo>
                    <a:pt x="594" y="210"/>
                    <a:pt x="587" y="177"/>
                    <a:pt x="587" y="177"/>
                  </a:cubicBezTo>
                  <a:cubicBezTo>
                    <a:pt x="587" y="177"/>
                    <a:pt x="565" y="179"/>
                    <a:pt x="545" y="206"/>
                  </a:cubicBezTo>
                  <a:cubicBezTo>
                    <a:pt x="539" y="215"/>
                    <a:pt x="535" y="227"/>
                    <a:pt x="533" y="238"/>
                  </a:cubicBezTo>
                  <a:cubicBezTo>
                    <a:pt x="531" y="222"/>
                    <a:pt x="528" y="207"/>
                    <a:pt x="523" y="193"/>
                  </a:cubicBezTo>
                  <a:cubicBezTo>
                    <a:pt x="531" y="190"/>
                    <a:pt x="552" y="180"/>
                    <a:pt x="561" y="158"/>
                  </a:cubicBezTo>
                  <a:cubicBezTo>
                    <a:pt x="569" y="136"/>
                    <a:pt x="554" y="105"/>
                    <a:pt x="554" y="105"/>
                  </a:cubicBezTo>
                  <a:cubicBezTo>
                    <a:pt x="554" y="105"/>
                    <a:pt x="534" y="113"/>
                    <a:pt x="521" y="145"/>
                  </a:cubicBezTo>
                  <a:cubicBezTo>
                    <a:pt x="517" y="155"/>
                    <a:pt x="517" y="168"/>
                    <a:pt x="518" y="178"/>
                  </a:cubicBezTo>
                  <a:cubicBezTo>
                    <a:pt x="512" y="164"/>
                    <a:pt x="505" y="150"/>
                    <a:pt x="496" y="138"/>
                  </a:cubicBezTo>
                  <a:cubicBezTo>
                    <a:pt x="503" y="133"/>
                    <a:pt x="521" y="118"/>
                    <a:pt x="524" y="94"/>
                  </a:cubicBezTo>
                  <a:cubicBezTo>
                    <a:pt x="526" y="71"/>
                    <a:pt x="503" y="45"/>
                    <a:pt x="503" y="45"/>
                  </a:cubicBezTo>
                  <a:cubicBezTo>
                    <a:pt x="503" y="45"/>
                    <a:pt x="486" y="58"/>
                    <a:pt x="482" y="92"/>
                  </a:cubicBezTo>
                  <a:cubicBezTo>
                    <a:pt x="480" y="102"/>
                    <a:pt x="484" y="115"/>
                    <a:pt x="487" y="125"/>
                  </a:cubicBezTo>
                  <a:cubicBezTo>
                    <a:pt x="478" y="113"/>
                    <a:pt x="468" y="102"/>
                    <a:pt x="456" y="91"/>
                  </a:cubicBezTo>
                  <a:cubicBezTo>
                    <a:pt x="462" y="85"/>
                    <a:pt x="475" y="66"/>
                    <a:pt x="471" y="42"/>
                  </a:cubicBezTo>
                  <a:cubicBezTo>
                    <a:pt x="468" y="19"/>
                    <a:pt x="439" y="0"/>
                    <a:pt x="439" y="0"/>
                  </a:cubicBezTo>
                  <a:cubicBezTo>
                    <a:pt x="439" y="0"/>
                    <a:pt x="425" y="17"/>
                    <a:pt x="430" y="50"/>
                  </a:cubicBezTo>
                  <a:cubicBezTo>
                    <a:pt x="432" y="61"/>
                    <a:pt x="439" y="73"/>
                    <a:pt x="445" y="82"/>
                  </a:cubicBezTo>
                  <a:cubicBezTo>
                    <a:pt x="434" y="74"/>
                    <a:pt x="424" y="67"/>
                    <a:pt x="412" y="61"/>
                  </a:cubicBezTo>
                  <a:cubicBezTo>
                    <a:pt x="411" y="53"/>
                    <a:pt x="407" y="37"/>
                    <a:pt x="392" y="27"/>
                  </a:cubicBezTo>
                  <a:cubicBezTo>
                    <a:pt x="376" y="16"/>
                    <a:pt x="350" y="21"/>
                    <a:pt x="350" y="21"/>
                  </a:cubicBezTo>
                  <a:cubicBezTo>
                    <a:pt x="350" y="21"/>
                    <a:pt x="355" y="47"/>
                    <a:pt x="370" y="58"/>
                  </a:cubicBezTo>
                  <a:cubicBezTo>
                    <a:pt x="384" y="68"/>
                    <a:pt x="400" y="67"/>
                    <a:pt x="408" y="66"/>
                  </a:cubicBezTo>
                  <a:cubicBezTo>
                    <a:pt x="420" y="72"/>
                    <a:pt x="431" y="79"/>
                    <a:pt x="441" y="87"/>
                  </a:cubicBezTo>
                  <a:cubicBezTo>
                    <a:pt x="430" y="83"/>
                    <a:pt x="415" y="79"/>
                    <a:pt x="403" y="87"/>
                  </a:cubicBezTo>
                  <a:cubicBezTo>
                    <a:pt x="383" y="100"/>
                    <a:pt x="374" y="118"/>
                    <a:pt x="374" y="118"/>
                  </a:cubicBezTo>
                  <a:cubicBezTo>
                    <a:pt x="374" y="118"/>
                    <a:pt x="398" y="125"/>
                    <a:pt x="418" y="119"/>
                  </a:cubicBezTo>
                  <a:cubicBezTo>
                    <a:pt x="438" y="113"/>
                    <a:pt x="448" y="102"/>
                    <a:pt x="452" y="97"/>
                  </a:cubicBezTo>
                  <a:cubicBezTo>
                    <a:pt x="463" y="107"/>
                    <a:pt x="474" y="118"/>
                    <a:pt x="483" y="130"/>
                  </a:cubicBezTo>
                  <a:cubicBezTo>
                    <a:pt x="474" y="123"/>
                    <a:pt x="460" y="115"/>
                    <a:pt x="447" y="120"/>
                  </a:cubicBezTo>
                  <a:cubicBezTo>
                    <a:pt x="423" y="127"/>
                    <a:pt x="410" y="143"/>
                    <a:pt x="410" y="143"/>
                  </a:cubicBezTo>
                  <a:cubicBezTo>
                    <a:pt x="410" y="143"/>
                    <a:pt x="432" y="155"/>
                    <a:pt x="453" y="154"/>
                  </a:cubicBezTo>
                  <a:cubicBezTo>
                    <a:pt x="474" y="154"/>
                    <a:pt x="486" y="145"/>
                    <a:pt x="491" y="142"/>
                  </a:cubicBezTo>
                  <a:cubicBezTo>
                    <a:pt x="500" y="154"/>
                    <a:pt x="507" y="168"/>
                    <a:pt x="512" y="183"/>
                  </a:cubicBezTo>
                  <a:cubicBezTo>
                    <a:pt x="506" y="173"/>
                    <a:pt x="494" y="162"/>
                    <a:pt x="480" y="163"/>
                  </a:cubicBezTo>
                  <a:cubicBezTo>
                    <a:pt x="455" y="164"/>
                    <a:pt x="439" y="176"/>
                    <a:pt x="439" y="176"/>
                  </a:cubicBezTo>
                  <a:cubicBezTo>
                    <a:pt x="439" y="176"/>
                    <a:pt x="456" y="193"/>
                    <a:pt x="477" y="198"/>
                  </a:cubicBezTo>
                  <a:cubicBezTo>
                    <a:pt x="497" y="203"/>
                    <a:pt x="512" y="198"/>
                    <a:pt x="517" y="195"/>
                  </a:cubicBezTo>
                  <a:cubicBezTo>
                    <a:pt x="522" y="210"/>
                    <a:pt x="525" y="225"/>
                    <a:pt x="527" y="241"/>
                  </a:cubicBezTo>
                  <a:cubicBezTo>
                    <a:pt x="523" y="230"/>
                    <a:pt x="515" y="216"/>
                    <a:pt x="501" y="213"/>
                  </a:cubicBezTo>
                  <a:cubicBezTo>
                    <a:pt x="477" y="208"/>
                    <a:pt x="458" y="215"/>
                    <a:pt x="458" y="215"/>
                  </a:cubicBezTo>
                  <a:cubicBezTo>
                    <a:pt x="458" y="215"/>
                    <a:pt x="470" y="236"/>
                    <a:pt x="489" y="246"/>
                  </a:cubicBezTo>
                  <a:cubicBezTo>
                    <a:pt x="507" y="256"/>
                    <a:pt x="522" y="255"/>
                    <a:pt x="528" y="254"/>
                  </a:cubicBezTo>
                  <a:cubicBezTo>
                    <a:pt x="528" y="258"/>
                    <a:pt x="529" y="263"/>
                    <a:pt x="529" y="267"/>
                  </a:cubicBezTo>
                  <a:cubicBezTo>
                    <a:pt x="529" y="278"/>
                    <a:pt x="528" y="290"/>
                    <a:pt x="526" y="301"/>
                  </a:cubicBezTo>
                  <a:cubicBezTo>
                    <a:pt x="525" y="289"/>
                    <a:pt x="521" y="273"/>
                    <a:pt x="508" y="267"/>
                  </a:cubicBezTo>
                  <a:cubicBezTo>
                    <a:pt x="486" y="256"/>
                    <a:pt x="466" y="257"/>
                    <a:pt x="466" y="257"/>
                  </a:cubicBezTo>
                  <a:cubicBezTo>
                    <a:pt x="466" y="257"/>
                    <a:pt x="472" y="281"/>
                    <a:pt x="488" y="296"/>
                  </a:cubicBezTo>
                  <a:cubicBezTo>
                    <a:pt x="503" y="310"/>
                    <a:pt x="518" y="313"/>
                    <a:pt x="524" y="314"/>
                  </a:cubicBezTo>
                  <a:cubicBezTo>
                    <a:pt x="521" y="329"/>
                    <a:pt x="516" y="344"/>
                    <a:pt x="510" y="358"/>
                  </a:cubicBezTo>
                  <a:cubicBezTo>
                    <a:pt x="511" y="347"/>
                    <a:pt x="512" y="330"/>
                    <a:pt x="501" y="321"/>
                  </a:cubicBezTo>
                  <a:cubicBezTo>
                    <a:pt x="483" y="304"/>
                    <a:pt x="463" y="301"/>
                    <a:pt x="463" y="301"/>
                  </a:cubicBezTo>
                  <a:cubicBezTo>
                    <a:pt x="463" y="301"/>
                    <a:pt x="463" y="325"/>
                    <a:pt x="474" y="343"/>
                  </a:cubicBezTo>
                  <a:cubicBezTo>
                    <a:pt x="485" y="361"/>
                    <a:pt x="498" y="368"/>
                    <a:pt x="504" y="370"/>
                  </a:cubicBezTo>
                  <a:cubicBezTo>
                    <a:pt x="497" y="384"/>
                    <a:pt x="489" y="397"/>
                    <a:pt x="479" y="409"/>
                  </a:cubicBezTo>
                  <a:cubicBezTo>
                    <a:pt x="484" y="398"/>
                    <a:pt x="488" y="383"/>
                    <a:pt x="480" y="371"/>
                  </a:cubicBezTo>
                  <a:cubicBezTo>
                    <a:pt x="467" y="350"/>
                    <a:pt x="448" y="342"/>
                    <a:pt x="448" y="342"/>
                  </a:cubicBezTo>
                  <a:cubicBezTo>
                    <a:pt x="448" y="342"/>
                    <a:pt x="442" y="366"/>
                    <a:pt x="448" y="386"/>
                  </a:cubicBezTo>
                  <a:cubicBezTo>
                    <a:pt x="454" y="406"/>
                    <a:pt x="465" y="416"/>
                    <a:pt x="470" y="420"/>
                  </a:cubicBezTo>
                  <a:cubicBezTo>
                    <a:pt x="467" y="423"/>
                    <a:pt x="465" y="426"/>
                    <a:pt x="462" y="429"/>
                  </a:cubicBezTo>
                  <a:cubicBezTo>
                    <a:pt x="454" y="437"/>
                    <a:pt x="445" y="444"/>
                    <a:pt x="436" y="451"/>
                  </a:cubicBezTo>
                  <a:cubicBezTo>
                    <a:pt x="443" y="441"/>
                    <a:pt x="451" y="428"/>
                    <a:pt x="447" y="414"/>
                  </a:cubicBezTo>
                  <a:cubicBezTo>
                    <a:pt x="439" y="391"/>
                    <a:pt x="424" y="378"/>
                    <a:pt x="424" y="378"/>
                  </a:cubicBezTo>
                  <a:cubicBezTo>
                    <a:pt x="424" y="378"/>
                    <a:pt x="412" y="399"/>
                    <a:pt x="412" y="420"/>
                  </a:cubicBezTo>
                  <a:cubicBezTo>
                    <a:pt x="413" y="441"/>
                    <a:pt x="421" y="454"/>
                    <a:pt x="425" y="458"/>
                  </a:cubicBezTo>
                  <a:cubicBezTo>
                    <a:pt x="412" y="467"/>
                    <a:pt x="399" y="474"/>
                    <a:pt x="384" y="479"/>
                  </a:cubicBezTo>
                  <a:cubicBezTo>
                    <a:pt x="394" y="472"/>
                    <a:pt x="405" y="461"/>
                    <a:pt x="404" y="447"/>
                  </a:cubicBezTo>
                  <a:cubicBezTo>
                    <a:pt x="402" y="423"/>
                    <a:pt x="391" y="406"/>
                    <a:pt x="391" y="406"/>
                  </a:cubicBezTo>
                  <a:cubicBezTo>
                    <a:pt x="391" y="406"/>
                    <a:pt x="374" y="424"/>
                    <a:pt x="369" y="444"/>
                  </a:cubicBezTo>
                  <a:cubicBezTo>
                    <a:pt x="364" y="464"/>
                    <a:pt x="369" y="479"/>
                    <a:pt x="371" y="484"/>
                  </a:cubicBezTo>
                  <a:cubicBezTo>
                    <a:pt x="357" y="489"/>
                    <a:pt x="342" y="492"/>
                    <a:pt x="327" y="494"/>
                  </a:cubicBezTo>
                  <a:cubicBezTo>
                    <a:pt x="338" y="490"/>
                    <a:pt x="351" y="482"/>
                    <a:pt x="354" y="468"/>
                  </a:cubicBezTo>
                  <a:cubicBezTo>
                    <a:pt x="359" y="444"/>
                    <a:pt x="352" y="425"/>
                    <a:pt x="352" y="425"/>
                  </a:cubicBezTo>
                  <a:cubicBezTo>
                    <a:pt x="352" y="425"/>
                    <a:pt x="330" y="437"/>
                    <a:pt x="320" y="456"/>
                  </a:cubicBezTo>
                  <a:cubicBezTo>
                    <a:pt x="311" y="474"/>
                    <a:pt x="311" y="489"/>
                    <a:pt x="312" y="495"/>
                  </a:cubicBezTo>
                  <a:cubicBezTo>
                    <a:pt x="308" y="495"/>
                    <a:pt x="304" y="496"/>
                    <a:pt x="300" y="496"/>
                  </a:cubicBezTo>
                  <a:cubicBezTo>
                    <a:pt x="296" y="496"/>
                    <a:pt x="292" y="495"/>
                    <a:pt x="288" y="495"/>
                  </a:cubicBezTo>
                  <a:cubicBezTo>
                    <a:pt x="289" y="489"/>
                    <a:pt x="289" y="474"/>
                    <a:pt x="280" y="456"/>
                  </a:cubicBezTo>
                  <a:cubicBezTo>
                    <a:pt x="270" y="437"/>
                    <a:pt x="248" y="425"/>
                    <a:pt x="248" y="425"/>
                  </a:cubicBezTo>
                  <a:cubicBezTo>
                    <a:pt x="248" y="425"/>
                    <a:pt x="241" y="444"/>
                    <a:pt x="246" y="468"/>
                  </a:cubicBezTo>
                  <a:cubicBezTo>
                    <a:pt x="249" y="481"/>
                    <a:pt x="262" y="489"/>
                    <a:pt x="273" y="494"/>
                  </a:cubicBezTo>
                  <a:cubicBezTo>
                    <a:pt x="258" y="492"/>
                    <a:pt x="243" y="489"/>
                    <a:pt x="229" y="484"/>
                  </a:cubicBezTo>
                  <a:cubicBezTo>
                    <a:pt x="232" y="478"/>
                    <a:pt x="236" y="464"/>
                    <a:pt x="231" y="444"/>
                  </a:cubicBezTo>
                  <a:cubicBezTo>
                    <a:pt x="227" y="424"/>
                    <a:pt x="209" y="406"/>
                    <a:pt x="209" y="406"/>
                  </a:cubicBezTo>
                  <a:cubicBezTo>
                    <a:pt x="209" y="406"/>
                    <a:pt x="198" y="423"/>
                    <a:pt x="196" y="447"/>
                  </a:cubicBezTo>
                  <a:cubicBezTo>
                    <a:pt x="196" y="461"/>
                    <a:pt x="206" y="472"/>
                    <a:pt x="215" y="479"/>
                  </a:cubicBezTo>
                  <a:cubicBezTo>
                    <a:pt x="201" y="474"/>
                    <a:pt x="188" y="467"/>
                    <a:pt x="175" y="458"/>
                  </a:cubicBezTo>
                  <a:cubicBezTo>
                    <a:pt x="179" y="453"/>
                    <a:pt x="187" y="441"/>
                    <a:pt x="188" y="420"/>
                  </a:cubicBezTo>
                  <a:cubicBezTo>
                    <a:pt x="189" y="399"/>
                    <a:pt x="176" y="378"/>
                    <a:pt x="176" y="378"/>
                  </a:cubicBezTo>
                  <a:cubicBezTo>
                    <a:pt x="176" y="378"/>
                    <a:pt x="161" y="391"/>
                    <a:pt x="153" y="414"/>
                  </a:cubicBezTo>
                  <a:cubicBezTo>
                    <a:pt x="149" y="427"/>
                    <a:pt x="156" y="441"/>
                    <a:pt x="164" y="450"/>
                  </a:cubicBezTo>
                  <a:cubicBezTo>
                    <a:pt x="155" y="444"/>
                    <a:pt x="146" y="436"/>
                    <a:pt x="139" y="429"/>
                  </a:cubicBezTo>
                  <a:cubicBezTo>
                    <a:pt x="136" y="426"/>
                    <a:pt x="133" y="423"/>
                    <a:pt x="130" y="420"/>
                  </a:cubicBezTo>
                  <a:cubicBezTo>
                    <a:pt x="135" y="416"/>
                    <a:pt x="146" y="406"/>
                    <a:pt x="152" y="386"/>
                  </a:cubicBezTo>
                  <a:cubicBezTo>
                    <a:pt x="158" y="366"/>
                    <a:pt x="152" y="342"/>
                    <a:pt x="152" y="342"/>
                  </a:cubicBezTo>
                  <a:cubicBezTo>
                    <a:pt x="152" y="342"/>
                    <a:pt x="134" y="350"/>
                    <a:pt x="120" y="371"/>
                  </a:cubicBezTo>
                  <a:cubicBezTo>
                    <a:pt x="112" y="383"/>
                    <a:pt x="116" y="398"/>
                    <a:pt x="121" y="408"/>
                  </a:cubicBezTo>
                  <a:cubicBezTo>
                    <a:pt x="111" y="397"/>
                    <a:pt x="103" y="384"/>
                    <a:pt x="96" y="370"/>
                  </a:cubicBezTo>
                  <a:cubicBezTo>
                    <a:pt x="102" y="368"/>
                    <a:pt x="116" y="361"/>
                    <a:pt x="126" y="343"/>
                  </a:cubicBezTo>
                  <a:cubicBezTo>
                    <a:pt x="137" y="325"/>
                    <a:pt x="138" y="301"/>
                    <a:pt x="138" y="301"/>
                  </a:cubicBezTo>
                  <a:cubicBezTo>
                    <a:pt x="138" y="301"/>
                    <a:pt x="118" y="304"/>
                    <a:pt x="99" y="321"/>
                  </a:cubicBezTo>
                  <a:cubicBezTo>
                    <a:pt x="89" y="330"/>
                    <a:pt x="89" y="346"/>
                    <a:pt x="90" y="357"/>
                  </a:cubicBezTo>
                  <a:cubicBezTo>
                    <a:pt x="84" y="344"/>
                    <a:pt x="80" y="329"/>
                    <a:pt x="76" y="314"/>
                  </a:cubicBezTo>
                  <a:cubicBezTo>
                    <a:pt x="83" y="313"/>
                    <a:pt x="97" y="310"/>
                    <a:pt x="113" y="296"/>
                  </a:cubicBezTo>
                  <a:cubicBezTo>
                    <a:pt x="128" y="281"/>
                    <a:pt x="134" y="257"/>
                    <a:pt x="134" y="257"/>
                  </a:cubicBezTo>
                  <a:cubicBezTo>
                    <a:pt x="134" y="257"/>
                    <a:pt x="114" y="256"/>
                    <a:pt x="92" y="267"/>
                  </a:cubicBezTo>
                  <a:cubicBezTo>
                    <a:pt x="80" y="273"/>
                    <a:pt x="75" y="288"/>
                    <a:pt x="74" y="300"/>
                  </a:cubicBezTo>
                  <a:cubicBezTo>
                    <a:pt x="73" y="289"/>
                    <a:pt x="72" y="278"/>
                    <a:pt x="72" y="267"/>
                  </a:cubicBezTo>
                  <a:cubicBezTo>
                    <a:pt x="72" y="263"/>
                    <a:pt x="72" y="258"/>
                    <a:pt x="72" y="254"/>
                  </a:cubicBezTo>
                  <a:cubicBezTo>
                    <a:pt x="78" y="255"/>
                    <a:pt x="93" y="256"/>
                    <a:pt x="111" y="246"/>
                  </a:cubicBezTo>
                  <a:cubicBezTo>
                    <a:pt x="130" y="236"/>
                    <a:pt x="143" y="215"/>
                    <a:pt x="143" y="215"/>
                  </a:cubicBezTo>
                  <a:cubicBezTo>
                    <a:pt x="143" y="215"/>
                    <a:pt x="123" y="208"/>
                    <a:pt x="100" y="213"/>
                  </a:cubicBezTo>
                  <a:cubicBezTo>
                    <a:pt x="86" y="216"/>
                    <a:pt x="78" y="229"/>
                    <a:pt x="73" y="240"/>
                  </a:cubicBezTo>
                  <a:cubicBezTo>
                    <a:pt x="75" y="225"/>
                    <a:pt x="78" y="210"/>
                    <a:pt x="83" y="196"/>
                  </a:cubicBezTo>
                  <a:cubicBezTo>
                    <a:pt x="89" y="198"/>
                    <a:pt x="103" y="203"/>
                    <a:pt x="123" y="198"/>
                  </a:cubicBezTo>
                  <a:cubicBezTo>
                    <a:pt x="144" y="193"/>
                    <a:pt x="161" y="176"/>
                    <a:pt x="161" y="176"/>
                  </a:cubicBezTo>
                  <a:cubicBezTo>
                    <a:pt x="161" y="176"/>
                    <a:pt x="145" y="164"/>
                    <a:pt x="120" y="163"/>
                  </a:cubicBezTo>
                  <a:cubicBezTo>
                    <a:pt x="106" y="162"/>
                    <a:pt x="95" y="173"/>
                    <a:pt x="88" y="182"/>
                  </a:cubicBezTo>
                  <a:cubicBezTo>
                    <a:pt x="94" y="168"/>
                    <a:pt x="101" y="154"/>
                    <a:pt x="109" y="142"/>
                  </a:cubicBezTo>
                  <a:cubicBezTo>
                    <a:pt x="114" y="146"/>
                    <a:pt x="127" y="154"/>
                    <a:pt x="147" y="154"/>
                  </a:cubicBezTo>
                  <a:cubicBezTo>
                    <a:pt x="168" y="155"/>
                    <a:pt x="190" y="143"/>
                    <a:pt x="190" y="143"/>
                  </a:cubicBezTo>
                  <a:cubicBezTo>
                    <a:pt x="190" y="143"/>
                    <a:pt x="177" y="127"/>
                    <a:pt x="154" y="120"/>
                  </a:cubicBezTo>
                  <a:cubicBezTo>
                    <a:pt x="140" y="115"/>
                    <a:pt x="127" y="123"/>
                    <a:pt x="118" y="130"/>
                  </a:cubicBezTo>
                  <a:cubicBezTo>
                    <a:pt x="127" y="118"/>
                    <a:pt x="137" y="107"/>
                    <a:pt x="148" y="97"/>
                  </a:cubicBezTo>
                  <a:cubicBezTo>
                    <a:pt x="152" y="102"/>
                    <a:pt x="162" y="113"/>
                    <a:pt x="182" y="119"/>
                  </a:cubicBezTo>
                  <a:cubicBezTo>
                    <a:pt x="202" y="125"/>
                    <a:pt x="226" y="118"/>
                    <a:pt x="226" y="118"/>
                  </a:cubicBezTo>
                  <a:cubicBezTo>
                    <a:pt x="226" y="118"/>
                    <a:pt x="217" y="100"/>
                    <a:pt x="197" y="87"/>
                  </a:cubicBezTo>
                  <a:cubicBezTo>
                    <a:pt x="185" y="79"/>
                    <a:pt x="170" y="82"/>
                    <a:pt x="160" y="87"/>
                  </a:cubicBezTo>
                  <a:cubicBezTo>
                    <a:pt x="170" y="79"/>
                    <a:pt x="181" y="72"/>
                    <a:pt x="192" y="66"/>
                  </a:cubicBezTo>
                  <a:cubicBezTo>
                    <a:pt x="200" y="67"/>
                    <a:pt x="216" y="68"/>
                    <a:pt x="230" y="58"/>
                  </a:cubicBezTo>
                  <a:cubicBezTo>
                    <a:pt x="246" y="47"/>
                    <a:pt x="250" y="21"/>
                    <a:pt x="250" y="21"/>
                  </a:cubicBezTo>
                  <a:cubicBezTo>
                    <a:pt x="250" y="21"/>
                    <a:pt x="224" y="16"/>
                    <a:pt x="208" y="27"/>
                  </a:cubicBezTo>
                  <a:cubicBezTo>
                    <a:pt x="193" y="37"/>
                    <a:pt x="189" y="53"/>
                    <a:pt x="188" y="61"/>
                  </a:cubicBezTo>
                  <a:cubicBezTo>
                    <a:pt x="176" y="67"/>
                    <a:pt x="166" y="74"/>
                    <a:pt x="155" y="82"/>
                  </a:cubicBezTo>
                  <a:cubicBezTo>
                    <a:pt x="161" y="74"/>
                    <a:pt x="169" y="61"/>
                    <a:pt x="170" y="50"/>
                  </a:cubicBezTo>
                  <a:cubicBezTo>
                    <a:pt x="175" y="17"/>
                    <a:pt x="161" y="0"/>
                    <a:pt x="161" y="0"/>
                  </a:cubicBezTo>
                  <a:cubicBezTo>
                    <a:pt x="161" y="0"/>
                    <a:pt x="132" y="19"/>
                    <a:pt x="129" y="42"/>
                  </a:cubicBezTo>
                  <a:cubicBezTo>
                    <a:pt x="125" y="66"/>
                    <a:pt x="139" y="85"/>
                    <a:pt x="144" y="92"/>
                  </a:cubicBezTo>
                  <a:cubicBezTo>
                    <a:pt x="133" y="102"/>
                    <a:pt x="122" y="113"/>
                    <a:pt x="113" y="126"/>
                  </a:cubicBezTo>
                  <a:cubicBezTo>
                    <a:pt x="116" y="116"/>
                    <a:pt x="120" y="103"/>
                    <a:pt x="118" y="92"/>
                  </a:cubicBezTo>
                  <a:cubicBezTo>
                    <a:pt x="114" y="58"/>
                    <a:pt x="97" y="45"/>
                    <a:pt x="97" y="45"/>
                  </a:cubicBezTo>
                  <a:cubicBezTo>
                    <a:pt x="97" y="45"/>
                    <a:pt x="74" y="71"/>
                    <a:pt x="76" y="94"/>
                  </a:cubicBezTo>
                  <a:cubicBezTo>
                    <a:pt x="79" y="118"/>
                    <a:pt x="97" y="133"/>
                    <a:pt x="104" y="138"/>
                  </a:cubicBezTo>
                  <a:cubicBezTo>
                    <a:pt x="96" y="151"/>
                    <a:pt x="88" y="164"/>
                    <a:pt x="82" y="179"/>
                  </a:cubicBezTo>
                  <a:cubicBezTo>
                    <a:pt x="83" y="168"/>
                    <a:pt x="83" y="155"/>
                    <a:pt x="79" y="145"/>
                  </a:cubicBezTo>
                  <a:cubicBezTo>
                    <a:pt x="67" y="113"/>
                    <a:pt x="46" y="105"/>
                    <a:pt x="46" y="105"/>
                  </a:cubicBezTo>
                  <a:cubicBezTo>
                    <a:pt x="46" y="105"/>
                    <a:pt x="31" y="136"/>
                    <a:pt x="39" y="158"/>
                  </a:cubicBezTo>
                  <a:cubicBezTo>
                    <a:pt x="48" y="180"/>
                    <a:pt x="69" y="190"/>
                    <a:pt x="77" y="193"/>
                  </a:cubicBezTo>
                  <a:cubicBezTo>
                    <a:pt x="72" y="208"/>
                    <a:pt x="69" y="223"/>
                    <a:pt x="67" y="238"/>
                  </a:cubicBezTo>
                  <a:cubicBezTo>
                    <a:pt x="65" y="228"/>
                    <a:pt x="62" y="215"/>
                    <a:pt x="55" y="206"/>
                  </a:cubicBezTo>
                  <a:cubicBezTo>
                    <a:pt x="35" y="179"/>
                    <a:pt x="13" y="177"/>
                    <a:pt x="13" y="177"/>
                  </a:cubicBezTo>
                  <a:cubicBezTo>
                    <a:pt x="13" y="177"/>
                    <a:pt x="6" y="210"/>
                    <a:pt x="20" y="230"/>
                  </a:cubicBezTo>
                  <a:cubicBezTo>
                    <a:pt x="34" y="249"/>
                    <a:pt x="57" y="253"/>
                    <a:pt x="66" y="253"/>
                  </a:cubicBezTo>
                  <a:cubicBezTo>
                    <a:pt x="65" y="258"/>
                    <a:pt x="65" y="262"/>
                    <a:pt x="65" y="267"/>
                  </a:cubicBezTo>
                  <a:cubicBezTo>
                    <a:pt x="65" y="278"/>
                    <a:pt x="66" y="289"/>
                    <a:pt x="68" y="300"/>
                  </a:cubicBezTo>
                  <a:cubicBezTo>
                    <a:pt x="63" y="290"/>
                    <a:pt x="56" y="278"/>
                    <a:pt x="48" y="272"/>
                  </a:cubicBezTo>
                  <a:cubicBezTo>
                    <a:pt x="21" y="251"/>
                    <a:pt x="0" y="254"/>
                    <a:pt x="0" y="254"/>
                  </a:cubicBezTo>
                  <a:cubicBezTo>
                    <a:pt x="0" y="254"/>
                    <a:pt x="2" y="288"/>
                    <a:pt x="20" y="303"/>
                  </a:cubicBezTo>
                  <a:cubicBezTo>
                    <a:pt x="38" y="318"/>
                    <a:pt x="62" y="316"/>
                    <a:pt x="70" y="315"/>
                  </a:cubicBezTo>
                  <a:cubicBezTo>
                    <a:pt x="73" y="330"/>
                    <a:pt x="78" y="345"/>
                    <a:pt x="84" y="358"/>
                  </a:cubicBezTo>
                  <a:cubicBezTo>
                    <a:pt x="77" y="351"/>
                    <a:pt x="68" y="341"/>
                    <a:pt x="58" y="337"/>
                  </a:cubicBezTo>
                  <a:cubicBezTo>
                    <a:pt x="26" y="324"/>
                    <a:pt x="7" y="332"/>
                    <a:pt x="7" y="332"/>
                  </a:cubicBezTo>
                  <a:cubicBezTo>
                    <a:pt x="7" y="332"/>
                    <a:pt x="17" y="365"/>
                    <a:pt x="39" y="375"/>
                  </a:cubicBezTo>
                  <a:cubicBezTo>
                    <a:pt x="61" y="384"/>
                    <a:pt x="83" y="376"/>
                    <a:pt x="90" y="373"/>
                  </a:cubicBezTo>
                  <a:cubicBezTo>
                    <a:pt x="97" y="387"/>
                    <a:pt x="106" y="400"/>
                    <a:pt x="115" y="412"/>
                  </a:cubicBezTo>
                  <a:cubicBezTo>
                    <a:pt x="107" y="406"/>
                    <a:pt x="95" y="399"/>
                    <a:pt x="84" y="397"/>
                  </a:cubicBezTo>
                  <a:cubicBezTo>
                    <a:pt x="50" y="393"/>
                    <a:pt x="34" y="406"/>
                    <a:pt x="34" y="406"/>
                  </a:cubicBezTo>
                  <a:cubicBezTo>
                    <a:pt x="34" y="406"/>
                    <a:pt x="52" y="435"/>
                    <a:pt x="76" y="439"/>
                  </a:cubicBezTo>
                  <a:cubicBezTo>
                    <a:pt x="99" y="443"/>
                    <a:pt x="118" y="429"/>
                    <a:pt x="125" y="423"/>
                  </a:cubicBezTo>
                  <a:cubicBezTo>
                    <a:pt x="135" y="435"/>
                    <a:pt x="147" y="445"/>
                    <a:pt x="159" y="455"/>
                  </a:cubicBezTo>
                  <a:cubicBezTo>
                    <a:pt x="149" y="451"/>
                    <a:pt x="136" y="448"/>
                    <a:pt x="125" y="449"/>
                  </a:cubicBezTo>
                  <a:cubicBezTo>
                    <a:pt x="91" y="453"/>
                    <a:pt x="79" y="470"/>
                    <a:pt x="79" y="470"/>
                  </a:cubicBezTo>
                  <a:cubicBezTo>
                    <a:pt x="79" y="470"/>
                    <a:pt x="104" y="493"/>
                    <a:pt x="128" y="491"/>
                  </a:cubicBezTo>
                  <a:cubicBezTo>
                    <a:pt x="152" y="489"/>
                    <a:pt x="167" y="471"/>
                    <a:pt x="171" y="464"/>
                  </a:cubicBezTo>
                  <a:cubicBezTo>
                    <a:pt x="184" y="472"/>
                    <a:pt x="198" y="479"/>
                    <a:pt x="213" y="485"/>
                  </a:cubicBezTo>
                  <a:cubicBezTo>
                    <a:pt x="202" y="484"/>
                    <a:pt x="188" y="484"/>
                    <a:pt x="178" y="488"/>
                  </a:cubicBezTo>
                  <a:cubicBezTo>
                    <a:pt x="147" y="501"/>
                    <a:pt x="139" y="521"/>
                    <a:pt x="139" y="521"/>
                  </a:cubicBezTo>
                  <a:cubicBezTo>
                    <a:pt x="139" y="521"/>
                    <a:pt x="170" y="537"/>
                    <a:pt x="192" y="528"/>
                  </a:cubicBezTo>
                  <a:cubicBezTo>
                    <a:pt x="214" y="520"/>
                    <a:pt x="224" y="498"/>
                    <a:pt x="227" y="490"/>
                  </a:cubicBezTo>
                  <a:cubicBezTo>
                    <a:pt x="241" y="495"/>
                    <a:pt x="257" y="498"/>
                    <a:pt x="272" y="500"/>
                  </a:cubicBezTo>
                  <a:cubicBezTo>
                    <a:pt x="262" y="502"/>
                    <a:pt x="249" y="506"/>
                    <a:pt x="240" y="512"/>
                  </a:cubicBezTo>
                  <a:cubicBezTo>
                    <a:pt x="212" y="533"/>
                    <a:pt x="210" y="554"/>
                    <a:pt x="210" y="554"/>
                  </a:cubicBezTo>
                  <a:cubicBezTo>
                    <a:pt x="210" y="554"/>
                    <a:pt x="244" y="561"/>
                    <a:pt x="263" y="547"/>
                  </a:cubicBezTo>
                  <a:cubicBezTo>
                    <a:pt x="282" y="533"/>
                    <a:pt x="286" y="510"/>
                    <a:pt x="287" y="502"/>
                  </a:cubicBezTo>
                  <a:cubicBezTo>
                    <a:pt x="291" y="502"/>
                    <a:pt x="296" y="502"/>
                    <a:pt x="300" y="502"/>
                  </a:cubicBezTo>
                  <a:cubicBezTo>
                    <a:pt x="304" y="502"/>
                    <a:pt x="309" y="502"/>
                    <a:pt x="313" y="502"/>
                  </a:cubicBezTo>
                  <a:cubicBezTo>
                    <a:pt x="314" y="510"/>
                    <a:pt x="318" y="533"/>
                    <a:pt x="337" y="547"/>
                  </a:cubicBezTo>
                  <a:cubicBezTo>
                    <a:pt x="356" y="561"/>
                    <a:pt x="390" y="554"/>
                    <a:pt x="390" y="554"/>
                  </a:cubicBezTo>
                  <a:cubicBezTo>
                    <a:pt x="390" y="554"/>
                    <a:pt x="388" y="533"/>
                    <a:pt x="360" y="512"/>
                  </a:cubicBezTo>
                  <a:cubicBezTo>
                    <a:pt x="352" y="506"/>
                    <a:pt x="338" y="502"/>
                    <a:pt x="328" y="500"/>
                  </a:cubicBezTo>
                  <a:cubicBezTo>
                    <a:pt x="343" y="498"/>
                    <a:pt x="359" y="495"/>
                    <a:pt x="373" y="490"/>
                  </a:cubicBezTo>
                  <a:cubicBezTo>
                    <a:pt x="376" y="498"/>
                    <a:pt x="386" y="520"/>
                    <a:pt x="408" y="528"/>
                  </a:cubicBezTo>
                  <a:cubicBezTo>
                    <a:pt x="430" y="537"/>
                    <a:pt x="461" y="521"/>
                    <a:pt x="461" y="521"/>
                  </a:cubicBezTo>
                  <a:cubicBezTo>
                    <a:pt x="461" y="521"/>
                    <a:pt x="454" y="501"/>
                    <a:pt x="422" y="488"/>
                  </a:cubicBezTo>
                  <a:cubicBezTo>
                    <a:pt x="412" y="484"/>
                    <a:pt x="398" y="484"/>
                    <a:pt x="388" y="485"/>
                  </a:cubicBezTo>
                  <a:cubicBezTo>
                    <a:pt x="402" y="479"/>
                    <a:pt x="416" y="472"/>
                    <a:pt x="429" y="464"/>
                  </a:cubicBezTo>
                  <a:cubicBezTo>
                    <a:pt x="434" y="471"/>
                    <a:pt x="449" y="489"/>
                    <a:pt x="472" y="491"/>
                  </a:cubicBezTo>
                  <a:cubicBezTo>
                    <a:pt x="496" y="493"/>
                    <a:pt x="521" y="470"/>
                    <a:pt x="521" y="470"/>
                  </a:cubicBezTo>
                  <a:cubicBezTo>
                    <a:pt x="521" y="470"/>
                    <a:pt x="509" y="453"/>
                    <a:pt x="475" y="449"/>
                  </a:cubicBezTo>
                  <a:cubicBezTo>
                    <a:pt x="464" y="448"/>
                    <a:pt x="451" y="451"/>
                    <a:pt x="441" y="455"/>
                  </a:cubicBezTo>
                  <a:cubicBezTo>
                    <a:pt x="454" y="445"/>
                    <a:pt x="465" y="435"/>
                    <a:pt x="475" y="424"/>
                  </a:cubicBezTo>
                  <a:cubicBezTo>
                    <a:pt x="482" y="429"/>
                    <a:pt x="501" y="443"/>
                    <a:pt x="524" y="439"/>
                  </a:cubicBezTo>
                  <a:cubicBezTo>
                    <a:pt x="548" y="435"/>
                    <a:pt x="566" y="406"/>
                    <a:pt x="566" y="406"/>
                  </a:cubicBezTo>
                  <a:cubicBezTo>
                    <a:pt x="566" y="406"/>
                    <a:pt x="550" y="393"/>
                    <a:pt x="516" y="397"/>
                  </a:cubicBezTo>
                  <a:cubicBezTo>
                    <a:pt x="505" y="399"/>
                    <a:pt x="494" y="406"/>
                    <a:pt x="485" y="411"/>
                  </a:cubicBezTo>
                  <a:cubicBezTo>
                    <a:pt x="495" y="399"/>
                    <a:pt x="503" y="386"/>
                    <a:pt x="510" y="373"/>
                  </a:cubicBezTo>
                  <a:cubicBezTo>
                    <a:pt x="518" y="376"/>
                    <a:pt x="540" y="384"/>
                    <a:pt x="561" y="375"/>
                  </a:cubicBezTo>
                  <a:cubicBezTo>
                    <a:pt x="583" y="365"/>
                    <a:pt x="593" y="332"/>
                    <a:pt x="593" y="332"/>
                  </a:cubicBezTo>
                  <a:cubicBezTo>
                    <a:pt x="593" y="332"/>
                    <a:pt x="574" y="324"/>
                    <a:pt x="542" y="33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36" name="Freeform 3738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661988" y="1631950"/>
              <a:ext cx="1798638" cy="2092325"/>
            </a:xfrm>
            <a:custGeom>
              <a:avLst/>
              <a:gdLst>
                <a:gd name="T0" fmla="*/ 491 w 566"/>
                <a:gd name="T1" fmla="*/ 0 h 659"/>
                <a:gd name="T2" fmla="*/ 491 w 566"/>
                <a:gd name="T3" fmla="*/ 27 h 659"/>
                <a:gd name="T4" fmla="*/ 479 w 566"/>
                <a:gd name="T5" fmla="*/ 38 h 659"/>
                <a:gd name="T6" fmla="*/ 450 w 566"/>
                <a:gd name="T7" fmla="*/ 38 h 659"/>
                <a:gd name="T8" fmla="*/ 450 w 566"/>
                <a:gd name="T9" fmla="*/ 0 h 659"/>
                <a:gd name="T10" fmla="*/ 115 w 566"/>
                <a:gd name="T11" fmla="*/ 0 h 659"/>
                <a:gd name="T12" fmla="*/ 115 w 566"/>
                <a:gd name="T13" fmla="*/ 38 h 659"/>
                <a:gd name="T14" fmla="*/ 87 w 566"/>
                <a:gd name="T15" fmla="*/ 38 h 659"/>
                <a:gd name="T16" fmla="*/ 75 w 566"/>
                <a:gd name="T17" fmla="*/ 27 h 659"/>
                <a:gd name="T18" fmla="*/ 75 w 566"/>
                <a:gd name="T19" fmla="*/ 0 h 659"/>
                <a:gd name="T20" fmla="*/ 0 w 566"/>
                <a:gd name="T21" fmla="*/ 0 h 659"/>
                <a:gd name="T22" fmla="*/ 0 w 566"/>
                <a:gd name="T23" fmla="*/ 64 h 659"/>
                <a:gd name="T24" fmla="*/ 75 w 566"/>
                <a:gd name="T25" fmla="*/ 245 h 659"/>
                <a:gd name="T26" fmla="*/ 155 w 566"/>
                <a:gd name="T27" fmla="*/ 275 h 659"/>
                <a:gd name="T28" fmla="*/ 255 w 566"/>
                <a:gd name="T29" fmla="*/ 332 h 659"/>
                <a:gd name="T30" fmla="*/ 255 w 566"/>
                <a:gd name="T31" fmla="*/ 391 h 659"/>
                <a:gd name="T32" fmla="*/ 238 w 566"/>
                <a:gd name="T33" fmla="*/ 414 h 659"/>
                <a:gd name="T34" fmla="*/ 238 w 566"/>
                <a:gd name="T35" fmla="*/ 430 h 659"/>
                <a:gd name="T36" fmla="*/ 255 w 566"/>
                <a:gd name="T37" fmla="*/ 452 h 659"/>
                <a:gd name="T38" fmla="*/ 255 w 566"/>
                <a:gd name="T39" fmla="*/ 499 h 659"/>
                <a:gd name="T40" fmla="*/ 238 w 566"/>
                <a:gd name="T41" fmla="*/ 522 h 659"/>
                <a:gd name="T42" fmla="*/ 238 w 566"/>
                <a:gd name="T43" fmla="*/ 538 h 659"/>
                <a:gd name="T44" fmla="*/ 255 w 566"/>
                <a:gd name="T45" fmla="*/ 560 h 659"/>
                <a:gd name="T46" fmla="*/ 255 w 566"/>
                <a:gd name="T47" fmla="*/ 571 h 659"/>
                <a:gd name="T48" fmla="*/ 221 w 566"/>
                <a:gd name="T49" fmla="*/ 622 h 659"/>
                <a:gd name="T50" fmla="*/ 165 w 566"/>
                <a:gd name="T51" fmla="*/ 659 h 659"/>
                <a:gd name="T52" fmla="*/ 399 w 566"/>
                <a:gd name="T53" fmla="*/ 659 h 659"/>
                <a:gd name="T54" fmla="*/ 367 w 566"/>
                <a:gd name="T55" fmla="*/ 628 h 659"/>
                <a:gd name="T56" fmla="*/ 310 w 566"/>
                <a:gd name="T57" fmla="*/ 571 h 659"/>
                <a:gd name="T58" fmla="*/ 310 w 566"/>
                <a:gd name="T59" fmla="*/ 560 h 659"/>
                <a:gd name="T60" fmla="*/ 327 w 566"/>
                <a:gd name="T61" fmla="*/ 538 h 659"/>
                <a:gd name="T62" fmla="*/ 327 w 566"/>
                <a:gd name="T63" fmla="*/ 522 h 659"/>
                <a:gd name="T64" fmla="*/ 310 w 566"/>
                <a:gd name="T65" fmla="*/ 499 h 659"/>
                <a:gd name="T66" fmla="*/ 310 w 566"/>
                <a:gd name="T67" fmla="*/ 452 h 659"/>
                <a:gd name="T68" fmla="*/ 327 w 566"/>
                <a:gd name="T69" fmla="*/ 430 h 659"/>
                <a:gd name="T70" fmla="*/ 327 w 566"/>
                <a:gd name="T71" fmla="*/ 414 h 659"/>
                <a:gd name="T72" fmla="*/ 310 w 566"/>
                <a:gd name="T73" fmla="*/ 391 h 659"/>
                <a:gd name="T74" fmla="*/ 310 w 566"/>
                <a:gd name="T75" fmla="*/ 332 h 659"/>
                <a:gd name="T76" fmla="*/ 410 w 566"/>
                <a:gd name="T77" fmla="*/ 275 h 659"/>
                <a:gd name="T78" fmla="*/ 491 w 566"/>
                <a:gd name="T79" fmla="*/ 245 h 659"/>
                <a:gd name="T80" fmla="*/ 566 w 566"/>
                <a:gd name="T81" fmla="*/ 64 h 659"/>
                <a:gd name="T82" fmla="*/ 566 w 566"/>
                <a:gd name="T83" fmla="*/ 0 h 659"/>
                <a:gd name="T84" fmla="*/ 491 w 566"/>
                <a:gd name="T85" fmla="*/ 0 h 659"/>
                <a:gd name="T86" fmla="*/ 50 w 566"/>
                <a:gd name="T87" fmla="*/ 173 h 659"/>
                <a:gd name="T88" fmla="*/ 27 w 566"/>
                <a:gd name="T89" fmla="*/ 28 h 659"/>
                <a:gd name="T90" fmla="*/ 49 w 566"/>
                <a:gd name="T91" fmla="*/ 28 h 659"/>
                <a:gd name="T92" fmla="*/ 77 w 566"/>
                <a:gd name="T93" fmla="*/ 67 h 659"/>
                <a:gd name="T94" fmla="*/ 115 w 566"/>
                <a:gd name="T95" fmla="*/ 67 h 659"/>
                <a:gd name="T96" fmla="*/ 115 w 566"/>
                <a:gd name="T97" fmla="*/ 167 h 659"/>
                <a:gd name="T98" fmla="*/ 133 w 566"/>
                <a:gd name="T99" fmla="*/ 243 h 659"/>
                <a:gd name="T100" fmla="*/ 50 w 566"/>
                <a:gd name="T101" fmla="*/ 173 h 659"/>
                <a:gd name="T102" fmla="*/ 516 w 566"/>
                <a:gd name="T103" fmla="*/ 173 h 659"/>
                <a:gd name="T104" fmla="*/ 431 w 566"/>
                <a:gd name="T105" fmla="*/ 243 h 659"/>
                <a:gd name="T106" fmla="*/ 450 w 566"/>
                <a:gd name="T107" fmla="*/ 167 h 659"/>
                <a:gd name="T108" fmla="*/ 450 w 566"/>
                <a:gd name="T109" fmla="*/ 67 h 659"/>
                <a:gd name="T110" fmla="*/ 489 w 566"/>
                <a:gd name="T111" fmla="*/ 67 h 659"/>
                <a:gd name="T112" fmla="*/ 517 w 566"/>
                <a:gd name="T113" fmla="*/ 28 h 659"/>
                <a:gd name="T114" fmla="*/ 539 w 566"/>
                <a:gd name="T115" fmla="*/ 28 h 659"/>
                <a:gd name="T116" fmla="*/ 516 w 566"/>
                <a:gd name="T117" fmla="*/ 17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6" h="659">
                  <a:moveTo>
                    <a:pt x="491" y="0"/>
                  </a:moveTo>
                  <a:cubicBezTo>
                    <a:pt x="491" y="0"/>
                    <a:pt x="491" y="18"/>
                    <a:pt x="491" y="27"/>
                  </a:cubicBezTo>
                  <a:cubicBezTo>
                    <a:pt x="491" y="36"/>
                    <a:pt x="485" y="38"/>
                    <a:pt x="479" y="38"/>
                  </a:cubicBezTo>
                  <a:cubicBezTo>
                    <a:pt x="474" y="38"/>
                    <a:pt x="455" y="38"/>
                    <a:pt x="450" y="38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08" y="38"/>
                    <a:pt x="92" y="38"/>
                    <a:pt x="87" y="38"/>
                  </a:cubicBezTo>
                  <a:cubicBezTo>
                    <a:pt x="81" y="38"/>
                    <a:pt x="75" y="36"/>
                    <a:pt x="75" y="27"/>
                  </a:cubicBezTo>
                  <a:cubicBezTo>
                    <a:pt x="75" y="18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44"/>
                    <a:pt x="0" y="64"/>
                  </a:cubicBezTo>
                  <a:cubicBezTo>
                    <a:pt x="0" y="130"/>
                    <a:pt x="16" y="204"/>
                    <a:pt x="75" y="245"/>
                  </a:cubicBezTo>
                  <a:cubicBezTo>
                    <a:pt x="105" y="266"/>
                    <a:pt x="134" y="273"/>
                    <a:pt x="155" y="275"/>
                  </a:cubicBezTo>
                  <a:cubicBezTo>
                    <a:pt x="180" y="304"/>
                    <a:pt x="215" y="325"/>
                    <a:pt x="255" y="332"/>
                  </a:cubicBezTo>
                  <a:cubicBezTo>
                    <a:pt x="255" y="391"/>
                    <a:pt x="255" y="391"/>
                    <a:pt x="255" y="391"/>
                  </a:cubicBezTo>
                  <a:cubicBezTo>
                    <a:pt x="245" y="394"/>
                    <a:pt x="238" y="403"/>
                    <a:pt x="238" y="414"/>
                  </a:cubicBezTo>
                  <a:cubicBezTo>
                    <a:pt x="238" y="430"/>
                    <a:pt x="238" y="430"/>
                    <a:pt x="238" y="430"/>
                  </a:cubicBezTo>
                  <a:cubicBezTo>
                    <a:pt x="238" y="440"/>
                    <a:pt x="245" y="449"/>
                    <a:pt x="255" y="452"/>
                  </a:cubicBezTo>
                  <a:cubicBezTo>
                    <a:pt x="255" y="499"/>
                    <a:pt x="255" y="499"/>
                    <a:pt x="255" y="499"/>
                  </a:cubicBezTo>
                  <a:cubicBezTo>
                    <a:pt x="245" y="502"/>
                    <a:pt x="238" y="511"/>
                    <a:pt x="238" y="522"/>
                  </a:cubicBezTo>
                  <a:cubicBezTo>
                    <a:pt x="238" y="538"/>
                    <a:pt x="238" y="538"/>
                    <a:pt x="238" y="538"/>
                  </a:cubicBezTo>
                  <a:cubicBezTo>
                    <a:pt x="238" y="548"/>
                    <a:pt x="245" y="557"/>
                    <a:pt x="255" y="560"/>
                  </a:cubicBezTo>
                  <a:cubicBezTo>
                    <a:pt x="255" y="571"/>
                    <a:pt x="255" y="571"/>
                    <a:pt x="255" y="571"/>
                  </a:cubicBezTo>
                  <a:cubicBezTo>
                    <a:pt x="255" y="600"/>
                    <a:pt x="231" y="616"/>
                    <a:pt x="221" y="622"/>
                  </a:cubicBezTo>
                  <a:cubicBezTo>
                    <a:pt x="201" y="634"/>
                    <a:pt x="165" y="621"/>
                    <a:pt x="165" y="659"/>
                  </a:cubicBezTo>
                  <a:cubicBezTo>
                    <a:pt x="399" y="659"/>
                    <a:pt x="399" y="659"/>
                    <a:pt x="399" y="659"/>
                  </a:cubicBezTo>
                  <a:cubicBezTo>
                    <a:pt x="399" y="659"/>
                    <a:pt x="399" y="632"/>
                    <a:pt x="367" y="628"/>
                  </a:cubicBezTo>
                  <a:cubicBezTo>
                    <a:pt x="340" y="625"/>
                    <a:pt x="310" y="606"/>
                    <a:pt x="310" y="571"/>
                  </a:cubicBezTo>
                  <a:cubicBezTo>
                    <a:pt x="310" y="560"/>
                    <a:pt x="310" y="560"/>
                    <a:pt x="310" y="560"/>
                  </a:cubicBezTo>
                  <a:cubicBezTo>
                    <a:pt x="320" y="557"/>
                    <a:pt x="327" y="548"/>
                    <a:pt x="327" y="538"/>
                  </a:cubicBezTo>
                  <a:cubicBezTo>
                    <a:pt x="327" y="522"/>
                    <a:pt x="327" y="522"/>
                    <a:pt x="327" y="522"/>
                  </a:cubicBezTo>
                  <a:cubicBezTo>
                    <a:pt x="327" y="511"/>
                    <a:pt x="320" y="502"/>
                    <a:pt x="310" y="499"/>
                  </a:cubicBezTo>
                  <a:cubicBezTo>
                    <a:pt x="310" y="452"/>
                    <a:pt x="310" y="452"/>
                    <a:pt x="310" y="452"/>
                  </a:cubicBezTo>
                  <a:cubicBezTo>
                    <a:pt x="320" y="449"/>
                    <a:pt x="327" y="440"/>
                    <a:pt x="327" y="430"/>
                  </a:cubicBezTo>
                  <a:cubicBezTo>
                    <a:pt x="327" y="414"/>
                    <a:pt x="327" y="414"/>
                    <a:pt x="327" y="414"/>
                  </a:cubicBezTo>
                  <a:cubicBezTo>
                    <a:pt x="327" y="403"/>
                    <a:pt x="320" y="394"/>
                    <a:pt x="310" y="391"/>
                  </a:cubicBezTo>
                  <a:cubicBezTo>
                    <a:pt x="310" y="332"/>
                    <a:pt x="310" y="332"/>
                    <a:pt x="310" y="332"/>
                  </a:cubicBezTo>
                  <a:cubicBezTo>
                    <a:pt x="350" y="325"/>
                    <a:pt x="385" y="304"/>
                    <a:pt x="410" y="275"/>
                  </a:cubicBezTo>
                  <a:cubicBezTo>
                    <a:pt x="430" y="273"/>
                    <a:pt x="460" y="266"/>
                    <a:pt x="491" y="245"/>
                  </a:cubicBezTo>
                  <a:cubicBezTo>
                    <a:pt x="550" y="204"/>
                    <a:pt x="566" y="130"/>
                    <a:pt x="566" y="64"/>
                  </a:cubicBezTo>
                  <a:cubicBezTo>
                    <a:pt x="566" y="44"/>
                    <a:pt x="566" y="0"/>
                    <a:pt x="566" y="0"/>
                  </a:cubicBezTo>
                  <a:lnTo>
                    <a:pt x="491" y="0"/>
                  </a:lnTo>
                  <a:close/>
                  <a:moveTo>
                    <a:pt x="50" y="173"/>
                  </a:moveTo>
                  <a:cubicBezTo>
                    <a:pt x="19" y="119"/>
                    <a:pt x="27" y="28"/>
                    <a:pt x="27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56"/>
                    <a:pt x="64" y="67"/>
                    <a:pt x="77" y="67"/>
                  </a:cubicBezTo>
                  <a:cubicBezTo>
                    <a:pt x="87" y="67"/>
                    <a:pt x="108" y="67"/>
                    <a:pt x="115" y="67"/>
                  </a:cubicBezTo>
                  <a:cubicBezTo>
                    <a:pt x="115" y="167"/>
                    <a:pt x="115" y="167"/>
                    <a:pt x="115" y="167"/>
                  </a:cubicBezTo>
                  <a:cubicBezTo>
                    <a:pt x="115" y="194"/>
                    <a:pt x="122" y="220"/>
                    <a:pt x="133" y="243"/>
                  </a:cubicBezTo>
                  <a:cubicBezTo>
                    <a:pt x="111" y="237"/>
                    <a:pt x="76" y="219"/>
                    <a:pt x="50" y="173"/>
                  </a:cubicBezTo>
                  <a:close/>
                  <a:moveTo>
                    <a:pt x="516" y="173"/>
                  </a:moveTo>
                  <a:cubicBezTo>
                    <a:pt x="489" y="220"/>
                    <a:pt x="454" y="238"/>
                    <a:pt x="431" y="243"/>
                  </a:cubicBezTo>
                  <a:cubicBezTo>
                    <a:pt x="443" y="220"/>
                    <a:pt x="450" y="194"/>
                    <a:pt x="450" y="167"/>
                  </a:cubicBezTo>
                  <a:cubicBezTo>
                    <a:pt x="450" y="67"/>
                    <a:pt x="450" y="67"/>
                    <a:pt x="450" y="67"/>
                  </a:cubicBezTo>
                  <a:cubicBezTo>
                    <a:pt x="456" y="67"/>
                    <a:pt x="478" y="67"/>
                    <a:pt x="489" y="67"/>
                  </a:cubicBezTo>
                  <a:cubicBezTo>
                    <a:pt x="502" y="67"/>
                    <a:pt x="517" y="56"/>
                    <a:pt x="517" y="28"/>
                  </a:cubicBezTo>
                  <a:cubicBezTo>
                    <a:pt x="539" y="28"/>
                    <a:pt x="539" y="28"/>
                    <a:pt x="539" y="28"/>
                  </a:cubicBezTo>
                  <a:cubicBezTo>
                    <a:pt x="539" y="28"/>
                    <a:pt x="547" y="119"/>
                    <a:pt x="516" y="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890" name="组合 6889"/>
            <p:cNvGrpSpPr/>
            <p:nvPr/>
          </p:nvGrpSpPr>
          <p:grpSpPr>
            <a:xfrm>
              <a:off x="1090613" y="2070100"/>
              <a:ext cx="941388" cy="647700"/>
              <a:chOff x="1090613" y="2070100"/>
              <a:chExt cx="941388" cy="647700"/>
            </a:xfrm>
          </p:grpSpPr>
          <p:sp>
            <p:nvSpPr>
              <p:cNvPr id="3737" name="Freeform 3739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835151" y="2092325"/>
                <a:ext cx="92075" cy="88900"/>
              </a:xfrm>
              <a:custGeom>
                <a:avLst/>
                <a:gdLst>
                  <a:gd name="T0" fmla="*/ 23 w 29"/>
                  <a:gd name="T1" fmla="*/ 28 h 28"/>
                  <a:gd name="T2" fmla="*/ 10 w 29"/>
                  <a:gd name="T3" fmla="*/ 9 h 28"/>
                  <a:gd name="T4" fmla="*/ 24 w 29"/>
                  <a:gd name="T5" fmla="*/ 28 h 28"/>
                  <a:gd name="T6" fmla="*/ 2 w 29"/>
                  <a:gd name="T7" fmla="*/ 0 h 28"/>
                  <a:gd name="T8" fmla="*/ 23 w 29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3" y="28"/>
                    </a:moveTo>
                    <a:cubicBezTo>
                      <a:pt x="21" y="24"/>
                      <a:pt x="16" y="16"/>
                      <a:pt x="10" y="9"/>
                    </a:cubicBezTo>
                    <a:cubicBezTo>
                      <a:pt x="10" y="9"/>
                      <a:pt x="19" y="18"/>
                      <a:pt x="24" y="28"/>
                    </a:cubicBezTo>
                    <a:cubicBezTo>
                      <a:pt x="25" y="25"/>
                      <a:pt x="29" y="3"/>
                      <a:pt x="2" y="0"/>
                    </a:cubicBezTo>
                    <a:cubicBezTo>
                      <a:pt x="2" y="0"/>
                      <a:pt x="0" y="26"/>
                      <a:pt x="2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38" name="Freeform 3740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822451" y="2190750"/>
                <a:ext cx="95250" cy="88900"/>
              </a:xfrm>
              <a:custGeom>
                <a:avLst/>
                <a:gdLst>
                  <a:gd name="T0" fmla="*/ 24 w 30"/>
                  <a:gd name="T1" fmla="*/ 28 h 28"/>
                  <a:gd name="T2" fmla="*/ 10 w 30"/>
                  <a:gd name="T3" fmla="*/ 9 h 28"/>
                  <a:gd name="T4" fmla="*/ 25 w 30"/>
                  <a:gd name="T5" fmla="*/ 28 h 28"/>
                  <a:gd name="T6" fmla="*/ 3 w 30"/>
                  <a:gd name="T7" fmla="*/ 0 h 28"/>
                  <a:gd name="T8" fmla="*/ 24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4" y="28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20" y="18"/>
                      <a:pt x="25" y="28"/>
                    </a:cubicBezTo>
                    <a:cubicBezTo>
                      <a:pt x="25" y="25"/>
                      <a:pt x="30" y="2"/>
                      <a:pt x="3" y="0"/>
                    </a:cubicBezTo>
                    <a:cubicBezTo>
                      <a:pt x="3" y="0"/>
                      <a:pt x="0" y="26"/>
                      <a:pt x="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39" name="Freeform 3741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1803401" y="2270125"/>
                <a:ext cx="92075" cy="85725"/>
              </a:xfrm>
              <a:custGeom>
                <a:avLst/>
                <a:gdLst>
                  <a:gd name="T0" fmla="*/ 23 w 29"/>
                  <a:gd name="T1" fmla="*/ 27 h 27"/>
                  <a:gd name="T2" fmla="*/ 10 w 29"/>
                  <a:gd name="T3" fmla="*/ 9 h 27"/>
                  <a:gd name="T4" fmla="*/ 24 w 29"/>
                  <a:gd name="T5" fmla="*/ 27 h 27"/>
                  <a:gd name="T6" fmla="*/ 2 w 29"/>
                  <a:gd name="T7" fmla="*/ 0 h 27"/>
                  <a:gd name="T8" fmla="*/ 23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23" y="27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19" y="17"/>
                      <a:pt x="24" y="27"/>
                    </a:cubicBezTo>
                    <a:cubicBezTo>
                      <a:pt x="25" y="24"/>
                      <a:pt x="29" y="2"/>
                      <a:pt x="2" y="0"/>
                    </a:cubicBezTo>
                    <a:cubicBezTo>
                      <a:pt x="2" y="0"/>
                      <a:pt x="0" y="26"/>
                      <a:pt x="2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0" name="Freeform 3742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755776" y="2333625"/>
                <a:ext cx="107950" cy="101600"/>
              </a:xfrm>
              <a:custGeom>
                <a:avLst/>
                <a:gdLst>
                  <a:gd name="T0" fmla="*/ 21 w 34"/>
                  <a:gd name="T1" fmla="*/ 32 h 32"/>
                  <a:gd name="T2" fmla="*/ 14 w 34"/>
                  <a:gd name="T3" fmla="*/ 11 h 32"/>
                  <a:gd name="T4" fmla="*/ 23 w 34"/>
                  <a:gd name="T5" fmla="*/ 32 h 32"/>
                  <a:gd name="T6" fmla="*/ 9 w 34"/>
                  <a:gd name="T7" fmla="*/ 0 h 32"/>
                  <a:gd name="T8" fmla="*/ 21 w 3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21" y="32"/>
                    </a:moveTo>
                    <a:cubicBezTo>
                      <a:pt x="20" y="27"/>
                      <a:pt x="18" y="19"/>
                      <a:pt x="14" y="11"/>
                    </a:cubicBezTo>
                    <a:cubicBezTo>
                      <a:pt x="14" y="11"/>
                      <a:pt x="20" y="21"/>
                      <a:pt x="23" y="32"/>
                    </a:cubicBezTo>
                    <a:cubicBezTo>
                      <a:pt x="24" y="30"/>
                      <a:pt x="34" y="9"/>
                      <a:pt x="9" y="0"/>
                    </a:cubicBezTo>
                    <a:cubicBezTo>
                      <a:pt x="9" y="0"/>
                      <a:pt x="0" y="24"/>
                      <a:pt x="2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1" name="Freeform 3743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85926" y="2387600"/>
                <a:ext cx="120650" cy="111125"/>
              </a:xfrm>
              <a:custGeom>
                <a:avLst/>
                <a:gdLst>
                  <a:gd name="T0" fmla="*/ 19 w 38"/>
                  <a:gd name="T1" fmla="*/ 34 h 35"/>
                  <a:gd name="T2" fmla="*/ 17 w 38"/>
                  <a:gd name="T3" fmla="*/ 12 h 35"/>
                  <a:gd name="T4" fmla="*/ 21 w 38"/>
                  <a:gd name="T5" fmla="*/ 35 h 35"/>
                  <a:gd name="T6" fmla="*/ 15 w 38"/>
                  <a:gd name="T7" fmla="*/ 0 h 35"/>
                  <a:gd name="T8" fmla="*/ 19 w 38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5">
                    <a:moveTo>
                      <a:pt x="19" y="34"/>
                    </a:moveTo>
                    <a:cubicBezTo>
                      <a:pt x="20" y="30"/>
                      <a:pt x="20" y="21"/>
                      <a:pt x="17" y="12"/>
                    </a:cubicBezTo>
                    <a:cubicBezTo>
                      <a:pt x="17" y="12"/>
                      <a:pt x="21" y="24"/>
                      <a:pt x="21" y="35"/>
                    </a:cubicBezTo>
                    <a:cubicBezTo>
                      <a:pt x="23" y="33"/>
                      <a:pt x="38" y="16"/>
                      <a:pt x="15" y="0"/>
                    </a:cubicBezTo>
                    <a:cubicBezTo>
                      <a:pt x="15" y="0"/>
                      <a:pt x="0" y="21"/>
                      <a:pt x="19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2" name="Freeform 3744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600201" y="2422525"/>
                <a:ext cx="117475" cy="111125"/>
              </a:xfrm>
              <a:custGeom>
                <a:avLst/>
                <a:gdLst>
                  <a:gd name="T0" fmla="*/ 19 w 37"/>
                  <a:gd name="T1" fmla="*/ 12 h 35"/>
                  <a:gd name="T2" fmla="*/ 15 w 37"/>
                  <a:gd name="T3" fmla="*/ 35 h 35"/>
                  <a:gd name="T4" fmla="*/ 21 w 37"/>
                  <a:gd name="T5" fmla="*/ 0 h 35"/>
                  <a:gd name="T6" fmla="*/ 14 w 37"/>
                  <a:gd name="T7" fmla="*/ 34 h 35"/>
                  <a:gd name="T8" fmla="*/ 19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19" y="12"/>
                    </a:moveTo>
                    <a:cubicBezTo>
                      <a:pt x="19" y="12"/>
                      <a:pt x="19" y="24"/>
                      <a:pt x="15" y="35"/>
                    </a:cubicBezTo>
                    <a:cubicBezTo>
                      <a:pt x="17" y="34"/>
                      <a:pt x="37" y="22"/>
                      <a:pt x="21" y="0"/>
                    </a:cubicBezTo>
                    <a:cubicBezTo>
                      <a:pt x="21" y="0"/>
                      <a:pt x="0" y="16"/>
                      <a:pt x="14" y="34"/>
                    </a:cubicBezTo>
                    <a:cubicBezTo>
                      <a:pt x="16" y="30"/>
                      <a:pt x="19" y="21"/>
                      <a:pt x="19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3" name="Freeform 3745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682751" y="2530475"/>
                <a:ext cx="111125" cy="117475"/>
              </a:xfrm>
              <a:custGeom>
                <a:avLst/>
                <a:gdLst>
                  <a:gd name="T0" fmla="*/ 1 w 35"/>
                  <a:gd name="T1" fmla="*/ 13 h 37"/>
                  <a:gd name="T2" fmla="*/ 23 w 35"/>
                  <a:gd name="T3" fmla="*/ 19 h 37"/>
                  <a:gd name="T4" fmla="*/ 0 w 35"/>
                  <a:gd name="T5" fmla="*/ 14 h 37"/>
                  <a:gd name="T6" fmla="*/ 35 w 35"/>
                  <a:gd name="T7" fmla="*/ 21 h 37"/>
                  <a:gd name="T8" fmla="*/ 1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1" y="13"/>
                    </a:moveTo>
                    <a:cubicBezTo>
                      <a:pt x="6" y="15"/>
                      <a:pt x="14" y="18"/>
                      <a:pt x="23" y="19"/>
                    </a:cubicBezTo>
                    <a:cubicBezTo>
                      <a:pt x="23" y="19"/>
                      <a:pt x="11" y="18"/>
                      <a:pt x="0" y="14"/>
                    </a:cubicBezTo>
                    <a:cubicBezTo>
                      <a:pt x="2" y="17"/>
                      <a:pt x="13" y="37"/>
                      <a:pt x="35" y="21"/>
                    </a:cubicBezTo>
                    <a:cubicBezTo>
                      <a:pt x="35" y="21"/>
                      <a:pt x="20" y="0"/>
                      <a:pt x="1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4" name="Freeform 3746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1787526" y="2466975"/>
                <a:ext cx="111125" cy="120650"/>
              </a:xfrm>
              <a:custGeom>
                <a:avLst/>
                <a:gdLst>
                  <a:gd name="T0" fmla="*/ 1 w 35"/>
                  <a:gd name="T1" fmla="*/ 20 h 38"/>
                  <a:gd name="T2" fmla="*/ 23 w 35"/>
                  <a:gd name="T3" fmla="*/ 17 h 38"/>
                  <a:gd name="T4" fmla="*/ 0 w 35"/>
                  <a:gd name="T5" fmla="*/ 21 h 38"/>
                  <a:gd name="T6" fmla="*/ 35 w 35"/>
                  <a:gd name="T7" fmla="*/ 15 h 38"/>
                  <a:gd name="T8" fmla="*/ 1 w 3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" y="20"/>
                    </a:moveTo>
                    <a:cubicBezTo>
                      <a:pt x="6" y="20"/>
                      <a:pt x="14" y="20"/>
                      <a:pt x="23" y="17"/>
                    </a:cubicBezTo>
                    <a:cubicBezTo>
                      <a:pt x="23" y="17"/>
                      <a:pt x="11" y="21"/>
                      <a:pt x="0" y="21"/>
                    </a:cubicBezTo>
                    <a:cubicBezTo>
                      <a:pt x="2" y="23"/>
                      <a:pt x="20" y="38"/>
                      <a:pt x="35" y="15"/>
                    </a:cubicBezTo>
                    <a:cubicBezTo>
                      <a:pt x="35" y="15"/>
                      <a:pt x="13" y="0"/>
                      <a:pt x="1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5" name="Freeform 3747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1866901" y="2390775"/>
                <a:ext cx="98425" cy="104775"/>
              </a:xfrm>
              <a:custGeom>
                <a:avLst/>
                <a:gdLst>
                  <a:gd name="T0" fmla="*/ 0 w 31"/>
                  <a:gd name="T1" fmla="*/ 23 h 33"/>
                  <a:gd name="T2" fmla="*/ 21 w 31"/>
                  <a:gd name="T3" fmla="*/ 13 h 33"/>
                  <a:gd name="T4" fmla="*/ 0 w 31"/>
                  <a:gd name="T5" fmla="*/ 24 h 33"/>
                  <a:gd name="T6" fmla="*/ 31 w 31"/>
                  <a:gd name="T7" fmla="*/ 7 h 33"/>
                  <a:gd name="T8" fmla="*/ 0 w 31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0" y="23"/>
                    </a:moveTo>
                    <a:cubicBezTo>
                      <a:pt x="5" y="21"/>
                      <a:pt x="13" y="18"/>
                      <a:pt x="21" y="13"/>
                    </a:cubicBezTo>
                    <a:cubicBezTo>
                      <a:pt x="21" y="13"/>
                      <a:pt x="11" y="20"/>
                      <a:pt x="0" y="24"/>
                    </a:cubicBezTo>
                    <a:cubicBezTo>
                      <a:pt x="3" y="25"/>
                      <a:pt x="24" y="33"/>
                      <a:pt x="31" y="7"/>
                    </a:cubicBezTo>
                    <a:cubicBezTo>
                      <a:pt x="31" y="7"/>
                      <a:pt x="5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6" name="Freeform 3748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920876" y="2286000"/>
                <a:ext cx="88900" cy="95250"/>
              </a:xfrm>
              <a:custGeom>
                <a:avLst/>
                <a:gdLst>
                  <a:gd name="T0" fmla="*/ 0 w 28"/>
                  <a:gd name="T1" fmla="*/ 23 h 30"/>
                  <a:gd name="T2" fmla="*/ 19 w 28"/>
                  <a:gd name="T3" fmla="*/ 10 h 30"/>
                  <a:gd name="T4" fmla="*/ 0 w 28"/>
                  <a:gd name="T5" fmla="*/ 24 h 30"/>
                  <a:gd name="T6" fmla="*/ 28 w 28"/>
                  <a:gd name="T7" fmla="*/ 3 h 30"/>
                  <a:gd name="T8" fmla="*/ 0 w 28"/>
                  <a:gd name="T9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0" y="23"/>
                    </a:moveTo>
                    <a:cubicBezTo>
                      <a:pt x="4" y="21"/>
                      <a:pt x="12" y="17"/>
                      <a:pt x="19" y="10"/>
                    </a:cubicBezTo>
                    <a:cubicBezTo>
                      <a:pt x="19" y="10"/>
                      <a:pt x="10" y="19"/>
                      <a:pt x="0" y="24"/>
                    </a:cubicBezTo>
                    <a:cubicBezTo>
                      <a:pt x="3" y="25"/>
                      <a:pt x="25" y="30"/>
                      <a:pt x="28" y="3"/>
                    </a:cubicBezTo>
                    <a:cubicBezTo>
                      <a:pt x="28" y="3"/>
                      <a:pt x="2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7" name="Freeform 3749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936751" y="2181225"/>
                <a:ext cx="95250" cy="88900"/>
              </a:xfrm>
              <a:custGeom>
                <a:avLst/>
                <a:gdLst>
                  <a:gd name="T0" fmla="*/ 4 w 30"/>
                  <a:gd name="T1" fmla="*/ 27 h 28"/>
                  <a:gd name="T2" fmla="*/ 19 w 30"/>
                  <a:gd name="T3" fmla="*/ 9 h 28"/>
                  <a:gd name="T4" fmla="*/ 5 w 30"/>
                  <a:gd name="T5" fmla="*/ 28 h 28"/>
                  <a:gd name="T6" fmla="*/ 26 w 30"/>
                  <a:gd name="T7" fmla="*/ 0 h 28"/>
                  <a:gd name="T8" fmla="*/ 4 w 30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4" y="27"/>
                    </a:moveTo>
                    <a:cubicBezTo>
                      <a:pt x="8" y="24"/>
                      <a:pt x="14" y="18"/>
                      <a:pt x="19" y="9"/>
                    </a:cubicBezTo>
                    <a:cubicBezTo>
                      <a:pt x="19" y="9"/>
                      <a:pt x="13" y="20"/>
                      <a:pt x="5" y="28"/>
                    </a:cubicBezTo>
                    <a:cubicBezTo>
                      <a:pt x="8" y="28"/>
                      <a:pt x="30" y="27"/>
                      <a:pt x="26" y="0"/>
                    </a:cubicBezTo>
                    <a:cubicBezTo>
                      <a:pt x="26" y="0"/>
                      <a:pt x="0" y="4"/>
                      <a:pt x="4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8" name="Freeform 3750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920876" y="2070100"/>
                <a:ext cx="104775" cy="95250"/>
              </a:xfrm>
              <a:custGeom>
                <a:avLst/>
                <a:gdLst>
                  <a:gd name="T0" fmla="*/ 20 w 33"/>
                  <a:gd name="T1" fmla="*/ 10 h 30"/>
                  <a:gd name="T2" fmla="*/ 8 w 33"/>
                  <a:gd name="T3" fmla="*/ 30 h 30"/>
                  <a:gd name="T4" fmla="*/ 25 w 33"/>
                  <a:gd name="T5" fmla="*/ 0 h 30"/>
                  <a:gd name="T6" fmla="*/ 7 w 33"/>
                  <a:gd name="T7" fmla="*/ 29 h 30"/>
                  <a:gd name="T8" fmla="*/ 20 w 33"/>
                  <a:gd name="T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0" y="10"/>
                    </a:moveTo>
                    <a:cubicBezTo>
                      <a:pt x="20" y="10"/>
                      <a:pt x="15" y="22"/>
                      <a:pt x="8" y="30"/>
                    </a:cubicBezTo>
                    <a:cubicBezTo>
                      <a:pt x="11" y="30"/>
                      <a:pt x="33" y="26"/>
                      <a:pt x="25" y="0"/>
                    </a:cubicBezTo>
                    <a:cubicBezTo>
                      <a:pt x="25" y="0"/>
                      <a:pt x="0" y="7"/>
                      <a:pt x="7" y="29"/>
                    </a:cubicBezTo>
                    <a:cubicBezTo>
                      <a:pt x="10" y="26"/>
                      <a:pt x="16" y="19"/>
                      <a:pt x="2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9" name="Freeform 3751"/>
              <p:cNvSpPr>
                <a:spLocks noEditPoint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182688" y="2136775"/>
                <a:ext cx="757238" cy="581025"/>
              </a:xfrm>
              <a:custGeom>
                <a:avLst/>
                <a:gdLst>
                  <a:gd name="T0" fmla="*/ 139 w 238"/>
                  <a:gd name="T1" fmla="*/ 134 h 183"/>
                  <a:gd name="T2" fmla="*/ 205 w 238"/>
                  <a:gd name="T3" fmla="*/ 103 h 183"/>
                  <a:gd name="T4" fmla="*/ 236 w 238"/>
                  <a:gd name="T5" fmla="*/ 2 h 183"/>
                  <a:gd name="T6" fmla="*/ 234 w 238"/>
                  <a:gd name="T7" fmla="*/ 1 h 183"/>
                  <a:gd name="T8" fmla="*/ 232 w 238"/>
                  <a:gd name="T9" fmla="*/ 3 h 183"/>
                  <a:gd name="T10" fmla="*/ 202 w 238"/>
                  <a:gd name="T11" fmla="*/ 100 h 183"/>
                  <a:gd name="T12" fmla="*/ 126 w 238"/>
                  <a:gd name="T13" fmla="*/ 131 h 183"/>
                  <a:gd name="T14" fmla="*/ 122 w 238"/>
                  <a:gd name="T15" fmla="*/ 131 h 183"/>
                  <a:gd name="T16" fmla="*/ 119 w 238"/>
                  <a:gd name="T17" fmla="*/ 131 h 183"/>
                  <a:gd name="T18" fmla="*/ 116 w 238"/>
                  <a:gd name="T19" fmla="*/ 131 h 183"/>
                  <a:gd name="T20" fmla="*/ 113 w 238"/>
                  <a:gd name="T21" fmla="*/ 131 h 183"/>
                  <a:gd name="T22" fmla="*/ 36 w 238"/>
                  <a:gd name="T23" fmla="*/ 100 h 183"/>
                  <a:gd name="T24" fmla="*/ 6 w 238"/>
                  <a:gd name="T25" fmla="*/ 3 h 183"/>
                  <a:gd name="T26" fmla="*/ 5 w 238"/>
                  <a:gd name="T27" fmla="*/ 1 h 183"/>
                  <a:gd name="T28" fmla="*/ 2 w 238"/>
                  <a:gd name="T29" fmla="*/ 2 h 183"/>
                  <a:gd name="T30" fmla="*/ 33 w 238"/>
                  <a:gd name="T31" fmla="*/ 103 h 183"/>
                  <a:gd name="T32" fmla="*/ 99 w 238"/>
                  <a:gd name="T33" fmla="*/ 134 h 183"/>
                  <a:gd name="T34" fmla="*/ 85 w 238"/>
                  <a:gd name="T35" fmla="*/ 142 h 183"/>
                  <a:gd name="T36" fmla="*/ 86 w 238"/>
                  <a:gd name="T37" fmla="*/ 151 h 183"/>
                  <a:gd name="T38" fmla="*/ 94 w 238"/>
                  <a:gd name="T39" fmla="*/ 155 h 183"/>
                  <a:gd name="T40" fmla="*/ 115 w 238"/>
                  <a:gd name="T41" fmla="*/ 142 h 183"/>
                  <a:gd name="T42" fmla="*/ 115 w 238"/>
                  <a:gd name="T43" fmla="*/ 171 h 183"/>
                  <a:gd name="T44" fmla="*/ 113 w 238"/>
                  <a:gd name="T45" fmla="*/ 177 h 183"/>
                  <a:gd name="T46" fmla="*/ 104 w 238"/>
                  <a:gd name="T47" fmla="*/ 179 h 183"/>
                  <a:gd name="T48" fmla="*/ 101 w 238"/>
                  <a:gd name="T49" fmla="*/ 181 h 183"/>
                  <a:gd name="T50" fmla="*/ 103 w 238"/>
                  <a:gd name="T51" fmla="*/ 183 h 183"/>
                  <a:gd name="T52" fmla="*/ 105 w 238"/>
                  <a:gd name="T53" fmla="*/ 183 h 183"/>
                  <a:gd name="T54" fmla="*/ 115 w 238"/>
                  <a:gd name="T55" fmla="*/ 180 h 183"/>
                  <a:gd name="T56" fmla="*/ 119 w 238"/>
                  <a:gd name="T57" fmla="*/ 171 h 183"/>
                  <a:gd name="T58" fmla="*/ 119 w 238"/>
                  <a:gd name="T59" fmla="*/ 137 h 183"/>
                  <a:gd name="T60" fmla="*/ 119 w 238"/>
                  <a:gd name="T61" fmla="*/ 137 h 183"/>
                  <a:gd name="T62" fmla="*/ 119 w 238"/>
                  <a:gd name="T63" fmla="*/ 137 h 183"/>
                  <a:gd name="T64" fmla="*/ 119 w 238"/>
                  <a:gd name="T65" fmla="*/ 171 h 183"/>
                  <a:gd name="T66" fmla="*/ 123 w 238"/>
                  <a:gd name="T67" fmla="*/ 180 h 183"/>
                  <a:gd name="T68" fmla="*/ 134 w 238"/>
                  <a:gd name="T69" fmla="*/ 183 h 183"/>
                  <a:gd name="T70" fmla="*/ 135 w 238"/>
                  <a:gd name="T71" fmla="*/ 183 h 183"/>
                  <a:gd name="T72" fmla="*/ 137 w 238"/>
                  <a:gd name="T73" fmla="*/ 181 h 183"/>
                  <a:gd name="T74" fmla="*/ 135 w 238"/>
                  <a:gd name="T75" fmla="*/ 179 h 183"/>
                  <a:gd name="T76" fmla="*/ 126 w 238"/>
                  <a:gd name="T77" fmla="*/ 177 h 183"/>
                  <a:gd name="T78" fmla="*/ 123 w 238"/>
                  <a:gd name="T79" fmla="*/ 171 h 183"/>
                  <a:gd name="T80" fmla="*/ 123 w 238"/>
                  <a:gd name="T81" fmla="*/ 142 h 183"/>
                  <a:gd name="T82" fmla="*/ 144 w 238"/>
                  <a:gd name="T83" fmla="*/ 155 h 183"/>
                  <a:gd name="T84" fmla="*/ 144 w 238"/>
                  <a:gd name="T85" fmla="*/ 155 h 183"/>
                  <a:gd name="T86" fmla="*/ 152 w 238"/>
                  <a:gd name="T87" fmla="*/ 151 h 183"/>
                  <a:gd name="T88" fmla="*/ 153 w 238"/>
                  <a:gd name="T89" fmla="*/ 142 h 183"/>
                  <a:gd name="T90" fmla="*/ 139 w 238"/>
                  <a:gd name="T91" fmla="*/ 134 h 183"/>
                  <a:gd name="T92" fmla="*/ 94 w 238"/>
                  <a:gd name="T93" fmla="*/ 151 h 183"/>
                  <a:gd name="T94" fmla="*/ 90 w 238"/>
                  <a:gd name="T95" fmla="*/ 149 h 183"/>
                  <a:gd name="T96" fmla="*/ 89 w 238"/>
                  <a:gd name="T97" fmla="*/ 144 h 183"/>
                  <a:gd name="T98" fmla="*/ 112 w 238"/>
                  <a:gd name="T99" fmla="*/ 135 h 183"/>
                  <a:gd name="T100" fmla="*/ 115 w 238"/>
                  <a:gd name="T101" fmla="*/ 135 h 183"/>
                  <a:gd name="T102" fmla="*/ 115 w 238"/>
                  <a:gd name="T103" fmla="*/ 136 h 183"/>
                  <a:gd name="T104" fmla="*/ 94 w 238"/>
                  <a:gd name="T105" fmla="*/ 151 h 183"/>
                  <a:gd name="T106" fmla="*/ 148 w 238"/>
                  <a:gd name="T107" fmla="*/ 149 h 183"/>
                  <a:gd name="T108" fmla="*/ 144 w 238"/>
                  <a:gd name="T109" fmla="*/ 151 h 183"/>
                  <a:gd name="T110" fmla="*/ 144 w 238"/>
                  <a:gd name="T111" fmla="*/ 151 h 183"/>
                  <a:gd name="T112" fmla="*/ 123 w 238"/>
                  <a:gd name="T113" fmla="*/ 136 h 183"/>
                  <a:gd name="T114" fmla="*/ 123 w 238"/>
                  <a:gd name="T115" fmla="*/ 135 h 183"/>
                  <a:gd name="T116" fmla="*/ 126 w 238"/>
                  <a:gd name="T117" fmla="*/ 135 h 183"/>
                  <a:gd name="T118" fmla="*/ 149 w 238"/>
                  <a:gd name="T119" fmla="*/ 144 h 183"/>
                  <a:gd name="T120" fmla="*/ 148 w 238"/>
                  <a:gd name="T121" fmla="*/ 14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8" h="183">
                    <a:moveTo>
                      <a:pt x="139" y="134"/>
                    </a:moveTo>
                    <a:cubicBezTo>
                      <a:pt x="157" y="131"/>
                      <a:pt x="184" y="124"/>
                      <a:pt x="205" y="103"/>
                    </a:cubicBezTo>
                    <a:cubicBezTo>
                      <a:pt x="228" y="80"/>
                      <a:pt x="238" y="46"/>
                      <a:pt x="236" y="2"/>
                    </a:cubicBezTo>
                    <a:cubicBezTo>
                      <a:pt x="236" y="1"/>
                      <a:pt x="235" y="0"/>
                      <a:pt x="234" y="1"/>
                    </a:cubicBezTo>
                    <a:cubicBezTo>
                      <a:pt x="233" y="1"/>
                      <a:pt x="232" y="2"/>
                      <a:pt x="232" y="3"/>
                    </a:cubicBezTo>
                    <a:cubicBezTo>
                      <a:pt x="234" y="45"/>
                      <a:pt x="224" y="78"/>
                      <a:pt x="202" y="100"/>
                    </a:cubicBezTo>
                    <a:cubicBezTo>
                      <a:pt x="176" y="126"/>
                      <a:pt x="140" y="130"/>
                      <a:pt x="126" y="131"/>
                    </a:cubicBezTo>
                    <a:cubicBezTo>
                      <a:pt x="124" y="131"/>
                      <a:pt x="123" y="131"/>
                      <a:pt x="122" y="131"/>
                    </a:cubicBezTo>
                    <a:cubicBezTo>
                      <a:pt x="121" y="131"/>
                      <a:pt x="120" y="131"/>
                      <a:pt x="119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5" y="131"/>
                      <a:pt x="114" y="131"/>
                      <a:pt x="113" y="131"/>
                    </a:cubicBezTo>
                    <a:cubicBezTo>
                      <a:pt x="98" y="130"/>
                      <a:pt x="62" y="126"/>
                      <a:pt x="36" y="100"/>
                    </a:cubicBezTo>
                    <a:cubicBezTo>
                      <a:pt x="14" y="78"/>
                      <a:pt x="4" y="45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0" y="46"/>
                      <a:pt x="10" y="80"/>
                      <a:pt x="33" y="103"/>
                    </a:cubicBezTo>
                    <a:cubicBezTo>
                      <a:pt x="54" y="124"/>
                      <a:pt x="81" y="131"/>
                      <a:pt x="99" y="134"/>
                    </a:cubicBezTo>
                    <a:cubicBezTo>
                      <a:pt x="93" y="136"/>
                      <a:pt x="87" y="138"/>
                      <a:pt x="85" y="142"/>
                    </a:cubicBezTo>
                    <a:cubicBezTo>
                      <a:pt x="84" y="144"/>
                      <a:pt x="84" y="147"/>
                      <a:pt x="86" y="151"/>
                    </a:cubicBezTo>
                    <a:cubicBezTo>
                      <a:pt x="89" y="154"/>
                      <a:pt x="91" y="155"/>
                      <a:pt x="94" y="155"/>
                    </a:cubicBezTo>
                    <a:cubicBezTo>
                      <a:pt x="102" y="155"/>
                      <a:pt x="109" y="148"/>
                      <a:pt x="115" y="142"/>
                    </a:cubicBezTo>
                    <a:cubicBezTo>
                      <a:pt x="115" y="171"/>
                      <a:pt x="115" y="171"/>
                      <a:pt x="115" y="171"/>
                    </a:cubicBezTo>
                    <a:cubicBezTo>
                      <a:pt x="115" y="174"/>
                      <a:pt x="114" y="176"/>
                      <a:pt x="113" y="177"/>
                    </a:cubicBezTo>
                    <a:cubicBezTo>
                      <a:pt x="109" y="180"/>
                      <a:pt x="104" y="179"/>
                      <a:pt x="104" y="179"/>
                    </a:cubicBezTo>
                    <a:cubicBezTo>
                      <a:pt x="102" y="179"/>
                      <a:pt x="101" y="180"/>
                      <a:pt x="101" y="181"/>
                    </a:cubicBezTo>
                    <a:cubicBezTo>
                      <a:pt x="101" y="182"/>
                      <a:pt x="102" y="183"/>
                      <a:pt x="103" y="183"/>
                    </a:cubicBezTo>
                    <a:cubicBezTo>
                      <a:pt x="103" y="183"/>
                      <a:pt x="104" y="183"/>
                      <a:pt x="105" y="183"/>
                    </a:cubicBezTo>
                    <a:cubicBezTo>
                      <a:pt x="107" y="183"/>
                      <a:pt x="112" y="183"/>
                      <a:pt x="115" y="180"/>
                    </a:cubicBezTo>
                    <a:cubicBezTo>
                      <a:pt x="118" y="178"/>
                      <a:pt x="119" y="175"/>
                      <a:pt x="119" y="171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71"/>
                      <a:pt x="119" y="171"/>
                      <a:pt x="119" y="171"/>
                    </a:cubicBezTo>
                    <a:cubicBezTo>
                      <a:pt x="119" y="175"/>
                      <a:pt x="121" y="178"/>
                      <a:pt x="123" y="180"/>
                    </a:cubicBezTo>
                    <a:cubicBezTo>
                      <a:pt x="126" y="183"/>
                      <a:pt x="131" y="183"/>
                      <a:pt x="134" y="183"/>
                    </a:cubicBezTo>
                    <a:cubicBezTo>
                      <a:pt x="134" y="183"/>
                      <a:pt x="135" y="183"/>
                      <a:pt x="135" y="183"/>
                    </a:cubicBezTo>
                    <a:cubicBezTo>
                      <a:pt x="136" y="183"/>
                      <a:pt x="137" y="182"/>
                      <a:pt x="137" y="181"/>
                    </a:cubicBezTo>
                    <a:cubicBezTo>
                      <a:pt x="137" y="180"/>
                      <a:pt x="136" y="179"/>
                      <a:pt x="135" y="179"/>
                    </a:cubicBezTo>
                    <a:cubicBezTo>
                      <a:pt x="135" y="179"/>
                      <a:pt x="129" y="180"/>
                      <a:pt x="126" y="177"/>
                    </a:cubicBezTo>
                    <a:cubicBezTo>
                      <a:pt x="124" y="176"/>
                      <a:pt x="123" y="174"/>
                      <a:pt x="123" y="171"/>
                    </a:cubicBezTo>
                    <a:cubicBezTo>
                      <a:pt x="123" y="142"/>
                      <a:pt x="123" y="142"/>
                      <a:pt x="123" y="142"/>
                    </a:cubicBezTo>
                    <a:cubicBezTo>
                      <a:pt x="129" y="148"/>
                      <a:pt x="137" y="155"/>
                      <a:pt x="144" y="155"/>
                    </a:cubicBezTo>
                    <a:cubicBezTo>
                      <a:pt x="144" y="155"/>
                      <a:pt x="144" y="155"/>
                      <a:pt x="144" y="155"/>
                    </a:cubicBezTo>
                    <a:cubicBezTo>
                      <a:pt x="147" y="155"/>
                      <a:pt x="150" y="154"/>
                      <a:pt x="152" y="151"/>
                    </a:cubicBezTo>
                    <a:cubicBezTo>
                      <a:pt x="154" y="147"/>
                      <a:pt x="154" y="144"/>
                      <a:pt x="153" y="142"/>
                    </a:cubicBezTo>
                    <a:cubicBezTo>
                      <a:pt x="151" y="138"/>
                      <a:pt x="145" y="136"/>
                      <a:pt x="139" y="134"/>
                    </a:cubicBezTo>
                    <a:close/>
                    <a:moveTo>
                      <a:pt x="94" y="151"/>
                    </a:moveTo>
                    <a:cubicBezTo>
                      <a:pt x="93" y="151"/>
                      <a:pt x="91" y="151"/>
                      <a:pt x="90" y="149"/>
                    </a:cubicBezTo>
                    <a:cubicBezTo>
                      <a:pt x="88" y="147"/>
                      <a:pt x="89" y="145"/>
                      <a:pt x="89" y="144"/>
                    </a:cubicBezTo>
                    <a:cubicBezTo>
                      <a:pt x="91" y="140"/>
                      <a:pt x="104" y="136"/>
                      <a:pt x="112" y="135"/>
                    </a:cubicBezTo>
                    <a:cubicBezTo>
                      <a:pt x="113" y="135"/>
                      <a:pt x="114" y="135"/>
                      <a:pt x="115" y="135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0" y="142"/>
                      <a:pt x="101" y="151"/>
                      <a:pt x="94" y="151"/>
                    </a:cubicBezTo>
                    <a:close/>
                    <a:moveTo>
                      <a:pt x="148" y="149"/>
                    </a:moveTo>
                    <a:cubicBezTo>
                      <a:pt x="147" y="151"/>
                      <a:pt x="146" y="151"/>
                      <a:pt x="144" y="151"/>
                    </a:cubicBezTo>
                    <a:cubicBezTo>
                      <a:pt x="144" y="151"/>
                      <a:pt x="144" y="151"/>
                      <a:pt x="144" y="151"/>
                    </a:cubicBezTo>
                    <a:cubicBezTo>
                      <a:pt x="137" y="151"/>
                      <a:pt x="128" y="142"/>
                      <a:pt x="123" y="136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4" y="135"/>
                      <a:pt x="125" y="135"/>
                      <a:pt x="126" y="135"/>
                    </a:cubicBezTo>
                    <a:cubicBezTo>
                      <a:pt x="135" y="136"/>
                      <a:pt x="147" y="140"/>
                      <a:pt x="149" y="144"/>
                    </a:cubicBezTo>
                    <a:cubicBezTo>
                      <a:pt x="150" y="145"/>
                      <a:pt x="150" y="147"/>
                      <a:pt x="148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0" name="Freeform 3752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1195388" y="2092325"/>
                <a:ext cx="92075" cy="88900"/>
              </a:xfrm>
              <a:custGeom>
                <a:avLst/>
                <a:gdLst>
                  <a:gd name="T0" fmla="*/ 19 w 29"/>
                  <a:gd name="T1" fmla="*/ 9 h 28"/>
                  <a:gd name="T2" fmla="*/ 6 w 29"/>
                  <a:gd name="T3" fmla="*/ 28 h 28"/>
                  <a:gd name="T4" fmla="*/ 27 w 29"/>
                  <a:gd name="T5" fmla="*/ 0 h 28"/>
                  <a:gd name="T6" fmla="*/ 5 w 29"/>
                  <a:gd name="T7" fmla="*/ 28 h 28"/>
                  <a:gd name="T8" fmla="*/ 19 w 29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19" y="9"/>
                    </a:moveTo>
                    <a:cubicBezTo>
                      <a:pt x="13" y="16"/>
                      <a:pt x="8" y="24"/>
                      <a:pt x="6" y="28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3"/>
                      <a:pt x="4" y="25"/>
                      <a:pt x="5" y="28"/>
                    </a:cubicBezTo>
                    <a:cubicBezTo>
                      <a:pt x="10" y="18"/>
                      <a:pt x="19" y="9"/>
                      <a:pt x="1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1" name="Freeform 3753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204913" y="2190750"/>
                <a:ext cx="95250" cy="88900"/>
              </a:xfrm>
              <a:custGeom>
                <a:avLst/>
                <a:gdLst>
                  <a:gd name="T0" fmla="*/ 5 w 30"/>
                  <a:gd name="T1" fmla="*/ 28 h 28"/>
                  <a:gd name="T2" fmla="*/ 20 w 30"/>
                  <a:gd name="T3" fmla="*/ 9 h 28"/>
                  <a:gd name="T4" fmla="*/ 7 w 30"/>
                  <a:gd name="T5" fmla="*/ 28 h 28"/>
                  <a:gd name="T6" fmla="*/ 27 w 30"/>
                  <a:gd name="T7" fmla="*/ 0 h 28"/>
                  <a:gd name="T8" fmla="*/ 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5" y="28"/>
                    </a:moveTo>
                    <a:cubicBezTo>
                      <a:pt x="11" y="18"/>
                      <a:pt x="20" y="9"/>
                      <a:pt x="20" y="9"/>
                    </a:cubicBezTo>
                    <a:cubicBezTo>
                      <a:pt x="13" y="16"/>
                      <a:pt x="9" y="23"/>
                      <a:pt x="7" y="28"/>
                    </a:cubicBezTo>
                    <a:cubicBezTo>
                      <a:pt x="30" y="26"/>
                      <a:pt x="27" y="0"/>
                      <a:pt x="27" y="0"/>
                    </a:cubicBezTo>
                    <a:cubicBezTo>
                      <a:pt x="0" y="2"/>
                      <a:pt x="5" y="25"/>
                      <a:pt x="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2" name="Freeform 3754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1227138" y="2270125"/>
                <a:ext cx="93663" cy="85725"/>
              </a:xfrm>
              <a:custGeom>
                <a:avLst/>
                <a:gdLst>
                  <a:gd name="T0" fmla="*/ 5 w 29"/>
                  <a:gd name="T1" fmla="*/ 27 h 27"/>
                  <a:gd name="T2" fmla="*/ 19 w 29"/>
                  <a:gd name="T3" fmla="*/ 9 h 27"/>
                  <a:gd name="T4" fmla="*/ 6 w 29"/>
                  <a:gd name="T5" fmla="*/ 27 h 27"/>
                  <a:gd name="T6" fmla="*/ 27 w 29"/>
                  <a:gd name="T7" fmla="*/ 0 h 27"/>
                  <a:gd name="T8" fmla="*/ 5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5" y="27"/>
                    </a:moveTo>
                    <a:cubicBezTo>
                      <a:pt x="10" y="17"/>
                      <a:pt x="19" y="9"/>
                      <a:pt x="19" y="9"/>
                    </a:cubicBezTo>
                    <a:cubicBezTo>
                      <a:pt x="13" y="16"/>
                      <a:pt x="8" y="23"/>
                      <a:pt x="6" y="27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2"/>
                      <a:pt x="4" y="24"/>
                      <a:pt x="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3" name="Freeform 3755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1258888" y="2333625"/>
                <a:ext cx="112713" cy="101600"/>
              </a:xfrm>
              <a:custGeom>
                <a:avLst/>
                <a:gdLst>
                  <a:gd name="T0" fmla="*/ 12 w 35"/>
                  <a:gd name="T1" fmla="*/ 32 h 32"/>
                  <a:gd name="T2" fmla="*/ 20 w 35"/>
                  <a:gd name="T3" fmla="*/ 11 h 32"/>
                  <a:gd name="T4" fmla="*/ 13 w 35"/>
                  <a:gd name="T5" fmla="*/ 32 h 32"/>
                  <a:gd name="T6" fmla="*/ 25 w 35"/>
                  <a:gd name="T7" fmla="*/ 0 h 32"/>
                  <a:gd name="T8" fmla="*/ 12 w 35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2">
                    <a:moveTo>
                      <a:pt x="12" y="32"/>
                    </a:moveTo>
                    <a:cubicBezTo>
                      <a:pt x="14" y="21"/>
                      <a:pt x="20" y="11"/>
                      <a:pt x="20" y="11"/>
                    </a:cubicBezTo>
                    <a:cubicBezTo>
                      <a:pt x="16" y="19"/>
                      <a:pt x="14" y="27"/>
                      <a:pt x="13" y="32"/>
                    </a:cubicBezTo>
                    <a:cubicBezTo>
                      <a:pt x="35" y="24"/>
                      <a:pt x="25" y="0"/>
                      <a:pt x="25" y="0"/>
                    </a:cubicBezTo>
                    <a:cubicBezTo>
                      <a:pt x="0" y="9"/>
                      <a:pt x="10" y="30"/>
                      <a:pt x="12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4" name="Freeform 3756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1320801" y="2387600"/>
                <a:ext cx="117475" cy="111125"/>
              </a:xfrm>
              <a:custGeom>
                <a:avLst/>
                <a:gdLst>
                  <a:gd name="T0" fmla="*/ 20 w 37"/>
                  <a:gd name="T1" fmla="*/ 12 h 35"/>
                  <a:gd name="T2" fmla="*/ 18 w 37"/>
                  <a:gd name="T3" fmla="*/ 34 h 35"/>
                  <a:gd name="T4" fmla="*/ 22 w 37"/>
                  <a:gd name="T5" fmla="*/ 0 h 35"/>
                  <a:gd name="T6" fmla="*/ 17 w 37"/>
                  <a:gd name="T7" fmla="*/ 35 h 35"/>
                  <a:gd name="T8" fmla="*/ 20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0" y="12"/>
                    </a:moveTo>
                    <a:cubicBezTo>
                      <a:pt x="17" y="21"/>
                      <a:pt x="17" y="30"/>
                      <a:pt x="18" y="34"/>
                    </a:cubicBezTo>
                    <a:cubicBezTo>
                      <a:pt x="37" y="21"/>
                      <a:pt x="22" y="0"/>
                      <a:pt x="22" y="0"/>
                    </a:cubicBezTo>
                    <a:cubicBezTo>
                      <a:pt x="0" y="16"/>
                      <a:pt x="15" y="33"/>
                      <a:pt x="17" y="35"/>
                    </a:cubicBezTo>
                    <a:cubicBezTo>
                      <a:pt x="16" y="24"/>
                      <a:pt x="20" y="12"/>
                      <a:pt x="2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5" name="Freeform 3757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1406526" y="2422525"/>
                <a:ext cx="117475" cy="111125"/>
              </a:xfrm>
              <a:custGeom>
                <a:avLst/>
                <a:gdLst>
                  <a:gd name="T0" fmla="*/ 22 w 37"/>
                  <a:gd name="T1" fmla="*/ 35 h 35"/>
                  <a:gd name="T2" fmla="*/ 18 w 37"/>
                  <a:gd name="T3" fmla="*/ 12 h 35"/>
                  <a:gd name="T4" fmla="*/ 23 w 37"/>
                  <a:gd name="T5" fmla="*/ 34 h 35"/>
                  <a:gd name="T6" fmla="*/ 16 w 37"/>
                  <a:gd name="T7" fmla="*/ 0 h 35"/>
                  <a:gd name="T8" fmla="*/ 22 w 37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2" y="35"/>
                    </a:moveTo>
                    <a:cubicBezTo>
                      <a:pt x="18" y="24"/>
                      <a:pt x="18" y="12"/>
                      <a:pt x="18" y="12"/>
                    </a:cubicBezTo>
                    <a:cubicBezTo>
                      <a:pt x="19" y="21"/>
                      <a:pt x="21" y="30"/>
                      <a:pt x="23" y="34"/>
                    </a:cubicBezTo>
                    <a:cubicBezTo>
                      <a:pt x="37" y="16"/>
                      <a:pt x="16" y="0"/>
                      <a:pt x="16" y="0"/>
                    </a:cubicBezTo>
                    <a:cubicBezTo>
                      <a:pt x="0" y="22"/>
                      <a:pt x="20" y="34"/>
                      <a:pt x="2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6" name="Freeform 3758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1330326" y="2530475"/>
                <a:ext cx="111125" cy="117475"/>
              </a:xfrm>
              <a:custGeom>
                <a:avLst/>
                <a:gdLst>
                  <a:gd name="T0" fmla="*/ 34 w 35"/>
                  <a:gd name="T1" fmla="*/ 13 h 37"/>
                  <a:gd name="T2" fmla="*/ 0 w 35"/>
                  <a:gd name="T3" fmla="*/ 21 h 37"/>
                  <a:gd name="T4" fmla="*/ 35 w 35"/>
                  <a:gd name="T5" fmla="*/ 14 h 37"/>
                  <a:gd name="T6" fmla="*/ 12 w 35"/>
                  <a:gd name="T7" fmla="*/ 19 h 37"/>
                  <a:gd name="T8" fmla="*/ 34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34" y="13"/>
                    </a:moveTo>
                    <a:cubicBezTo>
                      <a:pt x="16" y="0"/>
                      <a:pt x="0" y="21"/>
                      <a:pt x="0" y="21"/>
                    </a:cubicBezTo>
                    <a:cubicBezTo>
                      <a:pt x="22" y="37"/>
                      <a:pt x="33" y="17"/>
                      <a:pt x="35" y="14"/>
                    </a:cubicBezTo>
                    <a:cubicBezTo>
                      <a:pt x="24" y="18"/>
                      <a:pt x="12" y="19"/>
                      <a:pt x="12" y="19"/>
                    </a:cubicBezTo>
                    <a:cubicBezTo>
                      <a:pt x="21" y="18"/>
                      <a:pt x="29" y="15"/>
                      <a:pt x="3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7" name="Freeform 3759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1223963" y="2466975"/>
                <a:ext cx="112713" cy="120650"/>
              </a:xfrm>
              <a:custGeom>
                <a:avLst/>
                <a:gdLst>
                  <a:gd name="T0" fmla="*/ 12 w 35"/>
                  <a:gd name="T1" fmla="*/ 17 h 38"/>
                  <a:gd name="T2" fmla="*/ 35 w 35"/>
                  <a:gd name="T3" fmla="*/ 20 h 38"/>
                  <a:gd name="T4" fmla="*/ 0 w 35"/>
                  <a:gd name="T5" fmla="*/ 15 h 38"/>
                  <a:gd name="T6" fmla="*/ 35 w 35"/>
                  <a:gd name="T7" fmla="*/ 21 h 38"/>
                  <a:gd name="T8" fmla="*/ 12 w 35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2" y="17"/>
                    </a:moveTo>
                    <a:cubicBezTo>
                      <a:pt x="21" y="20"/>
                      <a:pt x="30" y="20"/>
                      <a:pt x="35" y="20"/>
                    </a:cubicBezTo>
                    <a:cubicBezTo>
                      <a:pt x="22" y="0"/>
                      <a:pt x="0" y="15"/>
                      <a:pt x="0" y="15"/>
                    </a:cubicBezTo>
                    <a:cubicBezTo>
                      <a:pt x="15" y="38"/>
                      <a:pt x="33" y="23"/>
                      <a:pt x="35" y="21"/>
                    </a:cubicBezTo>
                    <a:cubicBezTo>
                      <a:pt x="24" y="21"/>
                      <a:pt x="12" y="17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8" name="Freeform 3760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1157288" y="2390775"/>
                <a:ext cx="98425" cy="104775"/>
              </a:xfrm>
              <a:custGeom>
                <a:avLst/>
                <a:gdLst>
                  <a:gd name="T0" fmla="*/ 31 w 31"/>
                  <a:gd name="T1" fmla="*/ 24 h 33"/>
                  <a:gd name="T2" fmla="*/ 10 w 31"/>
                  <a:gd name="T3" fmla="*/ 13 h 33"/>
                  <a:gd name="T4" fmla="*/ 31 w 31"/>
                  <a:gd name="T5" fmla="*/ 23 h 33"/>
                  <a:gd name="T6" fmla="*/ 0 w 31"/>
                  <a:gd name="T7" fmla="*/ 7 h 33"/>
                  <a:gd name="T8" fmla="*/ 31 w 31"/>
                  <a:gd name="T9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31" y="24"/>
                    </a:moveTo>
                    <a:cubicBezTo>
                      <a:pt x="20" y="20"/>
                      <a:pt x="10" y="13"/>
                      <a:pt x="10" y="13"/>
                    </a:cubicBezTo>
                    <a:cubicBezTo>
                      <a:pt x="18" y="18"/>
                      <a:pt x="26" y="21"/>
                      <a:pt x="31" y="23"/>
                    </a:cubicBezTo>
                    <a:cubicBezTo>
                      <a:pt x="26" y="0"/>
                      <a:pt x="0" y="7"/>
                      <a:pt x="0" y="7"/>
                    </a:cubicBezTo>
                    <a:cubicBezTo>
                      <a:pt x="7" y="33"/>
                      <a:pt x="28" y="25"/>
                      <a:pt x="3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9" name="Freeform 3761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1112838" y="2286000"/>
                <a:ext cx="88900" cy="95250"/>
              </a:xfrm>
              <a:custGeom>
                <a:avLst/>
                <a:gdLst>
                  <a:gd name="T0" fmla="*/ 28 w 28"/>
                  <a:gd name="T1" fmla="*/ 24 h 30"/>
                  <a:gd name="T2" fmla="*/ 10 w 28"/>
                  <a:gd name="T3" fmla="*/ 10 h 30"/>
                  <a:gd name="T4" fmla="*/ 28 w 28"/>
                  <a:gd name="T5" fmla="*/ 23 h 30"/>
                  <a:gd name="T6" fmla="*/ 0 w 28"/>
                  <a:gd name="T7" fmla="*/ 3 h 30"/>
                  <a:gd name="T8" fmla="*/ 28 w 28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24"/>
                    </a:moveTo>
                    <a:cubicBezTo>
                      <a:pt x="18" y="19"/>
                      <a:pt x="10" y="10"/>
                      <a:pt x="10" y="10"/>
                    </a:cubicBezTo>
                    <a:cubicBezTo>
                      <a:pt x="16" y="17"/>
                      <a:pt x="24" y="21"/>
                      <a:pt x="28" y="23"/>
                    </a:cubicBezTo>
                    <a:cubicBezTo>
                      <a:pt x="26" y="0"/>
                      <a:pt x="0" y="3"/>
                      <a:pt x="0" y="3"/>
                    </a:cubicBezTo>
                    <a:cubicBezTo>
                      <a:pt x="3" y="30"/>
                      <a:pt x="25" y="25"/>
                      <a:pt x="28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0" name="Freeform 3762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1090613" y="2181225"/>
                <a:ext cx="95250" cy="88900"/>
              </a:xfrm>
              <a:custGeom>
                <a:avLst/>
                <a:gdLst>
                  <a:gd name="T0" fmla="*/ 25 w 30"/>
                  <a:gd name="T1" fmla="*/ 28 h 28"/>
                  <a:gd name="T2" fmla="*/ 11 w 30"/>
                  <a:gd name="T3" fmla="*/ 9 h 28"/>
                  <a:gd name="T4" fmla="*/ 26 w 30"/>
                  <a:gd name="T5" fmla="*/ 27 h 28"/>
                  <a:gd name="T6" fmla="*/ 4 w 30"/>
                  <a:gd name="T7" fmla="*/ 0 h 28"/>
                  <a:gd name="T8" fmla="*/ 2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5" y="28"/>
                    </a:moveTo>
                    <a:cubicBezTo>
                      <a:pt x="17" y="20"/>
                      <a:pt x="11" y="9"/>
                      <a:pt x="11" y="9"/>
                    </a:cubicBezTo>
                    <a:cubicBezTo>
                      <a:pt x="16" y="18"/>
                      <a:pt x="22" y="24"/>
                      <a:pt x="26" y="27"/>
                    </a:cubicBezTo>
                    <a:cubicBezTo>
                      <a:pt x="30" y="4"/>
                      <a:pt x="4" y="0"/>
                      <a:pt x="4" y="0"/>
                    </a:cubicBezTo>
                    <a:cubicBezTo>
                      <a:pt x="0" y="27"/>
                      <a:pt x="22" y="28"/>
                      <a:pt x="2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1" name="Freeform 3763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1096963" y="2070100"/>
                <a:ext cx="104775" cy="95250"/>
              </a:xfrm>
              <a:custGeom>
                <a:avLst/>
                <a:gdLst>
                  <a:gd name="T0" fmla="*/ 25 w 33"/>
                  <a:gd name="T1" fmla="*/ 30 h 30"/>
                  <a:gd name="T2" fmla="*/ 13 w 33"/>
                  <a:gd name="T3" fmla="*/ 10 h 30"/>
                  <a:gd name="T4" fmla="*/ 26 w 33"/>
                  <a:gd name="T5" fmla="*/ 29 h 30"/>
                  <a:gd name="T6" fmla="*/ 8 w 33"/>
                  <a:gd name="T7" fmla="*/ 0 h 30"/>
                  <a:gd name="T8" fmla="*/ 25 w 33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5" y="30"/>
                    </a:moveTo>
                    <a:cubicBezTo>
                      <a:pt x="18" y="22"/>
                      <a:pt x="13" y="10"/>
                      <a:pt x="13" y="10"/>
                    </a:cubicBezTo>
                    <a:cubicBezTo>
                      <a:pt x="17" y="19"/>
                      <a:pt x="23" y="26"/>
                      <a:pt x="26" y="29"/>
                    </a:cubicBezTo>
                    <a:cubicBezTo>
                      <a:pt x="33" y="7"/>
                      <a:pt x="8" y="0"/>
                      <a:pt x="8" y="0"/>
                    </a:cubicBezTo>
                    <a:cubicBezTo>
                      <a:pt x="0" y="26"/>
                      <a:pt x="23" y="30"/>
                      <a:pt x="25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grpSp>
        <p:nvGrpSpPr>
          <p:cNvPr id="6895" name="组合 6894"/>
          <p:cNvGrpSpPr/>
          <p:nvPr>
            <p:custDataLst>
              <p:tags r:id="rId31"/>
            </p:custDataLst>
          </p:nvPr>
        </p:nvGrpSpPr>
        <p:grpSpPr>
          <a:xfrm>
            <a:off x="7091735" y="943596"/>
            <a:ext cx="1613399" cy="1612980"/>
            <a:chOff x="3786188" y="1171575"/>
            <a:chExt cx="2795588" cy="2794000"/>
          </a:xfrm>
        </p:grpSpPr>
        <p:sp>
          <p:nvSpPr>
            <p:cNvPr id="6802" name="Freeform 3764"/>
            <p:cNvSpPr/>
            <p:nvPr>
              <p:custDataLst>
                <p:tags r:id="rId32"/>
              </p:custDataLst>
            </p:nvPr>
          </p:nvSpPr>
          <p:spPr bwMode="auto">
            <a:xfrm>
              <a:off x="3786188" y="1171575"/>
              <a:ext cx="2795588" cy="2794000"/>
            </a:xfrm>
            <a:custGeom>
              <a:avLst/>
              <a:gdLst>
                <a:gd name="T0" fmla="*/ 863 w 880"/>
                <a:gd name="T1" fmla="*/ 466 h 880"/>
                <a:gd name="T2" fmla="*/ 863 w 880"/>
                <a:gd name="T3" fmla="*/ 414 h 880"/>
                <a:gd name="T4" fmla="*/ 855 w 880"/>
                <a:gd name="T5" fmla="*/ 356 h 880"/>
                <a:gd name="T6" fmla="*/ 842 w 880"/>
                <a:gd name="T7" fmla="*/ 306 h 880"/>
                <a:gd name="T8" fmla="*/ 819 w 880"/>
                <a:gd name="T9" fmla="*/ 251 h 880"/>
                <a:gd name="T10" fmla="*/ 794 w 880"/>
                <a:gd name="T11" fmla="*/ 206 h 880"/>
                <a:gd name="T12" fmla="*/ 757 w 880"/>
                <a:gd name="T13" fmla="*/ 160 h 880"/>
                <a:gd name="T14" fmla="*/ 721 w 880"/>
                <a:gd name="T15" fmla="*/ 123 h 880"/>
                <a:gd name="T16" fmla="*/ 674 w 880"/>
                <a:gd name="T17" fmla="*/ 87 h 880"/>
                <a:gd name="T18" fmla="*/ 630 w 880"/>
                <a:gd name="T19" fmla="*/ 61 h 880"/>
                <a:gd name="T20" fmla="*/ 575 w 880"/>
                <a:gd name="T21" fmla="*/ 39 h 880"/>
                <a:gd name="T22" fmla="*/ 525 w 880"/>
                <a:gd name="T23" fmla="*/ 25 h 880"/>
                <a:gd name="T24" fmla="*/ 466 w 880"/>
                <a:gd name="T25" fmla="*/ 18 h 880"/>
                <a:gd name="T26" fmla="*/ 415 w 880"/>
                <a:gd name="T27" fmla="*/ 17 h 880"/>
                <a:gd name="T28" fmla="*/ 356 w 880"/>
                <a:gd name="T29" fmla="*/ 25 h 880"/>
                <a:gd name="T30" fmla="*/ 306 w 880"/>
                <a:gd name="T31" fmla="*/ 38 h 880"/>
                <a:gd name="T32" fmla="*/ 251 w 880"/>
                <a:gd name="T33" fmla="*/ 61 h 880"/>
                <a:gd name="T34" fmla="*/ 206 w 880"/>
                <a:gd name="T35" fmla="*/ 86 h 880"/>
                <a:gd name="T36" fmla="*/ 160 w 880"/>
                <a:gd name="T37" fmla="*/ 123 h 880"/>
                <a:gd name="T38" fmla="*/ 123 w 880"/>
                <a:gd name="T39" fmla="*/ 159 h 880"/>
                <a:gd name="T40" fmla="*/ 87 w 880"/>
                <a:gd name="T41" fmla="*/ 206 h 880"/>
                <a:gd name="T42" fmla="*/ 61 w 880"/>
                <a:gd name="T43" fmla="*/ 250 h 880"/>
                <a:gd name="T44" fmla="*/ 39 w 880"/>
                <a:gd name="T45" fmla="*/ 305 h 880"/>
                <a:gd name="T46" fmla="*/ 25 w 880"/>
                <a:gd name="T47" fmla="*/ 355 h 880"/>
                <a:gd name="T48" fmla="*/ 18 w 880"/>
                <a:gd name="T49" fmla="*/ 414 h 880"/>
                <a:gd name="T50" fmla="*/ 17 w 880"/>
                <a:gd name="T51" fmla="*/ 465 h 880"/>
                <a:gd name="T52" fmla="*/ 25 w 880"/>
                <a:gd name="T53" fmla="*/ 524 h 880"/>
                <a:gd name="T54" fmla="*/ 38 w 880"/>
                <a:gd name="T55" fmla="*/ 574 h 880"/>
                <a:gd name="T56" fmla="*/ 61 w 880"/>
                <a:gd name="T57" fmla="*/ 629 h 880"/>
                <a:gd name="T58" fmla="*/ 86 w 880"/>
                <a:gd name="T59" fmla="*/ 674 h 880"/>
                <a:gd name="T60" fmla="*/ 123 w 880"/>
                <a:gd name="T61" fmla="*/ 720 h 880"/>
                <a:gd name="T62" fmla="*/ 159 w 880"/>
                <a:gd name="T63" fmla="*/ 757 h 880"/>
                <a:gd name="T64" fmla="*/ 206 w 880"/>
                <a:gd name="T65" fmla="*/ 793 h 880"/>
                <a:gd name="T66" fmla="*/ 251 w 880"/>
                <a:gd name="T67" fmla="*/ 819 h 880"/>
                <a:gd name="T68" fmla="*/ 306 w 880"/>
                <a:gd name="T69" fmla="*/ 841 h 880"/>
                <a:gd name="T70" fmla="*/ 355 w 880"/>
                <a:gd name="T71" fmla="*/ 855 h 880"/>
                <a:gd name="T72" fmla="*/ 414 w 880"/>
                <a:gd name="T73" fmla="*/ 862 h 880"/>
                <a:gd name="T74" fmla="*/ 466 w 880"/>
                <a:gd name="T75" fmla="*/ 863 h 880"/>
                <a:gd name="T76" fmla="*/ 524 w 880"/>
                <a:gd name="T77" fmla="*/ 855 h 880"/>
                <a:gd name="T78" fmla="*/ 574 w 880"/>
                <a:gd name="T79" fmla="*/ 842 h 880"/>
                <a:gd name="T80" fmla="*/ 629 w 880"/>
                <a:gd name="T81" fmla="*/ 819 h 880"/>
                <a:gd name="T82" fmla="*/ 674 w 880"/>
                <a:gd name="T83" fmla="*/ 794 h 880"/>
                <a:gd name="T84" fmla="*/ 720 w 880"/>
                <a:gd name="T85" fmla="*/ 757 h 880"/>
                <a:gd name="T86" fmla="*/ 757 w 880"/>
                <a:gd name="T87" fmla="*/ 721 h 880"/>
                <a:gd name="T88" fmla="*/ 793 w 880"/>
                <a:gd name="T89" fmla="*/ 674 h 880"/>
                <a:gd name="T90" fmla="*/ 819 w 880"/>
                <a:gd name="T91" fmla="*/ 629 h 880"/>
                <a:gd name="T92" fmla="*/ 841 w 880"/>
                <a:gd name="T93" fmla="*/ 574 h 880"/>
                <a:gd name="T94" fmla="*/ 855 w 880"/>
                <a:gd name="T95" fmla="*/ 52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0" h="880">
                  <a:moveTo>
                    <a:pt x="855" y="524"/>
                  </a:moveTo>
                  <a:cubicBezTo>
                    <a:pt x="842" y="506"/>
                    <a:pt x="846" y="480"/>
                    <a:pt x="863" y="466"/>
                  </a:cubicBezTo>
                  <a:cubicBezTo>
                    <a:pt x="863" y="465"/>
                    <a:pt x="863" y="465"/>
                    <a:pt x="863" y="465"/>
                  </a:cubicBezTo>
                  <a:cubicBezTo>
                    <a:pt x="880" y="451"/>
                    <a:pt x="880" y="428"/>
                    <a:pt x="863" y="414"/>
                  </a:cubicBezTo>
                  <a:cubicBezTo>
                    <a:pt x="863" y="414"/>
                    <a:pt x="863" y="414"/>
                    <a:pt x="863" y="414"/>
                  </a:cubicBezTo>
                  <a:cubicBezTo>
                    <a:pt x="846" y="400"/>
                    <a:pt x="842" y="374"/>
                    <a:pt x="855" y="356"/>
                  </a:cubicBezTo>
                  <a:cubicBezTo>
                    <a:pt x="855" y="355"/>
                    <a:pt x="855" y="355"/>
                    <a:pt x="855" y="355"/>
                  </a:cubicBezTo>
                  <a:cubicBezTo>
                    <a:pt x="868" y="337"/>
                    <a:pt x="862" y="315"/>
                    <a:pt x="842" y="306"/>
                  </a:cubicBezTo>
                  <a:cubicBezTo>
                    <a:pt x="841" y="305"/>
                    <a:pt x="841" y="305"/>
                    <a:pt x="841" y="305"/>
                  </a:cubicBezTo>
                  <a:cubicBezTo>
                    <a:pt x="821" y="296"/>
                    <a:pt x="811" y="272"/>
                    <a:pt x="819" y="251"/>
                  </a:cubicBezTo>
                  <a:cubicBezTo>
                    <a:pt x="819" y="250"/>
                    <a:pt x="819" y="250"/>
                    <a:pt x="819" y="250"/>
                  </a:cubicBezTo>
                  <a:cubicBezTo>
                    <a:pt x="827" y="230"/>
                    <a:pt x="816" y="210"/>
                    <a:pt x="794" y="206"/>
                  </a:cubicBezTo>
                  <a:cubicBezTo>
                    <a:pt x="793" y="206"/>
                    <a:pt x="793" y="206"/>
                    <a:pt x="793" y="206"/>
                  </a:cubicBezTo>
                  <a:cubicBezTo>
                    <a:pt x="771" y="203"/>
                    <a:pt x="755" y="182"/>
                    <a:pt x="757" y="160"/>
                  </a:cubicBezTo>
                  <a:cubicBezTo>
                    <a:pt x="757" y="159"/>
                    <a:pt x="757" y="159"/>
                    <a:pt x="757" y="159"/>
                  </a:cubicBezTo>
                  <a:cubicBezTo>
                    <a:pt x="759" y="137"/>
                    <a:pt x="743" y="121"/>
                    <a:pt x="721" y="123"/>
                  </a:cubicBezTo>
                  <a:cubicBezTo>
                    <a:pt x="720" y="123"/>
                    <a:pt x="720" y="123"/>
                    <a:pt x="720" y="123"/>
                  </a:cubicBezTo>
                  <a:cubicBezTo>
                    <a:pt x="699" y="125"/>
                    <a:pt x="678" y="109"/>
                    <a:pt x="674" y="87"/>
                  </a:cubicBezTo>
                  <a:cubicBezTo>
                    <a:pt x="674" y="86"/>
                    <a:pt x="674" y="86"/>
                    <a:pt x="674" y="86"/>
                  </a:cubicBezTo>
                  <a:cubicBezTo>
                    <a:pt x="670" y="65"/>
                    <a:pt x="650" y="53"/>
                    <a:pt x="630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08" y="69"/>
                    <a:pt x="584" y="59"/>
                    <a:pt x="575" y="39"/>
                  </a:cubicBezTo>
                  <a:cubicBezTo>
                    <a:pt x="574" y="38"/>
                    <a:pt x="574" y="38"/>
                    <a:pt x="574" y="38"/>
                  </a:cubicBezTo>
                  <a:cubicBezTo>
                    <a:pt x="565" y="18"/>
                    <a:pt x="543" y="12"/>
                    <a:pt x="525" y="25"/>
                  </a:cubicBezTo>
                  <a:cubicBezTo>
                    <a:pt x="524" y="25"/>
                    <a:pt x="524" y="25"/>
                    <a:pt x="524" y="25"/>
                  </a:cubicBezTo>
                  <a:cubicBezTo>
                    <a:pt x="506" y="38"/>
                    <a:pt x="480" y="34"/>
                    <a:pt x="466" y="18"/>
                  </a:cubicBezTo>
                  <a:cubicBezTo>
                    <a:pt x="466" y="17"/>
                    <a:pt x="466" y="17"/>
                    <a:pt x="466" y="17"/>
                  </a:cubicBezTo>
                  <a:cubicBezTo>
                    <a:pt x="452" y="0"/>
                    <a:pt x="429" y="0"/>
                    <a:pt x="415" y="17"/>
                  </a:cubicBezTo>
                  <a:cubicBezTo>
                    <a:pt x="414" y="18"/>
                    <a:pt x="414" y="18"/>
                    <a:pt x="414" y="18"/>
                  </a:cubicBezTo>
                  <a:cubicBezTo>
                    <a:pt x="400" y="35"/>
                    <a:pt x="374" y="38"/>
                    <a:pt x="356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37" y="12"/>
                    <a:pt x="315" y="18"/>
                    <a:pt x="306" y="38"/>
                  </a:cubicBezTo>
                  <a:cubicBezTo>
                    <a:pt x="306" y="39"/>
                    <a:pt x="306" y="39"/>
                    <a:pt x="306" y="39"/>
                  </a:cubicBezTo>
                  <a:cubicBezTo>
                    <a:pt x="296" y="59"/>
                    <a:pt x="272" y="69"/>
                    <a:pt x="251" y="61"/>
                  </a:cubicBezTo>
                  <a:cubicBezTo>
                    <a:pt x="251" y="61"/>
                    <a:pt x="251" y="61"/>
                    <a:pt x="251" y="61"/>
                  </a:cubicBezTo>
                  <a:cubicBezTo>
                    <a:pt x="230" y="53"/>
                    <a:pt x="210" y="65"/>
                    <a:pt x="206" y="86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203" y="109"/>
                    <a:pt x="182" y="125"/>
                    <a:pt x="160" y="123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37" y="121"/>
                    <a:pt x="121" y="137"/>
                    <a:pt x="123" y="159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5" y="182"/>
                    <a:pt x="109" y="203"/>
                    <a:pt x="87" y="206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65" y="210"/>
                    <a:pt x="53" y="230"/>
                    <a:pt x="61" y="250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9" y="272"/>
                    <a:pt x="59" y="296"/>
                    <a:pt x="39" y="305"/>
                  </a:cubicBezTo>
                  <a:cubicBezTo>
                    <a:pt x="38" y="306"/>
                    <a:pt x="38" y="306"/>
                    <a:pt x="38" y="306"/>
                  </a:cubicBezTo>
                  <a:cubicBezTo>
                    <a:pt x="18" y="315"/>
                    <a:pt x="12" y="337"/>
                    <a:pt x="25" y="355"/>
                  </a:cubicBezTo>
                  <a:cubicBezTo>
                    <a:pt x="25" y="356"/>
                    <a:pt x="25" y="356"/>
                    <a:pt x="25" y="356"/>
                  </a:cubicBezTo>
                  <a:cubicBezTo>
                    <a:pt x="38" y="374"/>
                    <a:pt x="35" y="400"/>
                    <a:pt x="18" y="414"/>
                  </a:cubicBezTo>
                  <a:cubicBezTo>
                    <a:pt x="17" y="414"/>
                    <a:pt x="17" y="414"/>
                    <a:pt x="17" y="414"/>
                  </a:cubicBezTo>
                  <a:cubicBezTo>
                    <a:pt x="0" y="429"/>
                    <a:pt x="0" y="451"/>
                    <a:pt x="17" y="465"/>
                  </a:cubicBezTo>
                  <a:cubicBezTo>
                    <a:pt x="18" y="466"/>
                    <a:pt x="18" y="466"/>
                    <a:pt x="18" y="466"/>
                  </a:cubicBezTo>
                  <a:cubicBezTo>
                    <a:pt x="35" y="480"/>
                    <a:pt x="38" y="506"/>
                    <a:pt x="25" y="524"/>
                  </a:cubicBezTo>
                  <a:cubicBezTo>
                    <a:pt x="25" y="525"/>
                    <a:pt x="25" y="525"/>
                    <a:pt x="25" y="525"/>
                  </a:cubicBezTo>
                  <a:cubicBezTo>
                    <a:pt x="12" y="543"/>
                    <a:pt x="18" y="565"/>
                    <a:pt x="38" y="574"/>
                  </a:cubicBezTo>
                  <a:cubicBezTo>
                    <a:pt x="39" y="575"/>
                    <a:pt x="39" y="575"/>
                    <a:pt x="39" y="575"/>
                  </a:cubicBezTo>
                  <a:cubicBezTo>
                    <a:pt x="59" y="584"/>
                    <a:pt x="69" y="608"/>
                    <a:pt x="61" y="629"/>
                  </a:cubicBezTo>
                  <a:cubicBezTo>
                    <a:pt x="61" y="629"/>
                    <a:pt x="61" y="629"/>
                    <a:pt x="61" y="629"/>
                  </a:cubicBezTo>
                  <a:cubicBezTo>
                    <a:pt x="53" y="650"/>
                    <a:pt x="65" y="670"/>
                    <a:pt x="86" y="674"/>
                  </a:cubicBezTo>
                  <a:cubicBezTo>
                    <a:pt x="87" y="674"/>
                    <a:pt x="87" y="674"/>
                    <a:pt x="87" y="674"/>
                  </a:cubicBezTo>
                  <a:cubicBezTo>
                    <a:pt x="109" y="677"/>
                    <a:pt x="125" y="698"/>
                    <a:pt x="123" y="720"/>
                  </a:cubicBezTo>
                  <a:cubicBezTo>
                    <a:pt x="123" y="721"/>
                    <a:pt x="123" y="721"/>
                    <a:pt x="123" y="721"/>
                  </a:cubicBezTo>
                  <a:cubicBezTo>
                    <a:pt x="121" y="743"/>
                    <a:pt x="137" y="759"/>
                    <a:pt x="159" y="757"/>
                  </a:cubicBezTo>
                  <a:cubicBezTo>
                    <a:pt x="160" y="757"/>
                    <a:pt x="160" y="757"/>
                    <a:pt x="160" y="757"/>
                  </a:cubicBezTo>
                  <a:cubicBezTo>
                    <a:pt x="182" y="755"/>
                    <a:pt x="203" y="771"/>
                    <a:pt x="206" y="793"/>
                  </a:cubicBezTo>
                  <a:cubicBezTo>
                    <a:pt x="207" y="794"/>
                    <a:pt x="207" y="794"/>
                    <a:pt x="207" y="794"/>
                  </a:cubicBezTo>
                  <a:cubicBezTo>
                    <a:pt x="210" y="815"/>
                    <a:pt x="230" y="827"/>
                    <a:pt x="251" y="819"/>
                  </a:cubicBezTo>
                  <a:cubicBezTo>
                    <a:pt x="251" y="819"/>
                    <a:pt x="251" y="819"/>
                    <a:pt x="251" y="819"/>
                  </a:cubicBezTo>
                  <a:cubicBezTo>
                    <a:pt x="272" y="811"/>
                    <a:pt x="296" y="821"/>
                    <a:pt x="306" y="841"/>
                  </a:cubicBezTo>
                  <a:cubicBezTo>
                    <a:pt x="306" y="842"/>
                    <a:pt x="306" y="842"/>
                    <a:pt x="306" y="842"/>
                  </a:cubicBezTo>
                  <a:cubicBezTo>
                    <a:pt x="315" y="862"/>
                    <a:pt x="337" y="868"/>
                    <a:pt x="355" y="855"/>
                  </a:cubicBezTo>
                  <a:cubicBezTo>
                    <a:pt x="356" y="855"/>
                    <a:pt x="356" y="855"/>
                    <a:pt x="356" y="855"/>
                  </a:cubicBezTo>
                  <a:cubicBezTo>
                    <a:pt x="374" y="842"/>
                    <a:pt x="400" y="845"/>
                    <a:pt x="414" y="862"/>
                  </a:cubicBezTo>
                  <a:cubicBezTo>
                    <a:pt x="415" y="863"/>
                    <a:pt x="415" y="863"/>
                    <a:pt x="415" y="863"/>
                  </a:cubicBezTo>
                  <a:cubicBezTo>
                    <a:pt x="429" y="880"/>
                    <a:pt x="452" y="880"/>
                    <a:pt x="466" y="863"/>
                  </a:cubicBezTo>
                  <a:cubicBezTo>
                    <a:pt x="466" y="862"/>
                    <a:pt x="466" y="862"/>
                    <a:pt x="466" y="862"/>
                  </a:cubicBezTo>
                  <a:cubicBezTo>
                    <a:pt x="480" y="845"/>
                    <a:pt x="506" y="842"/>
                    <a:pt x="524" y="855"/>
                  </a:cubicBezTo>
                  <a:cubicBezTo>
                    <a:pt x="525" y="855"/>
                    <a:pt x="525" y="855"/>
                    <a:pt x="525" y="855"/>
                  </a:cubicBezTo>
                  <a:cubicBezTo>
                    <a:pt x="543" y="868"/>
                    <a:pt x="565" y="862"/>
                    <a:pt x="574" y="842"/>
                  </a:cubicBezTo>
                  <a:cubicBezTo>
                    <a:pt x="575" y="841"/>
                    <a:pt x="575" y="841"/>
                    <a:pt x="575" y="841"/>
                  </a:cubicBezTo>
                  <a:cubicBezTo>
                    <a:pt x="584" y="821"/>
                    <a:pt x="608" y="811"/>
                    <a:pt x="629" y="819"/>
                  </a:cubicBezTo>
                  <a:cubicBezTo>
                    <a:pt x="630" y="819"/>
                    <a:pt x="630" y="819"/>
                    <a:pt x="630" y="819"/>
                  </a:cubicBezTo>
                  <a:cubicBezTo>
                    <a:pt x="650" y="827"/>
                    <a:pt x="670" y="815"/>
                    <a:pt x="674" y="794"/>
                  </a:cubicBezTo>
                  <a:cubicBezTo>
                    <a:pt x="674" y="793"/>
                    <a:pt x="674" y="793"/>
                    <a:pt x="674" y="793"/>
                  </a:cubicBezTo>
                  <a:cubicBezTo>
                    <a:pt x="678" y="771"/>
                    <a:pt x="699" y="755"/>
                    <a:pt x="720" y="757"/>
                  </a:cubicBezTo>
                  <a:cubicBezTo>
                    <a:pt x="721" y="757"/>
                    <a:pt x="721" y="757"/>
                    <a:pt x="721" y="757"/>
                  </a:cubicBezTo>
                  <a:cubicBezTo>
                    <a:pt x="743" y="759"/>
                    <a:pt x="759" y="743"/>
                    <a:pt x="757" y="721"/>
                  </a:cubicBezTo>
                  <a:cubicBezTo>
                    <a:pt x="757" y="720"/>
                    <a:pt x="757" y="720"/>
                    <a:pt x="757" y="720"/>
                  </a:cubicBezTo>
                  <a:cubicBezTo>
                    <a:pt x="755" y="698"/>
                    <a:pt x="771" y="677"/>
                    <a:pt x="793" y="674"/>
                  </a:cubicBezTo>
                  <a:cubicBezTo>
                    <a:pt x="794" y="674"/>
                    <a:pt x="794" y="674"/>
                    <a:pt x="794" y="674"/>
                  </a:cubicBezTo>
                  <a:cubicBezTo>
                    <a:pt x="816" y="670"/>
                    <a:pt x="827" y="650"/>
                    <a:pt x="819" y="629"/>
                  </a:cubicBezTo>
                  <a:cubicBezTo>
                    <a:pt x="819" y="629"/>
                    <a:pt x="819" y="629"/>
                    <a:pt x="819" y="629"/>
                  </a:cubicBezTo>
                  <a:cubicBezTo>
                    <a:pt x="811" y="608"/>
                    <a:pt x="821" y="584"/>
                    <a:pt x="841" y="574"/>
                  </a:cubicBezTo>
                  <a:cubicBezTo>
                    <a:pt x="842" y="574"/>
                    <a:pt x="842" y="574"/>
                    <a:pt x="842" y="574"/>
                  </a:cubicBezTo>
                  <a:cubicBezTo>
                    <a:pt x="862" y="565"/>
                    <a:pt x="868" y="543"/>
                    <a:pt x="855" y="525"/>
                  </a:cubicBezTo>
                  <a:lnTo>
                    <a:pt x="855" y="524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04" name="Oval 3765"/>
            <p:cNvSpPr>
              <a:spLocks noChangeArrowheads="1"/>
            </p:cNvSpPr>
            <p:nvPr>
              <p:custDataLst>
                <p:tags r:id="rId33"/>
              </p:custDataLst>
            </p:nvPr>
          </p:nvSpPr>
          <p:spPr bwMode="auto">
            <a:xfrm>
              <a:off x="4097338" y="1482725"/>
              <a:ext cx="2173288" cy="2171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05" name="Freeform 3766"/>
            <p:cNvSpPr/>
            <p:nvPr>
              <p:custDataLst>
                <p:tags r:id="rId34"/>
              </p:custDataLst>
            </p:nvPr>
          </p:nvSpPr>
          <p:spPr bwMode="auto">
            <a:xfrm>
              <a:off x="4230688" y="1711325"/>
              <a:ext cx="1906588" cy="1781175"/>
            </a:xfrm>
            <a:custGeom>
              <a:avLst/>
              <a:gdLst>
                <a:gd name="T0" fmla="*/ 580 w 600"/>
                <a:gd name="T1" fmla="*/ 303 h 561"/>
                <a:gd name="T2" fmla="*/ 535 w 600"/>
                <a:gd name="T3" fmla="*/ 267 h 561"/>
                <a:gd name="T4" fmla="*/ 545 w 600"/>
                <a:gd name="T5" fmla="*/ 206 h 561"/>
                <a:gd name="T6" fmla="*/ 554 w 600"/>
                <a:gd name="T7" fmla="*/ 105 h 561"/>
                <a:gd name="T8" fmla="*/ 524 w 600"/>
                <a:gd name="T9" fmla="*/ 94 h 561"/>
                <a:gd name="T10" fmla="*/ 456 w 600"/>
                <a:gd name="T11" fmla="*/ 91 h 561"/>
                <a:gd name="T12" fmla="*/ 445 w 600"/>
                <a:gd name="T13" fmla="*/ 82 h 561"/>
                <a:gd name="T14" fmla="*/ 370 w 600"/>
                <a:gd name="T15" fmla="*/ 58 h 561"/>
                <a:gd name="T16" fmla="*/ 374 w 600"/>
                <a:gd name="T17" fmla="*/ 118 h 561"/>
                <a:gd name="T18" fmla="*/ 447 w 600"/>
                <a:gd name="T19" fmla="*/ 120 h 561"/>
                <a:gd name="T20" fmla="*/ 513 w 600"/>
                <a:gd name="T21" fmla="*/ 183 h 561"/>
                <a:gd name="T22" fmla="*/ 517 w 600"/>
                <a:gd name="T23" fmla="*/ 195 h 561"/>
                <a:gd name="T24" fmla="*/ 489 w 600"/>
                <a:gd name="T25" fmla="*/ 246 h 561"/>
                <a:gd name="T26" fmla="*/ 508 w 600"/>
                <a:gd name="T27" fmla="*/ 267 h 561"/>
                <a:gd name="T28" fmla="*/ 510 w 600"/>
                <a:gd name="T29" fmla="*/ 358 h 561"/>
                <a:gd name="T30" fmla="*/ 504 w 600"/>
                <a:gd name="T31" fmla="*/ 370 h 561"/>
                <a:gd name="T32" fmla="*/ 448 w 600"/>
                <a:gd name="T33" fmla="*/ 386 h 561"/>
                <a:gd name="T34" fmla="*/ 447 w 600"/>
                <a:gd name="T35" fmla="*/ 414 h 561"/>
                <a:gd name="T36" fmla="*/ 385 w 600"/>
                <a:gd name="T37" fmla="*/ 479 h 561"/>
                <a:gd name="T38" fmla="*/ 371 w 600"/>
                <a:gd name="T39" fmla="*/ 484 h 561"/>
                <a:gd name="T40" fmla="*/ 321 w 600"/>
                <a:gd name="T41" fmla="*/ 456 h 561"/>
                <a:gd name="T42" fmla="*/ 280 w 600"/>
                <a:gd name="T43" fmla="*/ 456 h 561"/>
                <a:gd name="T44" fmla="*/ 229 w 600"/>
                <a:gd name="T45" fmla="*/ 484 h 561"/>
                <a:gd name="T46" fmla="*/ 216 w 600"/>
                <a:gd name="T47" fmla="*/ 479 h 561"/>
                <a:gd name="T48" fmla="*/ 153 w 600"/>
                <a:gd name="T49" fmla="*/ 414 h 561"/>
                <a:gd name="T50" fmla="*/ 152 w 600"/>
                <a:gd name="T51" fmla="*/ 386 h 561"/>
                <a:gd name="T52" fmla="*/ 96 w 600"/>
                <a:gd name="T53" fmla="*/ 370 h 561"/>
                <a:gd name="T54" fmla="*/ 90 w 600"/>
                <a:gd name="T55" fmla="*/ 357 h 561"/>
                <a:gd name="T56" fmla="*/ 93 w 600"/>
                <a:gd name="T57" fmla="*/ 267 h 561"/>
                <a:gd name="T58" fmla="*/ 112 w 600"/>
                <a:gd name="T59" fmla="*/ 246 h 561"/>
                <a:gd name="T60" fmla="*/ 83 w 600"/>
                <a:gd name="T61" fmla="*/ 196 h 561"/>
                <a:gd name="T62" fmla="*/ 88 w 600"/>
                <a:gd name="T63" fmla="*/ 182 h 561"/>
                <a:gd name="T64" fmla="*/ 154 w 600"/>
                <a:gd name="T65" fmla="*/ 120 h 561"/>
                <a:gd name="T66" fmla="*/ 226 w 600"/>
                <a:gd name="T67" fmla="*/ 118 h 561"/>
                <a:gd name="T68" fmla="*/ 230 w 600"/>
                <a:gd name="T69" fmla="*/ 58 h 561"/>
                <a:gd name="T70" fmla="*/ 155 w 600"/>
                <a:gd name="T71" fmla="*/ 82 h 561"/>
                <a:gd name="T72" fmla="*/ 144 w 600"/>
                <a:gd name="T73" fmla="*/ 92 h 561"/>
                <a:gd name="T74" fmla="*/ 76 w 600"/>
                <a:gd name="T75" fmla="*/ 94 h 561"/>
                <a:gd name="T76" fmla="*/ 47 w 600"/>
                <a:gd name="T77" fmla="*/ 105 h 561"/>
                <a:gd name="T78" fmla="*/ 55 w 600"/>
                <a:gd name="T79" fmla="*/ 206 h 561"/>
                <a:gd name="T80" fmla="*/ 65 w 600"/>
                <a:gd name="T81" fmla="*/ 267 h 561"/>
                <a:gd name="T82" fmla="*/ 20 w 600"/>
                <a:gd name="T83" fmla="*/ 303 h 561"/>
                <a:gd name="T84" fmla="*/ 7 w 600"/>
                <a:gd name="T85" fmla="*/ 332 h 561"/>
                <a:gd name="T86" fmla="*/ 84 w 600"/>
                <a:gd name="T87" fmla="*/ 397 h 561"/>
                <a:gd name="T88" fmla="*/ 159 w 600"/>
                <a:gd name="T89" fmla="*/ 455 h 561"/>
                <a:gd name="T90" fmla="*/ 172 w 600"/>
                <a:gd name="T91" fmla="*/ 464 h 561"/>
                <a:gd name="T92" fmla="*/ 192 w 600"/>
                <a:gd name="T93" fmla="*/ 528 h 561"/>
                <a:gd name="T94" fmla="*/ 210 w 600"/>
                <a:gd name="T95" fmla="*/ 554 h 561"/>
                <a:gd name="T96" fmla="*/ 313 w 600"/>
                <a:gd name="T97" fmla="*/ 502 h 561"/>
                <a:gd name="T98" fmla="*/ 328 w 600"/>
                <a:gd name="T99" fmla="*/ 500 h 561"/>
                <a:gd name="T100" fmla="*/ 422 w 600"/>
                <a:gd name="T101" fmla="*/ 488 h 561"/>
                <a:gd name="T102" fmla="*/ 521 w 600"/>
                <a:gd name="T103" fmla="*/ 470 h 561"/>
                <a:gd name="T104" fmla="*/ 524 w 600"/>
                <a:gd name="T105" fmla="*/ 439 h 561"/>
                <a:gd name="T106" fmla="*/ 510 w 600"/>
                <a:gd name="T107" fmla="*/ 373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0" h="561">
                  <a:moveTo>
                    <a:pt x="543" y="337"/>
                  </a:moveTo>
                  <a:cubicBezTo>
                    <a:pt x="533" y="341"/>
                    <a:pt x="524" y="350"/>
                    <a:pt x="517" y="358"/>
                  </a:cubicBezTo>
                  <a:cubicBezTo>
                    <a:pt x="523" y="344"/>
                    <a:pt x="527" y="330"/>
                    <a:pt x="530" y="315"/>
                  </a:cubicBezTo>
                  <a:cubicBezTo>
                    <a:pt x="539" y="316"/>
                    <a:pt x="562" y="318"/>
                    <a:pt x="580" y="303"/>
                  </a:cubicBezTo>
                  <a:cubicBezTo>
                    <a:pt x="599" y="288"/>
                    <a:pt x="600" y="254"/>
                    <a:pt x="600" y="254"/>
                  </a:cubicBezTo>
                  <a:cubicBezTo>
                    <a:pt x="600" y="254"/>
                    <a:pt x="579" y="251"/>
                    <a:pt x="552" y="272"/>
                  </a:cubicBezTo>
                  <a:cubicBezTo>
                    <a:pt x="544" y="278"/>
                    <a:pt x="537" y="290"/>
                    <a:pt x="533" y="299"/>
                  </a:cubicBezTo>
                  <a:cubicBezTo>
                    <a:pt x="534" y="289"/>
                    <a:pt x="535" y="278"/>
                    <a:pt x="535" y="267"/>
                  </a:cubicBezTo>
                  <a:cubicBezTo>
                    <a:pt x="535" y="262"/>
                    <a:pt x="535" y="258"/>
                    <a:pt x="535" y="253"/>
                  </a:cubicBezTo>
                  <a:cubicBezTo>
                    <a:pt x="543" y="253"/>
                    <a:pt x="566" y="249"/>
                    <a:pt x="580" y="230"/>
                  </a:cubicBezTo>
                  <a:cubicBezTo>
                    <a:pt x="594" y="210"/>
                    <a:pt x="587" y="177"/>
                    <a:pt x="587" y="177"/>
                  </a:cubicBezTo>
                  <a:cubicBezTo>
                    <a:pt x="587" y="177"/>
                    <a:pt x="566" y="179"/>
                    <a:pt x="545" y="206"/>
                  </a:cubicBezTo>
                  <a:cubicBezTo>
                    <a:pt x="539" y="215"/>
                    <a:pt x="535" y="227"/>
                    <a:pt x="533" y="238"/>
                  </a:cubicBezTo>
                  <a:cubicBezTo>
                    <a:pt x="531" y="222"/>
                    <a:pt x="528" y="207"/>
                    <a:pt x="523" y="193"/>
                  </a:cubicBezTo>
                  <a:cubicBezTo>
                    <a:pt x="531" y="190"/>
                    <a:pt x="553" y="180"/>
                    <a:pt x="561" y="158"/>
                  </a:cubicBezTo>
                  <a:cubicBezTo>
                    <a:pt x="569" y="136"/>
                    <a:pt x="554" y="105"/>
                    <a:pt x="554" y="105"/>
                  </a:cubicBezTo>
                  <a:cubicBezTo>
                    <a:pt x="554" y="105"/>
                    <a:pt x="534" y="113"/>
                    <a:pt x="521" y="145"/>
                  </a:cubicBezTo>
                  <a:cubicBezTo>
                    <a:pt x="517" y="155"/>
                    <a:pt x="517" y="168"/>
                    <a:pt x="518" y="178"/>
                  </a:cubicBezTo>
                  <a:cubicBezTo>
                    <a:pt x="512" y="164"/>
                    <a:pt x="505" y="150"/>
                    <a:pt x="496" y="138"/>
                  </a:cubicBezTo>
                  <a:cubicBezTo>
                    <a:pt x="503" y="133"/>
                    <a:pt x="521" y="118"/>
                    <a:pt x="524" y="94"/>
                  </a:cubicBezTo>
                  <a:cubicBezTo>
                    <a:pt x="526" y="71"/>
                    <a:pt x="503" y="45"/>
                    <a:pt x="503" y="45"/>
                  </a:cubicBezTo>
                  <a:cubicBezTo>
                    <a:pt x="503" y="45"/>
                    <a:pt x="486" y="58"/>
                    <a:pt x="482" y="92"/>
                  </a:cubicBezTo>
                  <a:cubicBezTo>
                    <a:pt x="480" y="102"/>
                    <a:pt x="484" y="115"/>
                    <a:pt x="487" y="125"/>
                  </a:cubicBezTo>
                  <a:cubicBezTo>
                    <a:pt x="478" y="113"/>
                    <a:pt x="468" y="102"/>
                    <a:pt x="456" y="91"/>
                  </a:cubicBezTo>
                  <a:cubicBezTo>
                    <a:pt x="462" y="85"/>
                    <a:pt x="475" y="66"/>
                    <a:pt x="472" y="42"/>
                  </a:cubicBezTo>
                  <a:cubicBezTo>
                    <a:pt x="468" y="19"/>
                    <a:pt x="439" y="0"/>
                    <a:pt x="439" y="0"/>
                  </a:cubicBezTo>
                  <a:cubicBezTo>
                    <a:pt x="439" y="0"/>
                    <a:pt x="425" y="17"/>
                    <a:pt x="430" y="50"/>
                  </a:cubicBezTo>
                  <a:cubicBezTo>
                    <a:pt x="432" y="61"/>
                    <a:pt x="439" y="73"/>
                    <a:pt x="445" y="82"/>
                  </a:cubicBezTo>
                  <a:cubicBezTo>
                    <a:pt x="435" y="74"/>
                    <a:pt x="424" y="67"/>
                    <a:pt x="412" y="61"/>
                  </a:cubicBezTo>
                  <a:cubicBezTo>
                    <a:pt x="411" y="53"/>
                    <a:pt x="407" y="37"/>
                    <a:pt x="392" y="27"/>
                  </a:cubicBezTo>
                  <a:cubicBezTo>
                    <a:pt x="376" y="16"/>
                    <a:pt x="351" y="21"/>
                    <a:pt x="351" y="21"/>
                  </a:cubicBezTo>
                  <a:cubicBezTo>
                    <a:pt x="351" y="21"/>
                    <a:pt x="355" y="47"/>
                    <a:pt x="370" y="58"/>
                  </a:cubicBezTo>
                  <a:cubicBezTo>
                    <a:pt x="384" y="68"/>
                    <a:pt x="400" y="67"/>
                    <a:pt x="408" y="66"/>
                  </a:cubicBezTo>
                  <a:cubicBezTo>
                    <a:pt x="420" y="72"/>
                    <a:pt x="431" y="79"/>
                    <a:pt x="441" y="87"/>
                  </a:cubicBezTo>
                  <a:cubicBezTo>
                    <a:pt x="430" y="83"/>
                    <a:pt x="415" y="79"/>
                    <a:pt x="404" y="87"/>
                  </a:cubicBezTo>
                  <a:cubicBezTo>
                    <a:pt x="383" y="100"/>
                    <a:pt x="374" y="118"/>
                    <a:pt x="374" y="118"/>
                  </a:cubicBezTo>
                  <a:cubicBezTo>
                    <a:pt x="374" y="118"/>
                    <a:pt x="398" y="125"/>
                    <a:pt x="419" y="119"/>
                  </a:cubicBezTo>
                  <a:cubicBezTo>
                    <a:pt x="438" y="113"/>
                    <a:pt x="448" y="102"/>
                    <a:pt x="452" y="97"/>
                  </a:cubicBezTo>
                  <a:cubicBezTo>
                    <a:pt x="464" y="107"/>
                    <a:pt x="474" y="118"/>
                    <a:pt x="483" y="130"/>
                  </a:cubicBezTo>
                  <a:cubicBezTo>
                    <a:pt x="474" y="123"/>
                    <a:pt x="460" y="115"/>
                    <a:pt x="447" y="120"/>
                  </a:cubicBezTo>
                  <a:cubicBezTo>
                    <a:pt x="424" y="127"/>
                    <a:pt x="410" y="143"/>
                    <a:pt x="410" y="143"/>
                  </a:cubicBezTo>
                  <a:cubicBezTo>
                    <a:pt x="410" y="143"/>
                    <a:pt x="432" y="155"/>
                    <a:pt x="453" y="154"/>
                  </a:cubicBezTo>
                  <a:cubicBezTo>
                    <a:pt x="474" y="154"/>
                    <a:pt x="486" y="145"/>
                    <a:pt x="491" y="142"/>
                  </a:cubicBezTo>
                  <a:cubicBezTo>
                    <a:pt x="500" y="154"/>
                    <a:pt x="507" y="168"/>
                    <a:pt x="513" y="183"/>
                  </a:cubicBezTo>
                  <a:cubicBezTo>
                    <a:pt x="506" y="173"/>
                    <a:pt x="494" y="162"/>
                    <a:pt x="480" y="163"/>
                  </a:cubicBezTo>
                  <a:cubicBezTo>
                    <a:pt x="456" y="164"/>
                    <a:pt x="439" y="176"/>
                    <a:pt x="439" y="176"/>
                  </a:cubicBezTo>
                  <a:cubicBezTo>
                    <a:pt x="439" y="176"/>
                    <a:pt x="456" y="193"/>
                    <a:pt x="477" y="198"/>
                  </a:cubicBezTo>
                  <a:cubicBezTo>
                    <a:pt x="497" y="203"/>
                    <a:pt x="512" y="198"/>
                    <a:pt x="517" y="195"/>
                  </a:cubicBezTo>
                  <a:cubicBezTo>
                    <a:pt x="522" y="210"/>
                    <a:pt x="525" y="225"/>
                    <a:pt x="527" y="241"/>
                  </a:cubicBezTo>
                  <a:cubicBezTo>
                    <a:pt x="523" y="230"/>
                    <a:pt x="515" y="216"/>
                    <a:pt x="501" y="213"/>
                  </a:cubicBezTo>
                  <a:cubicBezTo>
                    <a:pt x="477" y="208"/>
                    <a:pt x="458" y="215"/>
                    <a:pt x="458" y="215"/>
                  </a:cubicBezTo>
                  <a:cubicBezTo>
                    <a:pt x="458" y="215"/>
                    <a:pt x="470" y="236"/>
                    <a:pt x="489" y="246"/>
                  </a:cubicBezTo>
                  <a:cubicBezTo>
                    <a:pt x="507" y="256"/>
                    <a:pt x="522" y="255"/>
                    <a:pt x="528" y="254"/>
                  </a:cubicBezTo>
                  <a:cubicBezTo>
                    <a:pt x="529" y="258"/>
                    <a:pt x="529" y="263"/>
                    <a:pt x="529" y="267"/>
                  </a:cubicBezTo>
                  <a:cubicBezTo>
                    <a:pt x="529" y="278"/>
                    <a:pt x="528" y="290"/>
                    <a:pt x="526" y="301"/>
                  </a:cubicBezTo>
                  <a:cubicBezTo>
                    <a:pt x="525" y="289"/>
                    <a:pt x="521" y="273"/>
                    <a:pt x="508" y="267"/>
                  </a:cubicBezTo>
                  <a:cubicBezTo>
                    <a:pt x="486" y="256"/>
                    <a:pt x="466" y="257"/>
                    <a:pt x="466" y="257"/>
                  </a:cubicBezTo>
                  <a:cubicBezTo>
                    <a:pt x="466" y="257"/>
                    <a:pt x="472" y="281"/>
                    <a:pt x="488" y="296"/>
                  </a:cubicBezTo>
                  <a:cubicBezTo>
                    <a:pt x="503" y="310"/>
                    <a:pt x="518" y="313"/>
                    <a:pt x="524" y="314"/>
                  </a:cubicBezTo>
                  <a:cubicBezTo>
                    <a:pt x="521" y="329"/>
                    <a:pt x="516" y="344"/>
                    <a:pt x="510" y="358"/>
                  </a:cubicBezTo>
                  <a:cubicBezTo>
                    <a:pt x="512" y="347"/>
                    <a:pt x="512" y="330"/>
                    <a:pt x="501" y="321"/>
                  </a:cubicBezTo>
                  <a:cubicBezTo>
                    <a:pt x="483" y="304"/>
                    <a:pt x="463" y="301"/>
                    <a:pt x="463" y="301"/>
                  </a:cubicBezTo>
                  <a:cubicBezTo>
                    <a:pt x="463" y="301"/>
                    <a:pt x="463" y="325"/>
                    <a:pt x="474" y="343"/>
                  </a:cubicBezTo>
                  <a:cubicBezTo>
                    <a:pt x="485" y="361"/>
                    <a:pt x="498" y="368"/>
                    <a:pt x="504" y="370"/>
                  </a:cubicBezTo>
                  <a:cubicBezTo>
                    <a:pt x="497" y="384"/>
                    <a:pt x="489" y="397"/>
                    <a:pt x="479" y="409"/>
                  </a:cubicBezTo>
                  <a:cubicBezTo>
                    <a:pt x="484" y="398"/>
                    <a:pt x="488" y="383"/>
                    <a:pt x="480" y="371"/>
                  </a:cubicBezTo>
                  <a:cubicBezTo>
                    <a:pt x="467" y="350"/>
                    <a:pt x="448" y="342"/>
                    <a:pt x="448" y="342"/>
                  </a:cubicBezTo>
                  <a:cubicBezTo>
                    <a:pt x="448" y="342"/>
                    <a:pt x="442" y="366"/>
                    <a:pt x="448" y="386"/>
                  </a:cubicBezTo>
                  <a:cubicBezTo>
                    <a:pt x="454" y="406"/>
                    <a:pt x="465" y="416"/>
                    <a:pt x="470" y="420"/>
                  </a:cubicBezTo>
                  <a:cubicBezTo>
                    <a:pt x="468" y="423"/>
                    <a:pt x="465" y="426"/>
                    <a:pt x="462" y="429"/>
                  </a:cubicBezTo>
                  <a:cubicBezTo>
                    <a:pt x="454" y="437"/>
                    <a:pt x="445" y="444"/>
                    <a:pt x="436" y="451"/>
                  </a:cubicBezTo>
                  <a:cubicBezTo>
                    <a:pt x="444" y="441"/>
                    <a:pt x="451" y="428"/>
                    <a:pt x="447" y="414"/>
                  </a:cubicBezTo>
                  <a:cubicBezTo>
                    <a:pt x="439" y="391"/>
                    <a:pt x="424" y="378"/>
                    <a:pt x="424" y="378"/>
                  </a:cubicBezTo>
                  <a:cubicBezTo>
                    <a:pt x="424" y="378"/>
                    <a:pt x="412" y="399"/>
                    <a:pt x="412" y="420"/>
                  </a:cubicBezTo>
                  <a:cubicBezTo>
                    <a:pt x="413" y="441"/>
                    <a:pt x="421" y="454"/>
                    <a:pt x="425" y="458"/>
                  </a:cubicBezTo>
                  <a:cubicBezTo>
                    <a:pt x="412" y="467"/>
                    <a:pt x="399" y="474"/>
                    <a:pt x="385" y="479"/>
                  </a:cubicBezTo>
                  <a:cubicBezTo>
                    <a:pt x="394" y="472"/>
                    <a:pt x="405" y="461"/>
                    <a:pt x="404" y="447"/>
                  </a:cubicBezTo>
                  <a:cubicBezTo>
                    <a:pt x="403" y="423"/>
                    <a:pt x="391" y="406"/>
                    <a:pt x="391" y="406"/>
                  </a:cubicBezTo>
                  <a:cubicBezTo>
                    <a:pt x="391" y="406"/>
                    <a:pt x="374" y="424"/>
                    <a:pt x="369" y="444"/>
                  </a:cubicBezTo>
                  <a:cubicBezTo>
                    <a:pt x="364" y="464"/>
                    <a:pt x="369" y="479"/>
                    <a:pt x="371" y="484"/>
                  </a:cubicBezTo>
                  <a:cubicBezTo>
                    <a:pt x="357" y="489"/>
                    <a:pt x="342" y="492"/>
                    <a:pt x="327" y="494"/>
                  </a:cubicBezTo>
                  <a:cubicBezTo>
                    <a:pt x="338" y="490"/>
                    <a:pt x="351" y="482"/>
                    <a:pt x="354" y="468"/>
                  </a:cubicBezTo>
                  <a:cubicBezTo>
                    <a:pt x="359" y="444"/>
                    <a:pt x="352" y="425"/>
                    <a:pt x="352" y="425"/>
                  </a:cubicBezTo>
                  <a:cubicBezTo>
                    <a:pt x="352" y="425"/>
                    <a:pt x="331" y="437"/>
                    <a:pt x="321" y="456"/>
                  </a:cubicBezTo>
                  <a:cubicBezTo>
                    <a:pt x="311" y="474"/>
                    <a:pt x="311" y="489"/>
                    <a:pt x="312" y="495"/>
                  </a:cubicBezTo>
                  <a:cubicBezTo>
                    <a:pt x="308" y="495"/>
                    <a:pt x="304" y="496"/>
                    <a:pt x="300" y="496"/>
                  </a:cubicBezTo>
                  <a:cubicBezTo>
                    <a:pt x="296" y="496"/>
                    <a:pt x="292" y="495"/>
                    <a:pt x="288" y="495"/>
                  </a:cubicBezTo>
                  <a:cubicBezTo>
                    <a:pt x="289" y="489"/>
                    <a:pt x="289" y="474"/>
                    <a:pt x="280" y="456"/>
                  </a:cubicBezTo>
                  <a:cubicBezTo>
                    <a:pt x="270" y="437"/>
                    <a:pt x="248" y="425"/>
                    <a:pt x="248" y="425"/>
                  </a:cubicBezTo>
                  <a:cubicBezTo>
                    <a:pt x="248" y="425"/>
                    <a:pt x="242" y="444"/>
                    <a:pt x="247" y="468"/>
                  </a:cubicBezTo>
                  <a:cubicBezTo>
                    <a:pt x="249" y="481"/>
                    <a:pt x="262" y="489"/>
                    <a:pt x="273" y="494"/>
                  </a:cubicBezTo>
                  <a:cubicBezTo>
                    <a:pt x="258" y="492"/>
                    <a:pt x="243" y="489"/>
                    <a:pt x="229" y="484"/>
                  </a:cubicBezTo>
                  <a:cubicBezTo>
                    <a:pt x="232" y="478"/>
                    <a:pt x="236" y="464"/>
                    <a:pt x="232" y="444"/>
                  </a:cubicBezTo>
                  <a:cubicBezTo>
                    <a:pt x="227" y="424"/>
                    <a:pt x="209" y="406"/>
                    <a:pt x="209" y="406"/>
                  </a:cubicBezTo>
                  <a:cubicBezTo>
                    <a:pt x="209" y="406"/>
                    <a:pt x="198" y="423"/>
                    <a:pt x="196" y="447"/>
                  </a:cubicBezTo>
                  <a:cubicBezTo>
                    <a:pt x="196" y="461"/>
                    <a:pt x="206" y="472"/>
                    <a:pt x="216" y="479"/>
                  </a:cubicBezTo>
                  <a:cubicBezTo>
                    <a:pt x="201" y="474"/>
                    <a:pt x="188" y="467"/>
                    <a:pt x="175" y="458"/>
                  </a:cubicBezTo>
                  <a:cubicBezTo>
                    <a:pt x="179" y="453"/>
                    <a:pt x="187" y="441"/>
                    <a:pt x="188" y="420"/>
                  </a:cubicBezTo>
                  <a:cubicBezTo>
                    <a:pt x="189" y="399"/>
                    <a:pt x="176" y="378"/>
                    <a:pt x="176" y="378"/>
                  </a:cubicBezTo>
                  <a:cubicBezTo>
                    <a:pt x="176" y="378"/>
                    <a:pt x="161" y="391"/>
                    <a:pt x="153" y="414"/>
                  </a:cubicBezTo>
                  <a:cubicBezTo>
                    <a:pt x="149" y="427"/>
                    <a:pt x="157" y="441"/>
                    <a:pt x="164" y="450"/>
                  </a:cubicBezTo>
                  <a:cubicBezTo>
                    <a:pt x="155" y="444"/>
                    <a:pt x="146" y="436"/>
                    <a:pt x="139" y="429"/>
                  </a:cubicBezTo>
                  <a:cubicBezTo>
                    <a:pt x="136" y="426"/>
                    <a:pt x="133" y="423"/>
                    <a:pt x="130" y="420"/>
                  </a:cubicBezTo>
                  <a:cubicBezTo>
                    <a:pt x="135" y="416"/>
                    <a:pt x="146" y="406"/>
                    <a:pt x="152" y="386"/>
                  </a:cubicBezTo>
                  <a:cubicBezTo>
                    <a:pt x="158" y="366"/>
                    <a:pt x="152" y="342"/>
                    <a:pt x="152" y="342"/>
                  </a:cubicBezTo>
                  <a:cubicBezTo>
                    <a:pt x="152" y="342"/>
                    <a:pt x="134" y="350"/>
                    <a:pt x="120" y="371"/>
                  </a:cubicBezTo>
                  <a:cubicBezTo>
                    <a:pt x="113" y="383"/>
                    <a:pt x="116" y="398"/>
                    <a:pt x="121" y="408"/>
                  </a:cubicBezTo>
                  <a:cubicBezTo>
                    <a:pt x="111" y="397"/>
                    <a:pt x="103" y="384"/>
                    <a:pt x="96" y="370"/>
                  </a:cubicBezTo>
                  <a:cubicBezTo>
                    <a:pt x="102" y="368"/>
                    <a:pt x="116" y="361"/>
                    <a:pt x="126" y="343"/>
                  </a:cubicBezTo>
                  <a:cubicBezTo>
                    <a:pt x="138" y="325"/>
                    <a:pt x="138" y="301"/>
                    <a:pt x="138" y="301"/>
                  </a:cubicBezTo>
                  <a:cubicBezTo>
                    <a:pt x="138" y="301"/>
                    <a:pt x="118" y="304"/>
                    <a:pt x="100" y="321"/>
                  </a:cubicBezTo>
                  <a:cubicBezTo>
                    <a:pt x="89" y="330"/>
                    <a:pt x="89" y="346"/>
                    <a:pt x="90" y="357"/>
                  </a:cubicBezTo>
                  <a:cubicBezTo>
                    <a:pt x="84" y="344"/>
                    <a:pt x="80" y="329"/>
                    <a:pt x="77" y="314"/>
                  </a:cubicBezTo>
                  <a:cubicBezTo>
                    <a:pt x="83" y="313"/>
                    <a:pt x="98" y="310"/>
                    <a:pt x="113" y="296"/>
                  </a:cubicBezTo>
                  <a:cubicBezTo>
                    <a:pt x="128" y="281"/>
                    <a:pt x="134" y="257"/>
                    <a:pt x="134" y="257"/>
                  </a:cubicBezTo>
                  <a:cubicBezTo>
                    <a:pt x="134" y="257"/>
                    <a:pt x="114" y="256"/>
                    <a:pt x="93" y="267"/>
                  </a:cubicBezTo>
                  <a:cubicBezTo>
                    <a:pt x="80" y="273"/>
                    <a:pt x="76" y="288"/>
                    <a:pt x="74" y="300"/>
                  </a:cubicBezTo>
                  <a:cubicBezTo>
                    <a:pt x="73" y="289"/>
                    <a:pt x="72" y="278"/>
                    <a:pt x="72" y="267"/>
                  </a:cubicBezTo>
                  <a:cubicBezTo>
                    <a:pt x="72" y="263"/>
                    <a:pt x="72" y="258"/>
                    <a:pt x="72" y="254"/>
                  </a:cubicBezTo>
                  <a:cubicBezTo>
                    <a:pt x="78" y="255"/>
                    <a:pt x="93" y="256"/>
                    <a:pt x="112" y="246"/>
                  </a:cubicBezTo>
                  <a:cubicBezTo>
                    <a:pt x="130" y="236"/>
                    <a:pt x="143" y="215"/>
                    <a:pt x="143" y="215"/>
                  </a:cubicBezTo>
                  <a:cubicBezTo>
                    <a:pt x="143" y="215"/>
                    <a:pt x="123" y="208"/>
                    <a:pt x="100" y="213"/>
                  </a:cubicBezTo>
                  <a:cubicBezTo>
                    <a:pt x="86" y="216"/>
                    <a:pt x="78" y="229"/>
                    <a:pt x="73" y="240"/>
                  </a:cubicBezTo>
                  <a:cubicBezTo>
                    <a:pt x="75" y="225"/>
                    <a:pt x="78" y="210"/>
                    <a:pt x="83" y="196"/>
                  </a:cubicBezTo>
                  <a:cubicBezTo>
                    <a:pt x="89" y="198"/>
                    <a:pt x="103" y="203"/>
                    <a:pt x="123" y="198"/>
                  </a:cubicBezTo>
                  <a:cubicBezTo>
                    <a:pt x="144" y="193"/>
                    <a:pt x="162" y="176"/>
                    <a:pt x="162" y="176"/>
                  </a:cubicBezTo>
                  <a:cubicBezTo>
                    <a:pt x="162" y="176"/>
                    <a:pt x="145" y="164"/>
                    <a:pt x="121" y="163"/>
                  </a:cubicBezTo>
                  <a:cubicBezTo>
                    <a:pt x="106" y="162"/>
                    <a:pt x="95" y="173"/>
                    <a:pt x="88" y="182"/>
                  </a:cubicBezTo>
                  <a:cubicBezTo>
                    <a:pt x="94" y="168"/>
                    <a:pt x="101" y="154"/>
                    <a:pt x="109" y="142"/>
                  </a:cubicBezTo>
                  <a:cubicBezTo>
                    <a:pt x="114" y="146"/>
                    <a:pt x="127" y="154"/>
                    <a:pt x="147" y="154"/>
                  </a:cubicBezTo>
                  <a:cubicBezTo>
                    <a:pt x="168" y="155"/>
                    <a:pt x="190" y="143"/>
                    <a:pt x="190" y="143"/>
                  </a:cubicBezTo>
                  <a:cubicBezTo>
                    <a:pt x="190" y="143"/>
                    <a:pt x="177" y="127"/>
                    <a:pt x="154" y="120"/>
                  </a:cubicBezTo>
                  <a:cubicBezTo>
                    <a:pt x="140" y="115"/>
                    <a:pt x="127" y="123"/>
                    <a:pt x="118" y="130"/>
                  </a:cubicBezTo>
                  <a:cubicBezTo>
                    <a:pt x="127" y="118"/>
                    <a:pt x="137" y="107"/>
                    <a:pt x="148" y="97"/>
                  </a:cubicBezTo>
                  <a:cubicBezTo>
                    <a:pt x="152" y="102"/>
                    <a:pt x="162" y="113"/>
                    <a:pt x="182" y="119"/>
                  </a:cubicBezTo>
                  <a:cubicBezTo>
                    <a:pt x="202" y="125"/>
                    <a:pt x="226" y="118"/>
                    <a:pt x="226" y="118"/>
                  </a:cubicBezTo>
                  <a:cubicBezTo>
                    <a:pt x="226" y="118"/>
                    <a:pt x="217" y="100"/>
                    <a:pt x="197" y="87"/>
                  </a:cubicBezTo>
                  <a:cubicBezTo>
                    <a:pt x="185" y="79"/>
                    <a:pt x="170" y="82"/>
                    <a:pt x="160" y="87"/>
                  </a:cubicBezTo>
                  <a:cubicBezTo>
                    <a:pt x="170" y="79"/>
                    <a:pt x="181" y="72"/>
                    <a:pt x="192" y="66"/>
                  </a:cubicBezTo>
                  <a:cubicBezTo>
                    <a:pt x="200" y="67"/>
                    <a:pt x="216" y="68"/>
                    <a:pt x="230" y="58"/>
                  </a:cubicBezTo>
                  <a:cubicBezTo>
                    <a:pt x="246" y="47"/>
                    <a:pt x="250" y="21"/>
                    <a:pt x="250" y="21"/>
                  </a:cubicBezTo>
                  <a:cubicBezTo>
                    <a:pt x="250" y="21"/>
                    <a:pt x="224" y="16"/>
                    <a:pt x="208" y="27"/>
                  </a:cubicBezTo>
                  <a:cubicBezTo>
                    <a:pt x="193" y="37"/>
                    <a:pt x="189" y="53"/>
                    <a:pt x="188" y="61"/>
                  </a:cubicBezTo>
                  <a:cubicBezTo>
                    <a:pt x="176" y="67"/>
                    <a:pt x="166" y="74"/>
                    <a:pt x="155" y="82"/>
                  </a:cubicBezTo>
                  <a:cubicBezTo>
                    <a:pt x="161" y="74"/>
                    <a:pt x="169" y="61"/>
                    <a:pt x="170" y="50"/>
                  </a:cubicBezTo>
                  <a:cubicBezTo>
                    <a:pt x="175" y="17"/>
                    <a:pt x="161" y="0"/>
                    <a:pt x="161" y="0"/>
                  </a:cubicBezTo>
                  <a:cubicBezTo>
                    <a:pt x="161" y="0"/>
                    <a:pt x="133" y="19"/>
                    <a:pt x="129" y="42"/>
                  </a:cubicBezTo>
                  <a:cubicBezTo>
                    <a:pt x="125" y="66"/>
                    <a:pt x="139" y="85"/>
                    <a:pt x="144" y="92"/>
                  </a:cubicBezTo>
                  <a:cubicBezTo>
                    <a:pt x="133" y="102"/>
                    <a:pt x="122" y="113"/>
                    <a:pt x="113" y="126"/>
                  </a:cubicBezTo>
                  <a:cubicBezTo>
                    <a:pt x="116" y="116"/>
                    <a:pt x="120" y="103"/>
                    <a:pt x="119" y="92"/>
                  </a:cubicBezTo>
                  <a:cubicBezTo>
                    <a:pt x="114" y="58"/>
                    <a:pt x="97" y="45"/>
                    <a:pt x="97" y="45"/>
                  </a:cubicBezTo>
                  <a:cubicBezTo>
                    <a:pt x="97" y="45"/>
                    <a:pt x="74" y="71"/>
                    <a:pt x="76" y="94"/>
                  </a:cubicBezTo>
                  <a:cubicBezTo>
                    <a:pt x="79" y="118"/>
                    <a:pt x="97" y="133"/>
                    <a:pt x="104" y="138"/>
                  </a:cubicBezTo>
                  <a:cubicBezTo>
                    <a:pt x="96" y="151"/>
                    <a:pt x="88" y="164"/>
                    <a:pt x="83" y="179"/>
                  </a:cubicBezTo>
                  <a:cubicBezTo>
                    <a:pt x="83" y="168"/>
                    <a:pt x="83" y="155"/>
                    <a:pt x="79" y="145"/>
                  </a:cubicBezTo>
                  <a:cubicBezTo>
                    <a:pt x="67" y="113"/>
                    <a:pt x="47" y="105"/>
                    <a:pt x="47" y="105"/>
                  </a:cubicBezTo>
                  <a:cubicBezTo>
                    <a:pt x="47" y="105"/>
                    <a:pt x="31" y="136"/>
                    <a:pt x="39" y="158"/>
                  </a:cubicBezTo>
                  <a:cubicBezTo>
                    <a:pt x="48" y="180"/>
                    <a:pt x="69" y="190"/>
                    <a:pt x="77" y="193"/>
                  </a:cubicBezTo>
                  <a:cubicBezTo>
                    <a:pt x="72" y="208"/>
                    <a:pt x="69" y="223"/>
                    <a:pt x="67" y="238"/>
                  </a:cubicBezTo>
                  <a:cubicBezTo>
                    <a:pt x="65" y="228"/>
                    <a:pt x="62" y="215"/>
                    <a:pt x="55" y="206"/>
                  </a:cubicBezTo>
                  <a:cubicBezTo>
                    <a:pt x="35" y="179"/>
                    <a:pt x="13" y="177"/>
                    <a:pt x="13" y="177"/>
                  </a:cubicBezTo>
                  <a:cubicBezTo>
                    <a:pt x="13" y="177"/>
                    <a:pt x="6" y="210"/>
                    <a:pt x="20" y="230"/>
                  </a:cubicBezTo>
                  <a:cubicBezTo>
                    <a:pt x="34" y="249"/>
                    <a:pt x="57" y="253"/>
                    <a:pt x="66" y="253"/>
                  </a:cubicBezTo>
                  <a:cubicBezTo>
                    <a:pt x="66" y="258"/>
                    <a:pt x="65" y="262"/>
                    <a:pt x="65" y="267"/>
                  </a:cubicBezTo>
                  <a:cubicBezTo>
                    <a:pt x="65" y="278"/>
                    <a:pt x="66" y="289"/>
                    <a:pt x="68" y="300"/>
                  </a:cubicBezTo>
                  <a:cubicBezTo>
                    <a:pt x="63" y="290"/>
                    <a:pt x="56" y="278"/>
                    <a:pt x="48" y="272"/>
                  </a:cubicBezTo>
                  <a:cubicBezTo>
                    <a:pt x="21" y="251"/>
                    <a:pt x="0" y="254"/>
                    <a:pt x="0" y="254"/>
                  </a:cubicBezTo>
                  <a:cubicBezTo>
                    <a:pt x="0" y="254"/>
                    <a:pt x="2" y="288"/>
                    <a:pt x="20" y="303"/>
                  </a:cubicBezTo>
                  <a:cubicBezTo>
                    <a:pt x="38" y="318"/>
                    <a:pt x="62" y="316"/>
                    <a:pt x="70" y="315"/>
                  </a:cubicBezTo>
                  <a:cubicBezTo>
                    <a:pt x="73" y="330"/>
                    <a:pt x="78" y="345"/>
                    <a:pt x="84" y="358"/>
                  </a:cubicBezTo>
                  <a:cubicBezTo>
                    <a:pt x="77" y="351"/>
                    <a:pt x="68" y="341"/>
                    <a:pt x="58" y="337"/>
                  </a:cubicBezTo>
                  <a:cubicBezTo>
                    <a:pt x="26" y="324"/>
                    <a:pt x="7" y="332"/>
                    <a:pt x="7" y="332"/>
                  </a:cubicBezTo>
                  <a:cubicBezTo>
                    <a:pt x="7" y="332"/>
                    <a:pt x="17" y="365"/>
                    <a:pt x="39" y="375"/>
                  </a:cubicBezTo>
                  <a:cubicBezTo>
                    <a:pt x="61" y="384"/>
                    <a:pt x="83" y="376"/>
                    <a:pt x="90" y="373"/>
                  </a:cubicBezTo>
                  <a:cubicBezTo>
                    <a:pt x="97" y="387"/>
                    <a:pt x="106" y="400"/>
                    <a:pt x="115" y="412"/>
                  </a:cubicBezTo>
                  <a:cubicBezTo>
                    <a:pt x="107" y="406"/>
                    <a:pt x="95" y="399"/>
                    <a:pt x="84" y="397"/>
                  </a:cubicBezTo>
                  <a:cubicBezTo>
                    <a:pt x="50" y="393"/>
                    <a:pt x="34" y="406"/>
                    <a:pt x="34" y="406"/>
                  </a:cubicBezTo>
                  <a:cubicBezTo>
                    <a:pt x="34" y="406"/>
                    <a:pt x="53" y="435"/>
                    <a:pt x="76" y="439"/>
                  </a:cubicBezTo>
                  <a:cubicBezTo>
                    <a:pt x="99" y="443"/>
                    <a:pt x="118" y="429"/>
                    <a:pt x="125" y="423"/>
                  </a:cubicBezTo>
                  <a:cubicBezTo>
                    <a:pt x="135" y="435"/>
                    <a:pt x="147" y="445"/>
                    <a:pt x="159" y="455"/>
                  </a:cubicBezTo>
                  <a:cubicBezTo>
                    <a:pt x="149" y="451"/>
                    <a:pt x="136" y="448"/>
                    <a:pt x="125" y="449"/>
                  </a:cubicBezTo>
                  <a:cubicBezTo>
                    <a:pt x="91" y="453"/>
                    <a:pt x="79" y="470"/>
                    <a:pt x="79" y="470"/>
                  </a:cubicBezTo>
                  <a:cubicBezTo>
                    <a:pt x="79" y="470"/>
                    <a:pt x="104" y="493"/>
                    <a:pt x="128" y="491"/>
                  </a:cubicBezTo>
                  <a:cubicBezTo>
                    <a:pt x="152" y="489"/>
                    <a:pt x="167" y="471"/>
                    <a:pt x="172" y="464"/>
                  </a:cubicBezTo>
                  <a:cubicBezTo>
                    <a:pt x="184" y="472"/>
                    <a:pt x="198" y="479"/>
                    <a:pt x="213" y="485"/>
                  </a:cubicBezTo>
                  <a:cubicBezTo>
                    <a:pt x="202" y="484"/>
                    <a:pt x="188" y="484"/>
                    <a:pt x="178" y="488"/>
                  </a:cubicBezTo>
                  <a:cubicBezTo>
                    <a:pt x="147" y="501"/>
                    <a:pt x="139" y="521"/>
                    <a:pt x="139" y="521"/>
                  </a:cubicBezTo>
                  <a:cubicBezTo>
                    <a:pt x="139" y="521"/>
                    <a:pt x="170" y="537"/>
                    <a:pt x="192" y="528"/>
                  </a:cubicBezTo>
                  <a:cubicBezTo>
                    <a:pt x="214" y="520"/>
                    <a:pt x="224" y="498"/>
                    <a:pt x="227" y="490"/>
                  </a:cubicBezTo>
                  <a:cubicBezTo>
                    <a:pt x="242" y="495"/>
                    <a:pt x="257" y="498"/>
                    <a:pt x="273" y="500"/>
                  </a:cubicBezTo>
                  <a:cubicBezTo>
                    <a:pt x="262" y="502"/>
                    <a:pt x="249" y="506"/>
                    <a:pt x="240" y="512"/>
                  </a:cubicBezTo>
                  <a:cubicBezTo>
                    <a:pt x="212" y="533"/>
                    <a:pt x="210" y="554"/>
                    <a:pt x="210" y="554"/>
                  </a:cubicBezTo>
                  <a:cubicBezTo>
                    <a:pt x="210" y="554"/>
                    <a:pt x="244" y="561"/>
                    <a:pt x="263" y="547"/>
                  </a:cubicBezTo>
                  <a:cubicBezTo>
                    <a:pt x="283" y="533"/>
                    <a:pt x="286" y="510"/>
                    <a:pt x="287" y="502"/>
                  </a:cubicBezTo>
                  <a:cubicBezTo>
                    <a:pt x="291" y="502"/>
                    <a:pt x="296" y="502"/>
                    <a:pt x="300" y="502"/>
                  </a:cubicBezTo>
                  <a:cubicBezTo>
                    <a:pt x="305" y="502"/>
                    <a:pt x="309" y="502"/>
                    <a:pt x="313" y="502"/>
                  </a:cubicBezTo>
                  <a:cubicBezTo>
                    <a:pt x="314" y="510"/>
                    <a:pt x="318" y="533"/>
                    <a:pt x="337" y="547"/>
                  </a:cubicBezTo>
                  <a:cubicBezTo>
                    <a:pt x="356" y="561"/>
                    <a:pt x="390" y="554"/>
                    <a:pt x="390" y="554"/>
                  </a:cubicBezTo>
                  <a:cubicBezTo>
                    <a:pt x="390" y="554"/>
                    <a:pt x="388" y="533"/>
                    <a:pt x="360" y="512"/>
                  </a:cubicBezTo>
                  <a:cubicBezTo>
                    <a:pt x="352" y="506"/>
                    <a:pt x="338" y="502"/>
                    <a:pt x="328" y="500"/>
                  </a:cubicBezTo>
                  <a:cubicBezTo>
                    <a:pt x="344" y="498"/>
                    <a:pt x="359" y="495"/>
                    <a:pt x="373" y="490"/>
                  </a:cubicBezTo>
                  <a:cubicBezTo>
                    <a:pt x="376" y="498"/>
                    <a:pt x="386" y="520"/>
                    <a:pt x="408" y="528"/>
                  </a:cubicBezTo>
                  <a:cubicBezTo>
                    <a:pt x="430" y="537"/>
                    <a:pt x="461" y="521"/>
                    <a:pt x="461" y="521"/>
                  </a:cubicBezTo>
                  <a:cubicBezTo>
                    <a:pt x="461" y="521"/>
                    <a:pt x="454" y="501"/>
                    <a:pt x="422" y="488"/>
                  </a:cubicBezTo>
                  <a:cubicBezTo>
                    <a:pt x="412" y="484"/>
                    <a:pt x="398" y="484"/>
                    <a:pt x="388" y="485"/>
                  </a:cubicBezTo>
                  <a:cubicBezTo>
                    <a:pt x="402" y="479"/>
                    <a:pt x="416" y="472"/>
                    <a:pt x="429" y="464"/>
                  </a:cubicBezTo>
                  <a:cubicBezTo>
                    <a:pt x="434" y="471"/>
                    <a:pt x="449" y="489"/>
                    <a:pt x="472" y="491"/>
                  </a:cubicBezTo>
                  <a:cubicBezTo>
                    <a:pt x="496" y="493"/>
                    <a:pt x="521" y="470"/>
                    <a:pt x="521" y="470"/>
                  </a:cubicBezTo>
                  <a:cubicBezTo>
                    <a:pt x="521" y="470"/>
                    <a:pt x="509" y="453"/>
                    <a:pt x="475" y="449"/>
                  </a:cubicBezTo>
                  <a:cubicBezTo>
                    <a:pt x="464" y="448"/>
                    <a:pt x="451" y="451"/>
                    <a:pt x="442" y="455"/>
                  </a:cubicBezTo>
                  <a:cubicBezTo>
                    <a:pt x="454" y="445"/>
                    <a:pt x="465" y="435"/>
                    <a:pt x="475" y="424"/>
                  </a:cubicBezTo>
                  <a:cubicBezTo>
                    <a:pt x="482" y="429"/>
                    <a:pt x="501" y="443"/>
                    <a:pt x="524" y="439"/>
                  </a:cubicBezTo>
                  <a:cubicBezTo>
                    <a:pt x="548" y="435"/>
                    <a:pt x="567" y="406"/>
                    <a:pt x="567" y="406"/>
                  </a:cubicBezTo>
                  <a:cubicBezTo>
                    <a:pt x="567" y="406"/>
                    <a:pt x="550" y="393"/>
                    <a:pt x="516" y="397"/>
                  </a:cubicBezTo>
                  <a:cubicBezTo>
                    <a:pt x="506" y="399"/>
                    <a:pt x="494" y="406"/>
                    <a:pt x="485" y="411"/>
                  </a:cubicBezTo>
                  <a:cubicBezTo>
                    <a:pt x="495" y="399"/>
                    <a:pt x="503" y="386"/>
                    <a:pt x="510" y="373"/>
                  </a:cubicBezTo>
                  <a:cubicBezTo>
                    <a:pt x="518" y="376"/>
                    <a:pt x="540" y="384"/>
                    <a:pt x="561" y="375"/>
                  </a:cubicBezTo>
                  <a:cubicBezTo>
                    <a:pt x="583" y="365"/>
                    <a:pt x="594" y="332"/>
                    <a:pt x="594" y="332"/>
                  </a:cubicBezTo>
                  <a:cubicBezTo>
                    <a:pt x="594" y="332"/>
                    <a:pt x="574" y="324"/>
                    <a:pt x="543" y="33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806" name="Freeform 3767"/>
            <p:cNvSpPr>
              <a:spLocks noEditPoints="1"/>
            </p:cNvSpPr>
            <p:nvPr>
              <p:custDataLst>
                <p:tags r:id="rId35"/>
              </p:custDataLst>
            </p:nvPr>
          </p:nvSpPr>
          <p:spPr bwMode="auto">
            <a:xfrm>
              <a:off x="4284663" y="1631950"/>
              <a:ext cx="1798638" cy="2092325"/>
            </a:xfrm>
            <a:custGeom>
              <a:avLst/>
              <a:gdLst>
                <a:gd name="T0" fmla="*/ 491 w 566"/>
                <a:gd name="T1" fmla="*/ 0 h 659"/>
                <a:gd name="T2" fmla="*/ 491 w 566"/>
                <a:gd name="T3" fmla="*/ 27 h 659"/>
                <a:gd name="T4" fmla="*/ 479 w 566"/>
                <a:gd name="T5" fmla="*/ 38 h 659"/>
                <a:gd name="T6" fmla="*/ 450 w 566"/>
                <a:gd name="T7" fmla="*/ 38 h 659"/>
                <a:gd name="T8" fmla="*/ 450 w 566"/>
                <a:gd name="T9" fmla="*/ 0 h 659"/>
                <a:gd name="T10" fmla="*/ 115 w 566"/>
                <a:gd name="T11" fmla="*/ 0 h 659"/>
                <a:gd name="T12" fmla="*/ 115 w 566"/>
                <a:gd name="T13" fmla="*/ 38 h 659"/>
                <a:gd name="T14" fmla="*/ 87 w 566"/>
                <a:gd name="T15" fmla="*/ 38 h 659"/>
                <a:gd name="T16" fmla="*/ 75 w 566"/>
                <a:gd name="T17" fmla="*/ 27 h 659"/>
                <a:gd name="T18" fmla="*/ 75 w 566"/>
                <a:gd name="T19" fmla="*/ 0 h 659"/>
                <a:gd name="T20" fmla="*/ 0 w 566"/>
                <a:gd name="T21" fmla="*/ 0 h 659"/>
                <a:gd name="T22" fmla="*/ 0 w 566"/>
                <a:gd name="T23" fmla="*/ 64 h 659"/>
                <a:gd name="T24" fmla="*/ 75 w 566"/>
                <a:gd name="T25" fmla="*/ 245 h 659"/>
                <a:gd name="T26" fmla="*/ 155 w 566"/>
                <a:gd name="T27" fmla="*/ 275 h 659"/>
                <a:gd name="T28" fmla="*/ 255 w 566"/>
                <a:gd name="T29" fmla="*/ 332 h 659"/>
                <a:gd name="T30" fmla="*/ 255 w 566"/>
                <a:gd name="T31" fmla="*/ 391 h 659"/>
                <a:gd name="T32" fmla="*/ 238 w 566"/>
                <a:gd name="T33" fmla="*/ 414 h 659"/>
                <a:gd name="T34" fmla="*/ 238 w 566"/>
                <a:gd name="T35" fmla="*/ 430 h 659"/>
                <a:gd name="T36" fmla="*/ 255 w 566"/>
                <a:gd name="T37" fmla="*/ 452 h 659"/>
                <a:gd name="T38" fmla="*/ 255 w 566"/>
                <a:gd name="T39" fmla="*/ 499 h 659"/>
                <a:gd name="T40" fmla="*/ 238 w 566"/>
                <a:gd name="T41" fmla="*/ 522 h 659"/>
                <a:gd name="T42" fmla="*/ 238 w 566"/>
                <a:gd name="T43" fmla="*/ 538 h 659"/>
                <a:gd name="T44" fmla="*/ 255 w 566"/>
                <a:gd name="T45" fmla="*/ 560 h 659"/>
                <a:gd name="T46" fmla="*/ 255 w 566"/>
                <a:gd name="T47" fmla="*/ 571 h 659"/>
                <a:gd name="T48" fmla="*/ 221 w 566"/>
                <a:gd name="T49" fmla="*/ 622 h 659"/>
                <a:gd name="T50" fmla="*/ 165 w 566"/>
                <a:gd name="T51" fmla="*/ 659 h 659"/>
                <a:gd name="T52" fmla="*/ 399 w 566"/>
                <a:gd name="T53" fmla="*/ 659 h 659"/>
                <a:gd name="T54" fmla="*/ 367 w 566"/>
                <a:gd name="T55" fmla="*/ 628 h 659"/>
                <a:gd name="T56" fmla="*/ 310 w 566"/>
                <a:gd name="T57" fmla="*/ 571 h 659"/>
                <a:gd name="T58" fmla="*/ 310 w 566"/>
                <a:gd name="T59" fmla="*/ 560 h 659"/>
                <a:gd name="T60" fmla="*/ 327 w 566"/>
                <a:gd name="T61" fmla="*/ 538 h 659"/>
                <a:gd name="T62" fmla="*/ 327 w 566"/>
                <a:gd name="T63" fmla="*/ 522 h 659"/>
                <a:gd name="T64" fmla="*/ 310 w 566"/>
                <a:gd name="T65" fmla="*/ 499 h 659"/>
                <a:gd name="T66" fmla="*/ 310 w 566"/>
                <a:gd name="T67" fmla="*/ 452 h 659"/>
                <a:gd name="T68" fmla="*/ 327 w 566"/>
                <a:gd name="T69" fmla="*/ 430 h 659"/>
                <a:gd name="T70" fmla="*/ 327 w 566"/>
                <a:gd name="T71" fmla="*/ 414 h 659"/>
                <a:gd name="T72" fmla="*/ 310 w 566"/>
                <a:gd name="T73" fmla="*/ 391 h 659"/>
                <a:gd name="T74" fmla="*/ 310 w 566"/>
                <a:gd name="T75" fmla="*/ 332 h 659"/>
                <a:gd name="T76" fmla="*/ 410 w 566"/>
                <a:gd name="T77" fmla="*/ 275 h 659"/>
                <a:gd name="T78" fmla="*/ 491 w 566"/>
                <a:gd name="T79" fmla="*/ 245 h 659"/>
                <a:gd name="T80" fmla="*/ 566 w 566"/>
                <a:gd name="T81" fmla="*/ 64 h 659"/>
                <a:gd name="T82" fmla="*/ 566 w 566"/>
                <a:gd name="T83" fmla="*/ 0 h 659"/>
                <a:gd name="T84" fmla="*/ 491 w 566"/>
                <a:gd name="T85" fmla="*/ 0 h 659"/>
                <a:gd name="T86" fmla="*/ 50 w 566"/>
                <a:gd name="T87" fmla="*/ 173 h 659"/>
                <a:gd name="T88" fmla="*/ 27 w 566"/>
                <a:gd name="T89" fmla="*/ 28 h 659"/>
                <a:gd name="T90" fmla="*/ 49 w 566"/>
                <a:gd name="T91" fmla="*/ 28 h 659"/>
                <a:gd name="T92" fmla="*/ 77 w 566"/>
                <a:gd name="T93" fmla="*/ 67 h 659"/>
                <a:gd name="T94" fmla="*/ 115 w 566"/>
                <a:gd name="T95" fmla="*/ 67 h 659"/>
                <a:gd name="T96" fmla="*/ 115 w 566"/>
                <a:gd name="T97" fmla="*/ 167 h 659"/>
                <a:gd name="T98" fmla="*/ 133 w 566"/>
                <a:gd name="T99" fmla="*/ 243 h 659"/>
                <a:gd name="T100" fmla="*/ 50 w 566"/>
                <a:gd name="T101" fmla="*/ 173 h 659"/>
                <a:gd name="T102" fmla="*/ 516 w 566"/>
                <a:gd name="T103" fmla="*/ 173 h 659"/>
                <a:gd name="T104" fmla="*/ 431 w 566"/>
                <a:gd name="T105" fmla="*/ 243 h 659"/>
                <a:gd name="T106" fmla="*/ 450 w 566"/>
                <a:gd name="T107" fmla="*/ 167 h 659"/>
                <a:gd name="T108" fmla="*/ 450 w 566"/>
                <a:gd name="T109" fmla="*/ 67 h 659"/>
                <a:gd name="T110" fmla="*/ 489 w 566"/>
                <a:gd name="T111" fmla="*/ 67 h 659"/>
                <a:gd name="T112" fmla="*/ 517 w 566"/>
                <a:gd name="T113" fmla="*/ 28 h 659"/>
                <a:gd name="T114" fmla="*/ 539 w 566"/>
                <a:gd name="T115" fmla="*/ 28 h 659"/>
                <a:gd name="T116" fmla="*/ 516 w 566"/>
                <a:gd name="T117" fmla="*/ 17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6" h="659">
                  <a:moveTo>
                    <a:pt x="491" y="0"/>
                  </a:moveTo>
                  <a:cubicBezTo>
                    <a:pt x="491" y="0"/>
                    <a:pt x="491" y="18"/>
                    <a:pt x="491" y="27"/>
                  </a:cubicBezTo>
                  <a:cubicBezTo>
                    <a:pt x="491" y="36"/>
                    <a:pt x="485" y="38"/>
                    <a:pt x="479" y="38"/>
                  </a:cubicBezTo>
                  <a:cubicBezTo>
                    <a:pt x="474" y="38"/>
                    <a:pt x="455" y="38"/>
                    <a:pt x="450" y="38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08" y="38"/>
                    <a:pt x="92" y="38"/>
                    <a:pt x="87" y="38"/>
                  </a:cubicBezTo>
                  <a:cubicBezTo>
                    <a:pt x="81" y="38"/>
                    <a:pt x="75" y="36"/>
                    <a:pt x="75" y="27"/>
                  </a:cubicBezTo>
                  <a:cubicBezTo>
                    <a:pt x="75" y="18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44"/>
                    <a:pt x="0" y="64"/>
                  </a:cubicBezTo>
                  <a:cubicBezTo>
                    <a:pt x="0" y="130"/>
                    <a:pt x="16" y="204"/>
                    <a:pt x="75" y="245"/>
                  </a:cubicBezTo>
                  <a:cubicBezTo>
                    <a:pt x="105" y="266"/>
                    <a:pt x="134" y="273"/>
                    <a:pt x="155" y="275"/>
                  </a:cubicBezTo>
                  <a:cubicBezTo>
                    <a:pt x="180" y="304"/>
                    <a:pt x="215" y="325"/>
                    <a:pt x="255" y="332"/>
                  </a:cubicBezTo>
                  <a:cubicBezTo>
                    <a:pt x="255" y="391"/>
                    <a:pt x="255" y="391"/>
                    <a:pt x="255" y="391"/>
                  </a:cubicBezTo>
                  <a:cubicBezTo>
                    <a:pt x="245" y="394"/>
                    <a:pt x="238" y="403"/>
                    <a:pt x="238" y="414"/>
                  </a:cubicBezTo>
                  <a:cubicBezTo>
                    <a:pt x="238" y="430"/>
                    <a:pt x="238" y="430"/>
                    <a:pt x="238" y="430"/>
                  </a:cubicBezTo>
                  <a:cubicBezTo>
                    <a:pt x="238" y="440"/>
                    <a:pt x="245" y="449"/>
                    <a:pt x="255" y="452"/>
                  </a:cubicBezTo>
                  <a:cubicBezTo>
                    <a:pt x="255" y="499"/>
                    <a:pt x="255" y="499"/>
                    <a:pt x="255" y="499"/>
                  </a:cubicBezTo>
                  <a:cubicBezTo>
                    <a:pt x="245" y="502"/>
                    <a:pt x="238" y="511"/>
                    <a:pt x="238" y="522"/>
                  </a:cubicBezTo>
                  <a:cubicBezTo>
                    <a:pt x="238" y="538"/>
                    <a:pt x="238" y="538"/>
                    <a:pt x="238" y="538"/>
                  </a:cubicBezTo>
                  <a:cubicBezTo>
                    <a:pt x="238" y="548"/>
                    <a:pt x="245" y="557"/>
                    <a:pt x="255" y="560"/>
                  </a:cubicBezTo>
                  <a:cubicBezTo>
                    <a:pt x="255" y="571"/>
                    <a:pt x="255" y="571"/>
                    <a:pt x="255" y="571"/>
                  </a:cubicBezTo>
                  <a:cubicBezTo>
                    <a:pt x="255" y="600"/>
                    <a:pt x="231" y="616"/>
                    <a:pt x="221" y="622"/>
                  </a:cubicBezTo>
                  <a:cubicBezTo>
                    <a:pt x="201" y="634"/>
                    <a:pt x="165" y="621"/>
                    <a:pt x="165" y="659"/>
                  </a:cubicBezTo>
                  <a:cubicBezTo>
                    <a:pt x="399" y="659"/>
                    <a:pt x="399" y="659"/>
                    <a:pt x="399" y="659"/>
                  </a:cubicBezTo>
                  <a:cubicBezTo>
                    <a:pt x="399" y="659"/>
                    <a:pt x="399" y="632"/>
                    <a:pt x="367" y="628"/>
                  </a:cubicBezTo>
                  <a:cubicBezTo>
                    <a:pt x="340" y="625"/>
                    <a:pt x="310" y="606"/>
                    <a:pt x="310" y="571"/>
                  </a:cubicBezTo>
                  <a:cubicBezTo>
                    <a:pt x="310" y="560"/>
                    <a:pt x="310" y="560"/>
                    <a:pt x="310" y="560"/>
                  </a:cubicBezTo>
                  <a:cubicBezTo>
                    <a:pt x="320" y="557"/>
                    <a:pt x="327" y="548"/>
                    <a:pt x="327" y="538"/>
                  </a:cubicBezTo>
                  <a:cubicBezTo>
                    <a:pt x="327" y="522"/>
                    <a:pt x="327" y="522"/>
                    <a:pt x="327" y="522"/>
                  </a:cubicBezTo>
                  <a:cubicBezTo>
                    <a:pt x="327" y="511"/>
                    <a:pt x="320" y="502"/>
                    <a:pt x="310" y="499"/>
                  </a:cubicBezTo>
                  <a:cubicBezTo>
                    <a:pt x="310" y="452"/>
                    <a:pt x="310" y="452"/>
                    <a:pt x="310" y="452"/>
                  </a:cubicBezTo>
                  <a:cubicBezTo>
                    <a:pt x="320" y="449"/>
                    <a:pt x="327" y="440"/>
                    <a:pt x="327" y="430"/>
                  </a:cubicBezTo>
                  <a:cubicBezTo>
                    <a:pt x="327" y="414"/>
                    <a:pt x="327" y="414"/>
                    <a:pt x="327" y="414"/>
                  </a:cubicBezTo>
                  <a:cubicBezTo>
                    <a:pt x="327" y="403"/>
                    <a:pt x="320" y="394"/>
                    <a:pt x="310" y="391"/>
                  </a:cubicBezTo>
                  <a:cubicBezTo>
                    <a:pt x="310" y="332"/>
                    <a:pt x="310" y="332"/>
                    <a:pt x="310" y="332"/>
                  </a:cubicBezTo>
                  <a:cubicBezTo>
                    <a:pt x="350" y="325"/>
                    <a:pt x="385" y="304"/>
                    <a:pt x="410" y="275"/>
                  </a:cubicBezTo>
                  <a:cubicBezTo>
                    <a:pt x="430" y="273"/>
                    <a:pt x="460" y="266"/>
                    <a:pt x="491" y="245"/>
                  </a:cubicBezTo>
                  <a:cubicBezTo>
                    <a:pt x="550" y="204"/>
                    <a:pt x="566" y="130"/>
                    <a:pt x="566" y="64"/>
                  </a:cubicBezTo>
                  <a:cubicBezTo>
                    <a:pt x="566" y="44"/>
                    <a:pt x="566" y="0"/>
                    <a:pt x="566" y="0"/>
                  </a:cubicBezTo>
                  <a:lnTo>
                    <a:pt x="491" y="0"/>
                  </a:lnTo>
                  <a:close/>
                  <a:moveTo>
                    <a:pt x="50" y="173"/>
                  </a:moveTo>
                  <a:cubicBezTo>
                    <a:pt x="20" y="119"/>
                    <a:pt x="27" y="28"/>
                    <a:pt x="27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56"/>
                    <a:pt x="65" y="67"/>
                    <a:pt x="77" y="67"/>
                  </a:cubicBezTo>
                  <a:cubicBezTo>
                    <a:pt x="87" y="67"/>
                    <a:pt x="108" y="67"/>
                    <a:pt x="115" y="67"/>
                  </a:cubicBezTo>
                  <a:cubicBezTo>
                    <a:pt x="115" y="167"/>
                    <a:pt x="115" y="167"/>
                    <a:pt x="115" y="167"/>
                  </a:cubicBezTo>
                  <a:cubicBezTo>
                    <a:pt x="115" y="194"/>
                    <a:pt x="122" y="220"/>
                    <a:pt x="133" y="243"/>
                  </a:cubicBezTo>
                  <a:cubicBezTo>
                    <a:pt x="111" y="237"/>
                    <a:pt x="76" y="219"/>
                    <a:pt x="50" y="173"/>
                  </a:cubicBezTo>
                  <a:close/>
                  <a:moveTo>
                    <a:pt x="516" y="173"/>
                  </a:moveTo>
                  <a:cubicBezTo>
                    <a:pt x="489" y="220"/>
                    <a:pt x="454" y="238"/>
                    <a:pt x="431" y="243"/>
                  </a:cubicBezTo>
                  <a:cubicBezTo>
                    <a:pt x="443" y="220"/>
                    <a:pt x="450" y="194"/>
                    <a:pt x="450" y="167"/>
                  </a:cubicBezTo>
                  <a:cubicBezTo>
                    <a:pt x="450" y="67"/>
                    <a:pt x="450" y="67"/>
                    <a:pt x="450" y="67"/>
                  </a:cubicBezTo>
                  <a:cubicBezTo>
                    <a:pt x="456" y="67"/>
                    <a:pt x="478" y="67"/>
                    <a:pt x="489" y="67"/>
                  </a:cubicBezTo>
                  <a:cubicBezTo>
                    <a:pt x="502" y="67"/>
                    <a:pt x="517" y="56"/>
                    <a:pt x="517" y="28"/>
                  </a:cubicBezTo>
                  <a:cubicBezTo>
                    <a:pt x="539" y="28"/>
                    <a:pt x="539" y="28"/>
                    <a:pt x="539" y="28"/>
                  </a:cubicBezTo>
                  <a:cubicBezTo>
                    <a:pt x="539" y="28"/>
                    <a:pt x="547" y="119"/>
                    <a:pt x="516" y="173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891" name="组合 6890"/>
            <p:cNvGrpSpPr/>
            <p:nvPr/>
          </p:nvGrpSpPr>
          <p:grpSpPr>
            <a:xfrm>
              <a:off x="4713288" y="2070100"/>
              <a:ext cx="939800" cy="647700"/>
              <a:chOff x="4713288" y="2070100"/>
              <a:chExt cx="939800" cy="647700"/>
            </a:xfrm>
          </p:grpSpPr>
          <p:sp>
            <p:nvSpPr>
              <p:cNvPr id="6807" name="Freeform 3768"/>
              <p:cNvSpPr/>
              <p:nvPr>
                <p:custDataLst>
                  <p:tags r:id="rId36"/>
                </p:custDataLst>
              </p:nvPr>
            </p:nvSpPr>
            <p:spPr bwMode="auto">
              <a:xfrm>
                <a:off x="5456238" y="2092325"/>
                <a:ext cx="92075" cy="88900"/>
              </a:xfrm>
              <a:custGeom>
                <a:avLst/>
                <a:gdLst>
                  <a:gd name="T0" fmla="*/ 23 w 29"/>
                  <a:gd name="T1" fmla="*/ 28 h 28"/>
                  <a:gd name="T2" fmla="*/ 10 w 29"/>
                  <a:gd name="T3" fmla="*/ 9 h 28"/>
                  <a:gd name="T4" fmla="*/ 24 w 29"/>
                  <a:gd name="T5" fmla="*/ 28 h 28"/>
                  <a:gd name="T6" fmla="*/ 2 w 29"/>
                  <a:gd name="T7" fmla="*/ 0 h 28"/>
                  <a:gd name="T8" fmla="*/ 23 w 29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3" y="28"/>
                    </a:moveTo>
                    <a:cubicBezTo>
                      <a:pt x="21" y="24"/>
                      <a:pt x="17" y="16"/>
                      <a:pt x="10" y="9"/>
                    </a:cubicBezTo>
                    <a:cubicBezTo>
                      <a:pt x="10" y="9"/>
                      <a:pt x="19" y="18"/>
                      <a:pt x="24" y="28"/>
                    </a:cubicBezTo>
                    <a:cubicBezTo>
                      <a:pt x="25" y="25"/>
                      <a:pt x="29" y="3"/>
                      <a:pt x="2" y="0"/>
                    </a:cubicBezTo>
                    <a:cubicBezTo>
                      <a:pt x="2" y="0"/>
                      <a:pt x="0" y="26"/>
                      <a:pt x="2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8" name="Freeform 3769"/>
              <p:cNvSpPr/>
              <p:nvPr>
                <p:custDataLst>
                  <p:tags r:id="rId37"/>
                </p:custDataLst>
              </p:nvPr>
            </p:nvSpPr>
            <p:spPr bwMode="auto">
              <a:xfrm>
                <a:off x="5446713" y="2190750"/>
                <a:ext cx="92075" cy="88900"/>
              </a:xfrm>
              <a:custGeom>
                <a:avLst/>
                <a:gdLst>
                  <a:gd name="T0" fmla="*/ 23 w 29"/>
                  <a:gd name="T1" fmla="*/ 28 h 28"/>
                  <a:gd name="T2" fmla="*/ 9 w 29"/>
                  <a:gd name="T3" fmla="*/ 9 h 28"/>
                  <a:gd name="T4" fmla="*/ 24 w 29"/>
                  <a:gd name="T5" fmla="*/ 28 h 28"/>
                  <a:gd name="T6" fmla="*/ 2 w 29"/>
                  <a:gd name="T7" fmla="*/ 0 h 28"/>
                  <a:gd name="T8" fmla="*/ 23 w 29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3" y="28"/>
                    </a:moveTo>
                    <a:cubicBezTo>
                      <a:pt x="20" y="23"/>
                      <a:pt x="16" y="16"/>
                      <a:pt x="9" y="9"/>
                    </a:cubicBezTo>
                    <a:cubicBezTo>
                      <a:pt x="9" y="9"/>
                      <a:pt x="19" y="18"/>
                      <a:pt x="24" y="28"/>
                    </a:cubicBezTo>
                    <a:cubicBezTo>
                      <a:pt x="25" y="25"/>
                      <a:pt x="29" y="2"/>
                      <a:pt x="2" y="0"/>
                    </a:cubicBezTo>
                    <a:cubicBezTo>
                      <a:pt x="2" y="0"/>
                      <a:pt x="0" y="26"/>
                      <a:pt x="2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9" name="Freeform 3770"/>
              <p:cNvSpPr/>
              <p:nvPr>
                <p:custDataLst>
                  <p:tags r:id="rId38"/>
                </p:custDataLst>
              </p:nvPr>
            </p:nvSpPr>
            <p:spPr bwMode="auto">
              <a:xfrm>
                <a:off x="5424488" y="2270125"/>
                <a:ext cx="92075" cy="85725"/>
              </a:xfrm>
              <a:custGeom>
                <a:avLst/>
                <a:gdLst>
                  <a:gd name="T0" fmla="*/ 23 w 29"/>
                  <a:gd name="T1" fmla="*/ 27 h 27"/>
                  <a:gd name="T2" fmla="*/ 10 w 29"/>
                  <a:gd name="T3" fmla="*/ 9 h 27"/>
                  <a:gd name="T4" fmla="*/ 24 w 29"/>
                  <a:gd name="T5" fmla="*/ 27 h 27"/>
                  <a:gd name="T6" fmla="*/ 2 w 29"/>
                  <a:gd name="T7" fmla="*/ 0 h 27"/>
                  <a:gd name="T8" fmla="*/ 23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23" y="27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19" y="17"/>
                      <a:pt x="24" y="27"/>
                    </a:cubicBezTo>
                    <a:cubicBezTo>
                      <a:pt x="25" y="24"/>
                      <a:pt x="29" y="2"/>
                      <a:pt x="2" y="0"/>
                    </a:cubicBezTo>
                    <a:cubicBezTo>
                      <a:pt x="2" y="0"/>
                      <a:pt x="0" y="26"/>
                      <a:pt x="2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0" name="Freeform 3771"/>
              <p:cNvSpPr/>
              <p:nvPr>
                <p:custDataLst>
                  <p:tags r:id="rId39"/>
                </p:custDataLst>
              </p:nvPr>
            </p:nvSpPr>
            <p:spPr bwMode="auto">
              <a:xfrm>
                <a:off x="5376863" y="2333625"/>
                <a:ext cx="107950" cy="101600"/>
              </a:xfrm>
              <a:custGeom>
                <a:avLst/>
                <a:gdLst>
                  <a:gd name="T0" fmla="*/ 21 w 34"/>
                  <a:gd name="T1" fmla="*/ 32 h 32"/>
                  <a:gd name="T2" fmla="*/ 14 w 34"/>
                  <a:gd name="T3" fmla="*/ 11 h 32"/>
                  <a:gd name="T4" fmla="*/ 23 w 34"/>
                  <a:gd name="T5" fmla="*/ 32 h 32"/>
                  <a:gd name="T6" fmla="*/ 9 w 34"/>
                  <a:gd name="T7" fmla="*/ 0 h 32"/>
                  <a:gd name="T8" fmla="*/ 21 w 3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21" y="32"/>
                    </a:moveTo>
                    <a:cubicBezTo>
                      <a:pt x="21" y="27"/>
                      <a:pt x="18" y="19"/>
                      <a:pt x="14" y="11"/>
                    </a:cubicBezTo>
                    <a:cubicBezTo>
                      <a:pt x="14" y="11"/>
                      <a:pt x="20" y="21"/>
                      <a:pt x="23" y="32"/>
                    </a:cubicBezTo>
                    <a:cubicBezTo>
                      <a:pt x="24" y="30"/>
                      <a:pt x="34" y="9"/>
                      <a:pt x="9" y="0"/>
                    </a:cubicBezTo>
                    <a:cubicBezTo>
                      <a:pt x="9" y="0"/>
                      <a:pt x="0" y="24"/>
                      <a:pt x="2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1" name="Freeform 3772"/>
              <p:cNvSpPr/>
              <p:nvPr>
                <p:custDataLst>
                  <p:tags r:id="rId40"/>
                </p:custDataLst>
              </p:nvPr>
            </p:nvSpPr>
            <p:spPr bwMode="auto">
              <a:xfrm>
                <a:off x="5307013" y="2387600"/>
                <a:ext cx="120650" cy="111125"/>
              </a:xfrm>
              <a:custGeom>
                <a:avLst/>
                <a:gdLst>
                  <a:gd name="T0" fmla="*/ 20 w 38"/>
                  <a:gd name="T1" fmla="*/ 34 h 35"/>
                  <a:gd name="T2" fmla="*/ 17 w 38"/>
                  <a:gd name="T3" fmla="*/ 12 h 35"/>
                  <a:gd name="T4" fmla="*/ 21 w 38"/>
                  <a:gd name="T5" fmla="*/ 35 h 35"/>
                  <a:gd name="T6" fmla="*/ 16 w 38"/>
                  <a:gd name="T7" fmla="*/ 0 h 35"/>
                  <a:gd name="T8" fmla="*/ 20 w 38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5">
                    <a:moveTo>
                      <a:pt x="20" y="34"/>
                    </a:moveTo>
                    <a:cubicBezTo>
                      <a:pt x="20" y="30"/>
                      <a:pt x="20" y="21"/>
                      <a:pt x="17" y="12"/>
                    </a:cubicBezTo>
                    <a:cubicBezTo>
                      <a:pt x="17" y="12"/>
                      <a:pt x="21" y="24"/>
                      <a:pt x="21" y="35"/>
                    </a:cubicBezTo>
                    <a:cubicBezTo>
                      <a:pt x="23" y="33"/>
                      <a:pt x="38" y="16"/>
                      <a:pt x="16" y="0"/>
                    </a:cubicBezTo>
                    <a:cubicBezTo>
                      <a:pt x="16" y="0"/>
                      <a:pt x="0" y="21"/>
                      <a:pt x="20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2" name="Freeform 3773"/>
              <p:cNvSpPr/>
              <p:nvPr>
                <p:custDataLst>
                  <p:tags r:id="rId41"/>
                </p:custDataLst>
              </p:nvPr>
            </p:nvSpPr>
            <p:spPr bwMode="auto">
              <a:xfrm>
                <a:off x="5221288" y="2422525"/>
                <a:ext cx="117475" cy="111125"/>
              </a:xfrm>
              <a:custGeom>
                <a:avLst/>
                <a:gdLst>
                  <a:gd name="T0" fmla="*/ 19 w 37"/>
                  <a:gd name="T1" fmla="*/ 12 h 35"/>
                  <a:gd name="T2" fmla="*/ 15 w 37"/>
                  <a:gd name="T3" fmla="*/ 35 h 35"/>
                  <a:gd name="T4" fmla="*/ 21 w 37"/>
                  <a:gd name="T5" fmla="*/ 0 h 35"/>
                  <a:gd name="T6" fmla="*/ 14 w 37"/>
                  <a:gd name="T7" fmla="*/ 34 h 35"/>
                  <a:gd name="T8" fmla="*/ 19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19" y="12"/>
                    </a:moveTo>
                    <a:cubicBezTo>
                      <a:pt x="19" y="12"/>
                      <a:pt x="19" y="24"/>
                      <a:pt x="15" y="35"/>
                    </a:cubicBezTo>
                    <a:cubicBezTo>
                      <a:pt x="18" y="34"/>
                      <a:pt x="37" y="22"/>
                      <a:pt x="21" y="0"/>
                    </a:cubicBezTo>
                    <a:cubicBezTo>
                      <a:pt x="21" y="0"/>
                      <a:pt x="0" y="16"/>
                      <a:pt x="14" y="34"/>
                    </a:cubicBezTo>
                    <a:cubicBezTo>
                      <a:pt x="16" y="30"/>
                      <a:pt x="19" y="21"/>
                      <a:pt x="19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3" name="Freeform 3774"/>
              <p:cNvSpPr/>
              <p:nvPr>
                <p:custDataLst>
                  <p:tags r:id="rId42"/>
                </p:custDataLst>
              </p:nvPr>
            </p:nvSpPr>
            <p:spPr bwMode="auto">
              <a:xfrm>
                <a:off x="5303838" y="2530475"/>
                <a:ext cx="111125" cy="117475"/>
              </a:xfrm>
              <a:custGeom>
                <a:avLst/>
                <a:gdLst>
                  <a:gd name="T0" fmla="*/ 1 w 35"/>
                  <a:gd name="T1" fmla="*/ 13 h 37"/>
                  <a:gd name="T2" fmla="*/ 23 w 35"/>
                  <a:gd name="T3" fmla="*/ 19 h 37"/>
                  <a:gd name="T4" fmla="*/ 0 w 35"/>
                  <a:gd name="T5" fmla="*/ 14 h 37"/>
                  <a:gd name="T6" fmla="*/ 35 w 35"/>
                  <a:gd name="T7" fmla="*/ 21 h 37"/>
                  <a:gd name="T8" fmla="*/ 1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1" y="13"/>
                    </a:moveTo>
                    <a:cubicBezTo>
                      <a:pt x="6" y="15"/>
                      <a:pt x="14" y="18"/>
                      <a:pt x="23" y="19"/>
                    </a:cubicBezTo>
                    <a:cubicBezTo>
                      <a:pt x="23" y="19"/>
                      <a:pt x="11" y="18"/>
                      <a:pt x="0" y="14"/>
                    </a:cubicBezTo>
                    <a:cubicBezTo>
                      <a:pt x="2" y="17"/>
                      <a:pt x="13" y="37"/>
                      <a:pt x="35" y="21"/>
                    </a:cubicBezTo>
                    <a:cubicBezTo>
                      <a:pt x="35" y="21"/>
                      <a:pt x="20" y="0"/>
                      <a:pt x="1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4" name="Freeform 3775"/>
              <p:cNvSpPr/>
              <p:nvPr>
                <p:custDataLst>
                  <p:tags r:id="rId43"/>
                </p:custDataLst>
              </p:nvPr>
            </p:nvSpPr>
            <p:spPr bwMode="auto">
              <a:xfrm>
                <a:off x="5408613" y="2466975"/>
                <a:ext cx="111125" cy="120650"/>
              </a:xfrm>
              <a:custGeom>
                <a:avLst/>
                <a:gdLst>
                  <a:gd name="T0" fmla="*/ 1 w 35"/>
                  <a:gd name="T1" fmla="*/ 20 h 38"/>
                  <a:gd name="T2" fmla="*/ 23 w 35"/>
                  <a:gd name="T3" fmla="*/ 17 h 38"/>
                  <a:gd name="T4" fmla="*/ 0 w 35"/>
                  <a:gd name="T5" fmla="*/ 21 h 38"/>
                  <a:gd name="T6" fmla="*/ 35 w 35"/>
                  <a:gd name="T7" fmla="*/ 15 h 38"/>
                  <a:gd name="T8" fmla="*/ 1 w 3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" y="20"/>
                    </a:moveTo>
                    <a:cubicBezTo>
                      <a:pt x="6" y="20"/>
                      <a:pt x="14" y="20"/>
                      <a:pt x="23" y="17"/>
                    </a:cubicBezTo>
                    <a:cubicBezTo>
                      <a:pt x="23" y="17"/>
                      <a:pt x="12" y="21"/>
                      <a:pt x="0" y="21"/>
                    </a:cubicBezTo>
                    <a:cubicBezTo>
                      <a:pt x="2" y="23"/>
                      <a:pt x="20" y="38"/>
                      <a:pt x="35" y="15"/>
                    </a:cubicBezTo>
                    <a:cubicBezTo>
                      <a:pt x="35" y="15"/>
                      <a:pt x="13" y="0"/>
                      <a:pt x="1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5" name="Freeform 3776"/>
              <p:cNvSpPr/>
              <p:nvPr>
                <p:custDataLst>
                  <p:tags r:id="rId44"/>
                </p:custDataLst>
              </p:nvPr>
            </p:nvSpPr>
            <p:spPr bwMode="auto">
              <a:xfrm>
                <a:off x="5487988" y="2390775"/>
                <a:ext cx="98425" cy="104775"/>
              </a:xfrm>
              <a:custGeom>
                <a:avLst/>
                <a:gdLst>
                  <a:gd name="T0" fmla="*/ 0 w 31"/>
                  <a:gd name="T1" fmla="*/ 23 h 33"/>
                  <a:gd name="T2" fmla="*/ 21 w 31"/>
                  <a:gd name="T3" fmla="*/ 13 h 33"/>
                  <a:gd name="T4" fmla="*/ 0 w 31"/>
                  <a:gd name="T5" fmla="*/ 24 h 33"/>
                  <a:gd name="T6" fmla="*/ 31 w 31"/>
                  <a:gd name="T7" fmla="*/ 7 h 33"/>
                  <a:gd name="T8" fmla="*/ 0 w 31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0" y="23"/>
                    </a:moveTo>
                    <a:cubicBezTo>
                      <a:pt x="5" y="21"/>
                      <a:pt x="13" y="18"/>
                      <a:pt x="21" y="13"/>
                    </a:cubicBezTo>
                    <a:cubicBezTo>
                      <a:pt x="21" y="13"/>
                      <a:pt x="11" y="20"/>
                      <a:pt x="0" y="24"/>
                    </a:cubicBezTo>
                    <a:cubicBezTo>
                      <a:pt x="3" y="25"/>
                      <a:pt x="24" y="33"/>
                      <a:pt x="31" y="7"/>
                    </a:cubicBezTo>
                    <a:cubicBezTo>
                      <a:pt x="31" y="7"/>
                      <a:pt x="5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6" name="Freeform 3777"/>
              <p:cNvSpPr/>
              <p:nvPr>
                <p:custDataLst>
                  <p:tags r:id="rId45"/>
                </p:custDataLst>
              </p:nvPr>
            </p:nvSpPr>
            <p:spPr bwMode="auto">
              <a:xfrm>
                <a:off x="5541963" y="2286000"/>
                <a:ext cx="88900" cy="95250"/>
              </a:xfrm>
              <a:custGeom>
                <a:avLst/>
                <a:gdLst>
                  <a:gd name="T0" fmla="*/ 0 w 28"/>
                  <a:gd name="T1" fmla="*/ 23 h 30"/>
                  <a:gd name="T2" fmla="*/ 19 w 28"/>
                  <a:gd name="T3" fmla="*/ 10 h 30"/>
                  <a:gd name="T4" fmla="*/ 0 w 28"/>
                  <a:gd name="T5" fmla="*/ 24 h 30"/>
                  <a:gd name="T6" fmla="*/ 28 w 28"/>
                  <a:gd name="T7" fmla="*/ 3 h 30"/>
                  <a:gd name="T8" fmla="*/ 0 w 28"/>
                  <a:gd name="T9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0" y="23"/>
                    </a:moveTo>
                    <a:cubicBezTo>
                      <a:pt x="4" y="21"/>
                      <a:pt x="12" y="17"/>
                      <a:pt x="19" y="10"/>
                    </a:cubicBezTo>
                    <a:cubicBezTo>
                      <a:pt x="19" y="10"/>
                      <a:pt x="10" y="19"/>
                      <a:pt x="0" y="24"/>
                    </a:cubicBezTo>
                    <a:cubicBezTo>
                      <a:pt x="3" y="25"/>
                      <a:pt x="25" y="30"/>
                      <a:pt x="28" y="3"/>
                    </a:cubicBezTo>
                    <a:cubicBezTo>
                      <a:pt x="28" y="3"/>
                      <a:pt x="2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7" name="Freeform 3778"/>
              <p:cNvSpPr/>
              <p:nvPr>
                <p:custDataLst>
                  <p:tags r:id="rId46"/>
                </p:custDataLst>
              </p:nvPr>
            </p:nvSpPr>
            <p:spPr bwMode="auto">
              <a:xfrm>
                <a:off x="5561013" y="2181225"/>
                <a:ext cx="92075" cy="88900"/>
              </a:xfrm>
              <a:custGeom>
                <a:avLst/>
                <a:gdLst>
                  <a:gd name="T0" fmla="*/ 3 w 29"/>
                  <a:gd name="T1" fmla="*/ 27 h 28"/>
                  <a:gd name="T2" fmla="*/ 18 w 29"/>
                  <a:gd name="T3" fmla="*/ 9 h 28"/>
                  <a:gd name="T4" fmla="*/ 4 w 29"/>
                  <a:gd name="T5" fmla="*/ 28 h 28"/>
                  <a:gd name="T6" fmla="*/ 25 w 29"/>
                  <a:gd name="T7" fmla="*/ 0 h 28"/>
                  <a:gd name="T8" fmla="*/ 3 w 29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3" y="27"/>
                    </a:moveTo>
                    <a:cubicBezTo>
                      <a:pt x="7" y="24"/>
                      <a:pt x="13" y="18"/>
                      <a:pt x="18" y="9"/>
                    </a:cubicBezTo>
                    <a:cubicBezTo>
                      <a:pt x="18" y="9"/>
                      <a:pt x="12" y="20"/>
                      <a:pt x="4" y="28"/>
                    </a:cubicBezTo>
                    <a:cubicBezTo>
                      <a:pt x="7" y="28"/>
                      <a:pt x="29" y="27"/>
                      <a:pt x="25" y="0"/>
                    </a:cubicBezTo>
                    <a:cubicBezTo>
                      <a:pt x="25" y="0"/>
                      <a:pt x="0" y="4"/>
                      <a:pt x="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8" name="Freeform 3779"/>
              <p:cNvSpPr/>
              <p:nvPr>
                <p:custDataLst>
                  <p:tags r:id="rId47"/>
                </p:custDataLst>
              </p:nvPr>
            </p:nvSpPr>
            <p:spPr bwMode="auto">
              <a:xfrm>
                <a:off x="5541963" y="2070100"/>
                <a:ext cx="104775" cy="95250"/>
              </a:xfrm>
              <a:custGeom>
                <a:avLst/>
                <a:gdLst>
                  <a:gd name="T0" fmla="*/ 20 w 33"/>
                  <a:gd name="T1" fmla="*/ 10 h 30"/>
                  <a:gd name="T2" fmla="*/ 8 w 33"/>
                  <a:gd name="T3" fmla="*/ 30 h 30"/>
                  <a:gd name="T4" fmla="*/ 26 w 33"/>
                  <a:gd name="T5" fmla="*/ 0 h 30"/>
                  <a:gd name="T6" fmla="*/ 7 w 33"/>
                  <a:gd name="T7" fmla="*/ 29 h 30"/>
                  <a:gd name="T8" fmla="*/ 20 w 33"/>
                  <a:gd name="T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0" y="10"/>
                    </a:moveTo>
                    <a:cubicBezTo>
                      <a:pt x="20" y="10"/>
                      <a:pt x="15" y="22"/>
                      <a:pt x="8" y="30"/>
                    </a:cubicBezTo>
                    <a:cubicBezTo>
                      <a:pt x="11" y="30"/>
                      <a:pt x="33" y="26"/>
                      <a:pt x="26" y="0"/>
                    </a:cubicBezTo>
                    <a:cubicBezTo>
                      <a:pt x="26" y="0"/>
                      <a:pt x="0" y="7"/>
                      <a:pt x="7" y="29"/>
                    </a:cubicBezTo>
                    <a:cubicBezTo>
                      <a:pt x="10" y="26"/>
                      <a:pt x="16" y="19"/>
                      <a:pt x="2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19" name="Freeform 3780"/>
              <p:cNvSpPr>
                <a:spLocks noEditPoints="1"/>
              </p:cNvSpPr>
              <p:nvPr>
                <p:custDataLst>
                  <p:tags r:id="rId48"/>
                </p:custDataLst>
              </p:nvPr>
            </p:nvSpPr>
            <p:spPr bwMode="auto">
              <a:xfrm>
                <a:off x="4805363" y="2136775"/>
                <a:ext cx="755650" cy="581025"/>
              </a:xfrm>
              <a:custGeom>
                <a:avLst/>
                <a:gdLst>
                  <a:gd name="T0" fmla="*/ 139 w 238"/>
                  <a:gd name="T1" fmla="*/ 134 h 183"/>
                  <a:gd name="T2" fmla="*/ 205 w 238"/>
                  <a:gd name="T3" fmla="*/ 103 h 183"/>
                  <a:gd name="T4" fmla="*/ 236 w 238"/>
                  <a:gd name="T5" fmla="*/ 2 h 183"/>
                  <a:gd name="T6" fmla="*/ 234 w 238"/>
                  <a:gd name="T7" fmla="*/ 1 h 183"/>
                  <a:gd name="T8" fmla="*/ 232 w 238"/>
                  <a:gd name="T9" fmla="*/ 3 h 183"/>
                  <a:gd name="T10" fmla="*/ 202 w 238"/>
                  <a:gd name="T11" fmla="*/ 100 h 183"/>
                  <a:gd name="T12" fmla="*/ 126 w 238"/>
                  <a:gd name="T13" fmla="*/ 131 h 183"/>
                  <a:gd name="T14" fmla="*/ 122 w 238"/>
                  <a:gd name="T15" fmla="*/ 131 h 183"/>
                  <a:gd name="T16" fmla="*/ 119 w 238"/>
                  <a:gd name="T17" fmla="*/ 131 h 183"/>
                  <a:gd name="T18" fmla="*/ 116 w 238"/>
                  <a:gd name="T19" fmla="*/ 131 h 183"/>
                  <a:gd name="T20" fmla="*/ 113 w 238"/>
                  <a:gd name="T21" fmla="*/ 131 h 183"/>
                  <a:gd name="T22" fmla="*/ 36 w 238"/>
                  <a:gd name="T23" fmla="*/ 100 h 183"/>
                  <a:gd name="T24" fmla="*/ 6 w 238"/>
                  <a:gd name="T25" fmla="*/ 3 h 183"/>
                  <a:gd name="T26" fmla="*/ 5 w 238"/>
                  <a:gd name="T27" fmla="*/ 1 h 183"/>
                  <a:gd name="T28" fmla="*/ 2 w 238"/>
                  <a:gd name="T29" fmla="*/ 2 h 183"/>
                  <a:gd name="T30" fmla="*/ 33 w 238"/>
                  <a:gd name="T31" fmla="*/ 103 h 183"/>
                  <a:gd name="T32" fmla="*/ 99 w 238"/>
                  <a:gd name="T33" fmla="*/ 134 h 183"/>
                  <a:gd name="T34" fmla="*/ 86 w 238"/>
                  <a:gd name="T35" fmla="*/ 142 h 183"/>
                  <a:gd name="T36" fmla="*/ 87 w 238"/>
                  <a:gd name="T37" fmla="*/ 151 h 183"/>
                  <a:gd name="T38" fmla="*/ 95 w 238"/>
                  <a:gd name="T39" fmla="*/ 155 h 183"/>
                  <a:gd name="T40" fmla="*/ 115 w 238"/>
                  <a:gd name="T41" fmla="*/ 142 h 183"/>
                  <a:gd name="T42" fmla="*/ 115 w 238"/>
                  <a:gd name="T43" fmla="*/ 171 h 183"/>
                  <a:gd name="T44" fmla="*/ 113 w 238"/>
                  <a:gd name="T45" fmla="*/ 177 h 183"/>
                  <a:gd name="T46" fmla="*/ 104 w 238"/>
                  <a:gd name="T47" fmla="*/ 179 h 183"/>
                  <a:gd name="T48" fmla="*/ 101 w 238"/>
                  <a:gd name="T49" fmla="*/ 181 h 183"/>
                  <a:gd name="T50" fmla="*/ 103 w 238"/>
                  <a:gd name="T51" fmla="*/ 183 h 183"/>
                  <a:gd name="T52" fmla="*/ 105 w 238"/>
                  <a:gd name="T53" fmla="*/ 183 h 183"/>
                  <a:gd name="T54" fmla="*/ 115 w 238"/>
                  <a:gd name="T55" fmla="*/ 180 h 183"/>
                  <a:gd name="T56" fmla="*/ 119 w 238"/>
                  <a:gd name="T57" fmla="*/ 171 h 183"/>
                  <a:gd name="T58" fmla="*/ 119 w 238"/>
                  <a:gd name="T59" fmla="*/ 137 h 183"/>
                  <a:gd name="T60" fmla="*/ 119 w 238"/>
                  <a:gd name="T61" fmla="*/ 137 h 183"/>
                  <a:gd name="T62" fmla="*/ 120 w 238"/>
                  <a:gd name="T63" fmla="*/ 137 h 183"/>
                  <a:gd name="T64" fmla="*/ 120 w 238"/>
                  <a:gd name="T65" fmla="*/ 171 h 183"/>
                  <a:gd name="T66" fmla="*/ 123 w 238"/>
                  <a:gd name="T67" fmla="*/ 180 h 183"/>
                  <a:gd name="T68" fmla="*/ 134 w 238"/>
                  <a:gd name="T69" fmla="*/ 183 h 183"/>
                  <a:gd name="T70" fmla="*/ 135 w 238"/>
                  <a:gd name="T71" fmla="*/ 183 h 183"/>
                  <a:gd name="T72" fmla="*/ 137 w 238"/>
                  <a:gd name="T73" fmla="*/ 181 h 183"/>
                  <a:gd name="T74" fmla="*/ 135 w 238"/>
                  <a:gd name="T75" fmla="*/ 179 h 183"/>
                  <a:gd name="T76" fmla="*/ 126 w 238"/>
                  <a:gd name="T77" fmla="*/ 177 h 183"/>
                  <a:gd name="T78" fmla="*/ 124 w 238"/>
                  <a:gd name="T79" fmla="*/ 171 h 183"/>
                  <a:gd name="T80" fmla="*/ 124 w 238"/>
                  <a:gd name="T81" fmla="*/ 142 h 183"/>
                  <a:gd name="T82" fmla="*/ 144 w 238"/>
                  <a:gd name="T83" fmla="*/ 155 h 183"/>
                  <a:gd name="T84" fmla="*/ 144 w 238"/>
                  <a:gd name="T85" fmla="*/ 155 h 183"/>
                  <a:gd name="T86" fmla="*/ 152 w 238"/>
                  <a:gd name="T87" fmla="*/ 151 h 183"/>
                  <a:gd name="T88" fmla="*/ 153 w 238"/>
                  <a:gd name="T89" fmla="*/ 142 h 183"/>
                  <a:gd name="T90" fmla="*/ 139 w 238"/>
                  <a:gd name="T91" fmla="*/ 134 h 183"/>
                  <a:gd name="T92" fmla="*/ 95 w 238"/>
                  <a:gd name="T93" fmla="*/ 151 h 183"/>
                  <a:gd name="T94" fmla="*/ 90 w 238"/>
                  <a:gd name="T95" fmla="*/ 149 h 183"/>
                  <a:gd name="T96" fmla="*/ 89 w 238"/>
                  <a:gd name="T97" fmla="*/ 144 h 183"/>
                  <a:gd name="T98" fmla="*/ 113 w 238"/>
                  <a:gd name="T99" fmla="*/ 135 h 183"/>
                  <a:gd name="T100" fmla="*/ 115 w 238"/>
                  <a:gd name="T101" fmla="*/ 135 h 183"/>
                  <a:gd name="T102" fmla="*/ 115 w 238"/>
                  <a:gd name="T103" fmla="*/ 136 h 183"/>
                  <a:gd name="T104" fmla="*/ 95 w 238"/>
                  <a:gd name="T105" fmla="*/ 151 h 183"/>
                  <a:gd name="T106" fmla="*/ 148 w 238"/>
                  <a:gd name="T107" fmla="*/ 149 h 183"/>
                  <a:gd name="T108" fmla="*/ 144 w 238"/>
                  <a:gd name="T109" fmla="*/ 151 h 183"/>
                  <a:gd name="T110" fmla="*/ 144 w 238"/>
                  <a:gd name="T111" fmla="*/ 151 h 183"/>
                  <a:gd name="T112" fmla="*/ 124 w 238"/>
                  <a:gd name="T113" fmla="*/ 136 h 183"/>
                  <a:gd name="T114" fmla="*/ 124 w 238"/>
                  <a:gd name="T115" fmla="*/ 135 h 183"/>
                  <a:gd name="T116" fmla="*/ 126 w 238"/>
                  <a:gd name="T117" fmla="*/ 135 h 183"/>
                  <a:gd name="T118" fmla="*/ 149 w 238"/>
                  <a:gd name="T119" fmla="*/ 144 h 183"/>
                  <a:gd name="T120" fmla="*/ 148 w 238"/>
                  <a:gd name="T121" fmla="*/ 14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8" h="183">
                    <a:moveTo>
                      <a:pt x="139" y="134"/>
                    </a:moveTo>
                    <a:cubicBezTo>
                      <a:pt x="157" y="131"/>
                      <a:pt x="184" y="124"/>
                      <a:pt x="205" y="103"/>
                    </a:cubicBezTo>
                    <a:cubicBezTo>
                      <a:pt x="228" y="80"/>
                      <a:pt x="238" y="46"/>
                      <a:pt x="236" y="2"/>
                    </a:cubicBezTo>
                    <a:cubicBezTo>
                      <a:pt x="236" y="1"/>
                      <a:pt x="235" y="0"/>
                      <a:pt x="234" y="1"/>
                    </a:cubicBezTo>
                    <a:cubicBezTo>
                      <a:pt x="233" y="1"/>
                      <a:pt x="232" y="2"/>
                      <a:pt x="232" y="3"/>
                    </a:cubicBezTo>
                    <a:cubicBezTo>
                      <a:pt x="234" y="45"/>
                      <a:pt x="224" y="78"/>
                      <a:pt x="202" y="100"/>
                    </a:cubicBezTo>
                    <a:cubicBezTo>
                      <a:pt x="176" y="126"/>
                      <a:pt x="140" y="130"/>
                      <a:pt x="126" y="131"/>
                    </a:cubicBezTo>
                    <a:cubicBezTo>
                      <a:pt x="124" y="131"/>
                      <a:pt x="123" y="131"/>
                      <a:pt x="122" y="131"/>
                    </a:cubicBezTo>
                    <a:cubicBezTo>
                      <a:pt x="121" y="131"/>
                      <a:pt x="120" y="131"/>
                      <a:pt x="119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5" y="131"/>
                      <a:pt x="114" y="131"/>
                      <a:pt x="113" y="131"/>
                    </a:cubicBezTo>
                    <a:cubicBezTo>
                      <a:pt x="98" y="130"/>
                      <a:pt x="62" y="126"/>
                      <a:pt x="36" y="100"/>
                    </a:cubicBezTo>
                    <a:cubicBezTo>
                      <a:pt x="14" y="78"/>
                      <a:pt x="4" y="45"/>
                      <a:pt x="6" y="3"/>
                    </a:cubicBezTo>
                    <a:cubicBezTo>
                      <a:pt x="7" y="2"/>
                      <a:pt x="6" y="1"/>
                      <a:pt x="5" y="1"/>
                    </a:cubicBezTo>
                    <a:cubicBezTo>
                      <a:pt x="3" y="0"/>
                      <a:pt x="3" y="1"/>
                      <a:pt x="2" y="2"/>
                    </a:cubicBezTo>
                    <a:cubicBezTo>
                      <a:pt x="0" y="46"/>
                      <a:pt x="10" y="80"/>
                      <a:pt x="33" y="103"/>
                    </a:cubicBezTo>
                    <a:cubicBezTo>
                      <a:pt x="54" y="124"/>
                      <a:pt x="81" y="131"/>
                      <a:pt x="99" y="134"/>
                    </a:cubicBezTo>
                    <a:cubicBezTo>
                      <a:pt x="93" y="136"/>
                      <a:pt x="88" y="138"/>
                      <a:pt x="86" y="142"/>
                    </a:cubicBezTo>
                    <a:cubicBezTo>
                      <a:pt x="85" y="144"/>
                      <a:pt x="84" y="147"/>
                      <a:pt x="87" y="151"/>
                    </a:cubicBezTo>
                    <a:cubicBezTo>
                      <a:pt x="89" y="154"/>
                      <a:pt x="91" y="155"/>
                      <a:pt x="95" y="155"/>
                    </a:cubicBezTo>
                    <a:cubicBezTo>
                      <a:pt x="102" y="155"/>
                      <a:pt x="109" y="148"/>
                      <a:pt x="115" y="142"/>
                    </a:cubicBezTo>
                    <a:cubicBezTo>
                      <a:pt x="115" y="171"/>
                      <a:pt x="115" y="171"/>
                      <a:pt x="115" y="171"/>
                    </a:cubicBezTo>
                    <a:cubicBezTo>
                      <a:pt x="115" y="174"/>
                      <a:pt x="114" y="176"/>
                      <a:pt x="113" y="177"/>
                    </a:cubicBezTo>
                    <a:cubicBezTo>
                      <a:pt x="109" y="180"/>
                      <a:pt x="104" y="179"/>
                      <a:pt x="104" y="179"/>
                    </a:cubicBezTo>
                    <a:cubicBezTo>
                      <a:pt x="103" y="179"/>
                      <a:pt x="102" y="180"/>
                      <a:pt x="101" y="181"/>
                    </a:cubicBezTo>
                    <a:cubicBezTo>
                      <a:pt x="101" y="182"/>
                      <a:pt x="102" y="183"/>
                      <a:pt x="103" y="183"/>
                    </a:cubicBezTo>
                    <a:cubicBezTo>
                      <a:pt x="103" y="183"/>
                      <a:pt x="104" y="183"/>
                      <a:pt x="105" y="183"/>
                    </a:cubicBezTo>
                    <a:cubicBezTo>
                      <a:pt x="107" y="183"/>
                      <a:pt x="112" y="183"/>
                      <a:pt x="115" y="180"/>
                    </a:cubicBezTo>
                    <a:cubicBezTo>
                      <a:pt x="118" y="178"/>
                      <a:pt x="119" y="175"/>
                      <a:pt x="119" y="171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20" y="137"/>
                    </a:cubicBezTo>
                    <a:cubicBezTo>
                      <a:pt x="120" y="171"/>
                      <a:pt x="120" y="171"/>
                      <a:pt x="120" y="171"/>
                    </a:cubicBezTo>
                    <a:cubicBezTo>
                      <a:pt x="120" y="175"/>
                      <a:pt x="121" y="178"/>
                      <a:pt x="123" y="180"/>
                    </a:cubicBezTo>
                    <a:cubicBezTo>
                      <a:pt x="126" y="183"/>
                      <a:pt x="131" y="183"/>
                      <a:pt x="134" y="183"/>
                    </a:cubicBezTo>
                    <a:cubicBezTo>
                      <a:pt x="134" y="183"/>
                      <a:pt x="135" y="183"/>
                      <a:pt x="135" y="183"/>
                    </a:cubicBezTo>
                    <a:cubicBezTo>
                      <a:pt x="136" y="183"/>
                      <a:pt x="137" y="182"/>
                      <a:pt x="137" y="181"/>
                    </a:cubicBezTo>
                    <a:cubicBezTo>
                      <a:pt x="137" y="180"/>
                      <a:pt x="136" y="179"/>
                      <a:pt x="135" y="179"/>
                    </a:cubicBezTo>
                    <a:cubicBezTo>
                      <a:pt x="135" y="179"/>
                      <a:pt x="129" y="180"/>
                      <a:pt x="126" y="177"/>
                    </a:cubicBezTo>
                    <a:cubicBezTo>
                      <a:pt x="124" y="176"/>
                      <a:pt x="124" y="174"/>
                      <a:pt x="124" y="171"/>
                    </a:cubicBezTo>
                    <a:cubicBezTo>
                      <a:pt x="124" y="142"/>
                      <a:pt x="124" y="142"/>
                      <a:pt x="124" y="142"/>
                    </a:cubicBezTo>
                    <a:cubicBezTo>
                      <a:pt x="129" y="148"/>
                      <a:pt x="137" y="155"/>
                      <a:pt x="144" y="155"/>
                    </a:cubicBezTo>
                    <a:cubicBezTo>
                      <a:pt x="144" y="155"/>
                      <a:pt x="144" y="155"/>
                      <a:pt x="144" y="155"/>
                    </a:cubicBezTo>
                    <a:cubicBezTo>
                      <a:pt x="147" y="155"/>
                      <a:pt x="150" y="154"/>
                      <a:pt x="152" y="151"/>
                    </a:cubicBezTo>
                    <a:cubicBezTo>
                      <a:pt x="154" y="147"/>
                      <a:pt x="154" y="144"/>
                      <a:pt x="153" y="142"/>
                    </a:cubicBezTo>
                    <a:cubicBezTo>
                      <a:pt x="151" y="138"/>
                      <a:pt x="145" y="136"/>
                      <a:pt x="139" y="134"/>
                    </a:cubicBezTo>
                    <a:close/>
                    <a:moveTo>
                      <a:pt x="95" y="151"/>
                    </a:moveTo>
                    <a:cubicBezTo>
                      <a:pt x="93" y="151"/>
                      <a:pt x="91" y="151"/>
                      <a:pt x="90" y="149"/>
                    </a:cubicBezTo>
                    <a:cubicBezTo>
                      <a:pt x="88" y="147"/>
                      <a:pt x="89" y="145"/>
                      <a:pt x="89" y="144"/>
                    </a:cubicBezTo>
                    <a:cubicBezTo>
                      <a:pt x="91" y="140"/>
                      <a:pt x="104" y="136"/>
                      <a:pt x="113" y="135"/>
                    </a:cubicBezTo>
                    <a:cubicBezTo>
                      <a:pt x="113" y="135"/>
                      <a:pt x="114" y="135"/>
                      <a:pt x="115" y="135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0" y="142"/>
                      <a:pt x="101" y="151"/>
                      <a:pt x="95" y="151"/>
                    </a:cubicBezTo>
                    <a:close/>
                    <a:moveTo>
                      <a:pt x="148" y="149"/>
                    </a:moveTo>
                    <a:cubicBezTo>
                      <a:pt x="147" y="151"/>
                      <a:pt x="146" y="151"/>
                      <a:pt x="144" y="151"/>
                    </a:cubicBezTo>
                    <a:cubicBezTo>
                      <a:pt x="144" y="151"/>
                      <a:pt x="144" y="151"/>
                      <a:pt x="144" y="151"/>
                    </a:cubicBezTo>
                    <a:cubicBezTo>
                      <a:pt x="137" y="151"/>
                      <a:pt x="129" y="142"/>
                      <a:pt x="124" y="136"/>
                    </a:cubicBezTo>
                    <a:cubicBezTo>
                      <a:pt x="124" y="135"/>
                      <a:pt x="124" y="135"/>
                      <a:pt x="124" y="135"/>
                    </a:cubicBezTo>
                    <a:cubicBezTo>
                      <a:pt x="124" y="135"/>
                      <a:pt x="125" y="135"/>
                      <a:pt x="126" y="135"/>
                    </a:cubicBezTo>
                    <a:cubicBezTo>
                      <a:pt x="135" y="136"/>
                      <a:pt x="147" y="140"/>
                      <a:pt x="149" y="144"/>
                    </a:cubicBezTo>
                    <a:cubicBezTo>
                      <a:pt x="150" y="145"/>
                      <a:pt x="150" y="147"/>
                      <a:pt x="148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0" name="Freeform 3781"/>
              <p:cNvSpPr/>
              <p:nvPr>
                <p:custDataLst>
                  <p:tags r:id="rId49"/>
                </p:custDataLst>
              </p:nvPr>
            </p:nvSpPr>
            <p:spPr bwMode="auto">
              <a:xfrm>
                <a:off x="4818063" y="2092325"/>
                <a:ext cx="92075" cy="88900"/>
              </a:xfrm>
              <a:custGeom>
                <a:avLst/>
                <a:gdLst>
                  <a:gd name="T0" fmla="*/ 19 w 29"/>
                  <a:gd name="T1" fmla="*/ 9 h 28"/>
                  <a:gd name="T2" fmla="*/ 6 w 29"/>
                  <a:gd name="T3" fmla="*/ 28 h 28"/>
                  <a:gd name="T4" fmla="*/ 27 w 29"/>
                  <a:gd name="T5" fmla="*/ 0 h 28"/>
                  <a:gd name="T6" fmla="*/ 5 w 29"/>
                  <a:gd name="T7" fmla="*/ 28 h 28"/>
                  <a:gd name="T8" fmla="*/ 19 w 29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19" y="9"/>
                    </a:moveTo>
                    <a:cubicBezTo>
                      <a:pt x="13" y="16"/>
                      <a:pt x="8" y="24"/>
                      <a:pt x="6" y="28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3"/>
                      <a:pt x="4" y="25"/>
                      <a:pt x="5" y="28"/>
                    </a:cubicBezTo>
                    <a:cubicBezTo>
                      <a:pt x="10" y="18"/>
                      <a:pt x="19" y="9"/>
                      <a:pt x="1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1" name="Freeform 3782"/>
              <p:cNvSpPr/>
              <p:nvPr>
                <p:custDataLst>
                  <p:tags r:id="rId50"/>
                </p:custDataLst>
              </p:nvPr>
            </p:nvSpPr>
            <p:spPr bwMode="auto">
              <a:xfrm>
                <a:off x="4827588" y="2190750"/>
                <a:ext cx="95250" cy="88900"/>
              </a:xfrm>
              <a:custGeom>
                <a:avLst/>
                <a:gdLst>
                  <a:gd name="T0" fmla="*/ 5 w 30"/>
                  <a:gd name="T1" fmla="*/ 28 h 28"/>
                  <a:gd name="T2" fmla="*/ 20 w 30"/>
                  <a:gd name="T3" fmla="*/ 9 h 28"/>
                  <a:gd name="T4" fmla="*/ 7 w 30"/>
                  <a:gd name="T5" fmla="*/ 28 h 28"/>
                  <a:gd name="T6" fmla="*/ 27 w 30"/>
                  <a:gd name="T7" fmla="*/ 0 h 28"/>
                  <a:gd name="T8" fmla="*/ 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5" y="28"/>
                    </a:moveTo>
                    <a:cubicBezTo>
                      <a:pt x="11" y="18"/>
                      <a:pt x="20" y="9"/>
                      <a:pt x="20" y="9"/>
                    </a:cubicBezTo>
                    <a:cubicBezTo>
                      <a:pt x="13" y="16"/>
                      <a:pt x="9" y="23"/>
                      <a:pt x="7" y="28"/>
                    </a:cubicBezTo>
                    <a:cubicBezTo>
                      <a:pt x="30" y="26"/>
                      <a:pt x="27" y="0"/>
                      <a:pt x="27" y="0"/>
                    </a:cubicBezTo>
                    <a:cubicBezTo>
                      <a:pt x="0" y="2"/>
                      <a:pt x="5" y="25"/>
                      <a:pt x="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2" name="Freeform 3783"/>
              <p:cNvSpPr/>
              <p:nvPr>
                <p:custDataLst>
                  <p:tags r:id="rId51"/>
                </p:custDataLst>
              </p:nvPr>
            </p:nvSpPr>
            <p:spPr bwMode="auto">
              <a:xfrm>
                <a:off x="4849813" y="2270125"/>
                <a:ext cx="92075" cy="85725"/>
              </a:xfrm>
              <a:custGeom>
                <a:avLst/>
                <a:gdLst>
                  <a:gd name="T0" fmla="*/ 5 w 29"/>
                  <a:gd name="T1" fmla="*/ 27 h 27"/>
                  <a:gd name="T2" fmla="*/ 19 w 29"/>
                  <a:gd name="T3" fmla="*/ 9 h 27"/>
                  <a:gd name="T4" fmla="*/ 6 w 29"/>
                  <a:gd name="T5" fmla="*/ 27 h 27"/>
                  <a:gd name="T6" fmla="*/ 27 w 29"/>
                  <a:gd name="T7" fmla="*/ 0 h 27"/>
                  <a:gd name="T8" fmla="*/ 5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5" y="27"/>
                    </a:moveTo>
                    <a:cubicBezTo>
                      <a:pt x="10" y="17"/>
                      <a:pt x="19" y="9"/>
                      <a:pt x="19" y="9"/>
                    </a:cubicBezTo>
                    <a:cubicBezTo>
                      <a:pt x="13" y="16"/>
                      <a:pt x="8" y="23"/>
                      <a:pt x="6" y="27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2"/>
                      <a:pt x="4" y="24"/>
                      <a:pt x="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3" name="Freeform 3784"/>
              <p:cNvSpPr/>
              <p:nvPr>
                <p:custDataLst>
                  <p:tags r:id="rId52"/>
                </p:custDataLst>
              </p:nvPr>
            </p:nvSpPr>
            <p:spPr bwMode="auto">
              <a:xfrm>
                <a:off x="4881563" y="2333625"/>
                <a:ext cx="111125" cy="101600"/>
              </a:xfrm>
              <a:custGeom>
                <a:avLst/>
                <a:gdLst>
                  <a:gd name="T0" fmla="*/ 12 w 35"/>
                  <a:gd name="T1" fmla="*/ 32 h 32"/>
                  <a:gd name="T2" fmla="*/ 21 w 35"/>
                  <a:gd name="T3" fmla="*/ 11 h 32"/>
                  <a:gd name="T4" fmla="*/ 13 w 35"/>
                  <a:gd name="T5" fmla="*/ 32 h 32"/>
                  <a:gd name="T6" fmla="*/ 25 w 35"/>
                  <a:gd name="T7" fmla="*/ 0 h 32"/>
                  <a:gd name="T8" fmla="*/ 12 w 35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2">
                    <a:moveTo>
                      <a:pt x="12" y="32"/>
                    </a:moveTo>
                    <a:cubicBezTo>
                      <a:pt x="14" y="21"/>
                      <a:pt x="21" y="11"/>
                      <a:pt x="21" y="11"/>
                    </a:cubicBezTo>
                    <a:cubicBezTo>
                      <a:pt x="16" y="19"/>
                      <a:pt x="14" y="27"/>
                      <a:pt x="13" y="32"/>
                    </a:cubicBezTo>
                    <a:cubicBezTo>
                      <a:pt x="35" y="24"/>
                      <a:pt x="25" y="0"/>
                      <a:pt x="25" y="0"/>
                    </a:cubicBezTo>
                    <a:cubicBezTo>
                      <a:pt x="0" y="9"/>
                      <a:pt x="10" y="30"/>
                      <a:pt x="12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4" name="Freeform 3785"/>
              <p:cNvSpPr/>
              <p:nvPr>
                <p:custDataLst>
                  <p:tags r:id="rId53"/>
                </p:custDataLst>
              </p:nvPr>
            </p:nvSpPr>
            <p:spPr bwMode="auto">
              <a:xfrm>
                <a:off x="4941888" y="2387600"/>
                <a:ext cx="117475" cy="111125"/>
              </a:xfrm>
              <a:custGeom>
                <a:avLst/>
                <a:gdLst>
                  <a:gd name="T0" fmla="*/ 20 w 37"/>
                  <a:gd name="T1" fmla="*/ 12 h 35"/>
                  <a:gd name="T2" fmla="*/ 18 w 37"/>
                  <a:gd name="T3" fmla="*/ 34 h 35"/>
                  <a:gd name="T4" fmla="*/ 22 w 37"/>
                  <a:gd name="T5" fmla="*/ 0 h 35"/>
                  <a:gd name="T6" fmla="*/ 17 w 37"/>
                  <a:gd name="T7" fmla="*/ 35 h 35"/>
                  <a:gd name="T8" fmla="*/ 20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0" y="12"/>
                    </a:moveTo>
                    <a:cubicBezTo>
                      <a:pt x="17" y="21"/>
                      <a:pt x="17" y="30"/>
                      <a:pt x="18" y="34"/>
                    </a:cubicBezTo>
                    <a:cubicBezTo>
                      <a:pt x="37" y="21"/>
                      <a:pt x="22" y="0"/>
                      <a:pt x="22" y="0"/>
                    </a:cubicBezTo>
                    <a:cubicBezTo>
                      <a:pt x="0" y="16"/>
                      <a:pt x="15" y="33"/>
                      <a:pt x="17" y="35"/>
                    </a:cubicBezTo>
                    <a:cubicBezTo>
                      <a:pt x="16" y="24"/>
                      <a:pt x="20" y="12"/>
                      <a:pt x="2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5" name="Freeform 3786"/>
              <p:cNvSpPr/>
              <p:nvPr>
                <p:custDataLst>
                  <p:tags r:id="rId54"/>
                </p:custDataLst>
              </p:nvPr>
            </p:nvSpPr>
            <p:spPr bwMode="auto">
              <a:xfrm>
                <a:off x="5027613" y="2422525"/>
                <a:ext cx="117475" cy="111125"/>
              </a:xfrm>
              <a:custGeom>
                <a:avLst/>
                <a:gdLst>
                  <a:gd name="T0" fmla="*/ 22 w 37"/>
                  <a:gd name="T1" fmla="*/ 35 h 35"/>
                  <a:gd name="T2" fmla="*/ 18 w 37"/>
                  <a:gd name="T3" fmla="*/ 12 h 35"/>
                  <a:gd name="T4" fmla="*/ 23 w 37"/>
                  <a:gd name="T5" fmla="*/ 34 h 35"/>
                  <a:gd name="T6" fmla="*/ 16 w 37"/>
                  <a:gd name="T7" fmla="*/ 0 h 35"/>
                  <a:gd name="T8" fmla="*/ 22 w 37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2" y="35"/>
                    </a:moveTo>
                    <a:cubicBezTo>
                      <a:pt x="18" y="24"/>
                      <a:pt x="18" y="12"/>
                      <a:pt x="18" y="12"/>
                    </a:cubicBezTo>
                    <a:cubicBezTo>
                      <a:pt x="19" y="21"/>
                      <a:pt x="21" y="30"/>
                      <a:pt x="23" y="34"/>
                    </a:cubicBezTo>
                    <a:cubicBezTo>
                      <a:pt x="37" y="16"/>
                      <a:pt x="16" y="0"/>
                      <a:pt x="16" y="0"/>
                    </a:cubicBezTo>
                    <a:cubicBezTo>
                      <a:pt x="0" y="22"/>
                      <a:pt x="20" y="34"/>
                      <a:pt x="2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6" name="Freeform 3787"/>
              <p:cNvSpPr/>
              <p:nvPr>
                <p:custDataLst>
                  <p:tags r:id="rId55"/>
                </p:custDataLst>
              </p:nvPr>
            </p:nvSpPr>
            <p:spPr bwMode="auto">
              <a:xfrm>
                <a:off x="4951413" y="2530475"/>
                <a:ext cx="111125" cy="117475"/>
              </a:xfrm>
              <a:custGeom>
                <a:avLst/>
                <a:gdLst>
                  <a:gd name="T0" fmla="*/ 34 w 35"/>
                  <a:gd name="T1" fmla="*/ 13 h 37"/>
                  <a:gd name="T2" fmla="*/ 0 w 35"/>
                  <a:gd name="T3" fmla="*/ 21 h 37"/>
                  <a:gd name="T4" fmla="*/ 35 w 35"/>
                  <a:gd name="T5" fmla="*/ 14 h 37"/>
                  <a:gd name="T6" fmla="*/ 12 w 35"/>
                  <a:gd name="T7" fmla="*/ 19 h 37"/>
                  <a:gd name="T8" fmla="*/ 34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34" y="13"/>
                    </a:moveTo>
                    <a:cubicBezTo>
                      <a:pt x="16" y="0"/>
                      <a:pt x="0" y="21"/>
                      <a:pt x="0" y="21"/>
                    </a:cubicBezTo>
                    <a:cubicBezTo>
                      <a:pt x="22" y="37"/>
                      <a:pt x="34" y="17"/>
                      <a:pt x="35" y="14"/>
                    </a:cubicBezTo>
                    <a:cubicBezTo>
                      <a:pt x="24" y="18"/>
                      <a:pt x="12" y="19"/>
                      <a:pt x="12" y="19"/>
                    </a:cubicBezTo>
                    <a:cubicBezTo>
                      <a:pt x="21" y="18"/>
                      <a:pt x="30" y="15"/>
                      <a:pt x="3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7" name="Freeform 3788"/>
              <p:cNvSpPr/>
              <p:nvPr>
                <p:custDataLst>
                  <p:tags r:id="rId56"/>
                </p:custDataLst>
              </p:nvPr>
            </p:nvSpPr>
            <p:spPr bwMode="auto">
              <a:xfrm>
                <a:off x="4846638" y="2466975"/>
                <a:ext cx="111125" cy="120650"/>
              </a:xfrm>
              <a:custGeom>
                <a:avLst/>
                <a:gdLst>
                  <a:gd name="T0" fmla="*/ 12 w 35"/>
                  <a:gd name="T1" fmla="*/ 17 h 38"/>
                  <a:gd name="T2" fmla="*/ 35 w 35"/>
                  <a:gd name="T3" fmla="*/ 20 h 38"/>
                  <a:gd name="T4" fmla="*/ 0 w 35"/>
                  <a:gd name="T5" fmla="*/ 15 h 38"/>
                  <a:gd name="T6" fmla="*/ 35 w 35"/>
                  <a:gd name="T7" fmla="*/ 21 h 38"/>
                  <a:gd name="T8" fmla="*/ 12 w 35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2" y="17"/>
                    </a:moveTo>
                    <a:cubicBezTo>
                      <a:pt x="21" y="20"/>
                      <a:pt x="30" y="20"/>
                      <a:pt x="35" y="20"/>
                    </a:cubicBezTo>
                    <a:cubicBezTo>
                      <a:pt x="22" y="0"/>
                      <a:pt x="0" y="15"/>
                      <a:pt x="0" y="15"/>
                    </a:cubicBezTo>
                    <a:cubicBezTo>
                      <a:pt x="16" y="38"/>
                      <a:pt x="33" y="23"/>
                      <a:pt x="35" y="21"/>
                    </a:cubicBezTo>
                    <a:cubicBezTo>
                      <a:pt x="24" y="21"/>
                      <a:pt x="12" y="17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8" name="Freeform 3789"/>
              <p:cNvSpPr/>
              <p:nvPr>
                <p:custDataLst>
                  <p:tags r:id="rId57"/>
                </p:custDataLst>
              </p:nvPr>
            </p:nvSpPr>
            <p:spPr bwMode="auto">
              <a:xfrm>
                <a:off x="4779963" y="2390775"/>
                <a:ext cx="98425" cy="104775"/>
              </a:xfrm>
              <a:custGeom>
                <a:avLst/>
                <a:gdLst>
                  <a:gd name="T0" fmla="*/ 31 w 31"/>
                  <a:gd name="T1" fmla="*/ 24 h 33"/>
                  <a:gd name="T2" fmla="*/ 11 w 31"/>
                  <a:gd name="T3" fmla="*/ 13 h 33"/>
                  <a:gd name="T4" fmla="*/ 31 w 31"/>
                  <a:gd name="T5" fmla="*/ 23 h 33"/>
                  <a:gd name="T6" fmla="*/ 0 w 31"/>
                  <a:gd name="T7" fmla="*/ 7 h 33"/>
                  <a:gd name="T8" fmla="*/ 31 w 31"/>
                  <a:gd name="T9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31" y="24"/>
                    </a:moveTo>
                    <a:cubicBezTo>
                      <a:pt x="20" y="20"/>
                      <a:pt x="11" y="13"/>
                      <a:pt x="11" y="13"/>
                    </a:cubicBezTo>
                    <a:cubicBezTo>
                      <a:pt x="18" y="18"/>
                      <a:pt x="26" y="21"/>
                      <a:pt x="31" y="23"/>
                    </a:cubicBezTo>
                    <a:cubicBezTo>
                      <a:pt x="26" y="0"/>
                      <a:pt x="0" y="7"/>
                      <a:pt x="0" y="7"/>
                    </a:cubicBezTo>
                    <a:cubicBezTo>
                      <a:pt x="7" y="33"/>
                      <a:pt x="28" y="25"/>
                      <a:pt x="3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29" name="Freeform 3790"/>
              <p:cNvSpPr/>
              <p:nvPr>
                <p:custDataLst>
                  <p:tags r:id="rId58"/>
                </p:custDataLst>
              </p:nvPr>
            </p:nvSpPr>
            <p:spPr bwMode="auto">
              <a:xfrm>
                <a:off x="4735513" y="2286000"/>
                <a:ext cx="92075" cy="95250"/>
              </a:xfrm>
              <a:custGeom>
                <a:avLst/>
                <a:gdLst>
                  <a:gd name="T0" fmla="*/ 28 w 29"/>
                  <a:gd name="T1" fmla="*/ 24 h 30"/>
                  <a:gd name="T2" fmla="*/ 10 w 29"/>
                  <a:gd name="T3" fmla="*/ 10 h 30"/>
                  <a:gd name="T4" fmla="*/ 29 w 29"/>
                  <a:gd name="T5" fmla="*/ 23 h 30"/>
                  <a:gd name="T6" fmla="*/ 0 w 29"/>
                  <a:gd name="T7" fmla="*/ 3 h 30"/>
                  <a:gd name="T8" fmla="*/ 28 w 29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30">
                    <a:moveTo>
                      <a:pt x="28" y="24"/>
                    </a:moveTo>
                    <a:cubicBezTo>
                      <a:pt x="18" y="19"/>
                      <a:pt x="10" y="10"/>
                      <a:pt x="10" y="10"/>
                    </a:cubicBezTo>
                    <a:cubicBezTo>
                      <a:pt x="17" y="17"/>
                      <a:pt x="24" y="21"/>
                      <a:pt x="29" y="23"/>
                    </a:cubicBezTo>
                    <a:cubicBezTo>
                      <a:pt x="26" y="0"/>
                      <a:pt x="0" y="3"/>
                      <a:pt x="0" y="3"/>
                    </a:cubicBezTo>
                    <a:cubicBezTo>
                      <a:pt x="3" y="30"/>
                      <a:pt x="26" y="25"/>
                      <a:pt x="28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30" name="Freeform 3791"/>
              <p:cNvSpPr/>
              <p:nvPr>
                <p:custDataLst>
                  <p:tags r:id="rId59"/>
                </p:custDataLst>
              </p:nvPr>
            </p:nvSpPr>
            <p:spPr bwMode="auto">
              <a:xfrm>
                <a:off x="4713288" y="2181225"/>
                <a:ext cx="95250" cy="88900"/>
              </a:xfrm>
              <a:custGeom>
                <a:avLst/>
                <a:gdLst>
                  <a:gd name="T0" fmla="*/ 26 w 30"/>
                  <a:gd name="T1" fmla="*/ 28 h 28"/>
                  <a:gd name="T2" fmla="*/ 11 w 30"/>
                  <a:gd name="T3" fmla="*/ 9 h 28"/>
                  <a:gd name="T4" fmla="*/ 26 w 30"/>
                  <a:gd name="T5" fmla="*/ 27 h 28"/>
                  <a:gd name="T6" fmla="*/ 4 w 30"/>
                  <a:gd name="T7" fmla="*/ 0 h 28"/>
                  <a:gd name="T8" fmla="*/ 26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6" y="28"/>
                    </a:moveTo>
                    <a:cubicBezTo>
                      <a:pt x="17" y="20"/>
                      <a:pt x="11" y="9"/>
                      <a:pt x="11" y="9"/>
                    </a:cubicBezTo>
                    <a:cubicBezTo>
                      <a:pt x="16" y="18"/>
                      <a:pt x="22" y="24"/>
                      <a:pt x="26" y="27"/>
                    </a:cubicBezTo>
                    <a:cubicBezTo>
                      <a:pt x="30" y="4"/>
                      <a:pt x="4" y="0"/>
                      <a:pt x="4" y="0"/>
                    </a:cubicBezTo>
                    <a:cubicBezTo>
                      <a:pt x="0" y="27"/>
                      <a:pt x="23" y="28"/>
                      <a:pt x="26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31" name="Freeform 3792"/>
              <p:cNvSpPr/>
              <p:nvPr>
                <p:custDataLst>
                  <p:tags r:id="rId60"/>
                </p:custDataLst>
              </p:nvPr>
            </p:nvSpPr>
            <p:spPr bwMode="auto">
              <a:xfrm>
                <a:off x="4719638" y="2070100"/>
                <a:ext cx="104775" cy="95250"/>
              </a:xfrm>
              <a:custGeom>
                <a:avLst/>
                <a:gdLst>
                  <a:gd name="T0" fmla="*/ 26 w 33"/>
                  <a:gd name="T1" fmla="*/ 30 h 30"/>
                  <a:gd name="T2" fmla="*/ 14 w 33"/>
                  <a:gd name="T3" fmla="*/ 10 h 30"/>
                  <a:gd name="T4" fmla="*/ 26 w 33"/>
                  <a:gd name="T5" fmla="*/ 29 h 30"/>
                  <a:gd name="T6" fmla="*/ 8 w 33"/>
                  <a:gd name="T7" fmla="*/ 0 h 30"/>
                  <a:gd name="T8" fmla="*/ 26 w 33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6" y="30"/>
                    </a:moveTo>
                    <a:cubicBezTo>
                      <a:pt x="18" y="22"/>
                      <a:pt x="14" y="10"/>
                      <a:pt x="14" y="10"/>
                    </a:cubicBezTo>
                    <a:cubicBezTo>
                      <a:pt x="17" y="19"/>
                      <a:pt x="23" y="26"/>
                      <a:pt x="26" y="29"/>
                    </a:cubicBezTo>
                    <a:cubicBezTo>
                      <a:pt x="33" y="7"/>
                      <a:pt x="8" y="0"/>
                      <a:pt x="8" y="0"/>
                    </a:cubicBezTo>
                    <a:cubicBezTo>
                      <a:pt x="0" y="26"/>
                      <a:pt x="23" y="30"/>
                      <a:pt x="26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859" name="Rectangle 24"/>
          <p:cNvSpPr>
            <a:spLocks noChangeArrowheads="1"/>
          </p:cNvSpPr>
          <p:nvPr/>
        </p:nvSpPr>
        <p:spPr bwMode="auto">
          <a:xfrm>
            <a:off x="467995" y="3112135"/>
            <a:ext cx="1918970" cy="2067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但因为这个传感器特性它有两个模块和两条信号线，并且它们的电压是时刻处于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倍关系，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所以还要测第二条，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以同样的方法连上信号线2对应的1号针脚，然后打开通道B，进项波形调整，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0" name="Rectangle 24"/>
          <p:cNvSpPr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1146936" y="1102346"/>
            <a:ext cx="543296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1" name="Rectangle 24"/>
          <p:cNvSpPr>
            <a:spLocks noChangeArrowheads="1"/>
          </p:cNvSpPr>
          <p:nvPr/>
        </p:nvSpPr>
        <p:spPr bwMode="auto">
          <a:xfrm>
            <a:off x="6875780" y="3112135"/>
            <a:ext cx="2011680" cy="15481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完成后，缓慢的踩松踏板</a:t>
            </a:r>
            <a:r>
              <a:rPr 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能</a:t>
            </a:r>
            <a:r>
              <a:rPr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看到两条波形都在同步的上升和下降反应也比较迅速，没有异常波形，然后再快速的踩松踏板，可以看到同样没有问题，说明它们的同步性和灵敏度都是相对较好      </a:t>
            </a:r>
            <a:endParaRPr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2" name="Rectangle 24"/>
          <p:cNvSpPr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7627966" y="1090916"/>
            <a:ext cx="543296" cy="517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sz="28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endParaRPr lang="en-US" altLang="zh-CN" sz="28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7" name="Rectangle 24"/>
          <p:cNvSpPr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476250" y="2477770"/>
            <a:ext cx="182245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传感器特性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900" name="直接连接符 6899"/>
          <p:cNvCxnSpPr/>
          <p:nvPr/>
        </p:nvCxnSpPr>
        <p:spPr>
          <a:xfrm>
            <a:off x="791455" y="2967932"/>
            <a:ext cx="125425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870" name="Rectangle 24"/>
          <p:cNvSpPr>
            <a:spLocks noChangeArrowheads="1"/>
          </p:cNvSpPr>
          <p:nvPr>
            <p:custDataLst>
              <p:tags r:id="rId64"/>
            </p:custDataLst>
          </p:nvPr>
        </p:nvSpPr>
        <p:spPr bwMode="auto">
          <a:xfrm>
            <a:off x="7121525" y="2556510"/>
            <a:ext cx="158369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chemeClr val="accent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同步灵敏分析</a:t>
            </a:r>
            <a:endParaRPr lang="zh-CN" altLang="en-US" sz="2000" b="1" dirty="0">
              <a:solidFill>
                <a:schemeClr val="accent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145" name="Rectangle 39"/>
          <p:cNvSpPr>
            <a:spLocks noChangeArrowheads="1"/>
          </p:cNvSpPr>
          <p:nvPr/>
        </p:nvSpPr>
        <p:spPr bwMode="auto">
          <a:xfrm>
            <a:off x="238760" y="278130"/>
            <a:ext cx="195897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n w="6350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波形的分析诊断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269473" y="699542"/>
            <a:ext cx="899592" cy="56017"/>
            <a:chOff x="0" y="2842590"/>
            <a:chExt cx="7054752" cy="89199"/>
          </a:xfrm>
        </p:grpSpPr>
        <p:sp>
          <p:nvSpPr>
            <p:cNvPr id="147" name="矩形 146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矩形 147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矩形 148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矩形 149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65"/>
          <a:stretch>
            <a:fillRect/>
          </a:stretch>
        </p:blipFill>
        <p:spPr>
          <a:xfrm>
            <a:off x="3131820" y="1123315"/>
            <a:ext cx="2668270" cy="1501140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6"/>
          <a:stretch>
            <a:fillRect/>
          </a:stretch>
        </p:blipFill>
        <p:spPr>
          <a:xfrm>
            <a:off x="3133090" y="2925445"/>
            <a:ext cx="2667000" cy="14992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13"/>
          <p:cNvSpPr>
            <a:spLocks noChangeAspect="1" noChangeArrowheads="1" noTextEdit="1"/>
          </p:cNvSpPr>
          <p:nvPr/>
        </p:nvSpPr>
        <p:spPr bwMode="auto">
          <a:xfrm>
            <a:off x="-3931920" y="1409065"/>
            <a:ext cx="13002260" cy="3636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1" name="Rectangle 24"/>
          <p:cNvSpPr>
            <a:spLocks noChangeArrowheads="1"/>
          </p:cNvSpPr>
          <p:nvPr/>
        </p:nvSpPr>
        <p:spPr bwMode="auto">
          <a:xfrm>
            <a:off x="6083935" y="511175"/>
            <a:ext cx="2743200" cy="30619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特性匹配诊断</a:t>
            </a:r>
            <a:endParaRPr lang="zh-CN" altLang="en-US" b="1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en-US" altLang="zh-CN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</a:t>
            </a:r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可以看到踩松踏板时，它们的电压波形在时刻变化，但不直观，需要暂停检测，分析已经检测出来的波形，进行放大，对比同一时刻的两条信号线电压是否是2倍的关系，能看到，时刻都处于</a:t>
            </a:r>
            <a:r>
              <a:rPr lang="en-US" altLang="zh-CN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2</a:t>
            </a:r>
            <a:r>
              <a:rPr lang="zh-CN" altLang="en-US" sz="1600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倍左右关系，说明这个加速踏板位置传感器没有问题。</a:t>
            </a:r>
            <a:endParaRPr lang="zh-CN" altLang="en-US" sz="1600" dirty="0">
              <a:solidFill>
                <a:schemeClr val="tx2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6" name="Rectangle 39"/>
          <p:cNvSpPr>
            <a:spLocks noChangeArrowheads="1"/>
          </p:cNvSpPr>
          <p:nvPr/>
        </p:nvSpPr>
        <p:spPr bwMode="auto">
          <a:xfrm>
            <a:off x="249555" y="278130"/>
            <a:ext cx="2959735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l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chemeClr val="tx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特性匹配诊断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46" name="组合 145"/>
          <p:cNvGrpSpPr/>
          <p:nvPr/>
        </p:nvGrpSpPr>
        <p:grpSpPr>
          <a:xfrm>
            <a:off x="269473" y="699542"/>
            <a:ext cx="899592" cy="56017"/>
            <a:chOff x="0" y="2842590"/>
            <a:chExt cx="7054752" cy="89199"/>
          </a:xfrm>
        </p:grpSpPr>
        <p:sp>
          <p:nvSpPr>
            <p:cNvPr id="147" name="矩形 146"/>
            <p:cNvSpPr/>
            <p:nvPr>
              <p:custDataLst>
                <p:tags r:id="rId1"/>
              </p:custDataLst>
            </p:nvPr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8" name="矩形 147"/>
            <p:cNvSpPr/>
            <p:nvPr>
              <p:custDataLst>
                <p:tags r:id="rId2"/>
              </p:custDataLst>
            </p:nvPr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49" name="矩形 148"/>
            <p:cNvSpPr/>
            <p:nvPr>
              <p:custDataLst>
                <p:tags r:id="rId3"/>
              </p:custDataLst>
            </p:nvPr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50" name="矩形 149"/>
            <p:cNvSpPr/>
            <p:nvPr>
              <p:custDataLst>
                <p:tags r:id="rId4"/>
              </p:custDataLst>
            </p:nvPr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-2487" y="3868136"/>
            <a:ext cx="9146488" cy="863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111125" y="3979545"/>
            <a:ext cx="8416925" cy="6642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这是用示波器对传感器的波形进项分析，检测的是从传感器发送向控制单元的信号，从而来判断传感器是否损坏    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83895" y="771525"/>
            <a:ext cx="5020310" cy="28187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211195" y="1470660"/>
            <a:ext cx="486473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执行器的分析诊断</a:t>
            </a:r>
            <a:endParaRPr lang="zh-CN" altLang="en-US" sz="3600" b="1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20595" y="1360170"/>
            <a:ext cx="9906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04</a:t>
            </a:r>
            <a:endParaRPr lang="en-US" altLang="zh-CN" sz="5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0" y="2517744"/>
            <a:ext cx="9144000" cy="54006"/>
            <a:chOff x="2190216" y="0"/>
            <a:chExt cx="7128792" cy="108012"/>
          </a:xfrm>
        </p:grpSpPr>
        <p:sp>
          <p:nvSpPr>
            <p:cNvPr id="50" name="矩形 49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515" y="1131570"/>
            <a:ext cx="1783080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Rectangle 39"/>
          <p:cNvSpPr>
            <a:spLocks noChangeArrowheads="1"/>
          </p:cNvSpPr>
          <p:nvPr/>
        </p:nvSpPr>
        <p:spPr bwMode="auto">
          <a:xfrm>
            <a:off x="242169" y="278281"/>
            <a:ext cx="2778059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执行器检测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16" name="组合 15"/>
          <p:cNvGrpSpPr/>
          <p:nvPr/>
        </p:nvGrpSpPr>
        <p:grpSpPr>
          <a:xfrm>
            <a:off x="257408" y="699542"/>
            <a:ext cx="899592" cy="56017"/>
            <a:chOff x="0" y="2842590"/>
            <a:chExt cx="7054752" cy="89199"/>
          </a:xfrm>
        </p:grpSpPr>
        <p:sp>
          <p:nvSpPr>
            <p:cNvPr id="17" name="矩形 16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8" name="矩形 17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19" name="矩形 18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0" name="矩形 19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8" name="文本框 7"/>
          <p:cNvSpPr txBox="1"/>
          <p:nvPr/>
        </p:nvSpPr>
        <p:spPr>
          <a:xfrm>
            <a:off x="512445" y="3237230"/>
            <a:ext cx="8416925" cy="147637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contourW="12700"/>
          </a:bodyPr>
          <a:lstStyle/>
          <a:p>
            <a:pPr marL="342900" indent="-342900" algn="l">
              <a:lnSpc>
                <a:spcPct val="150000"/>
              </a:lnSpc>
              <a:buClr>
                <a:srgbClr val="F57E72"/>
              </a:buClr>
              <a:buFont typeface="Wingdings" panose="05000000000000000000" charset="0"/>
              <a:buChar char="u"/>
            </a:pPr>
            <a:r>
              <a:rPr lang="en-US" altLang="zh-CN" sz="2400">
                <a:sym typeface="+mn-ea"/>
              </a:rPr>
              <a:t>      </a:t>
            </a:r>
            <a:r>
              <a:rPr>
                <a:sym typeface="+mn-ea"/>
              </a:rPr>
              <a:t>检测执行器时，需要在控制单元控制执行器的控制线上采集信号，根据信号特性，来判断控制单元以及执行器的好坏，下面就以这个鼓风机调速器总成为例进行分析</a:t>
            </a:r>
            <a:endParaRPr>
              <a:sym typeface="+mn-ea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265" y="1131570"/>
            <a:ext cx="4520565" cy="200850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220970" y="1131570"/>
            <a:ext cx="3566160" cy="20085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180574" y="123976"/>
            <a:ext cx="2778059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连接调整波形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62158" y="483642"/>
            <a:ext cx="899592" cy="56017"/>
            <a:chOff x="0" y="2842590"/>
            <a:chExt cx="7054752" cy="89199"/>
          </a:xfrm>
        </p:grpSpPr>
        <p:sp>
          <p:nvSpPr>
            <p:cNvPr id="60" name="矩形 59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860290" y="483870"/>
            <a:ext cx="35433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   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可以看到，它的上面有三条线束，分别是12伏电源、搭铁，以及一个从空调控制模块过来的控制线。</a:t>
            </a:r>
            <a:r>
              <a:rPr lang="zh-CN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只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需要做的就是在这个控制线上采集信号波形</a:t>
            </a:r>
            <a:endParaRPr>
              <a:solidFill>
                <a:schemeClr val="bg2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  <a:p>
            <a:r>
              <a:rPr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            </a:t>
            </a:r>
            <a:endParaRPr>
              <a:solidFill>
                <a:schemeClr val="bg2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52450" y="3579495"/>
            <a:ext cx="3950335" cy="645160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</a:t>
            </a:r>
            <a:r>
              <a:rPr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以同样的方法连接控制线束，启动车辆，并调整波形</a:t>
            </a:r>
            <a:endParaRPr lang="zh-CN">
              <a:solidFill>
                <a:schemeClr val="bg2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115695" y="771525"/>
            <a:ext cx="3034030" cy="1706880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32045" y="2860040"/>
            <a:ext cx="2844800" cy="160083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3" name="Oval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567680" y="706378"/>
            <a:ext cx="323850" cy="3239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64" name="Oval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37530" y="2998470"/>
            <a:ext cx="290830" cy="3238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79" name="Freeform 31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5725160" y="3107690"/>
            <a:ext cx="133985" cy="127000"/>
          </a:xfrm>
          <a:custGeom>
            <a:avLst/>
            <a:gdLst>
              <a:gd name="T0" fmla="*/ 52 w 54"/>
              <a:gd name="T1" fmla="*/ 0 h 47"/>
              <a:gd name="T2" fmla="*/ 11 w 54"/>
              <a:gd name="T3" fmla="*/ 0 h 47"/>
              <a:gd name="T4" fmla="*/ 9 w 54"/>
              <a:gd name="T5" fmla="*/ 2 h 47"/>
              <a:gd name="T6" fmla="*/ 9 w 54"/>
              <a:gd name="T7" fmla="*/ 4 h 47"/>
              <a:gd name="T8" fmla="*/ 9 w 54"/>
              <a:gd name="T9" fmla="*/ 5 h 47"/>
              <a:gd name="T10" fmla="*/ 9 w 54"/>
              <a:gd name="T11" fmla="*/ 6 h 47"/>
              <a:gd name="T12" fmla="*/ 9 w 54"/>
              <a:gd name="T13" fmla="*/ 9 h 47"/>
              <a:gd name="T14" fmla="*/ 10 w 54"/>
              <a:gd name="T15" fmla="*/ 9 h 47"/>
              <a:gd name="T16" fmla="*/ 2 w 54"/>
              <a:gd name="T17" fmla="*/ 9 h 47"/>
              <a:gd name="T18" fmla="*/ 0 w 54"/>
              <a:gd name="T19" fmla="*/ 11 h 47"/>
              <a:gd name="T20" fmla="*/ 0 w 54"/>
              <a:gd name="T21" fmla="*/ 45 h 47"/>
              <a:gd name="T22" fmla="*/ 2 w 54"/>
              <a:gd name="T23" fmla="*/ 47 h 47"/>
              <a:gd name="T24" fmla="*/ 43 w 54"/>
              <a:gd name="T25" fmla="*/ 47 h 47"/>
              <a:gd name="T26" fmla="*/ 45 w 54"/>
              <a:gd name="T27" fmla="*/ 45 h 47"/>
              <a:gd name="T28" fmla="*/ 45 w 54"/>
              <a:gd name="T29" fmla="*/ 38 h 47"/>
              <a:gd name="T30" fmla="*/ 52 w 54"/>
              <a:gd name="T31" fmla="*/ 38 h 47"/>
              <a:gd name="T32" fmla="*/ 54 w 54"/>
              <a:gd name="T33" fmla="*/ 36 h 47"/>
              <a:gd name="T34" fmla="*/ 54 w 54"/>
              <a:gd name="T35" fmla="*/ 34 h 47"/>
              <a:gd name="T36" fmla="*/ 54 w 54"/>
              <a:gd name="T37" fmla="*/ 33 h 47"/>
              <a:gd name="T38" fmla="*/ 54 w 54"/>
              <a:gd name="T39" fmla="*/ 31 h 47"/>
              <a:gd name="T40" fmla="*/ 54 w 54"/>
              <a:gd name="T41" fmla="*/ 7 h 47"/>
              <a:gd name="T42" fmla="*/ 54 w 54"/>
              <a:gd name="T43" fmla="*/ 5 h 47"/>
              <a:gd name="T44" fmla="*/ 54 w 54"/>
              <a:gd name="T45" fmla="*/ 4 h 47"/>
              <a:gd name="T46" fmla="*/ 54 w 54"/>
              <a:gd name="T47" fmla="*/ 2 h 47"/>
              <a:gd name="T48" fmla="*/ 52 w 54"/>
              <a:gd name="T49" fmla="*/ 0 h 47"/>
              <a:gd name="T50" fmla="*/ 26 w 54"/>
              <a:gd name="T51" fmla="*/ 22 h 47"/>
              <a:gd name="T52" fmla="*/ 30 w 54"/>
              <a:gd name="T53" fmla="*/ 18 h 47"/>
              <a:gd name="T54" fmla="*/ 34 w 54"/>
              <a:gd name="T55" fmla="*/ 22 h 47"/>
              <a:gd name="T56" fmla="*/ 30 w 54"/>
              <a:gd name="T57" fmla="*/ 26 h 47"/>
              <a:gd name="T58" fmla="*/ 26 w 54"/>
              <a:gd name="T59" fmla="*/ 22 h 47"/>
              <a:gd name="T60" fmla="*/ 38 w 54"/>
              <a:gd name="T61" fmla="*/ 42 h 47"/>
              <a:gd name="T62" fmla="*/ 7 w 54"/>
              <a:gd name="T63" fmla="*/ 42 h 47"/>
              <a:gd name="T64" fmla="*/ 5 w 54"/>
              <a:gd name="T65" fmla="*/ 40 h 47"/>
              <a:gd name="T66" fmla="*/ 5 w 54"/>
              <a:gd name="T67" fmla="*/ 37 h 47"/>
              <a:gd name="T68" fmla="*/ 5 w 54"/>
              <a:gd name="T69" fmla="*/ 36 h 47"/>
              <a:gd name="T70" fmla="*/ 6 w 54"/>
              <a:gd name="T71" fmla="*/ 34 h 47"/>
              <a:gd name="T72" fmla="*/ 20 w 54"/>
              <a:gd name="T73" fmla="*/ 29 h 47"/>
              <a:gd name="T74" fmla="*/ 23 w 54"/>
              <a:gd name="T75" fmla="*/ 30 h 47"/>
              <a:gd name="T76" fmla="*/ 26 w 54"/>
              <a:gd name="T77" fmla="*/ 32 h 47"/>
              <a:gd name="T78" fmla="*/ 38 w 54"/>
              <a:gd name="T79" fmla="*/ 32 h 47"/>
              <a:gd name="T80" fmla="*/ 39 w 54"/>
              <a:gd name="T81" fmla="*/ 32 h 47"/>
              <a:gd name="T82" fmla="*/ 40 w 54"/>
              <a:gd name="T83" fmla="*/ 33 h 47"/>
              <a:gd name="T84" fmla="*/ 40 w 54"/>
              <a:gd name="T85" fmla="*/ 40 h 47"/>
              <a:gd name="T86" fmla="*/ 38 w 54"/>
              <a:gd name="T87" fmla="*/ 42 h 47"/>
              <a:gd name="T88" fmla="*/ 49 w 54"/>
              <a:gd name="T89" fmla="*/ 31 h 47"/>
              <a:gd name="T90" fmla="*/ 48 w 54"/>
              <a:gd name="T91" fmla="*/ 33 h 47"/>
              <a:gd name="T92" fmla="*/ 47 w 54"/>
              <a:gd name="T93" fmla="*/ 33 h 47"/>
              <a:gd name="T94" fmla="*/ 45 w 54"/>
              <a:gd name="T95" fmla="*/ 33 h 47"/>
              <a:gd name="T96" fmla="*/ 45 w 54"/>
              <a:gd name="T97" fmla="*/ 11 h 47"/>
              <a:gd name="T98" fmla="*/ 43 w 54"/>
              <a:gd name="T99" fmla="*/ 9 h 47"/>
              <a:gd name="T100" fmla="*/ 14 w 54"/>
              <a:gd name="T101" fmla="*/ 9 h 47"/>
              <a:gd name="T102" fmla="*/ 14 w 54"/>
              <a:gd name="T103" fmla="*/ 9 h 47"/>
              <a:gd name="T104" fmla="*/ 14 w 54"/>
              <a:gd name="T105" fmla="*/ 7 h 47"/>
              <a:gd name="T106" fmla="*/ 15 w 54"/>
              <a:gd name="T107" fmla="*/ 6 h 47"/>
              <a:gd name="T108" fmla="*/ 16 w 54"/>
              <a:gd name="T109" fmla="*/ 5 h 47"/>
              <a:gd name="T110" fmla="*/ 47 w 54"/>
              <a:gd name="T111" fmla="*/ 5 h 47"/>
              <a:gd name="T112" fmla="*/ 49 w 54"/>
              <a:gd name="T113" fmla="*/ 7 h 47"/>
              <a:gd name="T114" fmla="*/ 49 w 54"/>
              <a:gd name="T115" fmla="*/ 3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4" h="47">
                <a:moveTo>
                  <a:pt x="52" y="0"/>
                </a:move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9" y="1"/>
                  <a:pt x="9" y="2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5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9"/>
                  <a:pt x="10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0" y="10"/>
                  <a:pt x="0" y="11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6"/>
                  <a:pt x="1" y="47"/>
                  <a:pt x="2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5" y="46"/>
                  <a:pt x="45" y="45"/>
                </a:cubicBezTo>
                <a:cubicBezTo>
                  <a:pt x="45" y="38"/>
                  <a:pt x="45" y="38"/>
                  <a:pt x="45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53" y="38"/>
                  <a:pt x="54" y="37"/>
                  <a:pt x="54" y="36"/>
                </a:cubicBezTo>
                <a:cubicBezTo>
                  <a:pt x="54" y="34"/>
                  <a:pt x="54" y="34"/>
                  <a:pt x="54" y="34"/>
                </a:cubicBezTo>
                <a:cubicBezTo>
                  <a:pt x="54" y="33"/>
                  <a:pt x="54" y="33"/>
                  <a:pt x="54" y="33"/>
                </a:cubicBezTo>
                <a:cubicBezTo>
                  <a:pt x="54" y="33"/>
                  <a:pt x="54" y="32"/>
                  <a:pt x="54" y="3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6"/>
                  <a:pt x="54" y="5"/>
                  <a:pt x="54" y="5"/>
                </a:cubicBezTo>
                <a:cubicBezTo>
                  <a:pt x="54" y="5"/>
                  <a:pt x="54" y="4"/>
                  <a:pt x="54" y="4"/>
                </a:cubicBezTo>
                <a:cubicBezTo>
                  <a:pt x="54" y="2"/>
                  <a:pt x="54" y="2"/>
                  <a:pt x="54" y="2"/>
                </a:cubicBezTo>
                <a:cubicBezTo>
                  <a:pt x="54" y="1"/>
                  <a:pt x="53" y="0"/>
                  <a:pt x="52" y="0"/>
                </a:cubicBezTo>
                <a:close/>
                <a:moveTo>
                  <a:pt x="26" y="22"/>
                </a:moveTo>
                <a:cubicBezTo>
                  <a:pt x="26" y="20"/>
                  <a:pt x="28" y="18"/>
                  <a:pt x="30" y="18"/>
                </a:cubicBezTo>
                <a:cubicBezTo>
                  <a:pt x="33" y="18"/>
                  <a:pt x="34" y="20"/>
                  <a:pt x="34" y="22"/>
                </a:cubicBezTo>
                <a:cubicBezTo>
                  <a:pt x="34" y="24"/>
                  <a:pt x="33" y="26"/>
                  <a:pt x="30" y="26"/>
                </a:cubicBezTo>
                <a:cubicBezTo>
                  <a:pt x="28" y="26"/>
                  <a:pt x="26" y="24"/>
                  <a:pt x="26" y="22"/>
                </a:cubicBezTo>
                <a:close/>
                <a:moveTo>
                  <a:pt x="38" y="42"/>
                </a:moveTo>
                <a:cubicBezTo>
                  <a:pt x="7" y="42"/>
                  <a:pt x="7" y="42"/>
                  <a:pt x="7" y="42"/>
                </a:cubicBezTo>
                <a:cubicBezTo>
                  <a:pt x="6" y="42"/>
                  <a:pt x="5" y="41"/>
                  <a:pt x="5" y="40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7"/>
                  <a:pt x="5" y="36"/>
                  <a:pt x="5" y="36"/>
                </a:cubicBezTo>
                <a:cubicBezTo>
                  <a:pt x="6" y="35"/>
                  <a:pt x="6" y="35"/>
                  <a:pt x="6" y="34"/>
                </a:cubicBezTo>
                <a:cubicBezTo>
                  <a:pt x="6" y="34"/>
                  <a:pt x="11" y="26"/>
                  <a:pt x="20" y="29"/>
                </a:cubicBezTo>
                <a:cubicBezTo>
                  <a:pt x="21" y="29"/>
                  <a:pt x="22" y="30"/>
                  <a:pt x="23" y="30"/>
                </a:cubicBezTo>
                <a:cubicBezTo>
                  <a:pt x="24" y="31"/>
                  <a:pt x="25" y="31"/>
                  <a:pt x="26" y="32"/>
                </a:cubicBezTo>
                <a:cubicBezTo>
                  <a:pt x="34" y="35"/>
                  <a:pt x="38" y="32"/>
                  <a:pt x="38" y="32"/>
                </a:cubicBezTo>
                <a:cubicBezTo>
                  <a:pt x="38" y="32"/>
                  <a:pt x="38" y="32"/>
                  <a:pt x="39" y="32"/>
                </a:cubicBezTo>
                <a:cubicBezTo>
                  <a:pt x="39" y="32"/>
                  <a:pt x="40" y="32"/>
                  <a:pt x="40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41"/>
                  <a:pt x="39" y="42"/>
                  <a:pt x="38" y="42"/>
                </a:cubicBezTo>
                <a:close/>
                <a:moveTo>
                  <a:pt x="49" y="31"/>
                </a:moveTo>
                <a:cubicBezTo>
                  <a:pt x="49" y="32"/>
                  <a:pt x="48" y="32"/>
                  <a:pt x="48" y="33"/>
                </a:cubicBezTo>
                <a:cubicBezTo>
                  <a:pt x="48" y="33"/>
                  <a:pt x="47" y="33"/>
                  <a:pt x="47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4" y="9"/>
                  <a:pt x="43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6"/>
                  <a:pt x="15" y="6"/>
                </a:cubicBezTo>
                <a:cubicBezTo>
                  <a:pt x="15" y="6"/>
                  <a:pt x="15" y="5"/>
                  <a:pt x="16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8" y="5"/>
                  <a:pt x="49" y="6"/>
                  <a:pt x="49" y="7"/>
                </a:cubicBezTo>
                <a:lnTo>
                  <a:pt x="49" y="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680" name="Group 32"/>
          <p:cNvGrpSpPr/>
          <p:nvPr>
            <p:custDataLst>
              <p:tags r:id="rId4"/>
            </p:custDataLst>
          </p:nvPr>
        </p:nvGrpSpPr>
        <p:grpSpPr bwMode="auto">
          <a:xfrm>
            <a:off x="5664518" y="802933"/>
            <a:ext cx="133350" cy="107983"/>
            <a:chOff x="0" y="0"/>
            <a:chExt cx="116" cy="94"/>
          </a:xfrm>
        </p:grpSpPr>
        <p:sp>
          <p:nvSpPr>
            <p:cNvPr id="27681" name="Freeform 33"/>
            <p:cNvSpPr/>
            <p:nvPr>
              <p:custDataLst>
                <p:tags r:id="rId5"/>
              </p:custDataLst>
            </p:nvPr>
          </p:nvSpPr>
          <p:spPr bwMode="auto">
            <a:xfrm>
              <a:off x="0" y="0"/>
              <a:ext cx="116" cy="47"/>
            </a:xfrm>
            <a:custGeom>
              <a:avLst/>
              <a:gdLst>
                <a:gd name="T0" fmla="*/ 47 w 49"/>
                <a:gd name="T1" fmla="*/ 0 h 20"/>
                <a:gd name="T2" fmla="*/ 49 w 49"/>
                <a:gd name="T3" fmla="*/ 1 h 20"/>
                <a:gd name="T4" fmla="*/ 49 w 49"/>
                <a:gd name="T5" fmla="*/ 1 h 20"/>
                <a:gd name="T6" fmla="*/ 48 w 49"/>
                <a:gd name="T7" fmla="*/ 3 h 20"/>
                <a:gd name="T8" fmla="*/ 25 w 49"/>
                <a:gd name="T9" fmla="*/ 20 h 20"/>
                <a:gd name="T10" fmla="*/ 23 w 49"/>
                <a:gd name="T11" fmla="*/ 20 h 20"/>
                <a:gd name="T12" fmla="*/ 1 w 49"/>
                <a:gd name="T13" fmla="*/ 3 h 20"/>
                <a:gd name="T14" fmla="*/ 0 w 49"/>
                <a:gd name="T15" fmla="*/ 1 h 20"/>
                <a:gd name="T16" fmla="*/ 0 w 49"/>
                <a:gd name="T17" fmla="*/ 1 h 20"/>
                <a:gd name="T18" fmla="*/ 1 w 49"/>
                <a:gd name="T19" fmla="*/ 0 h 20"/>
                <a:gd name="T20" fmla="*/ 47 w 49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20">
                  <a:moveTo>
                    <a:pt x="47" y="0"/>
                  </a:moveTo>
                  <a:cubicBezTo>
                    <a:pt x="48" y="0"/>
                    <a:pt x="49" y="0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2"/>
                    <a:pt x="48" y="3"/>
                    <a:pt x="48" y="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4" y="20"/>
                    <a:pt x="23" y="2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682" name="Freeform 34"/>
            <p:cNvSpPr/>
            <p:nvPr>
              <p:custDataLst>
                <p:tags r:id="rId6"/>
              </p:custDataLst>
            </p:nvPr>
          </p:nvSpPr>
          <p:spPr bwMode="auto">
            <a:xfrm>
              <a:off x="0" y="19"/>
              <a:ext cx="116" cy="75"/>
            </a:xfrm>
            <a:custGeom>
              <a:avLst/>
              <a:gdLst>
                <a:gd name="T0" fmla="*/ 23 w 49"/>
                <a:gd name="T1" fmla="*/ 17 h 32"/>
                <a:gd name="T2" fmla="*/ 25 w 49"/>
                <a:gd name="T3" fmla="*/ 17 h 32"/>
                <a:gd name="T4" fmla="*/ 48 w 49"/>
                <a:gd name="T5" fmla="*/ 0 h 32"/>
                <a:gd name="T6" fmla="*/ 49 w 49"/>
                <a:gd name="T7" fmla="*/ 1 h 32"/>
                <a:gd name="T8" fmla="*/ 49 w 49"/>
                <a:gd name="T9" fmla="*/ 30 h 32"/>
                <a:gd name="T10" fmla="*/ 47 w 49"/>
                <a:gd name="T11" fmla="*/ 32 h 32"/>
                <a:gd name="T12" fmla="*/ 1 w 49"/>
                <a:gd name="T13" fmla="*/ 32 h 32"/>
                <a:gd name="T14" fmla="*/ 0 w 49"/>
                <a:gd name="T15" fmla="*/ 30 h 32"/>
                <a:gd name="T16" fmla="*/ 0 w 49"/>
                <a:gd name="T17" fmla="*/ 1 h 32"/>
                <a:gd name="T18" fmla="*/ 1 w 49"/>
                <a:gd name="T19" fmla="*/ 0 h 32"/>
                <a:gd name="T20" fmla="*/ 23 w 49"/>
                <a:gd name="T2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32">
                  <a:moveTo>
                    <a:pt x="23" y="17"/>
                  </a:moveTo>
                  <a:cubicBezTo>
                    <a:pt x="24" y="17"/>
                    <a:pt x="25" y="17"/>
                    <a:pt x="25" y="1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9" y="0"/>
                    <a:pt x="49" y="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1"/>
                    <a:pt x="48" y="32"/>
                    <a:pt x="47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2"/>
                    <a:pt x="0" y="31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23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691" name="Rectangle 4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83935" y="699770"/>
            <a:ext cx="2577465" cy="1808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1)</a:t>
            </a:r>
            <a:r>
              <a:rPr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现在可以看到，鼓风机处于关闭状态时，是一个10.5伏左右的电压，然后把鼓风机调到挡位1，可以看到，从控制单元发送过来个占空比控制信号，是</a:t>
            </a:r>
            <a:r>
              <a:rPr lang="zh-CN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百分之</a:t>
            </a:r>
            <a:r>
              <a:rPr lang="en-US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79</a:t>
            </a:r>
            <a:r>
              <a:rPr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的占空比，当逐渐调大挡位时，会发现，挡位越大占空比就越小，</a:t>
            </a:r>
            <a:endParaRPr lang="zh-CN" sz="14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92" name="Rectangle 4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153785" y="3074670"/>
            <a:ext cx="2577465" cy="15500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2)这就说明空调控制单元发出的信号没有问题</a:t>
            </a:r>
            <a:endParaRPr lang="zh-CN" altLang="en-US" sz="14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>
              <a:lnSpc>
                <a:spcPct val="120000"/>
              </a:lnSpc>
            </a:pPr>
            <a:r>
              <a:rPr lang="zh-CN" altLang="en-US" sz="14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如果改变档位，占空比信号没有变化，或者变化不符合特性就表示是控制单元或者开关线路出现了问题。</a:t>
            </a:r>
            <a:endParaRPr lang="zh-CN" altLang="en-US" sz="14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246380" y="50800"/>
            <a:ext cx="3180080" cy="615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鼓风机调速器总成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波形检测分析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61853" y="699542"/>
            <a:ext cx="899592" cy="56017"/>
            <a:chOff x="0" y="2842590"/>
            <a:chExt cx="7054752" cy="89199"/>
          </a:xfrm>
        </p:grpSpPr>
        <p:sp>
          <p:nvSpPr>
            <p:cNvPr id="60" name="矩形 59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403985" y="824865"/>
            <a:ext cx="3048635" cy="17151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403985" y="2698750"/>
            <a:ext cx="3048635" cy="184086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4" name="Rectangle 6"/>
          <p:cNvSpPr>
            <a:spLocks noChangeArrowheads="1"/>
          </p:cNvSpPr>
          <p:nvPr/>
        </p:nvSpPr>
        <p:spPr bwMode="auto">
          <a:xfrm>
            <a:off x="698500" y="3361055"/>
            <a:ext cx="6892290" cy="1033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 algn="r">
              <a:lnSpc>
                <a:spcPct val="12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如果波形没有问题，此时鼓风机不工作，或者转速大小没有变化，就代表鼓风机或调速器总成出现了问题。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algn="r">
              <a:lnSpc>
                <a:spcPct val="120000"/>
              </a:lnSpc>
            </a:pPr>
            <a:r>
              <a:rPr lang="zh-CN" altLang="en-US" sz="140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只需要单独给鼓风机进行供电，看它是否工作，就可以判断出调速器和鼓风机哪个出现了损坏。</a:t>
            </a:r>
            <a:endParaRPr lang="zh-CN" altLang="en-US" sz="140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42" name="Rectangle 39"/>
          <p:cNvSpPr>
            <a:spLocks noChangeArrowheads="1"/>
          </p:cNvSpPr>
          <p:nvPr/>
        </p:nvSpPr>
        <p:spPr bwMode="auto">
          <a:xfrm>
            <a:off x="248285" y="278130"/>
            <a:ext cx="383984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dirty="0">
                <a:latin typeface="微软雅黑" panose="020B0503020204020204" pitchFamily="34" charset="-122"/>
                <a:ea typeface="微软雅黑" panose="020B0503020204020204" pitchFamily="34" charset="-122"/>
              </a:rPr>
              <a:t>故障分析</a:t>
            </a:r>
            <a:endParaRPr lang="zh-CN" altLang="en-US" sz="2000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3" name="组合 42"/>
          <p:cNvGrpSpPr/>
          <p:nvPr/>
        </p:nvGrpSpPr>
        <p:grpSpPr>
          <a:xfrm>
            <a:off x="248518" y="699542"/>
            <a:ext cx="899592" cy="56017"/>
            <a:chOff x="0" y="2842590"/>
            <a:chExt cx="7054752" cy="89199"/>
          </a:xfrm>
        </p:grpSpPr>
        <p:sp>
          <p:nvSpPr>
            <p:cNvPr id="44" name="矩形 43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5" name="矩形 44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6" name="矩形 45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47" name="矩形 46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764030" y="411480"/>
            <a:ext cx="4978400" cy="2804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72415" y="278130"/>
            <a:ext cx="219519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执行器检测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2415" y="699542"/>
            <a:ext cx="899592" cy="56017"/>
            <a:chOff x="0" y="2842590"/>
            <a:chExt cx="7054752" cy="89199"/>
          </a:xfrm>
        </p:grpSpPr>
        <p:sp>
          <p:nvSpPr>
            <p:cNvPr id="33" name="矩形 32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-2487" y="4083401"/>
            <a:ext cx="9146488" cy="863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111125" y="4194810"/>
            <a:ext cx="8416925" cy="590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en-US" altLang="zh-CN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400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这就是对执行器的检测，如果是控制单元直接进行供电控制，就需要检测供电线是否符合控制逻辑，从而判断故障点。</a:t>
            </a:r>
            <a:endParaRPr lang="zh-CN" altLang="en-US" sz="1400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1"/>
          <a:srcRect l="39151" r="11595"/>
          <a:stretch>
            <a:fillRect/>
          </a:stretch>
        </p:blipFill>
        <p:spPr>
          <a:xfrm>
            <a:off x="1835785" y="555625"/>
            <a:ext cx="5852160" cy="34486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>
            <p:custDataLst>
              <p:tags r:id="rId1"/>
            </p:custDataLst>
          </p:nvPr>
        </p:nvSpPr>
        <p:spPr>
          <a:xfrm>
            <a:off x="5795645" y="4732020"/>
            <a:ext cx="3168015" cy="360045"/>
          </a:xfrm>
          <a:prstGeom prst="rect">
            <a:avLst/>
          </a:prstGeom>
          <a:solidFill>
            <a:srgbClr val="F2F2F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22" name="TextBox 21"/>
          <p:cNvSpPr txBox="1"/>
          <p:nvPr/>
        </p:nvSpPr>
        <p:spPr>
          <a:xfrm>
            <a:off x="2607945" y="1884680"/>
            <a:ext cx="3950970" cy="8299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dist"/>
            <a:r>
              <a:rPr lang="zh-CN" sz="4800" dirty="0">
                <a:ln w="6350">
                  <a:noFill/>
                </a:ln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谢谢大家！</a:t>
            </a:r>
            <a:endParaRPr sz="4800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23" name="圆角矩形 22"/>
          <p:cNvSpPr/>
          <p:nvPr/>
        </p:nvSpPr>
        <p:spPr>
          <a:xfrm>
            <a:off x="3641090" y="3186430"/>
            <a:ext cx="1884680" cy="245109"/>
          </a:xfrm>
          <a:prstGeom prst="roundRect">
            <a:avLst>
              <a:gd name="adj" fmla="val 0"/>
            </a:avLst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>
            <a:spAutoFit/>
          </a:bodyPr>
          <a:lstStyle/>
          <a:p>
            <a:pPr algn="dist">
              <a:buFont typeface="Arial" panose="020B0604020202020204" pitchFamily="34" charset="0"/>
              <a:buNone/>
            </a:pPr>
            <a:r>
              <a:rPr lang="en-US" altLang="zh-CN" sz="1000" dirty="0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Thank you all!</a:t>
            </a:r>
            <a:endParaRPr lang="en-US" altLang="zh-CN" sz="1000" dirty="0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grpSp>
        <p:nvGrpSpPr>
          <p:cNvPr id="21" name="组合 20"/>
          <p:cNvGrpSpPr/>
          <p:nvPr/>
        </p:nvGrpSpPr>
        <p:grpSpPr>
          <a:xfrm>
            <a:off x="0" y="2946544"/>
            <a:ext cx="9144000" cy="54006"/>
            <a:chOff x="2190216" y="0"/>
            <a:chExt cx="7128792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8" name="矩形 3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9" name="矩形 38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680460" y="411480"/>
            <a:ext cx="1783080" cy="1322705"/>
          </a:xfrm>
          <a:prstGeom prst="rect">
            <a:avLst/>
          </a:prstGeom>
        </p:spPr>
      </p:pic>
      <p:pic>
        <p:nvPicPr>
          <p:cNvPr id="3" name="图片 2" descr="图片1"/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4"/>
          <a:stretch>
            <a:fillRect/>
          </a:stretch>
        </p:blipFill>
        <p:spPr>
          <a:xfrm>
            <a:off x="179705" y="123825"/>
            <a:ext cx="522605" cy="576580"/>
          </a:xfrm>
          <a:prstGeom prst="rect">
            <a:avLst/>
          </a:prstGeom>
        </p:spPr>
      </p:pic>
      <p:sp>
        <p:nvSpPr>
          <p:cNvPr id="11" name="矩形 10"/>
          <p:cNvSpPr/>
          <p:nvPr userDrawn="1">
            <p:custDataLst>
              <p:tags r:id="rId5"/>
            </p:custDataLst>
          </p:nvPr>
        </p:nvSpPr>
        <p:spPr>
          <a:xfrm>
            <a:off x="7135495" y="4717415"/>
            <a:ext cx="1988185" cy="3930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bg1"/>
                </a:solidFill>
              </a14:hiddenFill>
            </a:ext>
          </a:extLst>
        </p:spPr>
        <p:style>
          <a:lnRef idx="2">
            <a:schemeClr val="accent1">
              <a:lumMod val="75000"/>
            </a:schemeClr>
          </a:lnRef>
          <a:fillRef idx="1">
            <a:schemeClr val="accent1"/>
          </a:fillRef>
          <a:effectRef idx="0">
            <a:srgbClr val="FFFFFF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threePt" dir="t"/>
            </a:scene3d>
          </a:bodyPr>
          <a:p>
            <a:pPr algn="ctr"/>
            <a:r>
              <a:rPr lang="zh-CN" altLang="en-US" sz="1600" b="1">
                <a:solidFill>
                  <a:srgbClr val="0068B7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Bahnschrift Condensed" panose="020B0502040204020203" charset="0"/>
                <a:ea typeface="微软雅黑" panose="020B0503020204020204" pitchFamily="34" charset="-122"/>
              </a:rPr>
              <a:t>北方国际教育集团</a:t>
            </a:r>
            <a:endParaRPr lang="zh-CN" altLang="en-US" sz="1600" b="1">
              <a:solidFill>
                <a:srgbClr val="0068B7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Bahnschrift Condensed" panose="020B0502040204020203" charset="0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1" name="组合 20"/>
          <p:cNvGrpSpPr/>
          <p:nvPr/>
        </p:nvGrpSpPr>
        <p:grpSpPr>
          <a:xfrm>
            <a:off x="3294112" y="1125349"/>
            <a:ext cx="2555776" cy="47429"/>
            <a:chOff x="2190216" y="0"/>
            <a:chExt cx="4752528" cy="108012"/>
          </a:xfrm>
        </p:grpSpPr>
        <p:sp>
          <p:nvSpPr>
            <p:cNvPr id="4" name="矩形 3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" name="矩形 4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" name="矩形 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" name="矩形 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2400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36" name="TextBox 35"/>
          <p:cNvSpPr txBox="1"/>
          <p:nvPr/>
        </p:nvSpPr>
        <p:spPr>
          <a:xfrm>
            <a:off x="3707765" y="195580"/>
            <a:ext cx="1714500" cy="9531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zh-CN" altLang="en-US" sz="3600" b="1" dirty="0">
                <a:ln w="6350">
                  <a:noFill/>
                </a:ln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目  录</a:t>
            </a:r>
            <a:endParaRPr lang="en-US" altLang="zh-CN" sz="3600" b="1" dirty="0">
              <a:ln w="6350">
                <a:noFill/>
              </a:ln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  <a:p>
            <a:pPr algn="ctr"/>
            <a:r>
              <a:rPr lang="en-US" altLang="zh-CN" sz="2000" dirty="0">
                <a:ln w="6350">
                  <a:noFill/>
                </a:ln>
                <a:solidFill>
                  <a:schemeClr val="tx1">
                    <a:lumMod val="50000"/>
                    <a:lumOff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CONTENTS</a:t>
            </a:r>
            <a:endParaRPr lang="en-US" altLang="zh-CN" sz="2000" dirty="0">
              <a:ln w="6350">
                <a:noFill/>
              </a:ln>
              <a:solidFill>
                <a:schemeClr val="tx1">
                  <a:lumMod val="50000"/>
                  <a:lumOff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sp>
        <p:nvSpPr>
          <p:cNvPr id="69" name="Freeform 9"/>
          <p:cNvSpPr>
            <a:spLocks noEditPoints="1"/>
          </p:cNvSpPr>
          <p:nvPr/>
        </p:nvSpPr>
        <p:spPr bwMode="auto">
          <a:xfrm>
            <a:off x="4966858" y="2776177"/>
            <a:ext cx="380484" cy="247914"/>
          </a:xfrm>
          <a:custGeom>
            <a:avLst/>
            <a:gdLst>
              <a:gd name="T0" fmla="*/ 58 w 215"/>
              <a:gd name="T1" fmla="*/ 83 h 140"/>
              <a:gd name="T2" fmla="*/ 58 w 215"/>
              <a:gd name="T3" fmla="*/ 91 h 140"/>
              <a:gd name="T4" fmla="*/ 161 w 215"/>
              <a:gd name="T5" fmla="*/ 87 h 140"/>
              <a:gd name="T6" fmla="*/ 58 w 215"/>
              <a:gd name="T7" fmla="*/ 73 h 140"/>
              <a:gd name="T8" fmla="*/ 98 w 215"/>
              <a:gd name="T9" fmla="*/ 73 h 140"/>
              <a:gd name="T10" fmla="*/ 102 w 215"/>
              <a:gd name="T11" fmla="*/ 34 h 140"/>
              <a:gd name="T12" fmla="*/ 58 w 215"/>
              <a:gd name="T13" fmla="*/ 30 h 140"/>
              <a:gd name="T14" fmla="*/ 54 w 215"/>
              <a:gd name="T15" fmla="*/ 69 h 140"/>
              <a:gd name="T16" fmla="*/ 63 w 215"/>
              <a:gd name="T17" fmla="*/ 38 h 140"/>
              <a:gd name="T18" fmla="*/ 94 w 215"/>
              <a:gd name="T19" fmla="*/ 38 h 140"/>
              <a:gd name="T20" fmla="*/ 63 w 215"/>
              <a:gd name="T21" fmla="*/ 65 h 140"/>
              <a:gd name="T22" fmla="*/ 27 w 215"/>
              <a:gd name="T23" fmla="*/ 121 h 140"/>
              <a:gd name="T24" fmla="*/ 189 w 215"/>
              <a:gd name="T25" fmla="*/ 121 h 140"/>
              <a:gd name="T26" fmla="*/ 196 w 215"/>
              <a:gd name="T27" fmla="*/ 7 h 140"/>
              <a:gd name="T28" fmla="*/ 27 w 215"/>
              <a:gd name="T29" fmla="*/ 0 h 140"/>
              <a:gd name="T30" fmla="*/ 20 w 215"/>
              <a:gd name="T31" fmla="*/ 114 h 140"/>
              <a:gd name="T32" fmla="*/ 33 w 215"/>
              <a:gd name="T33" fmla="*/ 13 h 140"/>
              <a:gd name="T34" fmla="*/ 182 w 215"/>
              <a:gd name="T35" fmla="*/ 13 h 140"/>
              <a:gd name="T36" fmla="*/ 33 w 215"/>
              <a:gd name="T37" fmla="*/ 107 h 140"/>
              <a:gd name="T38" fmla="*/ 157 w 215"/>
              <a:gd name="T39" fmla="*/ 48 h 140"/>
              <a:gd name="T40" fmla="*/ 111 w 215"/>
              <a:gd name="T41" fmla="*/ 48 h 140"/>
              <a:gd name="T42" fmla="*/ 111 w 215"/>
              <a:gd name="T43" fmla="*/ 56 h 140"/>
              <a:gd name="T44" fmla="*/ 161 w 215"/>
              <a:gd name="T45" fmla="*/ 52 h 140"/>
              <a:gd name="T46" fmla="*/ 157 w 215"/>
              <a:gd name="T47" fmla="*/ 65 h 140"/>
              <a:gd name="T48" fmla="*/ 111 w 215"/>
              <a:gd name="T49" fmla="*/ 65 h 140"/>
              <a:gd name="T50" fmla="*/ 111 w 215"/>
              <a:gd name="T51" fmla="*/ 73 h 140"/>
              <a:gd name="T52" fmla="*/ 161 w 215"/>
              <a:gd name="T53" fmla="*/ 69 h 140"/>
              <a:gd name="T54" fmla="*/ 157 w 215"/>
              <a:gd name="T55" fmla="*/ 30 h 140"/>
              <a:gd name="T56" fmla="*/ 111 w 215"/>
              <a:gd name="T57" fmla="*/ 30 h 140"/>
              <a:gd name="T58" fmla="*/ 111 w 215"/>
              <a:gd name="T59" fmla="*/ 38 h 140"/>
              <a:gd name="T60" fmla="*/ 161 w 215"/>
              <a:gd name="T61" fmla="*/ 34 h 140"/>
              <a:gd name="T62" fmla="*/ 209 w 215"/>
              <a:gd name="T63" fmla="*/ 127 h 140"/>
              <a:gd name="T64" fmla="*/ 7 w 215"/>
              <a:gd name="T65" fmla="*/ 127 h 140"/>
              <a:gd name="T66" fmla="*/ 7 w 215"/>
              <a:gd name="T67" fmla="*/ 140 h 140"/>
              <a:gd name="T68" fmla="*/ 215 w 215"/>
              <a:gd name="T69" fmla="*/ 134 h 140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</a:cxnLst>
            <a:rect l="0" t="0" r="r" b="b"/>
            <a:pathLst>
              <a:path w="215" h="140">
                <a:moveTo>
                  <a:pt x="157" y="83"/>
                </a:moveTo>
                <a:cubicBezTo>
                  <a:pt x="58" y="83"/>
                  <a:pt x="58" y="83"/>
                  <a:pt x="58" y="83"/>
                </a:cubicBezTo>
                <a:cubicBezTo>
                  <a:pt x="56" y="83"/>
                  <a:pt x="54" y="84"/>
                  <a:pt x="54" y="87"/>
                </a:cubicBezTo>
                <a:cubicBezTo>
                  <a:pt x="54" y="89"/>
                  <a:pt x="56" y="91"/>
                  <a:pt x="58" y="91"/>
                </a:cubicBezTo>
                <a:cubicBezTo>
                  <a:pt x="157" y="91"/>
                  <a:pt x="157" y="91"/>
                  <a:pt x="157" y="91"/>
                </a:cubicBezTo>
                <a:cubicBezTo>
                  <a:pt x="159" y="91"/>
                  <a:pt x="161" y="89"/>
                  <a:pt x="161" y="87"/>
                </a:cubicBezTo>
                <a:cubicBezTo>
                  <a:pt x="161" y="84"/>
                  <a:pt x="159" y="83"/>
                  <a:pt x="157" y="83"/>
                </a:cubicBezTo>
                <a:close/>
                <a:moveTo>
                  <a:pt x="58" y="73"/>
                </a:moveTo>
                <a:cubicBezTo>
                  <a:pt x="58" y="73"/>
                  <a:pt x="58" y="73"/>
                  <a:pt x="58" y="73"/>
                </a:cubicBezTo>
                <a:cubicBezTo>
                  <a:pt x="98" y="73"/>
                  <a:pt x="98" y="73"/>
                  <a:pt x="98" y="73"/>
                </a:cubicBezTo>
                <a:cubicBezTo>
                  <a:pt x="100" y="73"/>
                  <a:pt x="102" y="71"/>
                  <a:pt x="102" y="69"/>
                </a:cubicBezTo>
                <a:cubicBezTo>
                  <a:pt x="102" y="34"/>
                  <a:pt x="102" y="34"/>
                  <a:pt x="102" y="34"/>
                </a:cubicBezTo>
                <a:cubicBezTo>
                  <a:pt x="102" y="32"/>
                  <a:pt x="100" y="30"/>
                  <a:pt x="98" y="30"/>
                </a:cubicBezTo>
                <a:cubicBezTo>
                  <a:pt x="58" y="30"/>
                  <a:pt x="58" y="30"/>
                  <a:pt x="58" y="30"/>
                </a:cubicBezTo>
                <a:cubicBezTo>
                  <a:pt x="56" y="30"/>
                  <a:pt x="54" y="32"/>
                  <a:pt x="54" y="34"/>
                </a:cubicBezTo>
                <a:cubicBezTo>
                  <a:pt x="54" y="69"/>
                  <a:pt x="54" y="69"/>
                  <a:pt x="54" y="69"/>
                </a:cubicBezTo>
                <a:cubicBezTo>
                  <a:pt x="54" y="71"/>
                  <a:pt x="56" y="73"/>
                  <a:pt x="58" y="73"/>
                </a:cubicBezTo>
                <a:close/>
                <a:moveTo>
                  <a:pt x="63" y="38"/>
                </a:moveTo>
                <a:cubicBezTo>
                  <a:pt x="63" y="38"/>
                  <a:pt x="63" y="38"/>
                  <a:pt x="63" y="38"/>
                </a:cubicBezTo>
                <a:cubicBezTo>
                  <a:pt x="94" y="38"/>
                  <a:pt x="94" y="38"/>
                  <a:pt x="94" y="38"/>
                </a:cubicBezTo>
                <a:cubicBezTo>
                  <a:pt x="94" y="65"/>
                  <a:pt x="94" y="65"/>
                  <a:pt x="94" y="65"/>
                </a:cubicBezTo>
                <a:cubicBezTo>
                  <a:pt x="63" y="65"/>
                  <a:pt x="63" y="65"/>
                  <a:pt x="63" y="65"/>
                </a:cubicBezTo>
                <a:cubicBezTo>
                  <a:pt x="63" y="38"/>
                  <a:pt x="63" y="38"/>
                  <a:pt x="63" y="38"/>
                </a:cubicBezTo>
                <a:close/>
                <a:moveTo>
                  <a:pt x="27" y="121"/>
                </a:moveTo>
                <a:cubicBezTo>
                  <a:pt x="27" y="121"/>
                  <a:pt x="27" y="121"/>
                  <a:pt x="27" y="121"/>
                </a:cubicBezTo>
                <a:cubicBezTo>
                  <a:pt x="189" y="121"/>
                  <a:pt x="189" y="121"/>
                  <a:pt x="189" y="121"/>
                </a:cubicBezTo>
                <a:cubicBezTo>
                  <a:pt x="193" y="121"/>
                  <a:pt x="196" y="118"/>
                  <a:pt x="196" y="114"/>
                </a:cubicBezTo>
                <a:cubicBezTo>
                  <a:pt x="196" y="7"/>
                  <a:pt x="196" y="7"/>
                  <a:pt x="196" y="7"/>
                </a:cubicBezTo>
                <a:cubicBezTo>
                  <a:pt x="196" y="3"/>
                  <a:pt x="193" y="0"/>
                  <a:pt x="189" y="0"/>
                </a:cubicBezTo>
                <a:cubicBezTo>
                  <a:pt x="27" y="0"/>
                  <a:pt x="27" y="0"/>
                  <a:pt x="27" y="0"/>
                </a:cubicBezTo>
                <a:cubicBezTo>
                  <a:pt x="23" y="0"/>
                  <a:pt x="20" y="3"/>
                  <a:pt x="20" y="7"/>
                </a:cubicBezTo>
                <a:cubicBezTo>
                  <a:pt x="20" y="114"/>
                  <a:pt x="20" y="114"/>
                  <a:pt x="20" y="114"/>
                </a:cubicBezTo>
                <a:cubicBezTo>
                  <a:pt x="20" y="118"/>
                  <a:pt x="23" y="121"/>
                  <a:pt x="27" y="121"/>
                </a:cubicBezTo>
                <a:close/>
                <a:moveTo>
                  <a:pt x="33" y="13"/>
                </a:moveTo>
                <a:cubicBezTo>
                  <a:pt x="33" y="13"/>
                  <a:pt x="33" y="13"/>
                  <a:pt x="33" y="13"/>
                </a:cubicBezTo>
                <a:cubicBezTo>
                  <a:pt x="182" y="13"/>
                  <a:pt x="182" y="13"/>
                  <a:pt x="182" y="13"/>
                </a:cubicBezTo>
                <a:cubicBezTo>
                  <a:pt x="182" y="107"/>
                  <a:pt x="182" y="107"/>
                  <a:pt x="182" y="107"/>
                </a:cubicBezTo>
                <a:cubicBezTo>
                  <a:pt x="33" y="107"/>
                  <a:pt x="33" y="107"/>
                  <a:pt x="33" y="107"/>
                </a:cubicBezTo>
                <a:cubicBezTo>
                  <a:pt x="33" y="13"/>
                  <a:pt x="33" y="13"/>
                  <a:pt x="33" y="13"/>
                </a:cubicBezTo>
                <a:close/>
                <a:moveTo>
                  <a:pt x="157" y="48"/>
                </a:moveTo>
                <a:cubicBezTo>
                  <a:pt x="157" y="48"/>
                  <a:pt x="157" y="48"/>
                  <a:pt x="157" y="48"/>
                </a:cubicBezTo>
                <a:cubicBezTo>
                  <a:pt x="111" y="48"/>
                  <a:pt x="111" y="48"/>
                  <a:pt x="111" y="48"/>
                </a:cubicBezTo>
                <a:cubicBezTo>
                  <a:pt x="108" y="48"/>
                  <a:pt x="107" y="49"/>
                  <a:pt x="107" y="52"/>
                </a:cubicBezTo>
                <a:cubicBezTo>
                  <a:pt x="107" y="54"/>
                  <a:pt x="108" y="56"/>
                  <a:pt x="111" y="56"/>
                </a:cubicBezTo>
                <a:cubicBezTo>
                  <a:pt x="157" y="56"/>
                  <a:pt x="157" y="56"/>
                  <a:pt x="157" y="56"/>
                </a:cubicBezTo>
                <a:cubicBezTo>
                  <a:pt x="159" y="56"/>
                  <a:pt x="161" y="54"/>
                  <a:pt x="161" y="52"/>
                </a:cubicBezTo>
                <a:cubicBezTo>
                  <a:pt x="161" y="49"/>
                  <a:pt x="159" y="48"/>
                  <a:pt x="157" y="48"/>
                </a:cubicBezTo>
                <a:close/>
                <a:moveTo>
                  <a:pt x="157" y="65"/>
                </a:moveTo>
                <a:cubicBezTo>
                  <a:pt x="157" y="65"/>
                  <a:pt x="157" y="65"/>
                  <a:pt x="157" y="65"/>
                </a:cubicBezTo>
                <a:cubicBezTo>
                  <a:pt x="111" y="65"/>
                  <a:pt x="111" y="65"/>
                  <a:pt x="111" y="65"/>
                </a:cubicBezTo>
                <a:cubicBezTo>
                  <a:pt x="108" y="65"/>
                  <a:pt x="107" y="67"/>
                  <a:pt x="107" y="69"/>
                </a:cubicBezTo>
                <a:cubicBezTo>
                  <a:pt x="107" y="71"/>
                  <a:pt x="108" y="73"/>
                  <a:pt x="111" y="73"/>
                </a:cubicBezTo>
                <a:cubicBezTo>
                  <a:pt x="157" y="73"/>
                  <a:pt x="157" y="73"/>
                  <a:pt x="157" y="73"/>
                </a:cubicBezTo>
                <a:cubicBezTo>
                  <a:pt x="159" y="73"/>
                  <a:pt x="161" y="71"/>
                  <a:pt x="161" y="69"/>
                </a:cubicBezTo>
                <a:cubicBezTo>
                  <a:pt x="161" y="67"/>
                  <a:pt x="159" y="65"/>
                  <a:pt x="157" y="65"/>
                </a:cubicBezTo>
                <a:close/>
                <a:moveTo>
                  <a:pt x="157" y="30"/>
                </a:moveTo>
                <a:cubicBezTo>
                  <a:pt x="157" y="30"/>
                  <a:pt x="157" y="30"/>
                  <a:pt x="157" y="30"/>
                </a:cubicBezTo>
                <a:cubicBezTo>
                  <a:pt x="111" y="30"/>
                  <a:pt x="111" y="30"/>
                  <a:pt x="111" y="30"/>
                </a:cubicBezTo>
                <a:cubicBezTo>
                  <a:pt x="108" y="30"/>
                  <a:pt x="107" y="32"/>
                  <a:pt x="107" y="34"/>
                </a:cubicBezTo>
                <a:cubicBezTo>
                  <a:pt x="107" y="37"/>
                  <a:pt x="108" y="38"/>
                  <a:pt x="111" y="38"/>
                </a:cubicBezTo>
                <a:cubicBezTo>
                  <a:pt x="157" y="38"/>
                  <a:pt x="157" y="38"/>
                  <a:pt x="157" y="38"/>
                </a:cubicBezTo>
                <a:cubicBezTo>
                  <a:pt x="159" y="38"/>
                  <a:pt x="161" y="37"/>
                  <a:pt x="161" y="34"/>
                </a:cubicBezTo>
                <a:cubicBezTo>
                  <a:pt x="161" y="32"/>
                  <a:pt x="159" y="30"/>
                  <a:pt x="157" y="30"/>
                </a:cubicBezTo>
                <a:close/>
                <a:moveTo>
                  <a:pt x="209" y="127"/>
                </a:moveTo>
                <a:cubicBezTo>
                  <a:pt x="209" y="127"/>
                  <a:pt x="209" y="127"/>
                  <a:pt x="209" y="127"/>
                </a:cubicBezTo>
                <a:cubicBezTo>
                  <a:pt x="7" y="127"/>
                  <a:pt x="7" y="127"/>
                  <a:pt x="7" y="127"/>
                </a:cubicBezTo>
                <a:cubicBezTo>
                  <a:pt x="3" y="127"/>
                  <a:pt x="0" y="130"/>
                  <a:pt x="0" y="134"/>
                </a:cubicBezTo>
                <a:cubicBezTo>
                  <a:pt x="0" y="137"/>
                  <a:pt x="3" y="140"/>
                  <a:pt x="7" y="140"/>
                </a:cubicBezTo>
                <a:cubicBezTo>
                  <a:pt x="209" y="140"/>
                  <a:pt x="209" y="140"/>
                  <a:pt x="209" y="140"/>
                </a:cubicBezTo>
                <a:cubicBezTo>
                  <a:pt x="212" y="140"/>
                  <a:pt x="215" y="137"/>
                  <a:pt x="215" y="134"/>
                </a:cubicBezTo>
                <a:cubicBezTo>
                  <a:pt x="215" y="130"/>
                  <a:pt x="212" y="127"/>
                  <a:pt x="209" y="127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0" name="Freeform 10"/>
          <p:cNvSpPr>
            <a:spLocks noEditPoints="1"/>
          </p:cNvSpPr>
          <p:nvPr/>
        </p:nvSpPr>
        <p:spPr bwMode="auto">
          <a:xfrm>
            <a:off x="1596793" y="2752718"/>
            <a:ext cx="286864" cy="287612"/>
          </a:xfrm>
          <a:custGeom>
            <a:avLst/>
            <a:gdLst>
              <a:gd name="T0" fmla="*/ 47 w 162"/>
              <a:gd name="T1" fmla="*/ 34 h 163"/>
              <a:gd name="T2" fmla="*/ 34 w 162"/>
              <a:gd name="T3" fmla="*/ 47 h 163"/>
              <a:gd name="T4" fmla="*/ 32 w 162"/>
              <a:gd name="T5" fmla="*/ 61 h 163"/>
              <a:gd name="T6" fmla="*/ 41 w 162"/>
              <a:gd name="T7" fmla="*/ 52 h 163"/>
              <a:gd name="T8" fmla="*/ 52 w 162"/>
              <a:gd name="T9" fmla="*/ 41 h 163"/>
              <a:gd name="T10" fmla="*/ 60 w 162"/>
              <a:gd name="T11" fmla="*/ 32 h 163"/>
              <a:gd name="T12" fmla="*/ 160 w 162"/>
              <a:gd name="T13" fmla="*/ 150 h 163"/>
              <a:gd name="T14" fmla="*/ 130 w 162"/>
              <a:gd name="T15" fmla="*/ 121 h 163"/>
              <a:gd name="T16" fmla="*/ 147 w 162"/>
              <a:gd name="T17" fmla="*/ 74 h 163"/>
              <a:gd name="T18" fmla="*/ 142 w 162"/>
              <a:gd name="T19" fmla="*/ 46 h 163"/>
              <a:gd name="T20" fmla="*/ 126 w 162"/>
              <a:gd name="T21" fmla="*/ 22 h 163"/>
              <a:gd name="T22" fmla="*/ 74 w 162"/>
              <a:gd name="T23" fmla="*/ 0 h 163"/>
              <a:gd name="T24" fmla="*/ 6 w 162"/>
              <a:gd name="T25" fmla="*/ 46 h 163"/>
              <a:gd name="T26" fmla="*/ 5 w 162"/>
              <a:gd name="T27" fmla="*/ 102 h 163"/>
              <a:gd name="T28" fmla="*/ 21 w 162"/>
              <a:gd name="T29" fmla="*/ 126 h 163"/>
              <a:gd name="T30" fmla="*/ 45 w 162"/>
              <a:gd name="T31" fmla="*/ 142 h 163"/>
              <a:gd name="T32" fmla="*/ 45 w 162"/>
              <a:gd name="T33" fmla="*/ 142 h 163"/>
              <a:gd name="T34" fmla="*/ 102 w 162"/>
              <a:gd name="T35" fmla="*/ 142 h 163"/>
              <a:gd name="T36" fmla="*/ 150 w 162"/>
              <a:gd name="T37" fmla="*/ 160 h 163"/>
              <a:gd name="T38" fmla="*/ 160 w 162"/>
              <a:gd name="T39" fmla="*/ 150 h 163"/>
              <a:gd name="T40" fmla="*/ 116 w 162"/>
              <a:gd name="T41" fmla="*/ 117 h 163"/>
              <a:gd name="T42" fmla="*/ 97 w 162"/>
              <a:gd name="T43" fmla="*/ 130 h 163"/>
              <a:gd name="T44" fmla="*/ 51 w 162"/>
              <a:gd name="T45" fmla="*/ 130 h 163"/>
              <a:gd name="T46" fmla="*/ 31 w 162"/>
              <a:gd name="T47" fmla="*/ 117 h 163"/>
              <a:gd name="T48" fmla="*/ 31 w 162"/>
              <a:gd name="T49" fmla="*/ 117 h 163"/>
              <a:gd name="T50" fmla="*/ 18 w 162"/>
              <a:gd name="T51" fmla="*/ 97 h 163"/>
              <a:gd name="T52" fmla="*/ 18 w 162"/>
              <a:gd name="T53" fmla="*/ 51 h 163"/>
              <a:gd name="T54" fmla="*/ 74 w 162"/>
              <a:gd name="T55" fmla="*/ 14 h 163"/>
              <a:gd name="T56" fmla="*/ 116 w 162"/>
              <a:gd name="T57" fmla="*/ 31 h 163"/>
              <a:gd name="T58" fmla="*/ 129 w 162"/>
              <a:gd name="T59" fmla="*/ 51 h 163"/>
              <a:gd name="T60" fmla="*/ 134 w 162"/>
              <a:gd name="T61" fmla="*/ 74 h 163"/>
              <a:gd name="T62" fmla="*/ 116 w 162"/>
              <a:gd name="T63" fmla="*/ 117 h 163"/>
              <a:gd name="T64" fmla="*/ 117 w 162"/>
              <a:gd name="T65" fmla="*/ 70 h 163"/>
              <a:gd name="T66" fmla="*/ 110 w 162"/>
              <a:gd name="T67" fmla="*/ 89 h 163"/>
              <a:gd name="T68" fmla="*/ 102 w 162"/>
              <a:gd name="T69" fmla="*/ 102 h 163"/>
              <a:gd name="T70" fmla="*/ 74 w 162"/>
              <a:gd name="T71" fmla="*/ 114 h 163"/>
              <a:gd name="T72" fmla="*/ 74 w 162"/>
              <a:gd name="T73" fmla="*/ 122 h 163"/>
              <a:gd name="T74" fmla="*/ 107 w 162"/>
              <a:gd name="T75" fmla="*/ 108 h 163"/>
              <a:gd name="T76" fmla="*/ 118 w 162"/>
              <a:gd name="T77" fmla="*/ 92 h 163"/>
              <a:gd name="T78" fmla="*/ 117 w 162"/>
              <a:gd name="T79" fmla="*/ 70 h 1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</a:cxnLst>
            <a:rect l="0" t="0" r="r" b="b"/>
            <a:pathLst>
              <a:path w="162" h="163">
                <a:moveTo>
                  <a:pt x="55" y="30"/>
                </a:moveTo>
                <a:cubicBezTo>
                  <a:pt x="52" y="31"/>
                  <a:pt x="50" y="33"/>
                  <a:pt x="47" y="34"/>
                </a:cubicBezTo>
                <a:cubicBezTo>
                  <a:pt x="44" y="36"/>
                  <a:pt x="42" y="38"/>
                  <a:pt x="40" y="40"/>
                </a:cubicBezTo>
                <a:cubicBezTo>
                  <a:pt x="38" y="42"/>
                  <a:pt x="36" y="45"/>
                  <a:pt x="34" y="47"/>
                </a:cubicBezTo>
                <a:cubicBezTo>
                  <a:pt x="32" y="50"/>
                  <a:pt x="31" y="53"/>
                  <a:pt x="30" y="55"/>
                </a:cubicBezTo>
                <a:cubicBezTo>
                  <a:pt x="29" y="57"/>
                  <a:pt x="30" y="60"/>
                  <a:pt x="32" y="61"/>
                </a:cubicBezTo>
                <a:cubicBezTo>
                  <a:pt x="34" y="62"/>
                  <a:pt x="36" y="61"/>
                  <a:pt x="37" y="59"/>
                </a:cubicBezTo>
                <a:cubicBezTo>
                  <a:pt x="38" y="56"/>
                  <a:pt x="39" y="54"/>
                  <a:pt x="41" y="52"/>
                </a:cubicBezTo>
                <a:cubicBezTo>
                  <a:pt x="42" y="50"/>
                  <a:pt x="44" y="48"/>
                  <a:pt x="46" y="46"/>
                </a:cubicBezTo>
                <a:cubicBezTo>
                  <a:pt x="48" y="44"/>
                  <a:pt x="49" y="43"/>
                  <a:pt x="52" y="41"/>
                </a:cubicBezTo>
                <a:cubicBezTo>
                  <a:pt x="54" y="40"/>
                  <a:pt x="56" y="38"/>
                  <a:pt x="58" y="37"/>
                </a:cubicBezTo>
                <a:cubicBezTo>
                  <a:pt x="60" y="37"/>
                  <a:pt x="61" y="34"/>
                  <a:pt x="60" y="32"/>
                </a:cubicBezTo>
                <a:cubicBezTo>
                  <a:pt x="59" y="30"/>
                  <a:pt x="57" y="29"/>
                  <a:pt x="55" y="30"/>
                </a:cubicBezTo>
                <a:close/>
                <a:moveTo>
                  <a:pt x="160" y="150"/>
                </a:moveTo>
                <a:cubicBezTo>
                  <a:pt x="160" y="150"/>
                  <a:pt x="160" y="150"/>
                  <a:pt x="160" y="150"/>
                </a:cubicBezTo>
                <a:cubicBezTo>
                  <a:pt x="130" y="121"/>
                  <a:pt x="130" y="121"/>
                  <a:pt x="130" y="121"/>
                </a:cubicBezTo>
                <a:cubicBezTo>
                  <a:pt x="135" y="115"/>
                  <a:pt x="139" y="109"/>
                  <a:pt x="142" y="102"/>
                </a:cubicBezTo>
                <a:cubicBezTo>
                  <a:pt x="145" y="93"/>
                  <a:pt x="147" y="84"/>
                  <a:pt x="147" y="74"/>
                </a:cubicBezTo>
                <a:cubicBezTo>
                  <a:pt x="147" y="64"/>
                  <a:pt x="145" y="55"/>
                  <a:pt x="142" y="46"/>
                </a:cubicBezTo>
                <a:cubicBezTo>
                  <a:pt x="142" y="46"/>
                  <a:pt x="142" y="46"/>
                  <a:pt x="142" y="46"/>
                </a:cubicBezTo>
                <a:cubicBezTo>
                  <a:pt x="138" y="37"/>
                  <a:pt x="133" y="29"/>
                  <a:pt x="126" y="22"/>
                </a:cubicBezTo>
                <a:cubicBezTo>
                  <a:pt x="126" y="22"/>
                  <a:pt x="126" y="22"/>
                  <a:pt x="126" y="22"/>
                </a:cubicBezTo>
                <a:cubicBezTo>
                  <a:pt x="119" y="15"/>
                  <a:pt x="111" y="10"/>
                  <a:pt x="102" y="6"/>
                </a:cubicBezTo>
                <a:cubicBezTo>
                  <a:pt x="93" y="2"/>
                  <a:pt x="84" y="0"/>
                  <a:pt x="74" y="0"/>
                </a:cubicBezTo>
                <a:cubicBezTo>
                  <a:pt x="53" y="0"/>
                  <a:pt x="35" y="8"/>
                  <a:pt x="21" y="22"/>
                </a:cubicBezTo>
                <a:cubicBezTo>
                  <a:pt x="15" y="29"/>
                  <a:pt x="9" y="37"/>
                  <a:pt x="6" y="46"/>
                </a:cubicBezTo>
                <a:cubicBezTo>
                  <a:pt x="2" y="55"/>
                  <a:pt x="0" y="64"/>
                  <a:pt x="0" y="74"/>
                </a:cubicBezTo>
                <a:cubicBezTo>
                  <a:pt x="0" y="84"/>
                  <a:pt x="2" y="93"/>
                  <a:pt x="5" y="102"/>
                </a:cubicBezTo>
                <a:cubicBezTo>
                  <a:pt x="6" y="102"/>
                  <a:pt x="6" y="102"/>
                  <a:pt x="6" y="102"/>
                </a:cubicBezTo>
                <a:cubicBezTo>
                  <a:pt x="9" y="111"/>
                  <a:pt x="15" y="119"/>
                  <a:pt x="21" y="126"/>
                </a:cubicBezTo>
                <a:cubicBezTo>
                  <a:pt x="22" y="126"/>
                  <a:pt x="22" y="126"/>
                  <a:pt x="22" y="126"/>
                </a:cubicBezTo>
                <a:cubicBezTo>
                  <a:pt x="28" y="133"/>
                  <a:pt x="36" y="138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45" y="142"/>
                  <a:pt x="45" y="142"/>
                  <a:pt x="45" y="142"/>
                </a:cubicBezTo>
                <a:cubicBezTo>
                  <a:pt x="54" y="146"/>
                  <a:pt x="64" y="148"/>
                  <a:pt x="74" y="148"/>
                </a:cubicBezTo>
                <a:cubicBezTo>
                  <a:pt x="84" y="148"/>
                  <a:pt x="93" y="146"/>
                  <a:pt x="102" y="142"/>
                </a:cubicBezTo>
                <a:cubicBezTo>
                  <a:pt x="109" y="139"/>
                  <a:pt x="115" y="135"/>
                  <a:pt x="121" y="131"/>
                </a:cubicBezTo>
                <a:cubicBezTo>
                  <a:pt x="150" y="160"/>
                  <a:pt x="150" y="160"/>
                  <a:pt x="150" y="160"/>
                </a:cubicBezTo>
                <a:cubicBezTo>
                  <a:pt x="153" y="163"/>
                  <a:pt x="157" y="163"/>
                  <a:pt x="160" y="160"/>
                </a:cubicBezTo>
                <a:cubicBezTo>
                  <a:pt x="162" y="157"/>
                  <a:pt x="162" y="153"/>
                  <a:pt x="160" y="150"/>
                </a:cubicBezTo>
                <a:close/>
                <a:moveTo>
                  <a:pt x="116" y="117"/>
                </a:moveTo>
                <a:cubicBezTo>
                  <a:pt x="116" y="117"/>
                  <a:pt x="116" y="117"/>
                  <a:pt x="116" y="117"/>
                </a:cubicBezTo>
                <a:cubicBezTo>
                  <a:pt x="116" y="117"/>
                  <a:pt x="116" y="117"/>
                  <a:pt x="116" y="117"/>
                </a:cubicBezTo>
                <a:cubicBezTo>
                  <a:pt x="111" y="122"/>
                  <a:pt x="104" y="127"/>
                  <a:pt x="97" y="130"/>
                </a:cubicBezTo>
                <a:cubicBezTo>
                  <a:pt x="90" y="133"/>
                  <a:pt x="82" y="134"/>
                  <a:pt x="74" y="134"/>
                </a:cubicBezTo>
                <a:cubicBezTo>
                  <a:pt x="65" y="134"/>
                  <a:pt x="58" y="133"/>
                  <a:pt x="51" y="130"/>
                </a:cubicBezTo>
                <a:cubicBezTo>
                  <a:pt x="51" y="130"/>
                  <a:pt x="51" y="130"/>
                  <a:pt x="51" y="130"/>
                </a:cubicBezTo>
                <a:cubicBezTo>
                  <a:pt x="43" y="127"/>
                  <a:pt x="37" y="122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31" y="117"/>
                  <a:pt x="31" y="117"/>
                  <a:pt x="31" y="117"/>
                </a:cubicBezTo>
                <a:cubicBezTo>
                  <a:pt x="26" y="111"/>
                  <a:pt x="21" y="104"/>
                  <a:pt x="18" y="97"/>
                </a:cubicBezTo>
                <a:cubicBezTo>
                  <a:pt x="18" y="97"/>
                  <a:pt x="18" y="97"/>
                  <a:pt x="18" y="97"/>
                </a:cubicBezTo>
                <a:cubicBezTo>
                  <a:pt x="15" y="90"/>
                  <a:pt x="13" y="82"/>
                  <a:pt x="13" y="74"/>
                </a:cubicBezTo>
                <a:cubicBezTo>
                  <a:pt x="13" y="66"/>
                  <a:pt x="15" y="58"/>
                  <a:pt x="18" y="51"/>
                </a:cubicBezTo>
                <a:cubicBezTo>
                  <a:pt x="21" y="44"/>
                  <a:pt x="26" y="37"/>
                  <a:pt x="31" y="31"/>
                </a:cubicBezTo>
                <a:cubicBezTo>
                  <a:pt x="42" y="21"/>
                  <a:pt x="57" y="14"/>
                  <a:pt x="74" y="14"/>
                </a:cubicBezTo>
                <a:cubicBezTo>
                  <a:pt x="82" y="14"/>
                  <a:pt x="90" y="15"/>
                  <a:pt x="97" y="18"/>
                </a:cubicBezTo>
                <a:cubicBezTo>
                  <a:pt x="104" y="21"/>
                  <a:pt x="111" y="26"/>
                  <a:pt x="116" y="31"/>
                </a:cubicBezTo>
                <a:cubicBezTo>
                  <a:pt x="117" y="32"/>
                  <a:pt x="117" y="32"/>
                  <a:pt x="117" y="32"/>
                </a:cubicBezTo>
                <a:cubicBezTo>
                  <a:pt x="122" y="37"/>
                  <a:pt x="126" y="44"/>
                  <a:pt x="129" y="51"/>
                </a:cubicBezTo>
                <a:cubicBezTo>
                  <a:pt x="129" y="51"/>
                  <a:pt x="129" y="51"/>
                  <a:pt x="129" y="51"/>
                </a:cubicBezTo>
                <a:cubicBezTo>
                  <a:pt x="132" y="58"/>
                  <a:pt x="134" y="66"/>
                  <a:pt x="134" y="74"/>
                </a:cubicBezTo>
                <a:cubicBezTo>
                  <a:pt x="134" y="82"/>
                  <a:pt x="132" y="90"/>
                  <a:pt x="129" y="97"/>
                </a:cubicBezTo>
                <a:cubicBezTo>
                  <a:pt x="126" y="104"/>
                  <a:pt x="122" y="111"/>
                  <a:pt x="116" y="117"/>
                </a:cubicBezTo>
                <a:close/>
                <a:moveTo>
                  <a:pt x="117" y="70"/>
                </a:moveTo>
                <a:cubicBezTo>
                  <a:pt x="117" y="70"/>
                  <a:pt x="117" y="70"/>
                  <a:pt x="117" y="70"/>
                </a:cubicBezTo>
                <a:cubicBezTo>
                  <a:pt x="115" y="70"/>
                  <a:pt x="113" y="72"/>
                  <a:pt x="113" y="74"/>
                </a:cubicBezTo>
                <a:cubicBezTo>
                  <a:pt x="113" y="79"/>
                  <a:pt x="112" y="84"/>
                  <a:pt x="110" y="89"/>
                </a:cubicBezTo>
                <a:cubicBezTo>
                  <a:pt x="110" y="89"/>
                  <a:pt x="110" y="89"/>
                  <a:pt x="110" y="89"/>
                </a:cubicBezTo>
                <a:cubicBezTo>
                  <a:pt x="108" y="94"/>
                  <a:pt x="105" y="98"/>
                  <a:pt x="102" y="102"/>
                </a:cubicBezTo>
                <a:cubicBezTo>
                  <a:pt x="98" y="106"/>
                  <a:pt x="94" y="109"/>
                  <a:pt x="89" y="111"/>
                </a:cubicBezTo>
                <a:cubicBezTo>
                  <a:pt x="84" y="113"/>
                  <a:pt x="79" y="114"/>
                  <a:pt x="74" y="114"/>
                </a:cubicBezTo>
                <a:cubicBezTo>
                  <a:pt x="71" y="114"/>
                  <a:pt x="70" y="115"/>
                  <a:pt x="70" y="118"/>
                </a:cubicBezTo>
                <a:cubicBezTo>
                  <a:pt x="70" y="120"/>
                  <a:pt x="71" y="122"/>
                  <a:pt x="74" y="122"/>
                </a:cubicBezTo>
                <a:cubicBezTo>
                  <a:pt x="80" y="122"/>
                  <a:pt x="86" y="120"/>
                  <a:pt x="92" y="118"/>
                </a:cubicBezTo>
                <a:cubicBezTo>
                  <a:pt x="98" y="116"/>
                  <a:pt x="103" y="112"/>
                  <a:pt x="107" y="108"/>
                </a:cubicBezTo>
                <a:cubicBezTo>
                  <a:pt x="112" y="103"/>
                  <a:pt x="115" y="98"/>
                  <a:pt x="118" y="92"/>
                </a:cubicBezTo>
                <a:cubicBezTo>
                  <a:pt x="118" y="92"/>
                  <a:pt x="118" y="92"/>
                  <a:pt x="118" y="92"/>
                </a:cubicBezTo>
                <a:cubicBezTo>
                  <a:pt x="120" y="86"/>
                  <a:pt x="121" y="80"/>
                  <a:pt x="121" y="74"/>
                </a:cubicBezTo>
                <a:cubicBezTo>
                  <a:pt x="121" y="72"/>
                  <a:pt x="120" y="70"/>
                  <a:pt x="117" y="70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1" name="Freeform 11"/>
          <p:cNvSpPr>
            <a:spLocks noEditPoints="1"/>
          </p:cNvSpPr>
          <p:nvPr/>
        </p:nvSpPr>
        <p:spPr bwMode="auto">
          <a:xfrm>
            <a:off x="5033533" y="1820147"/>
            <a:ext cx="246418" cy="313076"/>
          </a:xfrm>
          <a:custGeom>
            <a:avLst/>
            <a:gdLst>
              <a:gd name="T0" fmla="*/ 104 w 139"/>
              <a:gd name="T1" fmla="*/ 99 h 177"/>
              <a:gd name="T2" fmla="*/ 91 w 139"/>
              <a:gd name="T3" fmla="*/ 160 h 177"/>
              <a:gd name="T4" fmla="*/ 133 w 139"/>
              <a:gd name="T5" fmla="*/ 164 h 177"/>
              <a:gd name="T6" fmla="*/ 133 w 139"/>
              <a:gd name="T7" fmla="*/ 177 h 177"/>
              <a:gd name="T8" fmla="*/ 0 w 139"/>
              <a:gd name="T9" fmla="*/ 170 h 177"/>
              <a:gd name="T10" fmla="*/ 51 w 139"/>
              <a:gd name="T11" fmla="*/ 164 h 177"/>
              <a:gd name="T12" fmla="*/ 81 w 139"/>
              <a:gd name="T13" fmla="*/ 151 h 177"/>
              <a:gd name="T14" fmla="*/ 10 w 139"/>
              <a:gd name="T15" fmla="*/ 147 h 177"/>
              <a:gd name="T16" fmla="*/ 10 w 139"/>
              <a:gd name="T17" fmla="*/ 139 h 177"/>
              <a:gd name="T18" fmla="*/ 94 w 139"/>
              <a:gd name="T19" fmla="*/ 120 h 177"/>
              <a:gd name="T20" fmla="*/ 84 w 139"/>
              <a:gd name="T21" fmla="*/ 92 h 177"/>
              <a:gd name="T22" fmla="*/ 69 w 139"/>
              <a:gd name="T23" fmla="*/ 94 h 177"/>
              <a:gd name="T24" fmla="*/ 53 w 139"/>
              <a:gd name="T25" fmla="*/ 113 h 177"/>
              <a:gd name="T26" fmla="*/ 46 w 139"/>
              <a:gd name="T27" fmla="*/ 117 h 177"/>
              <a:gd name="T28" fmla="*/ 24 w 139"/>
              <a:gd name="T29" fmla="*/ 109 h 177"/>
              <a:gd name="T30" fmla="*/ 26 w 139"/>
              <a:gd name="T31" fmla="*/ 97 h 177"/>
              <a:gd name="T32" fmla="*/ 21 w 139"/>
              <a:gd name="T33" fmla="*/ 89 h 177"/>
              <a:gd name="T34" fmla="*/ 63 w 139"/>
              <a:gd name="T35" fmla="*/ 24 h 177"/>
              <a:gd name="T36" fmla="*/ 67 w 139"/>
              <a:gd name="T37" fmla="*/ 26 h 177"/>
              <a:gd name="T38" fmla="*/ 69 w 139"/>
              <a:gd name="T39" fmla="*/ 14 h 177"/>
              <a:gd name="T40" fmla="*/ 76 w 139"/>
              <a:gd name="T41" fmla="*/ 2 h 177"/>
              <a:gd name="T42" fmla="*/ 109 w 139"/>
              <a:gd name="T43" fmla="*/ 29 h 177"/>
              <a:gd name="T44" fmla="*/ 96 w 139"/>
              <a:gd name="T45" fmla="*/ 30 h 177"/>
              <a:gd name="T46" fmla="*/ 94 w 139"/>
              <a:gd name="T47" fmla="*/ 42 h 177"/>
              <a:gd name="T48" fmla="*/ 87 w 139"/>
              <a:gd name="T49" fmla="*/ 63 h 177"/>
              <a:gd name="T50" fmla="*/ 92 w 139"/>
              <a:gd name="T51" fmla="*/ 81 h 177"/>
              <a:gd name="T52" fmla="*/ 89 w 139"/>
              <a:gd name="T53" fmla="*/ 26 h 177"/>
              <a:gd name="T54" fmla="*/ 74 w 139"/>
              <a:gd name="T55" fmla="*/ 30 h 177"/>
              <a:gd name="T56" fmla="*/ 89 w 139"/>
              <a:gd name="T57" fmla="*/ 26 h 177"/>
              <a:gd name="T58" fmla="*/ 80 w 139"/>
              <a:gd name="T59" fmla="*/ 59 h 177"/>
              <a:gd name="T60" fmla="*/ 62 w 139"/>
              <a:gd name="T61" fmla="*/ 33 h 177"/>
              <a:gd name="T62" fmla="*/ 54 w 139"/>
              <a:gd name="T63" fmla="*/ 104 h 177"/>
              <a:gd name="T64" fmla="*/ 56 w 139"/>
              <a:gd name="T65" fmla="*/ 76 h 177"/>
              <a:gd name="T66" fmla="*/ 62 w 139"/>
              <a:gd name="T67" fmla="*/ 63 h 177"/>
              <a:gd name="T68" fmla="*/ 82 w 139"/>
              <a:gd name="T69" fmla="*/ 69 h 177"/>
              <a:gd name="T70" fmla="*/ 67 w 139"/>
              <a:gd name="T71" fmla="*/ 69 h 177"/>
              <a:gd name="T72" fmla="*/ 67 w 139"/>
              <a:gd name="T73" fmla="*/ 69 h 177"/>
              <a:gd name="T74" fmla="*/ 75 w 139"/>
              <a:gd name="T75" fmla="*/ 86 h 177"/>
              <a:gd name="T76" fmla="*/ 82 w 139"/>
              <a:gd name="T77" fmla="*/ 83 h 177"/>
              <a:gd name="T78" fmla="*/ 82 w 139"/>
              <a:gd name="T79" fmla="*/ 69 h 177"/>
              <a:gd name="T80" fmla="*/ 33 w 139"/>
              <a:gd name="T81" fmla="*/ 101 h 177"/>
              <a:gd name="T82" fmla="*/ 31 w 139"/>
              <a:gd name="T83" fmla="*/ 104 h 177"/>
              <a:gd name="T84" fmla="*/ 42 w 139"/>
              <a:gd name="T85" fmla="*/ 106 h 17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</a:cxnLst>
            <a:rect l="0" t="0" r="r" b="b"/>
            <a:pathLst>
              <a:path w="139" h="177">
                <a:moveTo>
                  <a:pt x="92" y="81"/>
                </a:moveTo>
                <a:cubicBezTo>
                  <a:pt x="97" y="87"/>
                  <a:pt x="101" y="92"/>
                  <a:pt x="104" y="99"/>
                </a:cubicBezTo>
                <a:cubicBezTo>
                  <a:pt x="106" y="106"/>
                  <a:pt x="108" y="113"/>
                  <a:pt x="108" y="120"/>
                </a:cubicBezTo>
                <a:cubicBezTo>
                  <a:pt x="108" y="136"/>
                  <a:pt x="101" y="150"/>
                  <a:pt x="91" y="160"/>
                </a:cubicBezTo>
                <a:cubicBezTo>
                  <a:pt x="90" y="162"/>
                  <a:pt x="89" y="163"/>
                  <a:pt x="88" y="164"/>
                </a:cubicBezTo>
                <a:cubicBezTo>
                  <a:pt x="133" y="164"/>
                  <a:pt x="133" y="164"/>
                  <a:pt x="133" y="164"/>
                </a:cubicBezTo>
                <a:cubicBezTo>
                  <a:pt x="136" y="164"/>
                  <a:pt x="139" y="167"/>
                  <a:pt x="139" y="170"/>
                </a:cubicBezTo>
                <a:cubicBezTo>
                  <a:pt x="139" y="174"/>
                  <a:pt x="136" y="177"/>
                  <a:pt x="133" y="177"/>
                </a:cubicBezTo>
                <a:cubicBezTo>
                  <a:pt x="91" y="177"/>
                  <a:pt x="49" y="177"/>
                  <a:pt x="7" y="177"/>
                </a:cubicBezTo>
                <a:cubicBezTo>
                  <a:pt x="3" y="177"/>
                  <a:pt x="0" y="174"/>
                  <a:pt x="0" y="170"/>
                </a:cubicBezTo>
                <a:cubicBezTo>
                  <a:pt x="0" y="167"/>
                  <a:pt x="3" y="164"/>
                  <a:pt x="7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51" y="164"/>
                  <a:pt x="51" y="164"/>
                  <a:pt x="51" y="164"/>
                </a:cubicBezTo>
                <a:cubicBezTo>
                  <a:pt x="63" y="164"/>
                  <a:pt x="74" y="159"/>
                  <a:pt x="81" y="151"/>
                </a:cubicBezTo>
                <a:cubicBezTo>
                  <a:pt x="83" y="150"/>
                  <a:pt x="84" y="148"/>
                  <a:pt x="85" y="147"/>
                </a:cubicBezTo>
                <a:cubicBezTo>
                  <a:pt x="10" y="147"/>
                  <a:pt x="10" y="147"/>
                  <a:pt x="10" y="147"/>
                </a:cubicBezTo>
                <a:cubicBezTo>
                  <a:pt x="8" y="147"/>
                  <a:pt x="6" y="145"/>
                  <a:pt x="6" y="143"/>
                </a:cubicBezTo>
                <a:cubicBezTo>
                  <a:pt x="6" y="141"/>
                  <a:pt x="8" y="139"/>
                  <a:pt x="10" y="139"/>
                </a:cubicBezTo>
                <a:cubicBezTo>
                  <a:pt x="90" y="139"/>
                  <a:pt x="90" y="139"/>
                  <a:pt x="90" y="139"/>
                </a:cubicBezTo>
                <a:cubicBezTo>
                  <a:pt x="93" y="133"/>
                  <a:pt x="94" y="127"/>
                  <a:pt x="94" y="120"/>
                </a:cubicBezTo>
                <a:cubicBezTo>
                  <a:pt x="94" y="114"/>
                  <a:pt x="93" y="109"/>
                  <a:pt x="91" y="104"/>
                </a:cubicBezTo>
                <a:cubicBezTo>
                  <a:pt x="89" y="100"/>
                  <a:pt x="87" y="96"/>
                  <a:pt x="84" y="92"/>
                </a:cubicBezTo>
                <a:cubicBezTo>
                  <a:pt x="81" y="94"/>
                  <a:pt x="78" y="94"/>
                  <a:pt x="75" y="94"/>
                </a:cubicBezTo>
                <a:cubicBezTo>
                  <a:pt x="73" y="94"/>
                  <a:pt x="71" y="94"/>
                  <a:pt x="69" y="94"/>
                </a:cubicBezTo>
                <a:cubicBezTo>
                  <a:pt x="59" y="111"/>
                  <a:pt x="59" y="111"/>
                  <a:pt x="59" y="111"/>
                </a:cubicBezTo>
                <a:cubicBezTo>
                  <a:pt x="58" y="113"/>
                  <a:pt x="55" y="114"/>
                  <a:pt x="53" y="113"/>
                </a:cubicBezTo>
                <a:cubicBezTo>
                  <a:pt x="50" y="111"/>
                  <a:pt x="50" y="111"/>
                  <a:pt x="50" y="111"/>
                </a:cubicBezTo>
                <a:cubicBezTo>
                  <a:pt x="46" y="117"/>
                  <a:pt x="46" y="117"/>
                  <a:pt x="46" y="117"/>
                </a:cubicBezTo>
                <a:cubicBezTo>
                  <a:pt x="45" y="119"/>
                  <a:pt x="42" y="119"/>
                  <a:pt x="40" y="118"/>
                </a:cubicBezTo>
                <a:cubicBezTo>
                  <a:pt x="24" y="109"/>
                  <a:pt x="24" y="109"/>
                  <a:pt x="24" y="109"/>
                </a:cubicBezTo>
                <a:cubicBezTo>
                  <a:pt x="22" y="108"/>
                  <a:pt x="21" y="105"/>
                  <a:pt x="22" y="103"/>
                </a:cubicBezTo>
                <a:cubicBezTo>
                  <a:pt x="26" y="97"/>
                  <a:pt x="26" y="97"/>
                  <a:pt x="26" y="97"/>
                </a:cubicBezTo>
                <a:cubicBezTo>
                  <a:pt x="22" y="95"/>
                  <a:pt x="22" y="95"/>
                  <a:pt x="22" y="95"/>
                </a:cubicBezTo>
                <a:cubicBezTo>
                  <a:pt x="20" y="94"/>
                  <a:pt x="20" y="91"/>
                  <a:pt x="21" y="89"/>
                </a:cubicBezTo>
                <a:cubicBezTo>
                  <a:pt x="57" y="26"/>
                  <a:pt x="57" y="26"/>
                  <a:pt x="57" y="26"/>
                </a:cubicBezTo>
                <a:cubicBezTo>
                  <a:pt x="58" y="24"/>
                  <a:pt x="61" y="23"/>
                  <a:pt x="63" y="24"/>
                </a:cubicBezTo>
                <a:cubicBezTo>
                  <a:pt x="63" y="24"/>
                  <a:pt x="63" y="24"/>
                  <a:pt x="63" y="24"/>
                </a:cubicBezTo>
                <a:cubicBezTo>
                  <a:pt x="67" y="26"/>
                  <a:pt x="67" y="26"/>
                  <a:pt x="67" y="26"/>
                </a:cubicBezTo>
                <a:cubicBezTo>
                  <a:pt x="73" y="16"/>
                  <a:pt x="73" y="16"/>
                  <a:pt x="73" y="16"/>
                </a:cubicBezTo>
                <a:cubicBezTo>
                  <a:pt x="69" y="14"/>
                  <a:pt x="69" y="14"/>
                  <a:pt x="69" y="14"/>
                </a:cubicBezTo>
                <a:cubicBezTo>
                  <a:pt x="66" y="12"/>
                  <a:pt x="65" y="8"/>
                  <a:pt x="66" y="5"/>
                </a:cubicBezTo>
                <a:cubicBezTo>
                  <a:pt x="68" y="1"/>
                  <a:pt x="72" y="0"/>
                  <a:pt x="76" y="2"/>
                </a:cubicBezTo>
                <a:cubicBezTo>
                  <a:pt x="86" y="8"/>
                  <a:pt x="96" y="14"/>
                  <a:pt x="107" y="20"/>
                </a:cubicBezTo>
                <a:cubicBezTo>
                  <a:pt x="110" y="22"/>
                  <a:pt x="111" y="26"/>
                  <a:pt x="109" y="29"/>
                </a:cubicBezTo>
                <a:cubicBezTo>
                  <a:pt x="107" y="33"/>
                  <a:pt x="103" y="34"/>
                  <a:pt x="100" y="32"/>
                </a:cubicBezTo>
                <a:cubicBezTo>
                  <a:pt x="96" y="30"/>
                  <a:pt x="96" y="30"/>
                  <a:pt x="96" y="30"/>
                </a:cubicBezTo>
                <a:cubicBezTo>
                  <a:pt x="90" y="40"/>
                  <a:pt x="90" y="40"/>
                  <a:pt x="90" y="40"/>
                </a:cubicBezTo>
                <a:cubicBezTo>
                  <a:pt x="94" y="42"/>
                  <a:pt x="94" y="42"/>
                  <a:pt x="94" y="42"/>
                </a:cubicBezTo>
                <a:cubicBezTo>
                  <a:pt x="96" y="43"/>
                  <a:pt x="97" y="46"/>
                  <a:pt x="96" y="48"/>
                </a:cubicBezTo>
                <a:cubicBezTo>
                  <a:pt x="87" y="63"/>
                  <a:pt x="87" y="63"/>
                  <a:pt x="87" y="63"/>
                </a:cubicBezTo>
                <a:cubicBezTo>
                  <a:pt x="91" y="66"/>
                  <a:pt x="93" y="71"/>
                  <a:pt x="93" y="76"/>
                </a:cubicBezTo>
                <a:cubicBezTo>
                  <a:pt x="93" y="78"/>
                  <a:pt x="93" y="80"/>
                  <a:pt x="92" y="81"/>
                </a:cubicBezTo>
                <a:close/>
                <a:moveTo>
                  <a:pt x="89" y="26"/>
                </a:moveTo>
                <a:cubicBezTo>
                  <a:pt x="89" y="26"/>
                  <a:pt x="89" y="26"/>
                  <a:pt x="89" y="26"/>
                </a:cubicBezTo>
                <a:cubicBezTo>
                  <a:pt x="86" y="24"/>
                  <a:pt x="83" y="22"/>
                  <a:pt x="80" y="20"/>
                </a:cubicBezTo>
                <a:cubicBezTo>
                  <a:pt x="74" y="30"/>
                  <a:pt x="74" y="30"/>
                  <a:pt x="74" y="30"/>
                </a:cubicBezTo>
                <a:cubicBezTo>
                  <a:pt x="83" y="36"/>
                  <a:pt x="83" y="36"/>
                  <a:pt x="83" y="36"/>
                </a:cubicBezTo>
                <a:cubicBezTo>
                  <a:pt x="89" y="26"/>
                  <a:pt x="89" y="26"/>
                  <a:pt x="89" y="26"/>
                </a:cubicBezTo>
                <a:close/>
                <a:moveTo>
                  <a:pt x="80" y="59"/>
                </a:moveTo>
                <a:cubicBezTo>
                  <a:pt x="80" y="59"/>
                  <a:pt x="80" y="59"/>
                  <a:pt x="80" y="59"/>
                </a:cubicBezTo>
                <a:cubicBezTo>
                  <a:pt x="87" y="47"/>
                  <a:pt x="87" y="47"/>
                  <a:pt x="87" y="47"/>
                </a:cubicBezTo>
                <a:cubicBezTo>
                  <a:pt x="78" y="43"/>
                  <a:pt x="70" y="38"/>
                  <a:pt x="62" y="33"/>
                </a:cubicBezTo>
                <a:cubicBezTo>
                  <a:pt x="30" y="90"/>
                  <a:pt x="30" y="90"/>
                  <a:pt x="30" y="90"/>
                </a:cubicBezTo>
                <a:cubicBezTo>
                  <a:pt x="38" y="94"/>
                  <a:pt x="46" y="99"/>
                  <a:pt x="54" y="104"/>
                </a:cubicBezTo>
                <a:cubicBezTo>
                  <a:pt x="62" y="90"/>
                  <a:pt x="62" y="90"/>
                  <a:pt x="62" y="90"/>
                </a:cubicBezTo>
                <a:cubicBezTo>
                  <a:pt x="58" y="86"/>
                  <a:pt x="56" y="81"/>
                  <a:pt x="56" y="76"/>
                </a:cubicBezTo>
                <a:cubicBezTo>
                  <a:pt x="56" y="71"/>
                  <a:pt x="58" y="66"/>
                  <a:pt x="62" y="63"/>
                </a:cubicBezTo>
                <a:cubicBezTo>
                  <a:pt x="62" y="63"/>
                  <a:pt x="62" y="63"/>
                  <a:pt x="62" y="63"/>
                </a:cubicBezTo>
                <a:cubicBezTo>
                  <a:pt x="67" y="58"/>
                  <a:pt x="73" y="57"/>
                  <a:pt x="80" y="59"/>
                </a:cubicBezTo>
                <a:close/>
                <a:moveTo>
                  <a:pt x="82" y="69"/>
                </a:moveTo>
                <a:cubicBezTo>
                  <a:pt x="82" y="69"/>
                  <a:pt x="82" y="69"/>
                  <a:pt x="82" y="69"/>
                </a:cubicBezTo>
                <a:cubicBezTo>
                  <a:pt x="78" y="65"/>
                  <a:pt x="71" y="65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7" y="69"/>
                  <a:pt x="67" y="69"/>
                  <a:pt x="67" y="69"/>
                </a:cubicBezTo>
                <a:cubicBezTo>
                  <a:pt x="65" y="71"/>
                  <a:pt x="64" y="73"/>
                  <a:pt x="64" y="76"/>
                </a:cubicBezTo>
                <a:cubicBezTo>
                  <a:pt x="64" y="82"/>
                  <a:pt x="69" y="86"/>
                  <a:pt x="75" y="86"/>
                </a:cubicBezTo>
                <a:cubicBezTo>
                  <a:pt x="77" y="86"/>
                  <a:pt x="80" y="85"/>
                  <a:pt x="82" y="83"/>
                </a:cubicBezTo>
                <a:cubicBezTo>
                  <a:pt x="82" y="83"/>
                  <a:pt x="82" y="83"/>
                  <a:pt x="82" y="83"/>
                </a:cubicBezTo>
                <a:cubicBezTo>
                  <a:pt x="84" y="81"/>
                  <a:pt x="85" y="79"/>
                  <a:pt x="85" y="76"/>
                </a:cubicBezTo>
                <a:cubicBezTo>
                  <a:pt x="85" y="73"/>
                  <a:pt x="84" y="71"/>
                  <a:pt x="82" y="69"/>
                </a:cubicBezTo>
                <a:cubicBezTo>
                  <a:pt x="82" y="69"/>
                  <a:pt x="82" y="69"/>
                  <a:pt x="82" y="69"/>
                </a:cubicBezTo>
                <a:close/>
                <a:moveTo>
                  <a:pt x="33" y="101"/>
                </a:moveTo>
                <a:cubicBezTo>
                  <a:pt x="33" y="101"/>
                  <a:pt x="33" y="101"/>
                  <a:pt x="33" y="101"/>
                </a:cubicBezTo>
                <a:cubicBezTo>
                  <a:pt x="31" y="104"/>
                  <a:pt x="31" y="104"/>
                  <a:pt x="31" y="104"/>
                </a:cubicBezTo>
                <a:cubicBezTo>
                  <a:pt x="41" y="109"/>
                  <a:pt x="41" y="109"/>
                  <a:pt x="41" y="109"/>
                </a:cubicBezTo>
                <a:cubicBezTo>
                  <a:pt x="42" y="106"/>
                  <a:pt x="42" y="106"/>
                  <a:pt x="42" y="106"/>
                </a:cubicBezTo>
                <a:cubicBezTo>
                  <a:pt x="33" y="101"/>
                  <a:pt x="33" y="101"/>
                  <a:pt x="33" y="101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8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73" name="Freeform 13"/>
          <p:cNvSpPr>
            <a:spLocks noEditPoints="1"/>
          </p:cNvSpPr>
          <p:nvPr/>
        </p:nvSpPr>
        <p:spPr bwMode="auto">
          <a:xfrm>
            <a:off x="1560598" y="1796990"/>
            <a:ext cx="349030" cy="289858"/>
          </a:xfrm>
          <a:custGeom>
            <a:avLst/>
            <a:gdLst>
              <a:gd name="T0" fmla="*/ 111 w 197"/>
              <a:gd name="T1" fmla="*/ 11 h 164"/>
              <a:gd name="T2" fmla="*/ 0 w 197"/>
              <a:gd name="T3" fmla="*/ 15 h 164"/>
              <a:gd name="T4" fmla="*/ 105 w 197"/>
              <a:gd name="T5" fmla="*/ 164 h 164"/>
              <a:gd name="T6" fmla="*/ 136 w 197"/>
              <a:gd name="T7" fmla="*/ 159 h 164"/>
              <a:gd name="T8" fmla="*/ 196 w 197"/>
              <a:gd name="T9" fmla="*/ 142 h 164"/>
              <a:gd name="T10" fmla="*/ 52 w 197"/>
              <a:gd name="T11" fmla="*/ 150 h 164"/>
              <a:gd name="T12" fmla="*/ 52 w 197"/>
              <a:gd name="T13" fmla="*/ 22 h 164"/>
              <a:gd name="T14" fmla="*/ 99 w 197"/>
              <a:gd name="T15" fmla="*/ 150 h 164"/>
              <a:gd name="T16" fmla="*/ 99 w 197"/>
              <a:gd name="T17" fmla="*/ 22 h 164"/>
              <a:gd name="T18" fmla="*/ 147 w 197"/>
              <a:gd name="T19" fmla="*/ 149 h 164"/>
              <a:gd name="T20" fmla="*/ 181 w 197"/>
              <a:gd name="T21" fmla="*/ 139 h 164"/>
              <a:gd name="T22" fmla="*/ 23 w 197"/>
              <a:gd name="T23" fmla="*/ 133 h 164"/>
              <a:gd name="T24" fmla="*/ 42 w 197"/>
              <a:gd name="T25" fmla="*/ 134 h 164"/>
              <a:gd name="T26" fmla="*/ 43 w 197"/>
              <a:gd name="T27" fmla="*/ 114 h 164"/>
              <a:gd name="T28" fmla="*/ 23 w 197"/>
              <a:gd name="T29" fmla="*/ 114 h 164"/>
              <a:gd name="T30" fmla="*/ 29 w 197"/>
              <a:gd name="T31" fmla="*/ 120 h 164"/>
              <a:gd name="T32" fmla="*/ 37 w 197"/>
              <a:gd name="T33" fmla="*/ 120 h 164"/>
              <a:gd name="T34" fmla="*/ 37 w 197"/>
              <a:gd name="T35" fmla="*/ 128 h 164"/>
              <a:gd name="T36" fmla="*/ 29 w 197"/>
              <a:gd name="T37" fmla="*/ 127 h 164"/>
              <a:gd name="T38" fmla="*/ 32 w 197"/>
              <a:gd name="T39" fmla="*/ 91 h 164"/>
              <a:gd name="T40" fmla="*/ 36 w 197"/>
              <a:gd name="T41" fmla="*/ 38 h 164"/>
              <a:gd name="T42" fmla="*/ 28 w 197"/>
              <a:gd name="T43" fmla="*/ 87 h 164"/>
              <a:gd name="T44" fmla="*/ 134 w 197"/>
              <a:gd name="T45" fmla="*/ 31 h 164"/>
              <a:gd name="T46" fmla="*/ 149 w 197"/>
              <a:gd name="T47" fmla="*/ 86 h 164"/>
              <a:gd name="T48" fmla="*/ 134 w 197"/>
              <a:gd name="T49" fmla="*/ 31 h 164"/>
              <a:gd name="T50" fmla="*/ 69 w 197"/>
              <a:gd name="T51" fmla="*/ 133 h 164"/>
              <a:gd name="T52" fmla="*/ 88 w 197"/>
              <a:gd name="T53" fmla="*/ 133 h 164"/>
              <a:gd name="T54" fmla="*/ 79 w 197"/>
              <a:gd name="T55" fmla="*/ 110 h 164"/>
              <a:gd name="T56" fmla="*/ 65 w 197"/>
              <a:gd name="T57" fmla="*/ 124 h 164"/>
              <a:gd name="T58" fmla="*/ 75 w 197"/>
              <a:gd name="T59" fmla="*/ 120 h 164"/>
              <a:gd name="T60" fmla="*/ 82 w 197"/>
              <a:gd name="T61" fmla="*/ 120 h 164"/>
              <a:gd name="T62" fmla="*/ 82 w 197"/>
              <a:gd name="T63" fmla="*/ 128 h 164"/>
              <a:gd name="T64" fmla="*/ 74 w 197"/>
              <a:gd name="T65" fmla="*/ 127 h 164"/>
              <a:gd name="T66" fmla="*/ 81 w 197"/>
              <a:gd name="T67" fmla="*/ 91 h 164"/>
              <a:gd name="T68" fmla="*/ 85 w 197"/>
              <a:gd name="T69" fmla="*/ 38 h 164"/>
              <a:gd name="T70" fmla="*/ 77 w 197"/>
              <a:gd name="T71" fmla="*/ 87 h 164"/>
              <a:gd name="T72" fmla="*/ 148 w 197"/>
              <a:gd name="T73" fmla="*/ 109 h 164"/>
              <a:gd name="T74" fmla="*/ 148 w 197"/>
              <a:gd name="T75" fmla="*/ 128 h 164"/>
              <a:gd name="T76" fmla="*/ 167 w 197"/>
              <a:gd name="T77" fmla="*/ 128 h 164"/>
              <a:gd name="T78" fmla="*/ 168 w 197"/>
              <a:gd name="T79" fmla="*/ 109 h 164"/>
              <a:gd name="T80" fmla="*/ 158 w 197"/>
              <a:gd name="T81" fmla="*/ 105 h 164"/>
              <a:gd name="T82" fmla="*/ 154 w 197"/>
              <a:gd name="T83" fmla="*/ 114 h 164"/>
              <a:gd name="T84" fmla="*/ 163 w 197"/>
              <a:gd name="T85" fmla="*/ 118 h 164"/>
              <a:gd name="T86" fmla="*/ 154 w 197"/>
              <a:gd name="T87" fmla="*/ 122 h 164"/>
              <a:gd name="T88" fmla="*/ 154 w 197"/>
              <a:gd name="T89" fmla="*/ 114 h 16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</a:cxnLst>
            <a:rect l="0" t="0" r="r" b="b"/>
            <a:pathLst>
              <a:path w="197" h="164">
                <a:moveTo>
                  <a:pt x="159" y="6"/>
                </a:moveTo>
                <a:cubicBezTo>
                  <a:pt x="158" y="2"/>
                  <a:pt x="155" y="0"/>
                  <a:pt x="151" y="1"/>
                </a:cubicBezTo>
                <a:cubicBezTo>
                  <a:pt x="111" y="11"/>
                  <a:pt x="111" y="11"/>
                  <a:pt x="111" y="11"/>
                </a:cubicBezTo>
                <a:cubicBezTo>
                  <a:pt x="110" y="10"/>
                  <a:pt x="108" y="8"/>
                  <a:pt x="105" y="8"/>
                </a:cubicBezTo>
                <a:cubicBezTo>
                  <a:pt x="7" y="8"/>
                  <a:pt x="7" y="8"/>
                  <a:pt x="7" y="8"/>
                </a:cubicBezTo>
                <a:cubicBezTo>
                  <a:pt x="3" y="8"/>
                  <a:pt x="0" y="11"/>
                  <a:pt x="0" y="15"/>
                </a:cubicBezTo>
                <a:cubicBezTo>
                  <a:pt x="0" y="157"/>
                  <a:pt x="0" y="157"/>
                  <a:pt x="0" y="157"/>
                </a:cubicBezTo>
                <a:cubicBezTo>
                  <a:pt x="0" y="161"/>
                  <a:pt x="3" y="164"/>
                  <a:pt x="7" y="164"/>
                </a:cubicBezTo>
                <a:cubicBezTo>
                  <a:pt x="105" y="164"/>
                  <a:pt x="105" y="164"/>
                  <a:pt x="105" y="164"/>
                </a:cubicBezTo>
                <a:cubicBezTo>
                  <a:pt x="109" y="164"/>
                  <a:pt x="112" y="161"/>
                  <a:pt x="112" y="157"/>
                </a:cubicBezTo>
                <a:cubicBezTo>
                  <a:pt x="112" y="71"/>
                  <a:pt x="112" y="71"/>
                  <a:pt x="112" y="71"/>
                </a:cubicBezTo>
                <a:cubicBezTo>
                  <a:pt x="136" y="159"/>
                  <a:pt x="136" y="159"/>
                  <a:pt x="136" y="159"/>
                </a:cubicBezTo>
                <a:cubicBezTo>
                  <a:pt x="136" y="162"/>
                  <a:pt x="140" y="164"/>
                  <a:pt x="144" y="163"/>
                </a:cubicBezTo>
                <a:cubicBezTo>
                  <a:pt x="191" y="151"/>
                  <a:pt x="191" y="151"/>
                  <a:pt x="191" y="151"/>
                </a:cubicBezTo>
                <a:cubicBezTo>
                  <a:pt x="195" y="150"/>
                  <a:pt x="197" y="146"/>
                  <a:pt x="196" y="142"/>
                </a:cubicBezTo>
                <a:cubicBezTo>
                  <a:pt x="159" y="6"/>
                  <a:pt x="159" y="6"/>
                  <a:pt x="159" y="6"/>
                </a:cubicBezTo>
                <a:close/>
                <a:moveTo>
                  <a:pt x="52" y="150"/>
                </a:moveTo>
                <a:cubicBezTo>
                  <a:pt x="52" y="150"/>
                  <a:pt x="52" y="150"/>
                  <a:pt x="52" y="150"/>
                </a:cubicBezTo>
                <a:cubicBezTo>
                  <a:pt x="14" y="150"/>
                  <a:pt x="14" y="150"/>
                  <a:pt x="14" y="150"/>
                </a:cubicBezTo>
                <a:cubicBezTo>
                  <a:pt x="14" y="22"/>
                  <a:pt x="14" y="22"/>
                  <a:pt x="14" y="22"/>
                </a:cubicBezTo>
                <a:cubicBezTo>
                  <a:pt x="52" y="22"/>
                  <a:pt x="52" y="22"/>
                  <a:pt x="52" y="22"/>
                </a:cubicBezTo>
                <a:cubicBezTo>
                  <a:pt x="52" y="150"/>
                  <a:pt x="52" y="150"/>
                  <a:pt x="52" y="150"/>
                </a:cubicBezTo>
                <a:close/>
                <a:moveTo>
                  <a:pt x="99" y="150"/>
                </a:moveTo>
                <a:cubicBezTo>
                  <a:pt x="99" y="150"/>
                  <a:pt x="99" y="150"/>
                  <a:pt x="99" y="150"/>
                </a:cubicBezTo>
                <a:cubicBezTo>
                  <a:pt x="60" y="150"/>
                  <a:pt x="60" y="150"/>
                  <a:pt x="60" y="150"/>
                </a:cubicBezTo>
                <a:cubicBezTo>
                  <a:pt x="60" y="22"/>
                  <a:pt x="60" y="22"/>
                  <a:pt x="60" y="22"/>
                </a:cubicBezTo>
                <a:cubicBezTo>
                  <a:pt x="99" y="22"/>
                  <a:pt x="99" y="22"/>
                  <a:pt x="99" y="22"/>
                </a:cubicBezTo>
                <a:cubicBezTo>
                  <a:pt x="99" y="150"/>
                  <a:pt x="99" y="150"/>
                  <a:pt x="99" y="150"/>
                </a:cubicBezTo>
                <a:close/>
                <a:moveTo>
                  <a:pt x="147" y="149"/>
                </a:moveTo>
                <a:cubicBezTo>
                  <a:pt x="147" y="149"/>
                  <a:pt x="147" y="149"/>
                  <a:pt x="147" y="149"/>
                </a:cubicBezTo>
                <a:cubicBezTo>
                  <a:pt x="114" y="25"/>
                  <a:pt x="114" y="25"/>
                  <a:pt x="114" y="25"/>
                </a:cubicBezTo>
                <a:cubicBezTo>
                  <a:pt x="148" y="16"/>
                  <a:pt x="148" y="16"/>
                  <a:pt x="148" y="16"/>
                </a:cubicBezTo>
                <a:cubicBezTo>
                  <a:pt x="181" y="139"/>
                  <a:pt x="181" y="139"/>
                  <a:pt x="181" y="139"/>
                </a:cubicBezTo>
                <a:cubicBezTo>
                  <a:pt x="147" y="149"/>
                  <a:pt x="147" y="149"/>
                  <a:pt x="147" y="149"/>
                </a:cubicBezTo>
                <a:close/>
                <a:moveTo>
                  <a:pt x="23" y="133"/>
                </a:moveTo>
                <a:cubicBezTo>
                  <a:pt x="23" y="133"/>
                  <a:pt x="23" y="133"/>
                  <a:pt x="23" y="133"/>
                </a:cubicBezTo>
                <a:cubicBezTo>
                  <a:pt x="23" y="133"/>
                  <a:pt x="23" y="133"/>
                  <a:pt x="23" y="133"/>
                </a:cubicBezTo>
                <a:cubicBezTo>
                  <a:pt x="26" y="136"/>
                  <a:pt x="29" y="137"/>
                  <a:pt x="33" y="137"/>
                </a:cubicBezTo>
                <a:cubicBezTo>
                  <a:pt x="37" y="137"/>
                  <a:pt x="40" y="136"/>
                  <a:pt x="42" y="134"/>
                </a:cubicBezTo>
                <a:cubicBezTo>
                  <a:pt x="43" y="133"/>
                  <a:pt x="43" y="133"/>
                  <a:pt x="43" y="133"/>
                </a:cubicBezTo>
                <a:cubicBezTo>
                  <a:pt x="45" y="131"/>
                  <a:pt x="47" y="127"/>
                  <a:pt x="47" y="124"/>
                </a:cubicBezTo>
                <a:cubicBezTo>
                  <a:pt x="47" y="120"/>
                  <a:pt x="45" y="116"/>
                  <a:pt x="43" y="114"/>
                </a:cubicBezTo>
                <a:cubicBezTo>
                  <a:pt x="42" y="114"/>
                  <a:pt x="42" y="114"/>
                  <a:pt x="42" y="114"/>
                </a:cubicBezTo>
                <a:cubicBezTo>
                  <a:pt x="40" y="112"/>
                  <a:pt x="37" y="110"/>
                  <a:pt x="33" y="110"/>
                </a:cubicBezTo>
                <a:cubicBezTo>
                  <a:pt x="29" y="110"/>
                  <a:pt x="26" y="112"/>
                  <a:pt x="23" y="114"/>
                </a:cubicBezTo>
                <a:cubicBezTo>
                  <a:pt x="21" y="116"/>
                  <a:pt x="19" y="120"/>
                  <a:pt x="19" y="124"/>
                </a:cubicBezTo>
                <a:cubicBezTo>
                  <a:pt x="19" y="127"/>
                  <a:pt x="21" y="131"/>
                  <a:pt x="23" y="133"/>
                </a:cubicBezTo>
                <a:close/>
                <a:moveTo>
                  <a:pt x="29" y="120"/>
                </a:moveTo>
                <a:cubicBezTo>
                  <a:pt x="29" y="120"/>
                  <a:pt x="29" y="120"/>
                  <a:pt x="29" y="120"/>
                </a:cubicBezTo>
                <a:cubicBezTo>
                  <a:pt x="30" y="119"/>
                  <a:pt x="31" y="118"/>
                  <a:pt x="33" y="118"/>
                </a:cubicBezTo>
                <a:cubicBezTo>
                  <a:pt x="34" y="118"/>
                  <a:pt x="36" y="119"/>
                  <a:pt x="37" y="120"/>
                </a:cubicBezTo>
                <a:cubicBezTo>
                  <a:pt x="37" y="120"/>
                  <a:pt x="37" y="120"/>
                  <a:pt x="37" y="120"/>
                </a:cubicBezTo>
                <a:cubicBezTo>
                  <a:pt x="38" y="121"/>
                  <a:pt x="38" y="122"/>
                  <a:pt x="38" y="124"/>
                </a:cubicBezTo>
                <a:cubicBezTo>
                  <a:pt x="38" y="125"/>
                  <a:pt x="38" y="127"/>
                  <a:pt x="37" y="128"/>
                </a:cubicBezTo>
                <a:cubicBezTo>
                  <a:pt x="36" y="129"/>
                  <a:pt x="34" y="129"/>
                  <a:pt x="33" y="129"/>
                </a:cubicBezTo>
                <a:cubicBezTo>
                  <a:pt x="31" y="129"/>
                  <a:pt x="30" y="129"/>
                  <a:pt x="29" y="128"/>
                </a:cubicBezTo>
                <a:cubicBezTo>
                  <a:pt x="29" y="127"/>
                  <a:pt x="29" y="127"/>
                  <a:pt x="29" y="127"/>
                </a:cubicBezTo>
                <a:cubicBezTo>
                  <a:pt x="28" y="126"/>
                  <a:pt x="27" y="125"/>
                  <a:pt x="27" y="124"/>
                </a:cubicBezTo>
                <a:cubicBezTo>
                  <a:pt x="27" y="122"/>
                  <a:pt x="28" y="121"/>
                  <a:pt x="29" y="120"/>
                </a:cubicBezTo>
                <a:close/>
                <a:moveTo>
                  <a:pt x="32" y="91"/>
                </a:moveTo>
                <a:cubicBezTo>
                  <a:pt x="32" y="91"/>
                  <a:pt x="32" y="91"/>
                  <a:pt x="32" y="91"/>
                </a:cubicBezTo>
                <a:cubicBezTo>
                  <a:pt x="34" y="91"/>
                  <a:pt x="36" y="89"/>
                  <a:pt x="36" y="87"/>
                </a:cubicBezTo>
                <a:cubicBezTo>
                  <a:pt x="36" y="38"/>
                  <a:pt x="36" y="38"/>
                  <a:pt x="36" y="38"/>
                </a:cubicBezTo>
                <a:cubicBezTo>
                  <a:pt x="36" y="35"/>
                  <a:pt x="34" y="34"/>
                  <a:pt x="32" y="34"/>
                </a:cubicBezTo>
                <a:cubicBezTo>
                  <a:pt x="29" y="34"/>
                  <a:pt x="28" y="35"/>
                  <a:pt x="28" y="38"/>
                </a:cubicBezTo>
                <a:cubicBezTo>
                  <a:pt x="28" y="87"/>
                  <a:pt x="28" y="87"/>
                  <a:pt x="28" y="87"/>
                </a:cubicBezTo>
                <a:cubicBezTo>
                  <a:pt x="28" y="89"/>
                  <a:pt x="29" y="91"/>
                  <a:pt x="32" y="91"/>
                </a:cubicBezTo>
                <a:close/>
                <a:moveTo>
                  <a:pt x="134" y="31"/>
                </a:moveTo>
                <a:cubicBezTo>
                  <a:pt x="134" y="31"/>
                  <a:pt x="134" y="31"/>
                  <a:pt x="134" y="31"/>
                </a:cubicBezTo>
                <a:cubicBezTo>
                  <a:pt x="132" y="32"/>
                  <a:pt x="131" y="34"/>
                  <a:pt x="131" y="36"/>
                </a:cubicBezTo>
                <a:cubicBezTo>
                  <a:pt x="144" y="84"/>
                  <a:pt x="144" y="84"/>
                  <a:pt x="144" y="84"/>
                </a:cubicBezTo>
                <a:cubicBezTo>
                  <a:pt x="144" y="86"/>
                  <a:pt x="146" y="87"/>
                  <a:pt x="149" y="86"/>
                </a:cubicBezTo>
                <a:cubicBezTo>
                  <a:pt x="151" y="86"/>
                  <a:pt x="152" y="84"/>
                  <a:pt x="152" y="82"/>
                </a:cubicBezTo>
                <a:cubicBezTo>
                  <a:pt x="139" y="34"/>
                  <a:pt x="139" y="34"/>
                  <a:pt x="139" y="34"/>
                </a:cubicBezTo>
                <a:cubicBezTo>
                  <a:pt x="138" y="32"/>
                  <a:pt x="136" y="31"/>
                  <a:pt x="134" y="31"/>
                </a:cubicBezTo>
                <a:close/>
                <a:moveTo>
                  <a:pt x="69" y="133"/>
                </a:moveTo>
                <a:cubicBezTo>
                  <a:pt x="69" y="133"/>
                  <a:pt x="69" y="133"/>
                  <a:pt x="69" y="133"/>
                </a:cubicBezTo>
                <a:cubicBezTo>
                  <a:pt x="69" y="133"/>
                  <a:pt x="69" y="133"/>
                  <a:pt x="69" y="133"/>
                </a:cubicBezTo>
                <a:cubicBezTo>
                  <a:pt x="71" y="136"/>
                  <a:pt x="75" y="137"/>
                  <a:pt x="79" y="137"/>
                </a:cubicBezTo>
                <a:cubicBezTo>
                  <a:pt x="82" y="137"/>
                  <a:pt x="86" y="136"/>
                  <a:pt x="88" y="134"/>
                </a:cubicBezTo>
                <a:cubicBezTo>
                  <a:pt x="88" y="133"/>
                  <a:pt x="88" y="133"/>
                  <a:pt x="88" y="133"/>
                </a:cubicBezTo>
                <a:cubicBezTo>
                  <a:pt x="91" y="131"/>
                  <a:pt x="92" y="127"/>
                  <a:pt x="92" y="124"/>
                </a:cubicBezTo>
                <a:cubicBezTo>
                  <a:pt x="92" y="120"/>
                  <a:pt x="91" y="116"/>
                  <a:pt x="88" y="114"/>
                </a:cubicBezTo>
                <a:cubicBezTo>
                  <a:pt x="86" y="112"/>
                  <a:pt x="82" y="110"/>
                  <a:pt x="79" y="110"/>
                </a:cubicBezTo>
                <a:cubicBezTo>
                  <a:pt x="75" y="110"/>
                  <a:pt x="71" y="112"/>
                  <a:pt x="69" y="114"/>
                </a:cubicBezTo>
                <a:cubicBezTo>
                  <a:pt x="69" y="114"/>
                  <a:pt x="69" y="114"/>
                  <a:pt x="69" y="114"/>
                </a:cubicBezTo>
                <a:cubicBezTo>
                  <a:pt x="66" y="116"/>
                  <a:pt x="65" y="120"/>
                  <a:pt x="65" y="124"/>
                </a:cubicBezTo>
                <a:cubicBezTo>
                  <a:pt x="65" y="127"/>
                  <a:pt x="66" y="131"/>
                  <a:pt x="69" y="133"/>
                </a:cubicBezTo>
                <a:close/>
                <a:moveTo>
                  <a:pt x="75" y="120"/>
                </a:moveTo>
                <a:cubicBezTo>
                  <a:pt x="75" y="120"/>
                  <a:pt x="75" y="120"/>
                  <a:pt x="75" y="120"/>
                </a:cubicBezTo>
                <a:cubicBezTo>
                  <a:pt x="76" y="119"/>
                  <a:pt x="77" y="118"/>
                  <a:pt x="79" y="118"/>
                </a:cubicBezTo>
                <a:cubicBezTo>
                  <a:pt x="80" y="118"/>
                  <a:pt x="81" y="119"/>
                  <a:pt x="82" y="120"/>
                </a:cubicBezTo>
                <a:cubicBezTo>
                  <a:pt x="82" y="120"/>
                  <a:pt x="82" y="120"/>
                  <a:pt x="82" y="120"/>
                </a:cubicBezTo>
                <a:cubicBezTo>
                  <a:pt x="84" y="121"/>
                  <a:pt x="84" y="122"/>
                  <a:pt x="84" y="124"/>
                </a:cubicBezTo>
                <a:cubicBezTo>
                  <a:pt x="84" y="125"/>
                  <a:pt x="84" y="127"/>
                  <a:pt x="83" y="128"/>
                </a:cubicBezTo>
                <a:cubicBezTo>
                  <a:pt x="82" y="128"/>
                  <a:pt x="82" y="128"/>
                  <a:pt x="82" y="128"/>
                </a:cubicBezTo>
                <a:cubicBezTo>
                  <a:pt x="81" y="129"/>
                  <a:pt x="80" y="129"/>
                  <a:pt x="79" y="129"/>
                </a:cubicBezTo>
                <a:cubicBezTo>
                  <a:pt x="77" y="129"/>
                  <a:pt x="76" y="129"/>
                  <a:pt x="75" y="128"/>
                </a:cubicBezTo>
                <a:cubicBezTo>
                  <a:pt x="74" y="127"/>
                  <a:pt x="74" y="127"/>
                  <a:pt x="74" y="127"/>
                </a:cubicBezTo>
                <a:cubicBezTo>
                  <a:pt x="74" y="126"/>
                  <a:pt x="73" y="125"/>
                  <a:pt x="73" y="124"/>
                </a:cubicBezTo>
                <a:cubicBezTo>
                  <a:pt x="73" y="122"/>
                  <a:pt x="74" y="121"/>
                  <a:pt x="75" y="120"/>
                </a:cubicBezTo>
                <a:close/>
                <a:moveTo>
                  <a:pt x="81" y="91"/>
                </a:moveTo>
                <a:cubicBezTo>
                  <a:pt x="81" y="91"/>
                  <a:pt x="81" y="91"/>
                  <a:pt x="81" y="91"/>
                </a:cubicBezTo>
                <a:cubicBezTo>
                  <a:pt x="83" y="91"/>
                  <a:pt x="85" y="89"/>
                  <a:pt x="85" y="87"/>
                </a:cubicBezTo>
                <a:cubicBezTo>
                  <a:pt x="85" y="38"/>
                  <a:pt x="85" y="38"/>
                  <a:pt x="85" y="38"/>
                </a:cubicBezTo>
                <a:cubicBezTo>
                  <a:pt x="85" y="35"/>
                  <a:pt x="83" y="34"/>
                  <a:pt x="81" y="34"/>
                </a:cubicBezTo>
                <a:cubicBezTo>
                  <a:pt x="79" y="34"/>
                  <a:pt x="77" y="35"/>
                  <a:pt x="77" y="38"/>
                </a:cubicBezTo>
                <a:cubicBezTo>
                  <a:pt x="77" y="87"/>
                  <a:pt x="77" y="87"/>
                  <a:pt x="77" y="87"/>
                </a:cubicBezTo>
                <a:cubicBezTo>
                  <a:pt x="77" y="89"/>
                  <a:pt x="79" y="91"/>
                  <a:pt x="81" y="91"/>
                </a:cubicBezTo>
                <a:close/>
                <a:moveTo>
                  <a:pt x="148" y="109"/>
                </a:moveTo>
                <a:cubicBezTo>
                  <a:pt x="148" y="109"/>
                  <a:pt x="148" y="109"/>
                  <a:pt x="148" y="109"/>
                </a:cubicBezTo>
                <a:cubicBezTo>
                  <a:pt x="146" y="111"/>
                  <a:pt x="144" y="114"/>
                  <a:pt x="144" y="118"/>
                </a:cubicBezTo>
                <a:cubicBezTo>
                  <a:pt x="144" y="122"/>
                  <a:pt x="146" y="125"/>
                  <a:pt x="148" y="128"/>
                </a:cubicBezTo>
                <a:cubicBezTo>
                  <a:pt x="148" y="128"/>
                  <a:pt x="148" y="128"/>
                  <a:pt x="148" y="128"/>
                </a:cubicBezTo>
                <a:cubicBezTo>
                  <a:pt x="151" y="130"/>
                  <a:pt x="154" y="132"/>
                  <a:pt x="158" y="132"/>
                </a:cubicBezTo>
                <a:cubicBezTo>
                  <a:pt x="161" y="132"/>
                  <a:pt x="165" y="131"/>
                  <a:pt x="167" y="128"/>
                </a:cubicBezTo>
                <a:cubicBezTo>
                  <a:pt x="167" y="128"/>
                  <a:pt x="167" y="128"/>
                  <a:pt x="167" y="128"/>
                </a:cubicBezTo>
                <a:cubicBezTo>
                  <a:pt x="168" y="128"/>
                  <a:pt x="168" y="128"/>
                  <a:pt x="168" y="128"/>
                </a:cubicBezTo>
                <a:cubicBezTo>
                  <a:pt x="170" y="126"/>
                  <a:pt x="171" y="122"/>
                  <a:pt x="171" y="118"/>
                </a:cubicBezTo>
                <a:cubicBezTo>
                  <a:pt x="171" y="114"/>
                  <a:pt x="170" y="111"/>
                  <a:pt x="168" y="109"/>
                </a:cubicBezTo>
                <a:cubicBezTo>
                  <a:pt x="168" y="109"/>
                  <a:pt x="168" y="109"/>
                  <a:pt x="168" y="109"/>
                </a:cubicBezTo>
                <a:cubicBezTo>
                  <a:pt x="168" y="109"/>
                  <a:pt x="168" y="109"/>
                  <a:pt x="168" y="109"/>
                </a:cubicBezTo>
                <a:cubicBezTo>
                  <a:pt x="165" y="106"/>
                  <a:pt x="162" y="105"/>
                  <a:pt x="158" y="105"/>
                </a:cubicBezTo>
                <a:cubicBezTo>
                  <a:pt x="154" y="105"/>
                  <a:pt x="151" y="106"/>
                  <a:pt x="148" y="109"/>
                </a:cubicBezTo>
                <a:close/>
                <a:moveTo>
                  <a:pt x="154" y="114"/>
                </a:moveTo>
                <a:cubicBezTo>
                  <a:pt x="154" y="114"/>
                  <a:pt x="154" y="114"/>
                  <a:pt x="154" y="114"/>
                </a:cubicBezTo>
                <a:cubicBezTo>
                  <a:pt x="155" y="113"/>
                  <a:pt x="156" y="113"/>
                  <a:pt x="158" y="113"/>
                </a:cubicBezTo>
                <a:cubicBezTo>
                  <a:pt x="159" y="113"/>
                  <a:pt x="161" y="113"/>
                  <a:pt x="162" y="114"/>
                </a:cubicBezTo>
                <a:cubicBezTo>
                  <a:pt x="163" y="115"/>
                  <a:pt x="163" y="117"/>
                  <a:pt x="163" y="118"/>
                </a:cubicBezTo>
                <a:cubicBezTo>
                  <a:pt x="163" y="120"/>
                  <a:pt x="163" y="121"/>
                  <a:pt x="162" y="122"/>
                </a:cubicBezTo>
                <a:cubicBezTo>
                  <a:pt x="161" y="123"/>
                  <a:pt x="159" y="124"/>
                  <a:pt x="158" y="124"/>
                </a:cubicBezTo>
                <a:cubicBezTo>
                  <a:pt x="156" y="124"/>
                  <a:pt x="155" y="123"/>
                  <a:pt x="154" y="122"/>
                </a:cubicBezTo>
                <a:cubicBezTo>
                  <a:pt x="154" y="122"/>
                  <a:pt x="154" y="122"/>
                  <a:pt x="154" y="122"/>
                </a:cubicBezTo>
                <a:cubicBezTo>
                  <a:pt x="153" y="121"/>
                  <a:pt x="152" y="120"/>
                  <a:pt x="152" y="118"/>
                </a:cubicBezTo>
                <a:cubicBezTo>
                  <a:pt x="152" y="117"/>
                  <a:pt x="153" y="115"/>
                  <a:pt x="154" y="114"/>
                </a:cubicBezTo>
                <a:close/>
              </a:path>
            </a:pathLst>
          </a:custGeom>
          <a:solidFill>
            <a:schemeClr val="bg1">
              <a:lumMod val="50000"/>
            </a:schemeClr>
          </a:solidFill>
          <a:ln>
            <a:noFill/>
          </a:ln>
        </p:spPr>
        <p:txBody>
          <a:bodyPr vert="horz" wrap="square" lIns="91440" tIns="45720" rIns="91440" bIns="45720" numCol="1" anchor="t" anchorCtr="0" compatLnSpc="1"/>
          <a:lstStyle/>
          <a:p>
            <a:endParaRPr lang="zh-CN" altLang="en-US" sz="240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5" name="矩形 64"/>
          <p:cNvSpPr/>
          <p:nvPr/>
        </p:nvSpPr>
        <p:spPr>
          <a:xfrm>
            <a:off x="1974215" y="2727960"/>
            <a:ext cx="258381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传感器的波形分析诊断</a:t>
            </a:r>
            <a:endParaRPr lang="zh-CN" altLang="en-US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6" name="矩形 65"/>
          <p:cNvSpPr/>
          <p:nvPr/>
        </p:nvSpPr>
        <p:spPr>
          <a:xfrm>
            <a:off x="1979930" y="1779905"/>
            <a:ext cx="2588895" cy="3683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zh-CN" altLang="en-US" b="1" dirty="0">
                <a:ln w="6350">
                  <a:noFill/>
                </a:ln>
                <a:solidFill>
                  <a:schemeClr val="bg2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通道了解及连接</a:t>
            </a:r>
            <a:endParaRPr lang="zh-CN" altLang="en-US" b="1" dirty="0">
              <a:ln w="6350">
                <a:noFill/>
              </a:ln>
              <a:solidFill>
                <a:schemeClr val="bg2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7" name="矩形 66"/>
          <p:cNvSpPr/>
          <p:nvPr/>
        </p:nvSpPr>
        <p:spPr>
          <a:xfrm>
            <a:off x="5380988" y="2672369"/>
            <a:ext cx="20116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执行器的分析诊断</a:t>
            </a:r>
            <a:endParaRPr lang="zh-CN" altLang="en-US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68" name="矩形 67"/>
          <p:cNvSpPr/>
          <p:nvPr/>
        </p:nvSpPr>
        <p:spPr>
          <a:xfrm>
            <a:off x="5561328" y="1792259"/>
            <a:ext cx="1783080" cy="36830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zh-CN" altLang="en-US" b="1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波形的采集调整</a:t>
            </a:r>
            <a:endParaRPr lang="zh-CN" altLang="en-US" b="1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3642025" y="3004454"/>
            <a:ext cx="124333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通道的作用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通道的连接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131820" y="1492250"/>
            <a:ext cx="561530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通道了解及连接</a:t>
            </a:r>
            <a:endParaRPr lang="zh-CN" altLang="en-US" sz="3600" b="1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20595" y="1360170"/>
            <a:ext cx="9906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01</a:t>
            </a:r>
            <a:endParaRPr lang="en-US" altLang="zh-CN" sz="5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0" y="2517744"/>
            <a:ext cx="9144000" cy="54006"/>
            <a:chOff x="2190216" y="0"/>
            <a:chExt cx="7128792" cy="108012"/>
          </a:xfrm>
        </p:grpSpPr>
        <p:sp>
          <p:nvSpPr>
            <p:cNvPr id="50" name="矩形 49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515" y="1131570"/>
            <a:ext cx="1783080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180574" y="123976"/>
            <a:ext cx="2778059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通道的作用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162158" y="483642"/>
            <a:ext cx="899592" cy="56017"/>
            <a:chOff x="0" y="2842590"/>
            <a:chExt cx="7054752" cy="89199"/>
          </a:xfrm>
        </p:grpSpPr>
        <p:sp>
          <p:nvSpPr>
            <p:cNvPr id="60" name="矩形 59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" name="文本框 1"/>
          <p:cNvSpPr txBox="1"/>
          <p:nvPr/>
        </p:nvSpPr>
        <p:spPr>
          <a:xfrm>
            <a:off x="4860290" y="699770"/>
            <a:ext cx="3543300" cy="17532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1.  </a:t>
            </a:r>
            <a:r>
              <a:rPr lang="zh-CN" altLang="en-US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这就是</a:t>
            </a:r>
            <a:r>
              <a:rPr>
                <a:solidFill>
                  <a:schemeClr val="bg1">
                    <a:lumMod val="50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示波器用来检测接口，</a:t>
            </a:r>
            <a:r>
              <a:rPr lang="zh-CN">
                <a:solidFill>
                  <a:schemeClr val="bg1">
                    <a:lumMod val="50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俗称通道，</a:t>
            </a:r>
            <a:r>
              <a:rPr>
                <a:solidFill>
                  <a:schemeClr val="bg1">
                    <a:lumMod val="50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通过与不同类型的线束探头连接，</a:t>
            </a:r>
            <a:endParaRPr>
              <a:solidFill>
                <a:schemeClr val="bg1">
                  <a:lumMod val="50000"/>
                </a:schemeClr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r>
              <a:rPr>
                <a:solidFill>
                  <a:schemeClr val="bg1">
                    <a:lumMod val="50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   </a:t>
            </a:r>
            <a:r>
              <a:rPr>
                <a:solidFill>
                  <a:schemeClr val="bg1">
                    <a:lumMod val="50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可以用来检测车辆上传感器、执行元件、以及控制单元等部件之间</a:t>
            </a:r>
            <a:r>
              <a:rPr lang="zh-CN">
                <a:solidFill>
                  <a:schemeClr val="bg1">
                    <a:lumMod val="50000"/>
                  </a:schemeClr>
                </a:solidFill>
                <a:latin typeface="汉仪楷体简" panose="02010600000101010101" charset="-128"/>
                <a:ea typeface="宋体" panose="02010600030101010101" pitchFamily="2" charset="-122"/>
                <a:cs typeface="汉仪楷体简" panose="02010600000101010101" charset="-128"/>
                <a:sym typeface="+mn-ea"/>
              </a:rPr>
              <a:t>，</a:t>
            </a:r>
            <a:r>
              <a:rPr>
                <a:solidFill>
                  <a:schemeClr val="bg1">
                    <a:lumMod val="50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电信号的传输，</a:t>
            </a:r>
            <a:endParaRPr>
              <a:solidFill>
                <a:schemeClr val="bg1">
                  <a:lumMod val="50000"/>
                </a:schemeClr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683895" y="3003550"/>
            <a:ext cx="395033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r>
              <a:rPr lang="en-US">
                <a:solidFill>
                  <a:schemeClr val="bg2">
                    <a:lumMod val="50000"/>
                  </a:schemeClr>
                </a:solidFill>
                <a:latin typeface="楷体" panose="02010609060101010101" charset="-122"/>
                <a:ea typeface="楷体" panose="02010609060101010101" charset="-122"/>
                <a:cs typeface="微软雅黑" panose="020B0503020204020204" pitchFamily="34" charset="-122"/>
                <a:sym typeface="+mn-ea"/>
              </a:rPr>
              <a:t>2.</a:t>
            </a:r>
            <a:r>
              <a:rPr lang="en-US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  <a:sym typeface="+mn-ea"/>
              </a:rPr>
              <a:t>    </a:t>
            </a:r>
            <a:r>
              <a:rPr>
                <a:solidFill>
                  <a:schemeClr val="bg1">
                    <a:lumMod val="50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并且可以看到这个示波器上有4个这样的接口，使用就能同时检测4个不同的波形进行对比分析，</a:t>
            </a:r>
            <a:endParaRPr>
              <a:solidFill>
                <a:schemeClr val="bg1">
                  <a:lumMod val="50000"/>
                </a:schemeClr>
              </a:solidFill>
              <a:latin typeface="汉仪楷体简" panose="02010600000101010101" charset="-128"/>
              <a:ea typeface="汉仪楷体简" panose="02010600000101010101" charset="-128"/>
              <a:cs typeface="汉仪楷体简" panose="02010600000101010101" charset="-128"/>
              <a:sym typeface="+mn-ea"/>
            </a:endParaRPr>
          </a:p>
          <a:p>
            <a:r>
              <a:rPr>
                <a:solidFill>
                  <a:schemeClr val="bg1">
                    <a:lumMod val="50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 </a:t>
            </a:r>
            <a:r>
              <a:rPr lang="en-US">
                <a:solidFill>
                  <a:schemeClr val="bg1">
                    <a:lumMod val="50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   </a:t>
            </a:r>
            <a:r>
              <a:rPr>
                <a:solidFill>
                  <a:schemeClr val="bg1">
                    <a:lumMod val="50000"/>
                  </a:schemeClr>
                </a:solidFill>
                <a:latin typeface="汉仪楷体简" panose="02010600000101010101" charset="-128"/>
                <a:ea typeface="汉仪楷体简" panose="02010600000101010101" charset="-128"/>
                <a:cs typeface="汉仪楷体简" panose="02010600000101010101" charset="-128"/>
                <a:sym typeface="+mn-ea"/>
              </a:rPr>
              <a:t>而这种两个通道的就只能同时检测两个波形。</a:t>
            </a:r>
            <a:endParaRPr lang="zh-CN">
              <a:solidFill>
                <a:schemeClr val="bg2">
                  <a:lumMod val="50000"/>
                </a:schemeClr>
              </a:solidFill>
              <a:latin typeface="楷体" panose="02010609060101010101" charset="-122"/>
              <a:ea typeface="楷体" panose="02010609060101010101" charset="-122"/>
              <a:cs typeface="微软雅黑" panose="020B0503020204020204" pitchFamily="34" charset="-122"/>
              <a:sym typeface="+mn-ea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140" y="987425"/>
            <a:ext cx="1998345" cy="1500505"/>
          </a:xfrm>
          <a:prstGeom prst="rect">
            <a:avLst/>
          </a:prstGeom>
        </p:spPr>
      </p:pic>
      <p:pic>
        <p:nvPicPr>
          <p:cNvPr id="101" name="图片 100"/>
          <p:cNvPicPr/>
          <p:nvPr/>
        </p:nvPicPr>
        <p:blipFill>
          <a:blip r:embed="rId2"/>
          <a:srcRect l="8858" t="7639" r="14417" b="8500"/>
          <a:stretch>
            <a:fillRect/>
          </a:stretch>
        </p:blipFill>
        <p:spPr>
          <a:xfrm>
            <a:off x="2844165" y="988060"/>
            <a:ext cx="1922780" cy="149987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34230" y="2787650"/>
            <a:ext cx="1311910" cy="1779905"/>
          </a:xfrm>
          <a:prstGeom prst="rect">
            <a:avLst/>
          </a:prstGeom>
        </p:spPr>
      </p:pic>
      <p:pic>
        <p:nvPicPr>
          <p:cNvPr id="100" name="图片 99"/>
          <p:cNvPicPr/>
          <p:nvPr/>
        </p:nvPicPr>
        <p:blipFill>
          <a:blip r:embed="rId4"/>
          <a:stretch>
            <a:fillRect/>
          </a:stretch>
        </p:blipFill>
        <p:spPr>
          <a:xfrm>
            <a:off x="6012180" y="2787650"/>
            <a:ext cx="2487930" cy="1737360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72415" y="278130"/>
            <a:ext cx="439356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通道的连接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2415" y="699542"/>
            <a:ext cx="899592" cy="56017"/>
            <a:chOff x="0" y="2842590"/>
            <a:chExt cx="7054752" cy="89199"/>
          </a:xfrm>
        </p:grpSpPr>
        <p:sp>
          <p:nvSpPr>
            <p:cNvPr id="33" name="矩形 32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grpSp>
        <p:nvGrpSpPr>
          <p:cNvPr id="6894" name="组合 6893"/>
          <p:cNvGrpSpPr/>
          <p:nvPr>
            <p:custDataLst>
              <p:tags r:id="rId1"/>
            </p:custDataLst>
          </p:nvPr>
        </p:nvGrpSpPr>
        <p:grpSpPr>
          <a:xfrm>
            <a:off x="1329434" y="943596"/>
            <a:ext cx="1613399" cy="1612980"/>
            <a:chOff x="163513" y="1171575"/>
            <a:chExt cx="2795588" cy="2794000"/>
          </a:xfrm>
        </p:grpSpPr>
        <p:sp>
          <p:nvSpPr>
            <p:cNvPr id="3733" name="Freeform 3735"/>
            <p:cNvSpPr/>
            <p:nvPr>
              <p:custDataLst>
                <p:tags r:id="rId2"/>
              </p:custDataLst>
            </p:nvPr>
          </p:nvSpPr>
          <p:spPr bwMode="auto">
            <a:xfrm>
              <a:off x="163513" y="1171575"/>
              <a:ext cx="2795588" cy="2794000"/>
            </a:xfrm>
            <a:custGeom>
              <a:avLst/>
              <a:gdLst>
                <a:gd name="T0" fmla="*/ 863 w 880"/>
                <a:gd name="T1" fmla="*/ 466 h 880"/>
                <a:gd name="T2" fmla="*/ 863 w 880"/>
                <a:gd name="T3" fmla="*/ 414 h 880"/>
                <a:gd name="T4" fmla="*/ 855 w 880"/>
                <a:gd name="T5" fmla="*/ 356 h 880"/>
                <a:gd name="T6" fmla="*/ 842 w 880"/>
                <a:gd name="T7" fmla="*/ 306 h 880"/>
                <a:gd name="T8" fmla="*/ 819 w 880"/>
                <a:gd name="T9" fmla="*/ 251 h 880"/>
                <a:gd name="T10" fmla="*/ 794 w 880"/>
                <a:gd name="T11" fmla="*/ 206 h 880"/>
                <a:gd name="T12" fmla="*/ 757 w 880"/>
                <a:gd name="T13" fmla="*/ 160 h 880"/>
                <a:gd name="T14" fmla="*/ 721 w 880"/>
                <a:gd name="T15" fmla="*/ 123 h 880"/>
                <a:gd name="T16" fmla="*/ 674 w 880"/>
                <a:gd name="T17" fmla="*/ 87 h 880"/>
                <a:gd name="T18" fmla="*/ 630 w 880"/>
                <a:gd name="T19" fmla="*/ 61 h 880"/>
                <a:gd name="T20" fmla="*/ 575 w 880"/>
                <a:gd name="T21" fmla="*/ 39 h 880"/>
                <a:gd name="T22" fmla="*/ 525 w 880"/>
                <a:gd name="T23" fmla="*/ 25 h 880"/>
                <a:gd name="T24" fmla="*/ 466 w 880"/>
                <a:gd name="T25" fmla="*/ 18 h 880"/>
                <a:gd name="T26" fmla="*/ 415 w 880"/>
                <a:gd name="T27" fmla="*/ 17 h 880"/>
                <a:gd name="T28" fmla="*/ 356 w 880"/>
                <a:gd name="T29" fmla="*/ 25 h 880"/>
                <a:gd name="T30" fmla="*/ 306 w 880"/>
                <a:gd name="T31" fmla="*/ 38 h 880"/>
                <a:gd name="T32" fmla="*/ 251 w 880"/>
                <a:gd name="T33" fmla="*/ 61 h 880"/>
                <a:gd name="T34" fmla="*/ 206 w 880"/>
                <a:gd name="T35" fmla="*/ 86 h 880"/>
                <a:gd name="T36" fmla="*/ 160 w 880"/>
                <a:gd name="T37" fmla="*/ 123 h 880"/>
                <a:gd name="T38" fmla="*/ 123 w 880"/>
                <a:gd name="T39" fmla="*/ 159 h 880"/>
                <a:gd name="T40" fmla="*/ 87 w 880"/>
                <a:gd name="T41" fmla="*/ 206 h 880"/>
                <a:gd name="T42" fmla="*/ 61 w 880"/>
                <a:gd name="T43" fmla="*/ 250 h 880"/>
                <a:gd name="T44" fmla="*/ 39 w 880"/>
                <a:gd name="T45" fmla="*/ 305 h 880"/>
                <a:gd name="T46" fmla="*/ 25 w 880"/>
                <a:gd name="T47" fmla="*/ 355 h 880"/>
                <a:gd name="T48" fmla="*/ 18 w 880"/>
                <a:gd name="T49" fmla="*/ 414 h 880"/>
                <a:gd name="T50" fmla="*/ 17 w 880"/>
                <a:gd name="T51" fmla="*/ 465 h 880"/>
                <a:gd name="T52" fmla="*/ 25 w 880"/>
                <a:gd name="T53" fmla="*/ 524 h 880"/>
                <a:gd name="T54" fmla="*/ 38 w 880"/>
                <a:gd name="T55" fmla="*/ 574 h 880"/>
                <a:gd name="T56" fmla="*/ 61 w 880"/>
                <a:gd name="T57" fmla="*/ 629 h 880"/>
                <a:gd name="T58" fmla="*/ 86 w 880"/>
                <a:gd name="T59" fmla="*/ 674 h 880"/>
                <a:gd name="T60" fmla="*/ 123 w 880"/>
                <a:gd name="T61" fmla="*/ 720 h 880"/>
                <a:gd name="T62" fmla="*/ 159 w 880"/>
                <a:gd name="T63" fmla="*/ 757 h 880"/>
                <a:gd name="T64" fmla="*/ 206 w 880"/>
                <a:gd name="T65" fmla="*/ 793 h 880"/>
                <a:gd name="T66" fmla="*/ 251 w 880"/>
                <a:gd name="T67" fmla="*/ 819 h 880"/>
                <a:gd name="T68" fmla="*/ 306 w 880"/>
                <a:gd name="T69" fmla="*/ 841 h 880"/>
                <a:gd name="T70" fmla="*/ 355 w 880"/>
                <a:gd name="T71" fmla="*/ 855 h 880"/>
                <a:gd name="T72" fmla="*/ 414 w 880"/>
                <a:gd name="T73" fmla="*/ 862 h 880"/>
                <a:gd name="T74" fmla="*/ 466 w 880"/>
                <a:gd name="T75" fmla="*/ 863 h 880"/>
                <a:gd name="T76" fmla="*/ 524 w 880"/>
                <a:gd name="T77" fmla="*/ 855 h 880"/>
                <a:gd name="T78" fmla="*/ 574 w 880"/>
                <a:gd name="T79" fmla="*/ 842 h 880"/>
                <a:gd name="T80" fmla="*/ 629 w 880"/>
                <a:gd name="T81" fmla="*/ 819 h 880"/>
                <a:gd name="T82" fmla="*/ 674 w 880"/>
                <a:gd name="T83" fmla="*/ 794 h 880"/>
                <a:gd name="T84" fmla="*/ 720 w 880"/>
                <a:gd name="T85" fmla="*/ 757 h 880"/>
                <a:gd name="T86" fmla="*/ 757 w 880"/>
                <a:gd name="T87" fmla="*/ 721 h 880"/>
                <a:gd name="T88" fmla="*/ 793 w 880"/>
                <a:gd name="T89" fmla="*/ 674 h 880"/>
                <a:gd name="T90" fmla="*/ 819 w 880"/>
                <a:gd name="T91" fmla="*/ 629 h 880"/>
                <a:gd name="T92" fmla="*/ 841 w 880"/>
                <a:gd name="T93" fmla="*/ 574 h 880"/>
                <a:gd name="T94" fmla="*/ 855 w 880"/>
                <a:gd name="T95" fmla="*/ 525 h 8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</a:cxnLst>
              <a:rect l="0" t="0" r="r" b="b"/>
              <a:pathLst>
                <a:path w="880" h="880">
                  <a:moveTo>
                    <a:pt x="855" y="524"/>
                  </a:moveTo>
                  <a:cubicBezTo>
                    <a:pt x="842" y="506"/>
                    <a:pt x="846" y="480"/>
                    <a:pt x="863" y="466"/>
                  </a:cubicBezTo>
                  <a:cubicBezTo>
                    <a:pt x="863" y="465"/>
                    <a:pt x="863" y="465"/>
                    <a:pt x="863" y="465"/>
                  </a:cubicBezTo>
                  <a:cubicBezTo>
                    <a:pt x="880" y="451"/>
                    <a:pt x="880" y="428"/>
                    <a:pt x="863" y="414"/>
                  </a:cubicBezTo>
                  <a:cubicBezTo>
                    <a:pt x="863" y="414"/>
                    <a:pt x="863" y="414"/>
                    <a:pt x="863" y="414"/>
                  </a:cubicBezTo>
                  <a:cubicBezTo>
                    <a:pt x="846" y="400"/>
                    <a:pt x="842" y="374"/>
                    <a:pt x="855" y="356"/>
                  </a:cubicBezTo>
                  <a:cubicBezTo>
                    <a:pt x="855" y="355"/>
                    <a:pt x="855" y="355"/>
                    <a:pt x="855" y="355"/>
                  </a:cubicBezTo>
                  <a:cubicBezTo>
                    <a:pt x="868" y="337"/>
                    <a:pt x="862" y="315"/>
                    <a:pt x="842" y="306"/>
                  </a:cubicBezTo>
                  <a:cubicBezTo>
                    <a:pt x="841" y="305"/>
                    <a:pt x="841" y="305"/>
                    <a:pt x="841" y="305"/>
                  </a:cubicBezTo>
                  <a:cubicBezTo>
                    <a:pt x="821" y="296"/>
                    <a:pt x="811" y="272"/>
                    <a:pt x="819" y="251"/>
                  </a:cubicBezTo>
                  <a:cubicBezTo>
                    <a:pt x="819" y="250"/>
                    <a:pt x="819" y="250"/>
                    <a:pt x="819" y="250"/>
                  </a:cubicBezTo>
                  <a:cubicBezTo>
                    <a:pt x="827" y="230"/>
                    <a:pt x="815" y="210"/>
                    <a:pt x="794" y="206"/>
                  </a:cubicBezTo>
                  <a:cubicBezTo>
                    <a:pt x="793" y="206"/>
                    <a:pt x="793" y="206"/>
                    <a:pt x="793" y="206"/>
                  </a:cubicBezTo>
                  <a:cubicBezTo>
                    <a:pt x="771" y="203"/>
                    <a:pt x="755" y="182"/>
                    <a:pt x="757" y="160"/>
                  </a:cubicBezTo>
                  <a:cubicBezTo>
                    <a:pt x="757" y="159"/>
                    <a:pt x="757" y="159"/>
                    <a:pt x="757" y="159"/>
                  </a:cubicBezTo>
                  <a:cubicBezTo>
                    <a:pt x="759" y="137"/>
                    <a:pt x="743" y="121"/>
                    <a:pt x="721" y="123"/>
                  </a:cubicBezTo>
                  <a:cubicBezTo>
                    <a:pt x="720" y="123"/>
                    <a:pt x="720" y="123"/>
                    <a:pt x="720" y="123"/>
                  </a:cubicBezTo>
                  <a:cubicBezTo>
                    <a:pt x="698" y="125"/>
                    <a:pt x="678" y="109"/>
                    <a:pt x="674" y="87"/>
                  </a:cubicBezTo>
                  <a:cubicBezTo>
                    <a:pt x="674" y="86"/>
                    <a:pt x="674" y="86"/>
                    <a:pt x="674" y="86"/>
                  </a:cubicBezTo>
                  <a:cubicBezTo>
                    <a:pt x="670" y="65"/>
                    <a:pt x="650" y="53"/>
                    <a:pt x="630" y="61"/>
                  </a:cubicBezTo>
                  <a:cubicBezTo>
                    <a:pt x="629" y="61"/>
                    <a:pt x="629" y="61"/>
                    <a:pt x="629" y="61"/>
                  </a:cubicBezTo>
                  <a:cubicBezTo>
                    <a:pt x="608" y="69"/>
                    <a:pt x="584" y="59"/>
                    <a:pt x="575" y="39"/>
                  </a:cubicBezTo>
                  <a:cubicBezTo>
                    <a:pt x="574" y="38"/>
                    <a:pt x="574" y="38"/>
                    <a:pt x="574" y="38"/>
                  </a:cubicBezTo>
                  <a:cubicBezTo>
                    <a:pt x="565" y="18"/>
                    <a:pt x="543" y="12"/>
                    <a:pt x="525" y="25"/>
                  </a:cubicBezTo>
                  <a:cubicBezTo>
                    <a:pt x="524" y="25"/>
                    <a:pt x="524" y="25"/>
                    <a:pt x="524" y="25"/>
                  </a:cubicBezTo>
                  <a:cubicBezTo>
                    <a:pt x="506" y="38"/>
                    <a:pt x="480" y="34"/>
                    <a:pt x="466" y="18"/>
                  </a:cubicBezTo>
                  <a:cubicBezTo>
                    <a:pt x="466" y="17"/>
                    <a:pt x="466" y="17"/>
                    <a:pt x="466" y="17"/>
                  </a:cubicBezTo>
                  <a:cubicBezTo>
                    <a:pt x="452" y="0"/>
                    <a:pt x="429" y="0"/>
                    <a:pt x="415" y="17"/>
                  </a:cubicBezTo>
                  <a:cubicBezTo>
                    <a:pt x="414" y="18"/>
                    <a:pt x="414" y="18"/>
                    <a:pt x="414" y="18"/>
                  </a:cubicBezTo>
                  <a:cubicBezTo>
                    <a:pt x="400" y="35"/>
                    <a:pt x="374" y="38"/>
                    <a:pt x="356" y="25"/>
                  </a:cubicBezTo>
                  <a:cubicBezTo>
                    <a:pt x="355" y="25"/>
                    <a:pt x="355" y="25"/>
                    <a:pt x="355" y="25"/>
                  </a:cubicBezTo>
                  <a:cubicBezTo>
                    <a:pt x="337" y="12"/>
                    <a:pt x="315" y="18"/>
                    <a:pt x="306" y="38"/>
                  </a:cubicBezTo>
                  <a:cubicBezTo>
                    <a:pt x="306" y="39"/>
                    <a:pt x="306" y="39"/>
                    <a:pt x="306" y="39"/>
                  </a:cubicBezTo>
                  <a:cubicBezTo>
                    <a:pt x="296" y="59"/>
                    <a:pt x="272" y="69"/>
                    <a:pt x="251" y="61"/>
                  </a:cubicBezTo>
                  <a:cubicBezTo>
                    <a:pt x="251" y="61"/>
                    <a:pt x="251" y="61"/>
                    <a:pt x="251" y="61"/>
                  </a:cubicBezTo>
                  <a:cubicBezTo>
                    <a:pt x="230" y="53"/>
                    <a:pt x="210" y="65"/>
                    <a:pt x="206" y="86"/>
                  </a:cubicBezTo>
                  <a:cubicBezTo>
                    <a:pt x="206" y="87"/>
                    <a:pt x="206" y="87"/>
                    <a:pt x="206" y="87"/>
                  </a:cubicBezTo>
                  <a:cubicBezTo>
                    <a:pt x="203" y="109"/>
                    <a:pt x="182" y="125"/>
                    <a:pt x="160" y="123"/>
                  </a:cubicBezTo>
                  <a:cubicBezTo>
                    <a:pt x="159" y="123"/>
                    <a:pt x="159" y="123"/>
                    <a:pt x="159" y="123"/>
                  </a:cubicBezTo>
                  <a:cubicBezTo>
                    <a:pt x="137" y="121"/>
                    <a:pt x="121" y="137"/>
                    <a:pt x="123" y="159"/>
                  </a:cubicBezTo>
                  <a:cubicBezTo>
                    <a:pt x="123" y="160"/>
                    <a:pt x="123" y="160"/>
                    <a:pt x="123" y="160"/>
                  </a:cubicBezTo>
                  <a:cubicBezTo>
                    <a:pt x="125" y="182"/>
                    <a:pt x="109" y="203"/>
                    <a:pt x="87" y="206"/>
                  </a:cubicBezTo>
                  <a:cubicBezTo>
                    <a:pt x="86" y="206"/>
                    <a:pt x="86" y="206"/>
                    <a:pt x="86" y="206"/>
                  </a:cubicBezTo>
                  <a:cubicBezTo>
                    <a:pt x="65" y="210"/>
                    <a:pt x="53" y="230"/>
                    <a:pt x="61" y="250"/>
                  </a:cubicBezTo>
                  <a:cubicBezTo>
                    <a:pt x="61" y="251"/>
                    <a:pt x="61" y="251"/>
                    <a:pt x="61" y="251"/>
                  </a:cubicBezTo>
                  <a:cubicBezTo>
                    <a:pt x="69" y="272"/>
                    <a:pt x="59" y="296"/>
                    <a:pt x="39" y="305"/>
                  </a:cubicBezTo>
                  <a:cubicBezTo>
                    <a:pt x="38" y="306"/>
                    <a:pt x="38" y="306"/>
                    <a:pt x="38" y="306"/>
                  </a:cubicBezTo>
                  <a:cubicBezTo>
                    <a:pt x="18" y="315"/>
                    <a:pt x="12" y="337"/>
                    <a:pt x="25" y="355"/>
                  </a:cubicBezTo>
                  <a:cubicBezTo>
                    <a:pt x="25" y="356"/>
                    <a:pt x="25" y="356"/>
                    <a:pt x="25" y="356"/>
                  </a:cubicBezTo>
                  <a:cubicBezTo>
                    <a:pt x="38" y="374"/>
                    <a:pt x="35" y="400"/>
                    <a:pt x="18" y="414"/>
                  </a:cubicBezTo>
                  <a:cubicBezTo>
                    <a:pt x="17" y="414"/>
                    <a:pt x="17" y="414"/>
                    <a:pt x="17" y="414"/>
                  </a:cubicBezTo>
                  <a:cubicBezTo>
                    <a:pt x="0" y="429"/>
                    <a:pt x="0" y="451"/>
                    <a:pt x="17" y="465"/>
                  </a:cubicBezTo>
                  <a:cubicBezTo>
                    <a:pt x="18" y="466"/>
                    <a:pt x="18" y="466"/>
                    <a:pt x="18" y="466"/>
                  </a:cubicBezTo>
                  <a:cubicBezTo>
                    <a:pt x="35" y="480"/>
                    <a:pt x="38" y="506"/>
                    <a:pt x="25" y="524"/>
                  </a:cubicBezTo>
                  <a:cubicBezTo>
                    <a:pt x="25" y="525"/>
                    <a:pt x="25" y="525"/>
                    <a:pt x="25" y="525"/>
                  </a:cubicBezTo>
                  <a:cubicBezTo>
                    <a:pt x="12" y="543"/>
                    <a:pt x="18" y="565"/>
                    <a:pt x="38" y="574"/>
                  </a:cubicBezTo>
                  <a:cubicBezTo>
                    <a:pt x="39" y="575"/>
                    <a:pt x="39" y="575"/>
                    <a:pt x="39" y="575"/>
                  </a:cubicBezTo>
                  <a:cubicBezTo>
                    <a:pt x="59" y="584"/>
                    <a:pt x="69" y="608"/>
                    <a:pt x="61" y="629"/>
                  </a:cubicBezTo>
                  <a:cubicBezTo>
                    <a:pt x="61" y="629"/>
                    <a:pt x="61" y="629"/>
                    <a:pt x="61" y="629"/>
                  </a:cubicBezTo>
                  <a:cubicBezTo>
                    <a:pt x="53" y="650"/>
                    <a:pt x="65" y="670"/>
                    <a:pt x="86" y="674"/>
                  </a:cubicBezTo>
                  <a:cubicBezTo>
                    <a:pt x="87" y="674"/>
                    <a:pt x="87" y="674"/>
                    <a:pt x="87" y="674"/>
                  </a:cubicBezTo>
                  <a:cubicBezTo>
                    <a:pt x="109" y="677"/>
                    <a:pt x="125" y="698"/>
                    <a:pt x="123" y="720"/>
                  </a:cubicBezTo>
                  <a:cubicBezTo>
                    <a:pt x="123" y="721"/>
                    <a:pt x="123" y="721"/>
                    <a:pt x="123" y="721"/>
                  </a:cubicBezTo>
                  <a:cubicBezTo>
                    <a:pt x="121" y="743"/>
                    <a:pt x="137" y="759"/>
                    <a:pt x="159" y="757"/>
                  </a:cubicBezTo>
                  <a:cubicBezTo>
                    <a:pt x="160" y="757"/>
                    <a:pt x="160" y="757"/>
                    <a:pt x="160" y="757"/>
                  </a:cubicBezTo>
                  <a:cubicBezTo>
                    <a:pt x="182" y="755"/>
                    <a:pt x="203" y="771"/>
                    <a:pt x="206" y="793"/>
                  </a:cubicBezTo>
                  <a:cubicBezTo>
                    <a:pt x="206" y="794"/>
                    <a:pt x="206" y="794"/>
                    <a:pt x="206" y="794"/>
                  </a:cubicBezTo>
                  <a:cubicBezTo>
                    <a:pt x="210" y="815"/>
                    <a:pt x="230" y="827"/>
                    <a:pt x="251" y="819"/>
                  </a:cubicBezTo>
                  <a:cubicBezTo>
                    <a:pt x="251" y="819"/>
                    <a:pt x="251" y="819"/>
                    <a:pt x="251" y="819"/>
                  </a:cubicBezTo>
                  <a:cubicBezTo>
                    <a:pt x="272" y="811"/>
                    <a:pt x="296" y="821"/>
                    <a:pt x="306" y="841"/>
                  </a:cubicBezTo>
                  <a:cubicBezTo>
                    <a:pt x="306" y="842"/>
                    <a:pt x="306" y="842"/>
                    <a:pt x="306" y="842"/>
                  </a:cubicBezTo>
                  <a:cubicBezTo>
                    <a:pt x="315" y="862"/>
                    <a:pt x="337" y="868"/>
                    <a:pt x="355" y="855"/>
                  </a:cubicBezTo>
                  <a:cubicBezTo>
                    <a:pt x="356" y="855"/>
                    <a:pt x="356" y="855"/>
                    <a:pt x="356" y="855"/>
                  </a:cubicBezTo>
                  <a:cubicBezTo>
                    <a:pt x="374" y="842"/>
                    <a:pt x="400" y="845"/>
                    <a:pt x="414" y="862"/>
                  </a:cubicBezTo>
                  <a:cubicBezTo>
                    <a:pt x="415" y="863"/>
                    <a:pt x="415" y="863"/>
                    <a:pt x="415" y="863"/>
                  </a:cubicBezTo>
                  <a:cubicBezTo>
                    <a:pt x="429" y="880"/>
                    <a:pt x="452" y="880"/>
                    <a:pt x="466" y="863"/>
                  </a:cubicBezTo>
                  <a:cubicBezTo>
                    <a:pt x="466" y="862"/>
                    <a:pt x="466" y="862"/>
                    <a:pt x="466" y="862"/>
                  </a:cubicBezTo>
                  <a:cubicBezTo>
                    <a:pt x="480" y="845"/>
                    <a:pt x="506" y="842"/>
                    <a:pt x="524" y="855"/>
                  </a:cubicBezTo>
                  <a:cubicBezTo>
                    <a:pt x="525" y="855"/>
                    <a:pt x="525" y="855"/>
                    <a:pt x="525" y="855"/>
                  </a:cubicBezTo>
                  <a:cubicBezTo>
                    <a:pt x="543" y="868"/>
                    <a:pt x="565" y="862"/>
                    <a:pt x="574" y="842"/>
                  </a:cubicBezTo>
                  <a:cubicBezTo>
                    <a:pt x="575" y="841"/>
                    <a:pt x="575" y="841"/>
                    <a:pt x="575" y="841"/>
                  </a:cubicBezTo>
                  <a:cubicBezTo>
                    <a:pt x="584" y="821"/>
                    <a:pt x="608" y="811"/>
                    <a:pt x="629" y="819"/>
                  </a:cubicBezTo>
                  <a:cubicBezTo>
                    <a:pt x="630" y="819"/>
                    <a:pt x="630" y="819"/>
                    <a:pt x="630" y="819"/>
                  </a:cubicBezTo>
                  <a:cubicBezTo>
                    <a:pt x="650" y="827"/>
                    <a:pt x="670" y="815"/>
                    <a:pt x="674" y="794"/>
                  </a:cubicBezTo>
                  <a:cubicBezTo>
                    <a:pt x="674" y="793"/>
                    <a:pt x="674" y="793"/>
                    <a:pt x="674" y="793"/>
                  </a:cubicBezTo>
                  <a:cubicBezTo>
                    <a:pt x="678" y="771"/>
                    <a:pt x="698" y="755"/>
                    <a:pt x="720" y="757"/>
                  </a:cubicBezTo>
                  <a:cubicBezTo>
                    <a:pt x="721" y="757"/>
                    <a:pt x="721" y="757"/>
                    <a:pt x="721" y="757"/>
                  </a:cubicBezTo>
                  <a:cubicBezTo>
                    <a:pt x="743" y="759"/>
                    <a:pt x="759" y="743"/>
                    <a:pt x="757" y="721"/>
                  </a:cubicBezTo>
                  <a:cubicBezTo>
                    <a:pt x="757" y="720"/>
                    <a:pt x="757" y="720"/>
                    <a:pt x="757" y="720"/>
                  </a:cubicBezTo>
                  <a:cubicBezTo>
                    <a:pt x="755" y="698"/>
                    <a:pt x="771" y="677"/>
                    <a:pt x="793" y="674"/>
                  </a:cubicBezTo>
                  <a:cubicBezTo>
                    <a:pt x="794" y="674"/>
                    <a:pt x="794" y="674"/>
                    <a:pt x="794" y="674"/>
                  </a:cubicBezTo>
                  <a:cubicBezTo>
                    <a:pt x="815" y="670"/>
                    <a:pt x="827" y="650"/>
                    <a:pt x="819" y="629"/>
                  </a:cubicBezTo>
                  <a:cubicBezTo>
                    <a:pt x="819" y="629"/>
                    <a:pt x="819" y="629"/>
                    <a:pt x="819" y="629"/>
                  </a:cubicBezTo>
                  <a:cubicBezTo>
                    <a:pt x="811" y="608"/>
                    <a:pt x="821" y="584"/>
                    <a:pt x="841" y="574"/>
                  </a:cubicBezTo>
                  <a:cubicBezTo>
                    <a:pt x="842" y="574"/>
                    <a:pt x="842" y="574"/>
                    <a:pt x="842" y="574"/>
                  </a:cubicBezTo>
                  <a:cubicBezTo>
                    <a:pt x="862" y="565"/>
                    <a:pt x="868" y="543"/>
                    <a:pt x="855" y="525"/>
                  </a:cubicBezTo>
                  <a:lnTo>
                    <a:pt x="855" y="524"/>
                  </a:lnTo>
                  <a:close/>
                </a:path>
              </a:pathLst>
            </a:custGeom>
            <a:solidFill>
              <a:schemeClr val="bg1">
                <a:lumMod val="85000"/>
                <a:alpha val="5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34" name="Oval 3736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474663" y="1482725"/>
              <a:ext cx="2173288" cy="2171700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35" name="Freeform 3737"/>
            <p:cNvSpPr/>
            <p:nvPr>
              <p:custDataLst>
                <p:tags r:id="rId4"/>
              </p:custDataLst>
            </p:nvPr>
          </p:nvSpPr>
          <p:spPr bwMode="auto">
            <a:xfrm>
              <a:off x="608013" y="1711325"/>
              <a:ext cx="1906588" cy="1781175"/>
            </a:xfrm>
            <a:custGeom>
              <a:avLst/>
              <a:gdLst>
                <a:gd name="T0" fmla="*/ 580 w 600"/>
                <a:gd name="T1" fmla="*/ 303 h 561"/>
                <a:gd name="T2" fmla="*/ 535 w 600"/>
                <a:gd name="T3" fmla="*/ 267 h 561"/>
                <a:gd name="T4" fmla="*/ 545 w 600"/>
                <a:gd name="T5" fmla="*/ 206 h 561"/>
                <a:gd name="T6" fmla="*/ 554 w 600"/>
                <a:gd name="T7" fmla="*/ 105 h 561"/>
                <a:gd name="T8" fmla="*/ 524 w 600"/>
                <a:gd name="T9" fmla="*/ 94 h 561"/>
                <a:gd name="T10" fmla="*/ 456 w 600"/>
                <a:gd name="T11" fmla="*/ 91 h 561"/>
                <a:gd name="T12" fmla="*/ 445 w 600"/>
                <a:gd name="T13" fmla="*/ 82 h 561"/>
                <a:gd name="T14" fmla="*/ 370 w 600"/>
                <a:gd name="T15" fmla="*/ 58 h 561"/>
                <a:gd name="T16" fmla="*/ 374 w 600"/>
                <a:gd name="T17" fmla="*/ 118 h 561"/>
                <a:gd name="T18" fmla="*/ 447 w 600"/>
                <a:gd name="T19" fmla="*/ 120 h 561"/>
                <a:gd name="T20" fmla="*/ 512 w 600"/>
                <a:gd name="T21" fmla="*/ 183 h 561"/>
                <a:gd name="T22" fmla="*/ 517 w 600"/>
                <a:gd name="T23" fmla="*/ 195 h 561"/>
                <a:gd name="T24" fmla="*/ 489 w 600"/>
                <a:gd name="T25" fmla="*/ 246 h 561"/>
                <a:gd name="T26" fmla="*/ 508 w 600"/>
                <a:gd name="T27" fmla="*/ 267 h 561"/>
                <a:gd name="T28" fmla="*/ 510 w 600"/>
                <a:gd name="T29" fmla="*/ 358 h 561"/>
                <a:gd name="T30" fmla="*/ 504 w 600"/>
                <a:gd name="T31" fmla="*/ 370 h 561"/>
                <a:gd name="T32" fmla="*/ 448 w 600"/>
                <a:gd name="T33" fmla="*/ 386 h 561"/>
                <a:gd name="T34" fmla="*/ 447 w 600"/>
                <a:gd name="T35" fmla="*/ 414 h 561"/>
                <a:gd name="T36" fmla="*/ 384 w 600"/>
                <a:gd name="T37" fmla="*/ 479 h 561"/>
                <a:gd name="T38" fmla="*/ 371 w 600"/>
                <a:gd name="T39" fmla="*/ 484 h 561"/>
                <a:gd name="T40" fmla="*/ 320 w 600"/>
                <a:gd name="T41" fmla="*/ 456 h 561"/>
                <a:gd name="T42" fmla="*/ 280 w 600"/>
                <a:gd name="T43" fmla="*/ 456 h 561"/>
                <a:gd name="T44" fmla="*/ 229 w 600"/>
                <a:gd name="T45" fmla="*/ 484 h 561"/>
                <a:gd name="T46" fmla="*/ 215 w 600"/>
                <a:gd name="T47" fmla="*/ 479 h 561"/>
                <a:gd name="T48" fmla="*/ 153 w 600"/>
                <a:gd name="T49" fmla="*/ 414 h 561"/>
                <a:gd name="T50" fmla="*/ 152 w 600"/>
                <a:gd name="T51" fmla="*/ 386 h 561"/>
                <a:gd name="T52" fmla="*/ 96 w 600"/>
                <a:gd name="T53" fmla="*/ 370 h 561"/>
                <a:gd name="T54" fmla="*/ 90 w 600"/>
                <a:gd name="T55" fmla="*/ 357 h 561"/>
                <a:gd name="T56" fmla="*/ 92 w 600"/>
                <a:gd name="T57" fmla="*/ 267 h 561"/>
                <a:gd name="T58" fmla="*/ 111 w 600"/>
                <a:gd name="T59" fmla="*/ 246 h 561"/>
                <a:gd name="T60" fmla="*/ 83 w 600"/>
                <a:gd name="T61" fmla="*/ 196 h 561"/>
                <a:gd name="T62" fmla="*/ 88 w 600"/>
                <a:gd name="T63" fmla="*/ 182 h 561"/>
                <a:gd name="T64" fmla="*/ 154 w 600"/>
                <a:gd name="T65" fmla="*/ 120 h 561"/>
                <a:gd name="T66" fmla="*/ 226 w 600"/>
                <a:gd name="T67" fmla="*/ 118 h 561"/>
                <a:gd name="T68" fmla="*/ 230 w 600"/>
                <a:gd name="T69" fmla="*/ 58 h 561"/>
                <a:gd name="T70" fmla="*/ 155 w 600"/>
                <a:gd name="T71" fmla="*/ 82 h 561"/>
                <a:gd name="T72" fmla="*/ 144 w 600"/>
                <a:gd name="T73" fmla="*/ 92 h 561"/>
                <a:gd name="T74" fmla="*/ 76 w 600"/>
                <a:gd name="T75" fmla="*/ 94 h 561"/>
                <a:gd name="T76" fmla="*/ 46 w 600"/>
                <a:gd name="T77" fmla="*/ 105 h 561"/>
                <a:gd name="T78" fmla="*/ 55 w 600"/>
                <a:gd name="T79" fmla="*/ 206 h 561"/>
                <a:gd name="T80" fmla="*/ 65 w 600"/>
                <a:gd name="T81" fmla="*/ 267 h 561"/>
                <a:gd name="T82" fmla="*/ 20 w 600"/>
                <a:gd name="T83" fmla="*/ 303 h 561"/>
                <a:gd name="T84" fmla="*/ 7 w 600"/>
                <a:gd name="T85" fmla="*/ 332 h 561"/>
                <a:gd name="T86" fmla="*/ 84 w 600"/>
                <a:gd name="T87" fmla="*/ 397 h 561"/>
                <a:gd name="T88" fmla="*/ 159 w 600"/>
                <a:gd name="T89" fmla="*/ 455 h 561"/>
                <a:gd name="T90" fmla="*/ 171 w 600"/>
                <a:gd name="T91" fmla="*/ 464 h 561"/>
                <a:gd name="T92" fmla="*/ 192 w 600"/>
                <a:gd name="T93" fmla="*/ 528 h 561"/>
                <a:gd name="T94" fmla="*/ 210 w 600"/>
                <a:gd name="T95" fmla="*/ 554 h 561"/>
                <a:gd name="T96" fmla="*/ 313 w 600"/>
                <a:gd name="T97" fmla="*/ 502 h 561"/>
                <a:gd name="T98" fmla="*/ 328 w 600"/>
                <a:gd name="T99" fmla="*/ 500 h 561"/>
                <a:gd name="T100" fmla="*/ 422 w 600"/>
                <a:gd name="T101" fmla="*/ 488 h 561"/>
                <a:gd name="T102" fmla="*/ 521 w 600"/>
                <a:gd name="T103" fmla="*/ 470 h 561"/>
                <a:gd name="T104" fmla="*/ 524 w 600"/>
                <a:gd name="T105" fmla="*/ 439 h 561"/>
                <a:gd name="T106" fmla="*/ 510 w 600"/>
                <a:gd name="T107" fmla="*/ 373 h 56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</a:cxnLst>
              <a:rect l="0" t="0" r="r" b="b"/>
              <a:pathLst>
                <a:path w="600" h="561">
                  <a:moveTo>
                    <a:pt x="542" y="337"/>
                  </a:moveTo>
                  <a:cubicBezTo>
                    <a:pt x="533" y="341"/>
                    <a:pt x="523" y="350"/>
                    <a:pt x="517" y="358"/>
                  </a:cubicBezTo>
                  <a:cubicBezTo>
                    <a:pt x="523" y="344"/>
                    <a:pt x="527" y="330"/>
                    <a:pt x="530" y="315"/>
                  </a:cubicBezTo>
                  <a:cubicBezTo>
                    <a:pt x="539" y="316"/>
                    <a:pt x="562" y="318"/>
                    <a:pt x="580" y="303"/>
                  </a:cubicBezTo>
                  <a:cubicBezTo>
                    <a:pt x="598" y="288"/>
                    <a:pt x="600" y="254"/>
                    <a:pt x="600" y="254"/>
                  </a:cubicBezTo>
                  <a:cubicBezTo>
                    <a:pt x="600" y="254"/>
                    <a:pt x="579" y="251"/>
                    <a:pt x="552" y="272"/>
                  </a:cubicBezTo>
                  <a:cubicBezTo>
                    <a:pt x="544" y="278"/>
                    <a:pt x="537" y="290"/>
                    <a:pt x="533" y="299"/>
                  </a:cubicBezTo>
                  <a:cubicBezTo>
                    <a:pt x="534" y="289"/>
                    <a:pt x="535" y="278"/>
                    <a:pt x="535" y="267"/>
                  </a:cubicBezTo>
                  <a:cubicBezTo>
                    <a:pt x="535" y="262"/>
                    <a:pt x="535" y="258"/>
                    <a:pt x="535" y="253"/>
                  </a:cubicBezTo>
                  <a:cubicBezTo>
                    <a:pt x="543" y="253"/>
                    <a:pt x="566" y="249"/>
                    <a:pt x="580" y="230"/>
                  </a:cubicBezTo>
                  <a:cubicBezTo>
                    <a:pt x="594" y="210"/>
                    <a:pt x="587" y="177"/>
                    <a:pt x="587" y="177"/>
                  </a:cubicBezTo>
                  <a:cubicBezTo>
                    <a:pt x="587" y="177"/>
                    <a:pt x="565" y="179"/>
                    <a:pt x="545" y="206"/>
                  </a:cubicBezTo>
                  <a:cubicBezTo>
                    <a:pt x="539" y="215"/>
                    <a:pt x="535" y="227"/>
                    <a:pt x="533" y="238"/>
                  </a:cubicBezTo>
                  <a:cubicBezTo>
                    <a:pt x="531" y="222"/>
                    <a:pt x="528" y="207"/>
                    <a:pt x="523" y="193"/>
                  </a:cubicBezTo>
                  <a:cubicBezTo>
                    <a:pt x="531" y="190"/>
                    <a:pt x="552" y="180"/>
                    <a:pt x="561" y="158"/>
                  </a:cubicBezTo>
                  <a:cubicBezTo>
                    <a:pt x="569" y="136"/>
                    <a:pt x="554" y="105"/>
                    <a:pt x="554" y="105"/>
                  </a:cubicBezTo>
                  <a:cubicBezTo>
                    <a:pt x="554" y="105"/>
                    <a:pt x="534" y="113"/>
                    <a:pt x="521" y="145"/>
                  </a:cubicBezTo>
                  <a:cubicBezTo>
                    <a:pt x="517" y="155"/>
                    <a:pt x="517" y="168"/>
                    <a:pt x="518" y="178"/>
                  </a:cubicBezTo>
                  <a:cubicBezTo>
                    <a:pt x="512" y="164"/>
                    <a:pt x="505" y="150"/>
                    <a:pt x="496" y="138"/>
                  </a:cubicBezTo>
                  <a:cubicBezTo>
                    <a:pt x="503" y="133"/>
                    <a:pt x="521" y="118"/>
                    <a:pt x="524" y="94"/>
                  </a:cubicBezTo>
                  <a:cubicBezTo>
                    <a:pt x="526" y="71"/>
                    <a:pt x="503" y="45"/>
                    <a:pt x="503" y="45"/>
                  </a:cubicBezTo>
                  <a:cubicBezTo>
                    <a:pt x="503" y="45"/>
                    <a:pt x="486" y="58"/>
                    <a:pt x="482" y="92"/>
                  </a:cubicBezTo>
                  <a:cubicBezTo>
                    <a:pt x="480" y="102"/>
                    <a:pt x="484" y="115"/>
                    <a:pt x="487" y="125"/>
                  </a:cubicBezTo>
                  <a:cubicBezTo>
                    <a:pt x="478" y="113"/>
                    <a:pt x="468" y="102"/>
                    <a:pt x="456" y="91"/>
                  </a:cubicBezTo>
                  <a:cubicBezTo>
                    <a:pt x="462" y="85"/>
                    <a:pt x="475" y="66"/>
                    <a:pt x="471" y="42"/>
                  </a:cubicBezTo>
                  <a:cubicBezTo>
                    <a:pt x="468" y="19"/>
                    <a:pt x="439" y="0"/>
                    <a:pt x="439" y="0"/>
                  </a:cubicBezTo>
                  <a:cubicBezTo>
                    <a:pt x="439" y="0"/>
                    <a:pt x="425" y="17"/>
                    <a:pt x="430" y="50"/>
                  </a:cubicBezTo>
                  <a:cubicBezTo>
                    <a:pt x="432" y="61"/>
                    <a:pt x="439" y="73"/>
                    <a:pt x="445" y="82"/>
                  </a:cubicBezTo>
                  <a:cubicBezTo>
                    <a:pt x="434" y="74"/>
                    <a:pt x="424" y="67"/>
                    <a:pt x="412" y="61"/>
                  </a:cubicBezTo>
                  <a:cubicBezTo>
                    <a:pt x="411" y="53"/>
                    <a:pt x="407" y="37"/>
                    <a:pt x="392" y="27"/>
                  </a:cubicBezTo>
                  <a:cubicBezTo>
                    <a:pt x="376" y="16"/>
                    <a:pt x="350" y="21"/>
                    <a:pt x="350" y="21"/>
                  </a:cubicBezTo>
                  <a:cubicBezTo>
                    <a:pt x="350" y="21"/>
                    <a:pt x="355" y="47"/>
                    <a:pt x="370" y="58"/>
                  </a:cubicBezTo>
                  <a:cubicBezTo>
                    <a:pt x="384" y="68"/>
                    <a:pt x="400" y="67"/>
                    <a:pt x="408" y="66"/>
                  </a:cubicBezTo>
                  <a:cubicBezTo>
                    <a:pt x="420" y="72"/>
                    <a:pt x="431" y="79"/>
                    <a:pt x="441" y="87"/>
                  </a:cubicBezTo>
                  <a:cubicBezTo>
                    <a:pt x="430" y="83"/>
                    <a:pt x="415" y="79"/>
                    <a:pt x="403" y="87"/>
                  </a:cubicBezTo>
                  <a:cubicBezTo>
                    <a:pt x="383" y="100"/>
                    <a:pt x="374" y="118"/>
                    <a:pt x="374" y="118"/>
                  </a:cubicBezTo>
                  <a:cubicBezTo>
                    <a:pt x="374" y="118"/>
                    <a:pt x="398" y="125"/>
                    <a:pt x="418" y="119"/>
                  </a:cubicBezTo>
                  <a:cubicBezTo>
                    <a:pt x="438" y="113"/>
                    <a:pt x="448" y="102"/>
                    <a:pt x="452" y="97"/>
                  </a:cubicBezTo>
                  <a:cubicBezTo>
                    <a:pt x="463" y="107"/>
                    <a:pt x="474" y="118"/>
                    <a:pt x="483" y="130"/>
                  </a:cubicBezTo>
                  <a:cubicBezTo>
                    <a:pt x="474" y="123"/>
                    <a:pt x="460" y="115"/>
                    <a:pt x="447" y="120"/>
                  </a:cubicBezTo>
                  <a:cubicBezTo>
                    <a:pt x="423" y="127"/>
                    <a:pt x="410" y="143"/>
                    <a:pt x="410" y="143"/>
                  </a:cubicBezTo>
                  <a:cubicBezTo>
                    <a:pt x="410" y="143"/>
                    <a:pt x="432" y="155"/>
                    <a:pt x="453" y="154"/>
                  </a:cubicBezTo>
                  <a:cubicBezTo>
                    <a:pt x="474" y="154"/>
                    <a:pt x="486" y="145"/>
                    <a:pt x="491" y="142"/>
                  </a:cubicBezTo>
                  <a:cubicBezTo>
                    <a:pt x="500" y="154"/>
                    <a:pt x="507" y="168"/>
                    <a:pt x="512" y="183"/>
                  </a:cubicBezTo>
                  <a:cubicBezTo>
                    <a:pt x="506" y="173"/>
                    <a:pt x="494" y="162"/>
                    <a:pt x="480" y="163"/>
                  </a:cubicBezTo>
                  <a:cubicBezTo>
                    <a:pt x="455" y="164"/>
                    <a:pt x="439" y="176"/>
                    <a:pt x="439" y="176"/>
                  </a:cubicBezTo>
                  <a:cubicBezTo>
                    <a:pt x="439" y="176"/>
                    <a:pt x="456" y="193"/>
                    <a:pt x="477" y="198"/>
                  </a:cubicBezTo>
                  <a:cubicBezTo>
                    <a:pt x="497" y="203"/>
                    <a:pt x="512" y="198"/>
                    <a:pt x="517" y="195"/>
                  </a:cubicBezTo>
                  <a:cubicBezTo>
                    <a:pt x="522" y="210"/>
                    <a:pt x="525" y="225"/>
                    <a:pt x="527" y="241"/>
                  </a:cubicBezTo>
                  <a:cubicBezTo>
                    <a:pt x="523" y="230"/>
                    <a:pt x="515" y="216"/>
                    <a:pt x="501" y="213"/>
                  </a:cubicBezTo>
                  <a:cubicBezTo>
                    <a:pt x="477" y="208"/>
                    <a:pt x="458" y="215"/>
                    <a:pt x="458" y="215"/>
                  </a:cubicBezTo>
                  <a:cubicBezTo>
                    <a:pt x="458" y="215"/>
                    <a:pt x="470" y="236"/>
                    <a:pt x="489" y="246"/>
                  </a:cubicBezTo>
                  <a:cubicBezTo>
                    <a:pt x="507" y="256"/>
                    <a:pt x="522" y="255"/>
                    <a:pt x="528" y="254"/>
                  </a:cubicBezTo>
                  <a:cubicBezTo>
                    <a:pt x="528" y="258"/>
                    <a:pt x="529" y="263"/>
                    <a:pt x="529" y="267"/>
                  </a:cubicBezTo>
                  <a:cubicBezTo>
                    <a:pt x="529" y="278"/>
                    <a:pt x="528" y="290"/>
                    <a:pt x="526" y="301"/>
                  </a:cubicBezTo>
                  <a:cubicBezTo>
                    <a:pt x="525" y="289"/>
                    <a:pt x="521" y="273"/>
                    <a:pt x="508" y="267"/>
                  </a:cubicBezTo>
                  <a:cubicBezTo>
                    <a:pt x="486" y="256"/>
                    <a:pt x="466" y="257"/>
                    <a:pt x="466" y="257"/>
                  </a:cubicBezTo>
                  <a:cubicBezTo>
                    <a:pt x="466" y="257"/>
                    <a:pt x="472" y="281"/>
                    <a:pt x="488" y="296"/>
                  </a:cubicBezTo>
                  <a:cubicBezTo>
                    <a:pt x="503" y="310"/>
                    <a:pt x="518" y="313"/>
                    <a:pt x="524" y="314"/>
                  </a:cubicBezTo>
                  <a:cubicBezTo>
                    <a:pt x="521" y="329"/>
                    <a:pt x="516" y="344"/>
                    <a:pt x="510" y="358"/>
                  </a:cubicBezTo>
                  <a:cubicBezTo>
                    <a:pt x="511" y="347"/>
                    <a:pt x="512" y="330"/>
                    <a:pt x="501" y="321"/>
                  </a:cubicBezTo>
                  <a:cubicBezTo>
                    <a:pt x="483" y="304"/>
                    <a:pt x="463" y="301"/>
                    <a:pt x="463" y="301"/>
                  </a:cubicBezTo>
                  <a:cubicBezTo>
                    <a:pt x="463" y="301"/>
                    <a:pt x="463" y="325"/>
                    <a:pt x="474" y="343"/>
                  </a:cubicBezTo>
                  <a:cubicBezTo>
                    <a:pt x="485" y="361"/>
                    <a:pt x="498" y="368"/>
                    <a:pt x="504" y="370"/>
                  </a:cubicBezTo>
                  <a:cubicBezTo>
                    <a:pt x="497" y="384"/>
                    <a:pt x="489" y="397"/>
                    <a:pt x="479" y="409"/>
                  </a:cubicBezTo>
                  <a:cubicBezTo>
                    <a:pt x="484" y="398"/>
                    <a:pt x="488" y="383"/>
                    <a:pt x="480" y="371"/>
                  </a:cubicBezTo>
                  <a:cubicBezTo>
                    <a:pt x="467" y="350"/>
                    <a:pt x="448" y="342"/>
                    <a:pt x="448" y="342"/>
                  </a:cubicBezTo>
                  <a:cubicBezTo>
                    <a:pt x="448" y="342"/>
                    <a:pt x="442" y="366"/>
                    <a:pt x="448" y="386"/>
                  </a:cubicBezTo>
                  <a:cubicBezTo>
                    <a:pt x="454" y="406"/>
                    <a:pt x="465" y="416"/>
                    <a:pt x="470" y="420"/>
                  </a:cubicBezTo>
                  <a:cubicBezTo>
                    <a:pt x="467" y="423"/>
                    <a:pt x="465" y="426"/>
                    <a:pt x="462" y="429"/>
                  </a:cubicBezTo>
                  <a:cubicBezTo>
                    <a:pt x="454" y="437"/>
                    <a:pt x="445" y="444"/>
                    <a:pt x="436" y="451"/>
                  </a:cubicBezTo>
                  <a:cubicBezTo>
                    <a:pt x="443" y="441"/>
                    <a:pt x="451" y="428"/>
                    <a:pt x="447" y="414"/>
                  </a:cubicBezTo>
                  <a:cubicBezTo>
                    <a:pt x="439" y="391"/>
                    <a:pt x="424" y="378"/>
                    <a:pt x="424" y="378"/>
                  </a:cubicBezTo>
                  <a:cubicBezTo>
                    <a:pt x="424" y="378"/>
                    <a:pt x="412" y="399"/>
                    <a:pt x="412" y="420"/>
                  </a:cubicBezTo>
                  <a:cubicBezTo>
                    <a:pt x="413" y="441"/>
                    <a:pt x="421" y="454"/>
                    <a:pt x="425" y="458"/>
                  </a:cubicBezTo>
                  <a:cubicBezTo>
                    <a:pt x="412" y="467"/>
                    <a:pt x="399" y="474"/>
                    <a:pt x="384" y="479"/>
                  </a:cubicBezTo>
                  <a:cubicBezTo>
                    <a:pt x="394" y="472"/>
                    <a:pt x="405" y="461"/>
                    <a:pt x="404" y="447"/>
                  </a:cubicBezTo>
                  <a:cubicBezTo>
                    <a:pt x="402" y="423"/>
                    <a:pt x="391" y="406"/>
                    <a:pt x="391" y="406"/>
                  </a:cubicBezTo>
                  <a:cubicBezTo>
                    <a:pt x="391" y="406"/>
                    <a:pt x="374" y="424"/>
                    <a:pt x="369" y="444"/>
                  </a:cubicBezTo>
                  <a:cubicBezTo>
                    <a:pt x="364" y="464"/>
                    <a:pt x="369" y="479"/>
                    <a:pt x="371" y="484"/>
                  </a:cubicBezTo>
                  <a:cubicBezTo>
                    <a:pt x="357" y="489"/>
                    <a:pt x="342" y="492"/>
                    <a:pt x="327" y="494"/>
                  </a:cubicBezTo>
                  <a:cubicBezTo>
                    <a:pt x="338" y="490"/>
                    <a:pt x="351" y="482"/>
                    <a:pt x="354" y="468"/>
                  </a:cubicBezTo>
                  <a:cubicBezTo>
                    <a:pt x="359" y="444"/>
                    <a:pt x="352" y="425"/>
                    <a:pt x="352" y="425"/>
                  </a:cubicBezTo>
                  <a:cubicBezTo>
                    <a:pt x="352" y="425"/>
                    <a:pt x="330" y="437"/>
                    <a:pt x="320" y="456"/>
                  </a:cubicBezTo>
                  <a:cubicBezTo>
                    <a:pt x="311" y="474"/>
                    <a:pt x="311" y="489"/>
                    <a:pt x="312" y="495"/>
                  </a:cubicBezTo>
                  <a:cubicBezTo>
                    <a:pt x="308" y="495"/>
                    <a:pt x="304" y="496"/>
                    <a:pt x="300" y="496"/>
                  </a:cubicBezTo>
                  <a:cubicBezTo>
                    <a:pt x="296" y="496"/>
                    <a:pt x="292" y="495"/>
                    <a:pt x="288" y="495"/>
                  </a:cubicBezTo>
                  <a:cubicBezTo>
                    <a:pt x="289" y="489"/>
                    <a:pt x="289" y="474"/>
                    <a:pt x="280" y="456"/>
                  </a:cubicBezTo>
                  <a:cubicBezTo>
                    <a:pt x="270" y="437"/>
                    <a:pt x="248" y="425"/>
                    <a:pt x="248" y="425"/>
                  </a:cubicBezTo>
                  <a:cubicBezTo>
                    <a:pt x="248" y="425"/>
                    <a:pt x="241" y="444"/>
                    <a:pt x="246" y="468"/>
                  </a:cubicBezTo>
                  <a:cubicBezTo>
                    <a:pt x="249" y="481"/>
                    <a:pt x="262" y="489"/>
                    <a:pt x="273" y="494"/>
                  </a:cubicBezTo>
                  <a:cubicBezTo>
                    <a:pt x="258" y="492"/>
                    <a:pt x="243" y="489"/>
                    <a:pt x="229" y="484"/>
                  </a:cubicBezTo>
                  <a:cubicBezTo>
                    <a:pt x="232" y="478"/>
                    <a:pt x="236" y="464"/>
                    <a:pt x="231" y="444"/>
                  </a:cubicBezTo>
                  <a:cubicBezTo>
                    <a:pt x="227" y="424"/>
                    <a:pt x="209" y="406"/>
                    <a:pt x="209" y="406"/>
                  </a:cubicBezTo>
                  <a:cubicBezTo>
                    <a:pt x="209" y="406"/>
                    <a:pt x="198" y="423"/>
                    <a:pt x="196" y="447"/>
                  </a:cubicBezTo>
                  <a:cubicBezTo>
                    <a:pt x="196" y="461"/>
                    <a:pt x="206" y="472"/>
                    <a:pt x="215" y="479"/>
                  </a:cubicBezTo>
                  <a:cubicBezTo>
                    <a:pt x="201" y="474"/>
                    <a:pt x="188" y="467"/>
                    <a:pt x="175" y="458"/>
                  </a:cubicBezTo>
                  <a:cubicBezTo>
                    <a:pt x="179" y="453"/>
                    <a:pt x="187" y="441"/>
                    <a:pt x="188" y="420"/>
                  </a:cubicBezTo>
                  <a:cubicBezTo>
                    <a:pt x="189" y="399"/>
                    <a:pt x="176" y="378"/>
                    <a:pt x="176" y="378"/>
                  </a:cubicBezTo>
                  <a:cubicBezTo>
                    <a:pt x="176" y="378"/>
                    <a:pt x="161" y="391"/>
                    <a:pt x="153" y="414"/>
                  </a:cubicBezTo>
                  <a:cubicBezTo>
                    <a:pt x="149" y="427"/>
                    <a:pt x="156" y="441"/>
                    <a:pt x="164" y="450"/>
                  </a:cubicBezTo>
                  <a:cubicBezTo>
                    <a:pt x="155" y="444"/>
                    <a:pt x="146" y="436"/>
                    <a:pt x="139" y="429"/>
                  </a:cubicBezTo>
                  <a:cubicBezTo>
                    <a:pt x="136" y="426"/>
                    <a:pt x="133" y="423"/>
                    <a:pt x="130" y="420"/>
                  </a:cubicBezTo>
                  <a:cubicBezTo>
                    <a:pt x="135" y="416"/>
                    <a:pt x="146" y="406"/>
                    <a:pt x="152" y="386"/>
                  </a:cubicBezTo>
                  <a:cubicBezTo>
                    <a:pt x="158" y="366"/>
                    <a:pt x="152" y="342"/>
                    <a:pt x="152" y="342"/>
                  </a:cubicBezTo>
                  <a:cubicBezTo>
                    <a:pt x="152" y="342"/>
                    <a:pt x="134" y="350"/>
                    <a:pt x="120" y="371"/>
                  </a:cubicBezTo>
                  <a:cubicBezTo>
                    <a:pt x="112" y="383"/>
                    <a:pt x="116" y="398"/>
                    <a:pt x="121" y="408"/>
                  </a:cubicBezTo>
                  <a:cubicBezTo>
                    <a:pt x="111" y="397"/>
                    <a:pt x="103" y="384"/>
                    <a:pt x="96" y="370"/>
                  </a:cubicBezTo>
                  <a:cubicBezTo>
                    <a:pt x="102" y="368"/>
                    <a:pt x="116" y="361"/>
                    <a:pt x="126" y="343"/>
                  </a:cubicBezTo>
                  <a:cubicBezTo>
                    <a:pt x="137" y="325"/>
                    <a:pt x="138" y="301"/>
                    <a:pt x="138" y="301"/>
                  </a:cubicBezTo>
                  <a:cubicBezTo>
                    <a:pt x="138" y="301"/>
                    <a:pt x="118" y="304"/>
                    <a:pt x="99" y="321"/>
                  </a:cubicBezTo>
                  <a:cubicBezTo>
                    <a:pt x="89" y="330"/>
                    <a:pt x="89" y="346"/>
                    <a:pt x="90" y="357"/>
                  </a:cubicBezTo>
                  <a:cubicBezTo>
                    <a:pt x="84" y="344"/>
                    <a:pt x="80" y="329"/>
                    <a:pt x="76" y="314"/>
                  </a:cubicBezTo>
                  <a:cubicBezTo>
                    <a:pt x="83" y="313"/>
                    <a:pt x="97" y="310"/>
                    <a:pt x="113" y="296"/>
                  </a:cubicBezTo>
                  <a:cubicBezTo>
                    <a:pt x="128" y="281"/>
                    <a:pt x="134" y="257"/>
                    <a:pt x="134" y="257"/>
                  </a:cubicBezTo>
                  <a:cubicBezTo>
                    <a:pt x="134" y="257"/>
                    <a:pt x="114" y="256"/>
                    <a:pt x="92" y="267"/>
                  </a:cubicBezTo>
                  <a:cubicBezTo>
                    <a:pt x="80" y="273"/>
                    <a:pt x="75" y="288"/>
                    <a:pt x="74" y="300"/>
                  </a:cubicBezTo>
                  <a:cubicBezTo>
                    <a:pt x="73" y="289"/>
                    <a:pt x="72" y="278"/>
                    <a:pt x="72" y="267"/>
                  </a:cubicBezTo>
                  <a:cubicBezTo>
                    <a:pt x="72" y="263"/>
                    <a:pt x="72" y="258"/>
                    <a:pt x="72" y="254"/>
                  </a:cubicBezTo>
                  <a:cubicBezTo>
                    <a:pt x="78" y="255"/>
                    <a:pt x="93" y="256"/>
                    <a:pt x="111" y="246"/>
                  </a:cubicBezTo>
                  <a:cubicBezTo>
                    <a:pt x="130" y="236"/>
                    <a:pt x="143" y="215"/>
                    <a:pt x="143" y="215"/>
                  </a:cubicBezTo>
                  <a:cubicBezTo>
                    <a:pt x="143" y="215"/>
                    <a:pt x="123" y="208"/>
                    <a:pt x="100" y="213"/>
                  </a:cubicBezTo>
                  <a:cubicBezTo>
                    <a:pt x="86" y="216"/>
                    <a:pt x="78" y="229"/>
                    <a:pt x="73" y="240"/>
                  </a:cubicBezTo>
                  <a:cubicBezTo>
                    <a:pt x="75" y="225"/>
                    <a:pt x="78" y="210"/>
                    <a:pt x="83" y="196"/>
                  </a:cubicBezTo>
                  <a:cubicBezTo>
                    <a:pt x="89" y="198"/>
                    <a:pt x="103" y="203"/>
                    <a:pt x="123" y="198"/>
                  </a:cubicBezTo>
                  <a:cubicBezTo>
                    <a:pt x="144" y="193"/>
                    <a:pt x="161" y="176"/>
                    <a:pt x="161" y="176"/>
                  </a:cubicBezTo>
                  <a:cubicBezTo>
                    <a:pt x="161" y="176"/>
                    <a:pt x="145" y="164"/>
                    <a:pt x="120" y="163"/>
                  </a:cubicBezTo>
                  <a:cubicBezTo>
                    <a:pt x="106" y="162"/>
                    <a:pt x="95" y="173"/>
                    <a:pt x="88" y="182"/>
                  </a:cubicBezTo>
                  <a:cubicBezTo>
                    <a:pt x="94" y="168"/>
                    <a:pt x="101" y="154"/>
                    <a:pt x="109" y="142"/>
                  </a:cubicBezTo>
                  <a:cubicBezTo>
                    <a:pt x="114" y="146"/>
                    <a:pt x="127" y="154"/>
                    <a:pt x="147" y="154"/>
                  </a:cubicBezTo>
                  <a:cubicBezTo>
                    <a:pt x="168" y="155"/>
                    <a:pt x="190" y="143"/>
                    <a:pt x="190" y="143"/>
                  </a:cubicBezTo>
                  <a:cubicBezTo>
                    <a:pt x="190" y="143"/>
                    <a:pt x="177" y="127"/>
                    <a:pt x="154" y="120"/>
                  </a:cubicBezTo>
                  <a:cubicBezTo>
                    <a:pt x="140" y="115"/>
                    <a:pt x="127" y="123"/>
                    <a:pt x="118" y="130"/>
                  </a:cubicBezTo>
                  <a:cubicBezTo>
                    <a:pt x="127" y="118"/>
                    <a:pt x="137" y="107"/>
                    <a:pt x="148" y="97"/>
                  </a:cubicBezTo>
                  <a:cubicBezTo>
                    <a:pt x="152" y="102"/>
                    <a:pt x="162" y="113"/>
                    <a:pt x="182" y="119"/>
                  </a:cubicBezTo>
                  <a:cubicBezTo>
                    <a:pt x="202" y="125"/>
                    <a:pt x="226" y="118"/>
                    <a:pt x="226" y="118"/>
                  </a:cubicBezTo>
                  <a:cubicBezTo>
                    <a:pt x="226" y="118"/>
                    <a:pt x="217" y="100"/>
                    <a:pt x="197" y="87"/>
                  </a:cubicBezTo>
                  <a:cubicBezTo>
                    <a:pt x="185" y="79"/>
                    <a:pt x="170" y="82"/>
                    <a:pt x="160" y="87"/>
                  </a:cubicBezTo>
                  <a:cubicBezTo>
                    <a:pt x="170" y="79"/>
                    <a:pt x="181" y="72"/>
                    <a:pt x="192" y="66"/>
                  </a:cubicBezTo>
                  <a:cubicBezTo>
                    <a:pt x="200" y="67"/>
                    <a:pt x="216" y="68"/>
                    <a:pt x="230" y="58"/>
                  </a:cubicBezTo>
                  <a:cubicBezTo>
                    <a:pt x="246" y="47"/>
                    <a:pt x="250" y="21"/>
                    <a:pt x="250" y="21"/>
                  </a:cubicBezTo>
                  <a:cubicBezTo>
                    <a:pt x="250" y="21"/>
                    <a:pt x="224" y="16"/>
                    <a:pt x="208" y="27"/>
                  </a:cubicBezTo>
                  <a:cubicBezTo>
                    <a:pt x="193" y="37"/>
                    <a:pt x="189" y="53"/>
                    <a:pt x="188" y="61"/>
                  </a:cubicBezTo>
                  <a:cubicBezTo>
                    <a:pt x="176" y="67"/>
                    <a:pt x="166" y="74"/>
                    <a:pt x="155" y="82"/>
                  </a:cubicBezTo>
                  <a:cubicBezTo>
                    <a:pt x="161" y="74"/>
                    <a:pt x="169" y="61"/>
                    <a:pt x="170" y="50"/>
                  </a:cubicBezTo>
                  <a:cubicBezTo>
                    <a:pt x="175" y="17"/>
                    <a:pt x="161" y="0"/>
                    <a:pt x="161" y="0"/>
                  </a:cubicBezTo>
                  <a:cubicBezTo>
                    <a:pt x="161" y="0"/>
                    <a:pt x="132" y="19"/>
                    <a:pt x="129" y="42"/>
                  </a:cubicBezTo>
                  <a:cubicBezTo>
                    <a:pt x="125" y="66"/>
                    <a:pt x="139" y="85"/>
                    <a:pt x="144" y="92"/>
                  </a:cubicBezTo>
                  <a:cubicBezTo>
                    <a:pt x="133" y="102"/>
                    <a:pt x="122" y="113"/>
                    <a:pt x="113" y="126"/>
                  </a:cubicBezTo>
                  <a:cubicBezTo>
                    <a:pt x="116" y="116"/>
                    <a:pt x="120" y="103"/>
                    <a:pt x="118" y="92"/>
                  </a:cubicBezTo>
                  <a:cubicBezTo>
                    <a:pt x="114" y="58"/>
                    <a:pt x="97" y="45"/>
                    <a:pt x="97" y="45"/>
                  </a:cubicBezTo>
                  <a:cubicBezTo>
                    <a:pt x="97" y="45"/>
                    <a:pt x="74" y="71"/>
                    <a:pt x="76" y="94"/>
                  </a:cubicBezTo>
                  <a:cubicBezTo>
                    <a:pt x="79" y="118"/>
                    <a:pt x="97" y="133"/>
                    <a:pt x="104" y="138"/>
                  </a:cubicBezTo>
                  <a:cubicBezTo>
                    <a:pt x="96" y="151"/>
                    <a:pt x="88" y="164"/>
                    <a:pt x="82" y="179"/>
                  </a:cubicBezTo>
                  <a:cubicBezTo>
                    <a:pt x="83" y="168"/>
                    <a:pt x="83" y="155"/>
                    <a:pt x="79" y="145"/>
                  </a:cubicBezTo>
                  <a:cubicBezTo>
                    <a:pt x="67" y="113"/>
                    <a:pt x="46" y="105"/>
                    <a:pt x="46" y="105"/>
                  </a:cubicBezTo>
                  <a:cubicBezTo>
                    <a:pt x="46" y="105"/>
                    <a:pt x="31" y="136"/>
                    <a:pt x="39" y="158"/>
                  </a:cubicBezTo>
                  <a:cubicBezTo>
                    <a:pt x="48" y="180"/>
                    <a:pt x="69" y="190"/>
                    <a:pt x="77" y="193"/>
                  </a:cubicBezTo>
                  <a:cubicBezTo>
                    <a:pt x="72" y="208"/>
                    <a:pt x="69" y="223"/>
                    <a:pt x="67" y="238"/>
                  </a:cubicBezTo>
                  <a:cubicBezTo>
                    <a:pt x="65" y="228"/>
                    <a:pt x="62" y="215"/>
                    <a:pt x="55" y="206"/>
                  </a:cubicBezTo>
                  <a:cubicBezTo>
                    <a:pt x="35" y="179"/>
                    <a:pt x="13" y="177"/>
                    <a:pt x="13" y="177"/>
                  </a:cubicBezTo>
                  <a:cubicBezTo>
                    <a:pt x="13" y="177"/>
                    <a:pt x="6" y="210"/>
                    <a:pt x="20" y="230"/>
                  </a:cubicBezTo>
                  <a:cubicBezTo>
                    <a:pt x="34" y="249"/>
                    <a:pt x="57" y="253"/>
                    <a:pt x="66" y="253"/>
                  </a:cubicBezTo>
                  <a:cubicBezTo>
                    <a:pt x="65" y="258"/>
                    <a:pt x="65" y="262"/>
                    <a:pt x="65" y="267"/>
                  </a:cubicBezTo>
                  <a:cubicBezTo>
                    <a:pt x="65" y="278"/>
                    <a:pt x="66" y="289"/>
                    <a:pt x="68" y="300"/>
                  </a:cubicBezTo>
                  <a:cubicBezTo>
                    <a:pt x="63" y="290"/>
                    <a:pt x="56" y="278"/>
                    <a:pt x="48" y="272"/>
                  </a:cubicBezTo>
                  <a:cubicBezTo>
                    <a:pt x="21" y="251"/>
                    <a:pt x="0" y="254"/>
                    <a:pt x="0" y="254"/>
                  </a:cubicBezTo>
                  <a:cubicBezTo>
                    <a:pt x="0" y="254"/>
                    <a:pt x="2" y="288"/>
                    <a:pt x="20" y="303"/>
                  </a:cubicBezTo>
                  <a:cubicBezTo>
                    <a:pt x="38" y="318"/>
                    <a:pt x="62" y="316"/>
                    <a:pt x="70" y="315"/>
                  </a:cubicBezTo>
                  <a:cubicBezTo>
                    <a:pt x="73" y="330"/>
                    <a:pt x="78" y="345"/>
                    <a:pt x="84" y="358"/>
                  </a:cubicBezTo>
                  <a:cubicBezTo>
                    <a:pt x="77" y="351"/>
                    <a:pt x="68" y="341"/>
                    <a:pt x="58" y="337"/>
                  </a:cubicBezTo>
                  <a:cubicBezTo>
                    <a:pt x="26" y="324"/>
                    <a:pt x="7" y="332"/>
                    <a:pt x="7" y="332"/>
                  </a:cubicBezTo>
                  <a:cubicBezTo>
                    <a:pt x="7" y="332"/>
                    <a:pt x="17" y="365"/>
                    <a:pt x="39" y="375"/>
                  </a:cubicBezTo>
                  <a:cubicBezTo>
                    <a:pt x="61" y="384"/>
                    <a:pt x="83" y="376"/>
                    <a:pt x="90" y="373"/>
                  </a:cubicBezTo>
                  <a:cubicBezTo>
                    <a:pt x="97" y="387"/>
                    <a:pt x="106" y="400"/>
                    <a:pt x="115" y="412"/>
                  </a:cubicBezTo>
                  <a:cubicBezTo>
                    <a:pt x="107" y="406"/>
                    <a:pt x="95" y="399"/>
                    <a:pt x="84" y="397"/>
                  </a:cubicBezTo>
                  <a:cubicBezTo>
                    <a:pt x="50" y="393"/>
                    <a:pt x="34" y="406"/>
                    <a:pt x="34" y="406"/>
                  </a:cubicBezTo>
                  <a:cubicBezTo>
                    <a:pt x="34" y="406"/>
                    <a:pt x="52" y="435"/>
                    <a:pt x="76" y="439"/>
                  </a:cubicBezTo>
                  <a:cubicBezTo>
                    <a:pt x="99" y="443"/>
                    <a:pt x="118" y="429"/>
                    <a:pt x="125" y="423"/>
                  </a:cubicBezTo>
                  <a:cubicBezTo>
                    <a:pt x="135" y="435"/>
                    <a:pt x="147" y="445"/>
                    <a:pt x="159" y="455"/>
                  </a:cubicBezTo>
                  <a:cubicBezTo>
                    <a:pt x="149" y="451"/>
                    <a:pt x="136" y="448"/>
                    <a:pt x="125" y="449"/>
                  </a:cubicBezTo>
                  <a:cubicBezTo>
                    <a:pt x="91" y="453"/>
                    <a:pt x="79" y="470"/>
                    <a:pt x="79" y="470"/>
                  </a:cubicBezTo>
                  <a:cubicBezTo>
                    <a:pt x="79" y="470"/>
                    <a:pt x="104" y="493"/>
                    <a:pt x="128" y="491"/>
                  </a:cubicBezTo>
                  <a:cubicBezTo>
                    <a:pt x="152" y="489"/>
                    <a:pt x="167" y="471"/>
                    <a:pt x="171" y="464"/>
                  </a:cubicBezTo>
                  <a:cubicBezTo>
                    <a:pt x="184" y="472"/>
                    <a:pt x="198" y="479"/>
                    <a:pt x="213" y="485"/>
                  </a:cubicBezTo>
                  <a:cubicBezTo>
                    <a:pt x="202" y="484"/>
                    <a:pt x="188" y="484"/>
                    <a:pt x="178" y="488"/>
                  </a:cubicBezTo>
                  <a:cubicBezTo>
                    <a:pt x="147" y="501"/>
                    <a:pt x="139" y="521"/>
                    <a:pt x="139" y="521"/>
                  </a:cubicBezTo>
                  <a:cubicBezTo>
                    <a:pt x="139" y="521"/>
                    <a:pt x="170" y="537"/>
                    <a:pt x="192" y="528"/>
                  </a:cubicBezTo>
                  <a:cubicBezTo>
                    <a:pt x="214" y="520"/>
                    <a:pt x="224" y="498"/>
                    <a:pt x="227" y="490"/>
                  </a:cubicBezTo>
                  <a:cubicBezTo>
                    <a:pt x="241" y="495"/>
                    <a:pt x="257" y="498"/>
                    <a:pt x="272" y="500"/>
                  </a:cubicBezTo>
                  <a:cubicBezTo>
                    <a:pt x="262" y="502"/>
                    <a:pt x="249" y="506"/>
                    <a:pt x="240" y="512"/>
                  </a:cubicBezTo>
                  <a:cubicBezTo>
                    <a:pt x="212" y="533"/>
                    <a:pt x="210" y="554"/>
                    <a:pt x="210" y="554"/>
                  </a:cubicBezTo>
                  <a:cubicBezTo>
                    <a:pt x="210" y="554"/>
                    <a:pt x="244" y="561"/>
                    <a:pt x="263" y="547"/>
                  </a:cubicBezTo>
                  <a:cubicBezTo>
                    <a:pt x="282" y="533"/>
                    <a:pt x="286" y="510"/>
                    <a:pt x="287" y="502"/>
                  </a:cubicBezTo>
                  <a:cubicBezTo>
                    <a:pt x="291" y="502"/>
                    <a:pt x="296" y="502"/>
                    <a:pt x="300" y="502"/>
                  </a:cubicBezTo>
                  <a:cubicBezTo>
                    <a:pt x="304" y="502"/>
                    <a:pt x="309" y="502"/>
                    <a:pt x="313" y="502"/>
                  </a:cubicBezTo>
                  <a:cubicBezTo>
                    <a:pt x="314" y="510"/>
                    <a:pt x="318" y="533"/>
                    <a:pt x="337" y="547"/>
                  </a:cubicBezTo>
                  <a:cubicBezTo>
                    <a:pt x="356" y="561"/>
                    <a:pt x="390" y="554"/>
                    <a:pt x="390" y="554"/>
                  </a:cubicBezTo>
                  <a:cubicBezTo>
                    <a:pt x="390" y="554"/>
                    <a:pt x="388" y="533"/>
                    <a:pt x="360" y="512"/>
                  </a:cubicBezTo>
                  <a:cubicBezTo>
                    <a:pt x="352" y="506"/>
                    <a:pt x="338" y="502"/>
                    <a:pt x="328" y="500"/>
                  </a:cubicBezTo>
                  <a:cubicBezTo>
                    <a:pt x="343" y="498"/>
                    <a:pt x="359" y="495"/>
                    <a:pt x="373" y="490"/>
                  </a:cubicBezTo>
                  <a:cubicBezTo>
                    <a:pt x="376" y="498"/>
                    <a:pt x="386" y="520"/>
                    <a:pt x="408" y="528"/>
                  </a:cubicBezTo>
                  <a:cubicBezTo>
                    <a:pt x="430" y="537"/>
                    <a:pt x="461" y="521"/>
                    <a:pt x="461" y="521"/>
                  </a:cubicBezTo>
                  <a:cubicBezTo>
                    <a:pt x="461" y="521"/>
                    <a:pt x="454" y="501"/>
                    <a:pt x="422" y="488"/>
                  </a:cubicBezTo>
                  <a:cubicBezTo>
                    <a:pt x="412" y="484"/>
                    <a:pt x="398" y="484"/>
                    <a:pt x="388" y="485"/>
                  </a:cubicBezTo>
                  <a:cubicBezTo>
                    <a:pt x="402" y="479"/>
                    <a:pt x="416" y="472"/>
                    <a:pt x="429" y="464"/>
                  </a:cubicBezTo>
                  <a:cubicBezTo>
                    <a:pt x="434" y="471"/>
                    <a:pt x="449" y="489"/>
                    <a:pt x="472" y="491"/>
                  </a:cubicBezTo>
                  <a:cubicBezTo>
                    <a:pt x="496" y="493"/>
                    <a:pt x="521" y="470"/>
                    <a:pt x="521" y="470"/>
                  </a:cubicBezTo>
                  <a:cubicBezTo>
                    <a:pt x="521" y="470"/>
                    <a:pt x="509" y="453"/>
                    <a:pt x="475" y="449"/>
                  </a:cubicBezTo>
                  <a:cubicBezTo>
                    <a:pt x="464" y="448"/>
                    <a:pt x="451" y="451"/>
                    <a:pt x="441" y="455"/>
                  </a:cubicBezTo>
                  <a:cubicBezTo>
                    <a:pt x="454" y="445"/>
                    <a:pt x="465" y="435"/>
                    <a:pt x="475" y="424"/>
                  </a:cubicBezTo>
                  <a:cubicBezTo>
                    <a:pt x="482" y="429"/>
                    <a:pt x="501" y="443"/>
                    <a:pt x="524" y="439"/>
                  </a:cubicBezTo>
                  <a:cubicBezTo>
                    <a:pt x="548" y="435"/>
                    <a:pt x="566" y="406"/>
                    <a:pt x="566" y="406"/>
                  </a:cubicBezTo>
                  <a:cubicBezTo>
                    <a:pt x="566" y="406"/>
                    <a:pt x="550" y="393"/>
                    <a:pt x="516" y="397"/>
                  </a:cubicBezTo>
                  <a:cubicBezTo>
                    <a:pt x="505" y="399"/>
                    <a:pt x="494" y="406"/>
                    <a:pt x="485" y="411"/>
                  </a:cubicBezTo>
                  <a:cubicBezTo>
                    <a:pt x="495" y="399"/>
                    <a:pt x="503" y="386"/>
                    <a:pt x="510" y="373"/>
                  </a:cubicBezTo>
                  <a:cubicBezTo>
                    <a:pt x="518" y="376"/>
                    <a:pt x="540" y="384"/>
                    <a:pt x="561" y="375"/>
                  </a:cubicBezTo>
                  <a:cubicBezTo>
                    <a:pt x="583" y="365"/>
                    <a:pt x="593" y="332"/>
                    <a:pt x="593" y="332"/>
                  </a:cubicBezTo>
                  <a:cubicBezTo>
                    <a:pt x="593" y="332"/>
                    <a:pt x="574" y="324"/>
                    <a:pt x="542" y="337"/>
                  </a:cubicBezTo>
                  <a:close/>
                </a:path>
              </a:pathLst>
            </a:custGeom>
            <a:solidFill>
              <a:schemeClr val="accent6">
                <a:lumMod val="20000"/>
                <a:lumOff val="80000"/>
                <a:alpha val="40000"/>
              </a:schemeClr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736" name="Freeform 3738"/>
            <p:cNvSpPr>
              <a:spLocks noEditPoints="1"/>
            </p:cNvSpPr>
            <p:nvPr>
              <p:custDataLst>
                <p:tags r:id="rId5"/>
              </p:custDataLst>
            </p:nvPr>
          </p:nvSpPr>
          <p:spPr bwMode="auto">
            <a:xfrm>
              <a:off x="661988" y="1631950"/>
              <a:ext cx="1798638" cy="2092325"/>
            </a:xfrm>
            <a:custGeom>
              <a:avLst/>
              <a:gdLst>
                <a:gd name="T0" fmla="*/ 491 w 566"/>
                <a:gd name="T1" fmla="*/ 0 h 659"/>
                <a:gd name="T2" fmla="*/ 491 w 566"/>
                <a:gd name="T3" fmla="*/ 27 h 659"/>
                <a:gd name="T4" fmla="*/ 479 w 566"/>
                <a:gd name="T5" fmla="*/ 38 h 659"/>
                <a:gd name="T6" fmla="*/ 450 w 566"/>
                <a:gd name="T7" fmla="*/ 38 h 659"/>
                <a:gd name="T8" fmla="*/ 450 w 566"/>
                <a:gd name="T9" fmla="*/ 0 h 659"/>
                <a:gd name="T10" fmla="*/ 115 w 566"/>
                <a:gd name="T11" fmla="*/ 0 h 659"/>
                <a:gd name="T12" fmla="*/ 115 w 566"/>
                <a:gd name="T13" fmla="*/ 38 h 659"/>
                <a:gd name="T14" fmla="*/ 87 w 566"/>
                <a:gd name="T15" fmla="*/ 38 h 659"/>
                <a:gd name="T16" fmla="*/ 75 w 566"/>
                <a:gd name="T17" fmla="*/ 27 h 659"/>
                <a:gd name="T18" fmla="*/ 75 w 566"/>
                <a:gd name="T19" fmla="*/ 0 h 659"/>
                <a:gd name="T20" fmla="*/ 0 w 566"/>
                <a:gd name="T21" fmla="*/ 0 h 659"/>
                <a:gd name="T22" fmla="*/ 0 w 566"/>
                <a:gd name="T23" fmla="*/ 64 h 659"/>
                <a:gd name="T24" fmla="*/ 75 w 566"/>
                <a:gd name="T25" fmla="*/ 245 h 659"/>
                <a:gd name="T26" fmla="*/ 155 w 566"/>
                <a:gd name="T27" fmla="*/ 275 h 659"/>
                <a:gd name="T28" fmla="*/ 255 w 566"/>
                <a:gd name="T29" fmla="*/ 332 h 659"/>
                <a:gd name="T30" fmla="*/ 255 w 566"/>
                <a:gd name="T31" fmla="*/ 391 h 659"/>
                <a:gd name="T32" fmla="*/ 238 w 566"/>
                <a:gd name="T33" fmla="*/ 414 h 659"/>
                <a:gd name="T34" fmla="*/ 238 w 566"/>
                <a:gd name="T35" fmla="*/ 430 h 659"/>
                <a:gd name="T36" fmla="*/ 255 w 566"/>
                <a:gd name="T37" fmla="*/ 452 h 659"/>
                <a:gd name="T38" fmla="*/ 255 w 566"/>
                <a:gd name="T39" fmla="*/ 499 h 659"/>
                <a:gd name="T40" fmla="*/ 238 w 566"/>
                <a:gd name="T41" fmla="*/ 522 h 659"/>
                <a:gd name="T42" fmla="*/ 238 w 566"/>
                <a:gd name="T43" fmla="*/ 538 h 659"/>
                <a:gd name="T44" fmla="*/ 255 w 566"/>
                <a:gd name="T45" fmla="*/ 560 h 659"/>
                <a:gd name="T46" fmla="*/ 255 w 566"/>
                <a:gd name="T47" fmla="*/ 571 h 659"/>
                <a:gd name="T48" fmla="*/ 221 w 566"/>
                <a:gd name="T49" fmla="*/ 622 h 659"/>
                <a:gd name="T50" fmla="*/ 165 w 566"/>
                <a:gd name="T51" fmla="*/ 659 h 659"/>
                <a:gd name="T52" fmla="*/ 399 w 566"/>
                <a:gd name="T53" fmla="*/ 659 h 659"/>
                <a:gd name="T54" fmla="*/ 367 w 566"/>
                <a:gd name="T55" fmla="*/ 628 h 659"/>
                <a:gd name="T56" fmla="*/ 310 w 566"/>
                <a:gd name="T57" fmla="*/ 571 h 659"/>
                <a:gd name="T58" fmla="*/ 310 w 566"/>
                <a:gd name="T59" fmla="*/ 560 h 659"/>
                <a:gd name="T60" fmla="*/ 327 w 566"/>
                <a:gd name="T61" fmla="*/ 538 h 659"/>
                <a:gd name="T62" fmla="*/ 327 w 566"/>
                <a:gd name="T63" fmla="*/ 522 h 659"/>
                <a:gd name="T64" fmla="*/ 310 w 566"/>
                <a:gd name="T65" fmla="*/ 499 h 659"/>
                <a:gd name="T66" fmla="*/ 310 w 566"/>
                <a:gd name="T67" fmla="*/ 452 h 659"/>
                <a:gd name="T68" fmla="*/ 327 w 566"/>
                <a:gd name="T69" fmla="*/ 430 h 659"/>
                <a:gd name="T70" fmla="*/ 327 w 566"/>
                <a:gd name="T71" fmla="*/ 414 h 659"/>
                <a:gd name="T72" fmla="*/ 310 w 566"/>
                <a:gd name="T73" fmla="*/ 391 h 659"/>
                <a:gd name="T74" fmla="*/ 310 w 566"/>
                <a:gd name="T75" fmla="*/ 332 h 659"/>
                <a:gd name="T76" fmla="*/ 410 w 566"/>
                <a:gd name="T77" fmla="*/ 275 h 659"/>
                <a:gd name="T78" fmla="*/ 491 w 566"/>
                <a:gd name="T79" fmla="*/ 245 h 659"/>
                <a:gd name="T80" fmla="*/ 566 w 566"/>
                <a:gd name="T81" fmla="*/ 64 h 659"/>
                <a:gd name="T82" fmla="*/ 566 w 566"/>
                <a:gd name="T83" fmla="*/ 0 h 659"/>
                <a:gd name="T84" fmla="*/ 491 w 566"/>
                <a:gd name="T85" fmla="*/ 0 h 659"/>
                <a:gd name="T86" fmla="*/ 50 w 566"/>
                <a:gd name="T87" fmla="*/ 173 h 659"/>
                <a:gd name="T88" fmla="*/ 27 w 566"/>
                <a:gd name="T89" fmla="*/ 28 h 659"/>
                <a:gd name="T90" fmla="*/ 49 w 566"/>
                <a:gd name="T91" fmla="*/ 28 h 659"/>
                <a:gd name="T92" fmla="*/ 77 w 566"/>
                <a:gd name="T93" fmla="*/ 67 h 659"/>
                <a:gd name="T94" fmla="*/ 115 w 566"/>
                <a:gd name="T95" fmla="*/ 67 h 659"/>
                <a:gd name="T96" fmla="*/ 115 w 566"/>
                <a:gd name="T97" fmla="*/ 167 h 659"/>
                <a:gd name="T98" fmla="*/ 133 w 566"/>
                <a:gd name="T99" fmla="*/ 243 h 659"/>
                <a:gd name="T100" fmla="*/ 50 w 566"/>
                <a:gd name="T101" fmla="*/ 173 h 659"/>
                <a:gd name="T102" fmla="*/ 516 w 566"/>
                <a:gd name="T103" fmla="*/ 173 h 659"/>
                <a:gd name="T104" fmla="*/ 431 w 566"/>
                <a:gd name="T105" fmla="*/ 243 h 659"/>
                <a:gd name="T106" fmla="*/ 450 w 566"/>
                <a:gd name="T107" fmla="*/ 167 h 659"/>
                <a:gd name="T108" fmla="*/ 450 w 566"/>
                <a:gd name="T109" fmla="*/ 67 h 659"/>
                <a:gd name="T110" fmla="*/ 489 w 566"/>
                <a:gd name="T111" fmla="*/ 67 h 659"/>
                <a:gd name="T112" fmla="*/ 517 w 566"/>
                <a:gd name="T113" fmla="*/ 28 h 659"/>
                <a:gd name="T114" fmla="*/ 539 w 566"/>
                <a:gd name="T115" fmla="*/ 28 h 659"/>
                <a:gd name="T116" fmla="*/ 516 w 566"/>
                <a:gd name="T117" fmla="*/ 173 h 65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</a:cxnLst>
              <a:rect l="0" t="0" r="r" b="b"/>
              <a:pathLst>
                <a:path w="566" h="659">
                  <a:moveTo>
                    <a:pt x="491" y="0"/>
                  </a:moveTo>
                  <a:cubicBezTo>
                    <a:pt x="491" y="0"/>
                    <a:pt x="491" y="18"/>
                    <a:pt x="491" y="27"/>
                  </a:cubicBezTo>
                  <a:cubicBezTo>
                    <a:pt x="491" y="36"/>
                    <a:pt x="485" y="38"/>
                    <a:pt x="479" y="38"/>
                  </a:cubicBezTo>
                  <a:cubicBezTo>
                    <a:pt x="474" y="38"/>
                    <a:pt x="455" y="38"/>
                    <a:pt x="450" y="38"/>
                  </a:cubicBezTo>
                  <a:cubicBezTo>
                    <a:pt x="450" y="0"/>
                    <a:pt x="450" y="0"/>
                    <a:pt x="450" y="0"/>
                  </a:cubicBezTo>
                  <a:cubicBezTo>
                    <a:pt x="115" y="0"/>
                    <a:pt x="115" y="0"/>
                    <a:pt x="115" y="0"/>
                  </a:cubicBezTo>
                  <a:cubicBezTo>
                    <a:pt x="115" y="38"/>
                    <a:pt x="115" y="38"/>
                    <a:pt x="115" y="38"/>
                  </a:cubicBezTo>
                  <a:cubicBezTo>
                    <a:pt x="108" y="38"/>
                    <a:pt x="92" y="38"/>
                    <a:pt x="87" y="38"/>
                  </a:cubicBezTo>
                  <a:cubicBezTo>
                    <a:pt x="81" y="38"/>
                    <a:pt x="75" y="36"/>
                    <a:pt x="75" y="27"/>
                  </a:cubicBezTo>
                  <a:cubicBezTo>
                    <a:pt x="75" y="18"/>
                    <a:pt x="75" y="0"/>
                    <a:pt x="75" y="0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44"/>
                    <a:pt x="0" y="64"/>
                  </a:cubicBezTo>
                  <a:cubicBezTo>
                    <a:pt x="0" y="130"/>
                    <a:pt x="16" y="204"/>
                    <a:pt x="75" y="245"/>
                  </a:cubicBezTo>
                  <a:cubicBezTo>
                    <a:pt x="105" y="266"/>
                    <a:pt x="134" y="273"/>
                    <a:pt x="155" y="275"/>
                  </a:cubicBezTo>
                  <a:cubicBezTo>
                    <a:pt x="180" y="304"/>
                    <a:pt x="215" y="325"/>
                    <a:pt x="255" y="332"/>
                  </a:cubicBezTo>
                  <a:cubicBezTo>
                    <a:pt x="255" y="391"/>
                    <a:pt x="255" y="391"/>
                    <a:pt x="255" y="391"/>
                  </a:cubicBezTo>
                  <a:cubicBezTo>
                    <a:pt x="245" y="394"/>
                    <a:pt x="238" y="403"/>
                    <a:pt x="238" y="414"/>
                  </a:cubicBezTo>
                  <a:cubicBezTo>
                    <a:pt x="238" y="430"/>
                    <a:pt x="238" y="430"/>
                    <a:pt x="238" y="430"/>
                  </a:cubicBezTo>
                  <a:cubicBezTo>
                    <a:pt x="238" y="440"/>
                    <a:pt x="245" y="449"/>
                    <a:pt x="255" y="452"/>
                  </a:cubicBezTo>
                  <a:cubicBezTo>
                    <a:pt x="255" y="499"/>
                    <a:pt x="255" y="499"/>
                    <a:pt x="255" y="499"/>
                  </a:cubicBezTo>
                  <a:cubicBezTo>
                    <a:pt x="245" y="502"/>
                    <a:pt x="238" y="511"/>
                    <a:pt x="238" y="522"/>
                  </a:cubicBezTo>
                  <a:cubicBezTo>
                    <a:pt x="238" y="538"/>
                    <a:pt x="238" y="538"/>
                    <a:pt x="238" y="538"/>
                  </a:cubicBezTo>
                  <a:cubicBezTo>
                    <a:pt x="238" y="548"/>
                    <a:pt x="245" y="557"/>
                    <a:pt x="255" y="560"/>
                  </a:cubicBezTo>
                  <a:cubicBezTo>
                    <a:pt x="255" y="571"/>
                    <a:pt x="255" y="571"/>
                    <a:pt x="255" y="571"/>
                  </a:cubicBezTo>
                  <a:cubicBezTo>
                    <a:pt x="255" y="600"/>
                    <a:pt x="231" y="616"/>
                    <a:pt x="221" y="622"/>
                  </a:cubicBezTo>
                  <a:cubicBezTo>
                    <a:pt x="201" y="634"/>
                    <a:pt x="165" y="621"/>
                    <a:pt x="165" y="659"/>
                  </a:cubicBezTo>
                  <a:cubicBezTo>
                    <a:pt x="399" y="659"/>
                    <a:pt x="399" y="659"/>
                    <a:pt x="399" y="659"/>
                  </a:cubicBezTo>
                  <a:cubicBezTo>
                    <a:pt x="399" y="659"/>
                    <a:pt x="399" y="632"/>
                    <a:pt x="367" y="628"/>
                  </a:cubicBezTo>
                  <a:cubicBezTo>
                    <a:pt x="340" y="625"/>
                    <a:pt x="310" y="606"/>
                    <a:pt x="310" y="571"/>
                  </a:cubicBezTo>
                  <a:cubicBezTo>
                    <a:pt x="310" y="560"/>
                    <a:pt x="310" y="560"/>
                    <a:pt x="310" y="560"/>
                  </a:cubicBezTo>
                  <a:cubicBezTo>
                    <a:pt x="320" y="557"/>
                    <a:pt x="327" y="548"/>
                    <a:pt x="327" y="538"/>
                  </a:cubicBezTo>
                  <a:cubicBezTo>
                    <a:pt x="327" y="522"/>
                    <a:pt x="327" y="522"/>
                    <a:pt x="327" y="522"/>
                  </a:cubicBezTo>
                  <a:cubicBezTo>
                    <a:pt x="327" y="511"/>
                    <a:pt x="320" y="502"/>
                    <a:pt x="310" y="499"/>
                  </a:cubicBezTo>
                  <a:cubicBezTo>
                    <a:pt x="310" y="452"/>
                    <a:pt x="310" y="452"/>
                    <a:pt x="310" y="452"/>
                  </a:cubicBezTo>
                  <a:cubicBezTo>
                    <a:pt x="320" y="449"/>
                    <a:pt x="327" y="440"/>
                    <a:pt x="327" y="430"/>
                  </a:cubicBezTo>
                  <a:cubicBezTo>
                    <a:pt x="327" y="414"/>
                    <a:pt x="327" y="414"/>
                    <a:pt x="327" y="414"/>
                  </a:cubicBezTo>
                  <a:cubicBezTo>
                    <a:pt x="327" y="403"/>
                    <a:pt x="320" y="394"/>
                    <a:pt x="310" y="391"/>
                  </a:cubicBezTo>
                  <a:cubicBezTo>
                    <a:pt x="310" y="332"/>
                    <a:pt x="310" y="332"/>
                    <a:pt x="310" y="332"/>
                  </a:cubicBezTo>
                  <a:cubicBezTo>
                    <a:pt x="350" y="325"/>
                    <a:pt x="385" y="304"/>
                    <a:pt x="410" y="275"/>
                  </a:cubicBezTo>
                  <a:cubicBezTo>
                    <a:pt x="430" y="273"/>
                    <a:pt x="460" y="266"/>
                    <a:pt x="491" y="245"/>
                  </a:cubicBezTo>
                  <a:cubicBezTo>
                    <a:pt x="550" y="204"/>
                    <a:pt x="566" y="130"/>
                    <a:pt x="566" y="64"/>
                  </a:cubicBezTo>
                  <a:cubicBezTo>
                    <a:pt x="566" y="44"/>
                    <a:pt x="566" y="0"/>
                    <a:pt x="566" y="0"/>
                  </a:cubicBezTo>
                  <a:lnTo>
                    <a:pt x="491" y="0"/>
                  </a:lnTo>
                  <a:close/>
                  <a:moveTo>
                    <a:pt x="50" y="173"/>
                  </a:moveTo>
                  <a:cubicBezTo>
                    <a:pt x="19" y="119"/>
                    <a:pt x="27" y="28"/>
                    <a:pt x="27" y="28"/>
                  </a:cubicBezTo>
                  <a:cubicBezTo>
                    <a:pt x="49" y="28"/>
                    <a:pt x="49" y="28"/>
                    <a:pt x="49" y="28"/>
                  </a:cubicBezTo>
                  <a:cubicBezTo>
                    <a:pt x="49" y="56"/>
                    <a:pt x="64" y="67"/>
                    <a:pt x="77" y="67"/>
                  </a:cubicBezTo>
                  <a:cubicBezTo>
                    <a:pt x="87" y="67"/>
                    <a:pt x="108" y="67"/>
                    <a:pt x="115" y="67"/>
                  </a:cubicBezTo>
                  <a:cubicBezTo>
                    <a:pt x="115" y="167"/>
                    <a:pt x="115" y="167"/>
                    <a:pt x="115" y="167"/>
                  </a:cubicBezTo>
                  <a:cubicBezTo>
                    <a:pt x="115" y="194"/>
                    <a:pt x="122" y="220"/>
                    <a:pt x="133" y="243"/>
                  </a:cubicBezTo>
                  <a:cubicBezTo>
                    <a:pt x="111" y="237"/>
                    <a:pt x="76" y="219"/>
                    <a:pt x="50" y="173"/>
                  </a:cubicBezTo>
                  <a:close/>
                  <a:moveTo>
                    <a:pt x="516" y="173"/>
                  </a:moveTo>
                  <a:cubicBezTo>
                    <a:pt x="489" y="220"/>
                    <a:pt x="454" y="238"/>
                    <a:pt x="431" y="243"/>
                  </a:cubicBezTo>
                  <a:cubicBezTo>
                    <a:pt x="443" y="220"/>
                    <a:pt x="450" y="194"/>
                    <a:pt x="450" y="167"/>
                  </a:cubicBezTo>
                  <a:cubicBezTo>
                    <a:pt x="450" y="67"/>
                    <a:pt x="450" y="67"/>
                    <a:pt x="450" y="67"/>
                  </a:cubicBezTo>
                  <a:cubicBezTo>
                    <a:pt x="456" y="67"/>
                    <a:pt x="478" y="67"/>
                    <a:pt x="489" y="67"/>
                  </a:cubicBezTo>
                  <a:cubicBezTo>
                    <a:pt x="502" y="67"/>
                    <a:pt x="517" y="56"/>
                    <a:pt x="517" y="28"/>
                  </a:cubicBezTo>
                  <a:cubicBezTo>
                    <a:pt x="539" y="28"/>
                    <a:pt x="539" y="28"/>
                    <a:pt x="539" y="28"/>
                  </a:cubicBezTo>
                  <a:cubicBezTo>
                    <a:pt x="539" y="28"/>
                    <a:pt x="547" y="119"/>
                    <a:pt x="516" y="173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grpSp>
          <p:nvGrpSpPr>
            <p:cNvPr id="6890" name="组合 6889"/>
            <p:cNvGrpSpPr/>
            <p:nvPr/>
          </p:nvGrpSpPr>
          <p:grpSpPr>
            <a:xfrm>
              <a:off x="1090613" y="2070100"/>
              <a:ext cx="941388" cy="647700"/>
              <a:chOff x="1090613" y="2070100"/>
              <a:chExt cx="941388" cy="647700"/>
            </a:xfrm>
          </p:grpSpPr>
          <p:sp>
            <p:nvSpPr>
              <p:cNvPr id="3737" name="Freeform 3739"/>
              <p:cNvSpPr/>
              <p:nvPr>
                <p:custDataLst>
                  <p:tags r:id="rId6"/>
                </p:custDataLst>
              </p:nvPr>
            </p:nvSpPr>
            <p:spPr bwMode="auto">
              <a:xfrm>
                <a:off x="1835151" y="2092325"/>
                <a:ext cx="92075" cy="88900"/>
              </a:xfrm>
              <a:custGeom>
                <a:avLst/>
                <a:gdLst>
                  <a:gd name="T0" fmla="*/ 23 w 29"/>
                  <a:gd name="T1" fmla="*/ 28 h 28"/>
                  <a:gd name="T2" fmla="*/ 10 w 29"/>
                  <a:gd name="T3" fmla="*/ 9 h 28"/>
                  <a:gd name="T4" fmla="*/ 24 w 29"/>
                  <a:gd name="T5" fmla="*/ 28 h 28"/>
                  <a:gd name="T6" fmla="*/ 2 w 29"/>
                  <a:gd name="T7" fmla="*/ 0 h 28"/>
                  <a:gd name="T8" fmla="*/ 23 w 29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23" y="28"/>
                    </a:moveTo>
                    <a:cubicBezTo>
                      <a:pt x="21" y="24"/>
                      <a:pt x="16" y="16"/>
                      <a:pt x="10" y="9"/>
                    </a:cubicBezTo>
                    <a:cubicBezTo>
                      <a:pt x="10" y="9"/>
                      <a:pt x="19" y="18"/>
                      <a:pt x="24" y="28"/>
                    </a:cubicBezTo>
                    <a:cubicBezTo>
                      <a:pt x="25" y="25"/>
                      <a:pt x="29" y="3"/>
                      <a:pt x="2" y="0"/>
                    </a:cubicBezTo>
                    <a:cubicBezTo>
                      <a:pt x="2" y="0"/>
                      <a:pt x="0" y="26"/>
                      <a:pt x="23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38" name="Freeform 3740"/>
              <p:cNvSpPr/>
              <p:nvPr>
                <p:custDataLst>
                  <p:tags r:id="rId7"/>
                </p:custDataLst>
              </p:nvPr>
            </p:nvSpPr>
            <p:spPr bwMode="auto">
              <a:xfrm>
                <a:off x="1822451" y="2190750"/>
                <a:ext cx="95250" cy="88900"/>
              </a:xfrm>
              <a:custGeom>
                <a:avLst/>
                <a:gdLst>
                  <a:gd name="T0" fmla="*/ 24 w 30"/>
                  <a:gd name="T1" fmla="*/ 28 h 28"/>
                  <a:gd name="T2" fmla="*/ 10 w 30"/>
                  <a:gd name="T3" fmla="*/ 9 h 28"/>
                  <a:gd name="T4" fmla="*/ 25 w 30"/>
                  <a:gd name="T5" fmla="*/ 28 h 28"/>
                  <a:gd name="T6" fmla="*/ 3 w 30"/>
                  <a:gd name="T7" fmla="*/ 0 h 28"/>
                  <a:gd name="T8" fmla="*/ 24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4" y="28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20" y="18"/>
                      <a:pt x="25" y="28"/>
                    </a:cubicBezTo>
                    <a:cubicBezTo>
                      <a:pt x="25" y="25"/>
                      <a:pt x="30" y="2"/>
                      <a:pt x="3" y="0"/>
                    </a:cubicBezTo>
                    <a:cubicBezTo>
                      <a:pt x="3" y="0"/>
                      <a:pt x="0" y="26"/>
                      <a:pt x="24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39" name="Freeform 3741"/>
              <p:cNvSpPr/>
              <p:nvPr>
                <p:custDataLst>
                  <p:tags r:id="rId8"/>
                </p:custDataLst>
              </p:nvPr>
            </p:nvSpPr>
            <p:spPr bwMode="auto">
              <a:xfrm>
                <a:off x="1803401" y="2270125"/>
                <a:ext cx="92075" cy="85725"/>
              </a:xfrm>
              <a:custGeom>
                <a:avLst/>
                <a:gdLst>
                  <a:gd name="T0" fmla="*/ 23 w 29"/>
                  <a:gd name="T1" fmla="*/ 27 h 27"/>
                  <a:gd name="T2" fmla="*/ 10 w 29"/>
                  <a:gd name="T3" fmla="*/ 9 h 27"/>
                  <a:gd name="T4" fmla="*/ 24 w 29"/>
                  <a:gd name="T5" fmla="*/ 27 h 27"/>
                  <a:gd name="T6" fmla="*/ 2 w 29"/>
                  <a:gd name="T7" fmla="*/ 0 h 27"/>
                  <a:gd name="T8" fmla="*/ 23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23" y="27"/>
                    </a:moveTo>
                    <a:cubicBezTo>
                      <a:pt x="21" y="23"/>
                      <a:pt x="17" y="16"/>
                      <a:pt x="10" y="9"/>
                    </a:cubicBezTo>
                    <a:cubicBezTo>
                      <a:pt x="10" y="9"/>
                      <a:pt x="19" y="17"/>
                      <a:pt x="24" y="27"/>
                    </a:cubicBezTo>
                    <a:cubicBezTo>
                      <a:pt x="25" y="24"/>
                      <a:pt x="29" y="2"/>
                      <a:pt x="2" y="0"/>
                    </a:cubicBezTo>
                    <a:cubicBezTo>
                      <a:pt x="2" y="0"/>
                      <a:pt x="0" y="26"/>
                      <a:pt x="23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0" name="Freeform 3742"/>
              <p:cNvSpPr/>
              <p:nvPr>
                <p:custDataLst>
                  <p:tags r:id="rId9"/>
                </p:custDataLst>
              </p:nvPr>
            </p:nvSpPr>
            <p:spPr bwMode="auto">
              <a:xfrm>
                <a:off x="1755776" y="2333625"/>
                <a:ext cx="107950" cy="101600"/>
              </a:xfrm>
              <a:custGeom>
                <a:avLst/>
                <a:gdLst>
                  <a:gd name="T0" fmla="*/ 21 w 34"/>
                  <a:gd name="T1" fmla="*/ 32 h 32"/>
                  <a:gd name="T2" fmla="*/ 14 w 34"/>
                  <a:gd name="T3" fmla="*/ 11 h 32"/>
                  <a:gd name="T4" fmla="*/ 23 w 34"/>
                  <a:gd name="T5" fmla="*/ 32 h 32"/>
                  <a:gd name="T6" fmla="*/ 9 w 34"/>
                  <a:gd name="T7" fmla="*/ 0 h 32"/>
                  <a:gd name="T8" fmla="*/ 21 w 34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2">
                    <a:moveTo>
                      <a:pt x="21" y="32"/>
                    </a:moveTo>
                    <a:cubicBezTo>
                      <a:pt x="20" y="27"/>
                      <a:pt x="18" y="19"/>
                      <a:pt x="14" y="11"/>
                    </a:cubicBezTo>
                    <a:cubicBezTo>
                      <a:pt x="14" y="11"/>
                      <a:pt x="20" y="21"/>
                      <a:pt x="23" y="32"/>
                    </a:cubicBezTo>
                    <a:cubicBezTo>
                      <a:pt x="24" y="30"/>
                      <a:pt x="34" y="9"/>
                      <a:pt x="9" y="0"/>
                    </a:cubicBezTo>
                    <a:cubicBezTo>
                      <a:pt x="9" y="0"/>
                      <a:pt x="0" y="24"/>
                      <a:pt x="21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1" name="Freeform 3743"/>
              <p:cNvSpPr/>
              <p:nvPr>
                <p:custDataLst>
                  <p:tags r:id="rId10"/>
                </p:custDataLst>
              </p:nvPr>
            </p:nvSpPr>
            <p:spPr bwMode="auto">
              <a:xfrm>
                <a:off x="1685926" y="2387600"/>
                <a:ext cx="120650" cy="111125"/>
              </a:xfrm>
              <a:custGeom>
                <a:avLst/>
                <a:gdLst>
                  <a:gd name="T0" fmla="*/ 19 w 38"/>
                  <a:gd name="T1" fmla="*/ 34 h 35"/>
                  <a:gd name="T2" fmla="*/ 17 w 38"/>
                  <a:gd name="T3" fmla="*/ 12 h 35"/>
                  <a:gd name="T4" fmla="*/ 21 w 38"/>
                  <a:gd name="T5" fmla="*/ 35 h 35"/>
                  <a:gd name="T6" fmla="*/ 15 w 38"/>
                  <a:gd name="T7" fmla="*/ 0 h 35"/>
                  <a:gd name="T8" fmla="*/ 19 w 38"/>
                  <a:gd name="T9" fmla="*/ 3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8" h="35">
                    <a:moveTo>
                      <a:pt x="19" y="34"/>
                    </a:moveTo>
                    <a:cubicBezTo>
                      <a:pt x="20" y="30"/>
                      <a:pt x="20" y="21"/>
                      <a:pt x="17" y="12"/>
                    </a:cubicBezTo>
                    <a:cubicBezTo>
                      <a:pt x="17" y="12"/>
                      <a:pt x="21" y="24"/>
                      <a:pt x="21" y="35"/>
                    </a:cubicBezTo>
                    <a:cubicBezTo>
                      <a:pt x="23" y="33"/>
                      <a:pt x="38" y="16"/>
                      <a:pt x="15" y="0"/>
                    </a:cubicBezTo>
                    <a:cubicBezTo>
                      <a:pt x="15" y="0"/>
                      <a:pt x="0" y="21"/>
                      <a:pt x="19" y="3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2" name="Freeform 3744"/>
              <p:cNvSpPr/>
              <p:nvPr>
                <p:custDataLst>
                  <p:tags r:id="rId11"/>
                </p:custDataLst>
              </p:nvPr>
            </p:nvSpPr>
            <p:spPr bwMode="auto">
              <a:xfrm>
                <a:off x="1600201" y="2422525"/>
                <a:ext cx="117475" cy="111125"/>
              </a:xfrm>
              <a:custGeom>
                <a:avLst/>
                <a:gdLst>
                  <a:gd name="T0" fmla="*/ 19 w 37"/>
                  <a:gd name="T1" fmla="*/ 12 h 35"/>
                  <a:gd name="T2" fmla="*/ 15 w 37"/>
                  <a:gd name="T3" fmla="*/ 35 h 35"/>
                  <a:gd name="T4" fmla="*/ 21 w 37"/>
                  <a:gd name="T5" fmla="*/ 0 h 35"/>
                  <a:gd name="T6" fmla="*/ 14 w 37"/>
                  <a:gd name="T7" fmla="*/ 34 h 35"/>
                  <a:gd name="T8" fmla="*/ 19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19" y="12"/>
                    </a:moveTo>
                    <a:cubicBezTo>
                      <a:pt x="19" y="12"/>
                      <a:pt x="19" y="24"/>
                      <a:pt x="15" y="35"/>
                    </a:cubicBezTo>
                    <a:cubicBezTo>
                      <a:pt x="17" y="34"/>
                      <a:pt x="37" y="22"/>
                      <a:pt x="21" y="0"/>
                    </a:cubicBezTo>
                    <a:cubicBezTo>
                      <a:pt x="21" y="0"/>
                      <a:pt x="0" y="16"/>
                      <a:pt x="14" y="34"/>
                    </a:cubicBezTo>
                    <a:cubicBezTo>
                      <a:pt x="16" y="30"/>
                      <a:pt x="19" y="21"/>
                      <a:pt x="19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3743" name="Freeform 3745"/>
              <p:cNvSpPr/>
              <p:nvPr>
                <p:custDataLst>
                  <p:tags r:id="rId12"/>
                </p:custDataLst>
              </p:nvPr>
            </p:nvSpPr>
            <p:spPr bwMode="auto">
              <a:xfrm>
                <a:off x="1682751" y="2530475"/>
                <a:ext cx="111125" cy="117475"/>
              </a:xfrm>
              <a:custGeom>
                <a:avLst/>
                <a:gdLst>
                  <a:gd name="T0" fmla="*/ 1 w 35"/>
                  <a:gd name="T1" fmla="*/ 13 h 37"/>
                  <a:gd name="T2" fmla="*/ 23 w 35"/>
                  <a:gd name="T3" fmla="*/ 19 h 37"/>
                  <a:gd name="T4" fmla="*/ 0 w 35"/>
                  <a:gd name="T5" fmla="*/ 14 h 37"/>
                  <a:gd name="T6" fmla="*/ 35 w 35"/>
                  <a:gd name="T7" fmla="*/ 21 h 37"/>
                  <a:gd name="T8" fmla="*/ 1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1" y="13"/>
                    </a:moveTo>
                    <a:cubicBezTo>
                      <a:pt x="6" y="15"/>
                      <a:pt x="14" y="18"/>
                      <a:pt x="23" y="19"/>
                    </a:cubicBezTo>
                    <a:cubicBezTo>
                      <a:pt x="23" y="19"/>
                      <a:pt x="11" y="18"/>
                      <a:pt x="0" y="14"/>
                    </a:cubicBezTo>
                    <a:cubicBezTo>
                      <a:pt x="2" y="17"/>
                      <a:pt x="13" y="37"/>
                      <a:pt x="35" y="21"/>
                    </a:cubicBezTo>
                    <a:cubicBezTo>
                      <a:pt x="35" y="21"/>
                      <a:pt x="20" y="0"/>
                      <a:pt x="1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4" name="Freeform 3746"/>
              <p:cNvSpPr/>
              <p:nvPr>
                <p:custDataLst>
                  <p:tags r:id="rId13"/>
                </p:custDataLst>
              </p:nvPr>
            </p:nvSpPr>
            <p:spPr bwMode="auto">
              <a:xfrm>
                <a:off x="1787526" y="2466975"/>
                <a:ext cx="111125" cy="120650"/>
              </a:xfrm>
              <a:custGeom>
                <a:avLst/>
                <a:gdLst>
                  <a:gd name="T0" fmla="*/ 1 w 35"/>
                  <a:gd name="T1" fmla="*/ 20 h 38"/>
                  <a:gd name="T2" fmla="*/ 23 w 35"/>
                  <a:gd name="T3" fmla="*/ 17 h 38"/>
                  <a:gd name="T4" fmla="*/ 0 w 35"/>
                  <a:gd name="T5" fmla="*/ 21 h 38"/>
                  <a:gd name="T6" fmla="*/ 35 w 35"/>
                  <a:gd name="T7" fmla="*/ 15 h 38"/>
                  <a:gd name="T8" fmla="*/ 1 w 35"/>
                  <a:gd name="T9" fmla="*/ 20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" y="20"/>
                    </a:moveTo>
                    <a:cubicBezTo>
                      <a:pt x="6" y="20"/>
                      <a:pt x="14" y="20"/>
                      <a:pt x="23" y="17"/>
                    </a:cubicBezTo>
                    <a:cubicBezTo>
                      <a:pt x="23" y="17"/>
                      <a:pt x="11" y="21"/>
                      <a:pt x="0" y="21"/>
                    </a:cubicBezTo>
                    <a:cubicBezTo>
                      <a:pt x="2" y="23"/>
                      <a:pt x="20" y="38"/>
                      <a:pt x="35" y="15"/>
                    </a:cubicBezTo>
                    <a:cubicBezTo>
                      <a:pt x="35" y="15"/>
                      <a:pt x="13" y="0"/>
                      <a:pt x="1" y="2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5" name="Freeform 3747"/>
              <p:cNvSpPr/>
              <p:nvPr>
                <p:custDataLst>
                  <p:tags r:id="rId14"/>
                </p:custDataLst>
              </p:nvPr>
            </p:nvSpPr>
            <p:spPr bwMode="auto">
              <a:xfrm>
                <a:off x="1866901" y="2390775"/>
                <a:ext cx="98425" cy="104775"/>
              </a:xfrm>
              <a:custGeom>
                <a:avLst/>
                <a:gdLst>
                  <a:gd name="T0" fmla="*/ 0 w 31"/>
                  <a:gd name="T1" fmla="*/ 23 h 33"/>
                  <a:gd name="T2" fmla="*/ 21 w 31"/>
                  <a:gd name="T3" fmla="*/ 13 h 33"/>
                  <a:gd name="T4" fmla="*/ 0 w 31"/>
                  <a:gd name="T5" fmla="*/ 24 h 33"/>
                  <a:gd name="T6" fmla="*/ 31 w 31"/>
                  <a:gd name="T7" fmla="*/ 7 h 33"/>
                  <a:gd name="T8" fmla="*/ 0 w 31"/>
                  <a:gd name="T9" fmla="*/ 23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0" y="23"/>
                    </a:moveTo>
                    <a:cubicBezTo>
                      <a:pt x="5" y="21"/>
                      <a:pt x="13" y="18"/>
                      <a:pt x="21" y="13"/>
                    </a:cubicBezTo>
                    <a:cubicBezTo>
                      <a:pt x="21" y="13"/>
                      <a:pt x="11" y="20"/>
                      <a:pt x="0" y="24"/>
                    </a:cubicBezTo>
                    <a:cubicBezTo>
                      <a:pt x="3" y="25"/>
                      <a:pt x="24" y="33"/>
                      <a:pt x="31" y="7"/>
                    </a:cubicBezTo>
                    <a:cubicBezTo>
                      <a:pt x="31" y="7"/>
                      <a:pt x="5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6" name="Freeform 3748"/>
              <p:cNvSpPr/>
              <p:nvPr>
                <p:custDataLst>
                  <p:tags r:id="rId15"/>
                </p:custDataLst>
              </p:nvPr>
            </p:nvSpPr>
            <p:spPr bwMode="auto">
              <a:xfrm>
                <a:off x="1920876" y="2286000"/>
                <a:ext cx="88900" cy="95250"/>
              </a:xfrm>
              <a:custGeom>
                <a:avLst/>
                <a:gdLst>
                  <a:gd name="T0" fmla="*/ 0 w 28"/>
                  <a:gd name="T1" fmla="*/ 23 h 30"/>
                  <a:gd name="T2" fmla="*/ 19 w 28"/>
                  <a:gd name="T3" fmla="*/ 10 h 30"/>
                  <a:gd name="T4" fmla="*/ 0 w 28"/>
                  <a:gd name="T5" fmla="*/ 24 h 30"/>
                  <a:gd name="T6" fmla="*/ 28 w 28"/>
                  <a:gd name="T7" fmla="*/ 3 h 30"/>
                  <a:gd name="T8" fmla="*/ 0 w 28"/>
                  <a:gd name="T9" fmla="*/ 23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0" y="23"/>
                    </a:moveTo>
                    <a:cubicBezTo>
                      <a:pt x="4" y="21"/>
                      <a:pt x="12" y="17"/>
                      <a:pt x="19" y="10"/>
                    </a:cubicBezTo>
                    <a:cubicBezTo>
                      <a:pt x="19" y="10"/>
                      <a:pt x="10" y="19"/>
                      <a:pt x="0" y="24"/>
                    </a:cubicBezTo>
                    <a:cubicBezTo>
                      <a:pt x="3" y="25"/>
                      <a:pt x="25" y="30"/>
                      <a:pt x="28" y="3"/>
                    </a:cubicBezTo>
                    <a:cubicBezTo>
                      <a:pt x="28" y="3"/>
                      <a:pt x="2" y="0"/>
                      <a:pt x="0" y="2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7" name="Freeform 3749"/>
              <p:cNvSpPr/>
              <p:nvPr>
                <p:custDataLst>
                  <p:tags r:id="rId16"/>
                </p:custDataLst>
              </p:nvPr>
            </p:nvSpPr>
            <p:spPr bwMode="auto">
              <a:xfrm>
                <a:off x="1936751" y="2181225"/>
                <a:ext cx="95250" cy="88900"/>
              </a:xfrm>
              <a:custGeom>
                <a:avLst/>
                <a:gdLst>
                  <a:gd name="T0" fmla="*/ 4 w 30"/>
                  <a:gd name="T1" fmla="*/ 27 h 28"/>
                  <a:gd name="T2" fmla="*/ 19 w 30"/>
                  <a:gd name="T3" fmla="*/ 9 h 28"/>
                  <a:gd name="T4" fmla="*/ 5 w 30"/>
                  <a:gd name="T5" fmla="*/ 28 h 28"/>
                  <a:gd name="T6" fmla="*/ 26 w 30"/>
                  <a:gd name="T7" fmla="*/ 0 h 28"/>
                  <a:gd name="T8" fmla="*/ 4 w 30"/>
                  <a:gd name="T9" fmla="*/ 27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4" y="27"/>
                    </a:moveTo>
                    <a:cubicBezTo>
                      <a:pt x="8" y="24"/>
                      <a:pt x="14" y="18"/>
                      <a:pt x="19" y="9"/>
                    </a:cubicBezTo>
                    <a:cubicBezTo>
                      <a:pt x="19" y="9"/>
                      <a:pt x="13" y="20"/>
                      <a:pt x="5" y="28"/>
                    </a:cubicBezTo>
                    <a:cubicBezTo>
                      <a:pt x="8" y="28"/>
                      <a:pt x="30" y="27"/>
                      <a:pt x="26" y="0"/>
                    </a:cubicBezTo>
                    <a:cubicBezTo>
                      <a:pt x="26" y="0"/>
                      <a:pt x="0" y="4"/>
                      <a:pt x="4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8" name="Freeform 3750"/>
              <p:cNvSpPr/>
              <p:nvPr>
                <p:custDataLst>
                  <p:tags r:id="rId17"/>
                </p:custDataLst>
              </p:nvPr>
            </p:nvSpPr>
            <p:spPr bwMode="auto">
              <a:xfrm>
                <a:off x="1920876" y="2070100"/>
                <a:ext cx="104775" cy="95250"/>
              </a:xfrm>
              <a:custGeom>
                <a:avLst/>
                <a:gdLst>
                  <a:gd name="T0" fmla="*/ 20 w 33"/>
                  <a:gd name="T1" fmla="*/ 10 h 30"/>
                  <a:gd name="T2" fmla="*/ 8 w 33"/>
                  <a:gd name="T3" fmla="*/ 30 h 30"/>
                  <a:gd name="T4" fmla="*/ 25 w 33"/>
                  <a:gd name="T5" fmla="*/ 0 h 30"/>
                  <a:gd name="T6" fmla="*/ 7 w 33"/>
                  <a:gd name="T7" fmla="*/ 29 h 30"/>
                  <a:gd name="T8" fmla="*/ 20 w 33"/>
                  <a:gd name="T9" fmla="*/ 1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0" y="10"/>
                    </a:moveTo>
                    <a:cubicBezTo>
                      <a:pt x="20" y="10"/>
                      <a:pt x="15" y="22"/>
                      <a:pt x="8" y="30"/>
                    </a:cubicBezTo>
                    <a:cubicBezTo>
                      <a:pt x="11" y="30"/>
                      <a:pt x="33" y="26"/>
                      <a:pt x="25" y="0"/>
                    </a:cubicBezTo>
                    <a:cubicBezTo>
                      <a:pt x="25" y="0"/>
                      <a:pt x="0" y="7"/>
                      <a:pt x="7" y="29"/>
                    </a:cubicBezTo>
                    <a:cubicBezTo>
                      <a:pt x="10" y="26"/>
                      <a:pt x="16" y="19"/>
                      <a:pt x="20" y="1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89" name="Freeform 3751"/>
              <p:cNvSpPr>
                <a:spLocks noEditPoints="1"/>
              </p:cNvSpPr>
              <p:nvPr>
                <p:custDataLst>
                  <p:tags r:id="rId18"/>
                </p:custDataLst>
              </p:nvPr>
            </p:nvSpPr>
            <p:spPr bwMode="auto">
              <a:xfrm>
                <a:off x="1182688" y="2136775"/>
                <a:ext cx="757238" cy="581025"/>
              </a:xfrm>
              <a:custGeom>
                <a:avLst/>
                <a:gdLst>
                  <a:gd name="T0" fmla="*/ 139 w 238"/>
                  <a:gd name="T1" fmla="*/ 134 h 183"/>
                  <a:gd name="T2" fmla="*/ 205 w 238"/>
                  <a:gd name="T3" fmla="*/ 103 h 183"/>
                  <a:gd name="T4" fmla="*/ 236 w 238"/>
                  <a:gd name="T5" fmla="*/ 2 h 183"/>
                  <a:gd name="T6" fmla="*/ 234 w 238"/>
                  <a:gd name="T7" fmla="*/ 1 h 183"/>
                  <a:gd name="T8" fmla="*/ 232 w 238"/>
                  <a:gd name="T9" fmla="*/ 3 h 183"/>
                  <a:gd name="T10" fmla="*/ 202 w 238"/>
                  <a:gd name="T11" fmla="*/ 100 h 183"/>
                  <a:gd name="T12" fmla="*/ 126 w 238"/>
                  <a:gd name="T13" fmla="*/ 131 h 183"/>
                  <a:gd name="T14" fmla="*/ 122 w 238"/>
                  <a:gd name="T15" fmla="*/ 131 h 183"/>
                  <a:gd name="T16" fmla="*/ 119 w 238"/>
                  <a:gd name="T17" fmla="*/ 131 h 183"/>
                  <a:gd name="T18" fmla="*/ 116 w 238"/>
                  <a:gd name="T19" fmla="*/ 131 h 183"/>
                  <a:gd name="T20" fmla="*/ 113 w 238"/>
                  <a:gd name="T21" fmla="*/ 131 h 183"/>
                  <a:gd name="T22" fmla="*/ 36 w 238"/>
                  <a:gd name="T23" fmla="*/ 100 h 183"/>
                  <a:gd name="T24" fmla="*/ 6 w 238"/>
                  <a:gd name="T25" fmla="*/ 3 h 183"/>
                  <a:gd name="T26" fmla="*/ 5 w 238"/>
                  <a:gd name="T27" fmla="*/ 1 h 183"/>
                  <a:gd name="T28" fmla="*/ 2 w 238"/>
                  <a:gd name="T29" fmla="*/ 2 h 183"/>
                  <a:gd name="T30" fmla="*/ 33 w 238"/>
                  <a:gd name="T31" fmla="*/ 103 h 183"/>
                  <a:gd name="T32" fmla="*/ 99 w 238"/>
                  <a:gd name="T33" fmla="*/ 134 h 183"/>
                  <a:gd name="T34" fmla="*/ 85 w 238"/>
                  <a:gd name="T35" fmla="*/ 142 h 183"/>
                  <a:gd name="T36" fmla="*/ 86 w 238"/>
                  <a:gd name="T37" fmla="*/ 151 h 183"/>
                  <a:gd name="T38" fmla="*/ 94 w 238"/>
                  <a:gd name="T39" fmla="*/ 155 h 183"/>
                  <a:gd name="T40" fmla="*/ 115 w 238"/>
                  <a:gd name="T41" fmla="*/ 142 h 183"/>
                  <a:gd name="T42" fmla="*/ 115 w 238"/>
                  <a:gd name="T43" fmla="*/ 171 h 183"/>
                  <a:gd name="T44" fmla="*/ 113 w 238"/>
                  <a:gd name="T45" fmla="*/ 177 h 183"/>
                  <a:gd name="T46" fmla="*/ 104 w 238"/>
                  <a:gd name="T47" fmla="*/ 179 h 183"/>
                  <a:gd name="T48" fmla="*/ 101 w 238"/>
                  <a:gd name="T49" fmla="*/ 181 h 183"/>
                  <a:gd name="T50" fmla="*/ 103 w 238"/>
                  <a:gd name="T51" fmla="*/ 183 h 183"/>
                  <a:gd name="T52" fmla="*/ 105 w 238"/>
                  <a:gd name="T53" fmla="*/ 183 h 183"/>
                  <a:gd name="T54" fmla="*/ 115 w 238"/>
                  <a:gd name="T55" fmla="*/ 180 h 183"/>
                  <a:gd name="T56" fmla="*/ 119 w 238"/>
                  <a:gd name="T57" fmla="*/ 171 h 183"/>
                  <a:gd name="T58" fmla="*/ 119 w 238"/>
                  <a:gd name="T59" fmla="*/ 137 h 183"/>
                  <a:gd name="T60" fmla="*/ 119 w 238"/>
                  <a:gd name="T61" fmla="*/ 137 h 183"/>
                  <a:gd name="T62" fmla="*/ 119 w 238"/>
                  <a:gd name="T63" fmla="*/ 137 h 183"/>
                  <a:gd name="T64" fmla="*/ 119 w 238"/>
                  <a:gd name="T65" fmla="*/ 171 h 183"/>
                  <a:gd name="T66" fmla="*/ 123 w 238"/>
                  <a:gd name="T67" fmla="*/ 180 h 183"/>
                  <a:gd name="T68" fmla="*/ 134 w 238"/>
                  <a:gd name="T69" fmla="*/ 183 h 183"/>
                  <a:gd name="T70" fmla="*/ 135 w 238"/>
                  <a:gd name="T71" fmla="*/ 183 h 183"/>
                  <a:gd name="T72" fmla="*/ 137 w 238"/>
                  <a:gd name="T73" fmla="*/ 181 h 183"/>
                  <a:gd name="T74" fmla="*/ 135 w 238"/>
                  <a:gd name="T75" fmla="*/ 179 h 183"/>
                  <a:gd name="T76" fmla="*/ 126 w 238"/>
                  <a:gd name="T77" fmla="*/ 177 h 183"/>
                  <a:gd name="T78" fmla="*/ 123 w 238"/>
                  <a:gd name="T79" fmla="*/ 171 h 183"/>
                  <a:gd name="T80" fmla="*/ 123 w 238"/>
                  <a:gd name="T81" fmla="*/ 142 h 183"/>
                  <a:gd name="T82" fmla="*/ 144 w 238"/>
                  <a:gd name="T83" fmla="*/ 155 h 183"/>
                  <a:gd name="T84" fmla="*/ 144 w 238"/>
                  <a:gd name="T85" fmla="*/ 155 h 183"/>
                  <a:gd name="T86" fmla="*/ 152 w 238"/>
                  <a:gd name="T87" fmla="*/ 151 h 183"/>
                  <a:gd name="T88" fmla="*/ 153 w 238"/>
                  <a:gd name="T89" fmla="*/ 142 h 183"/>
                  <a:gd name="T90" fmla="*/ 139 w 238"/>
                  <a:gd name="T91" fmla="*/ 134 h 183"/>
                  <a:gd name="T92" fmla="*/ 94 w 238"/>
                  <a:gd name="T93" fmla="*/ 151 h 183"/>
                  <a:gd name="T94" fmla="*/ 90 w 238"/>
                  <a:gd name="T95" fmla="*/ 149 h 183"/>
                  <a:gd name="T96" fmla="*/ 89 w 238"/>
                  <a:gd name="T97" fmla="*/ 144 h 183"/>
                  <a:gd name="T98" fmla="*/ 112 w 238"/>
                  <a:gd name="T99" fmla="*/ 135 h 183"/>
                  <a:gd name="T100" fmla="*/ 115 w 238"/>
                  <a:gd name="T101" fmla="*/ 135 h 183"/>
                  <a:gd name="T102" fmla="*/ 115 w 238"/>
                  <a:gd name="T103" fmla="*/ 136 h 183"/>
                  <a:gd name="T104" fmla="*/ 94 w 238"/>
                  <a:gd name="T105" fmla="*/ 151 h 183"/>
                  <a:gd name="T106" fmla="*/ 148 w 238"/>
                  <a:gd name="T107" fmla="*/ 149 h 183"/>
                  <a:gd name="T108" fmla="*/ 144 w 238"/>
                  <a:gd name="T109" fmla="*/ 151 h 183"/>
                  <a:gd name="T110" fmla="*/ 144 w 238"/>
                  <a:gd name="T111" fmla="*/ 151 h 183"/>
                  <a:gd name="T112" fmla="*/ 123 w 238"/>
                  <a:gd name="T113" fmla="*/ 136 h 183"/>
                  <a:gd name="T114" fmla="*/ 123 w 238"/>
                  <a:gd name="T115" fmla="*/ 135 h 183"/>
                  <a:gd name="T116" fmla="*/ 126 w 238"/>
                  <a:gd name="T117" fmla="*/ 135 h 183"/>
                  <a:gd name="T118" fmla="*/ 149 w 238"/>
                  <a:gd name="T119" fmla="*/ 144 h 183"/>
                  <a:gd name="T120" fmla="*/ 148 w 238"/>
                  <a:gd name="T121" fmla="*/ 149 h 18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  <a:cxn ang="0">
                    <a:pos x="T118" y="T119"/>
                  </a:cxn>
                  <a:cxn ang="0">
                    <a:pos x="T120" y="T121"/>
                  </a:cxn>
                </a:cxnLst>
                <a:rect l="0" t="0" r="r" b="b"/>
                <a:pathLst>
                  <a:path w="238" h="183">
                    <a:moveTo>
                      <a:pt x="139" y="134"/>
                    </a:moveTo>
                    <a:cubicBezTo>
                      <a:pt x="157" y="131"/>
                      <a:pt x="184" y="124"/>
                      <a:pt x="205" y="103"/>
                    </a:cubicBezTo>
                    <a:cubicBezTo>
                      <a:pt x="228" y="80"/>
                      <a:pt x="238" y="46"/>
                      <a:pt x="236" y="2"/>
                    </a:cubicBezTo>
                    <a:cubicBezTo>
                      <a:pt x="236" y="1"/>
                      <a:pt x="235" y="0"/>
                      <a:pt x="234" y="1"/>
                    </a:cubicBezTo>
                    <a:cubicBezTo>
                      <a:pt x="233" y="1"/>
                      <a:pt x="232" y="2"/>
                      <a:pt x="232" y="3"/>
                    </a:cubicBezTo>
                    <a:cubicBezTo>
                      <a:pt x="234" y="45"/>
                      <a:pt x="224" y="78"/>
                      <a:pt x="202" y="100"/>
                    </a:cubicBezTo>
                    <a:cubicBezTo>
                      <a:pt x="176" y="126"/>
                      <a:pt x="140" y="130"/>
                      <a:pt x="126" y="131"/>
                    </a:cubicBezTo>
                    <a:cubicBezTo>
                      <a:pt x="124" y="131"/>
                      <a:pt x="123" y="131"/>
                      <a:pt x="122" y="131"/>
                    </a:cubicBezTo>
                    <a:cubicBezTo>
                      <a:pt x="121" y="131"/>
                      <a:pt x="120" y="131"/>
                      <a:pt x="119" y="131"/>
                    </a:cubicBezTo>
                    <a:cubicBezTo>
                      <a:pt x="118" y="131"/>
                      <a:pt x="117" y="131"/>
                      <a:pt x="116" y="131"/>
                    </a:cubicBezTo>
                    <a:cubicBezTo>
                      <a:pt x="115" y="131"/>
                      <a:pt x="114" y="131"/>
                      <a:pt x="113" y="131"/>
                    </a:cubicBezTo>
                    <a:cubicBezTo>
                      <a:pt x="98" y="130"/>
                      <a:pt x="62" y="126"/>
                      <a:pt x="36" y="100"/>
                    </a:cubicBezTo>
                    <a:cubicBezTo>
                      <a:pt x="14" y="78"/>
                      <a:pt x="4" y="45"/>
                      <a:pt x="6" y="3"/>
                    </a:cubicBezTo>
                    <a:cubicBezTo>
                      <a:pt x="6" y="2"/>
                      <a:pt x="6" y="1"/>
                      <a:pt x="5" y="1"/>
                    </a:cubicBezTo>
                    <a:cubicBezTo>
                      <a:pt x="3" y="0"/>
                      <a:pt x="2" y="1"/>
                      <a:pt x="2" y="2"/>
                    </a:cubicBezTo>
                    <a:cubicBezTo>
                      <a:pt x="0" y="46"/>
                      <a:pt x="10" y="80"/>
                      <a:pt x="33" y="103"/>
                    </a:cubicBezTo>
                    <a:cubicBezTo>
                      <a:pt x="54" y="124"/>
                      <a:pt x="81" y="131"/>
                      <a:pt x="99" y="134"/>
                    </a:cubicBezTo>
                    <a:cubicBezTo>
                      <a:pt x="93" y="136"/>
                      <a:pt x="87" y="138"/>
                      <a:pt x="85" y="142"/>
                    </a:cubicBezTo>
                    <a:cubicBezTo>
                      <a:pt x="84" y="144"/>
                      <a:pt x="84" y="147"/>
                      <a:pt x="86" y="151"/>
                    </a:cubicBezTo>
                    <a:cubicBezTo>
                      <a:pt x="89" y="154"/>
                      <a:pt x="91" y="155"/>
                      <a:pt x="94" y="155"/>
                    </a:cubicBezTo>
                    <a:cubicBezTo>
                      <a:pt x="102" y="155"/>
                      <a:pt x="109" y="148"/>
                      <a:pt x="115" y="142"/>
                    </a:cubicBezTo>
                    <a:cubicBezTo>
                      <a:pt x="115" y="171"/>
                      <a:pt x="115" y="171"/>
                      <a:pt x="115" y="171"/>
                    </a:cubicBezTo>
                    <a:cubicBezTo>
                      <a:pt x="115" y="174"/>
                      <a:pt x="114" y="176"/>
                      <a:pt x="113" y="177"/>
                    </a:cubicBezTo>
                    <a:cubicBezTo>
                      <a:pt x="109" y="180"/>
                      <a:pt x="104" y="179"/>
                      <a:pt x="104" y="179"/>
                    </a:cubicBezTo>
                    <a:cubicBezTo>
                      <a:pt x="102" y="179"/>
                      <a:pt x="101" y="180"/>
                      <a:pt x="101" y="181"/>
                    </a:cubicBezTo>
                    <a:cubicBezTo>
                      <a:pt x="101" y="182"/>
                      <a:pt x="102" y="183"/>
                      <a:pt x="103" y="183"/>
                    </a:cubicBezTo>
                    <a:cubicBezTo>
                      <a:pt x="103" y="183"/>
                      <a:pt x="104" y="183"/>
                      <a:pt x="105" y="183"/>
                    </a:cubicBezTo>
                    <a:cubicBezTo>
                      <a:pt x="107" y="183"/>
                      <a:pt x="112" y="183"/>
                      <a:pt x="115" y="180"/>
                    </a:cubicBezTo>
                    <a:cubicBezTo>
                      <a:pt x="118" y="178"/>
                      <a:pt x="119" y="175"/>
                      <a:pt x="119" y="171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37"/>
                      <a:pt x="119" y="137"/>
                      <a:pt x="119" y="137"/>
                    </a:cubicBezTo>
                    <a:cubicBezTo>
                      <a:pt x="119" y="171"/>
                      <a:pt x="119" y="171"/>
                      <a:pt x="119" y="171"/>
                    </a:cubicBezTo>
                    <a:cubicBezTo>
                      <a:pt x="119" y="175"/>
                      <a:pt x="121" y="178"/>
                      <a:pt x="123" y="180"/>
                    </a:cubicBezTo>
                    <a:cubicBezTo>
                      <a:pt x="126" y="183"/>
                      <a:pt x="131" y="183"/>
                      <a:pt x="134" y="183"/>
                    </a:cubicBezTo>
                    <a:cubicBezTo>
                      <a:pt x="134" y="183"/>
                      <a:pt x="135" y="183"/>
                      <a:pt x="135" y="183"/>
                    </a:cubicBezTo>
                    <a:cubicBezTo>
                      <a:pt x="136" y="183"/>
                      <a:pt x="137" y="182"/>
                      <a:pt x="137" y="181"/>
                    </a:cubicBezTo>
                    <a:cubicBezTo>
                      <a:pt x="137" y="180"/>
                      <a:pt x="136" y="179"/>
                      <a:pt x="135" y="179"/>
                    </a:cubicBezTo>
                    <a:cubicBezTo>
                      <a:pt x="135" y="179"/>
                      <a:pt x="129" y="180"/>
                      <a:pt x="126" y="177"/>
                    </a:cubicBezTo>
                    <a:cubicBezTo>
                      <a:pt x="124" y="176"/>
                      <a:pt x="123" y="174"/>
                      <a:pt x="123" y="171"/>
                    </a:cubicBezTo>
                    <a:cubicBezTo>
                      <a:pt x="123" y="142"/>
                      <a:pt x="123" y="142"/>
                      <a:pt x="123" y="142"/>
                    </a:cubicBezTo>
                    <a:cubicBezTo>
                      <a:pt x="129" y="148"/>
                      <a:pt x="137" y="155"/>
                      <a:pt x="144" y="155"/>
                    </a:cubicBezTo>
                    <a:cubicBezTo>
                      <a:pt x="144" y="155"/>
                      <a:pt x="144" y="155"/>
                      <a:pt x="144" y="155"/>
                    </a:cubicBezTo>
                    <a:cubicBezTo>
                      <a:pt x="147" y="155"/>
                      <a:pt x="150" y="154"/>
                      <a:pt x="152" y="151"/>
                    </a:cubicBezTo>
                    <a:cubicBezTo>
                      <a:pt x="154" y="147"/>
                      <a:pt x="154" y="144"/>
                      <a:pt x="153" y="142"/>
                    </a:cubicBezTo>
                    <a:cubicBezTo>
                      <a:pt x="151" y="138"/>
                      <a:pt x="145" y="136"/>
                      <a:pt x="139" y="134"/>
                    </a:cubicBezTo>
                    <a:close/>
                    <a:moveTo>
                      <a:pt x="94" y="151"/>
                    </a:moveTo>
                    <a:cubicBezTo>
                      <a:pt x="93" y="151"/>
                      <a:pt x="91" y="151"/>
                      <a:pt x="90" y="149"/>
                    </a:cubicBezTo>
                    <a:cubicBezTo>
                      <a:pt x="88" y="147"/>
                      <a:pt x="89" y="145"/>
                      <a:pt x="89" y="144"/>
                    </a:cubicBezTo>
                    <a:cubicBezTo>
                      <a:pt x="91" y="140"/>
                      <a:pt x="104" y="136"/>
                      <a:pt x="112" y="135"/>
                    </a:cubicBezTo>
                    <a:cubicBezTo>
                      <a:pt x="113" y="135"/>
                      <a:pt x="114" y="135"/>
                      <a:pt x="115" y="135"/>
                    </a:cubicBezTo>
                    <a:cubicBezTo>
                      <a:pt x="115" y="136"/>
                      <a:pt x="115" y="136"/>
                      <a:pt x="115" y="136"/>
                    </a:cubicBezTo>
                    <a:cubicBezTo>
                      <a:pt x="110" y="142"/>
                      <a:pt x="101" y="151"/>
                      <a:pt x="94" y="151"/>
                    </a:cubicBezTo>
                    <a:close/>
                    <a:moveTo>
                      <a:pt x="148" y="149"/>
                    </a:moveTo>
                    <a:cubicBezTo>
                      <a:pt x="147" y="151"/>
                      <a:pt x="146" y="151"/>
                      <a:pt x="144" y="151"/>
                    </a:cubicBezTo>
                    <a:cubicBezTo>
                      <a:pt x="144" y="151"/>
                      <a:pt x="144" y="151"/>
                      <a:pt x="144" y="151"/>
                    </a:cubicBezTo>
                    <a:cubicBezTo>
                      <a:pt x="137" y="151"/>
                      <a:pt x="128" y="142"/>
                      <a:pt x="123" y="136"/>
                    </a:cubicBezTo>
                    <a:cubicBezTo>
                      <a:pt x="123" y="135"/>
                      <a:pt x="123" y="135"/>
                      <a:pt x="123" y="135"/>
                    </a:cubicBezTo>
                    <a:cubicBezTo>
                      <a:pt x="124" y="135"/>
                      <a:pt x="125" y="135"/>
                      <a:pt x="126" y="135"/>
                    </a:cubicBezTo>
                    <a:cubicBezTo>
                      <a:pt x="135" y="136"/>
                      <a:pt x="147" y="140"/>
                      <a:pt x="149" y="144"/>
                    </a:cubicBezTo>
                    <a:cubicBezTo>
                      <a:pt x="150" y="145"/>
                      <a:pt x="150" y="147"/>
                      <a:pt x="148" y="14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0" name="Freeform 3752"/>
              <p:cNvSpPr/>
              <p:nvPr>
                <p:custDataLst>
                  <p:tags r:id="rId19"/>
                </p:custDataLst>
              </p:nvPr>
            </p:nvSpPr>
            <p:spPr bwMode="auto">
              <a:xfrm>
                <a:off x="1195388" y="2092325"/>
                <a:ext cx="92075" cy="88900"/>
              </a:xfrm>
              <a:custGeom>
                <a:avLst/>
                <a:gdLst>
                  <a:gd name="T0" fmla="*/ 19 w 29"/>
                  <a:gd name="T1" fmla="*/ 9 h 28"/>
                  <a:gd name="T2" fmla="*/ 6 w 29"/>
                  <a:gd name="T3" fmla="*/ 28 h 28"/>
                  <a:gd name="T4" fmla="*/ 27 w 29"/>
                  <a:gd name="T5" fmla="*/ 0 h 28"/>
                  <a:gd name="T6" fmla="*/ 5 w 29"/>
                  <a:gd name="T7" fmla="*/ 28 h 28"/>
                  <a:gd name="T8" fmla="*/ 19 w 29"/>
                  <a:gd name="T9" fmla="*/ 9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8">
                    <a:moveTo>
                      <a:pt x="19" y="9"/>
                    </a:moveTo>
                    <a:cubicBezTo>
                      <a:pt x="13" y="16"/>
                      <a:pt x="8" y="24"/>
                      <a:pt x="6" y="28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3"/>
                      <a:pt x="4" y="25"/>
                      <a:pt x="5" y="28"/>
                    </a:cubicBezTo>
                    <a:cubicBezTo>
                      <a:pt x="10" y="18"/>
                      <a:pt x="19" y="9"/>
                      <a:pt x="19" y="9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1" name="Freeform 3753"/>
              <p:cNvSpPr/>
              <p:nvPr>
                <p:custDataLst>
                  <p:tags r:id="rId20"/>
                </p:custDataLst>
              </p:nvPr>
            </p:nvSpPr>
            <p:spPr bwMode="auto">
              <a:xfrm>
                <a:off x="1204913" y="2190750"/>
                <a:ext cx="95250" cy="88900"/>
              </a:xfrm>
              <a:custGeom>
                <a:avLst/>
                <a:gdLst>
                  <a:gd name="T0" fmla="*/ 5 w 30"/>
                  <a:gd name="T1" fmla="*/ 28 h 28"/>
                  <a:gd name="T2" fmla="*/ 20 w 30"/>
                  <a:gd name="T3" fmla="*/ 9 h 28"/>
                  <a:gd name="T4" fmla="*/ 7 w 30"/>
                  <a:gd name="T5" fmla="*/ 28 h 28"/>
                  <a:gd name="T6" fmla="*/ 27 w 30"/>
                  <a:gd name="T7" fmla="*/ 0 h 28"/>
                  <a:gd name="T8" fmla="*/ 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5" y="28"/>
                    </a:moveTo>
                    <a:cubicBezTo>
                      <a:pt x="11" y="18"/>
                      <a:pt x="20" y="9"/>
                      <a:pt x="20" y="9"/>
                    </a:cubicBezTo>
                    <a:cubicBezTo>
                      <a:pt x="13" y="16"/>
                      <a:pt x="9" y="23"/>
                      <a:pt x="7" y="28"/>
                    </a:cubicBezTo>
                    <a:cubicBezTo>
                      <a:pt x="30" y="26"/>
                      <a:pt x="27" y="0"/>
                      <a:pt x="27" y="0"/>
                    </a:cubicBezTo>
                    <a:cubicBezTo>
                      <a:pt x="0" y="2"/>
                      <a:pt x="5" y="25"/>
                      <a:pt x="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2" name="Freeform 3754"/>
              <p:cNvSpPr/>
              <p:nvPr>
                <p:custDataLst>
                  <p:tags r:id="rId21"/>
                </p:custDataLst>
              </p:nvPr>
            </p:nvSpPr>
            <p:spPr bwMode="auto">
              <a:xfrm>
                <a:off x="1227138" y="2270125"/>
                <a:ext cx="93663" cy="85725"/>
              </a:xfrm>
              <a:custGeom>
                <a:avLst/>
                <a:gdLst>
                  <a:gd name="T0" fmla="*/ 5 w 29"/>
                  <a:gd name="T1" fmla="*/ 27 h 27"/>
                  <a:gd name="T2" fmla="*/ 19 w 29"/>
                  <a:gd name="T3" fmla="*/ 9 h 27"/>
                  <a:gd name="T4" fmla="*/ 6 w 29"/>
                  <a:gd name="T5" fmla="*/ 27 h 27"/>
                  <a:gd name="T6" fmla="*/ 27 w 29"/>
                  <a:gd name="T7" fmla="*/ 0 h 27"/>
                  <a:gd name="T8" fmla="*/ 5 w 29"/>
                  <a:gd name="T9" fmla="*/ 27 h 2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9" h="27">
                    <a:moveTo>
                      <a:pt x="5" y="27"/>
                    </a:moveTo>
                    <a:cubicBezTo>
                      <a:pt x="10" y="17"/>
                      <a:pt x="19" y="9"/>
                      <a:pt x="19" y="9"/>
                    </a:cubicBezTo>
                    <a:cubicBezTo>
                      <a:pt x="13" y="16"/>
                      <a:pt x="8" y="23"/>
                      <a:pt x="6" y="27"/>
                    </a:cubicBezTo>
                    <a:cubicBezTo>
                      <a:pt x="29" y="26"/>
                      <a:pt x="27" y="0"/>
                      <a:pt x="27" y="0"/>
                    </a:cubicBezTo>
                    <a:cubicBezTo>
                      <a:pt x="0" y="2"/>
                      <a:pt x="4" y="24"/>
                      <a:pt x="5" y="2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3" name="Freeform 3755"/>
              <p:cNvSpPr/>
              <p:nvPr>
                <p:custDataLst>
                  <p:tags r:id="rId22"/>
                </p:custDataLst>
              </p:nvPr>
            </p:nvSpPr>
            <p:spPr bwMode="auto">
              <a:xfrm>
                <a:off x="1258888" y="2333625"/>
                <a:ext cx="112713" cy="101600"/>
              </a:xfrm>
              <a:custGeom>
                <a:avLst/>
                <a:gdLst>
                  <a:gd name="T0" fmla="*/ 12 w 35"/>
                  <a:gd name="T1" fmla="*/ 32 h 32"/>
                  <a:gd name="T2" fmla="*/ 20 w 35"/>
                  <a:gd name="T3" fmla="*/ 11 h 32"/>
                  <a:gd name="T4" fmla="*/ 13 w 35"/>
                  <a:gd name="T5" fmla="*/ 32 h 32"/>
                  <a:gd name="T6" fmla="*/ 25 w 35"/>
                  <a:gd name="T7" fmla="*/ 0 h 32"/>
                  <a:gd name="T8" fmla="*/ 12 w 35"/>
                  <a:gd name="T9" fmla="*/ 32 h 3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2">
                    <a:moveTo>
                      <a:pt x="12" y="32"/>
                    </a:moveTo>
                    <a:cubicBezTo>
                      <a:pt x="14" y="21"/>
                      <a:pt x="20" y="11"/>
                      <a:pt x="20" y="11"/>
                    </a:cubicBezTo>
                    <a:cubicBezTo>
                      <a:pt x="16" y="19"/>
                      <a:pt x="14" y="27"/>
                      <a:pt x="13" y="32"/>
                    </a:cubicBezTo>
                    <a:cubicBezTo>
                      <a:pt x="35" y="24"/>
                      <a:pt x="25" y="0"/>
                      <a:pt x="25" y="0"/>
                    </a:cubicBezTo>
                    <a:cubicBezTo>
                      <a:pt x="0" y="9"/>
                      <a:pt x="10" y="30"/>
                      <a:pt x="12" y="3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4" name="Freeform 3756"/>
              <p:cNvSpPr/>
              <p:nvPr>
                <p:custDataLst>
                  <p:tags r:id="rId23"/>
                </p:custDataLst>
              </p:nvPr>
            </p:nvSpPr>
            <p:spPr bwMode="auto">
              <a:xfrm>
                <a:off x="1320801" y="2387600"/>
                <a:ext cx="117475" cy="111125"/>
              </a:xfrm>
              <a:custGeom>
                <a:avLst/>
                <a:gdLst>
                  <a:gd name="T0" fmla="*/ 20 w 37"/>
                  <a:gd name="T1" fmla="*/ 12 h 35"/>
                  <a:gd name="T2" fmla="*/ 18 w 37"/>
                  <a:gd name="T3" fmla="*/ 34 h 35"/>
                  <a:gd name="T4" fmla="*/ 22 w 37"/>
                  <a:gd name="T5" fmla="*/ 0 h 35"/>
                  <a:gd name="T6" fmla="*/ 17 w 37"/>
                  <a:gd name="T7" fmla="*/ 35 h 35"/>
                  <a:gd name="T8" fmla="*/ 20 w 37"/>
                  <a:gd name="T9" fmla="*/ 12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0" y="12"/>
                    </a:moveTo>
                    <a:cubicBezTo>
                      <a:pt x="17" y="21"/>
                      <a:pt x="17" y="30"/>
                      <a:pt x="18" y="34"/>
                    </a:cubicBezTo>
                    <a:cubicBezTo>
                      <a:pt x="37" y="21"/>
                      <a:pt x="22" y="0"/>
                      <a:pt x="22" y="0"/>
                    </a:cubicBezTo>
                    <a:cubicBezTo>
                      <a:pt x="0" y="16"/>
                      <a:pt x="15" y="33"/>
                      <a:pt x="17" y="35"/>
                    </a:cubicBezTo>
                    <a:cubicBezTo>
                      <a:pt x="16" y="24"/>
                      <a:pt x="20" y="12"/>
                      <a:pt x="20" y="1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5" name="Freeform 3757"/>
              <p:cNvSpPr/>
              <p:nvPr>
                <p:custDataLst>
                  <p:tags r:id="rId24"/>
                </p:custDataLst>
              </p:nvPr>
            </p:nvSpPr>
            <p:spPr bwMode="auto">
              <a:xfrm>
                <a:off x="1406526" y="2422525"/>
                <a:ext cx="117475" cy="111125"/>
              </a:xfrm>
              <a:custGeom>
                <a:avLst/>
                <a:gdLst>
                  <a:gd name="T0" fmla="*/ 22 w 37"/>
                  <a:gd name="T1" fmla="*/ 35 h 35"/>
                  <a:gd name="T2" fmla="*/ 18 w 37"/>
                  <a:gd name="T3" fmla="*/ 12 h 35"/>
                  <a:gd name="T4" fmla="*/ 23 w 37"/>
                  <a:gd name="T5" fmla="*/ 34 h 35"/>
                  <a:gd name="T6" fmla="*/ 16 w 37"/>
                  <a:gd name="T7" fmla="*/ 0 h 35"/>
                  <a:gd name="T8" fmla="*/ 22 w 37"/>
                  <a:gd name="T9" fmla="*/ 3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7" h="35">
                    <a:moveTo>
                      <a:pt x="22" y="35"/>
                    </a:moveTo>
                    <a:cubicBezTo>
                      <a:pt x="18" y="24"/>
                      <a:pt x="18" y="12"/>
                      <a:pt x="18" y="12"/>
                    </a:cubicBezTo>
                    <a:cubicBezTo>
                      <a:pt x="19" y="21"/>
                      <a:pt x="21" y="30"/>
                      <a:pt x="23" y="34"/>
                    </a:cubicBezTo>
                    <a:cubicBezTo>
                      <a:pt x="37" y="16"/>
                      <a:pt x="16" y="0"/>
                      <a:pt x="16" y="0"/>
                    </a:cubicBezTo>
                    <a:cubicBezTo>
                      <a:pt x="0" y="22"/>
                      <a:pt x="20" y="34"/>
                      <a:pt x="22" y="3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6" name="Freeform 3758"/>
              <p:cNvSpPr/>
              <p:nvPr>
                <p:custDataLst>
                  <p:tags r:id="rId25"/>
                </p:custDataLst>
              </p:nvPr>
            </p:nvSpPr>
            <p:spPr bwMode="auto">
              <a:xfrm>
                <a:off x="1330326" y="2530475"/>
                <a:ext cx="111125" cy="117475"/>
              </a:xfrm>
              <a:custGeom>
                <a:avLst/>
                <a:gdLst>
                  <a:gd name="T0" fmla="*/ 34 w 35"/>
                  <a:gd name="T1" fmla="*/ 13 h 37"/>
                  <a:gd name="T2" fmla="*/ 0 w 35"/>
                  <a:gd name="T3" fmla="*/ 21 h 37"/>
                  <a:gd name="T4" fmla="*/ 35 w 35"/>
                  <a:gd name="T5" fmla="*/ 14 h 37"/>
                  <a:gd name="T6" fmla="*/ 12 w 35"/>
                  <a:gd name="T7" fmla="*/ 19 h 37"/>
                  <a:gd name="T8" fmla="*/ 34 w 35"/>
                  <a:gd name="T9" fmla="*/ 13 h 3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7">
                    <a:moveTo>
                      <a:pt x="34" y="13"/>
                    </a:moveTo>
                    <a:cubicBezTo>
                      <a:pt x="16" y="0"/>
                      <a:pt x="0" y="21"/>
                      <a:pt x="0" y="21"/>
                    </a:cubicBezTo>
                    <a:cubicBezTo>
                      <a:pt x="22" y="37"/>
                      <a:pt x="33" y="17"/>
                      <a:pt x="35" y="14"/>
                    </a:cubicBezTo>
                    <a:cubicBezTo>
                      <a:pt x="24" y="18"/>
                      <a:pt x="12" y="19"/>
                      <a:pt x="12" y="19"/>
                    </a:cubicBezTo>
                    <a:cubicBezTo>
                      <a:pt x="21" y="18"/>
                      <a:pt x="29" y="15"/>
                      <a:pt x="34" y="13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7" name="Freeform 3759"/>
              <p:cNvSpPr/>
              <p:nvPr>
                <p:custDataLst>
                  <p:tags r:id="rId26"/>
                </p:custDataLst>
              </p:nvPr>
            </p:nvSpPr>
            <p:spPr bwMode="auto">
              <a:xfrm>
                <a:off x="1223963" y="2466975"/>
                <a:ext cx="112713" cy="120650"/>
              </a:xfrm>
              <a:custGeom>
                <a:avLst/>
                <a:gdLst>
                  <a:gd name="T0" fmla="*/ 12 w 35"/>
                  <a:gd name="T1" fmla="*/ 17 h 38"/>
                  <a:gd name="T2" fmla="*/ 35 w 35"/>
                  <a:gd name="T3" fmla="*/ 20 h 38"/>
                  <a:gd name="T4" fmla="*/ 0 w 35"/>
                  <a:gd name="T5" fmla="*/ 15 h 38"/>
                  <a:gd name="T6" fmla="*/ 35 w 35"/>
                  <a:gd name="T7" fmla="*/ 21 h 38"/>
                  <a:gd name="T8" fmla="*/ 12 w 35"/>
                  <a:gd name="T9" fmla="*/ 17 h 3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8">
                    <a:moveTo>
                      <a:pt x="12" y="17"/>
                    </a:moveTo>
                    <a:cubicBezTo>
                      <a:pt x="21" y="20"/>
                      <a:pt x="30" y="20"/>
                      <a:pt x="35" y="20"/>
                    </a:cubicBezTo>
                    <a:cubicBezTo>
                      <a:pt x="22" y="0"/>
                      <a:pt x="0" y="15"/>
                      <a:pt x="0" y="15"/>
                    </a:cubicBezTo>
                    <a:cubicBezTo>
                      <a:pt x="15" y="38"/>
                      <a:pt x="33" y="23"/>
                      <a:pt x="35" y="21"/>
                    </a:cubicBezTo>
                    <a:cubicBezTo>
                      <a:pt x="24" y="21"/>
                      <a:pt x="12" y="17"/>
                      <a:pt x="12" y="17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8" name="Freeform 3760"/>
              <p:cNvSpPr/>
              <p:nvPr>
                <p:custDataLst>
                  <p:tags r:id="rId27"/>
                </p:custDataLst>
              </p:nvPr>
            </p:nvSpPr>
            <p:spPr bwMode="auto">
              <a:xfrm>
                <a:off x="1157288" y="2390775"/>
                <a:ext cx="98425" cy="104775"/>
              </a:xfrm>
              <a:custGeom>
                <a:avLst/>
                <a:gdLst>
                  <a:gd name="T0" fmla="*/ 31 w 31"/>
                  <a:gd name="T1" fmla="*/ 24 h 33"/>
                  <a:gd name="T2" fmla="*/ 10 w 31"/>
                  <a:gd name="T3" fmla="*/ 13 h 33"/>
                  <a:gd name="T4" fmla="*/ 31 w 31"/>
                  <a:gd name="T5" fmla="*/ 23 h 33"/>
                  <a:gd name="T6" fmla="*/ 0 w 31"/>
                  <a:gd name="T7" fmla="*/ 7 h 33"/>
                  <a:gd name="T8" fmla="*/ 31 w 31"/>
                  <a:gd name="T9" fmla="*/ 24 h 3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1" h="33">
                    <a:moveTo>
                      <a:pt x="31" y="24"/>
                    </a:moveTo>
                    <a:cubicBezTo>
                      <a:pt x="20" y="20"/>
                      <a:pt x="10" y="13"/>
                      <a:pt x="10" y="13"/>
                    </a:cubicBezTo>
                    <a:cubicBezTo>
                      <a:pt x="18" y="18"/>
                      <a:pt x="26" y="21"/>
                      <a:pt x="31" y="23"/>
                    </a:cubicBezTo>
                    <a:cubicBezTo>
                      <a:pt x="26" y="0"/>
                      <a:pt x="0" y="7"/>
                      <a:pt x="0" y="7"/>
                    </a:cubicBezTo>
                    <a:cubicBezTo>
                      <a:pt x="7" y="33"/>
                      <a:pt x="28" y="25"/>
                      <a:pt x="31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799" name="Freeform 3761"/>
              <p:cNvSpPr/>
              <p:nvPr>
                <p:custDataLst>
                  <p:tags r:id="rId28"/>
                </p:custDataLst>
              </p:nvPr>
            </p:nvSpPr>
            <p:spPr bwMode="auto">
              <a:xfrm>
                <a:off x="1112838" y="2286000"/>
                <a:ext cx="88900" cy="95250"/>
              </a:xfrm>
              <a:custGeom>
                <a:avLst/>
                <a:gdLst>
                  <a:gd name="T0" fmla="*/ 28 w 28"/>
                  <a:gd name="T1" fmla="*/ 24 h 30"/>
                  <a:gd name="T2" fmla="*/ 10 w 28"/>
                  <a:gd name="T3" fmla="*/ 10 h 30"/>
                  <a:gd name="T4" fmla="*/ 28 w 28"/>
                  <a:gd name="T5" fmla="*/ 23 h 30"/>
                  <a:gd name="T6" fmla="*/ 0 w 28"/>
                  <a:gd name="T7" fmla="*/ 3 h 30"/>
                  <a:gd name="T8" fmla="*/ 28 w 28"/>
                  <a:gd name="T9" fmla="*/ 24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28" h="30">
                    <a:moveTo>
                      <a:pt x="28" y="24"/>
                    </a:moveTo>
                    <a:cubicBezTo>
                      <a:pt x="18" y="19"/>
                      <a:pt x="10" y="10"/>
                      <a:pt x="10" y="10"/>
                    </a:cubicBezTo>
                    <a:cubicBezTo>
                      <a:pt x="16" y="17"/>
                      <a:pt x="24" y="21"/>
                      <a:pt x="28" y="23"/>
                    </a:cubicBezTo>
                    <a:cubicBezTo>
                      <a:pt x="26" y="0"/>
                      <a:pt x="0" y="3"/>
                      <a:pt x="0" y="3"/>
                    </a:cubicBezTo>
                    <a:cubicBezTo>
                      <a:pt x="3" y="30"/>
                      <a:pt x="25" y="25"/>
                      <a:pt x="28" y="2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0" name="Freeform 3762"/>
              <p:cNvSpPr/>
              <p:nvPr>
                <p:custDataLst>
                  <p:tags r:id="rId29"/>
                </p:custDataLst>
              </p:nvPr>
            </p:nvSpPr>
            <p:spPr bwMode="auto">
              <a:xfrm>
                <a:off x="1090613" y="2181225"/>
                <a:ext cx="95250" cy="88900"/>
              </a:xfrm>
              <a:custGeom>
                <a:avLst/>
                <a:gdLst>
                  <a:gd name="T0" fmla="*/ 25 w 30"/>
                  <a:gd name="T1" fmla="*/ 28 h 28"/>
                  <a:gd name="T2" fmla="*/ 11 w 30"/>
                  <a:gd name="T3" fmla="*/ 9 h 28"/>
                  <a:gd name="T4" fmla="*/ 26 w 30"/>
                  <a:gd name="T5" fmla="*/ 27 h 28"/>
                  <a:gd name="T6" fmla="*/ 4 w 30"/>
                  <a:gd name="T7" fmla="*/ 0 h 28"/>
                  <a:gd name="T8" fmla="*/ 25 w 30"/>
                  <a:gd name="T9" fmla="*/ 28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0" h="28">
                    <a:moveTo>
                      <a:pt x="25" y="28"/>
                    </a:moveTo>
                    <a:cubicBezTo>
                      <a:pt x="17" y="20"/>
                      <a:pt x="11" y="9"/>
                      <a:pt x="11" y="9"/>
                    </a:cubicBezTo>
                    <a:cubicBezTo>
                      <a:pt x="16" y="18"/>
                      <a:pt x="22" y="24"/>
                      <a:pt x="26" y="27"/>
                    </a:cubicBezTo>
                    <a:cubicBezTo>
                      <a:pt x="30" y="4"/>
                      <a:pt x="4" y="0"/>
                      <a:pt x="4" y="0"/>
                    </a:cubicBezTo>
                    <a:cubicBezTo>
                      <a:pt x="0" y="27"/>
                      <a:pt x="22" y="28"/>
                      <a:pt x="25" y="28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  <p:sp>
            <p:nvSpPr>
              <p:cNvPr id="6801" name="Freeform 3763"/>
              <p:cNvSpPr/>
              <p:nvPr>
                <p:custDataLst>
                  <p:tags r:id="rId30"/>
                </p:custDataLst>
              </p:nvPr>
            </p:nvSpPr>
            <p:spPr bwMode="auto">
              <a:xfrm>
                <a:off x="1096963" y="2070100"/>
                <a:ext cx="104775" cy="95250"/>
              </a:xfrm>
              <a:custGeom>
                <a:avLst/>
                <a:gdLst>
                  <a:gd name="T0" fmla="*/ 25 w 33"/>
                  <a:gd name="T1" fmla="*/ 30 h 30"/>
                  <a:gd name="T2" fmla="*/ 13 w 33"/>
                  <a:gd name="T3" fmla="*/ 10 h 30"/>
                  <a:gd name="T4" fmla="*/ 26 w 33"/>
                  <a:gd name="T5" fmla="*/ 29 h 30"/>
                  <a:gd name="T6" fmla="*/ 8 w 33"/>
                  <a:gd name="T7" fmla="*/ 0 h 30"/>
                  <a:gd name="T8" fmla="*/ 25 w 33"/>
                  <a:gd name="T9" fmla="*/ 30 h 3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3" h="30">
                    <a:moveTo>
                      <a:pt x="25" y="30"/>
                    </a:moveTo>
                    <a:cubicBezTo>
                      <a:pt x="18" y="22"/>
                      <a:pt x="13" y="10"/>
                      <a:pt x="13" y="10"/>
                    </a:cubicBezTo>
                    <a:cubicBezTo>
                      <a:pt x="17" y="19"/>
                      <a:pt x="23" y="26"/>
                      <a:pt x="26" y="29"/>
                    </a:cubicBezTo>
                    <a:cubicBezTo>
                      <a:pt x="33" y="7"/>
                      <a:pt x="8" y="0"/>
                      <a:pt x="8" y="0"/>
                    </a:cubicBezTo>
                    <a:cubicBezTo>
                      <a:pt x="0" y="26"/>
                      <a:pt x="23" y="30"/>
                      <a:pt x="25" y="3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p>
                <a:endParaRPr lang="zh-CN" altLang="en-US">
                  <a:latin typeface="微软雅黑" panose="020B0503020204020204" pitchFamily="34" charset="-122"/>
                  <a:ea typeface="微软雅黑" panose="020B0503020204020204" pitchFamily="34" charset="-122"/>
                </a:endParaRPr>
              </a:p>
            </p:txBody>
          </p:sp>
        </p:grpSp>
      </p:grpSp>
      <p:sp>
        <p:nvSpPr>
          <p:cNvPr id="3859" name="Rectangle 24"/>
          <p:cNvSpPr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539750" y="3075940"/>
            <a:ext cx="2802890" cy="1365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marL="171450" indent="-171450" algn="l">
              <a:lnSpc>
                <a:spcPct val="120000"/>
              </a:lnSpc>
              <a:spcBef>
                <a:spcPts val="300"/>
              </a:spcBef>
              <a:buClr>
                <a:srgbClr val="7FC9EC"/>
              </a:buClr>
              <a:buFont typeface="Wingdings" panose="05000000000000000000" charset="0"/>
              <a:buChar char="u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这个示波器没有显示屏，所以需要与道通或电脑相连，用来投放检测的波形，</a:t>
            </a: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</a:t>
            </a:r>
            <a:endParaRPr lang="en-US" altLang="zh-CN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20000"/>
              </a:lnSpc>
              <a:spcBef>
                <a:spcPts val="300"/>
              </a:spcBef>
              <a:buClr>
                <a:srgbClr val="7FC9EC"/>
              </a:buClr>
              <a:buFont typeface="Wingdings" panose="05000000000000000000" charset="0"/>
              <a:buChar char="u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 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而有显示屏的示波器就只需要连接检测的探头线束就行，给示波器A通道连上针灸探头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867" name="Rectangle 24"/>
          <p:cNvSpPr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1193800" y="2477770"/>
            <a:ext cx="1822450" cy="3689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sz="2000" b="1" dirty="0">
                <a:solidFill>
                  <a:schemeClr val="accent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示波器的连接</a:t>
            </a:r>
            <a:endParaRPr lang="zh-CN" altLang="en-US" sz="2000" b="1" dirty="0">
              <a:solidFill>
                <a:schemeClr val="accent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cxnSp>
        <p:nvCxnSpPr>
          <p:cNvPr id="6900" name="直接连接符 6899"/>
          <p:cNvCxnSpPr/>
          <p:nvPr>
            <p:custDataLst>
              <p:tags r:id="rId33"/>
            </p:custDataLst>
          </p:nvPr>
        </p:nvCxnSpPr>
        <p:spPr>
          <a:xfrm>
            <a:off x="791455" y="2967932"/>
            <a:ext cx="1254256" cy="0"/>
          </a:xfrm>
          <a:prstGeom prst="line">
            <a:avLst/>
          </a:prstGeom>
          <a:ln w="6350">
            <a:solidFill>
              <a:schemeClr val="bg1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图片 1"/>
          <p:cNvPicPr>
            <a:picLocks noChangeAspect="1"/>
          </p:cNvPicPr>
          <p:nvPr/>
        </p:nvPicPr>
        <p:blipFill>
          <a:blip r:embed="rId34"/>
          <a:stretch>
            <a:fillRect/>
          </a:stretch>
        </p:blipFill>
        <p:spPr>
          <a:xfrm>
            <a:off x="4500245" y="196215"/>
            <a:ext cx="3465195" cy="258127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35"/>
          <a:stretch>
            <a:fillRect/>
          </a:stretch>
        </p:blipFill>
        <p:spPr>
          <a:xfrm>
            <a:off x="4489450" y="2873375"/>
            <a:ext cx="3475990" cy="182308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矩形 37"/>
          <p:cNvSpPr/>
          <p:nvPr/>
        </p:nvSpPr>
        <p:spPr>
          <a:xfrm>
            <a:off x="3642025" y="3004454"/>
            <a:ext cx="1065530" cy="7372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波形采集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  <a:p>
            <a:pPr marL="171450" indent="-171450" algn="l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zh-CN" altLang="en-US" sz="1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波形调整</a:t>
            </a:r>
            <a:endParaRPr lang="zh-CN" altLang="en-US" sz="1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39" name="矩形 38"/>
          <p:cNvSpPr/>
          <p:nvPr/>
        </p:nvSpPr>
        <p:spPr>
          <a:xfrm>
            <a:off x="3131820" y="1492250"/>
            <a:ext cx="561530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波形的采集调整</a:t>
            </a:r>
            <a:endParaRPr lang="zh-CN" altLang="en-US" sz="3600" b="1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20595" y="1360170"/>
            <a:ext cx="9906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02</a:t>
            </a:r>
            <a:endParaRPr lang="en-US" altLang="zh-CN" sz="5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0" y="2517744"/>
            <a:ext cx="9144000" cy="54006"/>
            <a:chOff x="2190216" y="0"/>
            <a:chExt cx="7128792" cy="108012"/>
          </a:xfrm>
        </p:grpSpPr>
        <p:sp>
          <p:nvSpPr>
            <p:cNvPr id="50" name="矩形 49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515" y="1131570"/>
            <a:ext cx="1783080" cy="1322705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Rectangle 39"/>
          <p:cNvSpPr>
            <a:spLocks noChangeArrowheads="1"/>
          </p:cNvSpPr>
          <p:nvPr/>
        </p:nvSpPr>
        <p:spPr bwMode="auto">
          <a:xfrm>
            <a:off x="272415" y="278130"/>
            <a:ext cx="1737995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</a:rPr>
              <a:t>波形的采集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32" name="组合 31"/>
          <p:cNvGrpSpPr/>
          <p:nvPr/>
        </p:nvGrpSpPr>
        <p:grpSpPr>
          <a:xfrm>
            <a:off x="272415" y="699542"/>
            <a:ext cx="899592" cy="56017"/>
            <a:chOff x="0" y="2842590"/>
            <a:chExt cx="7054752" cy="89199"/>
          </a:xfrm>
        </p:grpSpPr>
        <p:sp>
          <p:nvSpPr>
            <p:cNvPr id="33" name="矩形 32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4" name="矩形 33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5" name="矩形 34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36" name="矩形 35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5" name="矩形 4"/>
          <p:cNvSpPr/>
          <p:nvPr/>
        </p:nvSpPr>
        <p:spPr>
          <a:xfrm>
            <a:off x="-2487" y="4083401"/>
            <a:ext cx="9146488" cy="86356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p>
            <a:pPr algn="ctr"/>
            <a:endParaRPr lang="zh-CN" altLang="en-US"/>
          </a:p>
        </p:txBody>
      </p:sp>
      <p:sp>
        <p:nvSpPr>
          <p:cNvPr id="7" name="Rectangle 24"/>
          <p:cNvSpPr>
            <a:spLocks noChangeArrowheads="1"/>
          </p:cNvSpPr>
          <p:nvPr/>
        </p:nvSpPr>
        <p:spPr bwMode="auto">
          <a:xfrm>
            <a:off x="539750" y="4299585"/>
            <a:ext cx="7740015" cy="332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p>
            <a:pPr algn="ctr">
              <a:lnSpc>
                <a:spcPct val="120000"/>
              </a:lnSpc>
              <a:spcBef>
                <a:spcPts val="300"/>
              </a:spcBef>
            </a:pP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绝缘手套、绝缘劳保鞋、干粉灭火器、警示拦截线（杆）、</a:t>
            </a:r>
            <a:r>
              <a:rPr lang="zh-CN" altLang="en-US" b="1" dirty="0">
                <a:solidFill>
                  <a:schemeClr val="bg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警示牌</a:t>
            </a:r>
            <a:endParaRPr lang="zh-CN" altLang="en-US" b="1" dirty="0">
              <a:solidFill>
                <a:schemeClr val="bg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323850" y="1203960"/>
            <a:ext cx="4572000" cy="219773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p>
            <a:pPr marL="171450" indent="-171450" algn="l">
              <a:lnSpc>
                <a:spcPct val="120000"/>
              </a:lnSpc>
              <a:spcBef>
                <a:spcPts val="300"/>
              </a:spcBef>
              <a:buClr>
                <a:srgbClr val="7FC9EC"/>
              </a:buClr>
              <a:buFont typeface="Wingdings" panose="05000000000000000000" charset="0"/>
              <a:buChar char="u"/>
            </a:pPr>
            <a:r>
              <a:rPr lang="zh-CN" altLang="en-US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以这个加速踏板位置传感器为例看一下波形采集</a:t>
            </a:r>
            <a:endParaRPr lang="zh-CN" altLang="en-US" sz="1200" b="1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indent="-171450" algn="l">
              <a:lnSpc>
                <a:spcPct val="120000"/>
              </a:lnSpc>
              <a:spcBef>
                <a:spcPts val="300"/>
              </a:spcBef>
              <a:buClr>
                <a:srgbClr val="7FC9EC"/>
              </a:buClr>
              <a:buFont typeface="Wingdings" panose="05000000000000000000" charset="0"/>
              <a:buChar char="u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把正极针灸探头插入加速踏板位置传感器的信号线1，对应的4号针脚，负极探头夹子连接车辆的12伏负极或者金属壳体部分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indent="-171450" algn="l">
              <a:lnSpc>
                <a:spcPct val="120000"/>
              </a:lnSpc>
              <a:spcBef>
                <a:spcPts val="300"/>
              </a:spcBef>
              <a:buClr>
                <a:srgbClr val="7FC9EC"/>
              </a:buClr>
              <a:buFont typeface="Wingdings" panose="05000000000000000000" charset="0"/>
              <a:buChar char="u"/>
            </a:pPr>
            <a:r>
              <a:rPr lang="en-US" altLang="zh-CN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</a:t>
            </a: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启动车辆，打开对应的检测通道A，耦合模式也就是检测的什么电，选择DC直流电， 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  <a:p>
            <a:pPr marL="171450" indent="-171450" algn="l">
              <a:lnSpc>
                <a:spcPct val="120000"/>
              </a:lnSpc>
              <a:spcBef>
                <a:spcPts val="300"/>
              </a:spcBef>
              <a:buClr>
                <a:srgbClr val="7FC9EC"/>
              </a:buClr>
              <a:buFont typeface="Wingdings" panose="05000000000000000000" charset="0"/>
              <a:buChar char="u"/>
            </a:pPr>
            <a:r>
              <a:rPr lang="zh-CN" altLang="en-US" sz="1200" dirty="0">
                <a:solidFill>
                  <a:schemeClr val="tx1">
                    <a:lumMod val="75000"/>
                    <a:lumOff val="25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      点击测试采集，可以看到有电压波形出现，连续的踩、松加速踏板，能看到电压波形出现了上升和下降，但是这个波形非常不直观，甚至超出了屏幕的测量范围</a:t>
            </a:r>
            <a:endParaRPr lang="zh-CN" altLang="en-US" sz="1200" dirty="0">
              <a:solidFill>
                <a:schemeClr val="tx1">
                  <a:lumMod val="75000"/>
                  <a:lumOff val="25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07990" y="278130"/>
            <a:ext cx="3145790" cy="1769745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2"/>
          <a:srcRect t="10519" r="36200" b="36237"/>
          <a:stretch>
            <a:fillRect/>
          </a:stretch>
        </p:blipFill>
        <p:spPr>
          <a:xfrm>
            <a:off x="5507990" y="2260600"/>
            <a:ext cx="3145790" cy="161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63" name="Oval 15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637530" y="1060073"/>
            <a:ext cx="323850" cy="323950"/>
          </a:xfrm>
          <a:prstGeom prst="ellipse">
            <a:avLst/>
          </a:prstGeom>
          <a:solidFill>
            <a:schemeClr val="accent2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64" name="Oval 16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637530" y="2998470"/>
            <a:ext cx="290830" cy="323850"/>
          </a:xfrm>
          <a:prstGeom prst="ellipse">
            <a:avLst/>
          </a:prstGeom>
          <a:solidFill>
            <a:schemeClr val="accent3"/>
          </a:solidFill>
          <a:ln>
            <a:noFill/>
          </a:ln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79" name="Freeform 31"/>
          <p:cNvSpPr>
            <a:spLocks noEditPoints="1"/>
          </p:cNvSpPr>
          <p:nvPr>
            <p:custDataLst>
              <p:tags r:id="rId3"/>
            </p:custDataLst>
          </p:nvPr>
        </p:nvSpPr>
        <p:spPr bwMode="auto">
          <a:xfrm>
            <a:off x="5725160" y="3107690"/>
            <a:ext cx="133985" cy="127000"/>
          </a:xfrm>
          <a:custGeom>
            <a:avLst/>
            <a:gdLst>
              <a:gd name="T0" fmla="*/ 52 w 54"/>
              <a:gd name="T1" fmla="*/ 0 h 47"/>
              <a:gd name="T2" fmla="*/ 11 w 54"/>
              <a:gd name="T3" fmla="*/ 0 h 47"/>
              <a:gd name="T4" fmla="*/ 9 w 54"/>
              <a:gd name="T5" fmla="*/ 2 h 47"/>
              <a:gd name="T6" fmla="*/ 9 w 54"/>
              <a:gd name="T7" fmla="*/ 4 h 47"/>
              <a:gd name="T8" fmla="*/ 9 w 54"/>
              <a:gd name="T9" fmla="*/ 5 h 47"/>
              <a:gd name="T10" fmla="*/ 9 w 54"/>
              <a:gd name="T11" fmla="*/ 6 h 47"/>
              <a:gd name="T12" fmla="*/ 9 w 54"/>
              <a:gd name="T13" fmla="*/ 9 h 47"/>
              <a:gd name="T14" fmla="*/ 10 w 54"/>
              <a:gd name="T15" fmla="*/ 9 h 47"/>
              <a:gd name="T16" fmla="*/ 2 w 54"/>
              <a:gd name="T17" fmla="*/ 9 h 47"/>
              <a:gd name="T18" fmla="*/ 0 w 54"/>
              <a:gd name="T19" fmla="*/ 11 h 47"/>
              <a:gd name="T20" fmla="*/ 0 w 54"/>
              <a:gd name="T21" fmla="*/ 45 h 47"/>
              <a:gd name="T22" fmla="*/ 2 w 54"/>
              <a:gd name="T23" fmla="*/ 47 h 47"/>
              <a:gd name="T24" fmla="*/ 43 w 54"/>
              <a:gd name="T25" fmla="*/ 47 h 47"/>
              <a:gd name="T26" fmla="*/ 45 w 54"/>
              <a:gd name="T27" fmla="*/ 45 h 47"/>
              <a:gd name="T28" fmla="*/ 45 w 54"/>
              <a:gd name="T29" fmla="*/ 38 h 47"/>
              <a:gd name="T30" fmla="*/ 52 w 54"/>
              <a:gd name="T31" fmla="*/ 38 h 47"/>
              <a:gd name="T32" fmla="*/ 54 w 54"/>
              <a:gd name="T33" fmla="*/ 36 h 47"/>
              <a:gd name="T34" fmla="*/ 54 w 54"/>
              <a:gd name="T35" fmla="*/ 34 h 47"/>
              <a:gd name="T36" fmla="*/ 54 w 54"/>
              <a:gd name="T37" fmla="*/ 33 h 47"/>
              <a:gd name="T38" fmla="*/ 54 w 54"/>
              <a:gd name="T39" fmla="*/ 31 h 47"/>
              <a:gd name="T40" fmla="*/ 54 w 54"/>
              <a:gd name="T41" fmla="*/ 7 h 47"/>
              <a:gd name="T42" fmla="*/ 54 w 54"/>
              <a:gd name="T43" fmla="*/ 5 h 47"/>
              <a:gd name="T44" fmla="*/ 54 w 54"/>
              <a:gd name="T45" fmla="*/ 4 h 47"/>
              <a:gd name="T46" fmla="*/ 54 w 54"/>
              <a:gd name="T47" fmla="*/ 2 h 47"/>
              <a:gd name="T48" fmla="*/ 52 w 54"/>
              <a:gd name="T49" fmla="*/ 0 h 47"/>
              <a:gd name="T50" fmla="*/ 26 w 54"/>
              <a:gd name="T51" fmla="*/ 22 h 47"/>
              <a:gd name="T52" fmla="*/ 30 w 54"/>
              <a:gd name="T53" fmla="*/ 18 h 47"/>
              <a:gd name="T54" fmla="*/ 34 w 54"/>
              <a:gd name="T55" fmla="*/ 22 h 47"/>
              <a:gd name="T56" fmla="*/ 30 w 54"/>
              <a:gd name="T57" fmla="*/ 26 h 47"/>
              <a:gd name="T58" fmla="*/ 26 w 54"/>
              <a:gd name="T59" fmla="*/ 22 h 47"/>
              <a:gd name="T60" fmla="*/ 38 w 54"/>
              <a:gd name="T61" fmla="*/ 42 h 47"/>
              <a:gd name="T62" fmla="*/ 7 w 54"/>
              <a:gd name="T63" fmla="*/ 42 h 47"/>
              <a:gd name="T64" fmla="*/ 5 w 54"/>
              <a:gd name="T65" fmla="*/ 40 h 47"/>
              <a:gd name="T66" fmla="*/ 5 w 54"/>
              <a:gd name="T67" fmla="*/ 37 h 47"/>
              <a:gd name="T68" fmla="*/ 5 w 54"/>
              <a:gd name="T69" fmla="*/ 36 h 47"/>
              <a:gd name="T70" fmla="*/ 6 w 54"/>
              <a:gd name="T71" fmla="*/ 34 h 47"/>
              <a:gd name="T72" fmla="*/ 20 w 54"/>
              <a:gd name="T73" fmla="*/ 29 h 47"/>
              <a:gd name="T74" fmla="*/ 23 w 54"/>
              <a:gd name="T75" fmla="*/ 30 h 47"/>
              <a:gd name="T76" fmla="*/ 26 w 54"/>
              <a:gd name="T77" fmla="*/ 32 h 47"/>
              <a:gd name="T78" fmla="*/ 38 w 54"/>
              <a:gd name="T79" fmla="*/ 32 h 47"/>
              <a:gd name="T80" fmla="*/ 39 w 54"/>
              <a:gd name="T81" fmla="*/ 32 h 47"/>
              <a:gd name="T82" fmla="*/ 40 w 54"/>
              <a:gd name="T83" fmla="*/ 33 h 47"/>
              <a:gd name="T84" fmla="*/ 40 w 54"/>
              <a:gd name="T85" fmla="*/ 40 h 47"/>
              <a:gd name="T86" fmla="*/ 38 w 54"/>
              <a:gd name="T87" fmla="*/ 42 h 47"/>
              <a:gd name="T88" fmla="*/ 49 w 54"/>
              <a:gd name="T89" fmla="*/ 31 h 47"/>
              <a:gd name="T90" fmla="*/ 48 w 54"/>
              <a:gd name="T91" fmla="*/ 33 h 47"/>
              <a:gd name="T92" fmla="*/ 47 w 54"/>
              <a:gd name="T93" fmla="*/ 33 h 47"/>
              <a:gd name="T94" fmla="*/ 45 w 54"/>
              <a:gd name="T95" fmla="*/ 33 h 47"/>
              <a:gd name="T96" fmla="*/ 45 w 54"/>
              <a:gd name="T97" fmla="*/ 11 h 47"/>
              <a:gd name="T98" fmla="*/ 43 w 54"/>
              <a:gd name="T99" fmla="*/ 9 h 47"/>
              <a:gd name="T100" fmla="*/ 14 w 54"/>
              <a:gd name="T101" fmla="*/ 9 h 47"/>
              <a:gd name="T102" fmla="*/ 14 w 54"/>
              <a:gd name="T103" fmla="*/ 9 h 47"/>
              <a:gd name="T104" fmla="*/ 14 w 54"/>
              <a:gd name="T105" fmla="*/ 7 h 47"/>
              <a:gd name="T106" fmla="*/ 15 w 54"/>
              <a:gd name="T107" fmla="*/ 6 h 47"/>
              <a:gd name="T108" fmla="*/ 16 w 54"/>
              <a:gd name="T109" fmla="*/ 5 h 47"/>
              <a:gd name="T110" fmla="*/ 47 w 54"/>
              <a:gd name="T111" fmla="*/ 5 h 47"/>
              <a:gd name="T112" fmla="*/ 49 w 54"/>
              <a:gd name="T113" fmla="*/ 7 h 47"/>
              <a:gd name="T114" fmla="*/ 49 w 54"/>
              <a:gd name="T115" fmla="*/ 31 h 47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  <a:cxn ang="0">
                <a:pos x="T112" y="T113"/>
              </a:cxn>
              <a:cxn ang="0">
                <a:pos x="T114" y="T115"/>
              </a:cxn>
            </a:cxnLst>
            <a:rect l="0" t="0" r="r" b="b"/>
            <a:pathLst>
              <a:path w="54" h="47">
                <a:moveTo>
                  <a:pt x="52" y="0"/>
                </a:moveTo>
                <a:cubicBezTo>
                  <a:pt x="11" y="0"/>
                  <a:pt x="11" y="0"/>
                  <a:pt x="11" y="0"/>
                </a:cubicBezTo>
                <a:cubicBezTo>
                  <a:pt x="10" y="0"/>
                  <a:pt x="9" y="1"/>
                  <a:pt x="9" y="2"/>
                </a:cubicBezTo>
                <a:cubicBezTo>
                  <a:pt x="9" y="4"/>
                  <a:pt x="9" y="4"/>
                  <a:pt x="9" y="4"/>
                </a:cubicBezTo>
                <a:cubicBezTo>
                  <a:pt x="9" y="4"/>
                  <a:pt x="9" y="5"/>
                  <a:pt x="9" y="5"/>
                </a:cubicBezTo>
                <a:cubicBezTo>
                  <a:pt x="9" y="5"/>
                  <a:pt x="9" y="6"/>
                  <a:pt x="9" y="6"/>
                </a:cubicBezTo>
                <a:cubicBezTo>
                  <a:pt x="9" y="9"/>
                  <a:pt x="9" y="9"/>
                  <a:pt x="9" y="9"/>
                </a:cubicBezTo>
                <a:cubicBezTo>
                  <a:pt x="9" y="9"/>
                  <a:pt x="9" y="9"/>
                  <a:pt x="10" y="9"/>
                </a:cubicBezTo>
                <a:cubicBezTo>
                  <a:pt x="2" y="9"/>
                  <a:pt x="2" y="9"/>
                  <a:pt x="2" y="9"/>
                </a:cubicBezTo>
                <a:cubicBezTo>
                  <a:pt x="1" y="9"/>
                  <a:pt x="0" y="10"/>
                  <a:pt x="0" y="11"/>
                </a:cubicBezTo>
                <a:cubicBezTo>
                  <a:pt x="0" y="45"/>
                  <a:pt x="0" y="45"/>
                  <a:pt x="0" y="45"/>
                </a:cubicBezTo>
                <a:cubicBezTo>
                  <a:pt x="0" y="46"/>
                  <a:pt x="1" y="47"/>
                  <a:pt x="2" y="47"/>
                </a:cubicBezTo>
                <a:cubicBezTo>
                  <a:pt x="43" y="47"/>
                  <a:pt x="43" y="47"/>
                  <a:pt x="43" y="47"/>
                </a:cubicBezTo>
                <a:cubicBezTo>
                  <a:pt x="44" y="47"/>
                  <a:pt x="45" y="46"/>
                  <a:pt x="45" y="45"/>
                </a:cubicBezTo>
                <a:cubicBezTo>
                  <a:pt x="45" y="38"/>
                  <a:pt x="45" y="38"/>
                  <a:pt x="45" y="38"/>
                </a:cubicBezTo>
                <a:cubicBezTo>
                  <a:pt x="52" y="38"/>
                  <a:pt x="52" y="38"/>
                  <a:pt x="52" y="38"/>
                </a:cubicBezTo>
                <a:cubicBezTo>
                  <a:pt x="53" y="38"/>
                  <a:pt x="54" y="37"/>
                  <a:pt x="54" y="36"/>
                </a:cubicBezTo>
                <a:cubicBezTo>
                  <a:pt x="54" y="34"/>
                  <a:pt x="54" y="34"/>
                  <a:pt x="54" y="34"/>
                </a:cubicBezTo>
                <a:cubicBezTo>
                  <a:pt x="54" y="33"/>
                  <a:pt x="54" y="33"/>
                  <a:pt x="54" y="33"/>
                </a:cubicBezTo>
                <a:cubicBezTo>
                  <a:pt x="54" y="33"/>
                  <a:pt x="54" y="32"/>
                  <a:pt x="54" y="31"/>
                </a:cubicBezTo>
                <a:cubicBezTo>
                  <a:pt x="54" y="7"/>
                  <a:pt x="54" y="7"/>
                  <a:pt x="54" y="7"/>
                </a:cubicBezTo>
                <a:cubicBezTo>
                  <a:pt x="54" y="6"/>
                  <a:pt x="54" y="5"/>
                  <a:pt x="54" y="5"/>
                </a:cubicBezTo>
                <a:cubicBezTo>
                  <a:pt x="54" y="5"/>
                  <a:pt x="54" y="4"/>
                  <a:pt x="54" y="4"/>
                </a:cubicBezTo>
                <a:cubicBezTo>
                  <a:pt x="54" y="2"/>
                  <a:pt x="54" y="2"/>
                  <a:pt x="54" y="2"/>
                </a:cubicBezTo>
                <a:cubicBezTo>
                  <a:pt x="54" y="1"/>
                  <a:pt x="53" y="0"/>
                  <a:pt x="52" y="0"/>
                </a:cubicBezTo>
                <a:close/>
                <a:moveTo>
                  <a:pt x="26" y="22"/>
                </a:moveTo>
                <a:cubicBezTo>
                  <a:pt x="26" y="20"/>
                  <a:pt x="28" y="18"/>
                  <a:pt x="30" y="18"/>
                </a:cubicBezTo>
                <a:cubicBezTo>
                  <a:pt x="33" y="18"/>
                  <a:pt x="34" y="20"/>
                  <a:pt x="34" y="22"/>
                </a:cubicBezTo>
                <a:cubicBezTo>
                  <a:pt x="34" y="24"/>
                  <a:pt x="33" y="26"/>
                  <a:pt x="30" y="26"/>
                </a:cubicBezTo>
                <a:cubicBezTo>
                  <a:pt x="28" y="26"/>
                  <a:pt x="26" y="24"/>
                  <a:pt x="26" y="22"/>
                </a:cubicBezTo>
                <a:close/>
                <a:moveTo>
                  <a:pt x="38" y="42"/>
                </a:moveTo>
                <a:cubicBezTo>
                  <a:pt x="7" y="42"/>
                  <a:pt x="7" y="42"/>
                  <a:pt x="7" y="42"/>
                </a:cubicBezTo>
                <a:cubicBezTo>
                  <a:pt x="6" y="42"/>
                  <a:pt x="5" y="41"/>
                  <a:pt x="5" y="40"/>
                </a:cubicBezTo>
                <a:cubicBezTo>
                  <a:pt x="5" y="37"/>
                  <a:pt x="5" y="37"/>
                  <a:pt x="5" y="37"/>
                </a:cubicBezTo>
                <a:cubicBezTo>
                  <a:pt x="5" y="37"/>
                  <a:pt x="5" y="36"/>
                  <a:pt x="5" y="36"/>
                </a:cubicBezTo>
                <a:cubicBezTo>
                  <a:pt x="6" y="35"/>
                  <a:pt x="6" y="35"/>
                  <a:pt x="6" y="34"/>
                </a:cubicBezTo>
                <a:cubicBezTo>
                  <a:pt x="6" y="34"/>
                  <a:pt x="11" y="26"/>
                  <a:pt x="20" y="29"/>
                </a:cubicBezTo>
                <a:cubicBezTo>
                  <a:pt x="21" y="29"/>
                  <a:pt x="22" y="30"/>
                  <a:pt x="23" y="30"/>
                </a:cubicBezTo>
                <a:cubicBezTo>
                  <a:pt x="24" y="31"/>
                  <a:pt x="25" y="31"/>
                  <a:pt x="26" y="32"/>
                </a:cubicBezTo>
                <a:cubicBezTo>
                  <a:pt x="34" y="35"/>
                  <a:pt x="38" y="32"/>
                  <a:pt x="38" y="32"/>
                </a:cubicBezTo>
                <a:cubicBezTo>
                  <a:pt x="38" y="32"/>
                  <a:pt x="38" y="32"/>
                  <a:pt x="39" y="32"/>
                </a:cubicBezTo>
                <a:cubicBezTo>
                  <a:pt x="39" y="32"/>
                  <a:pt x="40" y="32"/>
                  <a:pt x="40" y="33"/>
                </a:cubicBezTo>
                <a:cubicBezTo>
                  <a:pt x="40" y="40"/>
                  <a:pt x="40" y="40"/>
                  <a:pt x="40" y="40"/>
                </a:cubicBezTo>
                <a:cubicBezTo>
                  <a:pt x="40" y="41"/>
                  <a:pt x="39" y="42"/>
                  <a:pt x="38" y="42"/>
                </a:cubicBezTo>
                <a:close/>
                <a:moveTo>
                  <a:pt x="49" y="31"/>
                </a:moveTo>
                <a:cubicBezTo>
                  <a:pt x="49" y="32"/>
                  <a:pt x="48" y="32"/>
                  <a:pt x="48" y="33"/>
                </a:cubicBezTo>
                <a:cubicBezTo>
                  <a:pt x="48" y="33"/>
                  <a:pt x="47" y="33"/>
                  <a:pt x="47" y="33"/>
                </a:cubicBezTo>
                <a:cubicBezTo>
                  <a:pt x="45" y="33"/>
                  <a:pt x="45" y="33"/>
                  <a:pt x="45" y="33"/>
                </a:cubicBezTo>
                <a:cubicBezTo>
                  <a:pt x="45" y="11"/>
                  <a:pt x="45" y="11"/>
                  <a:pt x="45" y="11"/>
                </a:cubicBezTo>
                <a:cubicBezTo>
                  <a:pt x="45" y="10"/>
                  <a:pt x="44" y="9"/>
                  <a:pt x="43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9"/>
                  <a:pt x="14" y="9"/>
                  <a:pt x="14" y="9"/>
                </a:cubicBezTo>
                <a:cubicBezTo>
                  <a:pt x="14" y="7"/>
                  <a:pt x="14" y="7"/>
                  <a:pt x="14" y="7"/>
                </a:cubicBezTo>
                <a:cubicBezTo>
                  <a:pt x="14" y="7"/>
                  <a:pt x="14" y="6"/>
                  <a:pt x="15" y="6"/>
                </a:cubicBezTo>
                <a:cubicBezTo>
                  <a:pt x="15" y="6"/>
                  <a:pt x="15" y="5"/>
                  <a:pt x="16" y="5"/>
                </a:cubicBezTo>
                <a:cubicBezTo>
                  <a:pt x="47" y="5"/>
                  <a:pt x="47" y="5"/>
                  <a:pt x="47" y="5"/>
                </a:cubicBezTo>
                <a:cubicBezTo>
                  <a:pt x="48" y="5"/>
                  <a:pt x="49" y="6"/>
                  <a:pt x="49" y="7"/>
                </a:cubicBezTo>
                <a:lnTo>
                  <a:pt x="49" y="3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/>
          <a:lstStyle/>
          <a:p>
            <a:endParaRPr lang="zh-CN" altLang="en-US"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27680" name="Group 32"/>
          <p:cNvGrpSpPr/>
          <p:nvPr>
            <p:custDataLst>
              <p:tags r:id="rId4"/>
            </p:custDataLst>
          </p:nvPr>
        </p:nvGrpSpPr>
        <p:grpSpPr bwMode="auto">
          <a:xfrm>
            <a:off x="5734368" y="1168693"/>
            <a:ext cx="133350" cy="107983"/>
            <a:chOff x="0" y="0"/>
            <a:chExt cx="116" cy="94"/>
          </a:xfrm>
        </p:grpSpPr>
        <p:sp>
          <p:nvSpPr>
            <p:cNvPr id="27681" name="Freeform 33"/>
            <p:cNvSpPr/>
            <p:nvPr>
              <p:custDataLst>
                <p:tags r:id="rId5"/>
              </p:custDataLst>
            </p:nvPr>
          </p:nvSpPr>
          <p:spPr bwMode="auto">
            <a:xfrm>
              <a:off x="0" y="0"/>
              <a:ext cx="116" cy="47"/>
            </a:xfrm>
            <a:custGeom>
              <a:avLst/>
              <a:gdLst>
                <a:gd name="T0" fmla="*/ 47 w 49"/>
                <a:gd name="T1" fmla="*/ 0 h 20"/>
                <a:gd name="T2" fmla="*/ 49 w 49"/>
                <a:gd name="T3" fmla="*/ 1 h 20"/>
                <a:gd name="T4" fmla="*/ 49 w 49"/>
                <a:gd name="T5" fmla="*/ 1 h 20"/>
                <a:gd name="T6" fmla="*/ 48 w 49"/>
                <a:gd name="T7" fmla="*/ 3 h 20"/>
                <a:gd name="T8" fmla="*/ 25 w 49"/>
                <a:gd name="T9" fmla="*/ 20 h 20"/>
                <a:gd name="T10" fmla="*/ 23 w 49"/>
                <a:gd name="T11" fmla="*/ 20 h 20"/>
                <a:gd name="T12" fmla="*/ 1 w 49"/>
                <a:gd name="T13" fmla="*/ 3 h 20"/>
                <a:gd name="T14" fmla="*/ 0 w 49"/>
                <a:gd name="T15" fmla="*/ 1 h 20"/>
                <a:gd name="T16" fmla="*/ 0 w 49"/>
                <a:gd name="T17" fmla="*/ 1 h 20"/>
                <a:gd name="T18" fmla="*/ 1 w 49"/>
                <a:gd name="T19" fmla="*/ 0 h 20"/>
                <a:gd name="T20" fmla="*/ 47 w 49"/>
                <a:gd name="T21" fmla="*/ 0 h 2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20">
                  <a:moveTo>
                    <a:pt x="47" y="0"/>
                  </a:moveTo>
                  <a:cubicBezTo>
                    <a:pt x="48" y="0"/>
                    <a:pt x="49" y="0"/>
                    <a:pt x="49" y="1"/>
                  </a:cubicBezTo>
                  <a:cubicBezTo>
                    <a:pt x="49" y="1"/>
                    <a:pt x="49" y="1"/>
                    <a:pt x="49" y="1"/>
                  </a:cubicBezTo>
                  <a:cubicBezTo>
                    <a:pt x="49" y="2"/>
                    <a:pt x="48" y="3"/>
                    <a:pt x="48" y="3"/>
                  </a:cubicBezTo>
                  <a:cubicBezTo>
                    <a:pt x="25" y="20"/>
                    <a:pt x="25" y="20"/>
                    <a:pt x="25" y="20"/>
                  </a:cubicBezTo>
                  <a:cubicBezTo>
                    <a:pt x="25" y="20"/>
                    <a:pt x="24" y="20"/>
                    <a:pt x="23" y="20"/>
                  </a:cubicBezTo>
                  <a:cubicBezTo>
                    <a:pt x="1" y="3"/>
                    <a:pt x="1" y="3"/>
                    <a:pt x="1" y="3"/>
                  </a:cubicBezTo>
                  <a:cubicBezTo>
                    <a:pt x="0" y="3"/>
                    <a:pt x="0" y="2"/>
                    <a:pt x="0" y="1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4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27682" name="Freeform 34"/>
            <p:cNvSpPr/>
            <p:nvPr>
              <p:custDataLst>
                <p:tags r:id="rId6"/>
              </p:custDataLst>
            </p:nvPr>
          </p:nvSpPr>
          <p:spPr bwMode="auto">
            <a:xfrm>
              <a:off x="0" y="19"/>
              <a:ext cx="116" cy="75"/>
            </a:xfrm>
            <a:custGeom>
              <a:avLst/>
              <a:gdLst>
                <a:gd name="T0" fmla="*/ 23 w 49"/>
                <a:gd name="T1" fmla="*/ 17 h 32"/>
                <a:gd name="T2" fmla="*/ 25 w 49"/>
                <a:gd name="T3" fmla="*/ 17 h 32"/>
                <a:gd name="T4" fmla="*/ 48 w 49"/>
                <a:gd name="T5" fmla="*/ 0 h 32"/>
                <a:gd name="T6" fmla="*/ 49 w 49"/>
                <a:gd name="T7" fmla="*/ 1 h 32"/>
                <a:gd name="T8" fmla="*/ 49 w 49"/>
                <a:gd name="T9" fmla="*/ 30 h 32"/>
                <a:gd name="T10" fmla="*/ 47 w 49"/>
                <a:gd name="T11" fmla="*/ 32 h 32"/>
                <a:gd name="T12" fmla="*/ 1 w 49"/>
                <a:gd name="T13" fmla="*/ 32 h 32"/>
                <a:gd name="T14" fmla="*/ 0 w 49"/>
                <a:gd name="T15" fmla="*/ 30 h 32"/>
                <a:gd name="T16" fmla="*/ 0 w 49"/>
                <a:gd name="T17" fmla="*/ 1 h 32"/>
                <a:gd name="T18" fmla="*/ 1 w 49"/>
                <a:gd name="T19" fmla="*/ 0 h 32"/>
                <a:gd name="T20" fmla="*/ 23 w 49"/>
                <a:gd name="T21" fmla="*/ 17 h 3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49" h="32">
                  <a:moveTo>
                    <a:pt x="23" y="17"/>
                  </a:moveTo>
                  <a:cubicBezTo>
                    <a:pt x="24" y="17"/>
                    <a:pt x="25" y="17"/>
                    <a:pt x="25" y="17"/>
                  </a:cubicBezTo>
                  <a:cubicBezTo>
                    <a:pt x="48" y="0"/>
                    <a:pt x="48" y="0"/>
                    <a:pt x="48" y="0"/>
                  </a:cubicBezTo>
                  <a:cubicBezTo>
                    <a:pt x="48" y="0"/>
                    <a:pt x="49" y="0"/>
                    <a:pt x="49" y="1"/>
                  </a:cubicBezTo>
                  <a:cubicBezTo>
                    <a:pt x="49" y="30"/>
                    <a:pt x="49" y="30"/>
                    <a:pt x="49" y="30"/>
                  </a:cubicBezTo>
                  <a:cubicBezTo>
                    <a:pt x="49" y="31"/>
                    <a:pt x="48" y="32"/>
                    <a:pt x="47" y="32"/>
                  </a:cubicBezTo>
                  <a:cubicBezTo>
                    <a:pt x="1" y="32"/>
                    <a:pt x="1" y="32"/>
                    <a:pt x="1" y="32"/>
                  </a:cubicBezTo>
                  <a:cubicBezTo>
                    <a:pt x="0" y="32"/>
                    <a:pt x="0" y="31"/>
                    <a:pt x="0" y="30"/>
                  </a:cubicBezTo>
                  <a:cubicBezTo>
                    <a:pt x="0" y="1"/>
                    <a:pt x="0" y="1"/>
                    <a:pt x="0" y="1"/>
                  </a:cubicBezTo>
                  <a:cubicBezTo>
                    <a:pt x="0" y="0"/>
                    <a:pt x="0" y="0"/>
                    <a:pt x="1" y="0"/>
                  </a:cubicBezTo>
                  <a:lnTo>
                    <a:pt x="23" y="1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/>
            <a:lstStyle/>
            <a:p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sp>
        <p:nvSpPr>
          <p:cNvPr id="27691" name="Rectangle 43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083935" y="1043305"/>
            <a:ext cx="2577465" cy="117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1)</a:t>
            </a:r>
            <a:r>
              <a:rPr lang="en-US" altLang="zh-CN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   </a:t>
            </a:r>
            <a:r>
              <a:rPr lang="zh-CN" altLang="en-US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波形调整，需要对测量电压范围大小的纵轴和采集波形时间长短的横轴   进行调整</a:t>
            </a:r>
            <a:endParaRPr lang="zh-CN" altLang="en-US" sz="16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27692" name="Rectangle 44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153785" y="3003550"/>
            <a:ext cx="2311400" cy="11798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1600" b="1"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+mn-ea"/>
              </a:rPr>
              <a:t>2)把它们的刻度，调到与检测的电压波形相匹配的单位，直至波形能够完整的展示出来</a:t>
            </a:r>
            <a:endParaRPr lang="zh-CN" altLang="en-US" sz="1600" b="1"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+mn-ea"/>
            </a:endParaRPr>
          </a:p>
        </p:txBody>
      </p:sp>
      <p:sp>
        <p:nvSpPr>
          <p:cNvPr id="58" name="Rectangle 39"/>
          <p:cNvSpPr>
            <a:spLocks noChangeArrowheads="1"/>
          </p:cNvSpPr>
          <p:nvPr/>
        </p:nvSpPr>
        <p:spPr bwMode="auto">
          <a:xfrm>
            <a:off x="246614" y="278281"/>
            <a:ext cx="2778059" cy="3073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/>
          <a:p>
            <a:pPr>
              <a:buFont typeface="Arial" panose="020B0604020202020204" pitchFamily="34" charset="0"/>
              <a:buNone/>
            </a:pPr>
            <a:r>
              <a:rPr lang="zh-CN" altLang="en-US" sz="2000" b="1" dirty="0">
                <a:latin typeface="微软雅黑" panose="020B0503020204020204" pitchFamily="34" charset="-122"/>
                <a:ea typeface="微软雅黑" panose="020B0503020204020204" pitchFamily="34" charset="-122"/>
                <a:cs typeface="微软雅黑" panose="020B0503020204020204" pitchFamily="34" charset="-122"/>
              </a:rPr>
              <a:t>波形调整</a:t>
            </a:r>
            <a:endParaRPr lang="zh-CN" altLang="en-US" sz="2000" b="1" dirty="0">
              <a:latin typeface="微软雅黑" panose="020B0503020204020204" pitchFamily="34" charset="-122"/>
              <a:ea typeface="微软雅黑" panose="020B0503020204020204" pitchFamily="34" charset="-122"/>
              <a:cs typeface="微软雅黑" panose="020B0503020204020204" pitchFamily="34" charset="-122"/>
            </a:endParaRPr>
          </a:p>
        </p:txBody>
      </p:sp>
      <p:grpSp>
        <p:nvGrpSpPr>
          <p:cNvPr id="59" name="组合 58"/>
          <p:cNvGrpSpPr/>
          <p:nvPr/>
        </p:nvGrpSpPr>
        <p:grpSpPr>
          <a:xfrm>
            <a:off x="261853" y="699542"/>
            <a:ext cx="899592" cy="56017"/>
            <a:chOff x="0" y="2842590"/>
            <a:chExt cx="7054752" cy="89199"/>
          </a:xfrm>
        </p:grpSpPr>
        <p:sp>
          <p:nvSpPr>
            <p:cNvPr id="60" name="矩形 59"/>
            <p:cNvSpPr/>
            <p:nvPr/>
          </p:nvSpPr>
          <p:spPr>
            <a:xfrm>
              <a:off x="0" y="2842590"/>
              <a:ext cx="1763688" cy="89199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1" name="矩形 60"/>
            <p:cNvSpPr/>
            <p:nvPr/>
          </p:nvSpPr>
          <p:spPr>
            <a:xfrm>
              <a:off x="1763688" y="2842590"/>
              <a:ext cx="1763688" cy="89199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2" name="矩形 61"/>
            <p:cNvSpPr/>
            <p:nvPr/>
          </p:nvSpPr>
          <p:spPr>
            <a:xfrm>
              <a:off x="3527376" y="2842590"/>
              <a:ext cx="1763688" cy="89199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63" name="矩形 62"/>
            <p:cNvSpPr/>
            <p:nvPr/>
          </p:nvSpPr>
          <p:spPr>
            <a:xfrm>
              <a:off x="5291064" y="2842590"/>
              <a:ext cx="1763688" cy="89199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53540" y="196215"/>
            <a:ext cx="3364865" cy="2451735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18615" y="2651760"/>
            <a:ext cx="3398520" cy="239903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矩形 38"/>
          <p:cNvSpPr/>
          <p:nvPr/>
        </p:nvSpPr>
        <p:spPr>
          <a:xfrm>
            <a:off x="3211195" y="1470660"/>
            <a:ext cx="4864735" cy="6451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CN" altLang="en-US" sz="3600" b="1" dirty="0">
                <a:ln w="6350">
                  <a:noFill/>
                </a:ln>
                <a:solidFill>
                  <a:schemeClr val="tx1"/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传感器波形的分析诊断</a:t>
            </a:r>
            <a:endParaRPr lang="zh-CN" altLang="en-US" sz="3600" b="1" dirty="0">
              <a:ln w="6350">
                <a:noFill/>
              </a:ln>
              <a:solidFill>
                <a:schemeClr val="tx1"/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sp>
        <p:nvSpPr>
          <p:cNvPr id="41" name="矩形 40"/>
          <p:cNvSpPr/>
          <p:nvPr/>
        </p:nvSpPr>
        <p:spPr>
          <a:xfrm>
            <a:off x="2220595" y="1360170"/>
            <a:ext cx="990600" cy="9220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altLang="zh-CN" sz="5400" dirty="0">
                <a:ln w="6350">
                  <a:noFill/>
                </a:ln>
                <a:solidFill>
                  <a:schemeClr val="bg1">
                    <a:lumMod val="50000"/>
                  </a:schemeClr>
                </a:solidFill>
                <a:latin typeface="微软雅黑" panose="020B0503020204020204" pitchFamily="34" charset="-122"/>
                <a:ea typeface="微软雅黑" panose="020B0503020204020204" pitchFamily="34" charset="-122"/>
              </a:rPr>
              <a:t>03</a:t>
            </a:r>
            <a:endParaRPr lang="en-US" altLang="zh-CN" sz="5400" dirty="0">
              <a:ln w="6350">
                <a:noFill/>
              </a:ln>
              <a:solidFill>
                <a:schemeClr val="bg1">
                  <a:lumMod val="50000"/>
                </a:schemeClr>
              </a:solidFill>
              <a:latin typeface="微软雅黑" panose="020B0503020204020204" pitchFamily="34" charset="-122"/>
              <a:ea typeface="微软雅黑" panose="020B0503020204020204" pitchFamily="34" charset="-122"/>
            </a:endParaRPr>
          </a:p>
        </p:txBody>
      </p:sp>
      <p:grpSp>
        <p:nvGrpSpPr>
          <p:cNvPr id="47" name="组合 46"/>
          <p:cNvGrpSpPr/>
          <p:nvPr/>
        </p:nvGrpSpPr>
        <p:grpSpPr>
          <a:xfrm>
            <a:off x="0" y="2517744"/>
            <a:ext cx="9144000" cy="54006"/>
            <a:chOff x="2190216" y="0"/>
            <a:chExt cx="7128792" cy="108012"/>
          </a:xfrm>
        </p:grpSpPr>
        <p:sp>
          <p:nvSpPr>
            <p:cNvPr id="50" name="矩形 49"/>
            <p:cNvSpPr/>
            <p:nvPr/>
          </p:nvSpPr>
          <p:spPr>
            <a:xfrm>
              <a:off x="2190216" y="0"/>
              <a:ext cx="1188132" cy="108012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3" name="矩形 52"/>
            <p:cNvSpPr/>
            <p:nvPr/>
          </p:nvSpPr>
          <p:spPr>
            <a:xfrm>
              <a:off x="3378348" y="0"/>
              <a:ext cx="1188132" cy="108012"/>
            </a:xfrm>
            <a:prstGeom prst="rect">
              <a:avLst/>
            </a:prstGeom>
            <a:solidFill>
              <a:schemeClr val="accent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6" name="矩形 55"/>
            <p:cNvSpPr/>
            <p:nvPr/>
          </p:nvSpPr>
          <p:spPr>
            <a:xfrm>
              <a:off x="4566480" y="0"/>
              <a:ext cx="1188132" cy="108012"/>
            </a:xfrm>
            <a:prstGeom prst="rect">
              <a:avLst/>
            </a:prstGeom>
            <a:solidFill>
              <a:schemeClr val="accent3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7" name="矩形 56"/>
            <p:cNvSpPr/>
            <p:nvPr/>
          </p:nvSpPr>
          <p:spPr>
            <a:xfrm>
              <a:off x="5754612" y="0"/>
              <a:ext cx="1188132" cy="108012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58" name="矩形 57"/>
            <p:cNvSpPr/>
            <p:nvPr/>
          </p:nvSpPr>
          <p:spPr>
            <a:xfrm>
              <a:off x="6942744" y="0"/>
              <a:ext cx="1188132" cy="108012"/>
            </a:xfrm>
            <a:prstGeom prst="rect">
              <a:avLst/>
            </a:prstGeom>
            <a:solidFill>
              <a:schemeClr val="accent5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  <p:sp>
          <p:nvSpPr>
            <p:cNvPr id="74" name="矩形 73"/>
            <p:cNvSpPr/>
            <p:nvPr/>
          </p:nvSpPr>
          <p:spPr>
            <a:xfrm>
              <a:off x="8130876" y="0"/>
              <a:ext cx="1188132" cy="108012"/>
            </a:xfrm>
            <a:prstGeom prst="rect">
              <a:avLst/>
            </a:prstGeom>
            <a:solidFill>
              <a:schemeClr val="accent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微软雅黑" panose="020B0503020204020204" pitchFamily="34" charset="-122"/>
                <a:ea typeface="微软雅黑" panose="020B0503020204020204" pitchFamily="34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1">
            <a:clrChange>
              <a:clrFrom>
                <a:srgbClr val="FFFFFF">
                  <a:alpha val="100000"/>
                </a:srgbClr>
              </a:clrFrom>
              <a:clrTo>
                <a:srgbClr val="FFFFFF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437515" y="1131570"/>
            <a:ext cx="1783080" cy="1322705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p="http://schemas.openxmlformats.org/presentationml/2006/main">
  <p:tag name="KSO_WM_BEAUTIFY_FLAG" val=""/>
</p:tagLst>
</file>

<file path=ppt/tags/tag10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100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101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102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103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104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105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106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107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108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109.xml><?xml version="1.0" encoding="utf-8"?>
<p:tagLst xmlns:p="http://schemas.openxmlformats.org/presentationml/2006/main">
  <p:tag name="KSO_WM_BEAUTIFY_FLAG" val=""/>
</p:tagLst>
</file>

<file path=ppt/tags/tag11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110.xml><?xml version="1.0" encoding="utf-8"?>
<p:tagLst xmlns:p="http://schemas.openxmlformats.org/presentationml/2006/main">
  <p:tag name="KSO_WM_BEAUTIFY_FLAG" val=""/>
</p:tagLst>
</file>

<file path=ppt/tags/tag111.xml><?xml version="1.0" encoding="utf-8"?>
<p:tagLst xmlns:p="http://schemas.openxmlformats.org/presentationml/2006/main">
  <p:tag name="KSO_WM_BEAUTIFY_FLAG" val=""/>
</p:tagLst>
</file>

<file path=ppt/tags/tag112.xml><?xml version="1.0" encoding="utf-8"?>
<p:tagLst xmlns:p="http://schemas.openxmlformats.org/presentationml/2006/main">
  <p:tag name="KSO_WM_BEAUTIFY_FLAG" val=""/>
</p:tagLst>
</file>

<file path=ppt/tags/tag113.xml><?xml version="1.0" encoding="utf-8"?>
<p:tagLst xmlns:p="http://schemas.openxmlformats.org/presentationml/2006/main">
  <p:tag name="KSO_WM_DIAGRAM_VIRTUALLY_FRAME" val="{&quot;height&quot;:313.65,&quot;left&quot;:121.9,&quot;top&quot;:59.5,&quot;width&quot;:565.6}"/>
</p:tagLst>
</file>

<file path=ppt/tags/tag114.xml><?xml version="1.0" encoding="utf-8"?>
<p:tagLst xmlns:p="http://schemas.openxmlformats.org/presentationml/2006/main">
  <p:tag name="KSO_WM_DIAGRAM_VIRTUALLY_FRAME" val="{&quot;height&quot;:313.65,&quot;left&quot;:121.9,&quot;top&quot;:59.5,&quot;width&quot;:565.6}"/>
</p:tagLst>
</file>

<file path=ppt/tags/tag115.xml><?xml version="1.0" encoding="utf-8"?>
<p:tagLst xmlns:p="http://schemas.openxmlformats.org/presentationml/2006/main">
  <p:tag name="KSO_WM_DIAGRAM_VIRTUALLY_FRAME" val="{&quot;height&quot;:313.65,&quot;left&quot;:121.9,&quot;top&quot;:59.5,&quot;width&quot;:565.6}"/>
</p:tagLst>
</file>

<file path=ppt/tags/tag116.xml><?xml version="1.0" encoding="utf-8"?>
<p:tagLst xmlns:p="http://schemas.openxmlformats.org/presentationml/2006/main">
  <p:tag name="KSO_WM_DIAGRAM_VIRTUALLY_FRAME" val="{&quot;height&quot;:313.65,&quot;left&quot;:121.9,&quot;top&quot;:59.5,&quot;width&quot;:565.6}"/>
</p:tagLst>
</file>

<file path=ppt/tags/tag117.xml><?xml version="1.0" encoding="utf-8"?>
<p:tagLst xmlns:p="http://schemas.openxmlformats.org/presentationml/2006/main">
  <p:tag name="KSO_WM_DIAGRAM_VIRTUALLY_FRAME" val="{&quot;height&quot;:313.65,&quot;left&quot;:121.9,&quot;top&quot;:59.5,&quot;width&quot;:565.6}"/>
</p:tagLst>
</file>

<file path=ppt/tags/tag118.xml><?xml version="1.0" encoding="utf-8"?>
<p:tagLst xmlns:p="http://schemas.openxmlformats.org/presentationml/2006/main">
  <p:tag name="KSO_WM_DIAGRAM_VIRTUALLY_FRAME" val="{&quot;height&quot;:313.65,&quot;left&quot;:121.9,&quot;top&quot;:59.5,&quot;width&quot;:565.6}"/>
</p:tagLst>
</file>

<file path=ppt/tags/tag119.xml><?xml version="1.0" encoding="utf-8"?>
<p:tagLst xmlns:p="http://schemas.openxmlformats.org/presentationml/2006/main">
  <p:tag name="KSO_WM_DIAGRAM_VIRTUALLY_FRAME" val="{&quot;height&quot;:313.65,&quot;left&quot;:121.9,&quot;top&quot;:59.5,&quot;width&quot;:565.6}"/>
</p:tagLst>
</file>

<file path=ppt/tags/tag12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120.xml><?xml version="1.0" encoding="utf-8"?>
<p:tagLst xmlns:p="http://schemas.openxmlformats.org/presentationml/2006/main">
  <p:tag name="KSO_WM_DIAGRAM_VIRTUALLY_FRAME" val="{&quot;height&quot;:313.65,&quot;left&quot;:121.9,&quot;top&quot;:59.5,&quot;width&quot;:565.6}"/>
</p:tagLst>
</file>

<file path=ppt/tags/tag121.xml><?xml version="1.0" encoding="utf-8"?>
<p:tagLst xmlns:p="http://schemas.openxmlformats.org/presentationml/2006/main">
  <p:tag name="KSO_WM_BEAUTIFY_FLAG" val=""/>
</p:tagLst>
</file>

<file path=ppt/tags/tag122.xml><?xml version="1.0" encoding="utf-8"?>
<p:tagLst xmlns:p="http://schemas.openxmlformats.org/presentationml/2006/main">
  <p:tag name="KSO_WM_BEAUTIFY_FLAG" val=""/>
</p:tagLst>
</file>

<file path=ppt/tags/tag123.xml><?xml version="1.0" encoding="utf-8"?>
<p:tagLst xmlns:p="http://schemas.openxmlformats.org/presentationml/2006/main">
  <p:tag name="KSO_WM_BEAUTIFY_FLAG" val=""/>
</p:tagLst>
</file>

<file path=ppt/tags/tag124.xml><?xml version="1.0" encoding="utf-8"?>
<p:tagLst xmlns:p="http://schemas.openxmlformats.org/presentationml/2006/main">
  <p:tag name="KSO_WPP_MARK_KEY" val="c92c826f-7ab1-4c39-98dc-49eff74e6d1c"/>
  <p:tag name="COMMONDATA" val="eyJoZGlkIjoiYmEwZDhjNWI3N2FhZDE0MzNmYzJlNjBmYjg0ZjJkMTcifQ=="/>
  <p:tag name="commondata" val="eyJoZGlkIjoiOTFjN2RlMmVhZGI3YWNiM2JhOWNjZWE0NDY2MGYwNDQifQ=="/>
</p:tagLst>
</file>

<file path=ppt/tags/tag13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14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15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16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17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18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19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2.xml><?xml version="1.0" encoding="utf-8"?>
<p:tagLst xmlns:p="http://schemas.openxmlformats.org/presentationml/2006/main">
  <p:tag name="KSO_WM_BEAUTIFY_FLAG" val=""/>
</p:tagLst>
</file>

<file path=ppt/tags/tag20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21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22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23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24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25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26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27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28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29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3.xml><?xml version="1.0" encoding="utf-8"?>
<p:tagLst xmlns:p="http://schemas.openxmlformats.org/presentationml/2006/main">
  <p:tag name="KSO_WM_BEAUTIFY_FLAG" val=""/>
</p:tagLst>
</file>

<file path=ppt/tags/tag30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31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32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33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34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35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36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37.xml><?xml version="1.0" encoding="utf-8"?>
<p:tagLst xmlns:p="http://schemas.openxmlformats.org/presentationml/2006/main">
  <p:tag name="KSO_WM_DIAGRAM_VIRTUALLY_FRAME" val="{&quot;height&quot;:247.25,&quot;left&quot;:443.9,&quot;top&quot;:82.15,&quot;width&quot;:238.1}"/>
</p:tagLst>
</file>

<file path=ppt/tags/tag38.xml><?xml version="1.0" encoding="utf-8"?>
<p:tagLst xmlns:p="http://schemas.openxmlformats.org/presentationml/2006/main">
  <p:tag name="KSO_WM_DIAGRAM_VIRTUALLY_FRAME" val="{&quot;height&quot;:247.25,&quot;left&quot;:443.9,&quot;top&quot;:82.15,&quot;width&quot;:238.1}"/>
</p:tagLst>
</file>

<file path=ppt/tags/tag39.xml><?xml version="1.0" encoding="utf-8"?>
<p:tagLst xmlns:p="http://schemas.openxmlformats.org/presentationml/2006/main">
  <p:tag name="KSO_WM_DIAGRAM_VIRTUALLY_FRAME" val="{&quot;height&quot;:247.25,&quot;left&quot;:443.9,&quot;top&quot;:82.15,&quot;width&quot;:238.1}"/>
</p:tagLst>
</file>

<file path=ppt/tags/tag4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40.xml><?xml version="1.0" encoding="utf-8"?>
<p:tagLst xmlns:p="http://schemas.openxmlformats.org/presentationml/2006/main">
  <p:tag name="KSO_WM_DIAGRAM_VIRTUALLY_FRAME" val="{&quot;height&quot;:247.25,&quot;left&quot;:443.9,&quot;top&quot;:82.15,&quot;width&quot;:238.1}"/>
</p:tagLst>
</file>

<file path=ppt/tags/tag41.xml><?xml version="1.0" encoding="utf-8"?>
<p:tagLst xmlns:p="http://schemas.openxmlformats.org/presentationml/2006/main">
  <p:tag name="KSO_WM_DIAGRAM_VIRTUALLY_FRAME" val="{&quot;height&quot;:247.25,&quot;left&quot;:443.9,&quot;top&quot;:82.15,&quot;width&quot;:238.1}"/>
</p:tagLst>
</file>

<file path=ppt/tags/tag42.xml><?xml version="1.0" encoding="utf-8"?>
<p:tagLst xmlns:p="http://schemas.openxmlformats.org/presentationml/2006/main">
  <p:tag name="KSO_WM_DIAGRAM_VIRTUALLY_FRAME" val="{&quot;height&quot;:247.25,&quot;left&quot;:443.9,&quot;top&quot;:82.15,&quot;width&quot;:238.1}"/>
</p:tagLst>
</file>

<file path=ppt/tags/tag43.xml><?xml version="1.0" encoding="utf-8"?>
<p:tagLst xmlns:p="http://schemas.openxmlformats.org/presentationml/2006/main">
  <p:tag name="KSO_WM_DIAGRAM_VIRTUALLY_FRAME" val="{&quot;height&quot;:247.25,&quot;left&quot;:443.9,&quot;top&quot;:82.15,&quot;width&quot;:238.1}"/>
</p:tagLst>
</file>

<file path=ppt/tags/tag44.xml><?xml version="1.0" encoding="utf-8"?>
<p:tagLst xmlns:p="http://schemas.openxmlformats.org/presentationml/2006/main">
  <p:tag name="KSO_WM_DIAGRAM_VIRTUALLY_FRAME" val="{&quot;height&quot;:247.25,&quot;left&quot;:443.9,&quot;top&quot;:82.15,&quot;width&quot;:238.1}"/>
</p:tagLst>
</file>

<file path=ppt/tags/tag45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46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47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48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49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5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50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51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52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53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54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55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56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57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58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59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6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60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61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62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63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64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65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66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67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68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69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7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70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71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72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73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74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75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76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77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78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79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8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80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81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82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83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84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85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86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87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88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89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9.xml><?xml version="1.0" encoding="utf-8"?>
<p:tagLst xmlns:p="http://schemas.openxmlformats.org/presentationml/2006/main">
  <p:tag name="KSO_WM_DIAGRAM_VIRTUALLY_FRAME" val="{&quot;height&quot;:291.3011023622047,&quot;left&quot;:37.5,&quot;top&quot;:68.64889763779529,&quot;width&quot;:676.8}"/>
</p:tagLst>
</file>

<file path=ppt/tags/tag90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91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92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93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94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95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96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97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98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ags/tag99.xml><?xml version="1.0" encoding="utf-8"?>
<p:tagLst xmlns:p="http://schemas.openxmlformats.org/presentationml/2006/main">
  <p:tag name="KSO_WM_DIAGRAM_VIRTUALLY_FRAME" val="{&quot;height&quot;:156.05110236220472,&quot;left&quot;:37.5,&quot;top&quot;:74.29889763779528,&quot;width&quot;:647.95}"/>
</p:tagLst>
</file>

<file path=ppt/theme/theme1.xml><?xml version="1.0" encoding="utf-8"?>
<a:theme xmlns:a="http://schemas.openxmlformats.org/drawingml/2006/main" name="第一PPT，www.1ppt.com​">
  <a:themeElements>
    <a:clrScheme name="自定义 1">
      <a:dk1>
        <a:srgbClr val="333333"/>
      </a:dk1>
      <a:lt1>
        <a:srgbClr val="FFFFFF"/>
      </a:lt1>
      <a:dk2>
        <a:srgbClr val="333333"/>
      </a:dk2>
      <a:lt2>
        <a:srgbClr val="FFFFFF"/>
      </a:lt2>
      <a:accent1>
        <a:srgbClr val="1D69A3"/>
      </a:accent1>
      <a:accent2>
        <a:srgbClr val="84CBC3"/>
      </a:accent2>
      <a:accent3>
        <a:srgbClr val="F8D158"/>
      </a:accent3>
      <a:accent4>
        <a:srgbClr val="F57365"/>
      </a:accent4>
      <a:accent5>
        <a:srgbClr val="7FC9EC"/>
      </a:accent5>
      <a:accent6>
        <a:srgbClr val="8689D0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1794</Words>
  <Application>WPS 演示</Application>
  <PresentationFormat>全屏显示(16:9)</PresentationFormat>
  <Paragraphs>130</Paragraphs>
  <Slides>19</Slides>
  <Notes>3</Notes>
  <HiddenSlides>0</HiddenSlides>
  <MMClips>0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19</vt:i4>
      </vt:variant>
    </vt:vector>
  </HeadingPairs>
  <TitlesOfParts>
    <vt:vector size="31" baseType="lpstr">
      <vt:lpstr>Arial</vt:lpstr>
      <vt:lpstr>宋体</vt:lpstr>
      <vt:lpstr>Wingdings</vt:lpstr>
      <vt:lpstr>微软雅黑</vt:lpstr>
      <vt:lpstr>Bahnschrift Condensed</vt:lpstr>
      <vt:lpstr>Vrinda</vt:lpstr>
      <vt:lpstr>楷体</vt:lpstr>
      <vt:lpstr>汉仪楷体简</vt:lpstr>
      <vt:lpstr>Wingdings</vt:lpstr>
      <vt:lpstr>Calibri</vt:lpstr>
      <vt:lpstr>Arial Unicode MS</vt:lpstr>
      <vt:lpstr>第一PPT，www.1ppt.com​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https://www.ypppt.com/</dc:title>
  <dc:creator>优品PPT</dc:creator>
  <dc:subject>https://www.ypppt.com/</dc:subject>
  <cp:lastModifiedBy>拾玖</cp:lastModifiedBy>
  <cp:revision>130</cp:revision>
  <dcterms:created xsi:type="dcterms:W3CDTF">2016-04-09T09:29:00Z</dcterms:created>
  <dcterms:modified xsi:type="dcterms:W3CDTF">2024-04-02T01:03:41Z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2052-12.1.0.16388</vt:lpwstr>
  </property>
  <property fmtid="{D5CDD505-2E9C-101B-9397-08002B2CF9AE}" pid="3" name="ICV">
    <vt:lpwstr>CA95E79D404D4BFC8DCB19C220615CA9</vt:lpwstr>
  </property>
</Properties>
</file>