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2" r:id="rId3"/>
  </p:sldMasterIdLst>
  <p:notesMasterIdLst>
    <p:notesMasterId r:id="rId5"/>
  </p:notesMasterIdLst>
  <p:handoutMasterIdLst>
    <p:handoutMasterId r:id="rId19"/>
  </p:handoutMasterIdLst>
  <p:sldIdLst>
    <p:sldId id="868" r:id="rId4"/>
    <p:sldId id="884" r:id="rId6"/>
    <p:sldId id="886" r:id="rId7"/>
    <p:sldId id="898" r:id="rId8"/>
    <p:sldId id="891" r:id="rId9"/>
    <p:sldId id="925" r:id="rId10"/>
    <p:sldId id="938" r:id="rId11"/>
    <p:sldId id="939" r:id="rId12"/>
    <p:sldId id="926" r:id="rId13"/>
    <p:sldId id="917" r:id="rId14"/>
    <p:sldId id="931" r:id="rId15"/>
    <p:sldId id="932" r:id="rId16"/>
    <p:sldId id="933" r:id="rId17"/>
    <p:sldId id="879" r:id="rId18"/>
  </p:sldIdLst>
  <p:sldSz cx="12192000" cy="6858000"/>
  <p:notesSz cx="7099300" cy="10234295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667"/>
    <a:srgbClr val="0665C6"/>
    <a:srgbClr val="022E77"/>
    <a:srgbClr val="030716"/>
    <a:srgbClr val="122F7C"/>
    <a:srgbClr val="93948D"/>
    <a:srgbClr val="000A13"/>
    <a:srgbClr val="FF0000"/>
    <a:srgbClr val="B01302"/>
    <a:srgbClr val="4E9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74487" autoAdjust="0"/>
  </p:normalViewPr>
  <p:slideViewPr>
    <p:cSldViewPr showGuides="1">
      <p:cViewPr varScale="1">
        <p:scale>
          <a:sx n="109" d="100"/>
          <a:sy n="109" d="100"/>
        </p:scale>
        <p:origin x="684" y="84"/>
      </p:cViewPr>
      <p:guideLst>
        <p:guide orient="horz" pos="2159"/>
        <p:guide pos="3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32" y="-84"/>
      </p:cViewPr>
      <p:guideLst>
        <p:guide orient="horz" pos="3222"/>
        <p:guide pos="22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90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309563" y="652463"/>
            <a:ext cx="6335712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381000" y="9437688"/>
            <a:ext cx="6335713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1749425" y="0"/>
            <a:ext cx="3549650" cy="623888"/>
          </a:xfrm>
          <a:prstGeom prst="rect">
            <a:avLst/>
          </a:prstGeom>
          <a:noFill/>
          <a:ln w="38100">
            <a:noFill/>
            <a:miter lim="800000"/>
          </a:ln>
          <a:effectLst>
            <a:prstShdw prst="shdw17" dist="17961" dir="2700000">
              <a:srgbClr val="99CC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注册信息安全专业人员（</a:t>
            </a:r>
            <a:r>
              <a:rPr lang="en-US" altLang="zh-CN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CISP</a:t>
            </a: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）培训讲义</a:t>
            </a:r>
            <a:endParaRPr lang="zh-CN" altLang="en-US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课程：信息安全保障综述</a:t>
            </a:r>
            <a:endParaRPr lang="en-US" altLang="zh-CN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2814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  <p:grpSp>
        <p:nvGrpSpPr>
          <p:cNvPr id="88072" name="Group 8"/>
          <p:cNvGrpSpPr/>
          <p:nvPr/>
        </p:nvGrpSpPr>
        <p:grpSpPr bwMode="auto">
          <a:xfrm>
            <a:off x="315913" y="587375"/>
            <a:ext cx="6534150" cy="61913"/>
            <a:chOff x="133" y="96"/>
            <a:chExt cx="4101" cy="33"/>
          </a:xfrm>
        </p:grpSpPr>
        <p:sp>
          <p:nvSpPr>
            <p:cNvPr id="105481" name="Rectangle 9"/>
            <p:cNvSpPr>
              <a:spLocks noChangeArrowheads="1"/>
            </p:cNvSpPr>
            <p:nvPr/>
          </p:nvSpPr>
          <p:spPr bwMode="auto">
            <a:xfrm>
              <a:off x="133" y="107"/>
              <a:ext cx="4101" cy="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5482" name="Line 10"/>
            <p:cNvSpPr>
              <a:spLocks noChangeShapeType="1"/>
            </p:cNvSpPr>
            <p:nvPr/>
          </p:nvSpPr>
          <p:spPr bwMode="auto">
            <a:xfrm>
              <a:off x="133" y="96"/>
              <a:ext cx="410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2647950" y="209550"/>
            <a:ext cx="2139950" cy="387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900" b="1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信息安全保障培训</a:t>
            </a:r>
            <a:endParaRPr lang="zh-CN" altLang="en-US" sz="1900" b="1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568325" y="4776788"/>
            <a:ext cx="614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465138" y="9550400"/>
            <a:ext cx="614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811213" y="7697788"/>
            <a:ext cx="1161794" cy="3308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5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培训笔记：</a:t>
            </a:r>
            <a:endParaRPr lang="zh-CN" altLang="en-US" sz="1500" b="1" u="sng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811213" y="81930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>
            <a:off x="811213" y="85359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>
            <a:off x="811213" y="8880475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>
            <a:off x="811213" y="9226550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image" Target="../media/image1.pn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DA2CB8D-AD25-4139-A165-768739BFA22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D4DACCBB-5B68-46B0-8149-19ECCC141231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45CC2D1E-934A-4618-A5BD-DC22114901DA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76917" y="2017713"/>
            <a:ext cx="10363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2295CBA-F022-4924-9E69-5251991C90C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34584" y="214313"/>
            <a:ext cx="7600949" cy="591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7D4780B-3E9F-4F4E-A2F7-3278FDE373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（#）/总页数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0310495" y="6419850"/>
            <a:ext cx="2044700" cy="371475"/>
            <a:chOff x="16237" y="10110"/>
            <a:chExt cx="3220" cy="585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16237" y="10142"/>
              <a:ext cx="322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北方国际教育集团</a:t>
              </a:r>
              <a:endPara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3" name="图片 2" descr="C:\Users\HH\Desktop\logo-常用3.pnglogo-常用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16313" y="10110"/>
              <a:ext cx="532" cy="5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C:\Users\HH\Desktop\logo-常用3.pnglogo-常用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8832850" y="6419850"/>
            <a:ext cx="337820" cy="371475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EF0551A-F837-451E-83FD-630DC32CD1FC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5769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8601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A11D8B4-2FCE-4D4D-A8D2-4015E30B1652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4C1946E-6C12-4746-AECE-05545A950BA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18" Type="http://schemas.openxmlformats.org/officeDocument/2006/relationships/image" Target="../media/image1.png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image" Target="../media/image3.jpeg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>
            <p:custDataLst>
              <p:tags r:id="rId1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image" Target="../media/image9.png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image" Target="../media/image4.jpeg"/><Relationship Id="rId1" Type="http://schemas.openxmlformats.org/officeDocument/2006/relationships/tags" Target="../tags/tag77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83.xml"/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tags" Target="../tags/tag82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85.xml"/><Relationship Id="rId2" Type="http://schemas.openxmlformats.org/officeDocument/2006/relationships/image" Target="../media/image4.jpeg"/><Relationship Id="rId1" Type="http://schemas.openxmlformats.org/officeDocument/2006/relationships/tags" Target="../tags/tag84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87.xml"/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tags" Target="../tags/tag86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7.png"/><Relationship Id="rId3" Type="http://schemas.openxmlformats.org/officeDocument/2006/relationships/tags" Target="../tags/tag18.xml"/><Relationship Id="rId20" Type="http://schemas.openxmlformats.org/officeDocument/2006/relationships/notesSlide" Target="../notesSlides/notesSlide2.xml"/><Relationship Id="rId2" Type="http://schemas.openxmlformats.org/officeDocument/2006/relationships/image" Target="../media/image4.jpeg"/><Relationship Id="rId19" Type="http://schemas.openxmlformats.org/officeDocument/2006/relationships/slideLayout" Target="../slideLayouts/slideLayout4.xml"/><Relationship Id="rId18" Type="http://schemas.openxmlformats.org/officeDocument/2006/relationships/tags" Target="../tags/tag31.xml"/><Relationship Id="rId17" Type="http://schemas.openxmlformats.org/officeDocument/2006/relationships/tags" Target="../tags/tag30.xml"/><Relationship Id="rId16" Type="http://schemas.openxmlformats.org/officeDocument/2006/relationships/tags" Target="../tags/tag29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image" Target="../media/image8.png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image" Target="../media/image9.png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image" Target="../media/image4.jpeg"/><Relationship Id="rId1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8.xml"/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tags" Target="../tags/tag3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image" Target="../media/image9.png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image" Target="../media/image4.jpeg"/><Relationship Id="rId1" Type="http://schemas.openxmlformats.org/officeDocument/2006/relationships/tags" Target="../tags/tag39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45.xml"/><Relationship Id="rId2" Type="http://schemas.openxmlformats.org/officeDocument/2006/relationships/image" Target="../media/image4.jpeg"/><Relationship Id="rId1" Type="http://schemas.openxmlformats.org/officeDocument/2006/relationships/tags" Target="../tags/tag4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3" Type="http://schemas.openxmlformats.org/officeDocument/2006/relationships/slideLayout" Target="../slideLayouts/slideLayout5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tags" Target="../tags/tag4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6" Type="http://schemas.openxmlformats.org/officeDocument/2006/relationships/slideLayout" Target="../slideLayouts/slideLayout5.xml"/><Relationship Id="rId15" Type="http://schemas.openxmlformats.org/officeDocument/2006/relationships/tags" Target="../tags/tag72.xml"/><Relationship Id="rId14" Type="http://schemas.openxmlformats.org/officeDocument/2006/relationships/tags" Target="../tags/tag71.xml"/><Relationship Id="rId13" Type="http://schemas.openxmlformats.org/officeDocument/2006/relationships/tags" Target="../tags/tag70.xml"/><Relationship Id="rId12" Type="http://schemas.openxmlformats.org/officeDocument/2006/relationships/tags" Target="../tags/tag69.xml"/><Relationship Id="rId11" Type="http://schemas.openxmlformats.org/officeDocument/2006/relationships/tags" Target="../tags/tag68.xml"/><Relationship Id="rId10" Type="http://schemas.openxmlformats.org/officeDocument/2006/relationships/tags" Target="../tags/tag67.xml"/><Relationship Id="rId1" Type="http://schemas.openxmlformats.org/officeDocument/2006/relationships/tags" Target="../tags/tag5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4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../media/image11.png"/><Relationship Id="rId3" Type="http://schemas.openxmlformats.org/officeDocument/2006/relationships/tags" Target="../tags/tag74.xml"/><Relationship Id="rId2" Type="http://schemas.openxmlformats.org/officeDocument/2006/relationships/image" Target="../media/image4.jpeg"/><Relationship Id="rId1" Type="http://schemas.openxmlformats.org/officeDocument/2006/relationships/tags" Target="../tags/tag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9253" y="939992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996315" y="1885950"/>
            <a:ext cx="5854700" cy="120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旋变传感器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355" y="4132580"/>
            <a:ext cx="71374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Principles of Electronic Control Air Suspension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信息安全形势和任务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5999483" y="1846608"/>
              <a:ext cx="336108" cy="3190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8930" y="457835"/>
            <a:ext cx="1052004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一：旋变传感器的检测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由于旋变传感器的特殊作用，所以如果损坏，就会导致车辆行驶不良或者无法行驶，可以直接使用万用表检测传感器的线圈。</a:t>
            </a:r>
            <a:endParaRPr lang="zh-CN" altLang="en-US"/>
          </a:p>
          <a:p>
            <a:r>
              <a:rPr lang="en-US" altLang="zh-CN">
                <a:sym typeface="+mn-ea"/>
              </a:rPr>
              <a:t>     </a:t>
            </a:r>
            <a:r>
              <a:rPr lang="zh-CN" altLang="en-US">
                <a:sym typeface="+mn-ea"/>
              </a:rPr>
              <a:t>在内部有三组线圈，其中励磁线圈的阻值通常要比正弦余弦线圈的阻值小一倍左右，正弦余弦的阻值几乎一样。我们可以检测一下。</a:t>
            </a:r>
            <a:endParaRPr lang="zh-CN" altLang="en-US"/>
          </a:p>
          <a:p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     </a:t>
            </a:r>
            <a:r>
              <a:rPr lang="zh-CN" altLang="en-US">
                <a:sym typeface="+mn-ea"/>
              </a:rPr>
              <a:t>检测旋变传感器最准确的方法是测波形，</a:t>
            </a:r>
            <a:endParaRPr lang="zh-CN" altLang="en-US"/>
          </a:p>
          <a:p>
            <a:r>
              <a:rPr lang="zh-CN" altLang="en-US">
                <a:sym typeface="+mn-ea"/>
              </a:rPr>
              <a:t>如果旋变传感器损坏，拆装更换的时候一定要标记号位置，以免安装的时候错位，导致安装后信号错误。</a:t>
            </a:r>
            <a:endParaRPr lang="zh-CN" altLang="en-US"/>
          </a:p>
          <a:p>
            <a:endParaRPr lang="zh-CN" altLang="en-US"/>
          </a:p>
          <a:p>
            <a:r>
              <a:rPr lang="en-US" altLang="zh-CN">
                <a:sym typeface="+mn-ea"/>
              </a:rPr>
              <a:t>   </a:t>
            </a:r>
            <a:endParaRPr lang="zh-CN" altLang="en-US"/>
          </a:p>
        </p:txBody>
      </p:sp>
      <p:pic>
        <p:nvPicPr>
          <p:cNvPr id="3" name="图片 2" descr="604e0e472721c68abdc0f05f1e8cd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650" y="2565400"/>
            <a:ext cx="6301105" cy="402336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7230" y="584200"/>
            <a:ext cx="1015174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二：温度传感器检测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     </a:t>
            </a:r>
            <a:r>
              <a:rPr lang="zh-CN" altLang="en-US">
                <a:sym typeface="+mn-ea"/>
              </a:rPr>
              <a:t>旋变传感器是有</a:t>
            </a:r>
            <a:r>
              <a:rPr lang="en-US" altLang="zh-CN">
                <a:sym typeface="+mn-ea"/>
              </a:rPr>
              <a:t>8</a:t>
            </a:r>
            <a:r>
              <a:rPr lang="zh-CN" altLang="en-US">
                <a:sym typeface="+mn-ea"/>
              </a:rPr>
              <a:t>根线，连接着两个插头，其实另外一个插头是电机的温度传感器的线束，因为电机转动，磁场相互作用下，都会有能量的转换，由电能转化成动能，在这期间会产生大量的热能，甚至能达到上百度的高温，而驱动电机一般的工作温度在</a:t>
            </a:r>
            <a:r>
              <a:rPr lang="en-US" altLang="zh-CN">
                <a:sym typeface="+mn-ea"/>
              </a:rPr>
              <a:t>50</a:t>
            </a:r>
            <a:r>
              <a:rPr lang="zh-CN" altLang="en-US">
                <a:sym typeface="+mn-ea"/>
              </a:rPr>
              <a:t>度左右，如果温度太高会影响驱动电机的工作状态，甚至稍线圈。所以需要检测驱动电机的温度。以此来控制冷却水泵工作，给驱动电机散热。</a:t>
            </a:r>
            <a:endParaRPr lang="zh-CN" altLang="en-US"/>
          </a:p>
          <a:p>
            <a:r>
              <a:rPr lang="en-US" altLang="zh-CN">
                <a:sym typeface="+mn-ea"/>
              </a:rPr>
              <a:t>       </a:t>
            </a:r>
            <a:r>
              <a:rPr lang="zh-CN" altLang="en-US">
                <a:sym typeface="+mn-ea"/>
              </a:rPr>
              <a:t>这个温度传感器就是一个热敏电阻，它的阻值还会随着温度的变化而变化，电压也会随之变化。在车上可以使用仪器读取数据流，随着驱动电机的工作时间变长，温度变化，它的阻值。也会可以使用万用表的二极管档测量阻值，如果阻值无限大就是损坏了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 descr="e87bd05e476a8979d804c15ea15d9d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50" y="332740"/>
            <a:ext cx="8731885" cy="59620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2203" y="1043080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1062609" y="1973994"/>
            <a:ext cx="4416594" cy="95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5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感谢您的聆听</a:t>
            </a:r>
            <a:endParaRPr lang="en-GB" altLang="zh-CN" sz="5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609" y="3245775"/>
            <a:ext cx="3228769" cy="4866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Thank you for listening</a:t>
            </a:r>
            <a:endParaRPr lang="en-GB" altLang="zh-CN" sz="2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-63912" y="996710"/>
            <a:ext cx="4290638" cy="3812947"/>
          </a:xfrm>
          <a:prstGeom prst="rect">
            <a:avLst/>
          </a:prstGeom>
        </p:spPr>
      </p:pic>
      <p:sp>
        <p:nvSpPr>
          <p:cNvPr id="103" name="PA_矩形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551412" y="3205461"/>
            <a:ext cx="1101057" cy="13001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2122350" y="2952729"/>
            <a:ext cx="11553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目</a:t>
            </a:r>
            <a:br>
              <a:rPr lang="en-US" altLang="zh-CN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录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3152695" y="3721064"/>
            <a:ext cx="569387" cy="127054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3" name="AutoShape 5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7207708" y="4809657"/>
            <a:ext cx="4853354" cy="533461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旋变传感器及水温传感器检测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5" name="AutoShape 7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7207708" y="3258161"/>
            <a:ext cx="4984405" cy="563362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旋变传感器检测原理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52" name="AutoShape 4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7207708" y="1700808"/>
            <a:ext cx="4923651" cy="569218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旋变传感器的作用及组成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390182" y="1571272"/>
            <a:ext cx="1411635" cy="995673"/>
            <a:chOff x="5390182" y="1571272"/>
            <a:chExt cx="1411635" cy="995673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13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390181" y="3038431"/>
            <a:ext cx="1411635" cy="995673"/>
            <a:chOff x="5390182" y="1571272"/>
            <a:chExt cx="1411635" cy="995673"/>
          </a:xfrm>
        </p:grpSpPr>
        <p:pic>
          <p:nvPicPr>
            <p:cNvPr id="28" name="图片 2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29" name="矩形 28"/>
            <p:cNvSpPr/>
            <p:nvPr>
              <p:custDataLst>
                <p:tags r:id="rId15"/>
              </p:custDataLst>
            </p:nvPr>
          </p:nvSpPr>
          <p:spPr>
            <a:xfrm>
              <a:off x="5807968" y="1820724"/>
              <a:ext cx="65274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463483" y="4505590"/>
            <a:ext cx="1411635" cy="995673"/>
            <a:chOff x="5390182" y="1571272"/>
            <a:chExt cx="1411635" cy="995673"/>
          </a:xfrm>
        </p:grpSpPr>
        <p:pic>
          <p:nvPicPr>
            <p:cNvPr id="31" name="图片 30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32" name="矩形 31"/>
            <p:cNvSpPr/>
            <p:nvPr>
              <p:custDataLst>
                <p:tags r:id="rId17"/>
              </p:custDataLst>
            </p:nvPr>
          </p:nvSpPr>
          <p:spPr>
            <a:xfrm>
              <a:off x="5807968" y="182072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eaLnBrk="0" hangingPunct="0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旋变传感器的作用及组成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50571" y="1846608"/>
              <a:ext cx="233932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77850" y="829310"/>
            <a:ext cx="427863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一：作用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旋变传感器只有在三相永磁同步电机上才有，异步电机上不需要，主要有三大作用。第一判别位置电机转子位置，第二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检测电机转动方向，第三检测转速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二：组成</a:t>
            </a:r>
            <a:endParaRPr lang="zh-CN" altLang="en-US"/>
          </a:p>
          <a:p>
            <a:r>
              <a:rPr lang="en-US" altLang="zh-CN"/>
              <a:t> </a:t>
            </a:r>
            <a:r>
              <a:rPr lang="zh-CN" altLang="en-US"/>
              <a:t>定子：与驱动电机的外壳相连</a:t>
            </a:r>
            <a:endParaRPr lang="zh-CN" altLang="en-US"/>
          </a:p>
          <a:p>
            <a:r>
              <a:rPr lang="en-US" altLang="zh-CN"/>
              <a:t> </a:t>
            </a:r>
            <a:endParaRPr lang="en-US" altLang="zh-CN"/>
          </a:p>
          <a:p>
            <a:r>
              <a:rPr lang="zh-CN" altLang="en-US"/>
              <a:t>信号转子：安装在驱动电机的转子轴上</a:t>
            </a:r>
            <a:endParaRPr lang="en-US" altLang="zh-CN"/>
          </a:p>
        </p:txBody>
      </p:sp>
      <p:pic>
        <p:nvPicPr>
          <p:cNvPr id="3" name="图片 2" descr="7ef4aa3dea4e57fd846a3a66fe30f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255" y="1124585"/>
            <a:ext cx="6508115" cy="44538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096000" y="4004945"/>
            <a:ext cx="11703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定子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endParaRPr lang="en-US" altLang="zh-CN">
              <a:solidFill>
                <a:srgbClr val="FF0000"/>
              </a:solidFill>
            </a:endParaRPr>
          </a:p>
          <a:p>
            <a:endParaRPr lang="en-US" altLang="zh-CN">
              <a:solidFill>
                <a:srgbClr val="FF0000"/>
              </a:solidFill>
            </a:endParaRPr>
          </a:p>
          <a:p>
            <a:endParaRPr lang="en-US" altLang="zh-CN">
              <a:solidFill>
                <a:srgbClr val="FF0000"/>
              </a:solidFill>
            </a:endParaRPr>
          </a:p>
          <a:p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120505" y="2061210"/>
            <a:ext cx="12915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信号转子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信息安全形势和任务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12445" y="1846608"/>
              <a:ext cx="310184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4490" y="454025"/>
            <a:ext cx="1048385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检测原理：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       </a:t>
            </a:r>
            <a:r>
              <a:rPr lang="zh-CN" altLang="en-US">
                <a:sym typeface="+mn-ea"/>
              </a:rPr>
              <a:t>定子的内圆有均匀的磁极，上面一共有三组线圈，所以它有六个头。其中一个线圈为励磁线圈，每一个磁极上面都会缠绕着励磁绕组，由电机控制器提供给它提供一个交流电信号，所以励磁线圈会产生一个固定频率固定幅值的交变信号。</a:t>
            </a:r>
            <a:endParaRPr lang="zh-CN" altLang="en-US"/>
          </a:p>
          <a:p>
            <a:r>
              <a:rPr lang="zh-CN" altLang="en-US">
                <a:sym typeface="+mn-ea"/>
              </a:rPr>
              <a:t>其次，一组称为正弦绕组，是间隔一个磁极绕制在励磁线圈的外围，最后一组称为余弦绕组，也是间隔一个磁极绕制在剩余的磁极上面。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这样当励磁线圈产生交变磁场的时候，就会感应正弦线圈和余弦线圈，从而使着两组线圈内部产生感应电动势。</a:t>
            </a:r>
            <a:endParaRPr lang="zh-CN" altLang="en-US"/>
          </a:p>
          <a:p>
            <a:r>
              <a:rPr lang="en-US" altLang="zh-CN">
                <a:sym typeface="+mn-ea"/>
              </a:rPr>
              <a:t>      </a:t>
            </a:r>
            <a:r>
              <a:rPr lang="zh-CN" altLang="en-US">
                <a:sym typeface="+mn-ea"/>
              </a:rPr>
              <a:t>在定子的中间是转子，这个凸起就相当于信号盘，当转子转动的时候，就会使三组线圈周围的磁场发生变化，从而使正弦和余弦两组线圈内部的电动势发生变化，并且由于着两组线圈是间隔绕制的，所以它们产生的电动势，正好相反，比如这是正弦线圈，这是余弦线圈，当这个凸起远离正弦时电动势减弱，而此时会靠近余弦线圈，从而使余弦的电动势增强。根据电动势的变化频率就可以检测出转子转速的快慢了。</a:t>
            </a:r>
            <a:endParaRPr lang="zh-CN" altLang="en-US"/>
          </a:p>
          <a:p>
            <a:r>
              <a:rPr lang="en-US" altLang="zh-CN">
                <a:sym typeface="+mn-ea"/>
              </a:rPr>
              <a:t>      </a:t>
            </a:r>
            <a:r>
              <a:rPr lang="zh-CN" altLang="en-US">
                <a:sym typeface="+mn-ea"/>
              </a:rPr>
              <a:t>第二检测的就是转子的位置，比如此时凸起的位置靠近正弦线圈，它的电动势就比较强，这时候只需要给驱动电机右侧的线圈通电，就可以将它吸过去，这就是正转，当吸过去后检测到此时转子的位置后，再次的给右侧的两位一组线圈通电，转子会再次被吸动。依次控制电机的正反转。</a:t>
            </a:r>
            <a:endParaRPr lang="zh-CN" altLang="en-US"/>
          </a:p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3856355" y="1189355"/>
            <a:ext cx="4453255" cy="4453255"/>
          </a:xfrm>
          <a:prstGeom prst="ellipse">
            <a:avLst/>
          </a:prstGeom>
          <a:noFill/>
          <a:ln w="203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5851589" y="1236980"/>
            <a:ext cx="462786" cy="4359910"/>
            <a:chOff x="6698" y="2148"/>
            <a:chExt cx="964" cy="6512"/>
          </a:xfrm>
        </p:grpSpPr>
        <p:sp>
          <p:nvSpPr>
            <p:cNvPr id="16" name="梯形 15"/>
            <p:cNvSpPr/>
            <p:nvPr/>
          </p:nvSpPr>
          <p:spPr>
            <a:xfrm>
              <a:off x="6698" y="2148"/>
              <a:ext cx="964" cy="1211"/>
            </a:xfrm>
            <a:prstGeom prst="trapezoid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梯形 16"/>
            <p:cNvSpPr/>
            <p:nvPr>
              <p:custDataLst>
                <p:tags r:id="rId1"/>
              </p:custDataLst>
            </p:nvPr>
          </p:nvSpPr>
          <p:spPr>
            <a:xfrm rot="10800000">
              <a:off x="6698" y="7449"/>
              <a:ext cx="964" cy="1211"/>
            </a:xfrm>
            <a:prstGeom prst="trapezoid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2300881" y="1700808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励磁线圈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8" name="组合 107"/>
          <p:cNvGrpSpPr/>
          <p:nvPr/>
        </p:nvGrpSpPr>
        <p:grpSpPr>
          <a:xfrm rot="19492946">
            <a:off x="5862387" y="1253253"/>
            <a:ext cx="516554" cy="4377316"/>
            <a:chOff x="6586" y="2122"/>
            <a:chExt cx="1076" cy="6538"/>
          </a:xfrm>
        </p:grpSpPr>
        <p:sp>
          <p:nvSpPr>
            <p:cNvPr id="109" name="梯形 108"/>
            <p:cNvSpPr/>
            <p:nvPr/>
          </p:nvSpPr>
          <p:spPr>
            <a:xfrm>
              <a:off x="6586" y="2122"/>
              <a:ext cx="964" cy="1211"/>
            </a:xfrm>
            <a:prstGeom prst="trapezoid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梯形 109"/>
            <p:cNvSpPr/>
            <p:nvPr>
              <p:custDataLst>
                <p:tags r:id="rId2"/>
              </p:custDataLst>
            </p:nvPr>
          </p:nvSpPr>
          <p:spPr>
            <a:xfrm rot="10800000">
              <a:off x="6698" y="7449"/>
              <a:ext cx="964" cy="1211"/>
            </a:xfrm>
            <a:prstGeom prst="trapezoid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1" name="组合 110"/>
          <p:cNvGrpSpPr/>
          <p:nvPr/>
        </p:nvGrpSpPr>
        <p:grpSpPr>
          <a:xfrm rot="17434635">
            <a:off x="5844528" y="1256926"/>
            <a:ext cx="509351" cy="4359238"/>
            <a:chOff x="6601" y="2149"/>
            <a:chExt cx="1061" cy="6511"/>
          </a:xfrm>
        </p:grpSpPr>
        <p:sp>
          <p:nvSpPr>
            <p:cNvPr id="112" name="梯形 111"/>
            <p:cNvSpPr/>
            <p:nvPr/>
          </p:nvSpPr>
          <p:spPr>
            <a:xfrm>
              <a:off x="6601" y="2149"/>
              <a:ext cx="964" cy="1211"/>
            </a:xfrm>
            <a:prstGeom prst="trapezoid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梯形 112"/>
            <p:cNvSpPr/>
            <p:nvPr>
              <p:custDataLst>
                <p:tags r:id="rId3"/>
              </p:custDataLst>
            </p:nvPr>
          </p:nvSpPr>
          <p:spPr>
            <a:xfrm rot="10800000">
              <a:off x="6698" y="7449"/>
              <a:ext cx="964" cy="1211"/>
            </a:xfrm>
            <a:prstGeom prst="trapezoid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4" name="组合 113"/>
          <p:cNvGrpSpPr/>
          <p:nvPr/>
        </p:nvGrpSpPr>
        <p:grpSpPr>
          <a:xfrm rot="15182144">
            <a:off x="5846260" y="1258382"/>
            <a:ext cx="499750" cy="4357902"/>
            <a:chOff x="6698" y="2151"/>
            <a:chExt cx="1041" cy="6509"/>
          </a:xfrm>
        </p:grpSpPr>
        <p:sp>
          <p:nvSpPr>
            <p:cNvPr id="115" name="梯形 114"/>
            <p:cNvSpPr/>
            <p:nvPr/>
          </p:nvSpPr>
          <p:spPr>
            <a:xfrm>
              <a:off x="6775" y="2151"/>
              <a:ext cx="964" cy="1211"/>
            </a:xfrm>
            <a:prstGeom prst="trapezoid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梯形 115"/>
            <p:cNvSpPr/>
            <p:nvPr>
              <p:custDataLst>
                <p:tags r:id="rId4"/>
              </p:custDataLst>
            </p:nvPr>
          </p:nvSpPr>
          <p:spPr>
            <a:xfrm rot="10800000">
              <a:off x="6698" y="7449"/>
              <a:ext cx="964" cy="1211"/>
            </a:xfrm>
            <a:prstGeom prst="trapezoid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 rot="13164055">
            <a:off x="5874224" y="1258745"/>
            <a:ext cx="493511" cy="4350537"/>
            <a:chOff x="6698" y="2162"/>
            <a:chExt cx="1028" cy="6498"/>
          </a:xfrm>
        </p:grpSpPr>
        <p:sp>
          <p:nvSpPr>
            <p:cNvPr id="118" name="梯形 117"/>
            <p:cNvSpPr/>
            <p:nvPr/>
          </p:nvSpPr>
          <p:spPr>
            <a:xfrm>
              <a:off x="6762" y="2162"/>
              <a:ext cx="964" cy="1211"/>
            </a:xfrm>
            <a:prstGeom prst="trapezoid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梯形 118"/>
            <p:cNvSpPr/>
            <p:nvPr>
              <p:custDataLst>
                <p:tags r:id="rId5"/>
              </p:custDataLst>
            </p:nvPr>
          </p:nvSpPr>
          <p:spPr>
            <a:xfrm rot="10800000">
              <a:off x="6698" y="7449"/>
              <a:ext cx="964" cy="1211"/>
            </a:xfrm>
            <a:prstGeom prst="trapezoid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0" name="组合 139"/>
          <p:cNvGrpSpPr/>
          <p:nvPr/>
        </p:nvGrpSpPr>
        <p:grpSpPr>
          <a:xfrm rot="5246056">
            <a:off x="7117398" y="1743208"/>
            <a:ext cx="359587" cy="542028"/>
            <a:chOff x="3066377" y="1779094"/>
            <a:chExt cx="520068" cy="783931"/>
          </a:xfrm>
        </p:grpSpPr>
        <p:grpSp>
          <p:nvGrpSpPr>
            <p:cNvPr id="141" name="组合 140"/>
            <p:cNvGrpSpPr/>
            <p:nvPr/>
          </p:nvGrpSpPr>
          <p:grpSpPr>
            <a:xfrm rot="5811537" flipV="1">
              <a:off x="2934445" y="1911026"/>
              <a:ext cx="783931" cy="520068"/>
              <a:chOff x="1386480" y="1639600"/>
              <a:chExt cx="918295" cy="522368"/>
            </a:xfrm>
          </p:grpSpPr>
          <p:grpSp>
            <p:nvGrpSpPr>
              <p:cNvPr id="143" name="组合 142"/>
              <p:cNvGrpSpPr/>
              <p:nvPr/>
            </p:nvGrpSpPr>
            <p:grpSpPr>
              <a:xfrm rot="14162040" flipV="1">
                <a:off x="1755887" y="1613080"/>
                <a:ext cx="336269" cy="761507"/>
                <a:chOff x="3272537" y="2308003"/>
                <a:chExt cx="444645" cy="719624"/>
              </a:xfrm>
            </p:grpSpPr>
            <p:sp>
              <p:nvSpPr>
                <p:cNvPr id="146" name="任意多边形: 形状 26"/>
                <p:cNvSpPr/>
                <p:nvPr/>
              </p:nvSpPr>
              <p:spPr>
                <a:xfrm rot="16200000">
                  <a:off x="2968103" y="2612437"/>
                  <a:ext cx="719624" cy="110756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7103 w 692188"/>
                    <a:gd name="connsiteY0-2" fmla="*/ 0 h 218209"/>
                    <a:gd name="connsiteX1-3" fmla="*/ 90230 w 692188"/>
                    <a:gd name="connsiteY1-4" fmla="*/ 135082 h 218209"/>
                    <a:gd name="connsiteX2-5" fmla="*/ 666418 w 692188"/>
                    <a:gd name="connsiteY2-6" fmla="*/ 158137 h 218209"/>
                    <a:gd name="connsiteX3-7" fmla="*/ 599385 w 692188"/>
                    <a:gd name="connsiteY3-8" fmla="*/ 218209 h 218209"/>
                    <a:gd name="connsiteX4-9" fmla="*/ 599385 w 692188"/>
                    <a:gd name="connsiteY4-10" fmla="*/ 218209 h 218209"/>
                    <a:gd name="connsiteX0-11" fmla="*/ 7103 w 804262"/>
                    <a:gd name="connsiteY0-12" fmla="*/ 0 h 418066"/>
                    <a:gd name="connsiteX1-13" fmla="*/ 90230 w 804262"/>
                    <a:gd name="connsiteY1-14" fmla="*/ 135082 h 418066"/>
                    <a:gd name="connsiteX2-15" fmla="*/ 666418 w 804262"/>
                    <a:gd name="connsiteY2-16" fmla="*/ 158137 h 418066"/>
                    <a:gd name="connsiteX3-17" fmla="*/ 599385 w 804262"/>
                    <a:gd name="connsiteY3-18" fmla="*/ 218209 h 418066"/>
                    <a:gd name="connsiteX4-19" fmla="*/ 804262 w 804262"/>
                    <a:gd name="connsiteY4-20" fmla="*/ 418065 h 418066"/>
                    <a:gd name="connsiteX0-21" fmla="*/ 7103 w 804262"/>
                    <a:gd name="connsiteY0-22" fmla="*/ 0 h 418064"/>
                    <a:gd name="connsiteX1-23" fmla="*/ 90230 w 804262"/>
                    <a:gd name="connsiteY1-24" fmla="*/ 135082 h 418064"/>
                    <a:gd name="connsiteX2-25" fmla="*/ 666418 w 804262"/>
                    <a:gd name="connsiteY2-26" fmla="*/ 158137 h 418064"/>
                    <a:gd name="connsiteX3-27" fmla="*/ 649061 w 804262"/>
                    <a:gd name="connsiteY3-28" fmla="*/ 234353 h 418064"/>
                    <a:gd name="connsiteX4-29" fmla="*/ 804262 w 804262"/>
                    <a:gd name="connsiteY4-30" fmla="*/ 418065 h 418064"/>
                    <a:gd name="connsiteX0-31" fmla="*/ 7103 w 703746"/>
                    <a:gd name="connsiteY0-32" fmla="*/ 0 h 234354"/>
                    <a:gd name="connsiteX1-33" fmla="*/ 90230 w 703746"/>
                    <a:gd name="connsiteY1-34" fmla="*/ 135082 h 234354"/>
                    <a:gd name="connsiteX2-35" fmla="*/ 666418 w 703746"/>
                    <a:gd name="connsiteY2-36" fmla="*/ 158137 h 234354"/>
                    <a:gd name="connsiteX3-37" fmla="*/ 649061 w 703746"/>
                    <a:gd name="connsiteY3-38" fmla="*/ 234353 h 234354"/>
                    <a:gd name="connsiteX0-39" fmla="*/ 7103 w 708469"/>
                    <a:gd name="connsiteY0-40" fmla="*/ 0 h 249688"/>
                    <a:gd name="connsiteX1-41" fmla="*/ 90230 w 708469"/>
                    <a:gd name="connsiteY1-42" fmla="*/ 135082 h 249688"/>
                    <a:gd name="connsiteX2-43" fmla="*/ 666418 w 708469"/>
                    <a:gd name="connsiteY2-44" fmla="*/ 158137 h 249688"/>
                    <a:gd name="connsiteX3-45" fmla="*/ 664513 w 708469"/>
                    <a:gd name="connsiteY3-46" fmla="*/ 249688 h 249688"/>
                    <a:gd name="connsiteX0-47" fmla="*/ 1435 w 767430"/>
                    <a:gd name="connsiteY0-48" fmla="*/ -1 h 200383"/>
                    <a:gd name="connsiteX1-49" fmla="*/ 149191 w 767430"/>
                    <a:gd name="connsiteY1-50" fmla="*/ 85777 h 200383"/>
                    <a:gd name="connsiteX2-51" fmla="*/ 725379 w 767430"/>
                    <a:gd name="connsiteY2-52" fmla="*/ 108832 h 200383"/>
                    <a:gd name="connsiteX3-53" fmla="*/ 723474 w 767430"/>
                    <a:gd name="connsiteY3-54" fmla="*/ 200383 h 200383"/>
                    <a:gd name="connsiteX0-55" fmla="*/ 1067 w 787985"/>
                    <a:gd name="connsiteY0-56" fmla="*/ 0 h 182754"/>
                    <a:gd name="connsiteX1-57" fmla="*/ 169746 w 787985"/>
                    <a:gd name="connsiteY1-58" fmla="*/ 68148 h 182754"/>
                    <a:gd name="connsiteX2-59" fmla="*/ 745934 w 787985"/>
                    <a:gd name="connsiteY2-60" fmla="*/ 91203 h 182754"/>
                    <a:gd name="connsiteX3-61" fmla="*/ 744029 w 787985"/>
                    <a:gd name="connsiteY3-62" fmla="*/ 182754 h 182754"/>
                    <a:gd name="connsiteX0-63" fmla="*/ 0 w 786918"/>
                    <a:gd name="connsiteY0-64" fmla="*/ 0 h 182754"/>
                    <a:gd name="connsiteX1-65" fmla="*/ 168679 w 786918"/>
                    <a:gd name="connsiteY1-66" fmla="*/ 68148 h 182754"/>
                    <a:gd name="connsiteX2-67" fmla="*/ 744867 w 786918"/>
                    <a:gd name="connsiteY2-68" fmla="*/ 91203 h 182754"/>
                    <a:gd name="connsiteX3-69" fmla="*/ 742962 w 786918"/>
                    <a:gd name="connsiteY3-70" fmla="*/ 182754 h 182754"/>
                    <a:gd name="connsiteX0-71" fmla="*/ 0 w 786918"/>
                    <a:gd name="connsiteY0-72" fmla="*/ 110 h 182864"/>
                    <a:gd name="connsiteX1-73" fmla="*/ 168679 w 786918"/>
                    <a:gd name="connsiteY1-74" fmla="*/ 68258 h 182864"/>
                    <a:gd name="connsiteX2-75" fmla="*/ 744867 w 786918"/>
                    <a:gd name="connsiteY2-76" fmla="*/ 91313 h 182864"/>
                    <a:gd name="connsiteX3-77" fmla="*/ 742962 w 786918"/>
                    <a:gd name="connsiteY3-78" fmla="*/ 182864 h 182864"/>
                    <a:gd name="connsiteX0-79" fmla="*/ 0 w 786918"/>
                    <a:gd name="connsiteY0-80" fmla="*/ 0 h 182754"/>
                    <a:gd name="connsiteX1-81" fmla="*/ 168679 w 786918"/>
                    <a:gd name="connsiteY1-82" fmla="*/ 68148 h 182754"/>
                    <a:gd name="connsiteX2-83" fmla="*/ 744867 w 786918"/>
                    <a:gd name="connsiteY2-84" fmla="*/ 91203 h 182754"/>
                    <a:gd name="connsiteX3-85" fmla="*/ 742962 w 786918"/>
                    <a:gd name="connsiteY3-86" fmla="*/ 182754 h 182754"/>
                    <a:gd name="connsiteX0-87" fmla="*/ 0 w 787244"/>
                    <a:gd name="connsiteY0-88" fmla="*/ 0 h 182754"/>
                    <a:gd name="connsiteX1-89" fmla="*/ 164274 w 787244"/>
                    <a:gd name="connsiteY1-90" fmla="*/ 30614 h 182754"/>
                    <a:gd name="connsiteX2-91" fmla="*/ 744867 w 787244"/>
                    <a:gd name="connsiteY2-92" fmla="*/ 91203 h 182754"/>
                    <a:gd name="connsiteX3-93" fmla="*/ 742962 w 787244"/>
                    <a:gd name="connsiteY3-94" fmla="*/ 182754 h 182754"/>
                    <a:gd name="connsiteX0-95" fmla="*/ 0 w 622970"/>
                    <a:gd name="connsiteY0-96" fmla="*/ 0 h 152140"/>
                    <a:gd name="connsiteX1-97" fmla="*/ 580593 w 622970"/>
                    <a:gd name="connsiteY1-98" fmla="*/ 60589 h 152140"/>
                    <a:gd name="connsiteX2-99" fmla="*/ 578688 w 622970"/>
                    <a:gd name="connsiteY2-100" fmla="*/ 152140 h 152140"/>
                    <a:gd name="connsiteX0-101" fmla="*/ 0 w 775994"/>
                    <a:gd name="connsiteY0-102" fmla="*/ -1 h 166133"/>
                    <a:gd name="connsiteX1-103" fmla="*/ 723065 w 775994"/>
                    <a:gd name="connsiteY1-104" fmla="*/ 74582 h 166133"/>
                    <a:gd name="connsiteX2-105" fmla="*/ 721160 w 775994"/>
                    <a:gd name="connsiteY2-106" fmla="*/ 166133 h 16613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775994" h="166133">
                      <a:moveTo>
                        <a:pt x="0" y="-1"/>
                      </a:moveTo>
                      <a:cubicBezTo>
                        <a:pt x="124144" y="15199"/>
                        <a:pt x="602872" y="46893"/>
                        <a:pt x="723065" y="74582"/>
                      </a:cubicBezTo>
                      <a:cubicBezTo>
                        <a:pt x="843258" y="102271"/>
                        <a:pt x="721160" y="166133"/>
                        <a:pt x="721160" y="166133"/>
                      </a:cubicBez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7" name="任意多边形: 形状 26"/>
                <p:cNvSpPr/>
                <p:nvPr/>
              </p:nvSpPr>
              <p:spPr>
                <a:xfrm rot="16200000">
                  <a:off x="3099371" y="2585162"/>
                  <a:ext cx="650389" cy="173829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5562 w 687495"/>
                    <a:gd name="connsiteY0-2" fmla="*/ 0 h 218209"/>
                    <a:gd name="connsiteX1-3" fmla="*/ 88689 w 687495"/>
                    <a:gd name="connsiteY1-4" fmla="*/ 135082 h 218209"/>
                    <a:gd name="connsiteX2-5" fmla="*/ 618626 w 687495"/>
                    <a:gd name="connsiteY2-6" fmla="*/ 155864 h 218209"/>
                    <a:gd name="connsiteX3-7" fmla="*/ 678732 w 687495"/>
                    <a:gd name="connsiteY3-8" fmla="*/ 199374 h 218209"/>
                    <a:gd name="connsiteX4-9" fmla="*/ 597844 w 687495"/>
                    <a:gd name="connsiteY4-10" fmla="*/ 218209 h 218209"/>
                    <a:gd name="connsiteX5" fmla="*/ 597844 w 687495"/>
                    <a:gd name="connsiteY5" fmla="*/ 218209 h 218209"/>
                    <a:gd name="connsiteX0-11" fmla="*/ 5562 w 687494"/>
                    <a:gd name="connsiteY0-12" fmla="*/ 0 h 246265"/>
                    <a:gd name="connsiteX1-13" fmla="*/ 88689 w 687494"/>
                    <a:gd name="connsiteY1-14" fmla="*/ 135082 h 246265"/>
                    <a:gd name="connsiteX2-15" fmla="*/ 618626 w 687494"/>
                    <a:gd name="connsiteY2-16" fmla="*/ 155864 h 246265"/>
                    <a:gd name="connsiteX3-17" fmla="*/ 678732 w 687494"/>
                    <a:gd name="connsiteY3-18" fmla="*/ 199374 h 246265"/>
                    <a:gd name="connsiteX4-19" fmla="*/ 597844 w 687494"/>
                    <a:gd name="connsiteY4-20" fmla="*/ 218209 h 246265"/>
                    <a:gd name="connsiteX5-21" fmla="*/ 634907 w 687494"/>
                    <a:gd name="connsiteY5-22" fmla="*/ 246266 h 246265"/>
                    <a:gd name="connsiteX0-23" fmla="*/ 5562 w 687494"/>
                    <a:gd name="connsiteY0-24" fmla="*/ 0 h 218209"/>
                    <a:gd name="connsiteX1-25" fmla="*/ 88689 w 687494"/>
                    <a:gd name="connsiteY1-26" fmla="*/ 135082 h 218209"/>
                    <a:gd name="connsiteX2-27" fmla="*/ 618626 w 687494"/>
                    <a:gd name="connsiteY2-28" fmla="*/ 155864 h 218209"/>
                    <a:gd name="connsiteX3-29" fmla="*/ 678732 w 687494"/>
                    <a:gd name="connsiteY3-30" fmla="*/ 199374 h 218209"/>
                    <a:gd name="connsiteX4-31" fmla="*/ 597844 w 687494"/>
                    <a:gd name="connsiteY4-32" fmla="*/ 218209 h 218209"/>
                    <a:gd name="connsiteX0-33" fmla="*/ 5562 w 687494"/>
                    <a:gd name="connsiteY0-34" fmla="*/ 0 h 232885"/>
                    <a:gd name="connsiteX1-35" fmla="*/ 88689 w 687494"/>
                    <a:gd name="connsiteY1-36" fmla="*/ 135082 h 232885"/>
                    <a:gd name="connsiteX2-37" fmla="*/ 618626 w 687494"/>
                    <a:gd name="connsiteY2-38" fmla="*/ 155864 h 232885"/>
                    <a:gd name="connsiteX3-39" fmla="*/ 678732 w 687494"/>
                    <a:gd name="connsiteY3-40" fmla="*/ 199374 h 232885"/>
                    <a:gd name="connsiteX4-41" fmla="*/ 635491 w 687494"/>
                    <a:gd name="connsiteY4-42" fmla="*/ 232886 h 232885"/>
                    <a:gd name="connsiteX0-43" fmla="*/ 5562 w 684304"/>
                    <a:gd name="connsiteY0-44" fmla="*/ 0 h 232887"/>
                    <a:gd name="connsiteX1-45" fmla="*/ 88689 w 684304"/>
                    <a:gd name="connsiteY1-46" fmla="*/ 135082 h 232887"/>
                    <a:gd name="connsiteX2-47" fmla="*/ 618626 w 684304"/>
                    <a:gd name="connsiteY2-48" fmla="*/ 155864 h 232887"/>
                    <a:gd name="connsiteX3-49" fmla="*/ 673743 w 684304"/>
                    <a:gd name="connsiteY3-50" fmla="*/ 175223 h 232887"/>
                    <a:gd name="connsiteX4-51" fmla="*/ 635491 w 684304"/>
                    <a:gd name="connsiteY4-52" fmla="*/ 232886 h 232887"/>
                    <a:gd name="connsiteX0-53" fmla="*/ 5562 w 684305"/>
                    <a:gd name="connsiteY0-54" fmla="*/ 0 h 247245"/>
                    <a:gd name="connsiteX1-55" fmla="*/ 88689 w 684305"/>
                    <a:gd name="connsiteY1-56" fmla="*/ 135082 h 247245"/>
                    <a:gd name="connsiteX2-57" fmla="*/ 618626 w 684305"/>
                    <a:gd name="connsiteY2-58" fmla="*/ 155864 h 247245"/>
                    <a:gd name="connsiteX3-59" fmla="*/ 673743 w 684305"/>
                    <a:gd name="connsiteY3-60" fmla="*/ 175223 h 247245"/>
                    <a:gd name="connsiteX4-61" fmla="*/ 642924 w 684305"/>
                    <a:gd name="connsiteY4-62" fmla="*/ 247244 h 247245"/>
                    <a:gd name="connsiteX0-63" fmla="*/ 5562 w 694353"/>
                    <a:gd name="connsiteY0-64" fmla="*/ 0 h 247243"/>
                    <a:gd name="connsiteX1-65" fmla="*/ 88689 w 694353"/>
                    <a:gd name="connsiteY1-66" fmla="*/ 135082 h 247243"/>
                    <a:gd name="connsiteX2-67" fmla="*/ 618626 w 694353"/>
                    <a:gd name="connsiteY2-68" fmla="*/ 155864 h 247243"/>
                    <a:gd name="connsiteX3-69" fmla="*/ 688610 w 694353"/>
                    <a:gd name="connsiteY3-70" fmla="*/ 203941 h 247243"/>
                    <a:gd name="connsiteX4-71" fmla="*/ 642924 w 694353"/>
                    <a:gd name="connsiteY4-72" fmla="*/ 247244 h 247243"/>
                    <a:gd name="connsiteX0-73" fmla="*/ 5562 w 688656"/>
                    <a:gd name="connsiteY0-74" fmla="*/ 0 h 247245"/>
                    <a:gd name="connsiteX1-75" fmla="*/ 88689 w 688656"/>
                    <a:gd name="connsiteY1-76" fmla="*/ 135082 h 247245"/>
                    <a:gd name="connsiteX2-77" fmla="*/ 618626 w 688656"/>
                    <a:gd name="connsiteY2-78" fmla="*/ 155864 h 247245"/>
                    <a:gd name="connsiteX3-79" fmla="*/ 688610 w 688656"/>
                    <a:gd name="connsiteY3-80" fmla="*/ 203941 h 247245"/>
                    <a:gd name="connsiteX4-81" fmla="*/ 642924 w 688656"/>
                    <a:gd name="connsiteY4-82" fmla="*/ 247244 h 247245"/>
                    <a:gd name="connsiteX0-83" fmla="*/ 5562 w 688655"/>
                    <a:gd name="connsiteY0-84" fmla="*/ 0 h 247243"/>
                    <a:gd name="connsiteX1-85" fmla="*/ 88689 w 688655"/>
                    <a:gd name="connsiteY1-86" fmla="*/ 135082 h 247243"/>
                    <a:gd name="connsiteX2-87" fmla="*/ 618626 w 688655"/>
                    <a:gd name="connsiteY2-88" fmla="*/ 155864 h 247243"/>
                    <a:gd name="connsiteX3-89" fmla="*/ 688610 w 688655"/>
                    <a:gd name="connsiteY3-90" fmla="*/ 203941 h 247243"/>
                    <a:gd name="connsiteX4-91" fmla="*/ 642924 w 688655"/>
                    <a:gd name="connsiteY4-92" fmla="*/ 247244 h 247243"/>
                    <a:gd name="connsiteX0-93" fmla="*/ 5562 w 688655"/>
                    <a:gd name="connsiteY0-94" fmla="*/ 0 h 203941"/>
                    <a:gd name="connsiteX1-95" fmla="*/ 88689 w 688655"/>
                    <a:gd name="connsiteY1-96" fmla="*/ 135082 h 203941"/>
                    <a:gd name="connsiteX2-97" fmla="*/ 618626 w 688655"/>
                    <a:gd name="connsiteY2-98" fmla="*/ 155864 h 203941"/>
                    <a:gd name="connsiteX3-99" fmla="*/ 688610 w 688655"/>
                    <a:gd name="connsiteY3-100" fmla="*/ 203941 h 203941"/>
                    <a:gd name="connsiteX0-101" fmla="*/ 5562 w 677530"/>
                    <a:gd name="connsiteY0-102" fmla="*/ 0 h 242131"/>
                    <a:gd name="connsiteX1-103" fmla="*/ 88689 w 677530"/>
                    <a:gd name="connsiteY1-104" fmla="*/ 135082 h 242131"/>
                    <a:gd name="connsiteX2-105" fmla="*/ 618626 w 677530"/>
                    <a:gd name="connsiteY2-106" fmla="*/ 155864 h 242131"/>
                    <a:gd name="connsiteX3-107" fmla="*/ 670817 w 677530"/>
                    <a:gd name="connsiteY3-108" fmla="*/ 242131 h 242131"/>
                    <a:gd name="connsiteX0-109" fmla="*/ 5562 w 664333"/>
                    <a:gd name="connsiteY0-110" fmla="*/ 0 h 238712"/>
                    <a:gd name="connsiteX1-111" fmla="*/ 88689 w 664333"/>
                    <a:gd name="connsiteY1-112" fmla="*/ 135082 h 238712"/>
                    <a:gd name="connsiteX2-113" fmla="*/ 618626 w 664333"/>
                    <a:gd name="connsiteY2-114" fmla="*/ 155864 h 238712"/>
                    <a:gd name="connsiteX3-115" fmla="*/ 642752 w 664333"/>
                    <a:gd name="connsiteY3-116" fmla="*/ 238712 h 238712"/>
                    <a:gd name="connsiteX0-117" fmla="*/ 5562 w 711991"/>
                    <a:gd name="connsiteY0-118" fmla="*/ 0 h 314413"/>
                    <a:gd name="connsiteX1-119" fmla="*/ 88689 w 711991"/>
                    <a:gd name="connsiteY1-120" fmla="*/ 135082 h 314413"/>
                    <a:gd name="connsiteX2-121" fmla="*/ 618626 w 711991"/>
                    <a:gd name="connsiteY2-122" fmla="*/ 155864 h 314413"/>
                    <a:gd name="connsiteX3-123" fmla="*/ 711991 w 711991"/>
                    <a:gd name="connsiteY3-124" fmla="*/ 314414 h 314413"/>
                    <a:gd name="connsiteX0-125" fmla="*/ 5562 w 665363"/>
                    <a:gd name="connsiteY0-126" fmla="*/ 0 h 272655"/>
                    <a:gd name="connsiteX1-127" fmla="*/ 88689 w 665363"/>
                    <a:gd name="connsiteY1-128" fmla="*/ 135082 h 272655"/>
                    <a:gd name="connsiteX2-129" fmla="*/ 618626 w 665363"/>
                    <a:gd name="connsiteY2-130" fmla="*/ 155864 h 272655"/>
                    <a:gd name="connsiteX3-131" fmla="*/ 645298 w 665363"/>
                    <a:gd name="connsiteY3-132" fmla="*/ 272656 h 272655"/>
                    <a:gd name="connsiteX0-133" fmla="*/ 5562 w 676446"/>
                    <a:gd name="connsiteY0-134" fmla="*/ 0 h 272657"/>
                    <a:gd name="connsiteX1-135" fmla="*/ 88689 w 676446"/>
                    <a:gd name="connsiteY1-136" fmla="*/ 135082 h 272657"/>
                    <a:gd name="connsiteX2-137" fmla="*/ 618626 w 676446"/>
                    <a:gd name="connsiteY2-138" fmla="*/ 155864 h 272657"/>
                    <a:gd name="connsiteX3-139" fmla="*/ 645298 w 676446"/>
                    <a:gd name="connsiteY3-140" fmla="*/ 272656 h 272657"/>
                    <a:gd name="connsiteX0-141" fmla="*/ 20123 w 691007"/>
                    <a:gd name="connsiteY0-142" fmla="*/ 0 h 272655"/>
                    <a:gd name="connsiteX1-143" fmla="*/ 103250 w 691007"/>
                    <a:gd name="connsiteY1-144" fmla="*/ 135082 h 272655"/>
                    <a:gd name="connsiteX2-145" fmla="*/ 633187 w 691007"/>
                    <a:gd name="connsiteY2-146" fmla="*/ 155864 h 272655"/>
                    <a:gd name="connsiteX3-147" fmla="*/ 659859 w 691007"/>
                    <a:gd name="connsiteY3-148" fmla="*/ 272656 h 272655"/>
                    <a:gd name="connsiteX0-149" fmla="*/ 17841 w 701337"/>
                    <a:gd name="connsiteY0-150" fmla="*/ 1 h 260740"/>
                    <a:gd name="connsiteX1-151" fmla="*/ 113580 w 701337"/>
                    <a:gd name="connsiteY1-152" fmla="*/ 123165 h 260740"/>
                    <a:gd name="connsiteX2-153" fmla="*/ 643517 w 701337"/>
                    <a:gd name="connsiteY2-154" fmla="*/ 143947 h 260740"/>
                    <a:gd name="connsiteX3-155" fmla="*/ 670189 w 701337"/>
                    <a:gd name="connsiteY3-156" fmla="*/ 260739 h 26074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701337" h="260740">
                      <a:moveTo>
                        <a:pt x="17841" y="1"/>
                      </a:moveTo>
                      <a:cubicBezTo>
                        <a:pt x="-24636" y="70720"/>
                        <a:pt x="9301" y="99174"/>
                        <a:pt x="113580" y="123165"/>
                      </a:cubicBezTo>
                      <a:cubicBezTo>
                        <a:pt x="217859" y="147156"/>
                        <a:pt x="525421" y="101115"/>
                        <a:pt x="643517" y="143947"/>
                      </a:cubicBezTo>
                      <a:cubicBezTo>
                        <a:pt x="761613" y="186779"/>
                        <a:pt x="660646" y="225217"/>
                        <a:pt x="670189" y="260739"/>
                      </a:cubicBez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8" name="任意多边形: 形状 26"/>
                <p:cNvSpPr/>
                <p:nvPr/>
              </p:nvSpPr>
              <p:spPr>
                <a:xfrm rot="16200000">
                  <a:off x="3227403" y="2605742"/>
                  <a:ext cx="618185" cy="145474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20556 w 666610"/>
                    <a:gd name="connsiteY0-2" fmla="*/ 0 h 218209"/>
                    <a:gd name="connsiteX1-3" fmla="*/ 103683 w 666610"/>
                    <a:gd name="connsiteY1-4" fmla="*/ 135082 h 218209"/>
                    <a:gd name="connsiteX2-5" fmla="*/ 633620 w 666610"/>
                    <a:gd name="connsiteY2-6" fmla="*/ 155864 h 218209"/>
                    <a:gd name="connsiteX3-7" fmla="*/ 612838 w 666610"/>
                    <a:gd name="connsiteY3-8" fmla="*/ 218209 h 218209"/>
                    <a:gd name="connsiteX4-9" fmla="*/ 612838 w 666610"/>
                    <a:gd name="connsiteY4-10" fmla="*/ 218209 h 21820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610" h="218209">
                      <a:moveTo>
                        <a:pt x="20556" y="0"/>
                      </a:moveTo>
                      <a:cubicBezTo>
                        <a:pt x="-22901" y="47056"/>
                        <a:pt x="1506" y="109105"/>
                        <a:pt x="103683" y="135082"/>
                      </a:cubicBezTo>
                      <a:cubicBezTo>
                        <a:pt x="205860" y="161059"/>
                        <a:pt x="548761" y="142010"/>
                        <a:pt x="633620" y="155864"/>
                      </a:cubicBezTo>
                      <a:cubicBezTo>
                        <a:pt x="718479" y="169718"/>
                        <a:pt x="612838" y="218209"/>
                        <a:pt x="612838" y="218209"/>
                      </a:cubicBezTo>
                      <a:lnTo>
                        <a:pt x="612838" y="218209"/>
                      </a:ln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9" name="任意多边形: 形状 26"/>
                <p:cNvSpPr/>
                <p:nvPr/>
              </p:nvSpPr>
              <p:spPr>
                <a:xfrm rot="16200000">
                  <a:off x="3355558" y="2615772"/>
                  <a:ext cx="583211" cy="140036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4572 w 623888"/>
                    <a:gd name="connsiteY0-2" fmla="*/ 0 h 218209"/>
                    <a:gd name="connsiteX1-3" fmla="*/ 87699 w 623888"/>
                    <a:gd name="connsiteY1-4" fmla="*/ 135082 h 218209"/>
                    <a:gd name="connsiteX2-5" fmla="*/ 581846 w 623888"/>
                    <a:gd name="connsiteY2-6" fmla="*/ 144776 h 218209"/>
                    <a:gd name="connsiteX3-7" fmla="*/ 596854 w 623888"/>
                    <a:gd name="connsiteY3-8" fmla="*/ 218209 h 218209"/>
                    <a:gd name="connsiteX4-9" fmla="*/ 596854 w 623888"/>
                    <a:gd name="connsiteY4-10" fmla="*/ 218209 h 218209"/>
                    <a:gd name="connsiteX0-11" fmla="*/ 4572 w 623887"/>
                    <a:gd name="connsiteY0-12" fmla="*/ 0 h 218209"/>
                    <a:gd name="connsiteX1-13" fmla="*/ 87699 w 623887"/>
                    <a:gd name="connsiteY1-14" fmla="*/ 135082 h 218209"/>
                    <a:gd name="connsiteX2-15" fmla="*/ 581846 w 623887"/>
                    <a:gd name="connsiteY2-16" fmla="*/ 144776 h 218209"/>
                    <a:gd name="connsiteX3-17" fmla="*/ 596854 w 623887"/>
                    <a:gd name="connsiteY3-18" fmla="*/ 218209 h 218209"/>
                    <a:gd name="connsiteX4-19" fmla="*/ 585412 w 623887"/>
                    <a:gd name="connsiteY4-20" fmla="*/ 203364 h 218209"/>
                    <a:gd name="connsiteX0-21" fmla="*/ 18961 w 638276"/>
                    <a:gd name="connsiteY0-22" fmla="*/ 0 h 218209"/>
                    <a:gd name="connsiteX1-23" fmla="*/ 102088 w 638276"/>
                    <a:gd name="connsiteY1-24" fmla="*/ 135082 h 218209"/>
                    <a:gd name="connsiteX2-25" fmla="*/ 596235 w 638276"/>
                    <a:gd name="connsiteY2-26" fmla="*/ 144776 h 218209"/>
                    <a:gd name="connsiteX3-27" fmla="*/ 611243 w 638276"/>
                    <a:gd name="connsiteY3-28" fmla="*/ 218209 h 218209"/>
                    <a:gd name="connsiteX4-29" fmla="*/ 599801 w 638276"/>
                    <a:gd name="connsiteY4-30" fmla="*/ 203364 h 218209"/>
                    <a:gd name="connsiteX0-31" fmla="*/ 21317 w 628897"/>
                    <a:gd name="connsiteY0-32" fmla="*/ 1 h 210053"/>
                    <a:gd name="connsiteX1-33" fmla="*/ 92709 w 628897"/>
                    <a:gd name="connsiteY1-34" fmla="*/ 126926 h 210053"/>
                    <a:gd name="connsiteX2-35" fmla="*/ 586856 w 628897"/>
                    <a:gd name="connsiteY2-36" fmla="*/ 136620 h 210053"/>
                    <a:gd name="connsiteX3-37" fmla="*/ 601864 w 628897"/>
                    <a:gd name="connsiteY3-38" fmla="*/ 210053 h 210053"/>
                    <a:gd name="connsiteX4-39" fmla="*/ 590422 w 628897"/>
                    <a:gd name="connsiteY4-40" fmla="*/ 195208 h 2100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28897" h="210053">
                      <a:moveTo>
                        <a:pt x="21317" y="1"/>
                      </a:moveTo>
                      <a:cubicBezTo>
                        <a:pt x="-21161" y="70718"/>
                        <a:pt x="-1547" y="104156"/>
                        <a:pt x="92709" y="126926"/>
                      </a:cubicBezTo>
                      <a:cubicBezTo>
                        <a:pt x="186965" y="149696"/>
                        <a:pt x="501997" y="122766"/>
                        <a:pt x="586856" y="136620"/>
                      </a:cubicBezTo>
                      <a:cubicBezTo>
                        <a:pt x="671715" y="150474"/>
                        <a:pt x="601864" y="210053"/>
                        <a:pt x="601864" y="210053"/>
                      </a:cubicBezTo>
                      <a:lnTo>
                        <a:pt x="590422" y="195208"/>
                      </a:ln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44" name="任意多边形: 形状 26"/>
              <p:cNvSpPr/>
              <p:nvPr/>
            </p:nvSpPr>
            <p:spPr>
              <a:xfrm rot="19562040" flipV="1">
                <a:off x="1431678" y="1701125"/>
                <a:ext cx="554926" cy="119410"/>
              </a:xfrm>
              <a:custGeom>
                <a:avLst/>
                <a:gdLst>
                  <a:gd name="connsiteX0" fmla="*/ 5562 w 651616"/>
                  <a:gd name="connsiteY0" fmla="*/ 0 h 218209"/>
                  <a:gd name="connsiteX1" fmla="*/ 88689 w 651616"/>
                  <a:gd name="connsiteY1" fmla="*/ 135082 h 218209"/>
                  <a:gd name="connsiteX2" fmla="*/ 618626 w 651616"/>
                  <a:gd name="connsiteY2" fmla="*/ 155864 h 218209"/>
                  <a:gd name="connsiteX3" fmla="*/ 597844 w 651616"/>
                  <a:gd name="connsiteY3" fmla="*/ 218209 h 218209"/>
                  <a:gd name="connsiteX4" fmla="*/ 597844 w 651616"/>
                  <a:gd name="connsiteY4" fmla="*/ 218209 h 218209"/>
                  <a:gd name="connsiteX0-1" fmla="*/ 3356 w 596372"/>
                  <a:gd name="connsiteY0-2" fmla="*/ 0 h 218209"/>
                  <a:gd name="connsiteX1-3" fmla="*/ 86483 w 596372"/>
                  <a:gd name="connsiteY1-4" fmla="*/ 135082 h 218209"/>
                  <a:gd name="connsiteX2-5" fmla="*/ 523917 w 596372"/>
                  <a:gd name="connsiteY2-6" fmla="*/ 151322 h 218209"/>
                  <a:gd name="connsiteX3-7" fmla="*/ 595638 w 596372"/>
                  <a:gd name="connsiteY3-8" fmla="*/ 218209 h 218209"/>
                  <a:gd name="connsiteX4-9" fmla="*/ 595638 w 596372"/>
                  <a:gd name="connsiteY4-10" fmla="*/ 218209 h 218209"/>
                  <a:gd name="connsiteX0-11" fmla="*/ 3356 w 596372"/>
                  <a:gd name="connsiteY0-12" fmla="*/ 0 h 238308"/>
                  <a:gd name="connsiteX1-13" fmla="*/ 86483 w 596372"/>
                  <a:gd name="connsiteY1-14" fmla="*/ 135082 h 238308"/>
                  <a:gd name="connsiteX2-15" fmla="*/ 523917 w 596372"/>
                  <a:gd name="connsiteY2-16" fmla="*/ 151322 h 238308"/>
                  <a:gd name="connsiteX3-17" fmla="*/ 595638 w 596372"/>
                  <a:gd name="connsiteY3-18" fmla="*/ 218209 h 238308"/>
                  <a:gd name="connsiteX4-19" fmla="*/ 512131 w 596372"/>
                  <a:gd name="connsiteY4-20" fmla="*/ 238308 h 238308"/>
                  <a:gd name="connsiteX0-21" fmla="*/ 3356 w 563184"/>
                  <a:gd name="connsiteY0-22" fmla="*/ 0 h 238308"/>
                  <a:gd name="connsiteX1-23" fmla="*/ 86483 w 563184"/>
                  <a:gd name="connsiteY1-24" fmla="*/ 135082 h 238308"/>
                  <a:gd name="connsiteX2-25" fmla="*/ 523917 w 563184"/>
                  <a:gd name="connsiteY2-26" fmla="*/ 151322 h 238308"/>
                  <a:gd name="connsiteX3-27" fmla="*/ 542246 w 563184"/>
                  <a:gd name="connsiteY3-28" fmla="*/ 194886 h 238308"/>
                  <a:gd name="connsiteX4-29" fmla="*/ 512131 w 563184"/>
                  <a:gd name="connsiteY4-30" fmla="*/ 238308 h 238308"/>
                  <a:gd name="connsiteX0-31" fmla="*/ 3356 w 563184"/>
                  <a:gd name="connsiteY0-32" fmla="*/ 0 h 236842"/>
                  <a:gd name="connsiteX1-33" fmla="*/ 86483 w 563184"/>
                  <a:gd name="connsiteY1-34" fmla="*/ 135082 h 236842"/>
                  <a:gd name="connsiteX2-35" fmla="*/ 523917 w 563184"/>
                  <a:gd name="connsiteY2-36" fmla="*/ 151322 h 236842"/>
                  <a:gd name="connsiteX3-37" fmla="*/ 542246 w 563184"/>
                  <a:gd name="connsiteY3-38" fmla="*/ 194886 h 236842"/>
                  <a:gd name="connsiteX4-39" fmla="*/ 500104 w 563184"/>
                  <a:gd name="connsiteY4-40" fmla="*/ 236842 h 236842"/>
                  <a:gd name="connsiteX0-41" fmla="*/ 3356 w 565483"/>
                  <a:gd name="connsiteY0-42" fmla="*/ 0 h 236842"/>
                  <a:gd name="connsiteX1-43" fmla="*/ 86483 w 565483"/>
                  <a:gd name="connsiteY1-44" fmla="*/ 135082 h 236842"/>
                  <a:gd name="connsiteX2-45" fmla="*/ 523917 w 565483"/>
                  <a:gd name="connsiteY2-46" fmla="*/ 151322 h 236842"/>
                  <a:gd name="connsiteX3-47" fmla="*/ 547529 w 565483"/>
                  <a:gd name="connsiteY3-48" fmla="*/ 212346 h 236842"/>
                  <a:gd name="connsiteX4-49" fmla="*/ 500104 w 565483"/>
                  <a:gd name="connsiteY4-50" fmla="*/ 236842 h 23684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565483" h="236842">
                    <a:moveTo>
                      <a:pt x="3356" y="0"/>
                    </a:moveTo>
                    <a:cubicBezTo>
                      <a:pt x="-6169" y="54552"/>
                      <a:pt x="-277" y="109862"/>
                      <a:pt x="86483" y="135082"/>
                    </a:cubicBezTo>
                    <a:cubicBezTo>
                      <a:pt x="173243" y="160302"/>
                      <a:pt x="447076" y="138445"/>
                      <a:pt x="523917" y="151322"/>
                    </a:cubicBezTo>
                    <a:cubicBezTo>
                      <a:pt x="600758" y="164199"/>
                      <a:pt x="547529" y="212346"/>
                      <a:pt x="547529" y="212346"/>
                    </a:cubicBezTo>
                    <a:lnTo>
                      <a:pt x="500104" y="236842"/>
                    </a:lnTo>
                  </a:path>
                </a:pathLst>
              </a:custGeom>
              <a:noFill/>
              <a:ln w="317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任意多边形: 形状 26"/>
              <p:cNvSpPr/>
              <p:nvPr/>
            </p:nvSpPr>
            <p:spPr>
              <a:xfrm rot="19562040" flipV="1">
                <a:off x="1386480" y="1639600"/>
                <a:ext cx="632065" cy="79830"/>
              </a:xfrm>
              <a:custGeom>
                <a:avLst/>
                <a:gdLst>
                  <a:gd name="connsiteX0" fmla="*/ 5562 w 651616"/>
                  <a:gd name="connsiteY0" fmla="*/ 0 h 218209"/>
                  <a:gd name="connsiteX1" fmla="*/ 88689 w 651616"/>
                  <a:gd name="connsiteY1" fmla="*/ 135082 h 218209"/>
                  <a:gd name="connsiteX2" fmla="*/ 618626 w 651616"/>
                  <a:gd name="connsiteY2" fmla="*/ 155864 h 218209"/>
                  <a:gd name="connsiteX3" fmla="*/ 597844 w 651616"/>
                  <a:gd name="connsiteY3" fmla="*/ 218209 h 218209"/>
                  <a:gd name="connsiteX4" fmla="*/ 597844 w 651616"/>
                  <a:gd name="connsiteY4" fmla="*/ 218209 h 218209"/>
                  <a:gd name="connsiteX0-1" fmla="*/ 5562 w 651616"/>
                  <a:gd name="connsiteY0-2" fmla="*/ 0 h 218209"/>
                  <a:gd name="connsiteX1-3" fmla="*/ 88689 w 651616"/>
                  <a:gd name="connsiteY1-4" fmla="*/ 135082 h 218209"/>
                  <a:gd name="connsiteX2-5" fmla="*/ 618626 w 651616"/>
                  <a:gd name="connsiteY2-6" fmla="*/ 155864 h 218209"/>
                  <a:gd name="connsiteX3-7" fmla="*/ 597844 w 651616"/>
                  <a:gd name="connsiteY3-8" fmla="*/ 218209 h 218209"/>
                  <a:gd name="connsiteX0-9" fmla="*/ 5562 w 618626"/>
                  <a:gd name="connsiteY0-10" fmla="*/ 0 h 155864"/>
                  <a:gd name="connsiteX1-11" fmla="*/ 88689 w 618626"/>
                  <a:gd name="connsiteY1-12" fmla="*/ 135082 h 155864"/>
                  <a:gd name="connsiteX2-13" fmla="*/ 618626 w 618626"/>
                  <a:gd name="connsiteY2-14" fmla="*/ 155864 h 155864"/>
                  <a:gd name="connsiteX0-15" fmla="*/ 6349 w 644090"/>
                  <a:gd name="connsiteY0-16" fmla="*/ 0 h 158337"/>
                  <a:gd name="connsiteX1-17" fmla="*/ 89476 w 644090"/>
                  <a:gd name="connsiteY1-18" fmla="*/ 135082 h 158337"/>
                  <a:gd name="connsiteX2-19" fmla="*/ 644090 w 644090"/>
                  <a:gd name="connsiteY2-20" fmla="*/ 158337 h 1583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644090" h="158337">
                    <a:moveTo>
                      <a:pt x="6349" y="0"/>
                    </a:moveTo>
                    <a:cubicBezTo>
                      <a:pt x="-3176" y="54552"/>
                      <a:pt x="-16814" y="108692"/>
                      <a:pt x="89476" y="135082"/>
                    </a:cubicBezTo>
                    <a:cubicBezTo>
                      <a:pt x="195766" y="161472"/>
                      <a:pt x="559231" y="144483"/>
                      <a:pt x="644090" y="158337"/>
                    </a:cubicBezTo>
                  </a:path>
                </a:pathLst>
              </a:custGeom>
              <a:noFill/>
              <a:ln w="317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2" name="任意多边形: 形状 26"/>
            <p:cNvSpPr/>
            <p:nvPr/>
          </p:nvSpPr>
          <p:spPr>
            <a:xfrm rot="7849497">
              <a:off x="3018865" y="2047237"/>
              <a:ext cx="497771" cy="111014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3356 w 596372"/>
                <a:gd name="connsiteY0-2" fmla="*/ 0 h 218209"/>
                <a:gd name="connsiteX1-3" fmla="*/ 86483 w 596372"/>
                <a:gd name="connsiteY1-4" fmla="*/ 135082 h 218209"/>
                <a:gd name="connsiteX2-5" fmla="*/ 523917 w 596372"/>
                <a:gd name="connsiteY2-6" fmla="*/ 151322 h 218209"/>
                <a:gd name="connsiteX3-7" fmla="*/ 595638 w 596372"/>
                <a:gd name="connsiteY3-8" fmla="*/ 218209 h 218209"/>
                <a:gd name="connsiteX4-9" fmla="*/ 595638 w 596372"/>
                <a:gd name="connsiteY4-10" fmla="*/ 218209 h 218209"/>
                <a:gd name="connsiteX0-11" fmla="*/ 3356 w 596372"/>
                <a:gd name="connsiteY0-12" fmla="*/ 0 h 238308"/>
                <a:gd name="connsiteX1-13" fmla="*/ 86483 w 596372"/>
                <a:gd name="connsiteY1-14" fmla="*/ 135082 h 238308"/>
                <a:gd name="connsiteX2-15" fmla="*/ 523917 w 596372"/>
                <a:gd name="connsiteY2-16" fmla="*/ 151322 h 238308"/>
                <a:gd name="connsiteX3-17" fmla="*/ 595638 w 596372"/>
                <a:gd name="connsiteY3-18" fmla="*/ 218209 h 238308"/>
                <a:gd name="connsiteX4-19" fmla="*/ 512131 w 596372"/>
                <a:gd name="connsiteY4-20" fmla="*/ 238308 h 238308"/>
                <a:gd name="connsiteX0-21" fmla="*/ 3356 w 563184"/>
                <a:gd name="connsiteY0-22" fmla="*/ 0 h 238308"/>
                <a:gd name="connsiteX1-23" fmla="*/ 86483 w 563184"/>
                <a:gd name="connsiteY1-24" fmla="*/ 135082 h 238308"/>
                <a:gd name="connsiteX2-25" fmla="*/ 523917 w 563184"/>
                <a:gd name="connsiteY2-26" fmla="*/ 151322 h 238308"/>
                <a:gd name="connsiteX3-27" fmla="*/ 542246 w 563184"/>
                <a:gd name="connsiteY3-28" fmla="*/ 194886 h 238308"/>
                <a:gd name="connsiteX4-29" fmla="*/ 512131 w 563184"/>
                <a:gd name="connsiteY4-30" fmla="*/ 238308 h 238308"/>
                <a:gd name="connsiteX0-31" fmla="*/ 3356 w 563184"/>
                <a:gd name="connsiteY0-32" fmla="*/ 0 h 236842"/>
                <a:gd name="connsiteX1-33" fmla="*/ 86483 w 563184"/>
                <a:gd name="connsiteY1-34" fmla="*/ 135082 h 236842"/>
                <a:gd name="connsiteX2-35" fmla="*/ 523917 w 563184"/>
                <a:gd name="connsiteY2-36" fmla="*/ 151322 h 236842"/>
                <a:gd name="connsiteX3-37" fmla="*/ 542246 w 563184"/>
                <a:gd name="connsiteY3-38" fmla="*/ 194886 h 236842"/>
                <a:gd name="connsiteX4-39" fmla="*/ 500104 w 563184"/>
                <a:gd name="connsiteY4-40" fmla="*/ 236842 h 236842"/>
                <a:gd name="connsiteX0-41" fmla="*/ 3356 w 565483"/>
                <a:gd name="connsiteY0-42" fmla="*/ 0 h 236842"/>
                <a:gd name="connsiteX1-43" fmla="*/ 86483 w 565483"/>
                <a:gd name="connsiteY1-44" fmla="*/ 135082 h 236842"/>
                <a:gd name="connsiteX2-45" fmla="*/ 523917 w 565483"/>
                <a:gd name="connsiteY2-46" fmla="*/ 151322 h 236842"/>
                <a:gd name="connsiteX3-47" fmla="*/ 547529 w 565483"/>
                <a:gd name="connsiteY3-48" fmla="*/ 212346 h 236842"/>
                <a:gd name="connsiteX4-49" fmla="*/ 500104 w 565483"/>
                <a:gd name="connsiteY4-50" fmla="*/ 236842 h 236842"/>
                <a:gd name="connsiteX0-51" fmla="*/ 3356 w 587996"/>
                <a:gd name="connsiteY0-52" fmla="*/ 0 h 236842"/>
                <a:gd name="connsiteX1-53" fmla="*/ 86483 w 587996"/>
                <a:gd name="connsiteY1-54" fmla="*/ 135082 h 236842"/>
                <a:gd name="connsiteX2-55" fmla="*/ 523917 w 587996"/>
                <a:gd name="connsiteY2-56" fmla="*/ 151322 h 236842"/>
                <a:gd name="connsiteX3-57" fmla="*/ 585469 w 587996"/>
                <a:gd name="connsiteY3-58" fmla="*/ 220330 h 236842"/>
                <a:gd name="connsiteX4-59" fmla="*/ 500104 w 587996"/>
                <a:gd name="connsiteY4-60" fmla="*/ 236842 h 236842"/>
                <a:gd name="connsiteX0-61" fmla="*/ 3356 w 587996"/>
                <a:gd name="connsiteY0-62" fmla="*/ 0 h 244339"/>
                <a:gd name="connsiteX1-63" fmla="*/ 86483 w 587996"/>
                <a:gd name="connsiteY1-64" fmla="*/ 135082 h 244339"/>
                <a:gd name="connsiteX2-65" fmla="*/ 523917 w 587996"/>
                <a:gd name="connsiteY2-66" fmla="*/ 151322 h 244339"/>
                <a:gd name="connsiteX3-67" fmla="*/ 585469 w 587996"/>
                <a:gd name="connsiteY3-68" fmla="*/ 220330 h 244339"/>
                <a:gd name="connsiteX4-69" fmla="*/ 534036 w 587996"/>
                <a:gd name="connsiteY4-70" fmla="*/ 244339 h 244339"/>
                <a:gd name="connsiteX0-71" fmla="*/ 3559 w 591992"/>
                <a:gd name="connsiteY0-72" fmla="*/ 0 h 244339"/>
                <a:gd name="connsiteX1-73" fmla="*/ 86686 w 591992"/>
                <a:gd name="connsiteY1-74" fmla="*/ 135082 h 244339"/>
                <a:gd name="connsiteX2-75" fmla="*/ 535168 w 591992"/>
                <a:gd name="connsiteY2-76" fmla="*/ 129124 h 244339"/>
                <a:gd name="connsiteX3-77" fmla="*/ 585672 w 591992"/>
                <a:gd name="connsiteY3-78" fmla="*/ 220330 h 244339"/>
                <a:gd name="connsiteX4-79" fmla="*/ 534239 w 591992"/>
                <a:gd name="connsiteY4-80" fmla="*/ 244339 h 244339"/>
                <a:gd name="connsiteX0-81" fmla="*/ 3559 w 594181"/>
                <a:gd name="connsiteY0-82" fmla="*/ 0 h 244339"/>
                <a:gd name="connsiteX1-83" fmla="*/ 86686 w 594181"/>
                <a:gd name="connsiteY1-84" fmla="*/ 135082 h 244339"/>
                <a:gd name="connsiteX2-85" fmla="*/ 535168 w 594181"/>
                <a:gd name="connsiteY2-86" fmla="*/ 129124 h 244339"/>
                <a:gd name="connsiteX3-87" fmla="*/ 588993 w 594181"/>
                <a:gd name="connsiteY3-88" fmla="*/ 190464 h 244339"/>
                <a:gd name="connsiteX4-89" fmla="*/ 534239 w 594181"/>
                <a:gd name="connsiteY4-90" fmla="*/ 244339 h 244339"/>
                <a:gd name="connsiteX0-91" fmla="*/ 3559 w 594181"/>
                <a:gd name="connsiteY0-92" fmla="*/ 0 h 221164"/>
                <a:gd name="connsiteX1-93" fmla="*/ 86686 w 594181"/>
                <a:gd name="connsiteY1-94" fmla="*/ 135082 h 221164"/>
                <a:gd name="connsiteX2-95" fmla="*/ 535168 w 594181"/>
                <a:gd name="connsiteY2-96" fmla="*/ 129124 h 221164"/>
                <a:gd name="connsiteX3-97" fmla="*/ 588993 w 594181"/>
                <a:gd name="connsiteY3-98" fmla="*/ 190464 h 221164"/>
                <a:gd name="connsiteX4-99" fmla="*/ 537268 w 594181"/>
                <a:gd name="connsiteY4-100" fmla="*/ 221163 h 2211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94181" h="221164">
                  <a:moveTo>
                    <a:pt x="3559" y="0"/>
                  </a:moveTo>
                  <a:cubicBezTo>
                    <a:pt x="-5966" y="54552"/>
                    <a:pt x="-1915" y="113561"/>
                    <a:pt x="86686" y="135082"/>
                  </a:cubicBezTo>
                  <a:cubicBezTo>
                    <a:pt x="175287" y="156603"/>
                    <a:pt x="451450" y="119894"/>
                    <a:pt x="535168" y="129124"/>
                  </a:cubicBezTo>
                  <a:cubicBezTo>
                    <a:pt x="618886" y="138354"/>
                    <a:pt x="588993" y="190464"/>
                    <a:pt x="588993" y="190464"/>
                  </a:cubicBezTo>
                  <a:lnTo>
                    <a:pt x="537268" y="221163"/>
                  </a:lnTo>
                </a:path>
              </a:pathLst>
            </a:custGeom>
            <a:noFill/>
            <a:ln w="317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00" name="直接连接符 199"/>
          <p:cNvCxnSpPr/>
          <p:nvPr/>
        </p:nvCxnSpPr>
        <p:spPr>
          <a:xfrm>
            <a:off x="3228749" y="1901840"/>
            <a:ext cx="1526994" cy="0"/>
          </a:xfrm>
          <a:prstGeom prst="line">
            <a:avLst/>
          </a:prstGeom>
          <a:noFill/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09" name="组合 208"/>
          <p:cNvGrpSpPr/>
          <p:nvPr/>
        </p:nvGrpSpPr>
        <p:grpSpPr>
          <a:xfrm rot="2690552">
            <a:off x="5893661" y="1316502"/>
            <a:ext cx="359587" cy="542028"/>
            <a:chOff x="3066377" y="1779094"/>
            <a:chExt cx="520068" cy="783931"/>
          </a:xfrm>
        </p:grpSpPr>
        <p:grpSp>
          <p:nvGrpSpPr>
            <p:cNvPr id="210" name="组合 209"/>
            <p:cNvGrpSpPr/>
            <p:nvPr/>
          </p:nvGrpSpPr>
          <p:grpSpPr>
            <a:xfrm rot="5811537" flipV="1">
              <a:off x="2934445" y="1911026"/>
              <a:ext cx="783931" cy="520068"/>
              <a:chOff x="1386480" y="1639600"/>
              <a:chExt cx="918295" cy="522368"/>
            </a:xfrm>
          </p:grpSpPr>
          <p:grpSp>
            <p:nvGrpSpPr>
              <p:cNvPr id="212" name="组合 211"/>
              <p:cNvGrpSpPr/>
              <p:nvPr/>
            </p:nvGrpSpPr>
            <p:grpSpPr>
              <a:xfrm rot="14162040" flipV="1">
                <a:off x="1755887" y="1613080"/>
                <a:ext cx="336269" cy="761507"/>
                <a:chOff x="3272537" y="2308003"/>
                <a:chExt cx="444645" cy="719624"/>
              </a:xfrm>
            </p:grpSpPr>
            <p:sp>
              <p:nvSpPr>
                <p:cNvPr id="215" name="任意多边形: 形状 26"/>
                <p:cNvSpPr/>
                <p:nvPr/>
              </p:nvSpPr>
              <p:spPr>
                <a:xfrm rot="16200000">
                  <a:off x="2968103" y="2612437"/>
                  <a:ext cx="719624" cy="110756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7103 w 692188"/>
                    <a:gd name="connsiteY0-2" fmla="*/ 0 h 218209"/>
                    <a:gd name="connsiteX1-3" fmla="*/ 90230 w 692188"/>
                    <a:gd name="connsiteY1-4" fmla="*/ 135082 h 218209"/>
                    <a:gd name="connsiteX2-5" fmla="*/ 666418 w 692188"/>
                    <a:gd name="connsiteY2-6" fmla="*/ 158137 h 218209"/>
                    <a:gd name="connsiteX3-7" fmla="*/ 599385 w 692188"/>
                    <a:gd name="connsiteY3-8" fmla="*/ 218209 h 218209"/>
                    <a:gd name="connsiteX4-9" fmla="*/ 599385 w 692188"/>
                    <a:gd name="connsiteY4-10" fmla="*/ 218209 h 218209"/>
                    <a:gd name="connsiteX0-11" fmla="*/ 7103 w 804262"/>
                    <a:gd name="connsiteY0-12" fmla="*/ 0 h 418066"/>
                    <a:gd name="connsiteX1-13" fmla="*/ 90230 w 804262"/>
                    <a:gd name="connsiteY1-14" fmla="*/ 135082 h 418066"/>
                    <a:gd name="connsiteX2-15" fmla="*/ 666418 w 804262"/>
                    <a:gd name="connsiteY2-16" fmla="*/ 158137 h 418066"/>
                    <a:gd name="connsiteX3-17" fmla="*/ 599385 w 804262"/>
                    <a:gd name="connsiteY3-18" fmla="*/ 218209 h 418066"/>
                    <a:gd name="connsiteX4-19" fmla="*/ 804262 w 804262"/>
                    <a:gd name="connsiteY4-20" fmla="*/ 418065 h 418066"/>
                    <a:gd name="connsiteX0-21" fmla="*/ 7103 w 804262"/>
                    <a:gd name="connsiteY0-22" fmla="*/ 0 h 418064"/>
                    <a:gd name="connsiteX1-23" fmla="*/ 90230 w 804262"/>
                    <a:gd name="connsiteY1-24" fmla="*/ 135082 h 418064"/>
                    <a:gd name="connsiteX2-25" fmla="*/ 666418 w 804262"/>
                    <a:gd name="connsiteY2-26" fmla="*/ 158137 h 418064"/>
                    <a:gd name="connsiteX3-27" fmla="*/ 649061 w 804262"/>
                    <a:gd name="connsiteY3-28" fmla="*/ 234353 h 418064"/>
                    <a:gd name="connsiteX4-29" fmla="*/ 804262 w 804262"/>
                    <a:gd name="connsiteY4-30" fmla="*/ 418065 h 418064"/>
                    <a:gd name="connsiteX0-31" fmla="*/ 7103 w 703746"/>
                    <a:gd name="connsiteY0-32" fmla="*/ 0 h 234354"/>
                    <a:gd name="connsiteX1-33" fmla="*/ 90230 w 703746"/>
                    <a:gd name="connsiteY1-34" fmla="*/ 135082 h 234354"/>
                    <a:gd name="connsiteX2-35" fmla="*/ 666418 w 703746"/>
                    <a:gd name="connsiteY2-36" fmla="*/ 158137 h 234354"/>
                    <a:gd name="connsiteX3-37" fmla="*/ 649061 w 703746"/>
                    <a:gd name="connsiteY3-38" fmla="*/ 234353 h 234354"/>
                    <a:gd name="connsiteX0-39" fmla="*/ 7103 w 708469"/>
                    <a:gd name="connsiteY0-40" fmla="*/ 0 h 249688"/>
                    <a:gd name="connsiteX1-41" fmla="*/ 90230 w 708469"/>
                    <a:gd name="connsiteY1-42" fmla="*/ 135082 h 249688"/>
                    <a:gd name="connsiteX2-43" fmla="*/ 666418 w 708469"/>
                    <a:gd name="connsiteY2-44" fmla="*/ 158137 h 249688"/>
                    <a:gd name="connsiteX3-45" fmla="*/ 664513 w 708469"/>
                    <a:gd name="connsiteY3-46" fmla="*/ 249688 h 249688"/>
                    <a:gd name="connsiteX0-47" fmla="*/ 1435 w 767430"/>
                    <a:gd name="connsiteY0-48" fmla="*/ -1 h 200383"/>
                    <a:gd name="connsiteX1-49" fmla="*/ 149191 w 767430"/>
                    <a:gd name="connsiteY1-50" fmla="*/ 85777 h 200383"/>
                    <a:gd name="connsiteX2-51" fmla="*/ 725379 w 767430"/>
                    <a:gd name="connsiteY2-52" fmla="*/ 108832 h 200383"/>
                    <a:gd name="connsiteX3-53" fmla="*/ 723474 w 767430"/>
                    <a:gd name="connsiteY3-54" fmla="*/ 200383 h 200383"/>
                    <a:gd name="connsiteX0-55" fmla="*/ 1067 w 787985"/>
                    <a:gd name="connsiteY0-56" fmla="*/ 0 h 182754"/>
                    <a:gd name="connsiteX1-57" fmla="*/ 169746 w 787985"/>
                    <a:gd name="connsiteY1-58" fmla="*/ 68148 h 182754"/>
                    <a:gd name="connsiteX2-59" fmla="*/ 745934 w 787985"/>
                    <a:gd name="connsiteY2-60" fmla="*/ 91203 h 182754"/>
                    <a:gd name="connsiteX3-61" fmla="*/ 744029 w 787985"/>
                    <a:gd name="connsiteY3-62" fmla="*/ 182754 h 182754"/>
                    <a:gd name="connsiteX0-63" fmla="*/ 0 w 786918"/>
                    <a:gd name="connsiteY0-64" fmla="*/ 0 h 182754"/>
                    <a:gd name="connsiteX1-65" fmla="*/ 168679 w 786918"/>
                    <a:gd name="connsiteY1-66" fmla="*/ 68148 h 182754"/>
                    <a:gd name="connsiteX2-67" fmla="*/ 744867 w 786918"/>
                    <a:gd name="connsiteY2-68" fmla="*/ 91203 h 182754"/>
                    <a:gd name="connsiteX3-69" fmla="*/ 742962 w 786918"/>
                    <a:gd name="connsiteY3-70" fmla="*/ 182754 h 182754"/>
                    <a:gd name="connsiteX0-71" fmla="*/ 0 w 786918"/>
                    <a:gd name="connsiteY0-72" fmla="*/ 110 h 182864"/>
                    <a:gd name="connsiteX1-73" fmla="*/ 168679 w 786918"/>
                    <a:gd name="connsiteY1-74" fmla="*/ 68258 h 182864"/>
                    <a:gd name="connsiteX2-75" fmla="*/ 744867 w 786918"/>
                    <a:gd name="connsiteY2-76" fmla="*/ 91313 h 182864"/>
                    <a:gd name="connsiteX3-77" fmla="*/ 742962 w 786918"/>
                    <a:gd name="connsiteY3-78" fmla="*/ 182864 h 182864"/>
                    <a:gd name="connsiteX0-79" fmla="*/ 0 w 786918"/>
                    <a:gd name="connsiteY0-80" fmla="*/ 0 h 182754"/>
                    <a:gd name="connsiteX1-81" fmla="*/ 168679 w 786918"/>
                    <a:gd name="connsiteY1-82" fmla="*/ 68148 h 182754"/>
                    <a:gd name="connsiteX2-83" fmla="*/ 744867 w 786918"/>
                    <a:gd name="connsiteY2-84" fmla="*/ 91203 h 182754"/>
                    <a:gd name="connsiteX3-85" fmla="*/ 742962 w 786918"/>
                    <a:gd name="connsiteY3-86" fmla="*/ 182754 h 182754"/>
                    <a:gd name="connsiteX0-87" fmla="*/ 0 w 787244"/>
                    <a:gd name="connsiteY0-88" fmla="*/ 0 h 182754"/>
                    <a:gd name="connsiteX1-89" fmla="*/ 164274 w 787244"/>
                    <a:gd name="connsiteY1-90" fmla="*/ 30614 h 182754"/>
                    <a:gd name="connsiteX2-91" fmla="*/ 744867 w 787244"/>
                    <a:gd name="connsiteY2-92" fmla="*/ 91203 h 182754"/>
                    <a:gd name="connsiteX3-93" fmla="*/ 742962 w 787244"/>
                    <a:gd name="connsiteY3-94" fmla="*/ 182754 h 182754"/>
                    <a:gd name="connsiteX0-95" fmla="*/ 0 w 622970"/>
                    <a:gd name="connsiteY0-96" fmla="*/ 0 h 152140"/>
                    <a:gd name="connsiteX1-97" fmla="*/ 580593 w 622970"/>
                    <a:gd name="connsiteY1-98" fmla="*/ 60589 h 152140"/>
                    <a:gd name="connsiteX2-99" fmla="*/ 578688 w 622970"/>
                    <a:gd name="connsiteY2-100" fmla="*/ 152140 h 152140"/>
                    <a:gd name="connsiteX0-101" fmla="*/ 0 w 775994"/>
                    <a:gd name="connsiteY0-102" fmla="*/ -1 h 166133"/>
                    <a:gd name="connsiteX1-103" fmla="*/ 723065 w 775994"/>
                    <a:gd name="connsiteY1-104" fmla="*/ 74582 h 166133"/>
                    <a:gd name="connsiteX2-105" fmla="*/ 721160 w 775994"/>
                    <a:gd name="connsiteY2-106" fmla="*/ 166133 h 16613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775994" h="166133">
                      <a:moveTo>
                        <a:pt x="0" y="-1"/>
                      </a:moveTo>
                      <a:cubicBezTo>
                        <a:pt x="124144" y="15199"/>
                        <a:pt x="602872" y="46893"/>
                        <a:pt x="723065" y="74582"/>
                      </a:cubicBezTo>
                      <a:cubicBezTo>
                        <a:pt x="843258" y="102271"/>
                        <a:pt x="721160" y="166133"/>
                        <a:pt x="721160" y="166133"/>
                      </a:cubicBez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6" name="任意多边形: 形状 26"/>
                <p:cNvSpPr/>
                <p:nvPr/>
              </p:nvSpPr>
              <p:spPr>
                <a:xfrm rot="16200000">
                  <a:off x="3099371" y="2585162"/>
                  <a:ext cx="650389" cy="173829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5562 w 687495"/>
                    <a:gd name="connsiteY0-2" fmla="*/ 0 h 218209"/>
                    <a:gd name="connsiteX1-3" fmla="*/ 88689 w 687495"/>
                    <a:gd name="connsiteY1-4" fmla="*/ 135082 h 218209"/>
                    <a:gd name="connsiteX2-5" fmla="*/ 618626 w 687495"/>
                    <a:gd name="connsiteY2-6" fmla="*/ 155864 h 218209"/>
                    <a:gd name="connsiteX3-7" fmla="*/ 678732 w 687495"/>
                    <a:gd name="connsiteY3-8" fmla="*/ 199374 h 218209"/>
                    <a:gd name="connsiteX4-9" fmla="*/ 597844 w 687495"/>
                    <a:gd name="connsiteY4-10" fmla="*/ 218209 h 218209"/>
                    <a:gd name="connsiteX5" fmla="*/ 597844 w 687495"/>
                    <a:gd name="connsiteY5" fmla="*/ 218209 h 218209"/>
                    <a:gd name="connsiteX0-11" fmla="*/ 5562 w 687494"/>
                    <a:gd name="connsiteY0-12" fmla="*/ 0 h 246265"/>
                    <a:gd name="connsiteX1-13" fmla="*/ 88689 w 687494"/>
                    <a:gd name="connsiteY1-14" fmla="*/ 135082 h 246265"/>
                    <a:gd name="connsiteX2-15" fmla="*/ 618626 w 687494"/>
                    <a:gd name="connsiteY2-16" fmla="*/ 155864 h 246265"/>
                    <a:gd name="connsiteX3-17" fmla="*/ 678732 w 687494"/>
                    <a:gd name="connsiteY3-18" fmla="*/ 199374 h 246265"/>
                    <a:gd name="connsiteX4-19" fmla="*/ 597844 w 687494"/>
                    <a:gd name="connsiteY4-20" fmla="*/ 218209 h 246265"/>
                    <a:gd name="connsiteX5-21" fmla="*/ 634907 w 687494"/>
                    <a:gd name="connsiteY5-22" fmla="*/ 246266 h 246265"/>
                    <a:gd name="connsiteX0-23" fmla="*/ 5562 w 687494"/>
                    <a:gd name="connsiteY0-24" fmla="*/ 0 h 218209"/>
                    <a:gd name="connsiteX1-25" fmla="*/ 88689 w 687494"/>
                    <a:gd name="connsiteY1-26" fmla="*/ 135082 h 218209"/>
                    <a:gd name="connsiteX2-27" fmla="*/ 618626 w 687494"/>
                    <a:gd name="connsiteY2-28" fmla="*/ 155864 h 218209"/>
                    <a:gd name="connsiteX3-29" fmla="*/ 678732 w 687494"/>
                    <a:gd name="connsiteY3-30" fmla="*/ 199374 h 218209"/>
                    <a:gd name="connsiteX4-31" fmla="*/ 597844 w 687494"/>
                    <a:gd name="connsiteY4-32" fmla="*/ 218209 h 218209"/>
                    <a:gd name="connsiteX0-33" fmla="*/ 5562 w 687494"/>
                    <a:gd name="connsiteY0-34" fmla="*/ 0 h 232885"/>
                    <a:gd name="connsiteX1-35" fmla="*/ 88689 w 687494"/>
                    <a:gd name="connsiteY1-36" fmla="*/ 135082 h 232885"/>
                    <a:gd name="connsiteX2-37" fmla="*/ 618626 w 687494"/>
                    <a:gd name="connsiteY2-38" fmla="*/ 155864 h 232885"/>
                    <a:gd name="connsiteX3-39" fmla="*/ 678732 w 687494"/>
                    <a:gd name="connsiteY3-40" fmla="*/ 199374 h 232885"/>
                    <a:gd name="connsiteX4-41" fmla="*/ 635491 w 687494"/>
                    <a:gd name="connsiteY4-42" fmla="*/ 232886 h 232885"/>
                    <a:gd name="connsiteX0-43" fmla="*/ 5562 w 684304"/>
                    <a:gd name="connsiteY0-44" fmla="*/ 0 h 232887"/>
                    <a:gd name="connsiteX1-45" fmla="*/ 88689 w 684304"/>
                    <a:gd name="connsiteY1-46" fmla="*/ 135082 h 232887"/>
                    <a:gd name="connsiteX2-47" fmla="*/ 618626 w 684304"/>
                    <a:gd name="connsiteY2-48" fmla="*/ 155864 h 232887"/>
                    <a:gd name="connsiteX3-49" fmla="*/ 673743 w 684304"/>
                    <a:gd name="connsiteY3-50" fmla="*/ 175223 h 232887"/>
                    <a:gd name="connsiteX4-51" fmla="*/ 635491 w 684304"/>
                    <a:gd name="connsiteY4-52" fmla="*/ 232886 h 232887"/>
                    <a:gd name="connsiteX0-53" fmla="*/ 5562 w 684305"/>
                    <a:gd name="connsiteY0-54" fmla="*/ 0 h 247245"/>
                    <a:gd name="connsiteX1-55" fmla="*/ 88689 w 684305"/>
                    <a:gd name="connsiteY1-56" fmla="*/ 135082 h 247245"/>
                    <a:gd name="connsiteX2-57" fmla="*/ 618626 w 684305"/>
                    <a:gd name="connsiteY2-58" fmla="*/ 155864 h 247245"/>
                    <a:gd name="connsiteX3-59" fmla="*/ 673743 w 684305"/>
                    <a:gd name="connsiteY3-60" fmla="*/ 175223 h 247245"/>
                    <a:gd name="connsiteX4-61" fmla="*/ 642924 w 684305"/>
                    <a:gd name="connsiteY4-62" fmla="*/ 247244 h 247245"/>
                    <a:gd name="connsiteX0-63" fmla="*/ 5562 w 694353"/>
                    <a:gd name="connsiteY0-64" fmla="*/ 0 h 247243"/>
                    <a:gd name="connsiteX1-65" fmla="*/ 88689 w 694353"/>
                    <a:gd name="connsiteY1-66" fmla="*/ 135082 h 247243"/>
                    <a:gd name="connsiteX2-67" fmla="*/ 618626 w 694353"/>
                    <a:gd name="connsiteY2-68" fmla="*/ 155864 h 247243"/>
                    <a:gd name="connsiteX3-69" fmla="*/ 688610 w 694353"/>
                    <a:gd name="connsiteY3-70" fmla="*/ 203941 h 247243"/>
                    <a:gd name="connsiteX4-71" fmla="*/ 642924 w 694353"/>
                    <a:gd name="connsiteY4-72" fmla="*/ 247244 h 247243"/>
                    <a:gd name="connsiteX0-73" fmla="*/ 5562 w 688656"/>
                    <a:gd name="connsiteY0-74" fmla="*/ 0 h 247245"/>
                    <a:gd name="connsiteX1-75" fmla="*/ 88689 w 688656"/>
                    <a:gd name="connsiteY1-76" fmla="*/ 135082 h 247245"/>
                    <a:gd name="connsiteX2-77" fmla="*/ 618626 w 688656"/>
                    <a:gd name="connsiteY2-78" fmla="*/ 155864 h 247245"/>
                    <a:gd name="connsiteX3-79" fmla="*/ 688610 w 688656"/>
                    <a:gd name="connsiteY3-80" fmla="*/ 203941 h 247245"/>
                    <a:gd name="connsiteX4-81" fmla="*/ 642924 w 688656"/>
                    <a:gd name="connsiteY4-82" fmla="*/ 247244 h 247245"/>
                    <a:gd name="connsiteX0-83" fmla="*/ 5562 w 688655"/>
                    <a:gd name="connsiteY0-84" fmla="*/ 0 h 247243"/>
                    <a:gd name="connsiteX1-85" fmla="*/ 88689 w 688655"/>
                    <a:gd name="connsiteY1-86" fmla="*/ 135082 h 247243"/>
                    <a:gd name="connsiteX2-87" fmla="*/ 618626 w 688655"/>
                    <a:gd name="connsiteY2-88" fmla="*/ 155864 h 247243"/>
                    <a:gd name="connsiteX3-89" fmla="*/ 688610 w 688655"/>
                    <a:gd name="connsiteY3-90" fmla="*/ 203941 h 247243"/>
                    <a:gd name="connsiteX4-91" fmla="*/ 642924 w 688655"/>
                    <a:gd name="connsiteY4-92" fmla="*/ 247244 h 247243"/>
                    <a:gd name="connsiteX0-93" fmla="*/ 5562 w 688655"/>
                    <a:gd name="connsiteY0-94" fmla="*/ 0 h 203941"/>
                    <a:gd name="connsiteX1-95" fmla="*/ 88689 w 688655"/>
                    <a:gd name="connsiteY1-96" fmla="*/ 135082 h 203941"/>
                    <a:gd name="connsiteX2-97" fmla="*/ 618626 w 688655"/>
                    <a:gd name="connsiteY2-98" fmla="*/ 155864 h 203941"/>
                    <a:gd name="connsiteX3-99" fmla="*/ 688610 w 688655"/>
                    <a:gd name="connsiteY3-100" fmla="*/ 203941 h 203941"/>
                    <a:gd name="connsiteX0-101" fmla="*/ 5562 w 677530"/>
                    <a:gd name="connsiteY0-102" fmla="*/ 0 h 242131"/>
                    <a:gd name="connsiteX1-103" fmla="*/ 88689 w 677530"/>
                    <a:gd name="connsiteY1-104" fmla="*/ 135082 h 242131"/>
                    <a:gd name="connsiteX2-105" fmla="*/ 618626 w 677530"/>
                    <a:gd name="connsiteY2-106" fmla="*/ 155864 h 242131"/>
                    <a:gd name="connsiteX3-107" fmla="*/ 670817 w 677530"/>
                    <a:gd name="connsiteY3-108" fmla="*/ 242131 h 242131"/>
                    <a:gd name="connsiteX0-109" fmla="*/ 5562 w 664333"/>
                    <a:gd name="connsiteY0-110" fmla="*/ 0 h 238712"/>
                    <a:gd name="connsiteX1-111" fmla="*/ 88689 w 664333"/>
                    <a:gd name="connsiteY1-112" fmla="*/ 135082 h 238712"/>
                    <a:gd name="connsiteX2-113" fmla="*/ 618626 w 664333"/>
                    <a:gd name="connsiteY2-114" fmla="*/ 155864 h 238712"/>
                    <a:gd name="connsiteX3-115" fmla="*/ 642752 w 664333"/>
                    <a:gd name="connsiteY3-116" fmla="*/ 238712 h 238712"/>
                    <a:gd name="connsiteX0-117" fmla="*/ 5562 w 711991"/>
                    <a:gd name="connsiteY0-118" fmla="*/ 0 h 314413"/>
                    <a:gd name="connsiteX1-119" fmla="*/ 88689 w 711991"/>
                    <a:gd name="connsiteY1-120" fmla="*/ 135082 h 314413"/>
                    <a:gd name="connsiteX2-121" fmla="*/ 618626 w 711991"/>
                    <a:gd name="connsiteY2-122" fmla="*/ 155864 h 314413"/>
                    <a:gd name="connsiteX3-123" fmla="*/ 711991 w 711991"/>
                    <a:gd name="connsiteY3-124" fmla="*/ 314414 h 314413"/>
                    <a:gd name="connsiteX0-125" fmla="*/ 5562 w 665363"/>
                    <a:gd name="connsiteY0-126" fmla="*/ 0 h 272655"/>
                    <a:gd name="connsiteX1-127" fmla="*/ 88689 w 665363"/>
                    <a:gd name="connsiteY1-128" fmla="*/ 135082 h 272655"/>
                    <a:gd name="connsiteX2-129" fmla="*/ 618626 w 665363"/>
                    <a:gd name="connsiteY2-130" fmla="*/ 155864 h 272655"/>
                    <a:gd name="connsiteX3-131" fmla="*/ 645298 w 665363"/>
                    <a:gd name="connsiteY3-132" fmla="*/ 272656 h 272655"/>
                    <a:gd name="connsiteX0-133" fmla="*/ 5562 w 676446"/>
                    <a:gd name="connsiteY0-134" fmla="*/ 0 h 272657"/>
                    <a:gd name="connsiteX1-135" fmla="*/ 88689 w 676446"/>
                    <a:gd name="connsiteY1-136" fmla="*/ 135082 h 272657"/>
                    <a:gd name="connsiteX2-137" fmla="*/ 618626 w 676446"/>
                    <a:gd name="connsiteY2-138" fmla="*/ 155864 h 272657"/>
                    <a:gd name="connsiteX3-139" fmla="*/ 645298 w 676446"/>
                    <a:gd name="connsiteY3-140" fmla="*/ 272656 h 272657"/>
                    <a:gd name="connsiteX0-141" fmla="*/ 20123 w 691007"/>
                    <a:gd name="connsiteY0-142" fmla="*/ 0 h 272655"/>
                    <a:gd name="connsiteX1-143" fmla="*/ 103250 w 691007"/>
                    <a:gd name="connsiteY1-144" fmla="*/ 135082 h 272655"/>
                    <a:gd name="connsiteX2-145" fmla="*/ 633187 w 691007"/>
                    <a:gd name="connsiteY2-146" fmla="*/ 155864 h 272655"/>
                    <a:gd name="connsiteX3-147" fmla="*/ 659859 w 691007"/>
                    <a:gd name="connsiteY3-148" fmla="*/ 272656 h 272655"/>
                    <a:gd name="connsiteX0-149" fmla="*/ 17841 w 701337"/>
                    <a:gd name="connsiteY0-150" fmla="*/ 1 h 260740"/>
                    <a:gd name="connsiteX1-151" fmla="*/ 113580 w 701337"/>
                    <a:gd name="connsiteY1-152" fmla="*/ 123165 h 260740"/>
                    <a:gd name="connsiteX2-153" fmla="*/ 643517 w 701337"/>
                    <a:gd name="connsiteY2-154" fmla="*/ 143947 h 260740"/>
                    <a:gd name="connsiteX3-155" fmla="*/ 670189 w 701337"/>
                    <a:gd name="connsiteY3-156" fmla="*/ 260739 h 26074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701337" h="260740">
                      <a:moveTo>
                        <a:pt x="17841" y="1"/>
                      </a:moveTo>
                      <a:cubicBezTo>
                        <a:pt x="-24636" y="70720"/>
                        <a:pt x="9301" y="99174"/>
                        <a:pt x="113580" y="123165"/>
                      </a:cubicBezTo>
                      <a:cubicBezTo>
                        <a:pt x="217859" y="147156"/>
                        <a:pt x="525421" y="101115"/>
                        <a:pt x="643517" y="143947"/>
                      </a:cubicBezTo>
                      <a:cubicBezTo>
                        <a:pt x="761613" y="186779"/>
                        <a:pt x="660646" y="225217"/>
                        <a:pt x="670189" y="260739"/>
                      </a:cubicBez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7" name="任意多边形: 形状 26"/>
                <p:cNvSpPr/>
                <p:nvPr/>
              </p:nvSpPr>
              <p:spPr>
                <a:xfrm rot="16200000">
                  <a:off x="3227403" y="2605742"/>
                  <a:ext cx="618185" cy="145474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20556 w 666610"/>
                    <a:gd name="connsiteY0-2" fmla="*/ 0 h 218209"/>
                    <a:gd name="connsiteX1-3" fmla="*/ 103683 w 666610"/>
                    <a:gd name="connsiteY1-4" fmla="*/ 135082 h 218209"/>
                    <a:gd name="connsiteX2-5" fmla="*/ 633620 w 666610"/>
                    <a:gd name="connsiteY2-6" fmla="*/ 155864 h 218209"/>
                    <a:gd name="connsiteX3-7" fmla="*/ 612838 w 666610"/>
                    <a:gd name="connsiteY3-8" fmla="*/ 218209 h 218209"/>
                    <a:gd name="connsiteX4-9" fmla="*/ 612838 w 666610"/>
                    <a:gd name="connsiteY4-10" fmla="*/ 218209 h 21820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610" h="218209">
                      <a:moveTo>
                        <a:pt x="20556" y="0"/>
                      </a:moveTo>
                      <a:cubicBezTo>
                        <a:pt x="-22901" y="47056"/>
                        <a:pt x="1506" y="109105"/>
                        <a:pt x="103683" y="135082"/>
                      </a:cubicBezTo>
                      <a:cubicBezTo>
                        <a:pt x="205860" y="161059"/>
                        <a:pt x="548761" y="142010"/>
                        <a:pt x="633620" y="155864"/>
                      </a:cubicBezTo>
                      <a:cubicBezTo>
                        <a:pt x="718479" y="169718"/>
                        <a:pt x="612838" y="218209"/>
                        <a:pt x="612838" y="218209"/>
                      </a:cubicBezTo>
                      <a:lnTo>
                        <a:pt x="612838" y="218209"/>
                      </a:ln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8" name="任意多边形: 形状 26"/>
                <p:cNvSpPr/>
                <p:nvPr/>
              </p:nvSpPr>
              <p:spPr>
                <a:xfrm rot="16200000">
                  <a:off x="3355558" y="2615772"/>
                  <a:ext cx="583211" cy="140036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4572 w 623888"/>
                    <a:gd name="connsiteY0-2" fmla="*/ 0 h 218209"/>
                    <a:gd name="connsiteX1-3" fmla="*/ 87699 w 623888"/>
                    <a:gd name="connsiteY1-4" fmla="*/ 135082 h 218209"/>
                    <a:gd name="connsiteX2-5" fmla="*/ 581846 w 623888"/>
                    <a:gd name="connsiteY2-6" fmla="*/ 144776 h 218209"/>
                    <a:gd name="connsiteX3-7" fmla="*/ 596854 w 623888"/>
                    <a:gd name="connsiteY3-8" fmla="*/ 218209 h 218209"/>
                    <a:gd name="connsiteX4-9" fmla="*/ 596854 w 623888"/>
                    <a:gd name="connsiteY4-10" fmla="*/ 218209 h 218209"/>
                    <a:gd name="connsiteX0-11" fmla="*/ 4572 w 623887"/>
                    <a:gd name="connsiteY0-12" fmla="*/ 0 h 218209"/>
                    <a:gd name="connsiteX1-13" fmla="*/ 87699 w 623887"/>
                    <a:gd name="connsiteY1-14" fmla="*/ 135082 h 218209"/>
                    <a:gd name="connsiteX2-15" fmla="*/ 581846 w 623887"/>
                    <a:gd name="connsiteY2-16" fmla="*/ 144776 h 218209"/>
                    <a:gd name="connsiteX3-17" fmla="*/ 596854 w 623887"/>
                    <a:gd name="connsiteY3-18" fmla="*/ 218209 h 218209"/>
                    <a:gd name="connsiteX4-19" fmla="*/ 585412 w 623887"/>
                    <a:gd name="connsiteY4-20" fmla="*/ 203364 h 218209"/>
                    <a:gd name="connsiteX0-21" fmla="*/ 18961 w 638276"/>
                    <a:gd name="connsiteY0-22" fmla="*/ 0 h 218209"/>
                    <a:gd name="connsiteX1-23" fmla="*/ 102088 w 638276"/>
                    <a:gd name="connsiteY1-24" fmla="*/ 135082 h 218209"/>
                    <a:gd name="connsiteX2-25" fmla="*/ 596235 w 638276"/>
                    <a:gd name="connsiteY2-26" fmla="*/ 144776 h 218209"/>
                    <a:gd name="connsiteX3-27" fmla="*/ 611243 w 638276"/>
                    <a:gd name="connsiteY3-28" fmla="*/ 218209 h 218209"/>
                    <a:gd name="connsiteX4-29" fmla="*/ 599801 w 638276"/>
                    <a:gd name="connsiteY4-30" fmla="*/ 203364 h 218209"/>
                    <a:gd name="connsiteX0-31" fmla="*/ 21317 w 628897"/>
                    <a:gd name="connsiteY0-32" fmla="*/ 1 h 210053"/>
                    <a:gd name="connsiteX1-33" fmla="*/ 92709 w 628897"/>
                    <a:gd name="connsiteY1-34" fmla="*/ 126926 h 210053"/>
                    <a:gd name="connsiteX2-35" fmla="*/ 586856 w 628897"/>
                    <a:gd name="connsiteY2-36" fmla="*/ 136620 h 210053"/>
                    <a:gd name="connsiteX3-37" fmla="*/ 601864 w 628897"/>
                    <a:gd name="connsiteY3-38" fmla="*/ 210053 h 210053"/>
                    <a:gd name="connsiteX4-39" fmla="*/ 590422 w 628897"/>
                    <a:gd name="connsiteY4-40" fmla="*/ 195208 h 2100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28897" h="210053">
                      <a:moveTo>
                        <a:pt x="21317" y="1"/>
                      </a:moveTo>
                      <a:cubicBezTo>
                        <a:pt x="-21161" y="70718"/>
                        <a:pt x="-1547" y="104156"/>
                        <a:pt x="92709" y="126926"/>
                      </a:cubicBezTo>
                      <a:cubicBezTo>
                        <a:pt x="186965" y="149696"/>
                        <a:pt x="501997" y="122766"/>
                        <a:pt x="586856" y="136620"/>
                      </a:cubicBezTo>
                      <a:cubicBezTo>
                        <a:pt x="671715" y="150474"/>
                        <a:pt x="601864" y="210053"/>
                        <a:pt x="601864" y="210053"/>
                      </a:cubicBezTo>
                      <a:lnTo>
                        <a:pt x="590422" y="195208"/>
                      </a:ln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13" name="任意多边形: 形状 26"/>
              <p:cNvSpPr/>
              <p:nvPr/>
            </p:nvSpPr>
            <p:spPr>
              <a:xfrm rot="19562040" flipV="1">
                <a:off x="1431678" y="1701125"/>
                <a:ext cx="554926" cy="119410"/>
              </a:xfrm>
              <a:custGeom>
                <a:avLst/>
                <a:gdLst>
                  <a:gd name="connsiteX0" fmla="*/ 5562 w 651616"/>
                  <a:gd name="connsiteY0" fmla="*/ 0 h 218209"/>
                  <a:gd name="connsiteX1" fmla="*/ 88689 w 651616"/>
                  <a:gd name="connsiteY1" fmla="*/ 135082 h 218209"/>
                  <a:gd name="connsiteX2" fmla="*/ 618626 w 651616"/>
                  <a:gd name="connsiteY2" fmla="*/ 155864 h 218209"/>
                  <a:gd name="connsiteX3" fmla="*/ 597844 w 651616"/>
                  <a:gd name="connsiteY3" fmla="*/ 218209 h 218209"/>
                  <a:gd name="connsiteX4" fmla="*/ 597844 w 651616"/>
                  <a:gd name="connsiteY4" fmla="*/ 218209 h 218209"/>
                  <a:gd name="connsiteX0-1" fmla="*/ 3356 w 596372"/>
                  <a:gd name="connsiteY0-2" fmla="*/ 0 h 218209"/>
                  <a:gd name="connsiteX1-3" fmla="*/ 86483 w 596372"/>
                  <a:gd name="connsiteY1-4" fmla="*/ 135082 h 218209"/>
                  <a:gd name="connsiteX2-5" fmla="*/ 523917 w 596372"/>
                  <a:gd name="connsiteY2-6" fmla="*/ 151322 h 218209"/>
                  <a:gd name="connsiteX3-7" fmla="*/ 595638 w 596372"/>
                  <a:gd name="connsiteY3-8" fmla="*/ 218209 h 218209"/>
                  <a:gd name="connsiteX4-9" fmla="*/ 595638 w 596372"/>
                  <a:gd name="connsiteY4-10" fmla="*/ 218209 h 218209"/>
                  <a:gd name="connsiteX0-11" fmla="*/ 3356 w 596372"/>
                  <a:gd name="connsiteY0-12" fmla="*/ 0 h 238308"/>
                  <a:gd name="connsiteX1-13" fmla="*/ 86483 w 596372"/>
                  <a:gd name="connsiteY1-14" fmla="*/ 135082 h 238308"/>
                  <a:gd name="connsiteX2-15" fmla="*/ 523917 w 596372"/>
                  <a:gd name="connsiteY2-16" fmla="*/ 151322 h 238308"/>
                  <a:gd name="connsiteX3-17" fmla="*/ 595638 w 596372"/>
                  <a:gd name="connsiteY3-18" fmla="*/ 218209 h 238308"/>
                  <a:gd name="connsiteX4-19" fmla="*/ 512131 w 596372"/>
                  <a:gd name="connsiteY4-20" fmla="*/ 238308 h 238308"/>
                  <a:gd name="connsiteX0-21" fmla="*/ 3356 w 563184"/>
                  <a:gd name="connsiteY0-22" fmla="*/ 0 h 238308"/>
                  <a:gd name="connsiteX1-23" fmla="*/ 86483 w 563184"/>
                  <a:gd name="connsiteY1-24" fmla="*/ 135082 h 238308"/>
                  <a:gd name="connsiteX2-25" fmla="*/ 523917 w 563184"/>
                  <a:gd name="connsiteY2-26" fmla="*/ 151322 h 238308"/>
                  <a:gd name="connsiteX3-27" fmla="*/ 542246 w 563184"/>
                  <a:gd name="connsiteY3-28" fmla="*/ 194886 h 238308"/>
                  <a:gd name="connsiteX4-29" fmla="*/ 512131 w 563184"/>
                  <a:gd name="connsiteY4-30" fmla="*/ 238308 h 238308"/>
                  <a:gd name="connsiteX0-31" fmla="*/ 3356 w 563184"/>
                  <a:gd name="connsiteY0-32" fmla="*/ 0 h 236842"/>
                  <a:gd name="connsiteX1-33" fmla="*/ 86483 w 563184"/>
                  <a:gd name="connsiteY1-34" fmla="*/ 135082 h 236842"/>
                  <a:gd name="connsiteX2-35" fmla="*/ 523917 w 563184"/>
                  <a:gd name="connsiteY2-36" fmla="*/ 151322 h 236842"/>
                  <a:gd name="connsiteX3-37" fmla="*/ 542246 w 563184"/>
                  <a:gd name="connsiteY3-38" fmla="*/ 194886 h 236842"/>
                  <a:gd name="connsiteX4-39" fmla="*/ 500104 w 563184"/>
                  <a:gd name="connsiteY4-40" fmla="*/ 236842 h 236842"/>
                  <a:gd name="connsiteX0-41" fmla="*/ 3356 w 565483"/>
                  <a:gd name="connsiteY0-42" fmla="*/ 0 h 236842"/>
                  <a:gd name="connsiteX1-43" fmla="*/ 86483 w 565483"/>
                  <a:gd name="connsiteY1-44" fmla="*/ 135082 h 236842"/>
                  <a:gd name="connsiteX2-45" fmla="*/ 523917 w 565483"/>
                  <a:gd name="connsiteY2-46" fmla="*/ 151322 h 236842"/>
                  <a:gd name="connsiteX3-47" fmla="*/ 547529 w 565483"/>
                  <a:gd name="connsiteY3-48" fmla="*/ 212346 h 236842"/>
                  <a:gd name="connsiteX4-49" fmla="*/ 500104 w 565483"/>
                  <a:gd name="connsiteY4-50" fmla="*/ 236842 h 23684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565483" h="236842">
                    <a:moveTo>
                      <a:pt x="3356" y="0"/>
                    </a:moveTo>
                    <a:cubicBezTo>
                      <a:pt x="-6169" y="54552"/>
                      <a:pt x="-277" y="109862"/>
                      <a:pt x="86483" y="135082"/>
                    </a:cubicBezTo>
                    <a:cubicBezTo>
                      <a:pt x="173243" y="160302"/>
                      <a:pt x="447076" y="138445"/>
                      <a:pt x="523917" y="151322"/>
                    </a:cubicBezTo>
                    <a:cubicBezTo>
                      <a:pt x="600758" y="164199"/>
                      <a:pt x="547529" y="212346"/>
                      <a:pt x="547529" y="212346"/>
                    </a:cubicBezTo>
                    <a:lnTo>
                      <a:pt x="500104" y="236842"/>
                    </a:lnTo>
                  </a:path>
                </a:pathLst>
              </a:custGeom>
              <a:noFill/>
              <a:ln w="317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任意多边形: 形状 26"/>
              <p:cNvSpPr/>
              <p:nvPr/>
            </p:nvSpPr>
            <p:spPr>
              <a:xfrm rot="19562040" flipV="1">
                <a:off x="1386480" y="1639600"/>
                <a:ext cx="632065" cy="79830"/>
              </a:xfrm>
              <a:custGeom>
                <a:avLst/>
                <a:gdLst>
                  <a:gd name="connsiteX0" fmla="*/ 5562 w 651616"/>
                  <a:gd name="connsiteY0" fmla="*/ 0 h 218209"/>
                  <a:gd name="connsiteX1" fmla="*/ 88689 w 651616"/>
                  <a:gd name="connsiteY1" fmla="*/ 135082 h 218209"/>
                  <a:gd name="connsiteX2" fmla="*/ 618626 w 651616"/>
                  <a:gd name="connsiteY2" fmla="*/ 155864 h 218209"/>
                  <a:gd name="connsiteX3" fmla="*/ 597844 w 651616"/>
                  <a:gd name="connsiteY3" fmla="*/ 218209 h 218209"/>
                  <a:gd name="connsiteX4" fmla="*/ 597844 w 651616"/>
                  <a:gd name="connsiteY4" fmla="*/ 218209 h 218209"/>
                  <a:gd name="connsiteX0-1" fmla="*/ 5562 w 651616"/>
                  <a:gd name="connsiteY0-2" fmla="*/ 0 h 218209"/>
                  <a:gd name="connsiteX1-3" fmla="*/ 88689 w 651616"/>
                  <a:gd name="connsiteY1-4" fmla="*/ 135082 h 218209"/>
                  <a:gd name="connsiteX2-5" fmla="*/ 618626 w 651616"/>
                  <a:gd name="connsiteY2-6" fmla="*/ 155864 h 218209"/>
                  <a:gd name="connsiteX3-7" fmla="*/ 597844 w 651616"/>
                  <a:gd name="connsiteY3-8" fmla="*/ 218209 h 218209"/>
                  <a:gd name="connsiteX0-9" fmla="*/ 5562 w 618626"/>
                  <a:gd name="connsiteY0-10" fmla="*/ 0 h 155864"/>
                  <a:gd name="connsiteX1-11" fmla="*/ 88689 w 618626"/>
                  <a:gd name="connsiteY1-12" fmla="*/ 135082 h 155864"/>
                  <a:gd name="connsiteX2-13" fmla="*/ 618626 w 618626"/>
                  <a:gd name="connsiteY2-14" fmla="*/ 155864 h 155864"/>
                  <a:gd name="connsiteX0-15" fmla="*/ 6349 w 644090"/>
                  <a:gd name="connsiteY0-16" fmla="*/ 0 h 158337"/>
                  <a:gd name="connsiteX1-17" fmla="*/ 89476 w 644090"/>
                  <a:gd name="connsiteY1-18" fmla="*/ 135082 h 158337"/>
                  <a:gd name="connsiteX2-19" fmla="*/ 644090 w 644090"/>
                  <a:gd name="connsiteY2-20" fmla="*/ 158337 h 1583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644090" h="158337">
                    <a:moveTo>
                      <a:pt x="6349" y="0"/>
                    </a:moveTo>
                    <a:cubicBezTo>
                      <a:pt x="-3176" y="54552"/>
                      <a:pt x="-16814" y="108692"/>
                      <a:pt x="89476" y="135082"/>
                    </a:cubicBezTo>
                    <a:cubicBezTo>
                      <a:pt x="195766" y="161472"/>
                      <a:pt x="559231" y="144483"/>
                      <a:pt x="644090" y="158337"/>
                    </a:cubicBezTo>
                  </a:path>
                </a:pathLst>
              </a:custGeom>
              <a:noFill/>
              <a:ln w="317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1" name="任意多边形: 形状 26"/>
            <p:cNvSpPr/>
            <p:nvPr/>
          </p:nvSpPr>
          <p:spPr>
            <a:xfrm rot="7849497">
              <a:off x="3018865" y="2047237"/>
              <a:ext cx="497771" cy="111014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3356 w 596372"/>
                <a:gd name="connsiteY0-2" fmla="*/ 0 h 218209"/>
                <a:gd name="connsiteX1-3" fmla="*/ 86483 w 596372"/>
                <a:gd name="connsiteY1-4" fmla="*/ 135082 h 218209"/>
                <a:gd name="connsiteX2-5" fmla="*/ 523917 w 596372"/>
                <a:gd name="connsiteY2-6" fmla="*/ 151322 h 218209"/>
                <a:gd name="connsiteX3-7" fmla="*/ 595638 w 596372"/>
                <a:gd name="connsiteY3-8" fmla="*/ 218209 h 218209"/>
                <a:gd name="connsiteX4-9" fmla="*/ 595638 w 596372"/>
                <a:gd name="connsiteY4-10" fmla="*/ 218209 h 218209"/>
                <a:gd name="connsiteX0-11" fmla="*/ 3356 w 596372"/>
                <a:gd name="connsiteY0-12" fmla="*/ 0 h 238308"/>
                <a:gd name="connsiteX1-13" fmla="*/ 86483 w 596372"/>
                <a:gd name="connsiteY1-14" fmla="*/ 135082 h 238308"/>
                <a:gd name="connsiteX2-15" fmla="*/ 523917 w 596372"/>
                <a:gd name="connsiteY2-16" fmla="*/ 151322 h 238308"/>
                <a:gd name="connsiteX3-17" fmla="*/ 595638 w 596372"/>
                <a:gd name="connsiteY3-18" fmla="*/ 218209 h 238308"/>
                <a:gd name="connsiteX4-19" fmla="*/ 512131 w 596372"/>
                <a:gd name="connsiteY4-20" fmla="*/ 238308 h 238308"/>
                <a:gd name="connsiteX0-21" fmla="*/ 3356 w 563184"/>
                <a:gd name="connsiteY0-22" fmla="*/ 0 h 238308"/>
                <a:gd name="connsiteX1-23" fmla="*/ 86483 w 563184"/>
                <a:gd name="connsiteY1-24" fmla="*/ 135082 h 238308"/>
                <a:gd name="connsiteX2-25" fmla="*/ 523917 w 563184"/>
                <a:gd name="connsiteY2-26" fmla="*/ 151322 h 238308"/>
                <a:gd name="connsiteX3-27" fmla="*/ 542246 w 563184"/>
                <a:gd name="connsiteY3-28" fmla="*/ 194886 h 238308"/>
                <a:gd name="connsiteX4-29" fmla="*/ 512131 w 563184"/>
                <a:gd name="connsiteY4-30" fmla="*/ 238308 h 238308"/>
                <a:gd name="connsiteX0-31" fmla="*/ 3356 w 563184"/>
                <a:gd name="connsiteY0-32" fmla="*/ 0 h 236842"/>
                <a:gd name="connsiteX1-33" fmla="*/ 86483 w 563184"/>
                <a:gd name="connsiteY1-34" fmla="*/ 135082 h 236842"/>
                <a:gd name="connsiteX2-35" fmla="*/ 523917 w 563184"/>
                <a:gd name="connsiteY2-36" fmla="*/ 151322 h 236842"/>
                <a:gd name="connsiteX3-37" fmla="*/ 542246 w 563184"/>
                <a:gd name="connsiteY3-38" fmla="*/ 194886 h 236842"/>
                <a:gd name="connsiteX4-39" fmla="*/ 500104 w 563184"/>
                <a:gd name="connsiteY4-40" fmla="*/ 236842 h 236842"/>
                <a:gd name="connsiteX0-41" fmla="*/ 3356 w 565483"/>
                <a:gd name="connsiteY0-42" fmla="*/ 0 h 236842"/>
                <a:gd name="connsiteX1-43" fmla="*/ 86483 w 565483"/>
                <a:gd name="connsiteY1-44" fmla="*/ 135082 h 236842"/>
                <a:gd name="connsiteX2-45" fmla="*/ 523917 w 565483"/>
                <a:gd name="connsiteY2-46" fmla="*/ 151322 h 236842"/>
                <a:gd name="connsiteX3-47" fmla="*/ 547529 w 565483"/>
                <a:gd name="connsiteY3-48" fmla="*/ 212346 h 236842"/>
                <a:gd name="connsiteX4-49" fmla="*/ 500104 w 565483"/>
                <a:gd name="connsiteY4-50" fmla="*/ 236842 h 236842"/>
                <a:gd name="connsiteX0-51" fmla="*/ 3356 w 587996"/>
                <a:gd name="connsiteY0-52" fmla="*/ 0 h 236842"/>
                <a:gd name="connsiteX1-53" fmla="*/ 86483 w 587996"/>
                <a:gd name="connsiteY1-54" fmla="*/ 135082 h 236842"/>
                <a:gd name="connsiteX2-55" fmla="*/ 523917 w 587996"/>
                <a:gd name="connsiteY2-56" fmla="*/ 151322 h 236842"/>
                <a:gd name="connsiteX3-57" fmla="*/ 585469 w 587996"/>
                <a:gd name="connsiteY3-58" fmla="*/ 220330 h 236842"/>
                <a:gd name="connsiteX4-59" fmla="*/ 500104 w 587996"/>
                <a:gd name="connsiteY4-60" fmla="*/ 236842 h 236842"/>
                <a:gd name="connsiteX0-61" fmla="*/ 3356 w 587996"/>
                <a:gd name="connsiteY0-62" fmla="*/ 0 h 244339"/>
                <a:gd name="connsiteX1-63" fmla="*/ 86483 w 587996"/>
                <a:gd name="connsiteY1-64" fmla="*/ 135082 h 244339"/>
                <a:gd name="connsiteX2-65" fmla="*/ 523917 w 587996"/>
                <a:gd name="connsiteY2-66" fmla="*/ 151322 h 244339"/>
                <a:gd name="connsiteX3-67" fmla="*/ 585469 w 587996"/>
                <a:gd name="connsiteY3-68" fmla="*/ 220330 h 244339"/>
                <a:gd name="connsiteX4-69" fmla="*/ 534036 w 587996"/>
                <a:gd name="connsiteY4-70" fmla="*/ 244339 h 244339"/>
                <a:gd name="connsiteX0-71" fmla="*/ 3559 w 591992"/>
                <a:gd name="connsiteY0-72" fmla="*/ 0 h 244339"/>
                <a:gd name="connsiteX1-73" fmla="*/ 86686 w 591992"/>
                <a:gd name="connsiteY1-74" fmla="*/ 135082 h 244339"/>
                <a:gd name="connsiteX2-75" fmla="*/ 535168 w 591992"/>
                <a:gd name="connsiteY2-76" fmla="*/ 129124 h 244339"/>
                <a:gd name="connsiteX3-77" fmla="*/ 585672 w 591992"/>
                <a:gd name="connsiteY3-78" fmla="*/ 220330 h 244339"/>
                <a:gd name="connsiteX4-79" fmla="*/ 534239 w 591992"/>
                <a:gd name="connsiteY4-80" fmla="*/ 244339 h 244339"/>
                <a:gd name="connsiteX0-81" fmla="*/ 3559 w 594181"/>
                <a:gd name="connsiteY0-82" fmla="*/ 0 h 244339"/>
                <a:gd name="connsiteX1-83" fmla="*/ 86686 w 594181"/>
                <a:gd name="connsiteY1-84" fmla="*/ 135082 h 244339"/>
                <a:gd name="connsiteX2-85" fmla="*/ 535168 w 594181"/>
                <a:gd name="connsiteY2-86" fmla="*/ 129124 h 244339"/>
                <a:gd name="connsiteX3-87" fmla="*/ 588993 w 594181"/>
                <a:gd name="connsiteY3-88" fmla="*/ 190464 h 244339"/>
                <a:gd name="connsiteX4-89" fmla="*/ 534239 w 594181"/>
                <a:gd name="connsiteY4-90" fmla="*/ 244339 h 244339"/>
                <a:gd name="connsiteX0-91" fmla="*/ 3559 w 594181"/>
                <a:gd name="connsiteY0-92" fmla="*/ 0 h 221164"/>
                <a:gd name="connsiteX1-93" fmla="*/ 86686 w 594181"/>
                <a:gd name="connsiteY1-94" fmla="*/ 135082 h 221164"/>
                <a:gd name="connsiteX2-95" fmla="*/ 535168 w 594181"/>
                <a:gd name="connsiteY2-96" fmla="*/ 129124 h 221164"/>
                <a:gd name="connsiteX3-97" fmla="*/ 588993 w 594181"/>
                <a:gd name="connsiteY3-98" fmla="*/ 190464 h 221164"/>
                <a:gd name="connsiteX4-99" fmla="*/ 537268 w 594181"/>
                <a:gd name="connsiteY4-100" fmla="*/ 221163 h 2211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94181" h="221164">
                  <a:moveTo>
                    <a:pt x="3559" y="0"/>
                  </a:moveTo>
                  <a:cubicBezTo>
                    <a:pt x="-5966" y="54552"/>
                    <a:pt x="-1915" y="113561"/>
                    <a:pt x="86686" y="135082"/>
                  </a:cubicBezTo>
                  <a:cubicBezTo>
                    <a:pt x="175287" y="156603"/>
                    <a:pt x="451450" y="119894"/>
                    <a:pt x="535168" y="129124"/>
                  </a:cubicBezTo>
                  <a:cubicBezTo>
                    <a:pt x="618886" y="138354"/>
                    <a:pt x="588993" y="190464"/>
                    <a:pt x="588993" y="190464"/>
                  </a:cubicBezTo>
                  <a:lnTo>
                    <a:pt x="537268" y="221163"/>
                  </a:lnTo>
                </a:path>
              </a:pathLst>
            </a:custGeom>
            <a:noFill/>
            <a:ln w="317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9" name="组合 218"/>
          <p:cNvGrpSpPr/>
          <p:nvPr/>
        </p:nvGrpSpPr>
        <p:grpSpPr>
          <a:xfrm rot="7394862">
            <a:off x="7684886" y="2638066"/>
            <a:ext cx="359587" cy="542028"/>
            <a:chOff x="3066377" y="1779094"/>
            <a:chExt cx="520068" cy="783931"/>
          </a:xfrm>
        </p:grpSpPr>
        <p:grpSp>
          <p:nvGrpSpPr>
            <p:cNvPr id="220" name="组合 219"/>
            <p:cNvGrpSpPr/>
            <p:nvPr/>
          </p:nvGrpSpPr>
          <p:grpSpPr>
            <a:xfrm rot="5811537" flipV="1">
              <a:off x="2934445" y="1911026"/>
              <a:ext cx="783931" cy="520068"/>
              <a:chOff x="1386480" y="1639600"/>
              <a:chExt cx="918295" cy="522368"/>
            </a:xfrm>
          </p:grpSpPr>
          <p:grpSp>
            <p:nvGrpSpPr>
              <p:cNvPr id="222" name="组合 221"/>
              <p:cNvGrpSpPr/>
              <p:nvPr/>
            </p:nvGrpSpPr>
            <p:grpSpPr>
              <a:xfrm rot="14162040" flipV="1">
                <a:off x="1755887" y="1613080"/>
                <a:ext cx="336269" cy="761507"/>
                <a:chOff x="3272537" y="2308003"/>
                <a:chExt cx="444645" cy="719624"/>
              </a:xfrm>
            </p:grpSpPr>
            <p:sp>
              <p:nvSpPr>
                <p:cNvPr id="225" name="任意多边形: 形状 26"/>
                <p:cNvSpPr/>
                <p:nvPr/>
              </p:nvSpPr>
              <p:spPr>
                <a:xfrm rot="16200000">
                  <a:off x="2968103" y="2612437"/>
                  <a:ext cx="719624" cy="110756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7103 w 692188"/>
                    <a:gd name="connsiteY0-2" fmla="*/ 0 h 218209"/>
                    <a:gd name="connsiteX1-3" fmla="*/ 90230 w 692188"/>
                    <a:gd name="connsiteY1-4" fmla="*/ 135082 h 218209"/>
                    <a:gd name="connsiteX2-5" fmla="*/ 666418 w 692188"/>
                    <a:gd name="connsiteY2-6" fmla="*/ 158137 h 218209"/>
                    <a:gd name="connsiteX3-7" fmla="*/ 599385 w 692188"/>
                    <a:gd name="connsiteY3-8" fmla="*/ 218209 h 218209"/>
                    <a:gd name="connsiteX4-9" fmla="*/ 599385 w 692188"/>
                    <a:gd name="connsiteY4-10" fmla="*/ 218209 h 218209"/>
                    <a:gd name="connsiteX0-11" fmla="*/ 7103 w 804262"/>
                    <a:gd name="connsiteY0-12" fmla="*/ 0 h 418066"/>
                    <a:gd name="connsiteX1-13" fmla="*/ 90230 w 804262"/>
                    <a:gd name="connsiteY1-14" fmla="*/ 135082 h 418066"/>
                    <a:gd name="connsiteX2-15" fmla="*/ 666418 w 804262"/>
                    <a:gd name="connsiteY2-16" fmla="*/ 158137 h 418066"/>
                    <a:gd name="connsiteX3-17" fmla="*/ 599385 w 804262"/>
                    <a:gd name="connsiteY3-18" fmla="*/ 218209 h 418066"/>
                    <a:gd name="connsiteX4-19" fmla="*/ 804262 w 804262"/>
                    <a:gd name="connsiteY4-20" fmla="*/ 418065 h 418066"/>
                    <a:gd name="connsiteX0-21" fmla="*/ 7103 w 804262"/>
                    <a:gd name="connsiteY0-22" fmla="*/ 0 h 418064"/>
                    <a:gd name="connsiteX1-23" fmla="*/ 90230 w 804262"/>
                    <a:gd name="connsiteY1-24" fmla="*/ 135082 h 418064"/>
                    <a:gd name="connsiteX2-25" fmla="*/ 666418 w 804262"/>
                    <a:gd name="connsiteY2-26" fmla="*/ 158137 h 418064"/>
                    <a:gd name="connsiteX3-27" fmla="*/ 649061 w 804262"/>
                    <a:gd name="connsiteY3-28" fmla="*/ 234353 h 418064"/>
                    <a:gd name="connsiteX4-29" fmla="*/ 804262 w 804262"/>
                    <a:gd name="connsiteY4-30" fmla="*/ 418065 h 418064"/>
                    <a:gd name="connsiteX0-31" fmla="*/ 7103 w 703746"/>
                    <a:gd name="connsiteY0-32" fmla="*/ 0 h 234354"/>
                    <a:gd name="connsiteX1-33" fmla="*/ 90230 w 703746"/>
                    <a:gd name="connsiteY1-34" fmla="*/ 135082 h 234354"/>
                    <a:gd name="connsiteX2-35" fmla="*/ 666418 w 703746"/>
                    <a:gd name="connsiteY2-36" fmla="*/ 158137 h 234354"/>
                    <a:gd name="connsiteX3-37" fmla="*/ 649061 w 703746"/>
                    <a:gd name="connsiteY3-38" fmla="*/ 234353 h 234354"/>
                    <a:gd name="connsiteX0-39" fmla="*/ 7103 w 708469"/>
                    <a:gd name="connsiteY0-40" fmla="*/ 0 h 249688"/>
                    <a:gd name="connsiteX1-41" fmla="*/ 90230 w 708469"/>
                    <a:gd name="connsiteY1-42" fmla="*/ 135082 h 249688"/>
                    <a:gd name="connsiteX2-43" fmla="*/ 666418 w 708469"/>
                    <a:gd name="connsiteY2-44" fmla="*/ 158137 h 249688"/>
                    <a:gd name="connsiteX3-45" fmla="*/ 664513 w 708469"/>
                    <a:gd name="connsiteY3-46" fmla="*/ 249688 h 249688"/>
                    <a:gd name="connsiteX0-47" fmla="*/ 1435 w 767430"/>
                    <a:gd name="connsiteY0-48" fmla="*/ -1 h 200383"/>
                    <a:gd name="connsiteX1-49" fmla="*/ 149191 w 767430"/>
                    <a:gd name="connsiteY1-50" fmla="*/ 85777 h 200383"/>
                    <a:gd name="connsiteX2-51" fmla="*/ 725379 w 767430"/>
                    <a:gd name="connsiteY2-52" fmla="*/ 108832 h 200383"/>
                    <a:gd name="connsiteX3-53" fmla="*/ 723474 w 767430"/>
                    <a:gd name="connsiteY3-54" fmla="*/ 200383 h 200383"/>
                    <a:gd name="connsiteX0-55" fmla="*/ 1067 w 787985"/>
                    <a:gd name="connsiteY0-56" fmla="*/ 0 h 182754"/>
                    <a:gd name="connsiteX1-57" fmla="*/ 169746 w 787985"/>
                    <a:gd name="connsiteY1-58" fmla="*/ 68148 h 182754"/>
                    <a:gd name="connsiteX2-59" fmla="*/ 745934 w 787985"/>
                    <a:gd name="connsiteY2-60" fmla="*/ 91203 h 182754"/>
                    <a:gd name="connsiteX3-61" fmla="*/ 744029 w 787985"/>
                    <a:gd name="connsiteY3-62" fmla="*/ 182754 h 182754"/>
                    <a:gd name="connsiteX0-63" fmla="*/ 0 w 786918"/>
                    <a:gd name="connsiteY0-64" fmla="*/ 0 h 182754"/>
                    <a:gd name="connsiteX1-65" fmla="*/ 168679 w 786918"/>
                    <a:gd name="connsiteY1-66" fmla="*/ 68148 h 182754"/>
                    <a:gd name="connsiteX2-67" fmla="*/ 744867 w 786918"/>
                    <a:gd name="connsiteY2-68" fmla="*/ 91203 h 182754"/>
                    <a:gd name="connsiteX3-69" fmla="*/ 742962 w 786918"/>
                    <a:gd name="connsiteY3-70" fmla="*/ 182754 h 182754"/>
                    <a:gd name="connsiteX0-71" fmla="*/ 0 w 786918"/>
                    <a:gd name="connsiteY0-72" fmla="*/ 110 h 182864"/>
                    <a:gd name="connsiteX1-73" fmla="*/ 168679 w 786918"/>
                    <a:gd name="connsiteY1-74" fmla="*/ 68258 h 182864"/>
                    <a:gd name="connsiteX2-75" fmla="*/ 744867 w 786918"/>
                    <a:gd name="connsiteY2-76" fmla="*/ 91313 h 182864"/>
                    <a:gd name="connsiteX3-77" fmla="*/ 742962 w 786918"/>
                    <a:gd name="connsiteY3-78" fmla="*/ 182864 h 182864"/>
                    <a:gd name="connsiteX0-79" fmla="*/ 0 w 786918"/>
                    <a:gd name="connsiteY0-80" fmla="*/ 0 h 182754"/>
                    <a:gd name="connsiteX1-81" fmla="*/ 168679 w 786918"/>
                    <a:gd name="connsiteY1-82" fmla="*/ 68148 h 182754"/>
                    <a:gd name="connsiteX2-83" fmla="*/ 744867 w 786918"/>
                    <a:gd name="connsiteY2-84" fmla="*/ 91203 h 182754"/>
                    <a:gd name="connsiteX3-85" fmla="*/ 742962 w 786918"/>
                    <a:gd name="connsiteY3-86" fmla="*/ 182754 h 182754"/>
                    <a:gd name="connsiteX0-87" fmla="*/ 0 w 787244"/>
                    <a:gd name="connsiteY0-88" fmla="*/ 0 h 182754"/>
                    <a:gd name="connsiteX1-89" fmla="*/ 164274 w 787244"/>
                    <a:gd name="connsiteY1-90" fmla="*/ 30614 h 182754"/>
                    <a:gd name="connsiteX2-91" fmla="*/ 744867 w 787244"/>
                    <a:gd name="connsiteY2-92" fmla="*/ 91203 h 182754"/>
                    <a:gd name="connsiteX3-93" fmla="*/ 742962 w 787244"/>
                    <a:gd name="connsiteY3-94" fmla="*/ 182754 h 182754"/>
                    <a:gd name="connsiteX0-95" fmla="*/ 0 w 622970"/>
                    <a:gd name="connsiteY0-96" fmla="*/ 0 h 152140"/>
                    <a:gd name="connsiteX1-97" fmla="*/ 580593 w 622970"/>
                    <a:gd name="connsiteY1-98" fmla="*/ 60589 h 152140"/>
                    <a:gd name="connsiteX2-99" fmla="*/ 578688 w 622970"/>
                    <a:gd name="connsiteY2-100" fmla="*/ 152140 h 152140"/>
                    <a:gd name="connsiteX0-101" fmla="*/ 0 w 775994"/>
                    <a:gd name="connsiteY0-102" fmla="*/ -1 h 166133"/>
                    <a:gd name="connsiteX1-103" fmla="*/ 723065 w 775994"/>
                    <a:gd name="connsiteY1-104" fmla="*/ 74582 h 166133"/>
                    <a:gd name="connsiteX2-105" fmla="*/ 721160 w 775994"/>
                    <a:gd name="connsiteY2-106" fmla="*/ 166133 h 16613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775994" h="166133">
                      <a:moveTo>
                        <a:pt x="0" y="-1"/>
                      </a:moveTo>
                      <a:cubicBezTo>
                        <a:pt x="124144" y="15199"/>
                        <a:pt x="602872" y="46893"/>
                        <a:pt x="723065" y="74582"/>
                      </a:cubicBezTo>
                      <a:cubicBezTo>
                        <a:pt x="843258" y="102271"/>
                        <a:pt x="721160" y="166133"/>
                        <a:pt x="721160" y="166133"/>
                      </a:cubicBez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6" name="任意多边形: 形状 26"/>
                <p:cNvSpPr/>
                <p:nvPr/>
              </p:nvSpPr>
              <p:spPr>
                <a:xfrm rot="16200000">
                  <a:off x="3099371" y="2585162"/>
                  <a:ext cx="650389" cy="173829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5562 w 687495"/>
                    <a:gd name="connsiteY0-2" fmla="*/ 0 h 218209"/>
                    <a:gd name="connsiteX1-3" fmla="*/ 88689 w 687495"/>
                    <a:gd name="connsiteY1-4" fmla="*/ 135082 h 218209"/>
                    <a:gd name="connsiteX2-5" fmla="*/ 618626 w 687495"/>
                    <a:gd name="connsiteY2-6" fmla="*/ 155864 h 218209"/>
                    <a:gd name="connsiteX3-7" fmla="*/ 678732 w 687495"/>
                    <a:gd name="connsiteY3-8" fmla="*/ 199374 h 218209"/>
                    <a:gd name="connsiteX4-9" fmla="*/ 597844 w 687495"/>
                    <a:gd name="connsiteY4-10" fmla="*/ 218209 h 218209"/>
                    <a:gd name="connsiteX5" fmla="*/ 597844 w 687495"/>
                    <a:gd name="connsiteY5" fmla="*/ 218209 h 218209"/>
                    <a:gd name="connsiteX0-11" fmla="*/ 5562 w 687494"/>
                    <a:gd name="connsiteY0-12" fmla="*/ 0 h 246265"/>
                    <a:gd name="connsiteX1-13" fmla="*/ 88689 w 687494"/>
                    <a:gd name="connsiteY1-14" fmla="*/ 135082 h 246265"/>
                    <a:gd name="connsiteX2-15" fmla="*/ 618626 w 687494"/>
                    <a:gd name="connsiteY2-16" fmla="*/ 155864 h 246265"/>
                    <a:gd name="connsiteX3-17" fmla="*/ 678732 w 687494"/>
                    <a:gd name="connsiteY3-18" fmla="*/ 199374 h 246265"/>
                    <a:gd name="connsiteX4-19" fmla="*/ 597844 w 687494"/>
                    <a:gd name="connsiteY4-20" fmla="*/ 218209 h 246265"/>
                    <a:gd name="connsiteX5-21" fmla="*/ 634907 w 687494"/>
                    <a:gd name="connsiteY5-22" fmla="*/ 246266 h 246265"/>
                    <a:gd name="connsiteX0-23" fmla="*/ 5562 w 687494"/>
                    <a:gd name="connsiteY0-24" fmla="*/ 0 h 218209"/>
                    <a:gd name="connsiteX1-25" fmla="*/ 88689 w 687494"/>
                    <a:gd name="connsiteY1-26" fmla="*/ 135082 h 218209"/>
                    <a:gd name="connsiteX2-27" fmla="*/ 618626 w 687494"/>
                    <a:gd name="connsiteY2-28" fmla="*/ 155864 h 218209"/>
                    <a:gd name="connsiteX3-29" fmla="*/ 678732 w 687494"/>
                    <a:gd name="connsiteY3-30" fmla="*/ 199374 h 218209"/>
                    <a:gd name="connsiteX4-31" fmla="*/ 597844 w 687494"/>
                    <a:gd name="connsiteY4-32" fmla="*/ 218209 h 218209"/>
                    <a:gd name="connsiteX0-33" fmla="*/ 5562 w 687494"/>
                    <a:gd name="connsiteY0-34" fmla="*/ 0 h 232885"/>
                    <a:gd name="connsiteX1-35" fmla="*/ 88689 w 687494"/>
                    <a:gd name="connsiteY1-36" fmla="*/ 135082 h 232885"/>
                    <a:gd name="connsiteX2-37" fmla="*/ 618626 w 687494"/>
                    <a:gd name="connsiteY2-38" fmla="*/ 155864 h 232885"/>
                    <a:gd name="connsiteX3-39" fmla="*/ 678732 w 687494"/>
                    <a:gd name="connsiteY3-40" fmla="*/ 199374 h 232885"/>
                    <a:gd name="connsiteX4-41" fmla="*/ 635491 w 687494"/>
                    <a:gd name="connsiteY4-42" fmla="*/ 232886 h 232885"/>
                    <a:gd name="connsiteX0-43" fmla="*/ 5562 w 684304"/>
                    <a:gd name="connsiteY0-44" fmla="*/ 0 h 232887"/>
                    <a:gd name="connsiteX1-45" fmla="*/ 88689 w 684304"/>
                    <a:gd name="connsiteY1-46" fmla="*/ 135082 h 232887"/>
                    <a:gd name="connsiteX2-47" fmla="*/ 618626 w 684304"/>
                    <a:gd name="connsiteY2-48" fmla="*/ 155864 h 232887"/>
                    <a:gd name="connsiteX3-49" fmla="*/ 673743 w 684304"/>
                    <a:gd name="connsiteY3-50" fmla="*/ 175223 h 232887"/>
                    <a:gd name="connsiteX4-51" fmla="*/ 635491 w 684304"/>
                    <a:gd name="connsiteY4-52" fmla="*/ 232886 h 232887"/>
                    <a:gd name="connsiteX0-53" fmla="*/ 5562 w 684305"/>
                    <a:gd name="connsiteY0-54" fmla="*/ 0 h 247245"/>
                    <a:gd name="connsiteX1-55" fmla="*/ 88689 w 684305"/>
                    <a:gd name="connsiteY1-56" fmla="*/ 135082 h 247245"/>
                    <a:gd name="connsiteX2-57" fmla="*/ 618626 w 684305"/>
                    <a:gd name="connsiteY2-58" fmla="*/ 155864 h 247245"/>
                    <a:gd name="connsiteX3-59" fmla="*/ 673743 w 684305"/>
                    <a:gd name="connsiteY3-60" fmla="*/ 175223 h 247245"/>
                    <a:gd name="connsiteX4-61" fmla="*/ 642924 w 684305"/>
                    <a:gd name="connsiteY4-62" fmla="*/ 247244 h 247245"/>
                    <a:gd name="connsiteX0-63" fmla="*/ 5562 w 694353"/>
                    <a:gd name="connsiteY0-64" fmla="*/ 0 h 247243"/>
                    <a:gd name="connsiteX1-65" fmla="*/ 88689 w 694353"/>
                    <a:gd name="connsiteY1-66" fmla="*/ 135082 h 247243"/>
                    <a:gd name="connsiteX2-67" fmla="*/ 618626 w 694353"/>
                    <a:gd name="connsiteY2-68" fmla="*/ 155864 h 247243"/>
                    <a:gd name="connsiteX3-69" fmla="*/ 688610 w 694353"/>
                    <a:gd name="connsiteY3-70" fmla="*/ 203941 h 247243"/>
                    <a:gd name="connsiteX4-71" fmla="*/ 642924 w 694353"/>
                    <a:gd name="connsiteY4-72" fmla="*/ 247244 h 247243"/>
                    <a:gd name="connsiteX0-73" fmla="*/ 5562 w 688656"/>
                    <a:gd name="connsiteY0-74" fmla="*/ 0 h 247245"/>
                    <a:gd name="connsiteX1-75" fmla="*/ 88689 w 688656"/>
                    <a:gd name="connsiteY1-76" fmla="*/ 135082 h 247245"/>
                    <a:gd name="connsiteX2-77" fmla="*/ 618626 w 688656"/>
                    <a:gd name="connsiteY2-78" fmla="*/ 155864 h 247245"/>
                    <a:gd name="connsiteX3-79" fmla="*/ 688610 w 688656"/>
                    <a:gd name="connsiteY3-80" fmla="*/ 203941 h 247245"/>
                    <a:gd name="connsiteX4-81" fmla="*/ 642924 w 688656"/>
                    <a:gd name="connsiteY4-82" fmla="*/ 247244 h 247245"/>
                    <a:gd name="connsiteX0-83" fmla="*/ 5562 w 688655"/>
                    <a:gd name="connsiteY0-84" fmla="*/ 0 h 247243"/>
                    <a:gd name="connsiteX1-85" fmla="*/ 88689 w 688655"/>
                    <a:gd name="connsiteY1-86" fmla="*/ 135082 h 247243"/>
                    <a:gd name="connsiteX2-87" fmla="*/ 618626 w 688655"/>
                    <a:gd name="connsiteY2-88" fmla="*/ 155864 h 247243"/>
                    <a:gd name="connsiteX3-89" fmla="*/ 688610 w 688655"/>
                    <a:gd name="connsiteY3-90" fmla="*/ 203941 h 247243"/>
                    <a:gd name="connsiteX4-91" fmla="*/ 642924 w 688655"/>
                    <a:gd name="connsiteY4-92" fmla="*/ 247244 h 247243"/>
                    <a:gd name="connsiteX0-93" fmla="*/ 5562 w 688655"/>
                    <a:gd name="connsiteY0-94" fmla="*/ 0 h 203941"/>
                    <a:gd name="connsiteX1-95" fmla="*/ 88689 w 688655"/>
                    <a:gd name="connsiteY1-96" fmla="*/ 135082 h 203941"/>
                    <a:gd name="connsiteX2-97" fmla="*/ 618626 w 688655"/>
                    <a:gd name="connsiteY2-98" fmla="*/ 155864 h 203941"/>
                    <a:gd name="connsiteX3-99" fmla="*/ 688610 w 688655"/>
                    <a:gd name="connsiteY3-100" fmla="*/ 203941 h 203941"/>
                    <a:gd name="connsiteX0-101" fmla="*/ 5562 w 677530"/>
                    <a:gd name="connsiteY0-102" fmla="*/ 0 h 242131"/>
                    <a:gd name="connsiteX1-103" fmla="*/ 88689 w 677530"/>
                    <a:gd name="connsiteY1-104" fmla="*/ 135082 h 242131"/>
                    <a:gd name="connsiteX2-105" fmla="*/ 618626 w 677530"/>
                    <a:gd name="connsiteY2-106" fmla="*/ 155864 h 242131"/>
                    <a:gd name="connsiteX3-107" fmla="*/ 670817 w 677530"/>
                    <a:gd name="connsiteY3-108" fmla="*/ 242131 h 242131"/>
                    <a:gd name="connsiteX0-109" fmla="*/ 5562 w 664333"/>
                    <a:gd name="connsiteY0-110" fmla="*/ 0 h 238712"/>
                    <a:gd name="connsiteX1-111" fmla="*/ 88689 w 664333"/>
                    <a:gd name="connsiteY1-112" fmla="*/ 135082 h 238712"/>
                    <a:gd name="connsiteX2-113" fmla="*/ 618626 w 664333"/>
                    <a:gd name="connsiteY2-114" fmla="*/ 155864 h 238712"/>
                    <a:gd name="connsiteX3-115" fmla="*/ 642752 w 664333"/>
                    <a:gd name="connsiteY3-116" fmla="*/ 238712 h 238712"/>
                    <a:gd name="connsiteX0-117" fmla="*/ 5562 w 711991"/>
                    <a:gd name="connsiteY0-118" fmla="*/ 0 h 314413"/>
                    <a:gd name="connsiteX1-119" fmla="*/ 88689 w 711991"/>
                    <a:gd name="connsiteY1-120" fmla="*/ 135082 h 314413"/>
                    <a:gd name="connsiteX2-121" fmla="*/ 618626 w 711991"/>
                    <a:gd name="connsiteY2-122" fmla="*/ 155864 h 314413"/>
                    <a:gd name="connsiteX3-123" fmla="*/ 711991 w 711991"/>
                    <a:gd name="connsiteY3-124" fmla="*/ 314414 h 314413"/>
                    <a:gd name="connsiteX0-125" fmla="*/ 5562 w 665363"/>
                    <a:gd name="connsiteY0-126" fmla="*/ 0 h 272655"/>
                    <a:gd name="connsiteX1-127" fmla="*/ 88689 w 665363"/>
                    <a:gd name="connsiteY1-128" fmla="*/ 135082 h 272655"/>
                    <a:gd name="connsiteX2-129" fmla="*/ 618626 w 665363"/>
                    <a:gd name="connsiteY2-130" fmla="*/ 155864 h 272655"/>
                    <a:gd name="connsiteX3-131" fmla="*/ 645298 w 665363"/>
                    <a:gd name="connsiteY3-132" fmla="*/ 272656 h 272655"/>
                    <a:gd name="connsiteX0-133" fmla="*/ 5562 w 676446"/>
                    <a:gd name="connsiteY0-134" fmla="*/ 0 h 272657"/>
                    <a:gd name="connsiteX1-135" fmla="*/ 88689 w 676446"/>
                    <a:gd name="connsiteY1-136" fmla="*/ 135082 h 272657"/>
                    <a:gd name="connsiteX2-137" fmla="*/ 618626 w 676446"/>
                    <a:gd name="connsiteY2-138" fmla="*/ 155864 h 272657"/>
                    <a:gd name="connsiteX3-139" fmla="*/ 645298 w 676446"/>
                    <a:gd name="connsiteY3-140" fmla="*/ 272656 h 272657"/>
                    <a:gd name="connsiteX0-141" fmla="*/ 20123 w 691007"/>
                    <a:gd name="connsiteY0-142" fmla="*/ 0 h 272655"/>
                    <a:gd name="connsiteX1-143" fmla="*/ 103250 w 691007"/>
                    <a:gd name="connsiteY1-144" fmla="*/ 135082 h 272655"/>
                    <a:gd name="connsiteX2-145" fmla="*/ 633187 w 691007"/>
                    <a:gd name="connsiteY2-146" fmla="*/ 155864 h 272655"/>
                    <a:gd name="connsiteX3-147" fmla="*/ 659859 w 691007"/>
                    <a:gd name="connsiteY3-148" fmla="*/ 272656 h 272655"/>
                    <a:gd name="connsiteX0-149" fmla="*/ 17841 w 701337"/>
                    <a:gd name="connsiteY0-150" fmla="*/ 1 h 260740"/>
                    <a:gd name="connsiteX1-151" fmla="*/ 113580 w 701337"/>
                    <a:gd name="connsiteY1-152" fmla="*/ 123165 h 260740"/>
                    <a:gd name="connsiteX2-153" fmla="*/ 643517 w 701337"/>
                    <a:gd name="connsiteY2-154" fmla="*/ 143947 h 260740"/>
                    <a:gd name="connsiteX3-155" fmla="*/ 670189 w 701337"/>
                    <a:gd name="connsiteY3-156" fmla="*/ 260739 h 26074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701337" h="260740">
                      <a:moveTo>
                        <a:pt x="17841" y="1"/>
                      </a:moveTo>
                      <a:cubicBezTo>
                        <a:pt x="-24636" y="70720"/>
                        <a:pt x="9301" y="99174"/>
                        <a:pt x="113580" y="123165"/>
                      </a:cubicBezTo>
                      <a:cubicBezTo>
                        <a:pt x="217859" y="147156"/>
                        <a:pt x="525421" y="101115"/>
                        <a:pt x="643517" y="143947"/>
                      </a:cubicBezTo>
                      <a:cubicBezTo>
                        <a:pt x="761613" y="186779"/>
                        <a:pt x="660646" y="225217"/>
                        <a:pt x="670189" y="260739"/>
                      </a:cubicBez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7" name="任意多边形: 形状 26"/>
                <p:cNvSpPr/>
                <p:nvPr/>
              </p:nvSpPr>
              <p:spPr>
                <a:xfrm rot="16200000">
                  <a:off x="3227403" y="2605742"/>
                  <a:ext cx="618185" cy="145474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20556 w 666610"/>
                    <a:gd name="connsiteY0-2" fmla="*/ 0 h 218209"/>
                    <a:gd name="connsiteX1-3" fmla="*/ 103683 w 666610"/>
                    <a:gd name="connsiteY1-4" fmla="*/ 135082 h 218209"/>
                    <a:gd name="connsiteX2-5" fmla="*/ 633620 w 666610"/>
                    <a:gd name="connsiteY2-6" fmla="*/ 155864 h 218209"/>
                    <a:gd name="connsiteX3-7" fmla="*/ 612838 w 666610"/>
                    <a:gd name="connsiteY3-8" fmla="*/ 218209 h 218209"/>
                    <a:gd name="connsiteX4-9" fmla="*/ 612838 w 666610"/>
                    <a:gd name="connsiteY4-10" fmla="*/ 218209 h 21820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610" h="218209">
                      <a:moveTo>
                        <a:pt x="20556" y="0"/>
                      </a:moveTo>
                      <a:cubicBezTo>
                        <a:pt x="-22901" y="47056"/>
                        <a:pt x="1506" y="109105"/>
                        <a:pt x="103683" y="135082"/>
                      </a:cubicBezTo>
                      <a:cubicBezTo>
                        <a:pt x="205860" y="161059"/>
                        <a:pt x="548761" y="142010"/>
                        <a:pt x="633620" y="155864"/>
                      </a:cubicBezTo>
                      <a:cubicBezTo>
                        <a:pt x="718479" y="169718"/>
                        <a:pt x="612838" y="218209"/>
                        <a:pt x="612838" y="218209"/>
                      </a:cubicBezTo>
                      <a:lnTo>
                        <a:pt x="612838" y="218209"/>
                      </a:ln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8" name="任意多边形: 形状 26"/>
                <p:cNvSpPr/>
                <p:nvPr/>
              </p:nvSpPr>
              <p:spPr>
                <a:xfrm rot="16200000">
                  <a:off x="3355558" y="2615772"/>
                  <a:ext cx="583211" cy="140036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4572 w 623888"/>
                    <a:gd name="connsiteY0-2" fmla="*/ 0 h 218209"/>
                    <a:gd name="connsiteX1-3" fmla="*/ 87699 w 623888"/>
                    <a:gd name="connsiteY1-4" fmla="*/ 135082 h 218209"/>
                    <a:gd name="connsiteX2-5" fmla="*/ 581846 w 623888"/>
                    <a:gd name="connsiteY2-6" fmla="*/ 144776 h 218209"/>
                    <a:gd name="connsiteX3-7" fmla="*/ 596854 w 623888"/>
                    <a:gd name="connsiteY3-8" fmla="*/ 218209 h 218209"/>
                    <a:gd name="connsiteX4-9" fmla="*/ 596854 w 623888"/>
                    <a:gd name="connsiteY4-10" fmla="*/ 218209 h 218209"/>
                    <a:gd name="connsiteX0-11" fmla="*/ 4572 w 623887"/>
                    <a:gd name="connsiteY0-12" fmla="*/ 0 h 218209"/>
                    <a:gd name="connsiteX1-13" fmla="*/ 87699 w 623887"/>
                    <a:gd name="connsiteY1-14" fmla="*/ 135082 h 218209"/>
                    <a:gd name="connsiteX2-15" fmla="*/ 581846 w 623887"/>
                    <a:gd name="connsiteY2-16" fmla="*/ 144776 h 218209"/>
                    <a:gd name="connsiteX3-17" fmla="*/ 596854 w 623887"/>
                    <a:gd name="connsiteY3-18" fmla="*/ 218209 h 218209"/>
                    <a:gd name="connsiteX4-19" fmla="*/ 585412 w 623887"/>
                    <a:gd name="connsiteY4-20" fmla="*/ 203364 h 218209"/>
                    <a:gd name="connsiteX0-21" fmla="*/ 18961 w 638276"/>
                    <a:gd name="connsiteY0-22" fmla="*/ 0 h 218209"/>
                    <a:gd name="connsiteX1-23" fmla="*/ 102088 w 638276"/>
                    <a:gd name="connsiteY1-24" fmla="*/ 135082 h 218209"/>
                    <a:gd name="connsiteX2-25" fmla="*/ 596235 w 638276"/>
                    <a:gd name="connsiteY2-26" fmla="*/ 144776 h 218209"/>
                    <a:gd name="connsiteX3-27" fmla="*/ 611243 w 638276"/>
                    <a:gd name="connsiteY3-28" fmla="*/ 218209 h 218209"/>
                    <a:gd name="connsiteX4-29" fmla="*/ 599801 w 638276"/>
                    <a:gd name="connsiteY4-30" fmla="*/ 203364 h 218209"/>
                    <a:gd name="connsiteX0-31" fmla="*/ 21317 w 628897"/>
                    <a:gd name="connsiteY0-32" fmla="*/ 1 h 210053"/>
                    <a:gd name="connsiteX1-33" fmla="*/ 92709 w 628897"/>
                    <a:gd name="connsiteY1-34" fmla="*/ 126926 h 210053"/>
                    <a:gd name="connsiteX2-35" fmla="*/ 586856 w 628897"/>
                    <a:gd name="connsiteY2-36" fmla="*/ 136620 h 210053"/>
                    <a:gd name="connsiteX3-37" fmla="*/ 601864 w 628897"/>
                    <a:gd name="connsiteY3-38" fmla="*/ 210053 h 210053"/>
                    <a:gd name="connsiteX4-39" fmla="*/ 590422 w 628897"/>
                    <a:gd name="connsiteY4-40" fmla="*/ 195208 h 2100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28897" h="210053">
                      <a:moveTo>
                        <a:pt x="21317" y="1"/>
                      </a:moveTo>
                      <a:cubicBezTo>
                        <a:pt x="-21161" y="70718"/>
                        <a:pt x="-1547" y="104156"/>
                        <a:pt x="92709" y="126926"/>
                      </a:cubicBezTo>
                      <a:cubicBezTo>
                        <a:pt x="186965" y="149696"/>
                        <a:pt x="501997" y="122766"/>
                        <a:pt x="586856" y="136620"/>
                      </a:cubicBezTo>
                      <a:cubicBezTo>
                        <a:pt x="671715" y="150474"/>
                        <a:pt x="601864" y="210053"/>
                        <a:pt x="601864" y="210053"/>
                      </a:cubicBezTo>
                      <a:lnTo>
                        <a:pt x="590422" y="195208"/>
                      </a:ln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23" name="任意多边形: 形状 26"/>
              <p:cNvSpPr/>
              <p:nvPr/>
            </p:nvSpPr>
            <p:spPr>
              <a:xfrm rot="19562040" flipV="1">
                <a:off x="1431678" y="1701125"/>
                <a:ext cx="554926" cy="119410"/>
              </a:xfrm>
              <a:custGeom>
                <a:avLst/>
                <a:gdLst>
                  <a:gd name="connsiteX0" fmla="*/ 5562 w 651616"/>
                  <a:gd name="connsiteY0" fmla="*/ 0 h 218209"/>
                  <a:gd name="connsiteX1" fmla="*/ 88689 w 651616"/>
                  <a:gd name="connsiteY1" fmla="*/ 135082 h 218209"/>
                  <a:gd name="connsiteX2" fmla="*/ 618626 w 651616"/>
                  <a:gd name="connsiteY2" fmla="*/ 155864 h 218209"/>
                  <a:gd name="connsiteX3" fmla="*/ 597844 w 651616"/>
                  <a:gd name="connsiteY3" fmla="*/ 218209 h 218209"/>
                  <a:gd name="connsiteX4" fmla="*/ 597844 w 651616"/>
                  <a:gd name="connsiteY4" fmla="*/ 218209 h 218209"/>
                  <a:gd name="connsiteX0-1" fmla="*/ 3356 w 596372"/>
                  <a:gd name="connsiteY0-2" fmla="*/ 0 h 218209"/>
                  <a:gd name="connsiteX1-3" fmla="*/ 86483 w 596372"/>
                  <a:gd name="connsiteY1-4" fmla="*/ 135082 h 218209"/>
                  <a:gd name="connsiteX2-5" fmla="*/ 523917 w 596372"/>
                  <a:gd name="connsiteY2-6" fmla="*/ 151322 h 218209"/>
                  <a:gd name="connsiteX3-7" fmla="*/ 595638 w 596372"/>
                  <a:gd name="connsiteY3-8" fmla="*/ 218209 h 218209"/>
                  <a:gd name="connsiteX4-9" fmla="*/ 595638 w 596372"/>
                  <a:gd name="connsiteY4-10" fmla="*/ 218209 h 218209"/>
                  <a:gd name="connsiteX0-11" fmla="*/ 3356 w 596372"/>
                  <a:gd name="connsiteY0-12" fmla="*/ 0 h 238308"/>
                  <a:gd name="connsiteX1-13" fmla="*/ 86483 w 596372"/>
                  <a:gd name="connsiteY1-14" fmla="*/ 135082 h 238308"/>
                  <a:gd name="connsiteX2-15" fmla="*/ 523917 w 596372"/>
                  <a:gd name="connsiteY2-16" fmla="*/ 151322 h 238308"/>
                  <a:gd name="connsiteX3-17" fmla="*/ 595638 w 596372"/>
                  <a:gd name="connsiteY3-18" fmla="*/ 218209 h 238308"/>
                  <a:gd name="connsiteX4-19" fmla="*/ 512131 w 596372"/>
                  <a:gd name="connsiteY4-20" fmla="*/ 238308 h 238308"/>
                  <a:gd name="connsiteX0-21" fmla="*/ 3356 w 563184"/>
                  <a:gd name="connsiteY0-22" fmla="*/ 0 h 238308"/>
                  <a:gd name="connsiteX1-23" fmla="*/ 86483 w 563184"/>
                  <a:gd name="connsiteY1-24" fmla="*/ 135082 h 238308"/>
                  <a:gd name="connsiteX2-25" fmla="*/ 523917 w 563184"/>
                  <a:gd name="connsiteY2-26" fmla="*/ 151322 h 238308"/>
                  <a:gd name="connsiteX3-27" fmla="*/ 542246 w 563184"/>
                  <a:gd name="connsiteY3-28" fmla="*/ 194886 h 238308"/>
                  <a:gd name="connsiteX4-29" fmla="*/ 512131 w 563184"/>
                  <a:gd name="connsiteY4-30" fmla="*/ 238308 h 238308"/>
                  <a:gd name="connsiteX0-31" fmla="*/ 3356 w 563184"/>
                  <a:gd name="connsiteY0-32" fmla="*/ 0 h 236842"/>
                  <a:gd name="connsiteX1-33" fmla="*/ 86483 w 563184"/>
                  <a:gd name="connsiteY1-34" fmla="*/ 135082 h 236842"/>
                  <a:gd name="connsiteX2-35" fmla="*/ 523917 w 563184"/>
                  <a:gd name="connsiteY2-36" fmla="*/ 151322 h 236842"/>
                  <a:gd name="connsiteX3-37" fmla="*/ 542246 w 563184"/>
                  <a:gd name="connsiteY3-38" fmla="*/ 194886 h 236842"/>
                  <a:gd name="connsiteX4-39" fmla="*/ 500104 w 563184"/>
                  <a:gd name="connsiteY4-40" fmla="*/ 236842 h 236842"/>
                  <a:gd name="connsiteX0-41" fmla="*/ 3356 w 565483"/>
                  <a:gd name="connsiteY0-42" fmla="*/ 0 h 236842"/>
                  <a:gd name="connsiteX1-43" fmla="*/ 86483 w 565483"/>
                  <a:gd name="connsiteY1-44" fmla="*/ 135082 h 236842"/>
                  <a:gd name="connsiteX2-45" fmla="*/ 523917 w 565483"/>
                  <a:gd name="connsiteY2-46" fmla="*/ 151322 h 236842"/>
                  <a:gd name="connsiteX3-47" fmla="*/ 547529 w 565483"/>
                  <a:gd name="connsiteY3-48" fmla="*/ 212346 h 236842"/>
                  <a:gd name="connsiteX4-49" fmla="*/ 500104 w 565483"/>
                  <a:gd name="connsiteY4-50" fmla="*/ 236842 h 23684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565483" h="236842">
                    <a:moveTo>
                      <a:pt x="3356" y="0"/>
                    </a:moveTo>
                    <a:cubicBezTo>
                      <a:pt x="-6169" y="54552"/>
                      <a:pt x="-277" y="109862"/>
                      <a:pt x="86483" y="135082"/>
                    </a:cubicBezTo>
                    <a:cubicBezTo>
                      <a:pt x="173243" y="160302"/>
                      <a:pt x="447076" y="138445"/>
                      <a:pt x="523917" y="151322"/>
                    </a:cubicBezTo>
                    <a:cubicBezTo>
                      <a:pt x="600758" y="164199"/>
                      <a:pt x="547529" y="212346"/>
                      <a:pt x="547529" y="212346"/>
                    </a:cubicBezTo>
                    <a:lnTo>
                      <a:pt x="500104" y="236842"/>
                    </a:lnTo>
                  </a:path>
                </a:pathLst>
              </a:custGeom>
              <a:noFill/>
              <a:ln w="317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任意多边形: 形状 26"/>
              <p:cNvSpPr/>
              <p:nvPr/>
            </p:nvSpPr>
            <p:spPr>
              <a:xfrm rot="19562040" flipV="1">
                <a:off x="1386480" y="1639600"/>
                <a:ext cx="632065" cy="79830"/>
              </a:xfrm>
              <a:custGeom>
                <a:avLst/>
                <a:gdLst>
                  <a:gd name="connsiteX0" fmla="*/ 5562 w 651616"/>
                  <a:gd name="connsiteY0" fmla="*/ 0 h 218209"/>
                  <a:gd name="connsiteX1" fmla="*/ 88689 w 651616"/>
                  <a:gd name="connsiteY1" fmla="*/ 135082 h 218209"/>
                  <a:gd name="connsiteX2" fmla="*/ 618626 w 651616"/>
                  <a:gd name="connsiteY2" fmla="*/ 155864 h 218209"/>
                  <a:gd name="connsiteX3" fmla="*/ 597844 w 651616"/>
                  <a:gd name="connsiteY3" fmla="*/ 218209 h 218209"/>
                  <a:gd name="connsiteX4" fmla="*/ 597844 w 651616"/>
                  <a:gd name="connsiteY4" fmla="*/ 218209 h 218209"/>
                  <a:gd name="connsiteX0-1" fmla="*/ 5562 w 651616"/>
                  <a:gd name="connsiteY0-2" fmla="*/ 0 h 218209"/>
                  <a:gd name="connsiteX1-3" fmla="*/ 88689 w 651616"/>
                  <a:gd name="connsiteY1-4" fmla="*/ 135082 h 218209"/>
                  <a:gd name="connsiteX2-5" fmla="*/ 618626 w 651616"/>
                  <a:gd name="connsiteY2-6" fmla="*/ 155864 h 218209"/>
                  <a:gd name="connsiteX3-7" fmla="*/ 597844 w 651616"/>
                  <a:gd name="connsiteY3-8" fmla="*/ 218209 h 218209"/>
                  <a:gd name="connsiteX0-9" fmla="*/ 5562 w 618626"/>
                  <a:gd name="connsiteY0-10" fmla="*/ 0 h 155864"/>
                  <a:gd name="connsiteX1-11" fmla="*/ 88689 w 618626"/>
                  <a:gd name="connsiteY1-12" fmla="*/ 135082 h 155864"/>
                  <a:gd name="connsiteX2-13" fmla="*/ 618626 w 618626"/>
                  <a:gd name="connsiteY2-14" fmla="*/ 155864 h 155864"/>
                  <a:gd name="connsiteX0-15" fmla="*/ 6349 w 644090"/>
                  <a:gd name="connsiteY0-16" fmla="*/ 0 h 158337"/>
                  <a:gd name="connsiteX1-17" fmla="*/ 89476 w 644090"/>
                  <a:gd name="connsiteY1-18" fmla="*/ 135082 h 158337"/>
                  <a:gd name="connsiteX2-19" fmla="*/ 644090 w 644090"/>
                  <a:gd name="connsiteY2-20" fmla="*/ 158337 h 1583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644090" h="158337">
                    <a:moveTo>
                      <a:pt x="6349" y="0"/>
                    </a:moveTo>
                    <a:cubicBezTo>
                      <a:pt x="-3176" y="54552"/>
                      <a:pt x="-16814" y="108692"/>
                      <a:pt x="89476" y="135082"/>
                    </a:cubicBezTo>
                    <a:cubicBezTo>
                      <a:pt x="195766" y="161472"/>
                      <a:pt x="559231" y="144483"/>
                      <a:pt x="644090" y="158337"/>
                    </a:cubicBezTo>
                  </a:path>
                </a:pathLst>
              </a:custGeom>
              <a:noFill/>
              <a:ln w="317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1" name="任意多边形: 形状 26"/>
            <p:cNvSpPr/>
            <p:nvPr/>
          </p:nvSpPr>
          <p:spPr>
            <a:xfrm rot="7849497">
              <a:off x="3018865" y="2047237"/>
              <a:ext cx="497771" cy="111014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3356 w 596372"/>
                <a:gd name="connsiteY0-2" fmla="*/ 0 h 218209"/>
                <a:gd name="connsiteX1-3" fmla="*/ 86483 w 596372"/>
                <a:gd name="connsiteY1-4" fmla="*/ 135082 h 218209"/>
                <a:gd name="connsiteX2-5" fmla="*/ 523917 w 596372"/>
                <a:gd name="connsiteY2-6" fmla="*/ 151322 h 218209"/>
                <a:gd name="connsiteX3-7" fmla="*/ 595638 w 596372"/>
                <a:gd name="connsiteY3-8" fmla="*/ 218209 h 218209"/>
                <a:gd name="connsiteX4-9" fmla="*/ 595638 w 596372"/>
                <a:gd name="connsiteY4-10" fmla="*/ 218209 h 218209"/>
                <a:gd name="connsiteX0-11" fmla="*/ 3356 w 596372"/>
                <a:gd name="connsiteY0-12" fmla="*/ 0 h 238308"/>
                <a:gd name="connsiteX1-13" fmla="*/ 86483 w 596372"/>
                <a:gd name="connsiteY1-14" fmla="*/ 135082 h 238308"/>
                <a:gd name="connsiteX2-15" fmla="*/ 523917 w 596372"/>
                <a:gd name="connsiteY2-16" fmla="*/ 151322 h 238308"/>
                <a:gd name="connsiteX3-17" fmla="*/ 595638 w 596372"/>
                <a:gd name="connsiteY3-18" fmla="*/ 218209 h 238308"/>
                <a:gd name="connsiteX4-19" fmla="*/ 512131 w 596372"/>
                <a:gd name="connsiteY4-20" fmla="*/ 238308 h 238308"/>
                <a:gd name="connsiteX0-21" fmla="*/ 3356 w 563184"/>
                <a:gd name="connsiteY0-22" fmla="*/ 0 h 238308"/>
                <a:gd name="connsiteX1-23" fmla="*/ 86483 w 563184"/>
                <a:gd name="connsiteY1-24" fmla="*/ 135082 h 238308"/>
                <a:gd name="connsiteX2-25" fmla="*/ 523917 w 563184"/>
                <a:gd name="connsiteY2-26" fmla="*/ 151322 h 238308"/>
                <a:gd name="connsiteX3-27" fmla="*/ 542246 w 563184"/>
                <a:gd name="connsiteY3-28" fmla="*/ 194886 h 238308"/>
                <a:gd name="connsiteX4-29" fmla="*/ 512131 w 563184"/>
                <a:gd name="connsiteY4-30" fmla="*/ 238308 h 238308"/>
                <a:gd name="connsiteX0-31" fmla="*/ 3356 w 563184"/>
                <a:gd name="connsiteY0-32" fmla="*/ 0 h 236842"/>
                <a:gd name="connsiteX1-33" fmla="*/ 86483 w 563184"/>
                <a:gd name="connsiteY1-34" fmla="*/ 135082 h 236842"/>
                <a:gd name="connsiteX2-35" fmla="*/ 523917 w 563184"/>
                <a:gd name="connsiteY2-36" fmla="*/ 151322 h 236842"/>
                <a:gd name="connsiteX3-37" fmla="*/ 542246 w 563184"/>
                <a:gd name="connsiteY3-38" fmla="*/ 194886 h 236842"/>
                <a:gd name="connsiteX4-39" fmla="*/ 500104 w 563184"/>
                <a:gd name="connsiteY4-40" fmla="*/ 236842 h 236842"/>
                <a:gd name="connsiteX0-41" fmla="*/ 3356 w 565483"/>
                <a:gd name="connsiteY0-42" fmla="*/ 0 h 236842"/>
                <a:gd name="connsiteX1-43" fmla="*/ 86483 w 565483"/>
                <a:gd name="connsiteY1-44" fmla="*/ 135082 h 236842"/>
                <a:gd name="connsiteX2-45" fmla="*/ 523917 w 565483"/>
                <a:gd name="connsiteY2-46" fmla="*/ 151322 h 236842"/>
                <a:gd name="connsiteX3-47" fmla="*/ 547529 w 565483"/>
                <a:gd name="connsiteY3-48" fmla="*/ 212346 h 236842"/>
                <a:gd name="connsiteX4-49" fmla="*/ 500104 w 565483"/>
                <a:gd name="connsiteY4-50" fmla="*/ 236842 h 236842"/>
                <a:gd name="connsiteX0-51" fmla="*/ 3356 w 587996"/>
                <a:gd name="connsiteY0-52" fmla="*/ 0 h 236842"/>
                <a:gd name="connsiteX1-53" fmla="*/ 86483 w 587996"/>
                <a:gd name="connsiteY1-54" fmla="*/ 135082 h 236842"/>
                <a:gd name="connsiteX2-55" fmla="*/ 523917 w 587996"/>
                <a:gd name="connsiteY2-56" fmla="*/ 151322 h 236842"/>
                <a:gd name="connsiteX3-57" fmla="*/ 585469 w 587996"/>
                <a:gd name="connsiteY3-58" fmla="*/ 220330 h 236842"/>
                <a:gd name="connsiteX4-59" fmla="*/ 500104 w 587996"/>
                <a:gd name="connsiteY4-60" fmla="*/ 236842 h 236842"/>
                <a:gd name="connsiteX0-61" fmla="*/ 3356 w 587996"/>
                <a:gd name="connsiteY0-62" fmla="*/ 0 h 244339"/>
                <a:gd name="connsiteX1-63" fmla="*/ 86483 w 587996"/>
                <a:gd name="connsiteY1-64" fmla="*/ 135082 h 244339"/>
                <a:gd name="connsiteX2-65" fmla="*/ 523917 w 587996"/>
                <a:gd name="connsiteY2-66" fmla="*/ 151322 h 244339"/>
                <a:gd name="connsiteX3-67" fmla="*/ 585469 w 587996"/>
                <a:gd name="connsiteY3-68" fmla="*/ 220330 h 244339"/>
                <a:gd name="connsiteX4-69" fmla="*/ 534036 w 587996"/>
                <a:gd name="connsiteY4-70" fmla="*/ 244339 h 244339"/>
                <a:gd name="connsiteX0-71" fmla="*/ 3559 w 591992"/>
                <a:gd name="connsiteY0-72" fmla="*/ 0 h 244339"/>
                <a:gd name="connsiteX1-73" fmla="*/ 86686 w 591992"/>
                <a:gd name="connsiteY1-74" fmla="*/ 135082 h 244339"/>
                <a:gd name="connsiteX2-75" fmla="*/ 535168 w 591992"/>
                <a:gd name="connsiteY2-76" fmla="*/ 129124 h 244339"/>
                <a:gd name="connsiteX3-77" fmla="*/ 585672 w 591992"/>
                <a:gd name="connsiteY3-78" fmla="*/ 220330 h 244339"/>
                <a:gd name="connsiteX4-79" fmla="*/ 534239 w 591992"/>
                <a:gd name="connsiteY4-80" fmla="*/ 244339 h 244339"/>
                <a:gd name="connsiteX0-81" fmla="*/ 3559 w 594181"/>
                <a:gd name="connsiteY0-82" fmla="*/ 0 h 244339"/>
                <a:gd name="connsiteX1-83" fmla="*/ 86686 w 594181"/>
                <a:gd name="connsiteY1-84" fmla="*/ 135082 h 244339"/>
                <a:gd name="connsiteX2-85" fmla="*/ 535168 w 594181"/>
                <a:gd name="connsiteY2-86" fmla="*/ 129124 h 244339"/>
                <a:gd name="connsiteX3-87" fmla="*/ 588993 w 594181"/>
                <a:gd name="connsiteY3-88" fmla="*/ 190464 h 244339"/>
                <a:gd name="connsiteX4-89" fmla="*/ 534239 w 594181"/>
                <a:gd name="connsiteY4-90" fmla="*/ 244339 h 244339"/>
                <a:gd name="connsiteX0-91" fmla="*/ 3559 w 594181"/>
                <a:gd name="connsiteY0-92" fmla="*/ 0 h 221164"/>
                <a:gd name="connsiteX1-93" fmla="*/ 86686 w 594181"/>
                <a:gd name="connsiteY1-94" fmla="*/ 135082 h 221164"/>
                <a:gd name="connsiteX2-95" fmla="*/ 535168 w 594181"/>
                <a:gd name="connsiteY2-96" fmla="*/ 129124 h 221164"/>
                <a:gd name="connsiteX3-97" fmla="*/ 588993 w 594181"/>
                <a:gd name="connsiteY3-98" fmla="*/ 190464 h 221164"/>
                <a:gd name="connsiteX4-99" fmla="*/ 537268 w 594181"/>
                <a:gd name="connsiteY4-100" fmla="*/ 221163 h 2211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94181" h="221164">
                  <a:moveTo>
                    <a:pt x="3559" y="0"/>
                  </a:moveTo>
                  <a:cubicBezTo>
                    <a:pt x="-5966" y="54552"/>
                    <a:pt x="-1915" y="113561"/>
                    <a:pt x="86686" y="135082"/>
                  </a:cubicBezTo>
                  <a:cubicBezTo>
                    <a:pt x="175287" y="156603"/>
                    <a:pt x="451450" y="119894"/>
                    <a:pt x="535168" y="129124"/>
                  </a:cubicBezTo>
                  <a:cubicBezTo>
                    <a:pt x="618886" y="138354"/>
                    <a:pt x="588993" y="190464"/>
                    <a:pt x="588993" y="190464"/>
                  </a:cubicBezTo>
                  <a:lnTo>
                    <a:pt x="537268" y="221163"/>
                  </a:lnTo>
                </a:path>
              </a:pathLst>
            </a:custGeom>
            <a:noFill/>
            <a:ln w="317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9" name="组合 228"/>
          <p:cNvGrpSpPr/>
          <p:nvPr/>
        </p:nvGrpSpPr>
        <p:grpSpPr>
          <a:xfrm rot="9508359">
            <a:off x="7640196" y="3777374"/>
            <a:ext cx="359587" cy="542028"/>
            <a:chOff x="3066377" y="1779094"/>
            <a:chExt cx="520068" cy="783931"/>
          </a:xfrm>
        </p:grpSpPr>
        <p:grpSp>
          <p:nvGrpSpPr>
            <p:cNvPr id="230" name="组合 229"/>
            <p:cNvGrpSpPr/>
            <p:nvPr/>
          </p:nvGrpSpPr>
          <p:grpSpPr>
            <a:xfrm rot="5811537" flipV="1">
              <a:off x="2934445" y="1911026"/>
              <a:ext cx="783931" cy="520068"/>
              <a:chOff x="1386480" y="1639600"/>
              <a:chExt cx="918295" cy="522368"/>
            </a:xfrm>
          </p:grpSpPr>
          <p:grpSp>
            <p:nvGrpSpPr>
              <p:cNvPr id="232" name="组合 231"/>
              <p:cNvGrpSpPr/>
              <p:nvPr/>
            </p:nvGrpSpPr>
            <p:grpSpPr>
              <a:xfrm rot="14162040" flipV="1">
                <a:off x="1755887" y="1613080"/>
                <a:ext cx="336269" cy="761507"/>
                <a:chOff x="3272537" y="2308003"/>
                <a:chExt cx="444645" cy="719624"/>
              </a:xfrm>
            </p:grpSpPr>
            <p:sp>
              <p:nvSpPr>
                <p:cNvPr id="235" name="任意多边形: 形状 26"/>
                <p:cNvSpPr/>
                <p:nvPr/>
              </p:nvSpPr>
              <p:spPr>
                <a:xfrm rot="16200000">
                  <a:off x="2968103" y="2612437"/>
                  <a:ext cx="719624" cy="110756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7103 w 692188"/>
                    <a:gd name="connsiteY0-2" fmla="*/ 0 h 218209"/>
                    <a:gd name="connsiteX1-3" fmla="*/ 90230 w 692188"/>
                    <a:gd name="connsiteY1-4" fmla="*/ 135082 h 218209"/>
                    <a:gd name="connsiteX2-5" fmla="*/ 666418 w 692188"/>
                    <a:gd name="connsiteY2-6" fmla="*/ 158137 h 218209"/>
                    <a:gd name="connsiteX3-7" fmla="*/ 599385 w 692188"/>
                    <a:gd name="connsiteY3-8" fmla="*/ 218209 h 218209"/>
                    <a:gd name="connsiteX4-9" fmla="*/ 599385 w 692188"/>
                    <a:gd name="connsiteY4-10" fmla="*/ 218209 h 218209"/>
                    <a:gd name="connsiteX0-11" fmla="*/ 7103 w 804262"/>
                    <a:gd name="connsiteY0-12" fmla="*/ 0 h 418066"/>
                    <a:gd name="connsiteX1-13" fmla="*/ 90230 w 804262"/>
                    <a:gd name="connsiteY1-14" fmla="*/ 135082 h 418066"/>
                    <a:gd name="connsiteX2-15" fmla="*/ 666418 w 804262"/>
                    <a:gd name="connsiteY2-16" fmla="*/ 158137 h 418066"/>
                    <a:gd name="connsiteX3-17" fmla="*/ 599385 w 804262"/>
                    <a:gd name="connsiteY3-18" fmla="*/ 218209 h 418066"/>
                    <a:gd name="connsiteX4-19" fmla="*/ 804262 w 804262"/>
                    <a:gd name="connsiteY4-20" fmla="*/ 418065 h 418066"/>
                    <a:gd name="connsiteX0-21" fmla="*/ 7103 w 804262"/>
                    <a:gd name="connsiteY0-22" fmla="*/ 0 h 418064"/>
                    <a:gd name="connsiteX1-23" fmla="*/ 90230 w 804262"/>
                    <a:gd name="connsiteY1-24" fmla="*/ 135082 h 418064"/>
                    <a:gd name="connsiteX2-25" fmla="*/ 666418 w 804262"/>
                    <a:gd name="connsiteY2-26" fmla="*/ 158137 h 418064"/>
                    <a:gd name="connsiteX3-27" fmla="*/ 649061 w 804262"/>
                    <a:gd name="connsiteY3-28" fmla="*/ 234353 h 418064"/>
                    <a:gd name="connsiteX4-29" fmla="*/ 804262 w 804262"/>
                    <a:gd name="connsiteY4-30" fmla="*/ 418065 h 418064"/>
                    <a:gd name="connsiteX0-31" fmla="*/ 7103 w 703746"/>
                    <a:gd name="connsiteY0-32" fmla="*/ 0 h 234354"/>
                    <a:gd name="connsiteX1-33" fmla="*/ 90230 w 703746"/>
                    <a:gd name="connsiteY1-34" fmla="*/ 135082 h 234354"/>
                    <a:gd name="connsiteX2-35" fmla="*/ 666418 w 703746"/>
                    <a:gd name="connsiteY2-36" fmla="*/ 158137 h 234354"/>
                    <a:gd name="connsiteX3-37" fmla="*/ 649061 w 703746"/>
                    <a:gd name="connsiteY3-38" fmla="*/ 234353 h 234354"/>
                    <a:gd name="connsiteX0-39" fmla="*/ 7103 w 708469"/>
                    <a:gd name="connsiteY0-40" fmla="*/ 0 h 249688"/>
                    <a:gd name="connsiteX1-41" fmla="*/ 90230 w 708469"/>
                    <a:gd name="connsiteY1-42" fmla="*/ 135082 h 249688"/>
                    <a:gd name="connsiteX2-43" fmla="*/ 666418 w 708469"/>
                    <a:gd name="connsiteY2-44" fmla="*/ 158137 h 249688"/>
                    <a:gd name="connsiteX3-45" fmla="*/ 664513 w 708469"/>
                    <a:gd name="connsiteY3-46" fmla="*/ 249688 h 249688"/>
                    <a:gd name="connsiteX0-47" fmla="*/ 1435 w 767430"/>
                    <a:gd name="connsiteY0-48" fmla="*/ -1 h 200383"/>
                    <a:gd name="connsiteX1-49" fmla="*/ 149191 w 767430"/>
                    <a:gd name="connsiteY1-50" fmla="*/ 85777 h 200383"/>
                    <a:gd name="connsiteX2-51" fmla="*/ 725379 w 767430"/>
                    <a:gd name="connsiteY2-52" fmla="*/ 108832 h 200383"/>
                    <a:gd name="connsiteX3-53" fmla="*/ 723474 w 767430"/>
                    <a:gd name="connsiteY3-54" fmla="*/ 200383 h 200383"/>
                    <a:gd name="connsiteX0-55" fmla="*/ 1067 w 787985"/>
                    <a:gd name="connsiteY0-56" fmla="*/ 0 h 182754"/>
                    <a:gd name="connsiteX1-57" fmla="*/ 169746 w 787985"/>
                    <a:gd name="connsiteY1-58" fmla="*/ 68148 h 182754"/>
                    <a:gd name="connsiteX2-59" fmla="*/ 745934 w 787985"/>
                    <a:gd name="connsiteY2-60" fmla="*/ 91203 h 182754"/>
                    <a:gd name="connsiteX3-61" fmla="*/ 744029 w 787985"/>
                    <a:gd name="connsiteY3-62" fmla="*/ 182754 h 182754"/>
                    <a:gd name="connsiteX0-63" fmla="*/ 0 w 786918"/>
                    <a:gd name="connsiteY0-64" fmla="*/ 0 h 182754"/>
                    <a:gd name="connsiteX1-65" fmla="*/ 168679 w 786918"/>
                    <a:gd name="connsiteY1-66" fmla="*/ 68148 h 182754"/>
                    <a:gd name="connsiteX2-67" fmla="*/ 744867 w 786918"/>
                    <a:gd name="connsiteY2-68" fmla="*/ 91203 h 182754"/>
                    <a:gd name="connsiteX3-69" fmla="*/ 742962 w 786918"/>
                    <a:gd name="connsiteY3-70" fmla="*/ 182754 h 182754"/>
                    <a:gd name="connsiteX0-71" fmla="*/ 0 w 786918"/>
                    <a:gd name="connsiteY0-72" fmla="*/ 110 h 182864"/>
                    <a:gd name="connsiteX1-73" fmla="*/ 168679 w 786918"/>
                    <a:gd name="connsiteY1-74" fmla="*/ 68258 h 182864"/>
                    <a:gd name="connsiteX2-75" fmla="*/ 744867 w 786918"/>
                    <a:gd name="connsiteY2-76" fmla="*/ 91313 h 182864"/>
                    <a:gd name="connsiteX3-77" fmla="*/ 742962 w 786918"/>
                    <a:gd name="connsiteY3-78" fmla="*/ 182864 h 182864"/>
                    <a:gd name="connsiteX0-79" fmla="*/ 0 w 786918"/>
                    <a:gd name="connsiteY0-80" fmla="*/ 0 h 182754"/>
                    <a:gd name="connsiteX1-81" fmla="*/ 168679 w 786918"/>
                    <a:gd name="connsiteY1-82" fmla="*/ 68148 h 182754"/>
                    <a:gd name="connsiteX2-83" fmla="*/ 744867 w 786918"/>
                    <a:gd name="connsiteY2-84" fmla="*/ 91203 h 182754"/>
                    <a:gd name="connsiteX3-85" fmla="*/ 742962 w 786918"/>
                    <a:gd name="connsiteY3-86" fmla="*/ 182754 h 182754"/>
                    <a:gd name="connsiteX0-87" fmla="*/ 0 w 787244"/>
                    <a:gd name="connsiteY0-88" fmla="*/ 0 h 182754"/>
                    <a:gd name="connsiteX1-89" fmla="*/ 164274 w 787244"/>
                    <a:gd name="connsiteY1-90" fmla="*/ 30614 h 182754"/>
                    <a:gd name="connsiteX2-91" fmla="*/ 744867 w 787244"/>
                    <a:gd name="connsiteY2-92" fmla="*/ 91203 h 182754"/>
                    <a:gd name="connsiteX3-93" fmla="*/ 742962 w 787244"/>
                    <a:gd name="connsiteY3-94" fmla="*/ 182754 h 182754"/>
                    <a:gd name="connsiteX0-95" fmla="*/ 0 w 622970"/>
                    <a:gd name="connsiteY0-96" fmla="*/ 0 h 152140"/>
                    <a:gd name="connsiteX1-97" fmla="*/ 580593 w 622970"/>
                    <a:gd name="connsiteY1-98" fmla="*/ 60589 h 152140"/>
                    <a:gd name="connsiteX2-99" fmla="*/ 578688 w 622970"/>
                    <a:gd name="connsiteY2-100" fmla="*/ 152140 h 152140"/>
                    <a:gd name="connsiteX0-101" fmla="*/ 0 w 775994"/>
                    <a:gd name="connsiteY0-102" fmla="*/ -1 h 166133"/>
                    <a:gd name="connsiteX1-103" fmla="*/ 723065 w 775994"/>
                    <a:gd name="connsiteY1-104" fmla="*/ 74582 h 166133"/>
                    <a:gd name="connsiteX2-105" fmla="*/ 721160 w 775994"/>
                    <a:gd name="connsiteY2-106" fmla="*/ 166133 h 16613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775994" h="166133">
                      <a:moveTo>
                        <a:pt x="0" y="-1"/>
                      </a:moveTo>
                      <a:cubicBezTo>
                        <a:pt x="124144" y="15199"/>
                        <a:pt x="602872" y="46893"/>
                        <a:pt x="723065" y="74582"/>
                      </a:cubicBezTo>
                      <a:cubicBezTo>
                        <a:pt x="843258" y="102271"/>
                        <a:pt x="721160" y="166133"/>
                        <a:pt x="721160" y="166133"/>
                      </a:cubicBez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6" name="任意多边形: 形状 26"/>
                <p:cNvSpPr/>
                <p:nvPr/>
              </p:nvSpPr>
              <p:spPr>
                <a:xfrm rot="16200000">
                  <a:off x="3099371" y="2585162"/>
                  <a:ext cx="650389" cy="173829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5562 w 687495"/>
                    <a:gd name="connsiteY0-2" fmla="*/ 0 h 218209"/>
                    <a:gd name="connsiteX1-3" fmla="*/ 88689 w 687495"/>
                    <a:gd name="connsiteY1-4" fmla="*/ 135082 h 218209"/>
                    <a:gd name="connsiteX2-5" fmla="*/ 618626 w 687495"/>
                    <a:gd name="connsiteY2-6" fmla="*/ 155864 h 218209"/>
                    <a:gd name="connsiteX3-7" fmla="*/ 678732 w 687495"/>
                    <a:gd name="connsiteY3-8" fmla="*/ 199374 h 218209"/>
                    <a:gd name="connsiteX4-9" fmla="*/ 597844 w 687495"/>
                    <a:gd name="connsiteY4-10" fmla="*/ 218209 h 218209"/>
                    <a:gd name="connsiteX5" fmla="*/ 597844 w 687495"/>
                    <a:gd name="connsiteY5" fmla="*/ 218209 h 218209"/>
                    <a:gd name="connsiteX0-11" fmla="*/ 5562 w 687494"/>
                    <a:gd name="connsiteY0-12" fmla="*/ 0 h 246265"/>
                    <a:gd name="connsiteX1-13" fmla="*/ 88689 w 687494"/>
                    <a:gd name="connsiteY1-14" fmla="*/ 135082 h 246265"/>
                    <a:gd name="connsiteX2-15" fmla="*/ 618626 w 687494"/>
                    <a:gd name="connsiteY2-16" fmla="*/ 155864 h 246265"/>
                    <a:gd name="connsiteX3-17" fmla="*/ 678732 w 687494"/>
                    <a:gd name="connsiteY3-18" fmla="*/ 199374 h 246265"/>
                    <a:gd name="connsiteX4-19" fmla="*/ 597844 w 687494"/>
                    <a:gd name="connsiteY4-20" fmla="*/ 218209 h 246265"/>
                    <a:gd name="connsiteX5-21" fmla="*/ 634907 w 687494"/>
                    <a:gd name="connsiteY5-22" fmla="*/ 246266 h 246265"/>
                    <a:gd name="connsiteX0-23" fmla="*/ 5562 w 687494"/>
                    <a:gd name="connsiteY0-24" fmla="*/ 0 h 218209"/>
                    <a:gd name="connsiteX1-25" fmla="*/ 88689 w 687494"/>
                    <a:gd name="connsiteY1-26" fmla="*/ 135082 h 218209"/>
                    <a:gd name="connsiteX2-27" fmla="*/ 618626 w 687494"/>
                    <a:gd name="connsiteY2-28" fmla="*/ 155864 h 218209"/>
                    <a:gd name="connsiteX3-29" fmla="*/ 678732 w 687494"/>
                    <a:gd name="connsiteY3-30" fmla="*/ 199374 h 218209"/>
                    <a:gd name="connsiteX4-31" fmla="*/ 597844 w 687494"/>
                    <a:gd name="connsiteY4-32" fmla="*/ 218209 h 218209"/>
                    <a:gd name="connsiteX0-33" fmla="*/ 5562 w 687494"/>
                    <a:gd name="connsiteY0-34" fmla="*/ 0 h 232885"/>
                    <a:gd name="connsiteX1-35" fmla="*/ 88689 w 687494"/>
                    <a:gd name="connsiteY1-36" fmla="*/ 135082 h 232885"/>
                    <a:gd name="connsiteX2-37" fmla="*/ 618626 w 687494"/>
                    <a:gd name="connsiteY2-38" fmla="*/ 155864 h 232885"/>
                    <a:gd name="connsiteX3-39" fmla="*/ 678732 w 687494"/>
                    <a:gd name="connsiteY3-40" fmla="*/ 199374 h 232885"/>
                    <a:gd name="connsiteX4-41" fmla="*/ 635491 w 687494"/>
                    <a:gd name="connsiteY4-42" fmla="*/ 232886 h 232885"/>
                    <a:gd name="connsiteX0-43" fmla="*/ 5562 w 684304"/>
                    <a:gd name="connsiteY0-44" fmla="*/ 0 h 232887"/>
                    <a:gd name="connsiteX1-45" fmla="*/ 88689 w 684304"/>
                    <a:gd name="connsiteY1-46" fmla="*/ 135082 h 232887"/>
                    <a:gd name="connsiteX2-47" fmla="*/ 618626 w 684304"/>
                    <a:gd name="connsiteY2-48" fmla="*/ 155864 h 232887"/>
                    <a:gd name="connsiteX3-49" fmla="*/ 673743 w 684304"/>
                    <a:gd name="connsiteY3-50" fmla="*/ 175223 h 232887"/>
                    <a:gd name="connsiteX4-51" fmla="*/ 635491 w 684304"/>
                    <a:gd name="connsiteY4-52" fmla="*/ 232886 h 232887"/>
                    <a:gd name="connsiteX0-53" fmla="*/ 5562 w 684305"/>
                    <a:gd name="connsiteY0-54" fmla="*/ 0 h 247245"/>
                    <a:gd name="connsiteX1-55" fmla="*/ 88689 w 684305"/>
                    <a:gd name="connsiteY1-56" fmla="*/ 135082 h 247245"/>
                    <a:gd name="connsiteX2-57" fmla="*/ 618626 w 684305"/>
                    <a:gd name="connsiteY2-58" fmla="*/ 155864 h 247245"/>
                    <a:gd name="connsiteX3-59" fmla="*/ 673743 w 684305"/>
                    <a:gd name="connsiteY3-60" fmla="*/ 175223 h 247245"/>
                    <a:gd name="connsiteX4-61" fmla="*/ 642924 w 684305"/>
                    <a:gd name="connsiteY4-62" fmla="*/ 247244 h 247245"/>
                    <a:gd name="connsiteX0-63" fmla="*/ 5562 w 694353"/>
                    <a:gd name="connsiteY0-64" fmla="*/ 0 h 247243"/>
                    <a:gd name="connsiteX1-65" fmla="*/ 88689 w 694353"/>
                    <a:gd name="connsiteY1-66" fmla="*/ 135082 h 247243"/>
                    <a:gd name="connsiteX2-67" fmla="*/ 618626 w 694353"/>
                    <a:gd name="connsiteY2-68" fmla="*/ 155864 h 247243"/>
                    <a:gd name="connsiteX3-69" fmla="*/ 688610 w 694353"/>
                    <a:gd name="connsiteY3-70" fmla="*/ 203941 h 247243"/>
                    <a:gd name="connsiteX4-71" fmla="*/ 642924 w 694353"/>
                    <a:gd name="connsiteY4-72" fmla="*/ 247244 h 247243"/>
                    <a:gd name="connsiteX0-73" fmla="*/ 5562 w 688656"/>
                    <a:gd name="connsiteY0-74" fmla="*/ 0 h 247245"/>
                    <a:gd name="connsiteX1-75" fmla="*/ 88689 w 688656"/>
                    <a:gd name="connsiteY1-76" fmla="*/ 135082 h 247245"/>
                    <a:gd name="connsiteX2-77" fmla="*/ 618626 w 688656"/>
                    <a:gd name="connsiteY2-78" fmla="*/ 155864 h 247245"/>
                    <a:gd name="connsiteX3-79" fmla="*/ 688610 w 688656"/>
                    <a:gd name="connsiteY3-80" fmla="*/ 203941 h 247245"/>
                    <a:gd name="connsiteX4-81" fmla="*/ 642924 w 688656"/>
                    <a:gd name="connsiteY4-82" fmla="*/ 247244 h 247245"/>
                    <a:gd name="connsiteX0-83" fmla="*/ 5562 w 688655"/>
                    <a:gd name="connsiteY0-84" fmla="*/ 0 h 247243"/>
                    <a:gd name="connsiteX1-85" fmla="*/ 88689 w 688655"/>
                    <a:gd name="connsiteY1-86" fmla="*/ 135082 h 247243"/>
                    <a:gd name="connsiteX2-87" fmla="*/ 618626 w 688655"/>
                    <a:gd name="connsiteY2-88" fmla="*/ 155864 h 247243"/>
                    <a:gd name="connsiteX3-89" fmla="*/ 688610 w 688655"/>
                    <a:gd name="connsiteY3-90" fmla="*/ 203941 h 247243"/>
                    <a:gd name="connsiteX4-91" fmla="*/ 642924 w 688655"/>
                    <a:gd name="connsiteY4-92" fmla="*/ 247244 h 247243"/>
                    <a:gd name="connsiteX0-93" fmla="*/ 5562 w 688655"/>
                    <a:gd name="connsiteY0-94" fmla="*/ 0 h 203941"/>
                    <a:gd name="connsiteX1-95" fmla="*/ 88689 w 688655"/>
                    <a:gd name="connsiteY1-96" fmla="*/ 135082 h 203941"/>
                    <a:gd name="connsiteX2-97" fmla="*/ 618626 w 688655"/>
                    <a:gd name="connsiteY2-98" fmla="*/ 155864 h 203941"/>
                    <a:gd name="connsiteX3-99" fmla="*/ 688610 w 688655"/>
                    <a:gd name="connsiteY3-100" fmla="*/ 203941 h 203941"/>
                    <a:gd name="connsiteX0-101" fmla="*/ 5562 w 677530"/>
                    <a:gd name="connsiteY0-102" fmla="*/ 0 h 242131"/>
                    <a:gd name="connsiteX1-103" fmla="*/ 88689 w 677530"/>
                    <a:gd name="connsiteY1-104" fmla="*/ 135082 h 242131"/>
                    <a:gd name="connsiteX2-105" fmla="*/ 618626 w 677530"/>
                    <a:gd name="connsiteY2-106" fmla="*/ 155864 h 242131"/>
                    <a:gd name="connsiteX3-107" fmla="*/ 670817 w 677530"/>
                    <a:gd name="connsiteY3-108" fmla="*/ 242131 h 242131"/>
                    <a:gd name="connsiteX0-109" fmla="*/ 5562 w 664333"/>
                    <a:gd name="connsiteY0-110" fmla="*/ 0 h 238712"/>
                    <a:gd name="connsiteX1-111" fmla="*/ 88689 w 664333"/>
                    <a:gd name="connsiteY1-112" fmla="*/ 135082 h 238712"/>
                    <a:gd name="connsiteX2-113" fmla="*/ 618626 w 664333"/>
                    <a:gd name="connsiteY2-114" fmla="*/ 155864 h 238712"/>
                    <a:gd name="connsiteX3-115" fmla="*/ 642752 w 664333"/>
                    <a:gd name="connsiteY3-116" fmla="*/ 238712 h 238712"/>
                    <a:gd name="connsiteX0-117" fmla="*/ 5562 w 711991"/>
                    <a:gd name="connsiteY0-118" fmla="*/ 0 h 314413"/>
                    <a:gd name="connsiteX1-119" fmla="*/ 88689 w 711991"/>
                    <a:gd name="connsiteY1-120" fmla="*/ 135082 h 314413"/>
                    <a:gd name="connsiteX2-121" fmla="*/ 618626 w 711991"/>
                    <a:gd name="connsiteY2-122" fmla="*/ 155864 h 314413"/>
                    <a:gd name="connsiteX3-123" fmla="*/ 711991 w 711991"/>
                    <a:gd name="connsiteY3-124" fmla="*/ 314414 h 314413"/>
                    <a:gd name="connsiteX0-125" fmla="*/ 5562 w 665363"/>
                    <a:gd name="connsiteY0-126" fmla="*/ 0 h 272655"/>
                    <a:gd name="connsiteX1-127" fmla="*/ 88689 w 665363"/>
                    <a:gd name="connsiteY1-128" fmla="*/ 135082 h 272655"/>
                    <a:gd name="connsiteX2-129" fmla="*/ 618626 w 665363"/>
                    <a:gd name="connsiteY2-130" fmla="*/ 155864 h 272655"/>
                    <a:gd name="connsiteX3-131" fmla="*/ 645298 w 665363"/>
                    <a:gd name="connsiteY3-132" fmla="*/ 272656 h 272655"/>
                    <a:gd name="connsiteX0-133" fmla="*/ 5562 w 676446"/>
                    <a:gd name="connsiteY0-134" fmla="*/ 0 h 272657"/>
                    <a:gd name="connsiteX1-135" fmla="*/ 88689 w 676446"/>
                    <a:gd name="connsiteY1-136" fmla="*/ 135082 h 272657"/>
                    <a:gd name="connsiteX2-137" fmla="*/ 618626 w 676446"/>
                    <a:gd name="connsiteY2-138" fmla="*/ 155864 h 272657"/>
                    <a:gd name="connsiteX3-139" fmla="*/ 645298 w 676446"/>
                    <a:gd name="connsiteY3-140" fmla="*/ 272656 h 272657"/>
                    <a:gd name="connsiteX0-141" fmla="*/ 20123 w 691007"/>
                    <a:gd name="connsiteY0-142" fmla="*/ 0 h 272655"/>
                    <a:gd name="connsiteX1-143" fmla="*/ 103250 w 691007"/>
                    <a:gd name="connsiteY1-144" fmla="*/ 135082 h 272655"/>
                    <a:gd name="connsiteX2-145" fmla="*/ 633187 w 691007"/>
                    <a:gd name="connsiteY2-146" fmla="*/ 155864 h 272655"/>
                    <a:gd name="connsiteX3-147" fmla="*/ 659859 w 691007"/>
                    <a:gd name="connsiteY3-148" fmla="*/ 272656 h 272655"/>
                    <a:gd name="connsiteX0-149" fmla="*/ 17841 w 701337"/>
                    <a:gd name="connsiteY0-150" fmla="*/ 1 h 260740"/>
                    <a:gd name="connsiteX1-151" fmla="*/ 113580 w 701337"/>
                    <a:gd name="connsiteY1-152" fmla="*/ 123165 h 260740"/>
                    <a:gd name="connsiteX2-153" fmla="*/ 643517 w 701337"/>
                    <a:gd name="connsiteY2-154" fmla="*/ 143947 h 260740"/>
                    <a:gd name="connsiteX3-155" fmla="*/ 670189 w 701337"/>
                    <a:gd name="connsiteY3-156" fmla="*/ 260739 h 26074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701337" h="260740">
                      <a:moveTo>
                        <a:pt x="17841" y="1"/>
                      </a:moveTo>
                      <a:cubicBezTo>
                        <a:pt x="-24636" y="70720"/>
                        <a:pt x="9301" y="99174"/>
                        <a:pt x="113580" y="123165"/>
                      </a:cubicBezTo>
                      <a:cubicBezTo>
                        <a:pt x="217859" y="147156"/>
                        <a:pt x="525421" y="101115"/>
                        <a:pt x="643517" y="143947"/>
                      </a:cubicBezTo>
                      <a:cubicBezTo>
                        <a:pt x="761613" y="186779"/>
                        <a:pt x="660646" y="225217"/>
                        <a:pt x="670189" y="260739"/>
                      </a:cubicBez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7" name="任意多边形: 形状 26"/>
                <p:cNvSpPr/>
                <p:nvPr/>
              </p:nvSpPr>
              <p:spPr>
                <a:xfrm rot="16200000">
                  <a:off x="3227403" y="2605742"/>
                  <a:ext cx="618185" cy="145474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20556 w 666610"/>
                    <a:gd name="connsiteY0-2" fmla="*/ 0 h 218209"/>
                    <a:gd name="connsiteX1-3" fmla="*/ 103683 w 666610"/>
                    <a:gd name="connsiteY1-4" fmla="*/ 135082 h 218209"/>
                    <a:gd name="connsiteX2-5" fmla="*/ 633620 w 666610"/>
                    <a:gd name="connsiteY2-6" fmla="*/ 155864 h 218209"/>
                    <a:gd name="connsiteX3-7" fmla="*/ 612838 w 666610"/>
                    <a:gd name="connsiteY3-8" fmla="*/ 218209 h 218209"/>
                    <a:gd name="connsiteX4-9" fmla="*/ 612838 w 666610"/>
                    <a:gd name="connsiteY4-10" fmla="*/ 218209 h 21820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610" h="218209">
                      <a:moveTo>
                        <a:pt x="20556" y="0"/>
                      </a:moveTo>
                      <a:cubicBezTo>
                        <a:pt x="-22901" y="47056"/>
                        <a:pt x="1506" y="109105"/>
                        <a:pt x="103683" y="135082"/>
                      </a:cubicBezTo>
                      <a:cubicBezTo>
                        <a:pt x="205860" y="161059"/>
                        <a:pt x="548761" y="142010"/>
                        <a:pt x="633620" y="155864"/>
                      </a:cubicBezTo>
                      <a:cubicBezTo>
                        <a:pt x="718479" y="169718"/>
                        <a:pt x="612838" y="218209"/>
                        <a:pt x="612838" y="218209"/>
                      </a:cubicBezTo>
                      <a:lnTo>
                        <a:pt x="612838" y="218209"/>
                      </a:ln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8" name="任意多边形: 形状 26"/>
                <p:cNvSpPr/>
                <p:nvPr/>
              </p:nvSpPr>
              <p:spPr>
                <a:xfrm rot="16200000">
                  <a:off x="3355558" y="2615772"/>
                  <a:ext cx="583211" cy="140036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4572 w 623888"/>
                    <a:gd name="connsiteY0-2" fmla="*/ 0 h 218209"/>
                    <a:gd name="connsiteX1-3" fmla="*/ 87699 w 623888"/>
                    <a:gd name="connsiteY1-4" fmla="*/ 135082 h 218209"/>
                    <a:gd name="connsiteX2-5" fmla="*/ 581846 w 623888"/>
                    <a:gd name="connsiteY2-6" fmla="*/ 144776 h 218209"/>
                    <a:gd name="connsiteX3-7" fmla="*/ 596854 w 623888"/>
                    <a:gd name="connsiteY3-8" fmla="*/ 218209 h 218209"/>
                    <a:gd name="connsiteX4-9" fmla="*/ 596854 w 623888"/>
                    <a:gd name="connsiteY4-10" fmla="*/ 218209 h 218209"/>
                    <a:gd name="connsiteX0-11" fmla="*/ 4572 w 623887"/>
                    <a:gd name="connsiteY0-12" fmla="*/ 0 h 218209"/>
                    <a:gd name="connsiteX1-13" fmla="*/ 87699 w 623887"/>
                    <a:gd name="connsiteY1-14" fmla="*/ 135082 h 218209"/>
                    <a:gd name="connsiteX2-15" fmla="*/ 581846 w 623887"/>
                    <a:gd name="connsiteY2-16" fmla="*/ 144776 h 218209"/>
                    <a:gd name="connsiteX3-17" fmla="*/ 596854 w 623887"/>
                    <a:gd name="connsiteY3-18" fmla="*/ 218209 h 218209"/>
                    <a:gd name="connsiteX4-19" fmla="*/ 585412 w 623887"/>
                    <a:gd name="connsiteY4-20" fmla="*/ 203364 h 218209"/>
                    <a:gd name="connsiteX0-21" fmla="*/ 18961 w 638276"/>
                    <a:gd name="connsiteY0-22" fmla="*/ 0 h 218209"/>
                    <a:gd name="connsiteX1-23" fmla="*/ 102088 w 638276"/>
                    <a:gd name="connsiteY1-24" fmla="*/ 135082 h 218209"/>
                    <a:gd name="connsiteX2-25" fmla="*/ 596235 w 638276"/>
                    <a:gd name="connsiteY2-26" fmla="*/ 144776 h 218209"/>
                    <a:gd name="connsiteX3-27" fmla="*/ 611243 w 638276"/>
                    <a:gd name="connsiteY3-28" fmla="*/ 218209 h 218209"/>
                    <a:gd name="connsiteX4-29" fmla="*/ 599801 w 638276"/>
                    <a:gd name="connsiteY4-30" fmla="*/ 203364 h 218209"/>
                    <a:gd name="connsiteX0-31" fmla="*/ 21317 w 628897"/>
                    <a:gd name="connsiteY0-32" fmla="*/ 1 h 210053"/>
                    <a:gd name="connsiteX1-33" fmla="*/ 92709 w 628897"/>
                    <a:gd name="connsiteY1-34" fmla="*/ 126926 h 210053"/>
                    <a:gd name="connsiteX2-35" fmla="*/ 586856 w 628897"/>
                    <a:gd name="connsiteY2-36" fmla="*/ 136620 h 210053"/>
                    <a:gd name="connsiteX3-37" fmla="*/ 601864 w 628897"/>
                    <a:gd name="connsiteY3-38" fmla="*/ 210053 h 210053"/>
                    <a:gd name="connsiteX4-39" fmla="*/ 590422 w 628897"/>
                    <a:gd name="connsiteY4-40" fmla="*/ 195208 h 2100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28897" h="210053">
                      <a:moveTo>
                        <a:pt x="21317" y="1"/>
                      </a:moveTo>
                      <a:cubicBezTo>
                        <a:pt x="-21161" y="70718"/>
                        <a:pt x="-1547" y="104156"/>
                        <a:pt x="92709" y="126926"/>
                      </a:cubicBezTo>
                      <a:cubicBezTo>
                        <a:pt x="186965" y="149696"/>
                        <a:pt x="501997" y="122766"/>
                        <a:pt x="586856" y="136620"/>
                      </a:cubicBezTo>
                      <a:cubicBezTo>
                        <a:pt x="671715" y="150474"/>
                        <a:pt x="601864" y="210053"/>
                        <a:pt x="601864" y="210053"/>
                      </a:cubicBezTo>
                      <a:lnTo>
                        <a:pt x="590422" y="195208"/>
                      </a:ln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33" name="任意多边形: 形状 26"/>
              <p:cNvSpPr/>
              <p:nvPr/>
            </p:nvSpPr>
            <p:spPr>
              <a:xfrm rot="19562040" flipV="1">
                <a:off x="1431678" y="1701125"/>
                <a:ext cx="554926" cy="119410"/>
              </a:xfrm>
              <a:custGeom>
                <a:avLst/>
                <a:gdLst>
                  <a:gd name="connsiteX0" fmla="*/ 5562 w 651616"/>
                  <a:gd name="connsiteY0" fmla="*/ 0 h 218209"/>
                  <a:gd name="connsiteX1" fmla="*/ 88689 w 651616"/>
                  <a:gd name="connsiteY1" fmla="*/ 135082 h 218209"/>
                  <a:gd name="connsiteX2" fmla="*/ 618626 w 651616"/>
                  <a:gd name="connsiteY2" fmla="*/ 155864 h 218209"/>
                  <a:gd name="connsiteX3" fmla="*/ 597844 w 651616"/>
                  <a:gd name="connsiteY3" fmla="*/ 218209 h 218209"/>
                  <a:gd name="connsiteX4" fmla="*/ 597844 w 651616"/>
                  <a:gd name="connsiteY4" fmla="*/ 218209 h 218209"/>
                  <a:gd name="connsiteX0-1" fmla="*/ 3356 w 596372"/>
                  <a:gd name="connsiteY0-2" fmla="*/ 0 h 218209"/>
                  <a:gd name="connsiteX1-3" fmla="*/ 86483 w 596372"/>
                  <a:gd name="connsiteY1-4" fmla="*/ 135082 h 218209"/>
                  <a:gd name="connsiteX2-5" fmla="*/ 523917 w 596372"/>
                  <a:gd name="connsiteY2-6" fmla="*/ 151322 h 218209"/>
                  <a:gd name="connsiteX3-7" fmla="*/ 595638 w 596372"/>
                  <a:gd name="connsiteY3-8" fmla="*/ 218209 h 218209"/>
                  <a:gd name="connsiteX4-9" fmla="*/ 595638 w 596372"/>
                  <a:gd name="connsiteY4-10" fmla="*/ 218209 h 218209"/>
                  <a:gd name="connsiteX0-11" fmla="*/ 3356 w 596372"/>
                  <a:gd name="connsiteY0-12" fmla="*/ 0 h 238308"/>
                  <a:gd name="connsiteX1-13" fmla="*/ 86483 w 596372"/>
                  <a:gd name="connsiteY1-14" fmla="*/ 135082 h 238308"/>
                  <a:gd name="connsiteX2-15" fmla="*/ 523917 w 596372"/>
                  <a:gd name="connsiteY2-16" fmla="*/ 151322 h 238308"/>
                  <a:gd name="connsiteX3-17" fmla="*/ 595638 w 596372"/>
                  <a:gd name="connsiteY3-18" fmla="*/ 218209 h 238308"/>
                  <a:gd name="connsiteX4-19" fmla="*/ 512131 w 596372"/>
                  <a:gd name="connsiteY4-20" fmla="*/ 238308 h 238308"/>
                  <a:gd name="connsiteX0-21" fmla="*/ 3356 w 563184"/>
                  <a:gd name="connsiteY0-22" fmla="*/ 0 h 238308"/>
                  <a:gd name="connsiteX1-23" fmla="*/ 86483 w 563184"/>
                  <a:gd name="connsiteY1-24" fmla="*/ 135082 h 238308"/>
                  <a:gd name="connsiteX2-25" fmla="*/ 523917 w 563184"/>
                  <a:gd name="connsiteY2-26" fmla="*/ 151322 h 238308"/>
                  <a:gd name="connsiteX3-27" fmla="*/ 542246 w 563184"/>
                  <a:gd name="connsiteY3-28" fmla="*/ 194886 h 238308"/>
                  <a:gd name="connsiteX4-29" fmla="*/ 512131 w 563184"/>
                  <a:gd name="connsiteY4-30" fmla="*/ 238308 h 238308"/>
                  <a:gd name="connsiteX0-31" fmla="*/ 3356 w 563184"/>
                  <a:gd name="connsiteY0-32" fmla="*/ 0 h 236842"/>
                  <a:gd name="connsiteX1-33" fmla="*/ 86483 w 563184"/>
                  <a:gd name="connsiteY1-34" fmla="*/ 135082 h 236842"/>
                  <a:gd name="connsiteX2-35" fmla="*/ 523917 w 563184"/>
                  <a:gd name="connsiteY2-36" fmla="*/ 151322 h 236842"/>
                  <a:gd name="connsiteX3-37" fmla="*/ 542246 w 563184"/>
                  <a:gd name="connsiteY3-38" fmla="*/ 194886 h 236842"/>
                  <a:gd name="connsiteX4-39" fmla="*/ 500104 w 563184"/>
                  <a:gd name="connsiteY4-40" fmla="*/ 236842 h 236842"/>
                  <a:gd name="connsiteX0-41" fmla="*/ 3356 w 565483"/>
                  <a:gd name="connsiteY0-42" fmla="*/ 0 h 236842"/>
                  <a:gd name="connsiteX1-43" fmla="*/ 86483 w 565483"/>
                  <a:gd name="connsiteY1-44" fmla="*/ 135082 h 236842"/>
                  <a:gd name="connsiteX2-45" fmla="*/ 523917 w 565483"/>
                  <a:gd name="connsiteY2-46" fmla="*/ 151322 h 236842"/>
                  <a:gd name="connsiteX3-47" fmla="*/ 547529 w 565483"/>
                  <a:gd name="connsiteY3-48" fmla="*/ 212346 h 236842"/>
                  <a:gd name="connsiteX4-49" fmla="*/ 500104 w 565483"/>
                  <a:gd name="connsiteY4-50" fmla="*/ 236842 h 23684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565483" h="236842">
                    <a:moveTo>
                      <a:pt x="3356" y="0"/>
                    </a:moveTo>
                    <a:cubicBezTo>
                      <a:pt x="-6169" y="54552"/>
                      <a:pt x="-277" y="109862"/>
                      <a:pt x="86483" y="135082"/>
                    </a:cubicBezTo>
                    <a:cubicBezTo>
                      <a:pt x="173243" y="160302"/>
                      <a:pt x="447076" y="138445"/>
                      <a:pt x="523917" y="151322"/>
                    </a:cubicBezTo>
                    <a:cubicBezTo>
                      <a:pt x="600758" y="164199"/>
                      <a:pt x="547529" y="212346"/>
                      <a:pt x="547529" y="212346"/>
                    </a:cubicBezTo>
                    <a:lnTo>
                      <a:pt x="500104" y="236842"/>
                    </a:lnTo>
                  </a:path>
                </a:pathLst>
              </a:custGeom>
              <a:noFill/>
              <a:ln w="317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任意多边形: 形状 26"/>
              <p:cNvSpPr/>
              <p:nvPr/>
            </p:nvSpPr>
            <p:spPr>
              <a:xfrm rot="19562040" flipV="1">
                <a:off x="1386480" y="1639600"/>
                <a:ext cx="632065" cy="79830"/>
              </a:xfrm>
              <a:custGeom>
                <a:avLst/>
                <a:gdLst>
                  <a:gd name="connsiteX0" fmla="*/ 5562 w 651616"/>
                  <a:gd name="connsiteY0" fmla="*/ 0 h 218209"/>
                  <a:gd name="connsiteX1" fmla="*/ 88689 w 651616"/>
                  <a:gd name="connsiteY1" fmla="*/ 135082 h 218209"/>
                  <a:gd name="connsiteX2" fmla="*/ 618626 w 651616"/>
                  <a:gd name="connsiteY2" fmla="*/ 155864 h 218209"/>
                  <a:gd name="connsiteX3" fmla="*/ 597844 w 651616"/>
                  <a:gd name="connsiteY3" fmla="*/ 218209 h 218209"/>
                  <a:gd name="connsiteX4" fmla="*/ 597844 w 651616"/>
                  <a:gd name="connsiteY4" fmla="*/ 218209 h 218209"/>
                  <a:gd name="connsiteX0-1" fmla="*/ 5562 w 651616"/>
                  <a:gd name="connsiteY0-2" fmla="*/ 0 h 218209"/>
                  <a:gd name="connsiteX1-3" fmla="*/ 88689 w 651616"/>
                  <a:gd name="connsiteY1-4" fmla="*/ 135082 h 218209"/>
                  <a:gd name="connsiteX2-5" fmla="*/ 618626 w 651616"/>
                  <a:gd name="connsiteY2-6" fmla="*/ 155864 h 218209"/>
                  <a:gd name="connsiteX3-7" fmla="*/ 597844 w 651616"/>
                  <a:gd name="connsiteY3-8" fmla="*/ 218209 h 218209"/>
                  <a:gd name="connsiteX0-9" fmla="*/ 5562 w 618626"/>
                  <a:gd name="connsiteY0-10" fmla="*/ 0 h 155864"/>
                  <a:gd name="connsiteX1-11" fmla="*/ 88689 w 618626"/>
                  <a:gd name="connsiteY1-12" fmla="*/ 135082 h 155864"/>
                  <a:gd name="connsiteX2-13" fmla="*/ 618626 w 618626"/>
                  <a:gd name="connsiteY2-14" fmla="*/ 155864 h 155864"/>
                  <a:gd name="connsiteX0-15" fmla="*/ 6349 w 644090"/>
                  <a:gd name="connsiteY0-16" fmla="*/ 0 h 158337"/>
                  <a:gd name="connsiteX1-17" fmla="*/ 89476 w 644090"/>
                  <a:gd name="connsiteY1-18" fmla="*/ 135082 h 158337"/>
                  <a:gd name="connsiteX2-19" fmla="*/ 644090 w 644090"/>
                  <a:gd name="connsiteY2-20" fmla="*/ 158337 h 1583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644090" h="158337">
                    <a:moveTo>
                      <a:pt x="6349" y="0"/>
                    </a:moveTo>
                    <a:cubicBezTo>
                      <a:pt x="-3176" y="54552"/>
                      <a:pt x="-16814" y="108692"/>
                      <a:pt x="89476" y="135082"/>
                    </a:cubicBezTo>
                    <a:cubicBezTo>
                      <a:pt x="195766" y="161472"/>
                      <a:pt x="559231" y="144483"/>
                      <a:pt x="644090" y="158337"/>
                    </a:cubicBezTo>
                  </a:path>
                </a:pathLst>
              </a:custGeom>
              <a:noFill/>
              <a:ln w="317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31" name="任意多边形: 形状 26"/>
            <p:cNvSpPr/>
            <p:nvPr/>
          </p:nvSpPr>
          <p:spPr>
            <a:xfrm rot="7849497">
              <a:off x="3018865" y="2047237"/>
              <a:ext cx="497771" cy="111014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3356 w 596372"/>
                <a:gd name="connsiteY0-2" fmla="*/ 0 h 218209"/>
                <a:gd name="connsiteX1-3" fmla="*/ 86483 w 596372"/>
                <a:gd name="connsiteY1-4" fmla="*/ 135082 h 218209"/>
                <a:gd name="connsiteX2-5" fmla="*/ 523917 w 596372"/>
                <a:gd name="connsiteY2-6" fmla="*/ 151322 h 218209"/>
                <a:gd name="connsiteX3-7" fmla="*/ 595638 w 596372"/>
                <a:gd name="connsiteY3-8" fmla="*/ 218209 h 218209"/>
                <a:gd name="connsiteX4-9" fmla="*/ 595638 w 596372"/>
                <a:gd name="connsiteY4-10" fmla="*/ 218209 h 218209"/>
                <a:gd name="connsiteX0-11" fmla="*/ 3356 w 596372"/>
                <a:gd name="connsiteY0-12" fmla="*/ 0 h 238308"/>
                <a:gd name="connsiteX1-13" fmla="*/ 86483 w 596372"/>
                <a:gd name="connsiteY1-14" fmla="*/ 135082 h 238308"/>
                <a:gd name="connsiteX2-15" fmla="*/ 523917 w 596372"/>
                <a:gd name="connsiteY2-16" fmla="*/ 151322 h 238308"/>
                <a:gd name="connsiteX3-17" fmla="*/ 595638 w 596372"/>
                <a:gd name="connsiteY3-18" fmla="*/ 218209 h 238308"/>
                <a:gd name="connsiteX4-19" fmla="*/ 512131 w 596372"/>
                <a:gd name="connsiteY4-20" fmla="*/ 238308 h 238308"/>
                <a:gd name="connsiteX0-21" fmla="*/ 3356 w 563184"/>
                <a:gd name="connsiteY0-22" fmla="*/ 0 h 238308"/>
                <a:gd name="connsiteX1-23" fmla="*/ 86483 w 563184"/>
                <a:gd name="connsiteY1-24" fmla="*/ 135082 h 238308"/>
                <a:gd name="connsiteX2-25" fmla="*/ 523917 w 563184"/>
                <a:gd name="connsiteY2-26" fmla="*/ 151322 h 238308"/>
                <a:gd name="connsiteX3-27" fmla="*/ 542246 w 563184"/>
                <a:gd name="connsiteY3-28" fmla="*/ 194886 h 238308"/>
                <a:gd name="connsiteX4-29" fmla="*/ 512131 w 563184"/>
                <a:gd name="connsiteY4-30" fmla="*/ 238308 h 238308"/>
                <a:gd name="connsiteX0-31" fmla="*/ 3356 w 563184"/>
                <a:gd name="connsiteY0-32" fmla="*/ 0 h 236842"/>
                <a:gd name="connsiteX1-33" fmla="*/ 86483 w 563184"/>
                <a:gd name="connsiteY1-34" fmla="*/ 135082 h 236842"/>
                <a:gd name="connsiteX2-35" fmla="*/ 523917 w 563184"/>
                <a:gd name="connsiteY2-36" fmla="*/ 151322 h 236842"/>
                <a:gd name="connsiteX3-37" fmla="*/ 542246 w 563184"/>
                <a:gd name="connsiteY3-38" fmla="*/ 194886 h 236842"/>
                <a:gd name="connsiteX4-39" fmla="*/ 500104 w 563184"/>
                <a:gd name="connsiteY4-40" fmla="*/ 236842 h 236842"/>
                <a:gd name="connsiteX0-41" fmla="*/ 3356 w 565483"/>
                <a:gd name="connsiteY0-42" fmla="*/ 0 h 236842"/>
                <a:gd name="connsiteX1-43" fmla="*/ 86483 w 565483"/>
                <a:gd name="connsiteY1-44" fmla="*/ 135082 h 236842"/>
                <a:gd name="connsiteX2-45" fmla="*/ 523917 w 565483"/>
                <a:gd name="connsiteY2-46" fmla="*/ 151322 h 236842"/>
                <a:gd name="connsiteX3-47" fmla="*/ 547529 w 565483"/>
                <a:gd name="connsiteY3-48" fmla="*/ 212346 h 236842"/>
                <a:gd name="connsiteX4-49" fmla="*/ 500104 w 565483"/>
                <a:gd name="connsiteY4-50" fmla="*/ 236842 h 236842"/>
                <a:gd name="connsiteX0-51" fmla="*/ 3356 w 587996"/>
                <a:gd name="connsiteY0-52" fmla="*/ 0 h 236842"/>
                <a:gd name="connsiteX1-53" fmla="*/ 86483 w 587996"/>
                <a:gd name="connsiteY1-54" fmla="*/ 135082 h 236842"/>
                <a:gd name="connsiteX2-55" fmla="*/ 523917 w 587996"/>
                <a:gd name="connsiteY2-56" fmla="*/ 151322 h 236842"/>
                <a:gd name="connsiteX3-57" fmla="*/ 585469 w 587996"/>
                <a:gd name="connsiteY3-58" fmla="*/ 220330 h 236842"/>
                <a:gd name="connsiteX4-59" fmla="*/ 500104 w 587996"/>
                <a:gd name="connsiteY4-60" fmla="*/ 236842 h 236842"/>
                <a:gd name="connsiteX0-61" fmla="*/ 3356 w 587996"/>
                <a:gd name="connsiteY0-62" fmla="*/ 0 h 244339"/>
                <a:gd name="connsiteX1-63" fmla="*/ 86483 w 587996"/>
                <a:gd name="connsiteY1-64" fmla="*/ 135082 h 244339"/>
                <a:gd name="connsiteX2-65" fmla="*/ 523917 w 587996"/>
                <a:gd name="connsiteY2-66" fmla="*/ 151322 h 244339"/>
                <a:gd name="connsiteX3-67" fmla="*/ 585469 w 587996"/>
                <a:gd name="connsiteY3-68" fmla="*/ 220330 h 244339"/>
                <a:gd name="connsiteX4-69" fmla="*/ 534036 w 587996"/>
                <a:gd name="connsiteY4-70" fmla="*/ 244339 h 244339"/>
                <a:gd name="connsiteX0-71" fmla="*/ 3559 w 591992"/>
                <a:gd name="connsiteY0-72" fmla="*/ 0 h 244339"/>
                <a:gd name="connsiteX1-73" fmla="*/ 86686 w 591992"/>
                <a:gd name="connsiteY1-74" fmla="*/ 135082 h 244339"/>
                <a:gd name="connsiteX2-75" fmla="*/ 535168 w 591992"/>
                <a:gd name="connsiteY2-76" fmla="*/ 129124 h 244339"/>
                <a:gd name="connsiteX3-77" fmla="*/ 585672 w 591992"/>
                <a:gd name="connsiteY3-78" fmla="*/ 220330 h 244339"/>
                <a:gd name="connsiteX4-79" fmla="*/ 534239 w 591992"/>
                <a:gd name="connsiteY4-80" fmla="*/ 244339 h 244339"/>
                <a:gd name="connsiteX0-81" fmla="*/ 3559 w 594181"/>
                <a:gd name="connsiteY0-82" fmla="*/ 0 h 244339"/>
                <a:gd name="connsiteX1-83" fmla="*/ 86686 w 594181"/>
                <a:gd name="connsiteY1-84" fmla="*/ 135082 h 244339"/>
                <a:gd name="connsiteX2-85" fmla="*/ 535168 w 594181"/>
                <a:gd name="connsiteY2-86" fmla="*/ 129124 h 244339"/>
                <a:gd name="connsiteX3-87" fmla="*/ 588993 w 594181"/>
                <a:gd name="connsiteY3-88" fmla="*/ 190464 h 244339"/>
                <a:gd name="connsiteX4-89" fmla="*/ 534239 w 594181"/>
                <a:gd name="connsiteY4-90" fmla="*/ 244339 h 244339"/>
                <a:gd name="connsiteX0-91" fmla="*/ 3559 w 594181"/>
                <a:gd name="connsiteY0-92" fmla="*/ 0 h 221164"/>
                <a:gd name="connsiteX1-93" fmla="*/ 86686 w 594181"/>
                <a:gd name="connsiteY1-94" fmla="*/ 135082 h 221164"/>
                <a:gd name="connsiteX2-95" fmla="*/ 535168 w 594181"/>
                <a:gd name="connsiteY2-96" fmla="*/ 129124 h 221164"/>
                <a:gd name="connsiteX3-97" fmla="*/ 588993 w 594181"/>
                <a:gd name="connsiteY3-98" fmla="*/ 190464 h 221164"/>
                <a:gd name="connsiteX4-99" fmla="*/ 537268 w 594181"/>
                <a:gd name="connsiteY4-100" fmla="*/ 221163 h 2211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94181" h="221164">
                  <a:moveTo>
                    <a:pt x="3559" y="0"/>
                  </a:moveTo>
                  <a:cubicBezTo>
                    <a:pt x="-5966" y="54552"/>
                    <a:pt x="-1915" y="113561"/>
                    <a:pt x="86686" y="135082"/>
                  </a:cubicBezTo>
                  <a:cubicBezTo>
                    <a:pt x="175287" y="156603"/>
                    <a:pt x="451450" y="119894"/>
                    <a:pt x="535168" y="129124"/>
                  </a:cubicBezTo>
                  <a:cubicBezTo>
                    <a:pt x="618886" y="138354"/>
                    <a:pt x="588993" y="190464"/>
                    <a:pt x="588993" y="190464"/>
                  </a:cubicBezTo>
                  <a:lnTo>
                    <a:pt x="537268" y="221163"/>
                  </a:lnTo>
                </a:path>
              </a:pathLst>
            </a:custGeom>
            <a:noFill/>
            <a:ln w="317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9" name="组合 238"/>
          <p:cNvGrpSpPr/>
          <p:nvPr/>
        </p:nvGrpSpPr>
        <p:grpSpPr>
          <a:xfrm rot="11482404">
            <a:off x="7003879" y="4618858"/>
            <a:ext cx="359587" cy="542028"/>
            <a:chOff x="3066377" y="1779094"/>
            <a:chExt cx="520068" cy="783931"/>
          </a:xfrm>
        </p:grpSpPr>
        <p:grpSp>
          <p:nvGrpSpPr>
            <p:cNvPr id="240" name="组合 239"/>
            <p:cNvGrpSpPr/>
            <p:nvPr/>
          </p:nvGrpSpPr>
          <p:grpSpPr>
            <a:xfrm rot="5811537" flipV="1">
              <a:off x="2934445" y="1911026"/>
              <a:ext cx="783931" cy="520068"/>
              <a:chOff x="1386480" y="1639600"/>
              <a:chExt cx="918295" cy="522368"/>
            </a:xfrm>
          </p:grpSpPr>
          <p:grpSp>
            <p:nvGrpSpPr>
              <p:cNvPr id="242" name="组合 241"/>
              <p:cNvGrpSpPr/>
              <p:nvPr/>
            </p:nvGrpSpPr>
            <p:grpSpPr>
              <a:xfrm rot="14162040" flipV="1">
                <a:off x="1755887" y="1613080"/>
                <a:ext cx="336269" cy="761507"/>
                <a:chOff x="3272537" y="2308003"/>
                <a:chExt cx="444645" cy="719624"/>
              </a:xfrm>
            </p:grpSpPr>
            <p:sp>
              <p:nvSpPr>
                <p:cNvPr id="245" name="任意多边形: 形状 26"/>
                <p:cNvSpPr/>
                <p:nvPr/>
              </p:nvSpPr>
              <p:spPr>
                <a:xfrm rot="16200000">
                  <a:off x="2968103" y="2612437"/>
                  <a:ext cx="719624" cy="110756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7103 w 692188"/>
                    <a:gd name="connsiteY0-2" fmla="*/ 0 h 218209"/>
                    <a:gd name="connsiteX1-3" fmla="*/ 90230 w 692188"/>
                    <a:gd name="connsiteY1-4" fmla="*/ 135082 h 218209"/>
                    <a:gd name="connsiteX2-5" fmla="*/ 666418 w 692188"/>
                    <a:gd name="connsiteY2-6" fmla="*/ 158137 h 218209"/>
                    <a:gd name="connsiteX3-7" fmla="*/ 599385 w 692188"/>
                    <a:gd name="connsiteY3-8" fmla="*/ 218209 h 218209"/>
                    <a:gd name="connsiteX4-9" fmla="*/ 599385 w 692188"/>
                    <a:gd name="connsiteY4-10" fmla="*/ 218209 h 218209"/>
                    <a:gd name="connsiteX0-11" fmla="*/ 7103 w 804262"/>
                    <a:gd name="connsiteY0-12" fmla="*/ 0 h 418066"/>
                    <a:gd name="connsiteX1-13" fmla="*/ 90230 w 804262"/>
                    <a:gd name="connsiteY1-14" fmla="*/ 135082 h 418066"/>
                    <a:gd name="connsiteX2-15" fmla="*/ 666418 w 804262"/>
                    <a:gd name="connsiteY2-16" fmla="*/ 158137 h 418066"/>
                    <a:gd name="connsiteX3-17" fmla="*/ 599385 w 804262"/>
                    <a:gd name="connsiteY3-18" fmla="*/ 218209 h 418066"/>
                    <a:gd name="connsiteX4-19" fmla="*/ 804262 w 804262"/>
                    <a:gd name="connsiteY4-20" fmla="*/ 418065 h 418066"/>
                    <a:gd name="connsiteX0-21" fmla="*/ 7103 w 804262"/>
                    <a:gd name="connsiteY0-22" fmla="*/ 0 h 418064"/>
                    <a:gd name="connsiteX1-23" fmla="*/ 90230 w 804262"/>
                    <a:gd name="connsiteY1-24" fmla="*/ 135082 h 418064"/>
                    <a:gd name="connsiteX2-25" fmla="*/ 666418 w 804262"/>
                    <a:gd name="connsiteY2-26" fmla="*/ 158137 h 418064"/>
                    <a:gd name="connsiteX3-27" fmla="*/ 649061 w 804262"/>
                    <a:gd name="connsiteY3-28" fmla="*/ 234353 h 418064"/>
                    <a:gd name="connsiteX4-29" fmla="*/ 804262 w 804262"/>
                    <a:gd name="connsiteY4-30" fmla="*/ 418065 h 418064"/>
                    <a:gd name="connsiteX0-31" fmla="*/ 7103 w 703746"/>
                    <a:gd name="connsiteY0-32" fmla="*/ 0 h 234354"/>
                    <a:gd name="connsiteX1-33" fmla="*/ 90230 w 703746"/>
                    <a:gd name="connsiteY1-34" fmla="*/ 135082 h 234354"/>
                    <a:gd name="connsiteX2-35" fmla="*/ 666418 w 703746"/>
                    <a:gd name="connsiteY2-36" fmla="*/ 158137 h 234354"/>
                    <a:gd name="connsiteX3-37" fmla="*/ 649061 w 703746"/>
                    <a:gd name="connsiteY3-38" fmla="*/ 234353 h 234354"/>
                    <a:gd name="connsiteX0-39" fmla="*/ 7103 w 708469"/>
                    <a:gd name="connsiteY0-40" fmla="*/ 0 h 249688"/>
                    <a:gd name="connsiteX1-41" fmla="*/ 90230 w 708469"/>
                    <a:gd name="connsiteY1-42" fmla="*/ 135082 h 249688"/>
                    <a:gd name="connsiteX2-43" fmla="*/ 666418 w 708469"/>
                    <a:gd name="connsiteY2-44" fmla="*/ 158137 h 249688"/>
                    <a:gd name="connsiteX3-45" fmla="*/ 664513 w 708469"/>
                    <a:gd name="connsiteY3-46" fmla="*/ 249688 h 249688"/>
                    <a:gd name="connsiteX0-47" fmla="*/ 1435 w 767430"/>
                    <a:gd name="connsiteY0-48" fmla="*/ -1 h 200383"/>
                    <a:gd name="connsiteX1-49" fmla="*/ 149191 w 767430"/>
                    <a:gd name="connsiteY1-50" fmla="*/ 85777 h 200383"/>
                    <a:gd name="connsiteX2-51" fmla="*/ 725379 w 767430"/>
                    <a:gd name="connsiteY2-52" fmla="*/ 108832 h 200383"/>
                    <a:gd name="connsiteX3-53" fmla="*/ 723474 w 767430"/>
                    <a:gd name="connsiteY3-54" fmla="*/ 200383 h 200383"/>
                    <a:gd name="connsiteX0-55" fmla="*/ 1067 w 787985"/>
                    <a:gd name="connsiteY0-56" fmla="*/ 0 h 182754"/>
                    <a:gd name="connsiteX1-57" fmla="*/ 169746 w 787985"/>
                    <a:gd name="connsiteY1-58" fmla="*/ 68148 h 182754"/>
                    <a:gd name="connsiteX2-59" fmla="*/ 745934 w 787985"/>
                    <a:gd name="connsiteY2-60" fmla="*/ 91203 h 182754"/>
                    <a:gd name="connsiteX3-61" fmla="*/ 744029 w 787985"/>
                    <a:gd name="connsiteY3-62" fmla="*/ 182754 h 182754"/>
                    <a:gd name="connsiteX0-63" fmla="*/ 0 w 786918"/>
                    <a:gd name="connsiteY0-64" fmla="*/ 0 h 182754"/>
                    <a:gd name="connsiteX1-65" fmla="*/ 168679 w 786918"/>
                    <a:gd name="connsiteY1-66" fmla="*/ 68148 h 182754"/>
                    <a:gd name="connsiteX2-67" fmla="*/ 744867 w 786918"/>
                    <a:gd name="connsiteY2-68" fmla="*/ 91203 h 182754"/>
                    <a:gd name="connsiteX3-69" fmla="*/ 742962 w 786918"/>
                    <a:gd name="connsiteY3-70" fmla="*/ 182754 h 182754"/>
                    <a:gd name="connsiteX0-71" fmla="*/ 0 w 786918"/>
                    <a:gd name="connsiteY0-72" fmla="*/ 110 h 182864"/>
                    <a:gd name="connsiteX1-73" fmla="*/ 168679 w 786918"/>
                    <a:gd name="connsiteY1-74" fmla="*/ 68258 h 182864"/>
                    <a:gd name="connsiteX2-75" fmla="*/ 744867 w 786918"/>
                    <a:gd name="connsiteY2-76" fmla="*/ 91313 h 182864"/>
                    <a:gd name="connsiteX3-77" fmla="*/ 742962 w 786918"/>
                    <a:gd name="connsiteY3-78" fmla="*/ 182864 h 182864"/>
                    <a:gd name="connsiteX0-79" fmla="*/ 0 w 786918"/>
                    <a:gd name="connsiteY0-80" fmla="*/ 0 h 182754"/>
                    <a:gd name="connsiteX1-81" fmla="*/ 168679 w 786918"/>
                    <a:gd name="connsiteY1-82" fmla="*/ 68148 h 182754"/>
                    <a:gd name="connsiteX2-83" fmla="*/ 744867 w 786918"/>
                    <a:gd name="connsiteY2-84" fmla="*/ 91203 h 182754"/>
                    <a:gd name="connsiteX3-85" fmla="*/ 742962 w 786918"/>
                    <a:gd name="connsiteY3-86" fmla="*/ 182754 h 182754"/>
                    <a:gd name="connsiteX0-87" fmla="*/ 0 w 787244"/>
                    <a:gd name="connsiteY0-88" fmla="*/ 0 h 182754"/>
                    <a:gd name="connsiteX1-89" fmla="*/ 164274 w 787244"/>
                    <a:gd name="connsiteY1-90" fmla="*/ 30614 h 182754"/>
                    <a:gd name="connsiteX2-91" fmla="*/ 744867 w 787244"/>
                    <a:gd name="connsiteY2-92" fmla="*/ 91203 h 182754"/>
                    <a:gd name="connsiteX3-93" fmla="*/ 742962 w 787244"/>
                    <a:gd name="connsiteY3-94" fmla="*/ 182754 h 182754"/>
                    <a:gd name="connsiteX0-95" fmla="*/ 0 w 622970"/>
                    <a:gd name="connsiteY0-96" fmla="*/ 0 h 152140"/>
                    <a:gd name="connsiteX1-97" fmla="*/ 580593 w 622970"/>
                    <a:gd name="connsiteY1-98" fmla="*/ 60589 h 152140"/>
                    <a:gd name="connsiteX2-99" fmla="*/ 578688 w 622970"/>
                    <a:gd name="connsiteY2-100" fmla="*/ 152140 h 152140"/>
                    <a:gd name="connsiteX0-101" fmla="*/ 0 w 775994"/>
                    <a:gd name="connsiteY0-102" fmla="*/ -1 h 166133"/>
                    <a:gd name="connsiteX1-103" fmla="*/ 723065 w 775994"/>
                    <a:gd name="connsiteY1-104" fmla="*/ 74582 h 166133"/>
                    <a:gd name="connsiteX2-105" fmla="*/ 721160 w 775994"/>
                    <a:gd name="connsiteY2-106" fmla="*/ 166133 h 16613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775994" h="166133">
                      <a:moveTo>
                        <a:pt x="0" y="-1"/>
                      </a:moveTo>
                      <a:cubicBezTo>
                        <a:pt x="124144" y="15199"/>
                        <a:pt x="602872" y="46893"/>
                        <a:pt x="723065" y="74582"/>
                      </a:cubicBezTo>
                      <a:cubicBezTo>
                        <a:pt x="843258" y="102271"/>
                        <a:pt x="721160" y="166133"/>
                        <a:pt x="721160" y="166133"/>
                      </a:cubicBez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6" name="任意多边形: 形状 26"/>
                <p:cNvSpPr/>
                <p:nvPr/>
              </p:nvSpPr>
              <p:spPr>
                <a:xfrm rot="16200000">
                  <a:off x="3099371" y="2585162"/>
                  <a:ext cx="650389" cy="173829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5562 w 687495"/>
                    <a:gd name="connsiteY0-2" fmla="*/ 0 h 218209"/>
                    <a:gd name="connsiteX1-3" fmla="*/ 88689 w 687495"/>
                    <a:gd name="connsiteY1-4" fmla="*/ 135082 h 218209"/>
                    <a:gd name="connsiteX2-5" fmla="*/ 618626 w 687495"/>
                    <a:gd name="connsiteY2-6" fmla="*/ 155864 h 218209"/>
                    <a:gd name="connsiteX3-7" fmla="*/ 678732 w 687495"/>
                    <a:gd name="connsiteY3-8" fmla="*/ 199374 h 218209"/>
                    <a:gd name="connsiteX4-9" fmla="*/ 597844 w 687495"/>
                    <a:gd name="connsiteY4-10" fmla="*/ 218209 h 218209"/>
                    <a:gd name="connsiteX5" fmla="*/ 597844 w 687495"/>
                    <a:gd name="connsiteY5" fmla="*/ 218209 h 218209"/>
                    <a:gd name="connsiteX0-11" fmla="*/ 5562 w 687494"/>
                    <a:gd name="connsiteY0-12" fmla="*/ 0 h 246265"/>
                    <a:gd name="connsiteX1-13" fmla="*/ 88689 w 687494"/>
                    <a:gd name="connsiteY1-14" fmla="*/ 135082 h 246265"/>
                    <a:gd name="connsiteX2-15" fmla="*/ 618626 w 687494"/>
                    <a:gd name="connsiteY2-16" fmla="*/ 155864 h 246265"/>
                    <a:gd name="connsiteX3-17" fmla="*/ 678732 w 687494"/>
                    <a:gd name="connsiteY3-18" fmla="*/ 199374 h 246265"/>
                    <a:gd name="connsiteX4-19" fmla="*/ 597844 w 687494"/>
                    <a:gd name="connsiteY4-20" fmla="*/ 218209 h 246265"/>
                    <a:gd name="connsiteX5-21" fmla="*/ 634907 w 687494"/>
                    <a:gd name="connsiteY5-22" fmla="*/ 246266 h 246265"/>
                    <a:gd name="connsiteX0-23" fmla="*/ 5562 w 687494"/>
                    <a:gd name="connsiteY0-24" fmla="*/ 0 h 218209"/>
                    <a:gd name="connsiteX1-25" fmla="*/ 88689 w 687494"/>
                    <a:gd name="connsiteY1-26" fmla="*/ 135082 h 218209"/>
                    <a:gd name="connsiteX2-27" fmla="*/ 618626 w 687494"/>
                    <a:gd name="connsiteY2-28" fmla="*/ 155864 h 218209"/>
                    <a:gd name="connsiteX3-29" fmla="*/ 678732 w 687494"/>
                    <a:gd name="connsiteY3-30" fmla="*/ 199374 h 218209"/>
                    <a:gd name="connsiteX4-31" fmla="*/ 597844 w 687494"/>
                    <a:gd name="connsiteY4-32" fmla="*/ 218209 h 218209"/>
                    <a:gd name="connsiteX0-33" fmla="*/ 5562 w 687494"/>
                    <a:gd name="connsiteY0-34" fmla="*/ 0 h 232885"/>
                    <a:gd name="connsiteX1-35" fmla="*/ 88689 w 687494"/>
                    <a:gd name="connsiteY1-36" fmla="*/ 135082 h 232885"/>
                    <a:gd name="connsiteX2-37" fmla="*/ 618626 w 687494"/>
                    <a:gd name="connsiteY2-38" fmla="*/ 155864 h 232885"/>
                    <a:gd name="connsiteX3-39" fmla="*/ 678732 w 687494"/>
                    <a:gd name="connsiteY3-40" fmla="*/ 199374 h 232885"/>
                    <a:gd name="connsiteX4-41" fmla="*/ 635491 w 687494"/>
                    <a:gd name="connsiteY4-42" fmla="*/ 232886 h 232885"/>
                    <a:gd name="connsiteX0-43" fmla="*/ 5562 w 684304"/>
                    <a:gd name="connsiteY0-44" fmla="*/ 0 h 232887"/>
                    <a:gd name="connsiteX1-45" fmla="*/ 88689 w 684304"/>
                    <a:gd name="connsiteY1-46" fmla="*/ 135082 h 232887"/>
                    <a:gd name="connsiteX2-47" fmla="*/ 618626 w 684304"/>
                    <a:gd name="connsiteY2-48" fmla="*/ 155864 h 232887"/>
                    <a:gd name="connsiteX3-49" fmla="*/ 673743 w 684304"/>
                    <a:gd name="connsiteY3-50" fmla="*/ 175223 h 232887"/>
                    <a:gd name="connsiteX4-51" fmla="*/ 635491 w 684304"/>
                    <a:gd name="connsiteY4-52" fmla="*/ 232886 h 232887"/>
                    <a:gd name="connsiteX0-53" fmla="*/ 5562 w 684305"/>
                    <a:gd name="connsiteY0-54" fmla="*/ 0 h 247245"/>
                    <a:gd name="connsiteX1-55" fmla="*/ 88689 w 684305"/>
                    <a:gd name="connsiteY1-56" fmla="*/ 135082 h 247245"/>
                    <a:gd name="connsiteX2-57" fmla="*/ 618626 w 684305"/>
                    <a:gd name="connsiteY2-58" fmla="*/ 155864 h 247245"/>
                    <a:gd name="connsiteX3-59" fmla="*/ 673743 w 684305"/>
                    <a:gd name="connsiteY3-60" fmla="*/ 175223 h 247245"/>
                    <a:gd name="connsiteX4-61" fmla="*/ 642924 w 684305"/>
                    <a:gd name="connsiteY4-62" fmla="*/ 247244 h 247245"/>
                    <a:gd name="connsiteX0-63" fmla="*/ 5562 w 694353"/>
                    <a:gd name="connsiteY0-64" fmla="*/ 0 h 247243"/>
                    <a:gd name="connsiteX1-65" fmla="*/ 88689 w 694353"/>
                    <a:gd name="connsiteY1-66" fmla="*/ 135082 h 247243"/>
                    <a:gd name="connsiteX2-67" fmla="*/ 618626 w 694353"/>
                    <a:gd name="connsiteY2-68" fmla="*/ 155864 h 247243"/>
                    <a:gd name="connsiteX3-69" fmla="*/ 688610 w 694353"/>
                    <a:gd name="connsiteY3-70" fmla="*/ 203941 h 247243"/>
                    <a:gd name="connsiteX4-71" fmla="*/ 642924 w 694353"/>
                    <a:gd name="connsiteY4-72" fmla="*/ 247244 h 247243"/>
                    <a:gd name="connsiteX0-73" fmla="*/ 5562 w 688656"/>
                    <a:gd name="connsiteY0-74" fmla="*/ 0 h 247245"/>
                    <a:gd name="connsiteX1-75" fmla="*/ 88689 w 688656"/>
                    <a:gd name="connsiteY1-76" fmla="*/ 135082 h 247245"/>
                    <a:gd name="connsiteX2-77" fmla="*/ 618626 w 688656"/>
                    <a:gd name="connsiteY2-78" fmla="*/ 155864 h 247245"/>
                    <a:gd name="connsiteX3-79" fmla="*/ 688610 w 688656"/>
                    <a:gd name="connsiteY3-80" fmla="*/ 203941 h 247245"/>
                    <a:gd name="connsiteX4-81" fmla="*/ 642924 w 688656"/>
                    <a:gd name="connsiteY4-82" fmla="*/ 247244 h 247245"/>
                    <a:gd name="connsiteX0-83" fmla="*/ 5562 w 688655"/>
                    <a:gd name="connsiteY0-84" fmla="*/ 0 h 247243"/>
                    <a:gd name="connsiteX1-85" fmla="*/ 88689 w 688655"/>
                    <a:gd name="connsiteY1-86" fmla="*/ 135082 h 247243"/>
                    <a:gd name="connsiteX2-87" fmla="*/ 618626 w 688655"/>
                    <a:gd name="connsiteY2-88" fmla="*/ 155864 h 247243"/>
                    <a:gd name="connsiteX3-89" fmla="*/ 688610 w 688655"/>
                    <a:gd name="connsiteY3-90" fmla="*/ 203941 h 247243"/>
                    <a:gd name="connsiteX4-91" fmla="*/ 642924 w 688655"/>
                    <a:gd name="connsiteY4-92" fmla="*/ 247244 h 247243"/>
                    <a:gd name="connsiteX0-93" fmla="*/ 5562 w 688655"/>
                    <a:gd name="connsiteY0-94" fmla="*/ 0 h 203941"/>
                    <a:gd name="connsiteX1-95" fmla="*/ 88689 w 688655"/>
                    <a:gd name="connsiteY1-96" fmla="*/ 135082 h 203941"/>
                    <a:gd name="connsiteX2-97" fmla="*/ 618626 w 688655"/>
                    <a:gd name="connsiteY2-98" fmla="*/ 155864 h 203941"/>
                    <a:gd name="connsiteX3-99" fmla="*/ 688610 w 688655"/>
                    <a:gd name="connsiteY3-100" fmla="*/ 203941 h 203941"/>
                    <a:gd name="connsiteX0-101" fmla="*/ 5562 w 677530"/>
                    <a:gd name="connsiteY0-102" fmla="*/ 0 h 242131"/>
                    <a:gd name="connsiteX1-103" fmla="*/ 88689 w 677530"/>
                    <a:gd name="connsiteY1-104" fmla="*/ 135082 h 242131"/>
                    <a:gd name="connsiteX2-105" fmla="*/ 618626 w 677530"/>
                    <a:gd name="connsiteY2-106" fmla="*/ 155864 h 242131"/>
                    <a:gd name="connsiteX3-107" fmla="*/ 670817 w 677530"/>
                    <a:gd name="connsiteY3-108" fmla="*/ 242131 h 242131"/>
                    <a:gd name="connsiteX0-109" fmla="*/ 5562 w 664333"/>
                    <a:gd name="connsiteY0-110" fmla="*/ 0 h 238712"/>
                    <a:gd name="connsiteX1-111" fmla="*/ 88689 w 664333"/>
                    <a:gd name="connsiteY1-112" fmla="*/ 135082 h 238712"/>
                    <a:gd name="connsiteX2-113" fmla="*/ 618626 w 664333"/>
                    <a:gd name="connsiteY2-114" fmla="*/ 155864 h 238712"/>
                    <a:gd name="connsiteX3-115" fmla="*/ 642752 w 664333"/>
                    <a:gd name="connsiteY3-116" fmla="*/ 238712 h 238712"/>
                    <a:gd name="connsiteX0-117" fmla="*/ 5562 w 711991"/>
                    <a:gd name="connsiteY0-118" fmla="*/ 0 h 314413"/>
                    <a:gd name="connsiteX1-119" fmla="*/ 88689 w 711991"/>
                    <a:gd name="connsiteY1-120" fmla="*/ 135082 h 314413"/>
                    <a:gd name="connsiteX2-121" fmla="*/ 618626 w 711991"/>
                    <a:gd name="connsiteY2-122" fmla="*/ 155864 h 314413"/>
                    <a:gd name="connsiteX3-123" fmla="*/ 711991 w 711991"/>
                    <a:gd name="connsiteY3-124" fmla="*/ 314414 h 314413"/>
                    <a:gd name="connsiteX0-125" fmla="*/ 5562 w 665363"/>
                    <a:gd name="connsiteY0-126" fmla="*/ 0 h 272655"/>
                    <a:gd name="connsiteX1-127" fmla="*/ 88689 w 665363"/>
                    <a:gd name="connsiteY1-128" fmla="*/ 135082 h 272655"/>
                    <a:gd name="connsiteX2-129" fmla="*/ 618626 w 665363"/>
                    <a:gd name="connsiteY2-130" fmla="*/ 155864 h 272655"/>
                    <a:gd name="connsiteX3-131" fmla="*/ 645298 w 665363"/>
                    <a:gd name="connsiteY3-132" fmla="*/ 272656 h 272655"/>
                    <a:gd name="connsiteX0-133" fmla="*/ 5562 w 676446"/>
                    <a:gd name="connsiteY0-134" fmla="*/ 0 h 272657"/>
                    <a:gd name="connsiteX1-135" fmla="*/ 88689 w 676446"/>
                    <a:gd name="connsiteY1-136" fmla="*/ 135082 h 272657"/>
                    <a:gd name="connsiteX2-137" fmla="*/ 618626 w 676446"/>
                    <a:gd name="connsiteY2-138" fmla="*/ 155864 h 272657"/>
                    <a:gd name="connsiteX3-139" fmla="*/ 645298 w 676446"/>
                    <a:gd name="connsiteY3-140" fmla="*/ 272656 h 272657"/>
                    <a:gd name="connsiteX0-141" fmla="*/ 20123 w 691007"/>
                    <a:gd name="connsiteY0-142" fmla="*/ 0 h 272655"/>
                    <a:gd name="connsiteX1-143" fmla="*/ 103250 w 691007"/>
                    <a:gd name="connsiteY1-144" fmla="*/ 135082 h 272655"/>
                    <a:gd name="connsiteX2-145" fmla="*/ 633187 w 691007"/>
                    <a:gd name="connsiteY2-146" fmla="*/ 155864 h 272655"/>
                    <a:gd name="connsiteX3-147" fmla="*/ 659859 w 691007"/>
                    <a:gd name="connsiteY3-148" fmla="*/ 272656 h 272655"/>
                    <a:gd name="connsiteX0-149" fmla="*/ 17841 w 701337"/>
                    <a:gd name="connsiteY0-150" fmla="*/ 1 h 260740"/>
                    <a:gd name="connsiteX1-151" fmla="*/ 113580 w 701337"/>
                    <a:gd name="connsiteY1-152" fmla="*/ 123165 h 260740"/>
                    <a:gd name="connsiteX2-153" fmla="*/ 643517 w 701337"/>
                    <a:gd name="connsiteY2-154" fmla="*/ 143947 h 260740"/>
                    <a:gd name="connsiteX3-155" fmla="*/ 670189 w 701337"/>
                    <a:gd name="connsiteY3-156" fmla="*/ 260739 h 26074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701337" h="260740">
                      <a:moveTo>
                        <a:pt x="17841" y="1"/>
                      </a:moveTo>
                      <a:cubicBezTo>
                        <a:pt x="-24636" y="70720"/>
                        <a:pt x="9301" y="99174"/>
                        <a:pt x="113580" y="123165"/>
                      </a:cubicBezTo>
                      <a:cubicBezTo>
                        <a:pt x="217859" y="147156"/>
                        <a:pt x="525421" y="101115"/>
                        <a:pt x="643517" y="143947"/>
                      </a:cubicBezTo>
                      <a:cubicBezTo>
                        <a:pt x="761613" y="186779"/>
                        <a:pt x="660646" y="225217"/>
                        <a:pt x="670189" y="260739"/>
                      </a:cubicBez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7" name="任意多边形: 形状 26"/>
                <p:cNvSpPr/>
                <p:nvPr/>
              </p:nvSpPr>
              <p:spPr>
                <a:xfrm rot="16200000">
                  <a:off x="3227403" y="2605742"/>
                  <a:ext cx="618185" cy="145474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20556 w 666610"/>
                    <a:gd name="connsiteY0-2" fmla="*/ 0 h 218209"/>
                    <a:gd name="connsiteX1-3" fmla="*/ 103683 w 666610"/>
                    <a:gd name="connsiteY1-4" fmla="*/ 135082 h 218209"/>
                    <a:gd name="connsiteX2-5" fmla="*/ 633620 w 666610"/>
                    <a:gd name="connsiteY2-6" fmla="*/ 155864 h 218209"/>
                    <a:gd name="connsiteX3-7" fmla="*/ 612838 w 666610"/>
                    <a:gd name="connsiteY3-8" fmla="*/ 218209 h 218209"/>
                    <a:gd name="connsiteX4-9" fmla="*/ 612838 w 666610"/>
                    <a:gd name="connsiteY4-10" fmla="*/ 218209 h 21820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610" h="218209">
                      <a:moveTo>
                        <a:pt x="20556" y="0"/>
                      </a:moveTo>
                      <a:cubicBezTo>
                        <a:pt x="-22901" y="47056"/>
                        <a:pt x="1506" y="109105"/>
                        <a:pt x="103683" y="135082"/>
                      </a:cubicBezTo>
                      <a:cubicBezTo>
                        <a:pt x="205860" y="161059"/>
                        <a:pt x="548761" y="142010"/>
                        <a:pt x="633620" y="155864"/>
                      </a:cubicBezTo>
                      <a:cubicBezTo>
                        <a:pt x="718479" y="169718"/>
                        <a:pt x="612838" y="218209"/>
                        <a:pt x="612838" y="218209"/>
                      </a:cubicBezTo>
                      <a:lnTo>
                        <a:pt x="612838" y="218209"/>
                      </a:ln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8" name="任意多边形: 形状 26"/>
                <p:cNvSpPr/>
                <p:nvPr/>
              </p:nvSpPr>
              <p:spPr>
                <a:xfrm rot="16200000">
                  <a:off x="3355558" y="2615772"/>
                  <a:ext cx="583211" cy="140036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4572 w 623888"/>
                    <a:gd name="connsiteY0-2" fmla="*/ 0 h 218209"/>
                    <a:gd name="connsiteX1-3" fmla="*/ 87699 w 623888"/>
                    <a:gd name="connsiteY1-4" fmla="*/ 135082 h 218209"/>
                    <a:gd name="connsiteX2-5" fmla="*/ 581846 w 623888"/>
                    <a:gd name="connsiteY2-6" fmla="*/ 144776 h 218209"/>
                    <a:gd name="connsiteX3-7" fmla="*/ 596854 w 623888"/>
                    <a:gd name="connsiteY3-8" fmla="*/ 218209 h 218209"/>
                    <a:gd name="connsiteX4-9" fmla="*/ 596854 w 623888"/>
                    <a:gd name="connsiteY4-10" fmla="*/ 218209 h 218209"/>
                    <a:gd name="connsiteX0-11" fmla="*/ 4572 w 623887"/>
                    <a:gd name="connsiteY0-12" fmla="*/ 0 h 218209"/>
                    <a:gd name="connsiteX1-13" fmla="*/ 87699 w 623887"/>
                    <a:gd name="connsiteY1-14" fmla="*/ 135082 h 218209"/>
                    <a:gd name="connsiteX2-15" fmla="*/ 581846 w 623887"/>
                    <a:gd name="connsiteY2-16" fmla="*/ 144776 h 218209"/>
                    <a:gd name="connsiteX3-17" fmla="*/ 596854 w 623887"/>
                    <a:gd name="connsiteY3-18" fmla="*/ 218209 h 218209"/>
                    <a:gd name="connsiteX4-19" fmla="*/ 585412 w 623887"/>
                    <a:gd name="connsiteY4-20" fmla="*/ 203364 h 218209"/>
                    <a:gd name="connsiteX0-21" fmla="*/ 18961 w 638276"/>
                    <a:gd name="connsiteY0-22" fmla="*/ 0 h 218209"/>
                    <a:gd name="connsiteX1-23" fmla="*/ 102088 w 638276"/>
                    <a:gd name="connsiteY1-24" fmla="*/ 135082 h 218209"/>
                    <a:gd name="connsiteX2-25" fmla="*/ 596235 w 638276"/>
                    <a:gd name="connsiteY2-26" fmla="*/ 144776 h 218209"/>
                    <a:gd name="connsiteX3-27" fmla="*/ 611243 w 638276"/>
                    <a:gd name="connsiteY3-28" fmla="*/ 218209 h 218209"/>
                    <a:gd name="connsiteX4-29" fmla="*/ 599801 w 638276"/>
                    <a:gd name="connsiteY4-30" fmla="*/ 203364 h 218209"/>
                    <a:gd name="connsiteX0-31" fmla="*/ 21317 w 628897"/>
                    <a:gd name="connsiteY0-32" fmla="*/ 1 h 210053"/>
                    <a:gd name="connsiteX1-33" fmla="*/ 92709 w 628897"/>
                    <a:gd name="connsiteY1-34" fmla="*/ 126926 h 210053"/>
                    <a:gd name="connsiteX2-35" fmla="*/ 586856 w 628897"/>
                    <a:gd name="connsiteY2-36" fmla="*/ 136620 h 210053"/>
                    <a:gd name="connsiteX3-37" fmla="*/ 601864 w 628897"/>
                    <a:gd name="connsiteY3-38" fmla="*/ 210053 h 210053"/>
                    <a:gd name="connsiteX4-39" fmla="*/ 590422 w 628897"/>
                    <a:gd name="connsiteY4-40" fmla="*/ 195208 h 2100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28897" h="210053">
                      <a:moveTo>
                        <a:pt x="21317" y="1"/>
                      </a:moveTo>
                      <a:cubicBezTo>
                        <a:pt x="-21161" y="70718"/>
                        <a:pt x="-1547" y="104156"/>
                        <a:pt x="92709" y="126926"/>
                      </a:cubicBezTo>
                      <a:cubicBezTo>
                        <a:pt x="186965" y="149696"/>
                        <a:pt x="501997" y="122766"/>
                        <a:pt x="586856" y="136620"/>
                      </a:cubicBezTo>
                      <a:cubicBezTo>
                        <a:pt x="671715" y="150474"/>
                        <a:pt x="601864" y="210053"/>
                        <a:pt x="601864" y="210053"/>
                      </a:cubicBezTo>
                      <a:lnTo>
                        <a:pt x="590422" y="195208"/>
                      </a:ln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43" name="任意多边形: 形状 26"/>
              <p:cNvSpPr/>
              <p:nvPr/>
            </p:nvSpPr>
            <p:spPr>
              <a:xfrm rot="19562040" flipV="1">
                <a:off x="1431678" y="1701125"/>
                <a:ext cx="554926" cy="119410"/>
              </a:xfrm>
              <a:custGeom>
                <a:avLst/>
                <a:gdLst>
                  <a:gd name="connsiteX0" fmla="*/ 5562 w 651616"/>
                  <a:gd name="connsiteY0" fmla="*/ 0 h 218209"/>
                  <a:gd name="connsiteX1" fmla="*/ 88689 w 651616"/>
                  <a:gd name="connsiteY1" fmla="*/ 135082 h 218209"/>
                  <a:gd name="connsiteX2" fmla="*/ 618626 w 651616"/>
                  <a:gd name="connsiteY2" fmla="*/ 155864 h 218209"/>
                  <a:gd name="connsiteX3" fmla="*/ 597844 w 651616"/>
                  <a:gd name="connsiteY3" fmla="*/ 218209 h 218209"/>
                  <a:gd name="connsiteX4" fmla="*/ 597844 w 651616"/>
                  <a:gd name="connsiteY4" fmla="*/ 218209 h 218209"/>
                  <a:gd name="connsiteX0-1" fmla="*/ 3356 w 596372"/>
                  <a:gd name="connsiteY0-2" fmla="*/ 0 h 218209"/>
                  <a:gd name="connsiteX1-3" fmla="*/ 86483 w 596372"/>
                  <a:gd name="connsiteY1-4" fmla="*/ 135082 h 218209"/>
                  <a:gd name="connsiteX2-5" fmla="*/ 523917 w 596372"/>
                  <a:gd name="connsiteY2-6" fmla="*/ 151322 h 218209"/>
                  <a:gd name="connsiteX3-7" fmla="*/ 595638 w 596372"/>
                  <a:gd name="connsiteY3-8" fmla="*/ 218209 h 218209"/>
                  <a:gd name="connsiteX4-9" fmla="*/ 595638 w 596372"/>
                  <a:gd name="connsiteY4-10" fmla="*/ 218209 h 218209"/>
                  <a:gd name="connsiteX0-11" fmla="*/ 3356 w 596372"/>
                  <a:gd name="connsiteY0-12" fmla="*/ 0 h 238308"/>
                  <a:gd name="connsiteX1-13" fmla="*/ 86483 w 596372"/>
                  <a:gd name="connsiteY1-14" fmla="*/ 135082 h 238308"/>
                  <a:gd name="connsiteX2-15" fmla="*/ 523917 w 596372"/>
                  <a:gd name="connsiteY2-16" fmla="*/ 151322 h 238308"/>
                  <a:gd name="connsiteX3-17" fmla="*/ 595638 w 596372"/>
                  <a:gd name="connsiteY3-18" fmla="*/ 218209 h 238308"/>
                  <a:gd name="connsiteX4-19" fmla="*/ 512131 w 596372"/>
                  <a:gd name="connsiteY4-20" fmla="*/ 238308 h 238308"/>
                  <a:gd name="connsiteX0-21" fmla="*/ 3356 w 563184"/>
                  <a:gd name="connsiteY0-22" fmla="*/ 0 h 238308"/>
                  <a:gd name="connsiteX1-23" fmla="*/ 86483 w 563184"/>
                  <a:gd name="connsiteY1-24" fmla="*/ 135082 h 238308"/>
                  <a:gd name="connsiteX2-25" fmla="*/ 523917 w 563184"/>
                  <a:gd name="connsiteY2-26" fmla="*/ 151322 h 238308"/>
                  <a:gd name="connsiteX3-27" fmla="*/ 542246 w 563184"/>
                  <a:gd name="connsiteY3-28" fmla="*/ 194886 h 238308"/>
                  <a:gd name="connsiteX4-29" fmla="*/ 512131 w 563184"/>
                  <a:gd name="connsiteY4-30" fmla="*/ 238308 h 238308"/>
                  <a:gd name="connsiteX0-31" fmla="*/ 3356 w 563184"/>
                  <a:gd name="connsiteY0-32" fmla="*/ 0 h 236842"/>
                  <a:gd name="connsiteX1-33" fmla="*/ 86483 w 563184"/>
                  <a:gd name="connsiteY1-34" fmla="*/ 135082 h 236842"/>
                  <a:gd name="connsiteX2-35" fmla="*/ 523917 w 563184"/>
                  <a:gd name="connsiteY2-36" fmla="*/ 151322 h 236842"/>
                  <a:gd name="connsiteX3-37" fmla="*/ 542246 w 563184"/>
                  <a:gd name="connsiteY3-38" fmla="*/ 194886 h 236842"/>
                  <a:gd name="connsiteX4-39" fmla="*/ 500104 w 563184"/>
                  <a:gd name="connsiteY4-40" fmla="*/ 236842 h 236842"/>
                  <a:gd name="connsiteX0-41" fmla="*/ 3356 w 565483"/>
                  <a:gd name="connsiteY0-42" fmla="*/ 0 h 236842"/>
                  <a:gd name="connsiteX1-43" fmla="*/ 86483 w 565483"/>
                  <a:gd name="connsiteY1-44" fmla="*/ 135082 h 236842"/>
                  <a:gd name="connsiteX2-45" fmla="*/ 523917 w 565483"/>
                  <a:gd name="connsiteY2-46" fmla="*/ 151322 h 236842"/>
                  <a:gd name="connsiteX3-47" fmla="*/ 547529 w 565483"/>
                  <a:gd name="connsiteY3-48" fmla="*/ 212346 h 236842"/>
                  <a:gd name="connsiteX4-49" fmla="*/ 500104 w 565483"/>
                  <a:gd name="connsiteY4-50" fmla="*/ 236842 h 23684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565483" h="236842">
                    <a:moveTo>
                      <a:pt x="3356" y="0"/>
                    </a:moveTo>
                    <a:cubicBezTo>
                      <a:pt x="-6169" y="54552"/>
                      <a:pt x="-277" y="109862"/>
                      <a:pt x="86483" y="135082"/>
                    </a:cubicBezTo>
                    <a:cubicBezTo>
                      <a:pt x="173243" y="160302"/>
                      <a:pt x="447076" y="138445"/>
                      <a:pt x="523917" y="151322"/>
                    </a:cubicBezTo>
                    <a:cubicBezTo>
                      <a:pt x="600758" y="164199"/>
                      <a:pt x="547529" y="212346"/>
                      <a:pt x="547529" y="212346"/>
                    </a:cubicBezTo>
                    <a:lnTo>
                      <a:pt x="500104" y="236842"/>
                    </a:lnTo>
                  </a:path>
                </a:pathLst>
              </a:custGeom>
              <a:noFill/>
              <a:ln w="317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4" name="任意多边形: 形状 26"/>
              <p:cNvSpPr/>
              <p:nvPr/>
            </p:nvSpPr>
            <p:spPr>
              <a:xfrm rot="19562040" flipV="1">
                <a:off x="1386480" y="1639600"/>
                <a:ext cx="632065" cy="79830"/>
              </a:xfrm>
              <a:custGeom>
                <a:avLst/>
                <a:gdLst>
                  <a:gd name="connsiteX0" fmla="*/ 5562 w 651616"/>
                  <a:gd name="connsiteY0" fmla="*/ 0 h 218209"/>
                  <a:gd name="connsiteX1" fmla="*/ 88689 w 651616"/>
                  <a:gd name="connsiteY1" fmla="*/ 135082 h 218209"/>
                  <a:gd name="connsiteX2" fmla="*/ 618626 w 651616"/>
                  <a:gd name="connsiteY2" fmla="*/ 155864 h 218209"/>
                  <a:gd name="connsiteX3" fmla="*/ 597844 w 651616"/>
                  <a:gd name="connsiteY3" fmla="*/ 218209 h 218209"/>
                  <a:gd name="connsiteX4" fmla="*/ 597844 w 651616"/>
                  <a:gd name="connsiteY4" fmla="*/ 218209 h 218209"/>
                  <a:gd name="connsiteX0-1" fmla="*/ 5562 w 651616"/>
                  <a:gd name="connsiteY0-2" fmla="*/ 0 h 218209"/>
                  <a:gd name="connsiteX1-3" fmla="*/ 88689 w 651616"/>
                  <a:gd name="connsiteY1-4" fmla="*/ 135082 h 218209"/>
                  <a:gd name="connsiteX2-5" fmla="*/ 618626 w 651616"/>
                  <a:gd name="connsiteY2-6" fmla="*/ 155864 h 218209"/>
                  <a:gd name="connsiteX3-7" fmla="*/ 597844 w 651616"/>
                  <a:gd name="connsiteY3-8" fmla="*/ 218209 h 218209"/>
                  <a:gd name="connsiteX0-9" fmla="*/ 5562 w 618626"/>
                  <a:gd name="connsiteY0-10" fmla="*/ 0 h 155864"/>
                  <a:gd name="connsiteX1-11" fmla="*/ 88689 w 618626"/>
                  <a:gd name="connsiteY1-12" fmla="*/ 135082 h 155864"/>
                  <a:gd name="connsiteX2-13" fmla="*/ 618626 w 618626"/>
                  <a:gd name="connsiteY2-14" fmla="*/ 155864 h 155864"/>
                  <a:gd name="connsiteX0-15" fmla="*/ 6349 w 644090"/>
                  <a:gd name="connsiteY0-16" fmla="*/ 0 h 158337"/>
                  <a:gd name="connsiteX1-17" fmla="*/ 89476 w 644090"/>
                  <a:gd name="connsiteY1-18" fmla="*/ 135082 h 158337"/>
                  <a:gd name="connsiteX2-19" fmla="*/ 644090 w 644090"/>
                  <a:gd name="connsiteY2-20" fmla="*/ 158337 h 1583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644090" h="158337">
                    <a:moveTo>
                      <a:pt x="6349" y="0"/>
                    </a:moveTo>
                    <a:cubicBezTo>
                      <a:pt x="-3176" y="54552"/>
                      <a:pt x="-16814" y="108692"/>
                      <a:pt x="89476" y="135082"/>
                    </a:cubicBezTo>
                    <a:cubicBezTo>
                      <a:pt x="195766" y="161472"/>
                      <a:pt x="559231" y="144483"/>
                      <a:pt x="644090" y="158337"/>
                    </a:cubicBezTo>
                  </a:path>
                </a:pathLst>
              </a:custGeom>
              <a:noFill/>
              <a:ln w="317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1" name="任意多边形: 形状 26"/>
            <p:cNvSpPr/>
            <p:nvPr/>
          </p:nvSpPr>
          <p:spPr>
            <a:xfrm rot="7849497">
              <a:off x="3018865" y="2047237"/>
              <a:ext cx="497771" cy="111014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3356 w 596372"/>
                <a:gd name="connsiteY0-2" fmla="*/ 0 h 218209"/>
                <a:gd name="connsiteX1-3" fmla="*/ 86483 w 596372"/>
                <a:gd name="connsiteY1-4" fmla="*/ 135082 h 218209"/>
                <a:gd name="connsiteX2-5" fmla="*/ 523917 w 596372"/>
                <a:gd name="connsiteY2-6" fmla="*/ 151322 h 218209"/>
                <a:gd name="connsiteX3-7" fmla="*/ 595638 w 596372"/>
                <a:gd name="connsiteY3-8" fmla="*/ 218209 h 218209"/>
                <a:gd name="connsiteX4-9" fmla="*/ 595638 w 596372"/>
                <a:gd name="connsiteY4-10" fmla="*/ 218209 h 218209"/>
                <a:gd name="connsiteX0-11" fmla="*/ 3356 w 596372"/>
                <a:gd name="connsiteY0-12" fmla="*/ 0 h 238308"/>
                <a:gd name="connsiteX1-13" fmla="*/ 86483 w 596372"/>
                <a:gd name="connsiteY1-14" fmla="*/ 135082 h 238308"/>
                <a:gd name="connsiteX2-15" fmla="*/ 523917 w 596372"/>
                <a:gd name="connsiteY2-16" fmla="*/ 151322 h 238308"/>
                <a:gd name="connsiteX3-17" fmla="*/ 595638 w 596372"/>
                <a:gd name="connsiteY3-18" fmla="*/ 218209 h 238308"/>
                <a:gd name="connsiteX4-19" fmla="*/ 512131 w 596372"/>
                <a:gd name="connsiteY4-20" fmla="*/ 238308 h 238308"/>
                <a:gd name="connsiteX0-21" fmla="*/ 3356 w 563184"/>
                <a:gd name="connsiteY0-22" fmla="*/ 0 h 238308"/>
                <a:gd name="connsiteX1-23" fmla="*/ 86483 w 563184"/>
                <a:gd name="connsiteY1-24" fmla="*/ 135082 h 238308"/>
                <a:gd name="connsiteX2-25" fmla="*/ 523917 w 563184"/>
                <a:gd name="connsiteY2-26" fmla="*/ 151322 h 238308"/>
                <a:gd name="connsiteX3-27" fmla="*/ 542246 w 563184"/>
                <a:gd name="connsiteY3-28" fmla="*/ 194886 h 238308"/>
                <a:gd name="connsiteX4-29" fmla="*/ 512131 w 563184"/>
                <a:gd name="connsiteY4-30" fmla="*/ 238308 h 238308"/>
                <a:gd name="connsiteX0-31" fmla="*/ 3356 w 563184"/>
                <a:gd name="connsiteY0-32" fmla="*/ 0 h 236842"/>
                <a:gd name="connsiteX1-33" fmla="*/ 86483 w 563184"/>
                <a:gd name="connsiteY1-34" fmla="*/ 135082 h 236842"/>
                <a:gd name="connsiteX2-35" fmla="*/ 523917 w 563184"/>
                <a:gd name="connsiteY2-36" fmla="*/ 151322 h 236842"/>
                <a:gd name="connsiteX3-37" fmla="*/ 542246 w 563184"/>
                <a:gd name="connsiteY3-38" fmla="*/ 194886 h 236842"/>
                <a:gd name="connsiteX4-39" fmla="*/ 500104 w 563184"/>
                <a:gd name="connsiteY4-40" fmla="*/ 236842 h 236842"/>
                <a:gd name="connsiteX0-41" fmla="*/ 3356 w 565483"/>
                <a:gd name="connsiteY0-42" fmla="*/ 0 h 236842"/>
                <a:gd name="connsiteX1-43" fmla="*/ 86483 w 565483"/>
                <a:gd name="connsiteY1-44" fmla="*/ 135082 h 236842"/>
                <a:gd name="connsiteX2-45" fmla="*/ 523917 w 565483"/>
                <a:gd name="connsiteY2-46" fmla="*/ 151322 h 236842"/>
                <a:gd name="connsiteX3-47" fmla="*/ 547529 w 565483"/>
                <a:gd name="connsiteY3-48" fmla="*/ 212346 h 236842"/>
                <a:gd name="connsiteX4-49" fmla="*/ 500104 w 565483"/>
                <a:gd name="connsiteY4-50" fmla="*/ 236842 h 236842"/>
                <a:gd name="connsiteX0-51" fmla="*/ 3356 w 587996"/>
                <a:gd name="connsiteY0-52" fmla="*/ 0 h 236842"/>
                <a:gd name="connsiteX1-53" fmla="*/ 86483 w 587996"/>
                <a:gd name="connsiteY1-54" fmla="*/ 135082 h 236842"/>
                <a:gd name="connsiteX2-55" fmla="*/ 523917 w 587996"/>
                <a:gd name="connsiteY2-56" fmla="*/ 151322 h 236842"/>
                <a:gd name="connsiteX3-57" fmla="*/ 585469 w 587996"/>
                <a:gd name="connsiteY3-58" fmla="*/ 220330 h 236842"/>
                <a:gd name="connsiteX4-59" fmla="*/ 500104 w 587996"/>
                <a:gd name="connsiteY4-60" fmla="*/ 236842 h 236842"/>
                <a:gd name="connsiteX0-61" fmla="*/ 3356 w 587996"/>
                <a:gd name="connsiteY0-62" fmla="*/ 0 h 244339"/>
                <a:gd name="connsiteX1-63" fmla="*/ 86483 w 587996"/>
                <a:gd name="connsiteY1-64" fmla="*/ 135082 h 244339"/>
                <a:gd name="connsiteX2-65" fmla="*/ 523917 w 587996"/>
                <a:gd name="connsiteY2-66" fmla="*/ 151322 h 244339"/>
                <a:gd name="connsiteX3-67" fmla="*/ 585469 w 587996"/>
                <a:gd name="connsiteY3-68" fmla="*/ 220330 h 244339"/>
                <a:gd name="connsiteX4-69" fmla="*/ 534036 w 587996"/>
                <a:gd name="connsiteY4-70" fmla="*/ 244339 h 244339"/>
                <a:gd name="connsiteX0-71" fmla="*/ 3559 w 591992"/>
                <a:gd name="connsiteY0-72" fmla="*/ 0 h 244339"/>
                <a:gd name="connsiteX1-73" fmla="*/ 86686 w 591992"/>
                <a:gd name="connsiteY1-74" fmla="*/ 135082 h 244339"/>
                <a:gd name="connsiteX2-75" fmla="*/ 535168 w 591992"/>
                <a:gd name="connsiteY2-76" fmla="*/ 129124 h 244339"/>
                <a:gd name="connsiteX3-77" fmla="*/ 585672 w 591992"/>
                <a:gd name="connsiteY3-78" fmla="*/ 220330 h 244339"/>
                <a:gd name="connsiteX4-79" fmla="*/ 534239 w 591992"/>
                <a:gd name="connsiteY4-80" fmla="*/ 244339 h 244339"/>
                <a:gd name="connsiteX0-81" fmla="*/ 3559 w 594181"/>
                <a:gd name="connsiteY0-82" fmla="*/ 0 h 244339"/>
                <a:gd name="connsiteX1-83" fmla="*/ 86686 w 594181"/>
                <a:gd name="connsiteY1-84" fmla="*/ 135082 h 244339"/>
                <a:gd name="connsiteX2-85" fmla="*/ 535168 w 594181"/>
                <a:gd name="connsiteY2-86" fmla="*/ 129124 h 244339"/>
                <a:gd name="connsiteX3-87" fmla="*/ 588993 w 594181"/>
                <a:gd name="connsiteY3-88" fmla="*/ 190464 h 244339"/>
                <a:gd name="connsiteX4-89" fmla="*/ 534239 w 594181"/>
                <a:gd name="connsiteY4-90" fmla="*/ 244339 h 244339"/>
                <a:gd name="connsiteX0-91" fmla="*/ 3559 w 594181"/>
                <a:gd name="connsiteY0-92" fmla="*/ 0 h 221164"/>
                <a:gd name="connsiteX1-93" fmla="*/ 86686 w 594181"/>
                <a:gd name="connsiteY1-94" fmla="*/ 135082 h 221164"/>
                <a:gd name="connsiteX2-95" fmla="*/ 535168 w 594181"/>
                <a:gd name="connsiteY2-96" fmla="*/ 129124 h 221164"/>
                <a:gd name="connsiteX3-97" fmla="*/ 588993 w 594181"/>
                <a:gd name="connsiteY3-98" fmla="*/ 190464 h 221164"/>
                <a:gd name="connsiteX4-99" fmla="*/ 537268 w 594181"/>
                <a:gd name="connsiteY4-100" fmla="*/ 221163 h 2211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94181" h="221164">
                  <a:moveTo>
                    <a:pt x="3559" y="0"/>
                  </a:moveTo>
                  <a:cubicBezTo>
                    <a:pt x="-5966" y="54552"/>
                    <a:pt x="-1915" y="113561"/>
                    <a:pt x="86686" y="135082"/>
                  </a:cubicBezTo>
                  <a:cubicBezTo>
                    <a:pt x="175287" y="156603"/>
                    <a:pt x="451450" y="119894"/>
                    <a:pt x="535168" y="129124"/>
                  </a:cubicBezTo>
                  <a:cubicBezTo>
                    <a:pt x="618886" y="138354"/>
                    <a:pt x="588993" y="190464"/>
                    <a:pt x="588993" y="190464"/>
                  </a:cubicBezTo>
                  <a:lnTo>
                    <a:pt x="537268" y="221163"/>
                  </a:lnTo>
                </a:path>
              </a:pathLst>
            </a:custGeom>
            <a:noFill/>
            <a:ln w="317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9" name="组合 248"/>
          <p:cNvGrpSpPr/>
          <p:nvPr/>
        </p:nvGrpSpPr>
        <p:grpSpPr>
          <a:xfrm rot="13591047">
            <a:off x="5912500" y="4954124"/>
            <a:ext cx="359587" cy="542028"/>
            <a:chOff x="3066377" y="1779094"/>
            <a:chExt cx="520068" cy="783931"/>
          </a:xfrm>
        </p:grpSpPr>
        <p:grpSp>
          <p:nvGrpSpPr>
            <p:cNvPr id="250" name="组合 249"/>
            <p:cNvGrpSpPr/>
            <p:nvPr/>
          </p:nvGrpSpPr>
          <p:grpSpPr>
            <a:xfrm rot="5811537" flipV="1">
              <a:off x="2934445" y="1911026"/>
              <a:ext cx="783931" cy="520068"/>
              <a:chOff x="1386480" y="1639600"/>
              <a:chExt cx="918295" cy="522368"/>
            </a:xfrm>
          </p:grpSpPr>
          <p:grpSp>
            <p:nvGrpSpPr>
              <p:cNvPr id="252" name="组合 251"/>
              <p:cNvGrpSpPr/>
              <p:nvPr/>
            </p:nvGrpSpPr>
            <p:grpSpPr>
              <a:xfrm rot="14162040" flipV="1">
                <a:off x="1755887" y="1613080"/>
                <a:ext cx="336269" cy="761507"/>
                <a:chOff x="3272537" y="2308003"/>
                <a:chExt cx="444645" cy="719624"/>
              </a:xfrm>
            </p:grpSpPr>
            <p:sp>
              <p:nvSpPr>
                <p:cNvPr id="255" name="任意多边形: 形状 26"/>
                <p:cNvSpPr/>
                <p:nvPr/>
              </p:nvSpPr>
              <p:spPr>
                <a:xfrm rot="16200000">
                  <a:off x="2968103" y="2612437"/>
                  <a:ext cx="719624" cy="110756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7103 w 692188"/>
                    <a:gd name="connsiteY0-2" fmla="*/ 0 h 218209"/>
                    <a:gd name="connsiteX1-3" fmla="*/ 90230 w 692188"/>
                    <a:gd name="connsiteY1-4" fmla="*/ 135082 h 218209"/>
                    <a:gd name="connsiteX2-5" fmla="*/ 666418 w 692188"/>
                    <a:gd name="connsiteY2-6" fmla="*/ 158137 h 218209"/>
                    <a:gd name="connsiteX3-7" fmla="*/ 599385 w 692188"/>
                    <a:gd name="connsiteY3-8" fmla="*/ 218209 h 218209"/>
                    <a:gd name="connsiteX4-9" fmla="*/ 599385 w 692188"/>
                    <a:gd name="connsiteY4-10" fmla="*/ 218209 h 218209"/>
                    <a:gd name="connsiteX0-11" fmla="*/ 7103 w 804262"/>
                    <a:gd name="connsiteY0-12" fmla="*/ 0 h 418066"/>
                    <a:gd name="connsiteX1-13" fmla="*/ 90230 w 804262"/>
                    <a:gd name="connsiteY1-14" fmla="*/ 135082 h 418066"/>
                    <a:gd name="connsiteX2-15" fmla="*/ 666418 w 804262"/>
                    <a:gd name="connsiteY2-16" fmla="*/ 158137 h 418066"/>
                    <a:gd name="connsiteX3-17" fmla="*/ 599385 w 804262"/>
                    <a:gd name="connsiteY3-18" fmla="*/ 218209 h 418066"/>
                    <a:gd name="connsiteX4-19" fmla="*/ 804262 w 804262"/>
                    <a:gd name="connsiteY4-20" fmla="*/ 418065 h 418066"/>
                    <a:gd name="connsiteX0-21" fmla="*/ 7103 w 804262"/>
                    <a:gd name="connsiteY0-22" fmla="*/ 0 h 418064"/>
                    <a:gd name="connsiteX1-23" fmla="*/ 90230 w 804262"/>
                    <a:gd name="connsiteY1-24" fmla="*/ 135082 h 418064"/>
                    <a:gd name="connsiteX2-25" fmla="*/ 666418 w 804262"/>
                    <a:gd name="connsiteY2-26" fmla="*/ 158137 h 418064"/>
                    <a:gd name="connsiteX3-27" fmla="*/ 649061 w 804262"/>
                    <a:gd name="connsiteY3-28" fmla="*/ 234353 h 418064"/>
                    <a:gd name="connsiteX4-29" fmla="*/ 804262 w 804262"/>
                    <a:gd name="connsiteY4-30" fmla="*/ 418065 h 418064"/>
                    <a:gd name="connsiteX0-31" fmla="*/ 7103 w 703746"/>
                    <a:gd name="connsiteY0-32" fmla="*/ 0 h 234354"/>
                    <a:gd name="connsiteX1-33" fmla="*/ 90230 w 703746"/>
                    <a:gd name="connsiteY1-34" fmla="*/ 135082 h 234354"/>
                    <a:gd name="connsiteX2-35" fmla="*/ 666418 w 703746"/>
                    <a:gd name="connsiteY2-36" fmla="*/ 158137 h 234354"/>
                    <a:gd name="connsiteX3-37" fmla="*/ 649061 w 703746"/>
                    <a:gd name="connsiteY3-38" fmla="*/ 234353 h 234354"/>
                    <a:gd name="connsiteX0-39" fmla="*/ 7103 w 708469"/>
                    <a:gd name="connsiteY0-40" fmla="*/ 0 h 249688"/>
                    <a:gd name="connsiteX1-41" fmla="*/ 90230 w 708469"/>
                    <a:gd name="connsiteY1-42" fmla="*/ 135082 h 249688"/>
                    <a:gd name="connsiteX2-43" fmla="*/ 666418 w 708469"/>
                    <a:gd name="connsiteY2-44" fmla="*/ 158137 h 249688"/>
                    <a:gd name="connsiteX3-45" fmla="*/ 664513 w 708469"/>
                    <a:gd name="connsiteY3-46" fmla="*/ 249688 h 249688"/>
                    <a:gd name="connsiteX0-47" fmla="*/ 1435 w 767430"/>
                    <a:gd name="connsiteY0-48" fmla="*/ -1 h 200383"/>
                    <a:gd name="connsiteX1-49" fmla="*/ 149191 w 767430"/>
                    <a:gd name="connsiteY1-50" fmla="*/ 85777 h 200383"/>
                    <a:gd name="connsiteX2-51" fmla="*/ 725379 w 767430"/>
                    <a:gd name="connsiteY2-52" fmla="*/ 108832 h 200383"/>
                    <a:gd name="connsiteX3-53" fmla="*/ 723474 w 767430"/>
                    <a:gd name="connsiteY3-54" fmla="*/ 200383 h 200383"/>
                    <a:gd name="connsiteX0-55" fmla="*/ 1067 w 787985"/>
                    <a:gd name="connsiteY0-56" fmla="*/ 0 h 182754"/>
                    <a:gd name="connsiteX1-57" fmla="*/ 169746 w 787985"/>
                    <a:gd name="connsiteY1-58" fmla="*/ 68148 h 182754"/>
                    <a:gd name="connsiteX2-59" fmla="*/ 745934 w 787985"/>
                    <a:gd name="connsiteY2-60" fmla="*/ 91203 h 182754"/>
                    <a:gd name="connsiteX3-61" fmla="*/ 744029 w 787985"/>
                    <a:gd name="connsiteY3-62" fmla="*/ 182754 h 182754"/>
                    <a:gd name="connsiteX0-63" fmla="*/ 0 w 786918"/>
                    <a:gd name="connsiteY0-64" fmla="*/ 0 h 182754"/>
                    <a:gd name="connsiteX1-65" fmla="*/ 168679 w 786918"/>
                    <a:gd name="connsiteY1-66" fmla="*/ 68148 h 182754"/>
                    <a:gd name="connsiteX2-67" fmla="*/ 744867 w 786918"/>
                    <a:gd name="connsiteY2-68" fmla="*/ 91203 h 182754"/>
                    <a:gd name="connsiteX3-69" fmla="*/ 742962 w 786918"/>
                    <a:gd name="connsiteY3-70" fmla="*/ 182754 h 182754"/>
                    <a:gd name="connsiteX0-71" fmla="*/ 0 w 786918"/>
                    <a:gd name="connsiteY0-72" fmla="*/ 110 h 182864"/>
                    <a:gd name="connsiteX1-73" fmla="*/ 168679 w 786918"/>
                    <a:gd name="connsiteY1-74" fmla="*/ 68258 h 182864"/>
                    <a:gd name="connsiteX2-75" fmla="*/ 744867 w 786918"/>
                    <a:gd name="connsiteY2-76" fmla="*/ 91313 h 182864"/>
                    <a:gd name="connsiteX3-77" fmla="*/ 742962 w 786918"/>
                    <a:gd name="connsiteY3-78" fmla="*/ 182864 h 182864"/>
                    <a:gd name="connsiteX0-79" fmla="*/ 0 w 786918"/>
                    <a:gd name="connsiteY0-80" fmla="*/ 0 h 182754"/>
                    <a:gd name="connsiteX1-81" fmla="*/ 168679 w 786918"/>
                    <a:gd name="connsiteY1-82" fmla="*/ 68148 h 182754"/>
                    <a:gd name="connsiteX2-83" fmla="*/ 744867 w 786918"/>
                    <a:gd name="connsiteY2-84" fmla="*/ 91203 h 182754"/>
                    <a:gd name="connsiteX3-85" fmla="*/ 742962 w 786918"/>
                    <a:gd name="connsiteY3-86" fmla="*/ 182754 h 182754"/>
                    <a:gd name="connsiteX0-87" fmla="*/ 0 w 787244"/>
                    <a:gd name="connsiteY0-88" fmla="*/ 0 h 182754"/>
                    <a:gd name="connsiteX1-89" fmla="*/ 164274 w 787244"/>
                    <a:gd name="connsiteY1-90" fmla="*/ 30614 h 182754"/>
                    <a:gd name="connsiteX2-91" fmla="*/ 744867 w 787244"/>
                    <a:gd name="connsiteY2-92" fmla="*/ 91203 h 182754"/>
                    <a:gd name="connsiteX3-93" fmla="*/ 742962 w 787244"/>
                    <a:gd name="connsiteY3-94" fmla="*/ 182754 h 182754"/>
                    <a:gd name="connsiteX0-95" fmla="*/ 0 w 622970"/>
                    <a:gd name="connsiteY0-96" fmla="*/ 0 h 152140"/>
                    <a:gd name="connsiteX1-97" fmla="*/ 580593 w 622970"/>
                    <a:gd name="connsiteY1-98" fmla="*/ 60589 h 152140"/>
                    <a:gd name="connsiteX2-99" fmla="*/ 578688 w 622970"/>
                    <a:gd name="connsiteY2-100" fmla="*/ 152140 h 152140"/>
                    <a:gd name="connsiteX0-101" fmla="*/ 0 w 775994"/>
                    <a:gd name="connsiteY0-102" fmla="*/ -1 h 166133"/>
                    <a:gd name="connsiteX1-103" fmla="*/ 723065 w 775994"/>
                    <a:gd name="connsiteY1-104" fmla="*/ 74582 h 166133"/>
                    <a:gd name="connsiteX2-105" fmla="*/ 721160 w 775994"/>
                    <a:gd name="connsiteY2-106" fmla="*/ 166133 h 16613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775994" h="166133">
                      <a:moveTo>
                        <a:pt x="0" y="-1"/>
                      </a:moveTo>
                      <a:cubicBezTo>
                        <a:pt x="124144" y="15199"/>
                        <a:pt x="602872" y="46893"/>
                        <a:pt x="723065" y="74582"/>
                      </a:cubicBezTo>
                      <a:cubicBezTo>
                        <a:pt x="843258" y="102271"/>
                        <a:pt x="721160" y="166133"/>
                        <a:pt x="721160" y="166133"/>
                      </a:cubicBez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6" name="任意多边形: 形状 26"/>
                <p:cNvSpPr/>
                <p:nvPr/>
              </p:nvSpPr>
              <p:spPr>
                <a:xfrm rot="16200000">
                  <a:off x="3099371" y="2585162"/>
                  <a:ext cx="650389" cy="173829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5562 w 687495"/>
                    <a:gd name="connsiteY0-2" fmla="*/ 0 h 218209"/>
                    <a:gd name="connsiteX1-3" fmla="*/ 88689 w 687495"/>
                    <a:gd name="connsiteY1-4" fmla="*/ 135082 h 218209"/>
                    <a:gd name="connsiteX2-5" fmla="*/ 618626 w 687495"/>
                    <a:gd name="connsiteY2-6" fmla="*/ 155864 h 218209"/>
                    <a:gd name="connsiteX3-7" fmla="*/ 678732 w 687495"/>
                    <a:gd name="connsiteY3-8" fmla="*/ 199374 h 218209"/>
                    <a:gd name="connsiteX4-9" fmla="*/ 597844 w 687495"/>
                    <a:gd name="connsiteY4-10" fmla="*/ 218209 h 218209"/>
                    <a:gd name="connsiteX5" fmla="*/ 597844 w 687495"/>
                    <a:gd name="connsiteY5" fmla="*/ 218209 h 218209"/>
                    <a:gd name="connsiteX0-11" fmla="*/ 5562 w 687494"/>
                    <a:gd name="connsiteY0-12" fmla="*/ 0 h 246265"/>
                    <a:gd name="connsiteX1-13" fmla="*/ 88689 w 687494"/>
                    <a:gd name="connsiteY1-14" fmla="*/ 135082 h 246265"/>
                    <a:gd name="connsiteX2-15" fmla="*/ 618626 w 687494"/>
                    <a:gd name="connsiteY2-16" fmla="*/ 155864 h 246265"/>
                    <a:gd name="connsiteX3-17" fmla="*/ 678732 w 687494"/>
                    <a:gd name="connsiteY3-18" fmla="*/ 199374 h 246265"/>
                    <a:gd name="connsiteX4-19" fmla="*/ 597844 w 687494"/>
                    <a:gd name="connsiteY4-20" fmla="*/ 218209 h 246265"/>
                    <a:gd name="connsiteX5-21" fmla="*/ 634907 w 687494"/>
                    <a:gd name="connsiteY5-22" fmla="*/ 246266 h 246265"/>
                    <a:gd name="connsiteX0-23" fmla="*/ 5562 w 687494"/>
                    <a:gd name="connsiteY0-24" fmla="*/ 0 h 218209"/>
                    <a:gd name="connsiteX1-25" fmla="*/ 88689 w 687494"/>
                    <a:gd name="connsiteY1-26" fmla="*/ 135082 h 218209"/>
                    <a:gd name="connsiteX2-27" fmla="*/ 618626 w 687494"/>
                    <a:gd name="connsiteY2-28" fmla="*/ 155864 h 218209"/>
                    <a:gd name="connsiteX3-29" fmla="*/ 678732 w 687494"/>
                    <a:gd name="connsiteY3-30" fmla="*/ 199374 h 218209"/>
                    <a:gd name="connsiteX4-31" fmla="*/ 597844 w 687494"/>
                    <a:gd name="connsiteY4-32" fmla="*/ 218209 h 218209"/>
                    <a:gd name="connsiteX0-33" fmla="*/ 5562 w 687494"/>
                    <a:gd name="connsiteY0-34" fmla="*/ 0 h 232885"/>
                    <a:gd name="connsiteX1-35" fmla="*/ 88689 w 687494"/>
                    <a:gd name="connsiteY1-36" fmla="*/ 135082 h 232885"/>
                    <a:gd name="connsiteX2-37" fmla="*/ 618626 w 687494"/>
                    <a:gd name="connsiteY2-38" fmla="*/ 155864 h 232885"/>
                    <a:gd name="connsiteX3-39" fmla="*/ 678732 w 687494"/>
                    <a:gd name="connsiteY3-40" fmla="*/ 199374 h 232885"/>
                    <a:gd name="connsiteX4-41" fmla="*/ 635491 w 687494"/>
                    <a:gd name="connsiteY4-42" fmla="*/ 232886 h 232885"/>
                    <a:gd name="connsiteX0-43" fmla="*/ 5562 w 684304"/>
                    <a:gd name="connsiteY0-44" fmla="*/ 0 h 232887"/>
                    <a:gd name="connsiteX1-45" fmla="*/ 88689 w 684304"/>
                    <a:gd name="connsiteY1-46" fmla="*/ 135082 h 232887"/>
                    <a:gd name="connsiteX2-47" fmla="*/ 618626 w 684304"/>
                    <a:gd name="connsiteY2-48" fmla="*/ 155864 h 232887"/>
                    <a:gd name="connsiteX3-49" fmla="*/ 673743 w 684304"/>
                    <a:gd name="connsiteY3-50" fmla="*/ 175223 h 232887"/>
                    <a:gd name="connsiteX4-51" fmla="*/ 635491 w 684304"/>
                    <a:gd name="connsiteY4-52" fmla="*/ 232886 h 232887"/>
                    <a:gd name="connsiteX0-53" fmla="*/ 5562 w 684305"/>
                    <a:gd name="connsiteY0-54" fmla="*/ 0 h 247245"/>
                    <a:gd name="connsiteX1-55" fmla="*/ 88689 w 684305"/>
                    <a:gd name="connsiteY1-56" fmla="*/ 135082 h 247245"/>
                    <a:gd name="connsiteX2-57" fmla="*/ 618626 w 684305"/>
                    <a:gd name="connsiteY2-58" fmla="*/ 155864 h 247245"/>
                    <a:gd name="connsiteX3-59" fmla="*/ 673743 w 684305"/>
                    <a:gd name="connsiteY3-60" fmla="*/ 175223 h 247245"/>
                    <a:gd name="connsiteX4-61" fmla="*/ 642924 w 684305"/>
                    <a:gd name="connsiteY4-62" fmla="*/ 247244 h 247245"/>
                    <a:gd name="connsiteX0-63" fmla="*/ 5562 w 694353"/>
                    <a:gd name="connsiteY0-64" fmla="*/ 0 h 247243"/>
                    <a:gd name="connsiteX1-65" fmla="*/ 88689 w 694353"/>
                    <a:gd name="connsiteY1-66" fmla="*/ 135082 h 247243"/>
                    <a:gd name="connsiteX2-67" fmla="*/ 618626 w 694353"/>
                    <a:gd name="connsiteY2-68" fmla="*/ 155864 h 247243"/>
                    <a:gd name="connsiteX3-69" fmla="*/ 688610 w 694353"/>
                    <a:gd name="connsiteY3-70" fmla="*/ 203941 h 247243"/>
                    <a:gd name="connsiteX4-71" fmla="*/ 642924 w 694353"/>
                    <a:gd name="connsiteY4-72" fmla="*/ 247244 h 247243"/>
                    <a:gd name="connsiteX0-73" fmla="*/ 5562 w 688656"/>
                    <a:gd name="connsiteY0-74" fmla="*/ 0 h 247245"/>
                    <a:gd name="connsiteX1-75" fmla="*/ 88689 w 688656"/>
                    <a:gd name="connsiteY1-76" fmla="*/ 135082 h 247245"/>
                    <a:gd name="connsiteX2-77" fmla="*/ 618626 w 688656"/>
                    <a:gd name="connsiteY2-78" fmla="*/ 155864 h 247245"/>
                    <a:gd name="connsiteX3-79" fmla="*/ 688610 w 688656"/>
                    <a:gd name="connsiteY3-80" fmla="*/ 203941 h 247245"/>
                    <a:gd name="connsiteX4-81" fmla="*/ 642924 w 688656"/>
                    <a:gd name="connsiteY4-82" fmla="*/ 247244 h 247245"/>
                    <a:gd name="connsiteX0-83" fmla="*/ 5562 w 688655"/>
                    <a:gd name="connsiteY0-84" fmla="*/ 0 h 247243"/>
                    <a:gd name="connsiteX1-85" fmla="*/ 88689 w 688655"/>
                    <a:gd name="connsiteY1-86" fmla="*/ 135082 h 247243"/>
                    <a:gd name="connsiteX2-87" fmla="*/ 618626 w 688655"/>
                    <a:gd name="connsiteY2-88" fmla="*/ 155864 h 247243"/>
                    <a:gd name="connsiteX3-89" fmla="*/ 688610 w 688655"/>
                    <a:gd name="connsiteY3-90" fmla="*/ 203941 h 247243"/>
                    <a:gd name="connsiteX4-91" fmla="*/ 642924 w 688655"/>
                    <a:gd name="connsiteY4-92" fmla="*/ 247244 h 247243"/>
                    <a:gd name="connsiteX0-93" fmla="*/ 5562 w 688655"/>
                    <a:gd name="connsiteY0-94" fmla="*/ 0 h 203941"/>
                    <a:gd name="connsiteX1-95" fmla="*/ 88689 w 688655"/>
                    <a:gd name="connsiteY1-96" fmla="*/ 135082 h 203941"/>
                    <a:gd name="connsiteX2-97" fmla="*/ 618626 w 688655"/>
                    <a:gd name="connsiteY2-98" fmla="*/ 155864 h 203941"/>
                    <a:gd name="connsiteX3-99" fmla="*/ 688610 w 688655"/>
                    <a:gd name="connsiteY3-100" fmla="*/ 203941 h 203941"/>
                    <a:gd name="connsiteX0-101" fmla="*/ 5562 w 677530"/>
                    <a:gd name="connsiteY0-102" fmla="*/ 0 h 242131"/>
                    <a:gd name="connsiteX1-103" fmla="*/ 88689 w 677530"/>
                    <a:gd name="connsiteY1-104" fmla="*/ 135082 h 242131"/>
                    <a:gd name="connsiteX2-105" fmla="*/ 618626 w 677530"/>
                    <a:gd name="connsiteY2-106" fmla="*/ 155864 h 242131"/>
                    <a:gd name="connsiteX3-107" fmla="*/ 670817 w 677530"/>
                    <a:gd name="connsiteY3-108" fmla="*/ 242131 h 242131"/>
                    <a:gd name="connsiteX0-109" fmla="*/ 5562 w 664333"/>
                    <a:gd name="connsiteY0-110" fmla="*/ 0 h 238712"/>
                    <a:gd name="connsiteX1-111" fmla="*/ 88689 w 664333"/>
                    <a:gd name="connsiteY1-112" fmla="*/ 135082 h 238712"/>
                    <a:gd name="connsiteX2-113" fmla="*/ 618626 w 664333"/>
                    <a:gd name="connsiteY2-114" fmla="*/ 155864 h 238712"/>
                    <a:gd name="connsiteX3-115" fmla="*/ 642752 w 664333"/>
                    <a:gd name="connsiteY3-116" fmla="*/ 238712 h 238712"/>
                    <a:gd name="connsiteX0-117" fmla="*/ 5562 w 711991"/>
                    <a:gd name="connsiteY0-118" fmla="*/ 0 h 314413"/>
                    <a:gd name="connsiteX1-119" fmla="*/ 88689 w 711991"/>
                    <a:gd name="connsiteY1-120" fmla="*/ 135082 h 314413"/>
                    <a:gd name="connsiteX2-121" fmla="*/ 618626 w 711991"/>
                    <a:gd name="connsiteY2-122" fmla="*/ 155864 h 314413"/>
                    <a:gd name="connsiteX3-123" fmla="*/ 711991 w 711991"/>
                    <a:gd name="connsiteY3-124" fmla="*/ 314414 h 314413"/>
                    <a:gd name="connsiteX0-125" fmla="*/ 5562 w 665363"/>
                    <a:gd name="connsiteY0-126" fmla="*/ 0 h 272655"/>
                    <a:gd name="connsiteX1-127" fmla="*/ 88689 w 665363"/>
                    <a:gd name="connsiteY1-128" fmla="*/ 135082 h 272655"/>
                    <a:gd name="connsiteX2-129" fmla="*/ 618626 w 665363"/>
                    <a:gd name="connsiteY2-130" fmla="*/ 155864 h 272655"/>
                    <a:gd name="connsiteX3-131" fmla="*/ 645298 w 665363"/>
                    <a:gd name="connsiteY3-132" fmla="*/ 272656 h 272655"/>
                    <a:gd name="connsiteX0-133" fmla="*/ 5562 w 676446"/>
                    <a:gd name="connsiteY0-134" fmla="*/ 0 h 272657"/>
                    <a:gd name="connsiteX1-135" fmla="*/ 88689 w 676446"/>
                    <a:gd name="connsiteY1-136" fmla="*/ 135082 h 272657"/>
                    <a:gd name="connsiteX2-137" fmla="*/ 618626 w 676446"/>
                    <a:gd name="connsiteY2-138" fmla="*/ 155864 h 272657"/>
                    <a:gd name="connsiteX3-139" fmla="*/ 645298 w 676446"/>
                    <a:gd name="connsiteY3-140" fmla="*/ 272656 h 272657"/>
                    <a:gd name="connsiteX0-141" fmla="*/ 20123 w 691007"/>
                    <a:gd name="connsiteY0-142" fmla="*/ 0 h 272655"/>
                    <a:gd name="connsiteX1-143" fmla="*/ 103250 w 691007"/>
                    <a:gd name="connsiteY1-144" fmla="*/ 135082 h 272655"/>
                    <a:gd name="connsiteX2-145" fmla="*/ 633187 w 691007"/>
                    <a:gd name="connsiteY2-146" fmla="*/ 155864 h 272655"/>
                    <a:gd name="connsiteX3-147" fmla="*/ 659859 w 691007"/>
                    <a:gd name="connsiteY3-148" fmla="*/ 272656 h 272655"/>
                    <a:gd name="connsiteX0-149" fmla="*/ 17841 w 701337"/>
                    <a:gd name="connsiteY0-150" fmla="*/ 1 h 260740"/>
                    <a:gd name="connsiteX1-151" fmla="*/ 113580 w 701337"/>
                    <a:gd name="connsiteY1-152" fmla="*/ 123165 h 260740"/>
                    <a:gd name="connsiteX2-153" fmla="*/ 643517 w 701337"/>
                    <a:gd name="connsiteY2-154" fmla="*/ 143947 h 260740"/>
                    <a:gd name="connsiteX3-155" fmla="*/ 670189 w 701337"/>
                    <a:gd name="connsiteY3-156" fmla="*/ 260739 h 26074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701337" h="260740">
                      <a:moveTo>
                        <a:pt x="17841" y="1"/>
                      </a:moveTo>
                      <a:cubicBezTo>
                        <a:pt x="-24636" y="70720"/>
                        <a:pt x="9301" y="99174"/>
                        <a:pt x="113580" y="123165"/>
                      </a:cubicBezTo>
                      <a:cubicBezTo>
                        <a:pt x="217859" y="147156"/>
                        <a:pt x="525421" y="101115"/>
                        <a:pt x="643517" y="143947"/>
                      </a:cubicBezTo>
                      <a:cubicBezTo>
                        <a:pt x="761613" y="186779"/>
                        <a:pt x="660646" y="225217"/>
                        <a:pt x="670189" y="260739"/>
                      </a:cubicBez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7" name="任意多边形: 形状 26"/>
                <p:cNvSpPr/>
                <p:nvPr/>
              </p:nvSpPr>
              <p:spPr>
                <a:xfrm rot="16200000">
                  <a:off x="3227403" y="2605742"/>
                  <a:ext cx="618185" cy="145474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20556 w 666610"/>
                    <a:gd name="connsiteY0-2" fmla="*/ 0 h 218209"/>
                    <a:gd name="connsiteX1-3" fmla="*/ 103683 w 666610"/>
                    <a:gd name="connsiteY1-4" fmla="*/ 135082 h 218209"/>
                    <a:gd name="connsiteX2-5" fmla="*/ 633620 w 666610"/>
                    <a:gd name="connsiteY2-6" fmla="*/ 155864 h 218209"/>
                    <a:gd name="connsiteX3-7" fmla="*/ 612838 w 666610"/>
                    <a:gd name="connsiteY3-8" fmla="*/ 218209 h 218209"/>
                    <a:gd name="connsiteX4-9" fmla="*/ 612838 w 666610"/>
                    <a:gd name="connsiteY4-10" fmla="*/ 218209 h 21820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610" h="218209">
                      <a:moveTo>
                        <a:pt x="20556" y="0"/>
                      </a:moveTo>
                      <a:cubicBezTo>
                        <a:pt x="-22901" y="47056"/>
                        <a:pt x="1506" y="109105"/>
                        <a:pt x="103683" y="135082"/>
                      </a:cubicBezTo>
                      <a:cubicBezTo>
                        <a:pt x="205860" y="161059"/>
                        <a:pt x="548761" y="142010"/>
                        <a:pt x="633620" y="155864"/>
                      </a:cubicBezTo>
                      <a:cubicBezTo>
                        <a:pt x="718479" y="169718"/>
                        <a:pt x="612838" y="218209"/>
                        <a:pt x="612838" y="218209"/>
                      </a:cubicBezTo>
                      <a:lnTo>
                        <a:pt x="612838" y="218209"/>
                      </a:ln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8" name="任意多边形: 形状 26"/>
                <p:cNvSpPr/>
                <p:nvPr/>
              </p:nvSpPr>
              <p:spPr>
                <a:xfrm rot="16200000">
                  <a:off x="3355558" y="2615772"/>
                  <a:ext cx="583211" cy="140036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4572 w 623888"/>
                    <a:gd name="connsiteY0-2" fmla="*/ 0 h 218209"/>
                    <a:gd name="connsiteX1-3" fmla="*/ 87699 w 623888"/>
                    <a:gd name="connsiteY1-4" fmla="*/ 135082 h 218209"/>
                    <a:gd name="connsiteX2-5" fmla="*/ 581846 w 623888"/>
                    <a:gd name="connsiteY2-6" fmla="*/ 144776 h 218209"/>
                    <a:gd name="connsiteX3-7" fmla="*/ 596854 w 623888"/>
                    <a:gd name="connsiteY3-8" fmla="*/ 218209 h 218209"/>
                    <a:gd name="connsiteX4-9" fmla="*/ 596854 w 623888"/>
                    <a:gd name="connsiteY4-10" fmla="*/ 218209 h 218209"/>
                    <a:gd name="connsiteX0-11" fmla="*/ 4572 w 623887"/>
                    <a:gd name="connsiteY0-12" fmla="*/ 0 h 218209"/>
                    <a:gd name="connsiteX1-13" fmla="*/ 87699 w 623887"/>
                    <a:gd name="connsiteY1-14" fmla="*/ 135082 h 218209"/>
                    <a:gd name="connsiteX2-15" fmla="*/ 581846 w 623887"/>
                    <a:gd name="connsiteY2-16" fmla="*/ 144776 h 218209"/>
                    <a:gd name="connsiteX3-17" fmla="*/ 596854 w 623887"/>
                    <a:gd name="connsiteY3-18" fmla="*/ 218209 h 218209"/>
                    <a:gd name="connsiteX4-19" fmla="*/ 585412 w 623887"/>
                    <a:gd name="connsiteY4-20" fmla="*/ 203364 h 218209"/>
                    <a:gd name="connsiteX0-21" fmla="*/ 18961 w 638276"/>
                    <a:gd name="connsiteY0-22" fmla="*/ 0 h 218209"/>
                    <a:gd name="connsiteX1-23" fmla="*/ 102088 w 638276"/>
                    <a:gd name="connsiteY1-24" fmla="*/ 135082 h 218209"/>
                    <a:gd name="connsiteX2-25" fmla="*/ 596235 w 638276"/>
                    <a:gd name="connsiteY2-26" fmla="*/ 144776 h 218209"/>
                    <a:gd name="connsiteX3-27" fmla="*/ 611243 w 638276"/>
                    <a:gd name="connsiteY3-28" fmla="*/ 218209 h 218209"/>
                    <a:gd name="connsiteX4-29" fmla="*/ 599801 w 638276"/>
                    <a:gd name="connsiteY4-30" fmla="*/ 203364 h 218209"/>
                    <a:gd name="connsiteX0-31" fmla="*/ 21317 w 628897"/>
                    <a:gd name="connsiteY0-32" fmla="*/ 1 h 210053"/>
                    <a:gd name="connsiteX1-33" fmla="*/ 92709 w 628897"/>
                    <a:gd name="connsiteY1-34" fmla="*/ 126926 h 210053"/>
                    <a:gd name="connsiteX2-35" fmla="*/ 586856 w 628897"/>
                    <a:gd name="connsiteY2-36" fmla="*/ 136620 h 210053"/>
                    <a:gd name="connsiteX3-37" fmla="*/ 601864 w 628897"/>
                    <a:gd name="connsiteY3-38" fmla="*/ 210053 h 210053"/>
                    <a:gd name="connsiteX4-39" fmla="*/ 590422 w 628897"/>
                    <a:gd name="connsiteY4-40" fmla="*/ 195208 h 2100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28897" h="210053">
                      <a:moveTo>
                        <a:pt x="21317" y="1"/>
                      </a:moveTo>
                      <a:cubicBezTo>
                        <a:pt x="-21161" y="70718"/>
                        <a:pt x="-1547" y="104156"/>
                        <a:pt x="92709" y="126926"/>
                      </a:cubicBezTo>
                      <a:cubicBezTo>
                        <a:pt x="186965" y="149696"/>
                        <a:pt x="501997" y="122766"/>
                        <a:pt x="586856" y="136620"/>
                      </a:cubicBezTo>
                      <a:cubicBezTo>
                        <a:pt x="671715" y="150474"/>
                        <a:pt x="601864" y="210053"/>
                        <a:pt x="601864" y="210053"/>
                      </a:cubicBezTo>
                      <a:lnTo>
                        <a:pt x="590422" y="195208"/>
                      </a:ln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53" name="任意多边形: 形状 26"/>
              <p:cNvSpPr/>
              <p:nvPr/>
            </p:nvSpPr>
            <p:spPr>
              <a:xfrm rot="19562040" flipV="1">
                <a:off x="1431678" y="1701125"/>
                <a:ext cx="554926" cy="119410"/>
              </a:xfrm>
              <a:custGeom>
                <a:avLst/>
                <a:gdLst>
                  <a:gd name="connsiteX0" fmla="*/ 5562 w 651616"/>
                  <a:gd name="connsiteY0" fmla="*/ 0 h 218209"/>
                  <a:gd name="connsiteX1" fmla="*/ 88689 w 651616"/>
                  <a:gd name="connsiteY1" fmla="*/ 135082 h 218209"/>
                  <a:gd name="connsiteX2" fmla="*/ 618626 w 651616"/>
                  <a:gd name="connsiteY2" fmla="*/ 155864 h 218209"/>
                  <a:gd name="connsiteX3" fmla="*/ 597844 w 651616"/>
                  <a:gd name="connsiteY3" fmla="*/ 218209 h 218209"/>
                  <a:gd name="connsiteX4" fmla="*/ 597844 w 651616"/>
                  <a:gd name="connsiteY4" fmla="*/ 218209 h 218209"/>
                  <a:gd name="connsiteX0-1" fmla="*/ 3356 w 596372"/>
                  <a:gd name="connsiteY0-2" fmla="*/ 0 h 218209"/>
                  <a:gd name="connsiteX1-3" fmla="*/ 86483 w 596372"/>
                  <a:gd name="connsiteY1-4" fmla="*/ 135082 h 218209"/>
                  <a:gd name="connsiteX2-5" fmla="*/ 523917 w 596372"/>
                  <a:gd name="connsiteY2-6" fmla="*/ 151322 h 218209"/>
                  <a:gd name="connsiteX3-7" fmla="*/ 595638 w 596372"/>
                  <a:gd name="connsiteY3-8" fmla="*/ 218209 h 218209"/>
                  <a:gd name="connsiteX4-9" fmla="*/ 595638 w 596372"/>
                  <a:gd name="connsiteY4-10" fmla="*/ 218209 h 218209"/>
                  <a:gd name="connsiteX0-11" fmla="*/ 3356 w 596372"/>
                  <a:gd name="connsiteY0-12" fmla="*/ 0 h 238308"/>
                  <a:gd name="connsiteX1-13" fmla="*/ 86483 w 596372"/>
                  <a:gd name="connsiteY1-14" fmla="*/ 135082 h 238308"/>
                  <a:gd name="connsiteX2-15" fmla="*/ 523917 w 596372"/>
                  <a:gd name="connsiteY2-16" fmla="*/ 151322 h 238308"/>
                  <a:gd name="connsiteX3-17" fmla="*/ 595638 w 596372"/>
                  <a:gd name="connsiteY3-18" fmla="*/ 218209 h 238308"/>
                  <a:gd name="connsiteX4-19" fmla="*/ 512131 w 596372"/>
                  <a:gd name="connsiteY4-20" fmla="*/ 238308 h 238308"/>
                  <a:gd name="connsiteX0-21" fmla="*/ 3356 w 563184"/>
                  <a:gd name="connsiteY0-22" fmla="*/ 0 h 238308"/>
                  <a:gd name="connsiteX1-23" fmla="*/ 86483 w 563184"/>
                  <a:gd name="connsiteY1-24" fmla="*/ 135082 h 238308"/>
                  <a:gd name="connsiteX2-25" fmla="*/ 523917 w 563184"/>
                  <a:gd name="connsiteY2-26" fmla="*/ 151322 h 238308"/>
                  <a:gd name="connsiteX3-27" fmla="*/ 542246 w 563184"/>
                  <a:gd name="connsiteY3-28" fmla="*/ 194886 h 238308"/>
                  <a:gd name="connsiteX4-29" fmla="*/ 512131 w 563184"/>
                  <a:gd name="connsiteY4-30" fmla="*/ 238308 h 238308"/>
                  <a:gd name="connsiteX0-31" fmla="*/ 3356 w 563184"/>
                  <a:gd name="connsiteY0-32" fmla="*/ 0 h 236842"/>
                  <a:gd name="connsiteX1-33" fmla="*/ 86483 w 563184"/>
                  <a:gd name="connsiteY1-34" fmla="*/ 135082 h 236842"/>
                  <a:gd name="connsiteX2-35" fmla="*/ 523917 w 563184"/>
                  <a:gd name="connsiteY2-36" fmla="*/ 151322 h 236842"/>
                  <a:gd name="connsiteX3-37" fmla="*/ 542246 w 563184"/>
                  <a:gd name="connsiteY3-38" fmla="*/ 194886 h 236842"/>
                  <a:gd name="connsiteX4-39" fmla="*/ 500104 w 563184"/>
                  <a:gd name="connsiteY4-40" fmla="*/ 236842 h 236842"/>
                  <a:gd name="connsiteX0-41" fmla="*/ 3356 w 565483"/>
                  <a:gd name="connsiteY0-42" fmla="*/ 0 h 236842"/>
                  <a:gd name="connsiteX1-43" fmla="*/ 86483 w 565483"/>
                  <a:gd name="connsiteY1-44" fmla="*/ 135082 h 236842"/>
                  <a:gd name="connsiteX2-45" fmla="*/ 523917 w 565483"/>
                  <a:gd name="connsiteY2-46" fmla="*/ 151322 h 236842"/>
                  <a:gd name="connsiteX3-47" fmla="*/ 547529 w 565483"/>
                  <a:gd name="connsiteY3-48" fmla="*/ 212346 h 236842"/>
                  <a:gd name="connsiteX4-49" fmla="*/ 500104 w 565483"/>
                  <a:gd name="connsiteY4-50" fmla="*/ 236842 h 23684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565483" h="236842">
                    <a:moveTo>
                      <a:pt x="3356" y="0"/>
                    </a:moveTo>
                    <a:cubicBezTo>
                      <a:pt x="-6169" y="54552"/>
                      <a:pt x="-277" y="109862"/>
                      <a:pt x="86483" y="135082"/>
                    </a:cubicBezTo>
                    <a:cubicBezTo>
                      <a:pt x="173243" y="160302"/>
                      <a:pt x="447076" y="138445"/>
                      <a:pt x="523917" y="151322"/>
                    </a:cubicBezTo>
                    <a:cubicBezTo>
                      <a:pt x="600758" y="164199"/>
                      <a:pt x="547529" y="212346"/>
                      <a:pt x="547529" y="212346"/>
                    </a:cubicBezTo>
                    <a:lnTo>
                      <a:pt x="500104" y="236842"/>
                    </a:lnTo>
                  </a:path>
                </a:pathLst>
              </a:custGeom>
              <a:noFill/>
              <a:ln w="317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4" name="任意多边形: 形状 26"/>
              <p:cNvSpPr/>
              <p:nvPr/>
            </p:nvSpPr>
            <p:spPr>
              <a:xfrm rot="19562040" flipV="1">
                <a:off x="1386480" y="1639600"/>
                <a:ext cx="632065" cy="79830"/>
              </a:xfrm>
              <a:custGeom>
                <a:avLst/>
                <a:gdLst>
                  <a:gd name="connsiteX0" fmla="*/ 5562 w 651616"/>
                  <a:gd name="connsiteY0" fmla="*/ 0 h 218209"/>
                  <a:gd name="connsiteX1" fmla="*/ 88689 w 651616"/>
                  <a:gd name="connsiteY1" fmla="*/ 135082 h 218209"/>
                  <a:gd name="connsiteX2" fmla="*/ 618626 w 651616"/>
                  <a:gd name="connsiteY2" fmla="*/ 155864 h 218209"/>
                  <a:gd name="connsiteX3" fmla="*/ 597844 w 651616"/>
                  <a:gd name="connsiteY3" fmla="*/ 218209 h 218209"/>
                  <a:gd name="connsiteX4" fmla="*/ 597844 w 651616"/>
                  <a:gd name="connsiteY4" fmla="*/ 218209 h 218209"/>
                  <a:gd name="connsiteX0-1" fmla="*/ 5562 w 651616"/>
                  <a:gd name="connsiteY0-2" fmla="*/ 0 h 218209"/>
                  <a:gd name="connsiteX1-3" fmla="*/ 88689 w 651616"/>
                  <a:gd name="connsiteY1-4" fmla="*/ 135082 h 218209"/>
                  <a:gd name="connsiteX2-5" fmla="*/ 618626 w 651616"/>
                  <a:gd name="connsiteY2-6" fmla="*/ 155864 h 218209"/>
                  <a:gd name="connsiteX3-7" fmla="*/ 597844 w 651616"/>
                  <a:gd name="connsiteY3-8" fmla="*/ 218209 h 218209"/>
                  <a:gd name="connsiteX0-9" fmla="*/ 5562 w 618626"/>
                  <a:gd name="connsiteY0-10" fmla="*/ 0 h 155864"/>
                  <a:gd name="connsiteX1-11" fmla="*/ 88689 w 618626"/>
                  <a:gd name="connsiteY1-12" fmla="*/ 135082 h 155864"/>
                  <a:gd name="connsiteX2-13" fmla="*/ 618626 w 618626"/>
                  <a:gd name="connsiteY2-14" fmla="*/ 155864 h 155864"/>
                  <a:gd name="connsiteX0-15" fmla="*/ 6349 w 644090"/>
                  <a:gd name="connsiteY0-16" fmla="*/ 0 h 158337"/>
                  <a:gd name="connsiteX1-17" fmla="*/ 89476 w 644090"/>
                  <a:gd name="connsiteY1-18" fmla="*/ 135082 h 158337"/>
                  <a:gd name="connsiteX2-19" fmla="*/ 644090 w 644090"/>
                  <a:gd name="connsiteY2-20" fmla="*/ 158337 h 1583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644090" h="158337">
                    <a:moveTo>
                      <a:pt x="6349" y="0"/>
                    </a:moveTo>
                    <a:cubicBezTo>
                      <a:pt x="-3176" y="54552"/>
                      <a:pt x="-16814" y="108692"/>
                      <a:pt x="89476" y="135082"/>
                    </a:cubicBezTo>
                    <a:cubicBezTo>
                      <a:pt x="195766" y="161472"/>
                      <a:pt x="559231" y="144483"/>
                      <a:pt x="644090" y="158337"/>
                    </a:cubicBezTo>
                  </a:path>
                </a:pathLst>
              </a:custGeom>
              <a:noFill/>
              <a:ln w="317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1" name="任意多边形: 形状 26"/>
            <p:cNvSpPr/>
            <p:nvPr/>
          </p:nvSpPr>
          <p:spPr>
            <a:xfrm rot="7849497">
              <a:off x="3018865" y="2047237"/>
              <a:ext cx="497771" cy="111014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3356 w 596372"/>
                <a:gd name="connsiteY0-2" fmla="*/ 0 h 218209"/>
                <a:gd name="connsiteX1-3" fmla="*/ 86483 w 596372"/>
                <a:gd name="connsiteY1-4" fmla="*/ 135082 h 218209"/>
                <a:gd name="connsiteX2-5" fmla="*/ 523917 w 596372"/>
                <a:gd name="connsiteY2-6" fmla="*/ 151322 h 218209"/>
                <a:gd name="connsiteX3-7" fmla="*/ 595638 w 596372"/>
                <a:gd name="connsiteY3-8" fmla="*/ 218209 h 218209"/>
                <a:gd name="connsiteX4-9" fmla="*/ 595638 w 596372"/>
                <a:gd name="connsiteY4-10" fmla="*/ 218209 h 218209"/>
                <a:gd name="connsiteX0-11" fmla="*/ 3356 w 596372"/>
                <a:gd name="connsiteY0-12" fmla="*/ 0 h 238308"/>
                <a:gd name="connsiteX1-13" fmla="*/ 86483 w 596372"/>
                <a:gd name="connsiteY1-14" fmla="*/ 135082 h 238308"/>
                <a:gd name="connsiteX2-15" fmla="*/ 523917 w 596372"/>
                <a:gd name="connsiteY2-16" fmla="*/ 151322 h 238308"/>
                <a:gd name="connsiteX3-17" fmla="*/ 595638 w 596372"/>
                <a:gd name="connsiteY3-18" fmla="*/ 218209 h 238308"/>
                <a:gd name="connsiteX4-19" fmla="*/ 512131 w 596372"/>
                <a:gd name="connsiteY4-20" fmla="*/ 238308 h 238308"/>
                <a:gd name="connsiteX0-21" fmla="*/ 3356 w 563184"/>
                <a:gd name="connsiteY0-22" fmla="*/ 0 h 238308"/>
                <a:gd name="connsiteX1-23" fmla="*/ 86483 w 563184"/>
                <a:gd name="connsiteY1-24" fmla="*/ 135082 h 238308"/>
                <a:gd name="connsiteX2-25" fmla="*/ 523917 w 563184"/>
                <a:gd name="connsiteY2-26" fmla="*/ 151322 h 238308"/>
                <a:gd name="connsiteX3-27" fmla="*/ 542246 w 563184"/>
                <a:gd name="connsiteY3-28" fmla="*/ 194886 h 238308"/>
                <a:gd name="connsiteX4-29" fmla="*/ 512131 w 563184"/>
                <a:gd name="connsiteY4-30" fmla="*/ 238308 h 238308"/>
                <a:gd name="connsiteX0-31" fmla="*/ 3356 w 563184"/>
                <a:gd name="connsiteY0-32" fmla="*/ 0 h 236842"/>
                <a:gd name="connsiteX1-33" fmla="*/ 86483 w 563184"/>
                <a:gd name="connsiteY1-34" fmla="*/ 135082 h 236842"/>
                <a:gd name="connsiteX2-35" fmla="*/ 523917 w 563184"/>
                <a:gd name="connsiteY2-36" fmla="*/ 151322 h 236842"/>
                <a:gd name="connsiteX3-37" fmla="*/ 542246 w 563184"/>
                <a:gd name="connsiteY3-38" fmla="*/ 194886 h 236842"/>
                <a:gd name="connsiteX4-39" fmla="*/ 500104 w 563184"/>
                <a:gd name="connsiteY4-40" fmla="*/ 236842 h 236842"/>
                <a:gd name="connsiteX0-41" fmla="*/ 3356 w 565483"/>
                <a:gd name="connsiteY0-42" fmla="*/ 0 h 236842"/>
                <a:gd name="connsiteX1-43" fmla="*/ 86483 w 565483"/>
                <a:gd name="connsiteY1-44" fmla="*/ 135082 h 236842"/>
                <a:gd name="connsiteX2-45" fmla="*/ 523917 w 565483"/>
                <a:gd name="connsiteY2-46" fmla="*/ 151322 h 236842"/>
                <a:gd name="connsiteX3-47" fmla="*/ 547529 w 565483"/>
                <a:gd name="connsiteY3-48" fmla="*/ 212346 h 236842"/>
                <a:gd name="connsiteX4-49" fmla="*/ 500104 w 565483"/>
                <a:gd name="connsiteY4-50" fmla="*/ 236842 h 236842"/>
                <a:gd name="connsiteX0-51" fmla="*/ 3356 w 587996"/>
                <a:gd name="connsiteY0-52" fmla="*/ 0 h 236842"/>
                <a:gd name="connsiteX1-53" fmla="*/ 86483 w 587996"/>
                <a:gd name="connsiteY1-54" fmla="*/ 135082 h 236842"/>
                <a:gd name="connsiteX2-55" fmla="*/ 523917 w 587996"/>
                <a:gd name="connsiteY2-56" fmla="*/ 151322 h 236842"/>
                <a:gd name="connsiteX3-57" fmla="*/ 585469 w 587996"/>
                <a:gd name="connsiteY3-58" fmla="*/ 220330 h 236842"/>
                <a:gd name="connsiteX4-59" fmla="*/ 500104 w 587996"/>
                <a:gd name="connsiteY4-60" fmla="*/ 236842 h 236842"/>
                <a:gd name="connsiteX0-61" fmla="*/ 3356 w 587996"/>
                <a:gd name="connsiteY0-62" fmla="*/ 0 h 244339"/>
                <a:gd name="connsiteX1-63" fmla="*/ 86483 w 587996"/>
                <a:gd name="connsiteY1-64" fmla="*/ 135082 h 244339"/>
                <a:gd name="connsiteX2-65" fmla="*/ 523917 w 587996"/>
                <a:gd name="connsiteY2-66" fmla="*/ 151322 h 244339"/>
                <a:gd name="connsiteX3-67" fmla="*/ 585469 w 587996"/>
                <a:gd name="connsiteY3-68" fmla="*/ 220330 h 244339"/>
                <a:gd name="connsiteX4-69" fmla="*/ 534036 w 587996"/>
                <a:gd name="connsiteY4-70" fmla="*/ 244339 h 244339"/>
                <a:gd name="connsiteX0-71" fmla="*/ 3559 w 591992"/>
                <a:gd name="connsiteY0-72" fmla="*/ 0 h 244339"/>
                <a:gd name="connsiteX1-73" fmla="*/ 86686 w 591992"/>
                <a:gd name="connsiteY1-74" fmla="*/ 135082 h 244339"/>
                <a:gd name="connsiteX2-75" fmla="*/ 535168 w 591992"/>
                <a:gd name="connsiteY2-76" fmla="*/ 129124 h 244339"/>
                <a:gd name="connsiteX3-77" fmla="*/ 585672 w 591992"/>
                <a:gd name="connsiteY3-78" fmla="*/ 220330 h 244339"/>
                <a:gd name="connsiteX4-79" fmla="*/ 534239 w 591992"/>
                <a:gd name="connsiteY4-80" fmla="*/ 244339 h 244339"/>
                <a:gd name="connsiteX0-81" fmla="*/ 3559 w 594181"/>
                <a:gd name="connsiteY0-82" fmla="*/ 0 h 244339"/>
                <a:gd name="connsiteX1-83" fmla="*/ 86686 w 594181"/>
                <a:gd name="connsiteY1-84" fmla="*/ 135082 h 244339"/>
                <a:gd name="connsiteX2-85" fmla="*/ 535168 w 594181"/>
                <a:gd name="connsiteY2-86" fmla="*/ 129124 h 244339"/>
                <a:gd name="connsiteX3-87" fmla="*/ 588993 w 594181"/>
                <a:gd name="connsiteY3-88" fmla="*/ 190464 h 244339"/>
                <a:gd name="connsiteX4-89" fmla="*/ 534239 w 594181"/>
                <a:gd name="connsiteY4-90" fmla="*/ 244339 h 244339"/>
                <a:gd name="connsiteX0-91" fmla="*/ 3559 w 594181"/>
                <a:gd name="connsiteY0-92" fmla="*/ 0 h 221164"/>
                <a:gd name="connsiteX1-93" fmla="*/ 86686 w 594181"/>
                <a:gd name="connsiteY1-94" fmla="*/ 135082 h 221164"/>
                <a:gd name="connsiteX2-95" fmla="*/ 535168 w 594181"/>
                <a:gd name="connsiteY2-96" fmla="*/ 129124 h 221164"/>
                <a:gd name="connsiteX3-97" fmla="*/ 588993 w 594181"/>
                <a:gd name="connsiteY3-98" fmla="*/ 190464 h 221164"/>
                <a:gd name="connsiteX4-99" fmla="*/ 537268 w 594181"/>
                <a:gd name="connsiteY4-100" fmla="*/ 221163 h 2211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94181" h="221164">
                  <a:moveTo>
                    <a:pt x="3559" y="0"/>
                  </a:moveTo>
                  <a:cubicBezTo>
                    <a:pt x="-5966" y="54552"/>
                    <a:pt x="-1915" y="113561"/>
                    <a:pt x="86686" y="135082"/>
                  </a:cubicBezTo>
                  <a:cubicBezTo>
                    <a:pt x="175287" y="156603"/>
                    <a:pt x="451450" y="119894"/>
                    <a:pt x="535168" y="129124"/>
                  </a:cubicBezTo>
                  <a:cubicBezTo>
                    <a:pt x="618886" y="138354"/>
                    <a:pt x="588993" y="190464"/>
                    <a:pt x="588993" y="190464"/>
                  </a:cubicBezTo>
                  <a:lnTo>
                    <a:pt x="537268" y="221163"/>
                  </a:lnTo>
                </a:path>
              </a:pathLst>
            </a:custGeom>
            <a:noFill/>
            <a:ln w="317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9" name="组合 258"/>
          <p:cNvGrpSpPr/>
          <p:nvPr/>
        </p:nvGrpSpPr>
        <p:grpSpPr>
          <a:xfrm rot="16000967">
            <a:off x="4780637" y="4567834"/>
            <a:ext cx="359587" cy="542028"/>
            <a:chOff x="3066377" y="1779094"/>
            <a:chExt cx="520068" cy="783931"/>
          </a:xfrm>
        </p:grpSpPr>
        <p:grpSp>
          <p:nvGrpSpPr>
            <p:cNvPr id="260" name="组合 259"/>
            <p:cNvGrpSpPr/>
            <p:nvPr/>
          </p:nvGrpSpPr>
          <p:grpSpPr>
            <a:xfrm rot="5811537" flipV="1">
              <a:off x="2934445" y="1911026"/>
              <a:ext cx="783931" cy="520068"/>
              <a:chOff x="1386480" y="1639600"/>
              <a:chExt cx="918295" cy="522368"/>
            </a:xfrm>
          </p:grpSpPr>
          <p:grpSp>
            <p:nvGrpSpPr>
              <p:cNvPr id="262" name="组合 261"/>
              <p:cNvGrpSpPr/>
              <p:nvPr/>
            </p:nvGrpSpPr>
            <p:grpSpPr>
              <a:xfrm rot="14162040" flipV="1">
                <a:off x="1755887" y="1613080"/>
                <a:ext cx="336269" cy="761507"/>
                <a:chOff x="3272537" y="2308003"/>
                <a:chExt cx="444645" cy="719624"/>
              </a:xfrm>
            </p:grpSpPr>
            <p:sp>
              <p:nvSpPr>
                <p:cNvPr id="265" name="任意多边形: 形状 26"/>
                <p:cNvSpPr/>
                <p:nvPr/>
              </p:nvSpPr>
              <p:spPr>
                <a:xfrm rot="16200000">
                  <a:off x="2968103" y="2612437"/>
                  <a:ext cx="719624" cy="110756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7103 w 692188"/>
                    <a:gd name="connsiteY0-2" fmla="*/ 0 h 218209"/>
                    <a:gd name="connsiteX1-3" fmla="*/ 90230 w 692188"/>
                    <a:gd name="connsiteY1-4" fmla="*/ 135082 h 218209"/>
                    <a:gd name="connsiteX2-5" fmla="*/ 666418 w 692188"/>
                    <a:gd name="connsiteY2-6" fmla="*/ 158137 h 218209"/>
                    <a:gd name="connsiteX3-7" fmla="*/ 599385 w 692188"/>
                    <a:gd name="connsiteY3-8" fmla="*/ 218209 h 218209"/>
                    <a:gd name="connsiteX4-9" fmla="*/ 599385 w 692188"/>
                    <a:gd name="connsiteY4-10" fmla="*/ 218209 h 218209"/>
                    <a:gd name="connsiteX0-11" fmla="*/ 7103 w 804262"/>
                    <a:gd name="connsiteY0-12" fmla="*/ 0 h 418066"/>
                    <a:gd name="connsiteX1-13" fmla="*/ 90230 w 804262"/>
                    <a:gd name="connsiteY1-14" fmla="*/ 135082 h 418066"/>
                    <a:gd name="connsiteX2-15" fmla="*/ 666418 w 804262"/>
                    <a:gd name="connsiteY2-16" fmla="*/ 158137 h 418066"/>
                    <a:gd name="connsiteX3-17" fmla="*/ 599385 w 804262"/>
                    <a:gd name="connsiteY3-18" fmla="*/ 218209 h 418066"/>
                    <a:gd name="connsiteX4-19" fmla="*/ 804262 w 804262"/>
                    <a:gd name="connsiteY4-20" fmla="*/ 418065 h 418066"/>
                    <a:gd name="connsiteX0-21" fmla="*/ 7103 w 804262"/>
                    <a:gd name="connsiteY0-22" fmla="*/ 0 h 418064"/>
                    <a:gd name="connsiteX1-23" fmla="*/ 90230 w 804262"/>
                    <a:gd name="connsiteY1-24" fmla="*/ 135082 h 418064"/>
                    <a:gd name="connsiteX2-25" fmla="*/ 666418 w 804262"/>
                    <a:gd name="connsiteY2-26" fmla="*/ 158137 h 418064"/>
                    <a:gd name="connsiteX3-27" fmla="*/ 649061 w 804262"/>
                    <a:gd name="connsiteY3-28" fmla="*/ 234353 h 418064"/>
                    <a:gd name="connsiteX4-29" fmla="*/ 804262 w 804262"/>
                    <a:gd name="connsiteY4-30" fmla="*/ 418065 h 418064"/>
                    <a:gd name="connsiteX0-31" fmla="*/ 7103 w 703746"/>
                    <a:gd name="connsiteY0-32" fmla="*/ 0 h 234354"/>
                    <a:gd name="connsiteX1-33" fmla="*/ 90230 w 703746"/>
                    <a:gd name="connsiteY1-34" fmla="*/ 135082 h 234354"/>
                    <a:gd name="connsiteX2-35" fmla="*/ 666418 w 703746"/>
                    <a:gd name="connsiteY2-36" fmla="*/ 158137 h 234354"/>
                    <a:gd name="connsiteX3-37" fmla="*/ 649061 w 703746"/>
                    <a:gd name="connsiteY3-38" fmla="*/ 234353 h 234354"/>
                    <a:gd name="connsiteX0-39" fmla="*/ 7103 w 708469"/>
                    <a:gd name="connsiteY0-40" fmla="*/ 0 h 249688"/>
                    <a:gd name="connsiteX1-41" fmla="*/ 90230 w 708469"/>
                    <a:gd name="connsiteY1-42" fmla="*/ 135082 h 249688"/>
                    <a:gd name="connsiteX2-43" fmla="*/ 666418 w 708469"/>
                    <a:gd name="connsiteY2-44" fmla="*/ 158137 h 249688"/>
                    <a:gd name="connsiteX3-45" fmla="*/ 664513 w 708469"/>
                    <a:gd name="connsiteY3-46" fmla="*/ 249688 h 249688"/>
                    <a:gd name="connsiteX0-47" fmla="*/ 1435 w 767430"/>
                    <a:gd name="connsiteY0-48" fmla="*/ -1 h 200383"/>
                    <a:gd name="connsiteX1-49" fmla="*/ 149191 w 767430"/>
                    <a:gd name="connsiteY1-50" fmla="*/ 85777 h 200383"/>
                    <a:gd name="connsiteX2-51" fmla="*/ 725379 w 767430"/>
                    <a:gd name="connsiteY2-52" fmla="*/ 108832 h 200383"/>
                    <a:gd name="connsiteX3-53" fmla="*/ 723474 w 767430"/>
                    <a:gd name="connsiteY3-54" fmla="*/ 200383 h 200383"/>
                    <a:gd name="connsiteX0-55" fmla="*/ 1067 w 787985"/>
                    <a:gd name="connsiteY0-56" fmla="*/ 0 h 182754"/>
                    <a:gd name="connsiteX1-57" fmla="*/ 169746 w 787985"/>
                    <a:gd name="connsiteY1-58" fmla="*/ 68148 h 182754"/>
                    <a:gd name="connsiteX2-59" fmla="*/ 745934 w 787985"/>
                    <a:gd name="connsiteY2-60" fmla="*/ 91203 h 182754"/>
                    <a:gd name="connsiteX3-61" fmla="*/ 744029 w 787985"/>
                    <a:gd name="connsiteY3-62" fmla="*/ 182754 h 182754"/>
                    <a:gd name="connsiteX0-63" fmla="*/ 0 w 786918"/>
                    <a:gd name="connsiteY0-64" fmla="*/ 0 h 182754"/>
                    <a:gd name="connsiteX1-65" fmla="*/ 168679 w 786918"/>
                    <a:gd name="connsiteY1-66" fmla="*/ 68148 h 182754"/>
                    <a:gd name="connsiteX2-67" fmla="*/ 744867 w 786918"/>
                    <a:gd name="connsiteY2-68" fmla="*/ 91203 h 182754"/>
                    <a:gd name="connsiteX3-69" fmla="*/ 742962 w 786918"/>
                    <a:gd name="connsiteY3-70" fmla="*/ 182754 h 182754"/>
                    <a:gd name="connsiteX0-71" fmla="*/ 0 w 786918"/>
                    <a:gd name="connsiteY0-72" fmla="*/ 110 h 182864"/>
                    <a:gd name="connsiteX1-73" fmla="*/ 168679 w 786918"/>
                    <a:gd name="connsiteY1-74" fmla="*/ 68258 h 182864"/>
                    <a:gd name="connsiteX2-75" fmla="*/ 744867 w 786918"/>
                    <a:gd name="connsiteY2-76" fmla="*/ 91313 h 182864"/>
                    <a:gd name="connsiteX3-77" fmla="*/ 742962 w 786918"/>
                    <a:gd name="connsiteY3-78" fmla="*/ 182864 h 182864"/>
                    <a:gd name="connsiteX0-79" fmla="*/ 0 w 786918"/>
                    <a:gd name="connsiteY0-80" fmla="*/ 0 h 182754"/>
                    <a:gd name="connsiteX1-81" fmla="*/ 168679 w 786918"/>
                    <a:gd name="connsiteY1-82" fmla="*/ 68148 h 182754"/>
                    <a:gd name="connsiteX2-83" fmla="*/ 744867 w 786918"/>
                    <a:gd name="connsiteY2-84" fmla="*/ 91203 h 182754"/>
                    <a:gd name="connsiteX3-85" fmla="*/ 742962 w 786918"/>
                    <a:gd name="connsiteY3-86" fmla="*/ 182754 h 182754"/>
                    <a:gd name="connsiteX0-87" fmla="*/ 0 w 787244"/>
                    <a:gd name="connsiteY0-88" fmla="*/ 0 h 182754"/>
                    <a:gd name="connsiteX1-89" fmla="*/ 164274 w 787244"/>
                    <a:gd name="connsiteY1-90" fmla="*/ 30614 h 182754"/>
                    <a:gd name="connsiteX2-91" fmla="*/ 744867 w 787244"/>
                    <a:gd name="connsiteY2-92" fmla="*/ 91203 h 182754"/>
                    <a:gd name="connsiteX3-93" fmla="*/ 742962 w 787244"/>
                    <a:gd name="connsiteY3-94" fmla="*/ 182754 h 182754"/>
                    <a:gd name="connsiteX0-95" fmla="*/ 0 w 622970"/>
                    <a:gd name="connsiteY0-96" fmla="*/ 0 h 152140"/>
                    <a:gd name="connsiteX1-97" fmla="*/ 580593 w 622970"/>
                    <a:gd name="connsiteY1-98" fmla="*/ 60589 h 152140"/>
                    <a:gd name="connsiteX2-99" fmla="*/ 578688 w 622970"/>
                    <a:gd name="connsiteY2-100" fmla="*/ 152140 h 152140"/>
                    <a:gd name="connsiteX0-101" fmla="*/ 0 w 775994"/>
                    <a:gd name="connsiteY0-102" fmla="*/ -1 h 166133"/>
                    <a:gd name="connsiteX1-103" fmla="*/ 723065 w 775994"/>
                    <a:gd name="connsiteY1-104" fmla="*/ 74582 h 166133"/>
                    <a:gd name="connsiteX2-105" fmla="*/ 721160 w 775994"/>
                    <a:gd name="connsiteY2-106" fmla="*/ 166133 h 16613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775994" h="166133">
                      <a:moveTo>
                        <a:pt x="0" y="-1"/>
                      </a:moveTo>
                      <a:cubicBezTo>
                        <a:pt x="124144" y="15199"/>
                        <a:pt x="602872" y="46893"/>
                        <a:pt x="723065" y="74582"/>
                      </a:cubicBezTo>
                      <a:cubicBezTo>
                        <a:pt x="843258" y="102271"/>
                        <a:pt x="721160" y="166133"/>
                        <a:pt x="721160" y="166133"/>
                      </a:cubicBez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6" name="任意多边形: 形状 26"/>
                <p:cNvSpPr/>
                <p:nvPr/>
              </p:nvSpPr>
              <p:spPr>
                <a:xfrm rot="16200000">
                  <a:off x="3099371" y="2585162"/>
                  <a:ext cx="650389" cy="173829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5562 w 687495"/>
                    <a:gd name="connsiteY0-2" fmla="*/ 0 h 218209"/>
                    <a:gd name="connsiteX1-3" fmla="*/ 88689 w 687495"/>
                    <a:gd name="connsiteY1-4" fmla="*/ 135082 h 218209"/>
                    <a:gd name="connsiteX2-5" fmla="*/ 618626 w 687495"/>
                    <a:gd name="connsiteY2-6" fmla="*/ 155864 h 218209"/>
                    <a:gd name="connsiteX3-7" fmla="*/ 678732 w 687495"/>
                    <a:gd name="connsiteY3-8" fmla="*/ 199374 h 218209"/>
                    <a:gd name="connsiteX4-9" fmla="*/ 597844 w 687495"/>
                    <a:gd name="connsiteY4-10" fmla="*/ 218209 h 218209"/>
                    <a:gd name="connsiteX5" fmla="*/ 597844 w 687495"/>
                    <a:gd name="connsiteY5" fmla="*/ 218209 h 218209"/>
                    <a:gd name="connsiteX0-11" fmla="*/ 5562 w 687494"/>
                    <a:gd name="connsiteY0-12" fmla="*/ 0 h 246265"/>
                    <a:gd name="connsiteX1-13" fmla="*/ 88689 w 687494"/>
                    <a:gd name="connsiteY1-14" fmla="*/ 135082 h 246265"/>
                    <a:gd name="connsiteX2-15" fmla="*/ 618626 w 687494"/>
                    <a:gd name="connsiteY2-16" fmla="*/ 155864 h 246265"/>
                    <a:gd name="connsiteX3-17" fmla="*/ 678732 w 687494"/>
                    <a:gd name="connsiteY3-18" fmla="*/ 199374 h 246265"/>
                    <a:gd name="connsiteX4-19" fmla="*/ 597844 w 687494"/>
                    <a:gd name="connsiteY4-20" fmla="*/ 218209 h 246265"/>
                    <a:gd name="connsiteX5-21" fmla="*/ 634907 w 687494"/>
                    <a:gd name="connsiteY5-22" fmla="*/ 246266 h 246265"/>
                    <a:gd name="connsiteX0-23" fmla="*/ 5562 w 687494"/>
                    <a:gd name="connsiteY0-24" fmla="*/ 0 h 218209"/>
                    <a:gd name="connsiteX1-25" fmla="*/ 88689 w 687494"/>
                    <a:gd name="connsiteY1-26" fmla="*/ 135082 h 218209"/>
                    <a:gd name="connsiteX2-27" fmla="*/ 618626 w 687494"/>
                    <a:gd name="connsiteY2-28" fmla="*/ 155864 h 218209"/>
                    <a:gd name="connsiteX3-29" fmla="*/ 678732 w 687494"/>
                    <a:gd name="connsiteY3-30" fmla="*/ 199374 h 218209"/>
                    <a:gd name="connsiteX4-31" fmla="*/ 597844 w 687494"/>
                    <a:gd name="connsiteY4-32" fmla="*/ 218209 h 218209"/>
                    <a:gd name="connsiteX0-33" fmla="*/ 5562 w 687494"/>
                    <a:gd name="connsiteY0-34" fmla="*/ 0 h 232885"/>
                    <a:gd name="connsiteX1-35" fmla="*/ 88689 w 687494"/>
                    <a:gd name="connsiteY1-36" fmla="*/ 135082 h 232885"/>
                    <a:gd name="connsiteX2-37" fmla="*/ 618626 w 687494"/>
                    <a:gd name="connsiteY2-38" fmla="*/ 155864 h 232885"/>
                    <a:gd name="connsiteX3-39" fmla="*/ 678732 w 687494"/>
                    <a:gd name="connsiteY3-40" fmla="*/ 199374 h 232885"/>
                    <a:gd name="connsiteX4-41" fmla="*/ 635491 w 687494"/>
                    <a:gd name="connsiteY4-42" fmla="*/ 232886 h 232885"/>
                    <a:gd name="connsiteX0-43" fmla="*/ 5562 w 684304"/>
                    <a:gd name="connsiteY0-44" fmla="*/ 0 h 232887"/>
                    <a:gd name="connsiteX1-45" fmla="*/ 88689 w 684304"/>
                    <a:gd name="connsiteY1-46" fmla="*/ 135082 h 232887"/>
                    <a:gd name="connsiteX2-47" fmla="*/ 618626 w 684304"/>
                    <a:gd name="connsiteY2-48" fmla="*/ 155864 h 232887"/>
                    <a:gd name="connsiteX3-49" fmla="*/ 673743 w 684304"/>
                    <a:gd name="connsiteY3-50" fmla="*/ 175223 h 232887"/>
                    <a:gd name="connsiteX4-51" fmla="*/ 635491 w 684304"/>
                    <a:gd name="connsiteY4-52" fmla="*/ 232886 h 232887"/>
                    <a:gd name="connsiteX0-53" fmla="*/ 5562 w 684305"/>
                    <a:gd name="connsiteY0-54" fmla="*/ 0 h 247245"/>
                    <a:gd name="connsiteX1-55" fmla="*/ 88689 w 684305"/>
                    <a:gd name="connsiteY1-56" fmla="*/ 135082 h 247245"/>
                    <a:gd name="connsiteX2-57" fmla="*/ 618626 w 684305"/>
                    <a:gd name="connsiteY2-58" fmla="*/ 155864 h 247245"/>
                    <a:gd name="connsiteX3-59" fmla="*/ 673743 w 684305"/>
                    <a:gd name="connsiteY3-60" fmla="*/ 175223 h 247245"/>
                    <a:gd name="connsiteX4-61" fmla="*/ 642924 w 684305"/>
                    <a:gd name="connsiteY4-62" fmla="*/ 247244 h 247245"/>
                    <a:gd name="connsiteX0-63" fmla="*/ 5562 w 694353"/>
                    <a:gd name="connsiteY0-64" fmla="*/ 0 h 247243"/>
                    <a:gd name="connsiteX1-65" fmla="*/ 88689 w 694353"/>
                    <a:gd name="connsiteY1-66" fmla="*/ 135082 h 247243"/>
                    <a:gd name="connsiteX2-67" fmla="*/ 618626 w 694353"/>
                    <a:gd name="connsiteY2-68" fmla="*/ 155864 h 247243"/>
                    <a:gd name="connsiteX3-69" fmla="*/ 688610 w 694353"/>
                    <a:gd name="connsiteY3-70" fmla="*/ 203941 h 247243"/>
                    <a:gd name="connsiteX4-71" fmla="*/ 642924 w 694353"/>
                    <a:gd name="connsiteY4-72" fmla="*/ 247244 h 247243"/>
                    <a:gd name="connsiteX0-73" fmla="*/ 5562 w 688656"/>
                    <a:gd name="connsiteY0-74" fmla="*/ 0 h 247245"/>
                    <a:gd name="connsiteX1-75" fmla="*/ 88689 w 688656"/>
                    <a:gd name="connsiteY1-76" fmla="*/ 135082 h 247245"/>
                    <a:gd name="connsiteX2-77" fmla="*/ 618626 w 688656"/>
                    <a:gd name="connsiteY2-78" fmla="*/ 155864 h 247245"/>
                    <a:gd name="connsiteX3-79" fmla="*/ 688610 w 688656"/>
                    <a:gd name="connsiteY3-80" fmla="*/ 203941 h 247245"/>
                    <a:gd name="connsiteX4-81" fmla="*/ 642924 w 688656"/>
                    <a:gd name="connsiteY4-82" fmla="*/ 247244 h 247245"/>
                    <a:gd name="connsiteX0-83" fmla="*/ 5562 w 688655"/>
                    <a:gd name="connsiteY0-84" fmla="*/ 0 h 247243"/>
                    <a:gd name="connsiteX1-85" fmla="*/ 88689 w 688655"/>
                    <a:gd name="connsiteY1-86" fmla="*/ 135082 h 247243"/>
                    <a:gd name="connsiteX2-87" fmla="*/ 618626 w 688655"/>
                    <a:gd name="connsiteY2-88" fmla="*/ 155864 h 247243"/>
                    <a:gd name="connsiteX3-89" fmla="*/ 688610 w 688655"/>
                    <a:gd name="connsiteY3-90" fmla="*/ 203941 h 247243"/>
                    <a:gd name="connsiteX4-91" fmla="*/ 642924 w 688655"/>
                    <a:gd name="connsiteY4-92" fmla="*/ 247244 h 247243"/>
                    <a:gd name="connsiteX0-93" fmla="*/ 5562 w 688655"/>
                    <a:gd name="connsiteY0-94" fmla="*/ 0 h 203941"/>
                    <a:gd name="connsiteX1-95" fmla="*/ 88689 w 688655"/>
                    <a:gd name="connsiteY1-96" fmla="*/ 135082 h 203941"/>
                    <a:gd name="connsiteX2-97" fmla="*/ 618626 w 688655"/>
                    <a:gd name="connsiteY2-98" fmla="*/ 155864 h 203941"/>
                    <a:gd name="connsiteX3-99" fmla="*/ 688610 w 688655"/>
                    <a:gd name="connsiteY3-100" fmla="*/ 203941 h 203941"/>
                    <a:gd name="connsiteX0-101" fmla="*/ 5562 w 677530"/>
                    <a:gd name="connsiteY0-102" fmla="*/ 0 h 242131"/>
                    <a:gd name="connsiteX1-103" fmla="*/ 88689 w 677530"/>
                    <a:gd name="connsiteY1-104" fmla="*/ 135082 h 242131"/>
                    <a:gd name="connsiteX2-105" fmla="*/ 618626 w 677530"/>
                    <a:gd name="connsiteY2-106" fmla="*/ 155864 h 242131"/>
                    <a:gd name="connsiteX3-107" fmla="*/ 670817 w 677530"/>
                    <a:gd name="connsiteY3-108" fmla="*/ 242131 h 242131"/>
                    <a:gd name="connsiteX0-109" fmla="*/ 5562 w 664333"/>
                    <a:gd name="connsiteY0-110" fmla="*/ 0 h 238712"/>
                    <a:gd name="connsiteX1-111" fmla="*/ 88689 w 664333"/>
                    <a:gd name="connsiteY1-112" fmla="*/ 135082 h 238712"/>
                    <a:gd name="connsiteX2-113" fmla="*/ 618626 w 664333"/>
                    <a:gd name="connsiteY2-114" fmla="*/ 155864 h 238712"/>
                    <a:gd name="connsiteX3-115" fmla="*/ 642752 w 664333"/>
                    <a:gd name="connsiteY3-116" fmla="*/ 238712 h 238712"/>
                    <a:gd name="connsiteX0-117" fmla="*/ 5562 w 711991"/>
                    <a:gd name="connsiteY0-118" fmla="*/ 0 h 314413"/>
                    <a:gd name="connsiteX1-119" fmla="*/ 88689 w 711991"/>
                    <a:gd name="connsiteY1-120" fmla="*/ 135082 h 314413"/>
                    <a:gd name="connsiteX2-121" fmla="*/ 618626 w 711991"/>
                    <a:gd name="connsiteY2-122" fmla="*/ 155864 h 314413"/>
                    <a:gd name="connsiteX3-123" fmla="*/ 711991 w 711991"/>
                    <a:gd name="connsiteY3-124" fmla="*/ 314414 h 314413"/>
                    <a:gd name="connsiteX0-125" fmla="*/ 5562 w 665363"/>
                    <a:gd name="connsiteY0-126" fmla="*/ 0 h 272655"/>
                    <a:gd name="connsiteX1-127" fmla="*/ 88689 w 665363"/>
                    <a:gd name="connsiteY1-128" fmla="*/ 135082 h 272655"/>
                    <a:gd name="connsiteX2-129" fmla="*/ 618626 w 665363"/>
                    <a:gd name="connsiteY2-130" fmla="*/ 155864 h 272655"/>
                    <a:gd name="connsiteX3-131" fmla="*/ 645298 w 665363"/>
                    <a:gd name="connsiteY3-132" fmla="*/ 272656 h 272655"/>
                    <a:gd name="connsiteX0-133" fmla="*/ 5562 w 676446"/>
                    <a:gd name="connsiteY0-134" fmla="*/ 0 h 272657"/>
                    <a:gd name="connsiteX1-135" fmla="*/ 88689 w 676446"/>
                    <a:gd name="connsiteY1-136" fmla="*/ 135082 h 272657"/>
                    <a:gd name="connsiteX2-137" fmla="*/ 618626 w 676446"/>
                    <a:gd name="connsiteY2-138" fmla="*/ 155864 h 272657"/>
                    <a:gd name="connsiteX3-139" fmla="*/ 645298 w 676446"/>
                    <a:gd name="connsiteY3-140" fmla="*/ 272656 h 272657"/>
                    <a:gd name="connsiteX0-141" fmla="*/ 20123 w 691007"/>
                    <a:gd name="connsiteY0-142" fmla="*/ 0 h 272655"/>
                    <a:gd name="connsiteX1-143" fmla="*/ 103250 w 691007"/>
                    <a:gd name="connsiteY1-144" fmla="*/ 135082 h 272655"/>
                    <a:gd name="connsiteX2-145" fmla="*/ 633187 w 691007"/>
                    <a:gd name="connsiteY2-146" fmla="*/ 155864 h 272655"/>
                    <a:gd name="connsiteX3-147" fmla="*/ 659859 w 691007"/>
                    <a:gd name="connsiteY3-148" fmla="*/ 272656 h 272655"/>
                    <a:gd name="connsiteX0-149" fmla="*/ 17841 w 701337"/>
                    <a:gd name="connsiteY0-150" fmla="*/ 1 h 260740"/>
                    <a:gd name="connsiteX1-151" fmla="*/ 113580 w 701337"/>
                    <a:gd name="connsiteY1-152" fmla="*/ 123165 h 260740"/>
                    <a:gd name="connsiteX2-153" fmla="*/ 643517 w 701337"/>
                    <a:gd name="connsiteY2-154" fmla="*/ 143947 h 260740"/>
                    <a:gd name="connsiteX3-155" fmla="*/ 670189 w 701337"/>
                    <a:gd name="connsiteY3-156" fmla="*/ 260739 h 26074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701337" h="260740">
                      <a:moveTo>
                        <a:pt x="17841" y="1"/>
                      </a:moveTo>
                      <a:cubicBezTo>
                        <a:pt x="-24636" y="70720"/>
                        <a:pt x="9301" y="99174"/>
                        <a:pt x="113580" y="123165"/>
                      </a:cubicBezTo>
                      <a:cubicBezTo>
                        <a:pt x="217859" y="147156"/>
                        <a:pt x="525421" y="101115"/>
                        <a:pt x="643517" y="143947"/>
                      </a:cubicBezTo>
                      <a:cubicBezTo>
                        <a:pt x="761613" y="186779"/>
                        <a:pt x="660646" y="225217"/>
                        <a:pt x="670189" y="260739"/>
                      </a:cubicBez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7" name="任意多边形: 形状 26"/>
                <p:cNvSpPr/>
                <p:nvPr/>
              </p:nvSpPr>
              <p:spPr>
                <a:xfrm rot="16200000">
                  <a:off x="3227403" y="2605742"/>
                  <a:ext cx="618185" cy="145474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20556 w 666610"/>
                    <a:gd name="connsiteY0-2" fmla="*/ 0 h 218209"/>
                    <a:gd name="connsiteX1-3" fmla="*/ 103683 w 666610"/>
                    <a:gd name="connsiteY1-4" fmla="*/ 135082 h 218209"/>
                    <a:gd name="connsiteX2-5" fmla="*/ 633620 w 666610"/>
                    <a:gd name="connsiteY2-6" fmla="*/ 155864 h 218209"/>
                    <a:gd name="connsiteX3-7" fmla="*/ 612838 w 666610"/>
                    <a:gd name="connsiteY3-8" fmla="*/ 218209 h 218209"/>
                    <a:gd name="connsiteX4-9" fmla="*/ 612838 w 666610"/>
                    <a:gd name="connsiteY4-10" fmla="*/ 218209 h 21820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610" h="218209">
                      <a:moveTo>
                        <a:pt x="20556" y="0"/>
                      </a:moveTo>
                      <a:cubicBezTo>
                        <a:pt x="-22901" y="47056"/>
                        <a:pt x="1506" y="109105"/>
                        <a:pt x="103683" y="135082"/>
                      </a:cubicBezTo>
                      <a:cubicBezTo>
                        <a:pt x="205860" y="161059"/>
                        <a:pt x="548761" y="142010"/>
                        <a:pt x="633620" y="155864"/>
                      </a:cubicBezTo>
                      <a:cubicBezTo>
                        <a:pt x="718479" y="169718"/>
                        <a:pt x="612838" y="218209"/>
                        <a:pt x="612838" y="218209"/>
                      </a:cubicBezTo>
                      <a:lnTo>
                        <a:pt x="612838" y="218209"/>
                      </a:ln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8" name="任意多边形: 形状 26"/>
                <p:cNvSpPr/>
                <p:nvPr/>
              </p:nvSpPr>
              <p:spPr>
                <a:xfrm rot="16200000">
                  <a:off x="3355558" y="2615772"/>
                  <a:ext cx="583211" cy="140036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4572 w 623888"/>
                    <a:gd name="connsiteY0-2" fmla="*/ 0 h 218209"/>
                    <a:gd name="connsiteX1-3" fmla="*/ 87699 w 623888"/>
                    <a:gd name="connsiteY1-4" fmla="*/ 135082 h 218209"/>
                    <a:gd name="connsiteX2-5" fmla="*/ 581846 w 623888"/>
                    <a:gd name="connsiteY2-6" fmla="*/ 144776 h 218209"/>
                    <a:gd name="connsiteX3-7" fmla="*/ 596854 w 623888"/>
                    <a:gd name="connsiteY3-8" fmla="*/ 218209 h 218209"/>
                    <a:gd name="connsiteX4-9" fmla="*/ 596854 w 623888"/>
                    <a:gd name="connsiteY4-10" fmla="*/ 218209 h 218209"/>
                    <a:gd name="connsiteX0-11" fmla="*/ 4572 w 623887"/>
                    <a:gd name="connsiteY0-12" fmla="*/ 0 h 218209"/>
                    <a:gd name="connsiteX1-13" fmla="*/ 87699 w 623887"/>
                    <a:gd name="connsiteY1-14" fmla="*/ 135082 h 218209"/>
                    <a:gd name="connsiteX2-15" fmla="*/ 581846 w 623887"/>
                    <a:gd name="connsiteY2-16" fmla="*/ 144776 h 218209"/>
                    <a:gd name="connsiteX3-17" fmla="*/ 596854 w 623887"/>
                    <a:gd name="connsiteY3-18" fmla="*/ 218209 h 218209"/>
                    <a:gd name="connsiteX4-19" fmla="*/ 585412 w 623887"/>
                    <a:gd name="connsiteY4-20" fmla="*/ 203364 h 218209"/>
                    <a:gd name="connsiteX0-21" fmla="*/ 18961 w 638276"/>
                    <a:gd name="connsiteY0-22" fmla="*/ 0 h 218209"/>
                    <a:gd name="connsiteX1-23" fmla="*/ 102088 w 638276"/>
                    <a:gd name="connsiteY1-24" fmla="*/ 135082 h 218209"/>
                    <a:gd name="connsiteX2-25" fmla="*/ 596235 w 638276"/>
                    <a:gd name="connsiteY2-26" fmla="*/ 144776 h 218209"/>
                    <a:gd name="connsiteX3-27" fmla="*/ 611243 w 638276"/>
                    <a:gd name="connsiteY3-28" fmla="*/ 218209 h 218209"/>
                    <a:gd name="connsiteX4-29" fmla="*/ 599801 w 638276"/>
                    <a:gd name="connsiteY4-30" fmla="*/ 203364 h 218209"/>
                    <a:gd name="connsiteX0-31" fmla="*/ 21317 w 628897"/>
                    <a:gd name="connsiteY0-32" fmla="*/ 1 h 210053"/>
                    <a:gd name="connsiteX1-33" fmla="*/ 92709 w 628897"/>
                    <a:gd name="connsiteY1-34" fmla="*/ 126926 h 210053"/>
                    <a:gd name="connsiteX2-35" fmla="*/ 586856 w 628897"/>
                    <a:gd name="connsiteY2-36" fmla="*/ 136620 h 210053"/>
                    <a:gd name="connsiteX3-37" fmla="*/ 601864 w 628897"/>
                    <a:gd name="connsiteY3-38" fmla="*/ 210053 h 210053"/>
                    <a:gd name="connsiteX4-39" fmla="*/ 590422 w 628897"/>
                    <a:gd name="connsiteY4-40" fmla="*/ 195208 h 2100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28897" h="210053">
                      <a:moveTo>
                        <a:pt x="21317" y="1"/>
                      </a:moveTo>
                      <a:cubicBezTo>
                        <a:pt x="-21161" y="70718"/>
                        <a:pt x="-1547" y="104156"/>
                        <a:pt x="92709" y="126926"/>
                      </a:cubicBezTo>
                      <a:cubicBezTo>
                        <a:pt x="186965" y="149696"/>
                        <a:pt x="501997" y="122766"/>
                        <a:pt x="586856" y="136620"/>
                      </a:cubicBezTo>
                      <a:cubicBezTo>
                        <a:pt x="671715" y="150474"/>
                        <a:pt x="601864" y="210053"/>
                        <a:pt x="601864" y="210053"/>
                      </a:cubicBezTo>
                      <a:lnTo>
                        <a:pt x="590422" y="195208"/>
                      </a:ln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63" name="任意多边形: 形状 26"/>
              <p:cNvSpPr/>
              <p:nvPr/>
            </p:nvSpPr>
            <p:spPr>
              <a:xfrm rot="19562040" flipV="1">
                <a:off x="1431678" y="1701125"/>
                <a:ext cx="554926" cy="119410"/>
              </a:xfrm>
              <a:custGeom>
                <a:avLst/>
                <a:gdLst>
                  <a:gd name="connsiteX0" fmla="*/ 5562 w 651616"/>
                  <a:gd name="connsiteY0" fmla="*/ 0 h 218209"/>
                  <a:gd name="connsiteX1" fmla="*/ 88689 w 651616"/>
                  <a:gd name="connsiteY1" fmla="*/ 135082 h 218209"/>
                  <a:gd name="connsiteX2" fmla="*/ 618626 w 651616"/>
                  <a:gd name="connsiteY2" fmla="*/ 155864 h 218209"/>
                  <a:gd name="connsiteX3" fmla="*/ 597844 w 651616"/>
                  <a:gd name="connsiteY3" fmla="*/ 218209 h 218209"/>
                  <a:gd name="connsiteX4" fmla="*/ 597844 w 651616"/>
                  <a:gd name="connsiteY4" fmla="*/ 218209 h 218209"/>
                  <a:gd name="connsiteX0-1" fmla="*/ 3356 w 596372"/>
                  <a:gd name="connsiteY0-2" fmla="*/ 0 h 218209"/>
                  <a:gd name="connsiteX1-3" fmla="*/ 86483 w 596372"/>
                  <a:gd name="connsiteY1-4" fmla="*/ 135082 h 218209"/>
                  <a:gd name="connsiteX2-5" fmla="*/ 523917 w 596372"/>
                  <a:gd name="connsiteY2-6" fmla="*/ 151322 h 218209"/>
                  <a:gd name="connsiteX3-7" fmla="*/ 595638 w 596372"/>
                  <a:gd name="connsiteY3-8" fmla="*/ 218209 h 218209"/>
                  <a:gd name="connsiteX4-9" fmla="*/ 595638 w 596372"/>
                  <a:gd name="connsiteY4-10" fmla="*/ 218209 h 218209"/>
                  <a:gd name="connsiteX0-11" fmla="*/ 3356 w 596372"/>
                  <a:gd name="connsiteY0-12" fmla="*/ 0 h 238308"/>
                  <a:gd name="connsiteX1-13" fmla="*/ 86483 w 596372"/>
                  <a:gd name="connsiteY1-14" fmla="*/ 135082 h 238308"/>
                  <a:gd name="connsiteX2-15" fmla="*/ 523917 w 596372"/>
                  <a:gd name="connsiteY2-16" fmla="*/ 151322 h 238308"/>
                  <a:gd name="connsiteX3-17" fmla="*/ 595638 w 596372"/>
                  <a:gd name="connsiteY3-18" fmla="*/ 218209 h 238308"/>
                  <a:gd name="connsiteX4-19" fmla="*/ 512131 w 596372"/>
                  <a:gd name="connsiteY4-20" fmla="*/ 238308 h 238308"/>
                  <a:gd name="connsiteX0-21" fmla="*/ 3356 w 563184"/>
                  <a:gd name="connsiteY0-22" fmla="*/ 0 h 238308"/>
                  <a:gd name="connsiteX1-23" fmla="*/ 86483 w 563184"/>
                  <a:gd name="connsiteY1-24" fmla="*/ 135082 h 238308"/>
                  <a:gd name="connsiteX2-25" fmla="*/ 523917 w 563184"/>
                  <a:gd name="connsiteY2-26" fmla="*/ 151322 h 238308"/>
                  <a:gd name="connsiteX3-27" fmla="*/ 542246 w 563184"/>
                  <a:gd name="connsiteY3-28" fmla="*/ 194886 h 238308"/>
                  <a:gd name="connsiteX4-29" fmla="*/ 512131 w 563184"/>
                  <a:gd name="connsiteY4-30" fmla="*/ 238308 h 238308"/>
                  <a:gd name="connsiteX0-31" fmla="*/ 3356 w 563184"/>
                  <a:gd name="connsiteY0-32" fmla="*/ 0 h 236842"/>
                  <a:gd name="connsiteX1-33" fmla="*/ 86483 w 563184"/>
                  <a:gd name="connsiteY1-34" fmla="*/ 135082 h 236842"/>
                  <a:gd name="connsiteX2-35" fmla="*/ 523917 w 563184"/>
                  <a:gd name="connsiteY2-36" fmla="*/ 151322 h 236842"/>
                  <a:gd name="connsiteX3-37" fmla="*/ 542246 w 563184"/>
                  <a:gd name="connsiteY3-38" fmla="*/ 194886 h 236842"/>
                  <a:gd name="connsiteX4-39" fmla="*/ 500104 w 563184"/>
                  <a:gd name="connsiteY4-40" fmla="*/ 236842 h 236842"/>
                  <a:gd name="connsiteX0-41" fmla="*/ 3356 w 565483"/>
                  <a:gd name="connsiteY0-42" fmla="*/ 0 h 236842"/>
                  <a:gd name="connsiteX1-43" fmla="*/ 86483 w 565483"/>
                  <a:gd name="connsiteY1-44" fmla="*/ 135082 h 236842"/>
                  <a:gd name="connsiteX2-45" fmla="*/ 523917 w 565483"/>
                  <a:gd name="connsiteY2-46" fmla="*/ 151322 h 236842"/>
                  <a:gd name="connsiteX3-47" fmla="*/ 547529 w 565483"/>
                  <a:gd name="connsiteY3-48" fmla="*/ 212346 h 236842"/>
                  <a:gd name="connsiteX4-49" fmla="*/ 500104 w 565483"/>
                  <a:gd name="connsiteY4-50" fmla="*/ 236842 h 23684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565483" h="236842">
                    <a:moveTo>
                      <a:pt x="3356" y="0"/>
                    </a:moveTo>
                    <a:cubicBezTo>
                      <a:pt x="-6169" y="54552"/>
                      <a:pt x="-277" y="109862"/>
                      <a:pt x="86483" y="135082"/>
                    </a:cubicBezTo>
                    <a:cubicBezTo>
                      <a:pt x="173243" y="160302"/>
                      <a:pt x="447076" y="138445"/>
                      <a:pt x="523917" y="151322"/>
                    </a:cubicBezTo>
                    <a:cubicBezTo>
                      <a:pt x="600758" y="164199"/>
                      <a:pt x="547529" y="212346"/>
                      <a:pt x="547529" y="212346"/>
                    </a:cubicBezTo>
                    <a:lnTo>
                      <a:pt x="500104" y="236842"/>
                    </a:lnTo>
                  </a:path>
                </a:pathLst>
              </a:custGeom>
              <a:noFill/>
              <a:ln w="317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4" name="任意多边形: 形状 26"/>
              <p:cNvSpPr/>
              <p:nvPr/>
            </p:nvSpPr>
            <p:spPr>
              <a:xfrm rot="19562040" flipV="1">
                <a:off x="1386480" y="1639600"/>
                <a:ext cx="632065" cy="79830"/>
              </a:xfrm>
              <a:custGeom>
                <a:avLst/>
                <a:gdLst>
                  <a:gd name="connsiteX0" fmla="*/ 5562 w 651616"/>
                  <a:gd name="connsiteY0" fmla="*/ 0 h 218209"/>
                  <a:gd name="connsiteX1" fmla="*/ 88689 w 651616"/>
                  <a:gd name="connsiteY1" fmla="*/ 135082 h 218209"/>
                  <a:gd name="connsiteX2" fmla="*/ 618626 w 651616"/>
                  <a:gd name="connsiteY2" fmla="*/ 155864 h 218209"/>
                  <a:gd name="connsiteX3" fmla="*/ 597844 w 651616"/>
                  <a:gd name="connsiteY3" fmla="*/ 218209 h 218209"/>
                  <a:gd name="connsiteX4" fmla="*/ 597844 w 651616"/>
                  <a:gd name="connsiteY4" fmla="*/ 218209 h 218209"/>
                  <a:gd name="connsiteX0-1" fmla="*/ 5562 w 651616"/>
                  <a:gd name="connsiteY0-2" fmla="*/ 0 h 218209"/>
                  <a:gd name="connsiteX1-3" fmla="*/ 88689 w 651616"/>
                  <a:gd name="connsiteY1-4" fmla="*/ 135082 h 218209"/>
                  <a:gd name="connsiteX2-5" fmla="*/ 618626 w 651616"/>
                  <a:gd name="connsiteY2-6" fmla="*/ 155864 h 218209"/>
                  <a:gd name="connsiteX3-7" fmla="*/ 597844 w 651616"/>
                  <a:gd name="connsiteY3-8" fmla="*/ 218209 h 218209"/>
                  <a:gd name="connsiteX0-9" fmla="*/ 5562 w 618626"/>
                  <a:gd name="connsiteY0-10" fmla="*/ 0 h 155864"/>
                  <a:gd name="connsiteX1-11" fmla="*/ 88689 w 618626"/>
                  <a:gd name="connsiteY1-12" fmla="*/ 135082 h 155864"/>
                  <a:gd name="connsiteX2-13" fmla="*/ 618626 w 618626"/>
                  <a:gd name="connsiteY2-14" fmla="*/ 155864 h 155864"/>
                  <a:gd name="connsiteX0-15" fmla="*/ 6349 w 644090"/>
                  <a:gd name="connsiteY0-16" fmla="*/ 0 h 158337"/>
                  <a:gd name="connsiteX1-17" fmla="*/ 89476 w 644090"/>
                  <a:gd name="connsiteY1-18" fmla="*/ 135082 h 158337"/>
                  <a:gd name="connsiteX2-19" fmla="*/ 644090 w 644090"/>
                  <a:gd name="connsiteY2-20" fmla="*/ 158337 h 1583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644090" h="158337">
                    <a:moveTo>
                      <a:pt x="6349" y="0"/>
                    </a:moveTo>
                    <a:cubicBezTo>
                      <a:pt x="-3176" y="54552"/>
                      <a:pt x="-16814" y="108692"/>
                      <a:pt x="89476" y="135082"/>
                    </a:cubicBezTo>
                    <a:cubicBezTo>
                      <a:pt x="195766" y="161472"/>
                      <a:pt x="559231" y="144483"/>
                      <a:pt x="644090" y="158337"/>
                    </a:cubicBezTo>
                  </a:path>
                </a:pathLst>
              </a:custGeom>
              <a:noFill/>
              <a:ln w="317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1" name="任意多边形: 形状 26"/>
            <p:cNvSpPr/>
            <p:nvPr/>
          </p:nvSpPr>
          <p:spPr>
            <a:xfrm rot="7849497">
              <a:off x="3018865" y="2047237"/>
              <a:ext cx="497771" cy="111014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3356 w 596372"/>
                <a:gd name="connsiteY0-2" fmla="*/ 0 h 218209"/>
                <a:gd name="connsiteX1-3" fmla="*/ 86483 w 596372"/>
                <a:gd name="connsiteY1-4" fmla="*/ 135082 h 218209"/>
                <a:gd name="connsiteX2-5" fmla="*/ 523917 w 596372"/>
                <a:gd name="connsiteY2-6" fmla="*/ 151322 h 218209"/>
                <a:gd name="connsiteX3-7" fmla="*/ 595638 w 596372"/>
                <a:gd name="connsiteY3-8" fmla="*/ 218209 h 218209"/>
                <a:gd name="connsiteX4-9" fmla="*/ 595638 w 596372"/>
                <a:gd name="connsiteY4-10" fmla="*/ 218209 h 218209"/>
                <a:gd name="connsiteX0-11" fmla="*/ 3356 w 596372"/>
                <a:gd name="connsiteY0-12" fmla="*/ 0 h 238308"/>
                <a:gd name="connsiteX1-13" fmla="*/ 86483 w 596372"/>
                <a:gd name="connsiteY1-14" fmla="*/ 135082 h 238308"/>
                <a:gd name="connsiteX2-15" fmla="*/ 523917 w 596372"/>
                <a:gd name="connsiteY2-16" fmla="*/ 151322 h 238308"/>
                <a:gd name="connsiteX3-17" fmla="*/ 595638 w 596372"/>
                <a:gd name="connsiteY3-18" fmla="*/ 218209 h 238308"/>
                <a:gd name="connsiteX4-19" fmla="*/ 512131 w 596372"/>
                <a:gd name="connsiteY4-20" fmla="*/ 238308 h 238308"/>
                <a:gd name="connsiteX0-21" fmla="*/ 3356 w 563184"/>
                <a:gd name="connsiteY0-22" fmla="*/ 0 h 238308"/>
                <a:gd name="connsiteX1-23" fmla="*/ 86483 w 563184"/>
                <a:gd name="connsiteY1-24" fmla="*/ 135082 h 238308"/>
                <a:gd name="connsiteX2-25" fmla="*/ 523917 w 563184"/>
                <a:gd name="connsiteY2-26" fmla="*/ 151322 h 238308"/>
                <a:gd name="connsiteX3-27" fmla="*/ 542246 w 563184"/>
                <a:gd name="connsiteY3-28" fmla="*/ 194886 h 238308"/>
                <a:gd name="connsiteX4-29" fmla="*/ 512131 w 563184"/>
                <a:gd name="connsiteY4-30" fmla="*/ 238308 h 238308"/>
                <a:gd name="connsiteX0-31" fmla="*/ 3356 w 563184"/>
                <a:gd name="connsiteY0-32" fmla="*/ 0 h 236842"/>
                <a:gd name="connsiteX1-33" fmla="*/ 86483 w 563184"/>
                <a:gd name="connsiteY1-34" fmla="*/ 135082 h 236842"/>
                <a:gd name="connsiteX2-35" fmla="*/ 523917 w 563184"/>
                <a:gd name="connsiteY2-36" fmla="*/ 151322 h 236842"/>
                <a:gd name="connsiteX3-37" fmla="*/ 542246 w 563184"/>
                <a:gd name="connsiteY3-38" fmla="*/ 194886 h 236842"/>
                <a:gd name="connsiteX4-39" fmla="*/ 500104 w 563184"/>
                <a:gd name="connsiteY4-40" fmla="*/ 236842 h 236842"/>
                <a:gd name="connsiteX0-41" fmla="*/ 3356 w 565483"/>
                <a:gd name="connsiteY0-42" fmla="*/ 0 h 236842"/>
                <a:gd name="connsiteX1-43" fmla="*/ 86483 w 565483"/>
                <a:gd name="connsiteY1-44" fmla="*/ 135082 h 236842"/>
                <a:gd name="connsiteX2-45" fmla="*/ 523917 w 565483"/>
                <a:gd name="connsiteY2-46" fmla="*/ 151322 h 236842"/>
                <a:gd name="connsiteX3-47" fmla="*/ 547529 w 565483"/>
                <a:gd name="connsiteY3-48" fmla="*/ 212346 h 236842"/>
                <a:gd name="connsiteX4-49" fmla="*/ 500104 w 565483"/>
                <a:gd name="connsiteY4-50" fmla="*/ 236842 h 236842"/>
                <a:gd name="connsiteX0-51" fmla="*/ 3356 w 587996"/>
                <a:gd name="connsiteY0-52" fmla="*/ 0 h 236842"/>
                <a:gd name="connsiteX1-53" fmla="*/ 86483 w 587996"/>
                <a:gd name="connsiteY1-54" fmla="*/ 135082 h 236842"/>
                <a:gd name="connsiteX2-55" fmla="*/ 523917 w 587996"/>
                <a:gd name="connsiteY2-56" fmla="*/ 151322 h 236842"/>
                <a:gd name="connsiteX3-57" fmla="*/ 585469 w 587996"/>
                <a:gd name="connsiteY3-58" fmla="*/ 220330 h 236842"/>
                <a:gd name="connsiteX4-59" fmla="*/ 500104 w 587996"/>
                <a:gd name="connsiteY4-60" fmla="*/ 236842 h 236842"/>
                <a:gd name="connsiteX0-61" fmla="*/ 3356 w 587996"/>
                <a:gd name="connsiteY0-62" fmla="*/ 0 h 244339"/>
                <a:gd name="connsiteX1-63" fmla="*/ 86483 w 587996"/>
                <a:gd name="connsiteY1-64" fmla="*/ 135082 h 244339"/>
                <a:gd name="connsiteX2-65" fmla="*/ 523917 w 587996"/>
                <a:gd name="connsiteY2-66" fmla="*/ 151322 h 244339"/>
                <a:gd name="connsiteX3-67" fmla="*/ 585469 w 587996"/>
                <a:gd name="connsiteY3-68" fmla="*/ 220330 h 244339"/>
                <a:gd name="connsiteX4-69" fmla="*/ 534036 w 587996"/>
                <a:gd name="connsiteY4-70" fmla="*/ 244339 h 244339"/>
                <a:gd name="connsiteX0-71" fmla="*/ 3559 w 591992"/>
                <a:gd name="connsiteY0-72" fmla="*/ 0 h 244339"/>
                <a:gd name="connsiteX1-73" fmla="*/ 86686 w 591992"/>
                <a:gd name="connsiteY1-74" fmla="*/ 135082 h 244339"/>
                <a:gd name="connsiteX2-75" fmla="*/ 535168 w 591992"/>
                <a:gd name="connsiteY2-76" fmla="*/ 129124 h 244339"/>
                <a:gd name="connsiteX3-77" fmla="*/ 585672 w 591992"/>
                <a:gd name="connsiteY3-78" fmla="*/ 220330 h 244339"/>
                <a:gd name="connsiteX4-79" fmla="*/ 534239 w 591992"/>
                <a:gd name="connsiteY4-80" fmla="*/ 244339 h 244339"/>
                <a:gd name="connsiteX0-81" fmla="*/ 3559 w 594181"/>
                <a:gd name="connsiteY0-82" fmla="*/ 0 h 244339"/>
                <a:gd name="connsiteX1-83" fmla="*/ 86686 w 594181"/>
                <a:gd name="connsiteY1-84" fmla="*/ 135082 h 244339"/>
                <a:gd name="connsiteX2-85" fmla="*/ 535168 w 594181"/>
                <a:gd name="connsiteY2-86" fmla="*/ 129124 h 244339"/>
                <a:gd name="connsiteX3-87" fmla="*/ 588993 w 594181"/>
                <a:gd name="connsiteY3-88" fmla="*/ 190464 h 244339"/>
                <a:gd name="connsiteX4-89" fmla="*/ 534239 w 594181"/>
                <a:gd name="connsiteY4-90" fmla="*/ 244339 h 244339"/>
                <a:gd name="connsiteX0-91" fmla="*/ 3559 w 594181"/>
                <a:gd name="connsiteY0-92" fmla="*/ 0 h 221164"/>
                <a:gd name="connsiteX1-93" fmla="*/ 86686 w 594181"/>
                <a:gd name="connsiteY1-94" fmla="*/ 135082 h 221164"/>
                <a:gd name="connsiteX2-95" fmla="*/ 535168 w 594181"/>
                <a:gd name="connsiteY2-96" fmla="*/ 129124 h 221164"/>
                <a:gd name="connsiteX3-97" fmla="*/ 588993 w 594181"/>
                <a:gd name="connsiteY3-98" fmla="*/ 190464 h 221164"/>
                <a:gd name="connsiteX4-99" fmla="*/ 537268 w 594181"/>
                <a:gd name="connsiteY4-100" fmla="*/ 221163 h 2211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94181" h="221164">
                  <a:moveTo>
                    <a:pt x="3559" y="0"/>
                  </a:moveTo>
                  <a:cubicBezTo>
                    <a:pt x="-5966" y="54552"/>
                    <a:pt x="-1915" y="113561"/>
                    <a:pt x="86686" y="135082"/>
                  </a:cubicBezTo>
                  <a:cubicBezTo>
                    <a:pt x="175287" y="156603"/>
                    <a:pt x="451450" y="119894"/>
                    <a:pt x="535168" y="129124"/>
                  </a:cubicBezTo>
                  <a:cubicBezTo>
                    <a:pt x="618886" y="138354"/>
                    <a:pt x="588993" y="190464"/>
                    <a:pt x="588993" y="190464"/>
                  </a:cubicBezTo>
                  <a:lnTo>
                    <a:pt x="537268" y="221163"/>
                  </a:lnTo>
                </a:path>
              </a:pathLst>
            </a:custGeom>
            <a:noFill/>
            <a:ln w="317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9" name="组合 268"/>
          <p:cNvGrpSpPr/>
          <p:nvPr/>
        </p:nvGrpSpPr>
        <p:grpSpPr>
          <a:xfrm rot="18050948">
            <a:off x="4159992" y="3686679"/>
            <a:ext cx="359587" cy="542028"/>
            <a:chOff x="3066377" y="1779094"/>
            <a:chExt cx="520068" cy="783931"/>
          </a:xfrm>
        </p:grpSpPr>
        <p:grpSp>
          <p:nvGrpSpPr>
            <p:cNvPr id="270" name="组合 269"/>
            <p:cNvGrpSpPr/>
            <p:nvPr/>
          </p:nvGrpSpPr>
          <p:grpSpPr>
            <a:xfrm rot="5811537" flipV="1">
              <a:off x="2934445" y="1911026"/>
              <a:ext cx="783931" cy="520068"/>
              <a:chOff x="1386480" y="1639600"/>
              <a:chExt cx="918295" cy="522368"/>
            </a:xfrm>
          </p:grpSpPr>
          <p:grpSp>
            <p:nvGrpSpPr>
              <p:cNvPr id="272" name="组合 271"/>
              <p:cNvGrpSpPr/>
              <p:nvPr/>
            </p:nvGrpSpPr>
            <p:grpSpPr>
              <a:xfrm rot="14162040" flipV="1">
                <a:off x="1755887" y="1613080"/>
                <a:ext cx="336269" cy="761507"/>
                <a:chOff x="3272537" y="2308003"/>
                <a:chExt cx="444645" cy="719624"/>
              </a:xfrm>
            </p:grpSpPr>
            <p:sp>
              <p:nvSpPr>
                <p:cNvPr id="275" name="任意多边形: 形状 26"/>
                <p:cNvSpPr/>
                <p:nvPr/>
              </p:nvSpPr>
              <p:spPr>
                <a:xfrm rot="16200000">
                  <a:off x="2968103" y="2612437"/>
                  <a:ext cx="719624" cy="110756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7103 w 692188"/>
                    <a:gd name="connsiteY0-2" fmla="*/ 0 h 218209"/>
                    <a:gd name="connsiteX1-3" fmla="*/ 90230 w 692188"/>
                    <a:gd name="connsiteY1-4" fmla="*/ 135082 h 218209"/>
                    <a:gd name="connsiteX2-5" fmla="*/ 666418 w 692188"/>
                    <a:gd name="connsiteY2-6" fmla="*/ 158137 h 218209"/>
                    <a:gd name="connsiteX3-7" fmla="*/ 599385 w 692188"/>
                    <a:gd name="connsiteY3-8" fmla="*/ 218209 h 218209"/>
                    <a:gd name="connsiteX4-9" fmla="*/ 599385 w 692188"/>
                    <a:gd name="connsiteY4-10" fmla="*/ 218209 h 218209"/>
                    <a:gd name="connsiteX0-11" fmla="*/ 7103 w 804262"/>
                    <a:gd name="connsiteY0-12" fmla="*/ 0 h 418066"/>
                    <a:gd name="connsiteX1-13" fmla="*/ 90230 w 804262"/>
                    <a:gd name="connsiteY1-14" fmla="*/ 135082 h 418066"/>
                    <a:gd name="connsiteX2-15" fmla="*/ 666418 w 804262"/>
                    <a:gd name="connsiteY2-16" fmla="*/ 158137 h 418066"/>
                    <a:gd name="connsiteX3-17" fmla="*/ 599385 w 804262"/>
                    <a:gd name="connsiteY3-18" fmla="*/ 218209 h 418066"/>
                    <a:gd name="connsiteX4-19" fmla="*/ 804262 w 804262"/>
                    <a:gd name="connsiteY4-20" fmla="*/ 418065 h 418066"/>
                    <a:gd name="connsiteX0-21" fmla="*/ 7103 w 804262"/>
                    <a:gd name="connsiteY0-22" fmla="*/ 0 h 418064"/>
                    <a:gd name="connsiteX1-23" fmla="*/ 90230 w 804262"/>
                    <a:gd name="connsiteY1-24" fmla="*/ 135082 h 418064"/>
                    <a:gd name="connsiteX2-25" fmla="*/ 666418 w 804262"/>
                    <a:gd name="connsiteY2-26" fmla="*/ 158137 h 418064"/>
                    <a:gd name="connsiteX3-27" fmla="*/ 649061 w 804262"/>
                    <a:gd name="connsiteY3-28" fmla="*/ 234353 h 418064"/>
                    <a:gd name="connsiteX4-29" fmla="*/ 804262 w 804262"/>
                    <a:gd name="connsiteY4-30" fmla="*/ 418065 h 418064"/>
                    <a:gd name="connsiteX0-31" fmla="*/ 7103 w 703746"/>
                    <a:gd name="connsiteY0-32" fmla="*/ 0 h 234354"/>
                    <a:gd name="connsiteX1-33" fmla="*/ 90230 w 703746"/>
                    <a:gd name="connsiteY1-34" fmla="*/ 135082 h 234354"/>
                    <a:gd name="connsiteX2-35" fmla="*/ 666418 w 703746"/>
                    <a:gd name="connsiteY2-36" fmla="*/ 158137 h 234354"/>
                    <a:gd name="connsiteX3-37" fmla="*/ 649061 w 703746"/>
                    <a:gd name="connsiteY3-38" fmla="*/ 234353 h 234354"/>
                    <a:gd name="connsiteX0-39" fmla="*/ 7103 w 708469"/>
                    <a:gd name="connsiteY0-40" fmla="*/ 0 h 249688"/>
                    <a:gd name="connsiteX1-41" fmla="*/ 90230 w 708469"/>
                    <a:gd name="connsiteY1-42" fmla="*/ 135082 h 249688"/>
                    <a:gd name="connsiteX2-43" fmla="*/ 666418 w 708469"/>
                    <a:gd name="connsiteY2-44" fmla="*/ 158137 h 249688"/>
                    <a:gd name="connsiteX3-45" fmla="*/ 664513 w 708469"/>
                    <a:gd name="connsiteY3-46" fmla="*/ 249688 h 249688"/>
                    <a:gd name="connsiteX0-47" fmla="*/ 1435 w 767430"/>
                    <a:gd name="connsiteY0-48" fmla="*/ -1 h 200383"/>
                    <a:gd name="connsiteX1-49" fmla="*/ 149191 w 767430"/>
                    <a:gd name="connsiteY1-50" fmla="*/ 85777 h 200383"/>
                    <a:gd name="connsiteX2-51" fmla="*/ 725379 w 767430"/>
                    <a:gd name="connsiteY2-52" fmla="*/ 108832 h 200383"/>
                    <a:gd name="connsiteX3-53" fmla="*/ 723474 w 767430"/>
                    <a:gd name="connsiteY3-54" fmla="*/ 200383 h 200383"/>
                    <a:gd name="connsiteX0-55" fmla="*/ 1067 w 787985"/>
                    <a:gd name="connsiteY0-56" fmla="*/ 0 h 182754"/>
                    <a:gd name="connsiteX1-57" fmla="*/ 169746 w 787985"/>
                    <a:gd name="connsiteY1-58" fmla="*/ 68148 h 182754"/>
                    <a:gd name="connsiteX2-59" fmla="*/ 745934 w 787985"/>
                    <a:gd name="connsiteY2-60" fmla="*/ 91203 h 182754"/>
                    <a:gd name="connsiteX3-61" fmla="*/ 744029 w 787985"/>
                    <a:gd name="connsiteY3-62" fmla="*/ 182754 h 182754"/>
                    <a:gd name="connsiteX0-63" fmla="*/ 0 w 786918"/>
                    <a:gd name="connsiteY0-64" fmla="*/ 0 h 182754"/>
                    <a:gd name="connsiteX1-65" fmla="*/ 168679 w 786918"/>
                    <a:gd name="connsiteY1-66" fmla="*/ 68148 h 182754"/>
                    <a:gd name="connsiteX2-67" fmla="*/ 744867 w 786918"/>
                    <a:gd name="connsiteY2-68" fmla="*/ 91203 h 182754"/>
                    <a:gd name="connsiteX3-69" fmla="*/ 742962 w 786918"/>
                    <a:gd name="connsiteY3-70" fmla="*/ 182754 h 182754"/>
                    <a:gd name="connsiteX0-71" fmla="*/ 0 w 786918"/>
                    <a:gd name="connsiteY0-72" fmla="*/ 110 h 182864"/>
                    <a:gd name="connsiteX1-73" fmla="*/ 168679 w 786918"/>
                    <a:gd name="connsiteY1-74" fmla="*/ 68258 h 182864"/>
                    <a:gd name="connsiteX2-75" fmla="*/ 744867 w 786918"/>
                    <a:gd name="connsiteY2-76" fmla="*/ 91313 h 182864"/>
                    <a:gd name="connsiteX3-77" fmla="*/ 742962 w 786918"/>
                    <a:gd name="connsiteY3-78" fmla="*/ 182864 h 182864"/>
                    <a:gd name="connsiteX0-79" fmla="*/ 0 w 786918"/>
                    <a:gd name="connsiteY0-80" fmla="*/ 0 h 182754"/>
                    <a:gd name="connsiteX1-81" fmla="*/ 168679 w 786918"/>
                    <a:gd name="connsiteY1-82" fmla="*/ 68148 h 182754"/>
                    <a:gd name="connsiteX2-83" fmla="*/ 744867 w 786918"/>
                    <a:gd name="connsiteY2-84" fmla="*/ 91203 h 182754"/>
                    <a:gd name="connsiteX3-85" fmla="*/ 742962 w 786918"/>
                    <a:gd name="connsiteY3-86" fmla="*/ 182754 h 182754"/>
                    <a:gd name="connsiteX0-87" fmla="*/ 0 w 787244"/>
                    <a:gd name="connsiteY0-88" fmla="*/ 0 h 182754"/>
                    <a:gd name="connsiteX1-89" fmla="*/ 164274 w 787244"/>
                    <a:gd name="connsiteY1-90" fmla="*/ 30614 h 182754"/>
                    <a:gd name="connsiteX2-91" fmla="*/ 744867 w 787244"/>
                    <a:gd name="connsiteY2-92" fmla="*/ 91203 h 182754"/>
                    <a:gd name="connsiteX3-93" fmla="*/ 742962 w 787244"/>
                    <a:gd name="connsiteY3-94" fmla="*/ 182754 h 182754"/>
                    <a:gd name="connsiteX0-95" fmla="*/ 0 w 622970"/>
                    <a:gd name="connsiteY0-96" fmla="*/ 0 h 152140"/>
                    <a:gd name="connsiteX1-97" fmla="*/ 580593 w 622970"/>
                    <a:gd name="connsiteY1-98" fmla="*/ 60589 h 152140"/>
                    <a:gd name="connsiteX2-99" fmla="*/ 578688 w 622970"/>
                    <a:gd name="connsiteY2-100" fmla="*/ 152140 h 152140"/>
                    <a:gd name="connsiteX0-101" fmla="*/ 0 w 775994"/>
                    <a:gd name="connsiteY0-102" fmla="*/ -1 h 166133"/>
                    <a:gd name="connsiteX1-103" fmla="*/ 723065 w 775994"/>
                    <a:gd name="connsiteY1-104" fmla="*/ 74582 h 166133"/>
                    <a:gd name="connsiteX2-105" fmla="*/ 721160 w 775994"/>
                    <a:gd name="connsiteY2-106" fmla="*/ 166133 h 16613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775994" h="166133">
                      <a:moveTo>
                        <a:pt x="0" y="-1"/>
                      </a:moveTo>
                      <a:cubicBezTo>
                        <a:pt x="124144" y="15199"/>
                        <a:pt x="602872" y="46893"/>
                        <a:pt x="723065" y="74582"/>
                      </a:cubicBezTo>
                      <a:cubicBezTo>
                        <a:pt x="843258" y="102271"/>
                        <a:pt x="721160" y="166133"/>
                        <a:pt x="721160" y="166133"/>
                      </a:cubicBez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6" name="任意多边形: 形状 26"/>
                <p:cNvSpPr/>
                <p:nvPr/>
              </p:nvSpPr>
              <p:spPr>
                <a:xfrm rot="16200000">
                  <a:off x="3099371" y="2585162"/>
                  <a:ext cx="650389" cy="173829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5562 w 687495"/>
                    <a:gd name="connsiteY0-2" fmla="*/ 0 h 218209"/>
                    <a:gd name="connsiteX1-3" fmla="*/ 88689 w 687495"/>
                    <a:gd name="connsiteY1-4" fmla="*/ 135082 h 218209"/>
                    <a:gd name="connsiteX2-5" fmla="*/ 618626 w 687495"/>
                    <a:gd name="connsiteY2-6" fmla="*/ 155864 h 218209"/>
                    <a:gd name="connsiteX3-7" fmla="*/ 678732 w 687495"/>
                    <a:gd name="connsiteY3-8" fmla="*/ 199374 h 218209"/>
                    <a:gd name="connsiteX4-9" fmla="*/ 597844 w 687495"/>
                    <a:gd name="connsiteY4-10" fmla="*/ 218209 h 218209"/>
                    <a:gd name="connsiteX5" fmla="*/ 597844 w 687495"/>
                    <a:gd name="connsiteY5" fmla="*/ 218209 h 218209"/>
                    <a:gd name="connsiteX0-11" fmla="*/ 5562 w 687494"/>
                    <a:gd name="connsiteY0-12" fmla="*/ 0 h 246265"/>
                    <a:gd name="connsiteX1-13" fmla="*/ 88689 w 687494"/>
                    <a:gd name="connsiteY1-14" fmla="*/ 135082 h 246265"/>
                    <a:gd name="connsiteX2-15" fmla="*/ 618626 w 687494"/>
                    <a:gd name="connsiteY2-16" fmla="*/ 155864 h 246265"/>
                    <a:gd name="connsiteX3-17" fmla="*/ 678732 w 687494"/>
                    <a:gd name="connsiteY3-18" fmla="*/ 199374 h 246265"/>
                    <a:gd name="connsiteX4-19" fmla="*/ 597844 w 687494"/>
                    <a:gd name="connsiteY4-20" fmla="*/ 218209 h 246265"/>
                    <a:gd name="connsiteX5-21" fmla="*/ 634907 w 687494"/>
                    <a:gd name="connsiteY5-22" fmla="*/ 246266 h 246265"/>
                    <a:gd name="connsiteX0-23" fmla="*/ 5562 w 687494"/>
                    <a:gd name="connsiteY0-24" fmla="*/ 0 h 218209"/>
                    <a:gd name="connsiteX1-25" fmla="*/ 88689 w 687494"/>
                    <a:gd name="connsiteY1-26" fmla="*/ 135082 h 218209"/>
                    <a:gd name="connsiteX2-27" fmla="*/ 618626 w 687494"/>
                    <a:gd name="connsiteY2-28" fmla="*/ 155864 h 218209"/>
                    <a:gd name="connsiteX3-29" fmla="*/ 678732 w 687494"/>
                    <a:gd name="connsiteY3-30" fmla="*/ 199374 h 218209"/>
                    <a:gd name="connsiteX4-31" fmla="*/ 597844 w 687494"/>
                    <a:gd name="connsiteY4-32" fmla="*/ 218209 h 218209"/>
                    <a:gd name="connsiteX0-33" fmla="*/ 5562 w 687494"/>
                    <a:gd name="connsiteY0-34" fmla="*/ 0 h 232885"/>
                    <a:gd name="connsiteX1-35" fmla="*/ 88689 w 687494"/>
                    <a:gd name="connsiteY1-36" fmla="*/ 135082 h 232885"/>
                    <a:gd name="connsiteX2-37" fmla="*/ 618626 w 687494"/>
                    <a:gd name="connsiteY2-38" fmla="*/ 155864 h 232885"/>
                    <a:gd name="connsiteX3-39" fmla="*/ 678732 w 687494"/>
                    <a:gd name="connsiteY3-40" fmla="*/ 199374 h 232885"/>
                    <a:gd name="connsiteX4-41" fmla="*/ 635491 w 687494"/>
                    <a:gd name="connsiteY4-42" fmla="*/ 232886 h 232885"/>
                    <a:gd name="connsiteX0-43" fmla="*/ 5562 w 684304"/>
                    <a:gd name="connsiteY0-44" fmla="*/ 0 h 232887"/>
                    <a:gd name="connsiteX1-45" fmla="*/ 88689 w 684304"/>
                    <a:gd name="connsiteY1-46" fmla="*/ 135082 h 232887"/>
                    <a:gd name="connsiteX2-47" fmla="*/ 618626 w 684304"/>
                    <a:gd name="connsiteY2-48" fmla="*/ 155864 h 232887"/>
                    <a:gd name="connsiteX3-49" fmla="*/ 673743 w 684304"/>
                    <a:gd name="connsiteY3-50" fmla="*/ 175223 h 232887"/>
                    <a:gd name="connsiteX4-51" fmla="*/ 635491 w 684304"/>
                    <a:gd name="connsiteY4-52" fmla="*/ 232886 h 232887"/>
                    <a:gd name="connsiteX0-53" fmla="*/ 5562 w 684305"/>
                    <a:gd name="connsiteY0-54" fmla="*/ 0 h 247245"/>
                    <a:gd name="connsiteX1-55" fmla="*/ 88689 w 684305"/>
                    <a:gd name="connsiteY1-56" fmla="*/ 135082 h 247245"/>
                    <a:gd name="connsiteX2-57" fmla="*/ 618626 w 684305"/>
                    <a:gd name="connsiteY2-58" fmla="*/ 155864 h 247245"/>
                    <a:gd name="connsiteX3-59" fmla="*/ 673743 w 684305"/>
                    <a:gd name="connsiteY3-60" fmla="*/ 175223 h 247245"/>
                    <a:gd name="connsiteX4-61" fmla="*/ 642924 w 684305"/>
                    <a:gd name="connsiteY4-62" fmla="*/ 247244 h 247245"/>
                    <a:gd name="connsiteX0-63" fmla="*/ 5562 w 694353"/>
                    <a:gd name="connsiteY0-64" fmla="*/ 0 h 247243"/>
                    <a:gd name="connsiteX1-65" fmla="*/ 88689 w 694353"/>
                    <a:gd name="connsiteY1-66" fmla="*/ 135082 h 247243"/>
                    <a:gd name="connsiteX2-67" fmla="*/ 618626 w 694353"/>
                    <a:gd name="connsiteY2-68" fmla="*/ 155864 h 247243"/>
                    <a:gd name="connsiteX3-69" fmla="*/ 688610 w 694353"/>
                    <a:gd name="connsiteY3-70" fmla="*/ 203941 h 247243"/>
                    <a:gd name="connsiteX4-71" fmla="*/ 642924 w 694353"/>
                    <a:gd name="connsiteY4-72" fmla="*/ 247244 h 247243"/>
                    <a:gd name="connsiteX0-73" fmla="*/ 5562 w 688656"/>
                    <a:gd name="connsiteY0-74" fmla="*/ 0 h 247245"/>
                    <a:gd name="connsiteX1-75" fmla="*/ 88689 w 688656"/>
                    <a:gd name="connsiteY1-76" fmla="*/ 135082 h 247245"/>
                    <a:gd name="connsiteX2-77" fmla="*/ 618626 w 688656"/>
                    <a:gd name="connsiteY2-78" fmla="*/ 155864 h 247245"/>
                    <a:gd name="connsiteX3-79" fmla="*/ 688610 w 688656"/>
                    <a:gd name="connsiteY3-80" fmla="*/ 203941 h 247245"/>
                    <a:gd name="connsiteX4-81" fmla="*/ 642924 w 688656"/>
                    <a:gd name="connsiteY4-82" fmla="*/ 247244 h 247245"/>
                    <a:gd name="connsiteX0-83" fmla="*/ 5562 w 688655"/>
                    <a:gd name="connsiteY0-84" fmla="*/ 0 h 247243"/>
                    <a:gd name="connsiteX1-85" fmla="*/ 88689 w 688655"/>
                    <a:gd name="connsiteY1-86" fmla="*/ 135082 h 247243"/>
                    <a:gd name="connsiteX2-87" fmla="*/ 618626 w 688655"/>
                    <a:gd name="connsiteY2-88" fmla="*/ 155864 h 247243"/>
                    <a:gd name="connsiteX3-89" fmla="*/ 688610 w 688655"/>
                    <a:gd name="connsiteY3-90" fmla="*/ 203941 h 247243"/>
                    <a:gd name="connsiteX4-91" fmla="*/ 642924 w 688655"/>
                    <a:gd name="connsiteY4-92" fmla="*/ 247244 h 247243"/>
                    <a:gd name="connsiteX0-93" fmla="*/ 5562 w 688655"/>
                    <a:gd name="connsiteY0-94" fmla="*/ 0 h 203941"/>
                    <a:gd name="connsiteX1-95" fmla="*/ 88689 w 688655"/>
                    <a:gd name="connsiteY1-96" fmla="*/ 135082 h 203941"/>
                    <a:gd name="connsiteX2-97" fmla="*/ 618626 w 688655"/>
                    <a:gd name="connsiteY2-98" fmla="*/ 155864 h 203941"/>
                    <a:gd name="connsiteX3-99" fmla="*/ 688610 w 688655"/>
                    <a:gd name="connsiteY3-100" fmla="*/ 203941 h 203941"/>
                    <a:gd name="connsiteX0-101" fmla="*/ 5562 w 677530"/>
                    <a:gd name="connsiteY0-102" fmla="*/ 0 h 242131"/>
                    <a:gd name="connsiteX1-103" fmla="*/ 88689 w 677530"/>
                    <a:gd name="connsiteY1-104" fmla="*/ 135082 h 242131"/>
                    <a:gd name="connsiteX2-105" fmla="*/ 618626 w 677530"/>
                    <a:gd name="connsiteY2-106" fmla="*/ 155864 h 242131"/>
                    <a:gd name="connsiteX3-107" fmla="*/ 670817 w 677530"/>
                    <a:gd name="connsiteY3-108" fmla="*/ 242131 h 242131"/>
                    <a:gd name="connsiteX0-109" fmla="*/ 5562 w 664333"/>
                    <a:gd name="connsiteY0-110" fmla="*/ 0 h 238712"/>
                    <a:gd name="connsiteX1-111" fmla="*/ 88689 w 664333"/>
                    <a:gd name="connsiteY1-112" fmla="*/ 135082 h 238712"/>
                    <a:gd name="connsiteX2-113" fmla="*/ 618626 w 664333"/>
                    <a:gd name="connsiteY2-114" fmla="*/ 155864 h 238712"/>
                    <a:gd name="connsiteX3-115" fmla="*/ 642752 w 664333"/>
                    <a:gd name="connsiteY3-116" fmla="*/ 238712 h 238712"/>
                    <a:gd name="connsiteX0-117" fmla="*/ 5562 w 711991"/>
                    <a:gd name="connsiteY0-118" fmla="*/ 0 h 314413"/>
                    <a:gd name="connsiteX1-119" fmla="*/ 88689 w 711991"/>
                    <a:gd name="connsiteY1-120" fmla="*/ 135082 h 314413"/>
                    <a:gd name="connsiteX2-121" fmla="*/ 618626 w 711991"/>
                    <a:gd name="connsiteY2-122" fmla="*/ 155864 h 314413"/>
                    <a:gd name="connsiteX3-123" fmla="*/ 711991 w 711991"/>
                    <a:gd name="connsiteY3-124" fmla="*/ 314414 h 314413"/>
                    <a:gd name="connsiteX0-125" fmla="*/ 5562 w 665363"/>
                    <a:gd name="connsiteY0-126" fmla="*/ 0 h 272655"/>
                    <a:gd name="connsiteX1-127" fmla="*/ 88689 w 665363"/>
                    <a:gd name="connsiteY1-128" fmla="*/ 135082 h 272655"/>
                    <a:gd name="connsiteX2-129" fmla="*/ 618626 w 665363"/>
                    <a:gd name="connsiteY2-130" fmla="*/ 155864 h 272655"/>
                    <a:gd name="connsiteX3-131" fmla="*/ 645298 w 665363"/>
                    <a:gd name="connsiteY3-132" fmla="*/ 272656 h 272655"/>
                    <a:gd name="connsiteX0-133" fmla="*/ 5562 w 676446"/>
                    <a:gd name="connsiteY0-134" fmla="*/ 0 h 272657"/>
                    <a:gd name="connsiteX1-135" fmla="*/ 88689 w 676446"/>
                    <a:gd name="connsiteY1-136" fmla="*/ 135082 h 272657"/>
                    <a:gd name="connsiteX2-137" fmla="*/ 618626 w 676446"/>
                    <a:gd name="connsiteY2-138" fmla="*/ 155864 h 272657"/>
                    <a:gd name="connsiteX3-139" fmla="*/ 645298 w 676446"/>
                    <a:gd name="connsiteY3-140" fmla="*/ 272656 h 272657"/>
                    <a:gd name="connsiteX0-141" fmla="*/ 20123 w 691007"/>
                    <a:gd name="connsiteY0-142" fmla="*/ 0 h 272655"/>
                    <a:gd name="connsiteX1-143" fmla="*/ 103250 w 691007"/>
                    <a:gd name="connsiteY1-144" fmla="*/ 135082 h 272655"/>
                    <a:gd name="connsiteX2-145" fmla="*/ 633187 w 691007"/>
                    <a:gd name="connsiteY2-146" fmla="*/ 155864 h 272655"/>
                    <a:gd name="connsiteX3-147" fmla="*/ 659859 w 691007"/>
                    <a:gd name="connsiteY3-148" fmla="*/ 272656 h 272655"/>
                    <a:gd name="connsiteX0-149" fmla="*/ 17841 w 701337"/>
                    <a:gd name="connsiteY0-150" fmla="*/ 1 h 260740"/>
                    <a:gd name="connsiteX1-151" fmla="*/ 113580 w 701337"/>
                    <a:gd name="connsiteY1-152" fmla="*/ 123165 h 260740"/>
                    <a:gd name="connsiteX2-153" fmla="*/ 643517 w 701337"/>
                    <a:gd name="connsiteY2-154" fmla="*/ 143947 h 260740"/>
                    <a:gd name="connsiteX3-155" fmla="*/ 670189 w 701337"/>
                    <a:gd name="connsiteY3-156" fmla="*/ 260739 h 26074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701337" h="260740">
                      <a:moveTo>
                        <a:pt x="17841" y="1"/>
                      </a:moveTo>
                      <a:cubicBezTo>
                        <a:pt x="-24636" y="70720"/>
                        <a:pt x="9301" y="99174"/>
                        <a:pt x="113580" y="123165"/>
                      </a:cubicBezTo>
                      <a:cubicBezTo>
                        <a:pt x="217859" y="147156"/>
                        <a:pt x="525421" y="101115"/>
                        <a:pt x="643517" y="143947"/>
                      </a:cubicBezTo>
                      <a:cubicBezTo>
                        <a:pt x="761613" y="186779"/>
                        <a:pt x="660646" y="225217"/>
                        <a:pt x="670189" y="260739"/>
                      </a:cubicBez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7" name="任意多边形: 形状 26"/>
                <p:cNvSpPr/>
                <p:nvPr/>
              </p:nvSpPr>
              <p:spPr>
                <a:xfrm rot="16200000">
                  <a:off x="3227403" y="2605742"/>
                  <a:ext cx="618185" cy="145474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20556 w 666610"/>
                    <a:gd name="connsiteY0-2" fmla="*/ 0 h 218209"/>
                    <a:gd name="connsiteX1-3" fmla="*/ 103683 w 666610"/>
                    <a:gd name="connsiteY1-4" fmla="*/ 135082 h 218209"/>
                    <a:gd name="connsiteX2-5" fmla="*/ 633620 w 666610"/>
                    <a:gd name="connsiteY2-6" fmla="*/ 155864 h 218209"/>
                    <a:gd name="connsiteX3-7" fmla="*/ 612838 w 666610"/>
                    <a:gd name="connsiteY3-8" fmla="*/ 218209 h 218209"/>
                    <a:gd name="connsiteX4-9" fmla="*/ 612838 w 666610"/>
                    <a:gd name="connsiteY4-10" fmla="*/ 218209 h 21820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610" h="218209">
                      <a:moveTo>
                        <a:pt x="20556" y="0"/>
                      </a:moveTo>
                      <a:cubicBezTo>
                        <a:pt x="-22901" y="47056"/>
                        <a:pt x="1506" y="109105"/>
                        <a:pt x="103683" y="135082"/>
                      </a:cubicBezTo>
                      <a:cubicBezTo>
                        <a:pt x="205860" y="161059"/>
                        <a:pt x="548761" y="142010"/>
                        <a:pt x="633620" y="155864"/>
                      </a:cubicBezTo>
                      <a:cubicBezTo>
                        <a:pt x="718479" y="169718"/>
                        <a:pt x="612838" y="218209"/>
                        <a:pt x="612838" y="218209"/>
                      </a:cubicBezTo>
                      <a:lnTo>
                        <a:pt x="612838" y="218209"/>
                      </a:ln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8" name="任意多边形: 形状 26"/>
                <p:cNvSpPr/>
                <p:nvPr/>
              </p:nvSpPr>
              <p:spPr>
                <a:xfrm rot="16200000">
                  <a:off x="3355558" y="2615772"/>
                  <a:ext cx="583211" cy="140036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4572 w 623888"/>
                    <a:gd name="connsiteY0-2" fmla="*/ 0 h 218209"/>
                    <a:gd name="connsiteX1-3" fmla="*/ 87699 w 623888"/>
                    <a:gd name="connsiteY1-4" fmla="*/ 135082 h 218209"/>
                    <a:gd name="connsiteX2-5" fmla="*/ 581846 w 623888"/>
                    <a:gd name="connsiteY2-6" fmla="*/ 144776 h 218209"/>
                    <a:gd name="connsiteX3-7" fmla="*/ 596854 w 623888"/>
                    <a:gd name="connsiteY3-8" fmla="*/ 218209 h 218209"/>
                    <a:gd name="connsiteX4-9" fmla="*/ 596854 w 623888"/>
                    <a:gd name="connsiteY4-10" fmla="*/ 218209 h 218209"/>
                    <a:gd name="connsiteX0-11" fmla="*/ 4572 w 623887"/>
                    <a:gd name="connsiteY0-12" fmla="*/ 0 h 218209"/>
                    <a:gd name="connsiteX1-13" fmla="*/ 87699 w 623887"/>
                    <a:gd name="connsiteY1-14" fmla="*/ 135082 h 218209"/>
                    <a:gd name="connsiteX2-15" fmla="*/ 581846 w 623887"/>
                    <a:gd name="connsiteY2-16" fmla="*/ 144776 h 218209"/>
                    <a:gd name="connsiteX3-17" fmla="*/ 596854 w 623887"/>
                    <a:gd name="connsiteY3-18" fmla="*/ 218209 h 218209"/>
                    <a:gd name="connsiteX4-19" fmla="*/ 585412 w 623887"/>
                    <a:gd name="connsiteY4-20" fmla="*/ 203364 h 218209"/>
                    <a:gd name="connsiteX0-21" fmla="*/ 18961 w 638276"/>
                    <a:gd name="connsiteY0-22" fmla="*/ 0 h 218209"/>
                    <a:gd name="connsiteX1-23" fmla="*/ 102088 w 638276"/>
                    <a:gd name="connsiteY1-24" fmla="*/ 135082 h 218209"/>
                    <a:gd name="connsiteX2-25" fmla="*/ 596235 w 638276"/>
                    <a:gd name="connsiteY2-26" fmla="*/ 144776 h 218209"/>
                    <a:gd name="connsiteX3-27" fmla="*/ 611243 w 638276"/>
                    <a:gd name="connsiteY3-28" fmla="*/ 218209 h 218209"/>
                    <a:gd name="connsiteX4-29" fmla="*/ 599801 w 638276"/>
                    <a:gd name="connsiteY4-30" fmla="*/ 203364 h 218209"/>
                    <a:gd name="connsiteX0-31" fmla="*/ 21317 w 628897"/>
                    <a:gd name="connsiteY0-32" fmla="*/ 1 h 210053"/>
                    <a:gd name="connsiteX1-33" fmla="*/ 92709 w 628897"/>
                    <a:gd name="connsiteY1-34" fmla="*/ 126926 h 210053"/>
                    <a:gd name="connsiteX2-35" fmla="*/ 586856 w 628897"/>
                    <a:gd name="connsiteY2-36" fmla="*/ 136620 h 210053"/>
                    <a:gd name="connsiteX3-37" fmla="*/ 601864 w 628897"/>
                    <a:gd name="connsiteY3-38" fmla="*/ 210053 h 210053"/>
                    <a:gd name="connsiteX4-39" fmla="*/ 590422 w 628897"/>
                    <a:gd name="connsiteY4-40" fmla="*/ 195208 h 2100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28897" h="210053">
                      <a:moveTo>
                        <a:pt x="21317" y="1"/>
                      </a:moveTo>
                      <a:cubicBezTo>
                        <a:pt x="-21161" y="70718"/>
                        <a:pt x="-1547" y="104156"/>
                        <a:pt x="92709" y="126926"/>
                      </a:cubicBezTo>
                      <a:cubicBezTo>
                        <a:pt x="186965" y="149696"/>
                        <a:pt x="501997" y="122766"/>
                        <a:pt x="586856" y="136620"/>
                      </a:cubicBezTo>
                      <a:cubicBezTo>
                        <a:pt x="671715" y="150474"/>
                        <a:pt x="601864" y="210053"/>
                        <a:pt x="601864" y="210053"/>
                      </a:cubicBezTo>
                      <a:lnTo>
                        <a:pt x="590422" y="195208"/>
                      </a:ln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73" name="任意多边形: 形状 26"/>
              <p:cNvSpPr/>
              <p:nvPr/>
            </p:nvSpPr>
            <p:spPr>
              <a:xfrm rot="19562040" flipV="1">
                <a:off x="1431678" y="1701125"/>
                <a:ext cx="554926" cy="119410"/>
              </a:xfrm>
              <a:custGeom>
                <a:avLst/>
                <a:gdLst>
                  <a:gd name="connsiteX0" fmla="*/ 5562 w 651616"/>
                  <a:gd name="connsiteY0" fmla="*/ 0 h 218209"/>
                  <a:gd name="connsiteX1" fmla="*/ 88689 w 651616"/>
                  <a:gd name="connsiteY1" fmla="*/ 135082 h 218209"/>
                  <a:gd name="connsiteX2" fmla="*/ 618626 w 651616"/>
                  <a:gd name="connsiteY2" fmla="*/ 155864 h 218209"/>
                  <a:gd name="connsiteX3" fmla="*/ 597844 w 651616"/>
                  <a:gd name="connsiteY3" fmla="*/ 218209 h 218209"/>
                  <a:gd name="connsiteX4" fmla="*/ 597844 w 651616"/>
                  <a:gd name="connsiteY4" fmla="*/ 218209 h 218209"/>
                  <a:gd name="connsiteX0-1" fmla="*/ 3356 w 596372"/>
                  <a:gd name="connsiteY0-2" fmla="*/ 0 h 218209"/>
                  <a:gd name="connsiteX1-3" fmla="*/ 86483 w 596372"/>
                  <a:gd name="connsiteY1-4" fmla="*/ 135082 h 218209"/>
                  <a:gd name="connsiteX2-5" fmla="*/ 523917 w 596372"/>
                  <a:gd name="connsiteY2-6" fmla="*/ 151322 h 218209"/>
                  <a:gd name="connsiteX3-7" fmla="*/ 595638 w 596372"/>
                  <a:gd name="connsiteY3-8" fmla="*/ 218209 h 218209"/>
                  <a:gd name="connsiteX4-9" fmla="*/ 595638 w 596372"/>
                  <a:gd name="connsiteY4-10" fmla="*/ 218209 h 218209"/>
                  <a:gd name="connsiteX0-11" fmla="*/ 3356 w 596372"/>
                  <a:gd name="connsiteY0-12" fmla="*/ 0 h 238308"/>
                  <a:gd name="connsiteX1-13" fmla="*/ 86483 w 596372"/>
                  <a:gd name="connsiteY1-14" fmla="*/ 135082 h 238308"/>
                  <a:gd name="connsiteX2-15" fmla="*/ 523917 w 596372"/>
                  <a:gd name="connsiteY2-16" fmla="*/ 151322 h 238308"/>
                  <a:gd name="connsiteX3-17" fmla="*/ 595638 w 596372"/>
                  <a:gd name="connsiteY3-18" fmla="*/ 218209 h 238308"/>
                  <a:gd name="connsiteX4-19" fmla="*/ 512131 w 596372"/>
                  <a:gd name="connsiteY4-20" fmla="*/ 238308 h 238308"/>
                  <a:gd name="connsiteX0-21" fmla="*/ 3356 w 563184"/>
                  <a:gd name="connsiteY0-22" fmla="*/ 0 h 238308"/>
                  <a:gd name="connsiteX1-23" fmla="*/ 86483 w 563184"/>
                  <a:gd name="connsiteY1-24" fmla="*/ 135082 h 238308"/>
                  <a:gd name="connsiteX2-25" fmla="*/ 523917 w 563184"/>
                  <a:gd name="connsiteY2-26" fmla="*/ 151322 h 238308"/>
                  <a:gd name="connsiteX3-27" fmla="*/ 542246 w 563184"/>
                  <a:gd name="connsiteY3-28" fmla="*/ 194886 h 238308"/>
                  <a:gd name="connsiteX4-29" fmla="*/ 512131 w 563184"/>
                  <a:gd name="connsiteY4-30" fmla="*/ 238308 h 238308"/>
                  <a:gd name="connsiteX0-31" fmla="*/ 3356 w 563184"/>
                  <a:gd name="connsiteY0-32" fmla="*/ 0 h 236842"/>
                  <a:gd name="connsiteX1-33" fmla="*/ 86483 w 563184"/>
                  <a:gd name="connsiteY1-34" fmla="*/ 135082 h 236842"/>
                  <a:gd name="connsiteX2-35" fmla="*/ 523917 w 563184"/>
                  <a:gd name="connsiteY2-36" fmla="*/ 151322 h 236842"/>
                  <a:gd name="connsiteX3-37" fmla="*/ 542246 w 563184"/>
                  <a:gd name="connsiteY3-38" fmla="*/ 194886 h 236842"/>
                  <a:gd name="connsiteX4-39" fmla="*/ 500104 w 563184"/>
                  <a:gd name="connsiteY4-40" fmla="*/ 236842 h 236842"/>
                  <a:gd name="connsiteX0-41" fmla="*/ 3356 w 565483"/>
                  <a:gd name="connsiteY0-42" fmla="*/ 0 h 236842"/>
                  <a:gd name="connsiteX1-43" fmla="*/ 86483 w 565483"/>
                  <a:gd name="connsiteY1-44" fmla="*/ 135082 h 236842"/>
                  <a:gd name="connsiteX2-45" fmla="*/ 523917 w 565483"/>
                  <a:gd name="connsiteY2-46" fmla="*/ 151322 h 236842"/>
                  <a:gd name="connsiteX3-47" fmla="*/ 547529 w 565483"/>
                  <a:gd name="connsiteY3-48" fmla="*/ 212346 h 236842"/>
                  <a:gd name="connsiteX4-49" fmla="*/ 500104 w 565483"/>
                  <a:gd name="connsiteY4-50" fmla="*/ 236842 h 23684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565483" h="236842">
                    <a:moveTo>
                      <a:pt x="3356" y="0"/>
                    </a:moveTo>
                    <a:cubicBezTo>
                      <a:pt x="-6169" y="54552"/>
                      <a:pt x="-277" y="109862"/>
                      <a:pt x="86483" y="135082"/>
                    </a:cubicBezTo>
                    <a:cubicBezTo>
                      <a:pt x="173243" y="160302"/>
                      <a:pt x="447076" y="138445"/>
                      <a:pt x="523917" y="151322"/>
                    </a:cubicBezTo>
                    <a:cubicBezTo>
                      <a:pt x="600758" y="164199"/>
                      <a:pt x="547529" y="212346"/>
                      <a:pt x="547529" y="212346"/>
                    </a:cubicBezTo>
                    <a:lnTo>
                      <a:pt x="500104" y="236842"/>
                    </a:lnTo>
                  </a:path>
                </a:pathLst>
              </a:custGeom>
              <a:noFill/>
              <a:ln w="317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4" name="任意多边形: 形状 26"/>
              <p:cNvSpPr/>
              <p:nvPr/>
            </p:nvSpPr>
            <p:spPr>
              <a:xfrm rot="19562040" flipV="1">
                <a:off x="1386480" y="1639600"/>
                <a:ext cx="632065" cy="79830"/>
              </a:xfrm>
              <a:custGeom>
                <a:avLst/>
                <a:gdLst>
                  <a:gd name="connsiteX0" fmla="*/ 5562 w 651616"/>
                  <a:gd name="connsiteY0" fmla="*/ 0 h 218209"/>
                  <a:gd name="connsiteX1" fmla="*/ 88689 w 651616"/>
                  <a:gd name="connsiteY1" fmla="*/ 135082 h 218209"/>
                  <a:gd name="connsiteX2" fmla="*/ 618626 w 651616"/>
                  <a:gd name="connsiteY2" fmla="*/ 155864 h 218209"/>
                  <a:gd name="connsiteX3" fmla="*/ 597844 w 651616"/>
                  <a:gd name="connsiteY3" fmla="*/ 218209 h 218209"/>
                  <a:gd name="connsiteX4" fmla="*/ 597844 w 651616"/>
                  <a:gd name="connsiteY4" fmla="*/ 218209 h 218209"/>
                  <a:gd name="connsiteX0-1" fmla="*/ 5562 w 651616"/>
                  <a:gd name="connsiteY0-2" fmla="*/ 0 h 218209"/>
                  <a:gd name="connsiteX1-3" fmla="*/ 88689 w 651616"/>
                  <a:gd name="connsiteY1-4" fmla="*/ 135082 h 218209"/>
                  <a:gd name="connsiteX2-5" fmla="*/ 618626 w 651616"/>
                  <a:gd name="connsiteY2-6" fmla="*/ 155864 h 218209"/>
                  <a:gd name="connsiteX3-7" fmla="*/ 597844 w 651616"/>
                  <a:gd name="connsiteY3-8" fmla="*/ 218209 h 218209"/>
                  <a:gd name="connsiteX0-9" fmla="*/ 5562 w 618626"/>
                  <a:gd name="connsiteY0-10" fmla="*/ 0 h 155864"/>
                  <a:gd name="connsiteX1-11" fmla="*/ 88689 w 618626"/>
                  <a:gd name="connsiteY1-12" fmla="*/ 135082 h 155864"/>
                  <a:gd name="connsiteX2-13" fmla="*/ 618626 w 618626"/>
                  <a:gd name="connsiteY2-14" fmla="*/ 155864 h 155864"/>
                  <a:gd name="connsiteX0-15" fmla="*/ 6349 w 644090"/>
                  <a:gd name="connsiteY0-16" fmla="*/ 0 h 158337"/>
                  <a:gd name="connsiteX1-17" fmla="*/ 89476 w 644090"/>
                  <a:gd name="connsiteY1-18" fmla="*/ 135082 h 158337"/>
                  <a:gd name="connsiteX2-19" fmla="*/ 644090 w 644090"/>
                  <a:gd name="connsiteY2-20" fmla="*/ 158337 h 1583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644090" h="158337">
                    <a:moveTo>
                      <a:pt x="6349" y="0"/>
                    </a:moveTo>
                    <a:cubicBezTo>
                      <a:pt x="-3176" y="54552"/>
                      <a:pt x="-16814" y="108692"/>
                      <a:pt x="89476" y="135082"/>
                    </a:cubicBezTo>
                    <a:cubicBezTo>
                      <a:pt x="195766" y="161472"/>
                      <a:pt x="559231" y="144483"/>
                      <a:pt x="644090" y="158337"/>
                    </a:cubicBezTo>
                  </a:path>
                </a:pathLst>
              </a:custGeom>
              <a:noFill/>
              <a:ln w="317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1" name="任意多边形: 形状 26"/>
            <p:cNvSpPr/>
            <p:nvPr/>
          </p:nvSpPr>
          <p:spPr>
            <a:xfrm rot="7849497">
              <a:off x="3018865" y="2047237"/>
              <a:ext cx="497771" cy="111014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3356 w 596372"/>
                <a:gd name="connsiteY0-2" fmla="*/ 0 h 218209"/>
                <a:gd name="connsiteX1-3" fmla="*/ 86483 w 596372"/>
                <a:gd name="connsiteY1-4" fmla="*/ 135082 h 218209"/>
                <a:gd name="connsiteX2-5" fmla="*/ 523917 w 596372"/>
                <a:gd name="connsiteY2-6" fmla="*/ 151322 h 218209"/>
                <a:gd name="connsiteX3-7" fmla="*/ 595638 w 596372"/>
                <a:gd name="connsiteY3-8" fmla="*/ 218209 h 218209"/>
                <a:gd name="connsiteX4-9" fmla="*/ 595638 w 596372"/>
                <a:gd name="connsiteY4-10" fmla="*/ 218209 h 218209"/>
                <a:gd name="connsiteX0-11" fmla="*/ 3356 w 596372"/>
                <a:gd name="connsiteY0-12" fmla="*/ 0 h 238308"/>
                <a:gd name="connsiteX1-13" fmla="*/ 86483 w 596372"/>
                <a:gd name="connsiteY1-14" fmla="*/ 135082 h 238308"/>
                <a:gd name="connsiteX2-15" fmla="*/ 523917 w 596372"/>
                <a:gd name="connsiteY2-16" fmla="*/ 151322 h 238308"/>
                <a:gd name="connsiteX3-17" fmla="*/ 595638 w 596372"/>
                <a:gd name="connsiteY3-18" fmla="*/ 218209 h 238308"/>
                <a:gd name="connsiteX4-19" fmla="*/ 512131 w 596372"/>
                <a:gd name="connsiteY4-20" fmla="*/ 238308 h 238308"/>
                <a:gd name="connsiteX0-21" fmla="*/ 3356 w 563184"/>
                <a:gd name="connsiteY0-22" fmla="*/ 0 h 238308"/>
                <a:gd name="connsiteX1-23" fmla="*/ 86483 w 563184"/>
                <a:gd name="connsiteY1-24" fmla="*/ 135082 h 238308"/>
                <a:gd name="connsiteX2-25" fmla="*/ 523917 w 563184"/>
                <a:gd name="connsiteY2-26" fmla="*/ 151322 h 238308"/>
                <a:gd name="connsiteX3-27" fmla="*/ 542246 w 563184"/>
                <a:gd name="connsiteY3-28" fmla="*/ 194886 h 238308"/>
                <a:gd name="connsiteX4-29" fmla="*/ 512131 w 563184"/>
                <a:gd name="connsiteY4-30" fmla="*/ 238308 h 238308"/>
                <a:gd name="connsiteX0-31" fmla="*/ 3356 w 563184"/>
                <a:gd name="connsiteY0-32" fmla="*/ 0 h 236842"/>
                <a:gd name="connsiteX1-33" fmla="*/ 86483 w 563184"/>
                <a:gd name="connsiteY1-34" fmla="*/ 135082 h 236842"/>
                <a:gd name="connsiteX2-35" fmla="*/ 523917 w 563184"/>
                <a:gd name="connsiteY2-36" fmla="*/ 151322 h 236842"/>
                <a:gd name="connsiteX3-37" fmla="*/ 542246 w 563184"/>
                <a:gd name="connsiteY3-38" fmla="*/ 194886 h 236842"/>
                <a:gd name="connsiteX4-39" fmla="*/ 500104 w 563184"/>
                <a:gd name="connsiteY4-40" fmla="*/ 236842 h 236842"/>
                <a:gd name="connsiteX0-41" fmla="*/ 3356 w 565483"/>
                <a:gd name="connsiteY0-42" fmla="*/ 0 h 236842"/>
                <a:gd name="connsiteX1-43" fmla="*/ 86483 w 565483"/>
                <a:gd name="connsiteY1-44" fmla="*/ 135082 h 236842"/>
                <a:gd name="connsiteX2-45" fmla="*/ 523917 w 565483"/>
                <a:gd name="connsiteY2-46" fmla="*/ 151322 h 236842"/>
                <a:gd name="connsiteX3-47" fmla="*/ 547529 w 565483"/>
                <a:gd name="connsiteY3-48" fmla="*/ 212346 h 236842"/>
                <a:gd name="connsiteX4-49" fmla="*/ 500104 w 565483"/>
                <a:gd name="connsiteY4-50" fmla="*/ 236842 h 236842"/>
                <a:gd name="connsiteX0-51" fmla="*/ 3356 w 587996"/>
                <a:gd name="connsiteY0-52" fmla="*/ 0 h 236842"/>
                <a:gd name="connsiteX1-53" fmla="*/ 86483 w 587996"/>
                <a:gd name="connsiteY1-54" fmla="*/ 135082 h 236842"/>
                <a:gd name="connsiteX2-55" fmla="*/ 523917 w 587996"/>
                <a:gd name="connsiteY2-56" fmla="*/ 151322 h 236842"/>
                <a:gd name="connsiteX3-57" fmla="*/ 585469 w 587996"/>
                <a:gd name="connsiteY3-58" fmla="*/ 220330 h 236842"/>
                <a:gd name="connsiteX4-59" fmla="*/ 500104 w 587996"/>
                <a:gd name="connsiteY4-60" fmla="*/ 236842 h 236842"/>
                <a:gd name="connsiteX0-61" fmla="*/ 3356 w 587996"/>
                <a:gd name="connsiteY0-62" fmla="*/ 0 h 244339"/>
                <a:gd name="connsiteX1-63" fmla="*/ 86483 w 587996"/>
                <a:gd name="connsiteY1-64" fmla="*/ 135082 h 244339"/>
                <a:gd name="connsiteX2-65" fmla="*/ 523917 w 587996"/>
                <a:gd name="connsiteY2-66" fmla="*/ 151322 h 244339"/>
                <a:gd name="connsiteX3-67" fmla="*/ 585469 w 587996"/>
                <a:gd name="connsiteY3-68" fmla="*/ 220330 h 244339"/>
                <a:gd name="connsiteX4-69" fmla="*/ 534036 w 587996"/>
                <a:gd name="connsiteY4-70" fmla="*/ 244339 h 244339"/>
                <a:gd name="connsiteX0-71" fmla="*/ 3559 w 591992"/>
                <a:gd name="connsiteY0-72" fmla="*/ 0 h 244339"/>
                <a:gd name="connsiteX1-73" fmla="*/ 86686 w 591992"/>
                <a:gd name="connsiteY1-74" fmla="*/ 135082 h 244339"/>
                <a:gd name="connsiteX2-75" fmla="*/ 535168 w 591992"/>
                <a:gd name="connsiteY2-76" fmla="*/ 129124 h 244339"/>
                <a:gd name="connsiteX3-77" fmla="*/ 585672 w 591992"/>
                <a:gd name="connsiteY3-78" fmla="*/ 220330 h 244339"/>
                <a:gd name="connsiteX4-79" fmla="*/ 534239 w 591992"/>
                <a:gd name="connsiteY4-80" fmla="*/ 244339 h 244339"/>
                <a:gd name="connsiteX0-81" fmla="*/ 3559 w 594181"/>
                <a:gd name="connsiteY0-82" fmla="*/ 0 h 244339"/>
                <a:gd name="connsiteX1-83" fmla="*/ 86686 w 594181"/>
                <a:gd name="connsiteY1-84" fmla="*/ 135082 h 244339"/>
                <a:gd name="connsiteX2-85" fmla="*/ 535168 w 594181"/>
                <a:gd name="connsiteY2-86" fmla="*/ 129124 h 244339"/>
                <a:gd name="connsiteX3-87" fmla="*/ 588993 w 594181"/>
                <a:gd name="connsiteY3-88" fmla="*/ 190464 h 244339"/>
                <a:gd name="connsiteX4-89" fmla="*/ 534239 w 594181"/>
                <a:gd name="connsiteY4-90" fmla="*/ 244339 h 244339"/>
                <a:gd name="connsiteX0-91" fmla="*/ 3559 w 594181"/>
                <a:gd name="connsiteY0-92" fmla="*/ 0 h 221164"/>
                <a:gd name="connsiteX1-93" fmla="*/ 86686 w 594181"/>
                <a:gd name="connsiteY1-94" fmla="*/ 135082 h 221164"/>
                <a:gd name="connsiteX2-95" fmla="*/ 535168 w 594181"/>
                <a:gd name="connsiteY2-96" fmla="*/ 129124 h 221164"/>
                <a:gd name="connsiteX3-97" fmla="*/ 588993 w 594181"/>
                <a:gd name="connsiteY3-98" fmla="*/ 190464 h 221164"/>
                <a:gd name="connsiteX4-99" fmla="*/ 537268 w 594181"/>
                <a:gd name="connsiteY4-100" fmla="*/ 221163 h 2211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94181" h="221164">
                  <a:moveTo>
                    <a:pt x="3559" y="0"/>
                  </a:moveTo>
                  <a:cubicBezTo>
                    <a:pt x="-5966" y="54552"/>
                    <a:pt x="-1915" y="113561"/>
                    <a:pt x="86686" y="135082"/>
                  </a:cubicBezTo>
                  <a:cubicBezTo>
                    <a:pt x="175287" y="156603"/>
                    <a:pt x="451450" y="119894"/>
                    <a:pt x="535168" y="129124"/>
                  </a:cubicBezTo>
                  <a:cubicBezTo>
                    <a:pt x="618886" y="138354"/>
                    <a:pt x="588993" y="190464"/>
                    <a:pt x="588993" y="190464"/>
                  </a:cubicBezTo>
                  <a:lnTo>
                    <a:pt x="537268" y="221163"/>
                  </a:lnTo>
                </a:path>
              </a:pathLst>
            </a:custGeom>
            <a:noFill/>
            <a:ln w="317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9" name="组合 278"/>
          <p:cNvGrpSpPr/>
          <p:nvPr/>
        </p:nvGrpSpPr>
        <p:grpSpPr>
          <a:xfrm rot="20118616">
            <a:off x="4217508" y="2558977"/>
            <a:ext cx="359587" cy="542028"/>
            <a:chOff x="3066377" y="1779094"/>
            <a:chExt cx="520068" cy="783931"/>
          </a:xfrm>
        </p:grpSpPr>
        <p:grpSp>
          <p:nvGrpSpPr>
            <p:cNvPr id="280" name="组合 279"/>
            <p:cNvGrpSpPr/>
            <p:nvPr/>
          </p:nvGrpSpPr>
          <p:grpSpPr>
            <a:xfrm rot="5811537" flipV="1">
              <a:off x="2934445" y="1911026"/>
              <a:ext cx="783931" cy="520068"/>
              <a:chOff x="1386480" y="1639600"/>
              <a:chExt cx="918295" cy="522368"/>
            </a:xfrm>
          </p:grpSpPr>
          <p:grpSp>
            <p:nvGrpSpPr>
              <p:cNvPr id="282" name="组合 281"/>
              <p:cNvGrpSpPr/>
              <p:nvPr/>
            </p:nvGrpSpPr>
            <p:grpSpPr>
              <a:xfrm rot="14162040" flipV="1">
                <a:off x="1755887" y="1613080"/>
                <a:ext cx="336269" cy="761507"/>
                <a:chOff x="3272537" y="2308003"/>
                <a:chExt cx="444645" cy="719624"/>
              </a:xfrm>
            </p:grpSpPr>
            <p:sp>
              <p:nvSpPr>
                <p:cNvPr id="285" name="任意多边形: 形状 26"/>
                <p:cNvSpPr/>
                <p:nvPr/>
              </p:nvSpPr>
              <p:spPr>
                <a:xfrm rot="16200000">
                  <a:off x="2968103" y="2612437"/>
                  <a:ext cx="719624" cy="110756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7103 w 692188"/>
                    <a:gd name="connsiteY0-2" fmla="*/ 0 h 218209"/>
                    <a:gd name="connsiteX1-3" fmla="*/ 90230 w 692188"/>
                    <a:gd name="connsiteY1-4" fmla="*/ 135082 h 218209"/>
                    <a:gd name="connsiteX2-5" fmla="*/ 666418 w 692188"/>
                    <a:gd name="connsiteY2-6" fmla="*/ 158137 h 218209"/>
                    <a:gd name="connsiteX3-7" fmla="*/ 599385 w 692188"/>
                    <a:gd name="connsiteY3-8" fmla="*/ 218209 h 218209"/>
                    <a:gd name="connsiteX4-9" fmla="*/ 599385 w 692188"/>
                    <a:gd name="connsiteY4-10" fmla="*/ 218209 h 218209"/>
                    <a:gd name="connsiteX0-11" fmla="*/ 7103 w 804262"/>
                    <a:gd name="connsiteY0-12" fmla="*/ 0 h 418066"/>
                    <a:gd name="connsiteX1-13" fmla="*/ 90230 w 804262"/>
                    <a:gd name="connsiteY1-14" fmla="*/ 135082 h 418066"/>
                    <a:gd name="connsiteX2-15" fmla="*/ 666418 w 804262"/>
                    <a:gd name="connsiteY2-16" fmla="*/ 158137 h 418066"/>
                    <a:gd name="connsiteX3-17" fmla="*/ 599385 w 804262"/>
                    <a:gd name="connsiteY3-18" fmla="*/ 218209 h 418066"/>
                    <a:gd name="connsiteX4-19" fmla="*/ 804262 w 804262"/>
                    <a:gd name="connsiteY4-20" fmla="*/ 418065 h 418066"/>
                    <a:gd name="connsiteX0-21" fmla="*/ 7103 w 804262"/>
                    <a:gd name="connsiteY0-22" fmla="*/ 0 h 418064"/>
                    <a:gd name="connsiteX1-23" fmla="*/ 90230 w 804262"/>
                    <a:gd name="connsiteY1-24" fmla="*/ 135082 h 418064"/>
                    <a:gd name="connsiteX2-25" fmla="*/ 666418 w 804262"/>
                    <a:gd name="connsiteY2-26" fmla="*/ 158137 h 418064"/>
                    <a:gd name="connsiteX3-27" fmla="*/ 649061 w 804262"/>
                    <a:gd name="connsiteY3-28" fmla="*/ 234353 h 418064"/>
                    <a:gd name="connsiteX4-29" fmla="*/ 804262 w 804262"/>
                    <a:gd name="connsiteY4-30" fmla="*/ 418065 h 418064"/>
                    <a:gd name="connsiteX0-31" fmla="*/ 7103 w 703746"/>
                    <a:gd name="connsiteY0-32" fmla="*/ 0 h 234354"/>
                    <a:gd name="connsiteX1-33" fmla="*/ 90230 w 703746"/>
                    <a:gd name="connsiteY1-34" fmla="*/ 135082 h 234354"/>
                    <a:gd name="connsiteX2-35" fmla="*/ 666418 w 703746"/>
                    <a:gd name="connsiteY2-36" fmla="*/ 158137 h 234354"/>
                    <a:gd name="connsiteX3-37" fmla="*/ 649061 w 703746"/>
                    <a:gd name="connsiteY3-38" fmla="*/ 234353 h 234354"/>
                    <a:gd name="connsiteX0-39" fmla="*/ 7103 w 708469"/>
                    <a:gd name="connsiteY0-40" fmla="*/ 0 h 249688"/>
                    <a:gd name="connsiteX1-41" fmla="*/ 90230 w 708469"/>
                    <a:gd name="connsiteY1-42" fmla="*/ 135082 h 249688"/>
                    <a:gd name="connsiteX2-43" fmla="*/ 666418 w 708469"/>
                    <a:gd name="connsiteY2-44" fmla="*/ 158137 h 249688"/>
                    <a:gd name="connsiteX3-45" fmla="*/ 664513 w 708469"/>
                    <a:gd name="connsiteY3-46" fmla="*/ 249688 h 249688"/>
                    <a:gd name="connsiteX0-47" fmla="*/ 1435 w 767430"/>
                    <a:gd name="connsiteY0-48" fmla="*/ -1 h 200383"/>
                    <a:gd name="connsiteX1-49" fmla="*/ 149191 w 767430"/>
                    <a:gd name="connsiteY1-50" fmla="*/ 85777 h 200383"/>
                    <a:gd name="connsiteX2-51" fmla="*/ 725379 w 767430"/>
                    <a:gd name="connsiteY2-52" fmla="*/ 108832 h 200383"/>
                    <a:gd name="connsiteX3-53" fmla="*/ 723474 w 767430"/>
                    <a:gd name="connsiteY3-54" fmla="*/ 200383 h 200383"/>
                    <a:gd name="connsiteX0-55" fmla="*/ 1067 w 787985"/>
                    <a:gd name="connsiteY0-56" fmla="*/ 0 h 182754"/>
                    <a:gd name="connsiteX1-57" fmla="*/ 169746 w 787985"/>
                    <a:gd name="connsiteY1-58" fmla="*/ 68148 h 182754"/>
                    <a:gd name="connsiteX2-59" fmla="*/ 745934 w 787985"/>
                    <a:gd name="connsiteY2-60" fmla="*/ 91203 h 182754"/>
                    <a:gd name="connsiteX3-61" fmla="*/ 744029 w 787985"/>
                    <a:gd name="connsiteY3-62" fmla="*/ 182754 h 182754"/>
                    <a:gd name="connsiteX0-63" fmla="*/ 0 w 786918"/>
                    <a:gd name="connsiteY0-64" fmla="*/ 0 h 182754"/>
                    <a:gd name="connsiteX1-65" fmla="*/ 168679 w 786918"/>
                    <a:gd name="connsiteY1-66" fmla="*/ 68148 h 182754"/>
                    <a:gd name="connsiteX2-67" fmla="*/ 744867 w 786918"/>
                    <a:gd name="connsiteY2-68" fmla="*/ 91203 h 182754"/>
                    <a:gd name="connsiteX3-69" fmla="*/ 742962 w 786918"/>
                    <a:gd name="connsiteY3-70" fmla="*/ 182754 h 182754"/>
                    <a:gd name="connsiteX0-71" fmla="*/ 0 w 786918"/>
                    <a:gd name="connsiteY0-72" fmla="*/ 110 h 182864"/>
                    <a:gd name="connsiteX1-73" fmla="*/ 168679 w 786918"/>
                    <a:gd name="connsiteY1-74" fmla="*/ 68258 h 182864"/>
                    <a:gd name="connsiteX2-75" fmla="*/ 744867 w 786918"/>
                    <a:gd name="connsiteY2-76" fmla="*/ 91313 h 182864"/>
                    <a:gd name="connsiteX3-77" fmla="*/ 742962 w 786918"/>
                    <a:gd name="connsiteY3-78" fmla="*/ 182864 h 182864"/>
                    <a:gd name="connsiteX0-79" fmla="*/ 0 w 786918"/>
                    <a:gd name="connsiteY0-80" fmla="*/ 0 h 182754"/>
                    <a:gd name="connsiteX1-81" fmla="*/ 168679 w 786918"/>
                    <a:gd name="connsiteY1-82" fmla="*/ 68148 h 182754"/>
                    <a:gd name="connsiteX2-83" fmla="*/ 744867 w 786918"/>
                    <a:gd name="connsiteY2-84" fmla="*/ 91203 h 182754"/>
                    <a:gd name="connsiteX3-85" fmla="*/ 742962 w 786918"/>
                    <a:gd name="connsiteY3-86" fmla="*/ 182754 h 182754"/>
                    <a:gd name="connsiteX0-87" fmla="*/ 0 w 787244"/>
                    <a:gd name="connsiteY0-88" fmla="*/ 0 h 182754"/>
                    <a:gd name="connsiteX1-89" fmla="*/ 164274 w 787244"/>
                    <a:gd name="connsiteY1-90" fmla="*/ 30614 h 182754"/>
                    <a:gd name="connsiteX2-91" fmla="*/ 744867 w 787244"/>
                    <a:gd name="connsiteY2-92" fmla="*/ 91203 h 182754"/>
                    <a:gd name="connsiteX3-93" fmla="*/ 742962 w 787244"/>
                    <a:gd name="connsiteY3-94" fmla="*/ 182754 h 182754"/>
                    <a:gd name="connsiteX0-95" fmla="*/ 0 w 622970"/>
                    <a:gd name="connsiteY0-96" fmla="*/ 0 h 152140"/>
                    <a:gd name="connsiteX1-97" fmla="*/ 580593 w 622970"/>
                    <a:gd name="connsiteY1-98" fmla="*/ 60589 h 152140"/>
                    <a:gd name="connsiteX2-99" fmla="*/ 578688 w 622970"/>
                    <a:gd name="connsiteY2-100" fmla="*/ 152140 h 152140"/>
                    <a:gd name="connsiteX0-101" fmla="*/ 0 w 775994"/>
                    <a:gd name="connsiteY0-102" fmla="*/ -1 h 166133"/>
                    <a:gd name="connsiteX1-103" fmla="*/ 723065 w 775994"/>
                    <a:gd name="connsiteY1-104" fmla="*/ 74582 h 166133"/>
                    <a:gd name="connsiteX2-105" fmla="*/ 721160 w 775994"/>
                    <a:gd name="connsiteY2-106" fmla="*/ 166133 h 16613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775994" h="166133">
                      <a:moveTo>
                        <a:pt x="0" y="-1"/>
                      </a:moveTo>
                      <a:cubicBezTo>
                        <a:pt x="124144" y="15199"/>
                        <a:pt x="602872" y="46893"/>
                        <a:pt x="723065" y="74582"/>
                      </a:cubicBezTo>
                      <a:cubicBezTo>
                        <a:pt x="843258" y="102271"/>
                        <a:pt x="721160" y="166133"/>
                        <a:pt x="721160" y="166133"/>
                      </a:cubicBez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6" name="任意多边形: 形状 26"/>
                <p:cNvSpPr/>
                <p:nvPr/>
              </p:nvSpPr>
              <p:spPr>
                <a:xfrm rot="16200000">
                  <a:off x="3099371" y="2585162"/>
                  <a:ext cx="650389" cy="173829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5562 w 687495"/>
                    <a:gd name="connsiteY0-2" fmla="*/ 0 h 218209"/>
                    <a:gd name="connsiteX1-3" fmla="*/ 88689 w 687495"/>
                    <a:gd name="connsiteY1-4" fmla="*/ 135082 h 218209"/>
                    <a:gd name="connsiteX2-5" fmla="*/ 618626 w 687495"/>
                    <a:gd name="connsiteY2-6" fmla="*/ 155864 h 218209"/>
                    <a:gd name="connsiteX3-7" fmla="*/ 678732 w 687495"/>
                    <a:gd name="connsiteY3-8" fmla="*/ 199374 h 218209"/>
                    <a:gd name="connsiteX4-9" fmla="*/ 597844 w 687495"/>
                    <a:gd name="connsiteY4-10" fmla="*/ 218209 h 218209"/>
                    <a:gd name="connsiteX5" fmla="*/ 597844 w 687495"/>
                    <a:gd name="connsiteY5" fmla="*/ 218209 h 218209"/>
                    <a:gd name="connsiteX0-11" fmla="*/ 5562 w 687494"/>
                    <a:gd name="connsiteY0-12" fmla="*/ 0 h 246265"/>
                    <a:gd name="connsiteX1-13" fmla="*/ 88689 w 687494"/>
                    <a:gd name="connsiteY1-14" fmla="*/ 135082 h 246265"/>
                    <a:gd name="connsiteX2-15" fmla="*/ 618626 w 687494"/>
                    <a:gd name="connsiteY2-16" fmla="*/ 155864 h 246265"/>
                    <a:gd name="connsiteX3-17" fmla="*/ 678732 w 687494"/>
                    <a:gd name="connsiteY3-18" fmla="*/ 199374 h 246265"/>
                    <a:gd name="connsiteX4-19" fmla="*/ 597844 w 687494"/>
                    <a:gd name="connsiteY4-20" fmla="*/ 218209 h 246265"/>
                    <a:gd name="connsiteX5-21" fmla="*/ 634907 w 687494"/>
                    <a:gd name="connsiteY5-22" fmla="*/ 246266 h 246265"/>
                    <a:gd name="connsiteX0-23" fmla="*/ 5562 w 687494"/>
                    <a:gd name="connsiteY0-24" fmla="*/ 0 h 218209"/>
                    <a:gd name="connsiteX1-25" fmla="*/ 88689 w 687494"/>
                    <a:gd name="connsiteY1-26" fmla="*/ 135082 h 218209"/>
                    <a:gd name="connsiteX2-27" fmla="*/ 618626 w 687494"/>
                    <a:gd name="connsiteY2-28" fmla="*/ 155864 h 218209"/>
                    <a:gd name="connsiteX3-29" fmla="*/ 678732 w 687494"/>
                    <a:gd name="connsiteY3-30" fmla="*/ 199374 h 218209"/>
                    <a:gd name="connsiteX4-31" fmla="*/ 597844 w 687494"/>
                    <a:gd name="connsiteY4-32" fmla="*/ 218209 h 218209"/>
                    <a:gd name="connsiteX0-33" fmla="*/ 5562 w 687494"/>
                    <a:gd name="connsiteY0-34" fmla="*/ 0 h 232885"/>
                    <a:gd name="connsiteX1-35" fmla="*/ 88689 w 687494"/>
                    <a:gd name="connsiteY1-36" fmla="*/ 135082 h 232885"/>
                    <a:gd name="connsiteX2-37" fmla="*/ 618626 w 687494"/>
                    <a:gd name="connsiteY2-38" fmla="*/ 155864 h 232885"/>
                    <a:gd name="connsiteX3-39" fmla="*/ 678732 w 687494"/>
                    <a:gd name="connsiteY3-40" fmla="*/ 199374 h 232885"/>
                    <a:gd name="connsiteX4-41" fmla="*/ 635491 w 687494"/>
                    <a:gd name="connsiteY4-42" fmla="*/ 232886 h 232885"/>
                    <a:gd name="connsiteX0-43" fmla="*/ 5562 w 684304"/>
                    <a:gd name="connsiteY0-44" fmla="*/ 0 h 232887"/>
                    <a:gd name="connsiteX1-45" fmla="*/ 88689 w 684304"/>
                    <a:gd name="connsiteY1-46" fmla="*/ 135082 h 232887"/>
                    <a:gd name="connsiteX2-47" fmla="*/ 618626 w 684304"/>
                    <a:gd name="connsiteY2-48" fmla="*/ 155864 h 232887"/>
                    <a:gd name="connsiteX3-49" fmla="*/ 673743 w 684304"/>
                    <a:gd name="connsiteY3-50" fmla="*/ 175223 h 232887"/>
                    <a:gd name="connsiteX4-51" fmla="*/ 635491 w 684304"/>
                    <a:gd name="connsiteY4-52" fmla="*/ 232886 h 232887"/>
                    <a:gd name="connsiteX0-53" fmla="*/ 5562 w 684305"/>
                    <a:gd name="connsiteY0-54" fmla="*/ 0 h 247245"/>
                    <a:gd name="connsiteX1-55" fmla="*/ 88689 w 684305"/>
                    <a:gd name="connsiteY1-56" fmla="*/ 135082 h 247245"/>
                    <a:gd name="connsiteX2-57" fmla="*/ 618626 w 684305"/>
                    <a:gd name="connsiteY2-58" fmla="*/ 155864 h 247245"/>
                    <a:gd name="connsiteX3-59" fmla="*/ 673743 w 684305"/>
                    <a:gd name="connsiteY3-60" fmla="*/ 175223 h 247245"/>
                    <a:gd name="connsiteX4-61" fmla="*/ 642924 w 684305"/>
                    <a:gd name="connsiteY4-62" fmla="*/ 247244 h 247245"/>
                    <a:gd name="connsiteX0-63" fmla="*/ 5562 w 694353"/>
                    <a:gd name="connsiteY0-64" fmla="*/ 0 h 247243"/>
                    <a:gd name="connsiteX1-65" fmla="*/ 88689 w 694353"/>
                    <a:gd name="connsiteY1-66" fmla="*/ 135082 h 247243"/>
                    <a:gd name="connsiteX2-67" fmla="*/ 618626 w 694353"/>
                    <a:gd name="connsiteY2-68" fmla="*/ 155864 h 247243"/>
                    <a:gd name="connsiteX3-69" fmla="*/ 688610 w 694353"/>
                    <a:gd name="connsiteY3-70" fmla="*/ 203941 h 247243"/>
                    <a:gd name="connsiteX4-71" fmla="*/ 642924 w 694353"/>
                    <a:gd name="connsiteY4-72" fmla="*/ 247244 h 247243"/>
                    <a:gd name="connsiteX0-73" fmla="*/ 5562 w 688656"/>
                    <a:gd name="connsiteY0-74" fmla="*/ 0 h 247245"/>
                    <a:gd name="connsiteX1-75" fmla="*/ 88689 w 688656"/>
                    <a:gd name="connsiteY1-76" fmla="*/ 135082 h 247245"/>
                    <a:gd name="connsiteX2-77" fmla="*/ 618626 w 688656"/>
                    <a:gd name="connsiteY2-78" fmla="*/ 155864 h 247245"/>
                    <a:gd name="connsiteX3-79" fmla="*/ 688610 w 688656"/>
                    <a:gd name="connsiteY3-80" fmla="*/ 203941 h 247245"/>
                    <a:gd name="connsiteX4-81" fmla="*/ 642924 w 688656"/>
                    <a:gd name="connsiteY4-82" fmla="*/ 247244 h 247245"/>
                    <a:gd name="connsiteX0-83" fmla="*/ 5562 w 688655"/>
                    <a:gd name="connsiteY0-84" fmla="*/ 0 h 247243"/>
                    <a:gd name="connsiteX1-85" fmla="*/ 88689 w 688655"/>
                    <a:gd name="connsiteY1-86" fmla="*/ 135082 h 247243"/>
                    <a:gd name="connsiteX2-87" fmla="*/ 618626 w 688655"/>
                    <a:gd name="connsiteY2-88" fmla="*/ 155864 h 247243"/>
                    <a:gd name="connsiteX3-89" fmla="*/ 688610 w 688655"/>
                    <a:gd name="connsiteY3-90" fmla="*/ 203941 h 247243"/>
                    <a:gd name="connsiteX4-91" fmla="*/ 642924 w 688655"/>
                    <a:gd name="connsiteY4-92" fmla="*/ 247244 h 247243"/>
                    <a:gd name="connsiteX0-93" fmla="*/ 5562 w 688655"/>
                    <a:gd name="connsiteY0-94" fmla="*/ 0 h 203941"/>
                    <a:gd name="connsiteX1-95" fmla="*/ 88689 w 688655"/>
                    <a:gd name="connsiteY1-96" fmla="*/ 135082 h 203941"/>
                    <a:gd name="connsiteX2-97" fmla="*/ 618626 w 688655"/>
                    <a:gd name="connsiteY2-98" fmla="*/ 155864 h 203941"/>
                    <a:gd name="connsiteX3-99" fmla="*/ 688610 w 688655"/>
                    <a:gd name="connsiteY3-100" fmla="*/ 203941 h 203941"/>
                    <a:gd name="connsiteX0-101" fmla="*/ 5562 w 677530"/>
                    <a:gd name="connsiteY0-102" fmla="*/ 0 h 242131"/>
                    <a:gd name="connsiteX1-103" fmla="*/ 88689 w 677530"/>
                    <a:gd name="connsiteY1-104" fmla="*/ 135082 h 242131"/>
                    <a:gd name="connsiteX2-105" fmla="*/ 618626 w 677530"/>
                    <a:gd name="connsiteY2-106" fmla="*/ 155864 h 242131"/>
                    <a:gd name="connsiteX3-107" fmla="*/ 670817 w 677530"/>
                    <a:gd name="connsiteY3-108" fmla="*/ 242131 h 242131"/>
                    <a:gd name="connsiteX0-109" fmla="*/ 5562 w 664333"/>
                    <a:gd name="connsiteY0-110" fmla="*/ 0 h 238712"/>
                    <a:gd name="connsiteX1-111" fmla="*/ 88689 w 664333"/>
                    <a:gd name="connsiteY1-112" fmla="*/ 135082 h 238712"/>
                    <a:gd name="connsiteX2-113" fmla="*/ 618626 w 664333"/>
                    <a:gd name="connsiteY2-114" fmla="*/ 155864 h 238712"/>
                    <a:gd name="connsiteX3-115" fmla="*/ 642752 w 664333"/>
                    <a:gd name="connsiteY3-116" fmla="*/ 238712 h 238712"/>
                    <a:gd name="connsiteX0-117" fmla="*/ 5562 w 711991"/>
                    <a:gd name="connsiteY0-118" fmla="*/ 0 h 314413"/>
                    <a:gd name="connsiteX1-119" fmla="*/ 88689 w 711991"/>
                    <a:gd name="connsiteY1-120" fmla="*/ 135082 h 314413"/>
                    <a:gd name="connsiteX2-121" fmla="*/ 618626 w 711991"/>
                    <a:gd name="connsiteY2-122" fmla="*/ 155864 h 314413"/>
                    <a:gd name="connsiteX3-123" fmla="*/ 711991 w 711991"/>
                    <a:gd name="connsiteY3-124" fmla="*/ 314414 h 314413"/>
                    <a:gd name="connsiteX0-125" fmla="*/ 5562 w 665363"/>
                    <a:gd name="connsiteY0-126" fmla="*/ 0 h 272655"/>
                    <a:gd name="connsiteX1-127" fmla="*/ 88689 w 665363"/>
                    <a:gd name="connsiteY1-128" fmla="*/ 135082 h 272655"/>
                    <a:gd name="connsiteX2-129" fmla="*/ 618626 w 665363"/>
                    <a:gd name="connsiteY2-130" fmla="*/ 155864 h 272655"/>
                    <a:gd name="connsiteX3-131" fmla="*/ 645298 w 665363"/>
                    <a:gd name="connsiteY3-132" fmla="*/ 272656 h 272655"/>
                    <a:gd name="connsiteX0-133" fmla="*/ 5562 w 676446"/>
                    <a:gd name="connsiteY0-134" fmla="*/ 0 h 272657"/>
                    <a:gd name="connsiteX1-135" fmla="*/ 88689 w 676446"/>
                    <a:gd name="connsiteY1-136" fmla="*/ 135082 h 272657"/>
                    <a:gd name="connsiteX2-137" fmla="*/ 618626 w 676446"/>
                    <a:gd name="connsiteY2-138" fmla="*/ 155864 h 272657"/>
                    <a:gd name="connsiteX3-139" fmla="*/ 645298 w 676446"/>
                    <a:gd name="connsiteY3-140" fmla="*/ 272656 h 272657"/>
                    <a:gd name="connsiteX0-141" fmla="*/ 20123 w 691007"/>
                    <a:gd name="connsiteY0-142" fmla="*/ 0 h 272655"/>
                    <a:gd name="connsiteX1-143" fmla="*/ 103250 w 691007"/>
                    <a:gd name="connsiteY1-144" fmla="*/ 135082 h 272655"/>
                    <a:gd name="connsiteX2-145" fmla="*/ 633187 w 691007"/>
                    <a:gd name="connsiteY2-146" fmla="*/ 155864 h 272655"/>
                    <a:gd name="connsiteX3-147" fmla="*/ 659859 w 691007"/>
                    <a:gd name="connsiteY3-148" fmla="*/ 272656 h 272655"/>
                    <a:gd name="connsiteX0-149" fmla="*/ 17841 w 701337"/>
                    <a:gd name="connsiteY0-150" fmla="*/ 1 h 260740"/>
                    <a:gd name="connsiteX1-151" fmla="*/ 113580 w 701337"/>
                    <a:gd name="connsiteY1-152" fmla="*/ 123165 h 260740"/>
                    <a:gd name="connsiteX2-153" fmla="*/ 643517 w 701337"/>
                    <a:gd name="connsiteY2-154" fmla="*/ 143947 h 260740"/>
                    <a:gd name="connsiteX3-155" fmla="*/ 670189 w 701337"/>
                    <a:gd name="connsiteY3-156" fmla="*/ 260739 h 26074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701337" h="260740">
                      <a:moveTo>
                        <a:pt x="17841" y="1"/>
                      </a:moveTo>
                      <a:cubicBezTo>
                        <a:pt x="-24636" y="70720"/>
                        <a:pt x="9301" y="99174"/>
                        <a:pt x="113580" y="123165"/>
                      </a:cubicBezTo>
                      <a:cubicBezTo>
                        <a:pt x="217859" y="147156"/>
                        <a:pt x="525421" y="101115"/>
                        <a:pt x="643517" y="143947"/>
                      </a:cubicBezTo>
                      <a:cubicBezTo>
                        <a:pt x="761613" y="186779"/>
                        <a:pt x="660646" y="225217"/>
                        <a:pt x="670189" y="260739"/>
                      </a:cubicBez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7" name="任意多边形: 形状 26"/>
                <p:cNvSpPr/>
                <p:nvPr/>
              </p:nvSpPr>
              <p:spPr>
                <a:xfrm rot="16200000">
                  <a:off x="3227403" y="2605742"/>
                  <a:ext cx="618185" cy="145474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20556 w 666610"/>
                    <a:gd name="connsiteY0-2" fmla="*/ 0 h 218209"/>
                    <a:gd name="connsiteX1-3" fmla="*/ 103683 w 666610"/>
                    <a:gd name="connsiteY1-4" fmla="*/ 135082 h 218209"/>
                    <a:gd name="connsiteX2-5" fmla="*/ 633620 w 666610"/>
                    <a:gd name="connsiteY2-6" fmla="*/ 155864 h 218209"/>
                    <a:gd name="connsiteX3-7" fmla="*/ 612838 w 666610"/>
                    <a:gd name="connsiteY3-8" fmla="*/ 218209 h 218209"/>
                    <a:gd name="connsiteX4-9" fmla="*/ 612838 w 666610"/>
                    <a:gd name="connsiteY4-10" fmla="*/ 218209 h 21820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610" h="218209">
                      <a:moveTo>
                        <a:pt x="20556" y="0"/>
                      </a:moveTo>
                      <a:cubicBezTo>
                        <a:pt x="-22901" y="47056"/>
                        <a:pt x="1506" y="109105"/>
                        <a:pt x="103683" y="135082"/>
                      </a:cubicBezTo>
                      <a:cubicBezTo>
                        <a:pt x="205860" y="161059"/>
                        <a:pt x="548761" y="142010"/>
                        <a:pt x="633620" y="155864"/>
                      </a:cubicBezTo>
                      <a:cubicBezTo>
                        <a:pt x="718479" y="169718"/>
                        <a:pt x="612838" y="218209"/>
                        <a:pt x="612838" y="218209"/>
                      </a:cubicBezTo>
                      <a:lnTo>
                        <a:pt x="612838" y="218209"/>
                      </a:ln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8" name="任意多边形: 形状 26"/>
                <p:cNvSpPr/>
                <p:nvPr/>
              </p:nvSpPr>
              <p:spPr>
                <a:xfrm rot="16200000">
                  <a:off x="3355558" y="2615772"/>
                  <a:ext cx="583211" cy="140036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4572 w 623888"/>
                    <a:gd name="connsiteY0-2" fmla="*/ 0 h 218209"/>
                    <a:gd name="connsiteX1-3" fmla="*/ 87699 w 623888"/>
                    <a:gd name="connsiteY1-4" fmla="*/ 135082 h 218209"/>
                    <a:gd name="connsiteX2-5" fmla="*/ 581846 w 623888"/>
                    <a:gd name="connsiteY2-6" fmla="*/ 144776 h 218209"/>
                    <a:gd name="connsiteX3-7" fmla="*/ 596854 w 623888"/>
                    <a:gd name="connsiteY3-8" fmla="*/ 218209 h 218209"/>
                    <a:gd name="connsiteX4-9" fmla="*/ 596854 w 623888"/>
                    <a:gd name="connsiteY4-10" fmla="*/ 218209 h 218209"/>
                    <a:gd name="connsiteX0-11" fmla="*/ 4572 w 623887"/>
                    <a:gd name="connsiteY0-12" fmla="*/ 0 h 218209"/>
                    <a:gd name="connsiteX1-13" fmla="*/ 87699 w 623887"/>
                    <a:gd name="connsiteY1-14" fmla="*/ 135082 h 218209"/>
                    <a:gd name="connsiteX2-15" fmla="*/ 581846 w 623887"/>
                    <a:gd name="connsiteY2-16" fmla="*/ 144776 h 218209"/>
                    <a:gd name="connsiteX3-17" fmla="*/ 596854 w 623887"/>
                    <a:gd name="connsiteY3-18" fmla="*/ 218209 h 218209"/>
                    <a:gd name="connsiteX4-19" fmla="*/ 585412 w 623887"/>
                    <a:gd name="connsiteY4-20" fmla="*/ 203364 h 218209"/>
                    <a:gd name="connsiteX0-21" fmla="*/ 18961 w 638276"/>
                    <a:gd name="connsiteY0-22" fmla="*/ 0 h 218209"/>
                    <a:gd name="connsiteX1-23" fmla="*/ 102088 w 638276"/>
                    <a:gd name="connsiteY1-24" fmla="*/ 135082 h 218209"/>
                    <a:gd name="connsiteX2-25" fmla="*/ 596235 w 638276"/>
                    <a:gd name="connsiteY2-26" fmla="*/ 144776 h 218209"/>
                    <a:gd name="connsiteX3-27" fmla="*/ 611243 w 638276"/>
                    <a:gd name="connsiteY3-28" fmla="*/ 218209 h 218209"/>
                    <a:gd name="connsiteX4-29" fmla="*/ 599801 w 638276"/>
                    <a:gd name="connsiteY4-30" fmla="*/ 203364 h 218209"/>
                    <a:gd name="connsiteX0-31" fmla="*/ 21317 w 628897"/>
                    <a:gd name="connsiteY0-32" fmla="*/ 1 h 210053"/>
                    <a:gd name="connsiteX1-33" fmla="*/ 92709 w 628897"/>
                    <a:gd name="connsiteY1-34" fmla="*/ 126926 h 210053"/>
                    <a:gd name="connsiteX2-35" fmla="*/ 586856 w 628897"/>
                    <a:gd name="connsiteY2-36" fmla="*/ 136620 h 210053"/>
                    <a:gd name="connsiteX3-37" fmla="*/ 601864 w 628897"/>
                    <a:gd name="connsiteY3-38" fmla="*/ 210053 h 210053"/>
                    <a:gd name="connsiteX4-39" fmla="*/ 590422 w 628897"/>
                    <a:gd name="connsiteY4-40" fmla="*/ 195208 h 2100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28897" h="210053">
                      <a:moveTo>
                        <a:pt x="21317" y="1"/>
                      </a:moveTo>
                      <a:cubicBezTo>
                        <a:pt x="-21161" y="70718"/>
                        <a:pt x="-1547" y="104156"/>
                        <a:pt x="92709" y="126926"/>
                      </a:cubicBezTo>
                      <a:cubicBezTo>
                        <a:pt x="186965" y="149696"/>
                        <a:pt x="501997" y="122766"/>
                        <a:pt x="586856" y="136620"/>
                      </a:cubicBezTo>
                      <a:cubicBezTo>
                        <a:pt x="671715" y="150474"/>
                        <a:pt x="601864" y="210053"/>
                        <a:pt x="601864" y="210053"/>
                      </a:cubicBezTo>
                      <a:lnTo>
                        <a:pt x="590422" y="195208"/>
                      </a:ln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83" name="任意多边形: 形状 26"/>
              <p:cNvSpPr/>
              <p:nvPr/>
            </p:nvSpPr>
            <p:spPr>
              <a:xfrm rot="19562040" flipV="1">
                <a:off x="1431678" y="1701125"/>
                <a:ext cx="554926" cy="119410"/>
              </a:xfrm>
              <a:custGeom>
                <a:avLst/>
                <a:gdLst>
                  <a:gd name="connsiteX0" fmla="*/ 5562 w 651616"/>
                  <a:gd name="connsiteY0" fmla="*/ 0 h 218209"/>
                  <a:gd name="connsiteX1" fmla="*/ 88689 w 651616"/>
                  <a:gd name="connsiteY1" fmla="*/ 135082 h 218209"/>
                  <a:gd name="connsiteX2" fmla="*/ 618626 w 651616"/>
                  <a:gd name="connsiteY2" fmla="*/ 155864 h 218209"/>
                  <a:gd name="connsiteX3" fmla="*/ 597844 w 651616"/>
                  <a:gd name="connsiteY3" fmla="*/ 218209 h 218209"/>
                  <a:gd name="connsiteX4" fmla="*/ 597844 w 651616"/>
                  <a:gd name="connsiteY4" fmla="*/ 218209 h 218209"/>
                  <a:gd name="connsiteX0-1" fmla="*/ 3356 w 596372"/>
                  <a:gd name="connsiteY0-2" fmla="*/ 0 h 218209"/>
                  <a:gd name="connsiteX1-3" fmla="*/ 86483 w 596372"/>
                  <a:gd name="connsiteY1-4" fmla="*/ 135082 h 218209"/>
                  <a:gd name="connsiteX2-5" fmla="*/ 523917 w 596372"/>
                  <a:gd name="connsiteY2-6" fmla="*/ 151322 h 218209"/>
                  <a:gd name="connsiteX3-7" fmla="*/ 595638 w 596372"/>
                  <a:gd name="connsiteY3-8" fmla="*/ 218209 h 218209"/>
                  <a:gd name="connsiteX4-9" fmla="*/ 595638 w 596372"/>
                  <a:gd name="connsiteY4-10" fmla="*/ 218209 h 218209"/>
                  <a:gd name="connsiteX0-11" fmla="*/ 3356 w 596372"/>
                  <a:gd name="connsiteY0-12" fmla="*/ 0 h 238308"/>
                  <a:gd name="connsiteX1-13" fmla="*/ 86483 w 596372"/>
                  <a:gd name="connsiteY1-14" fmla="*/ 135082 h 238308"/>
                  <a:gd name="connsiteX2-15" fmla="*/ 523917 w 596372"/>
                  <a:gd name="connsiteY2-16" fmla="*/ 151322 h 238308"/>
                  <a:gd name="connsiteX3-17" fmla="*/ 595638 w 596372"/>
                  <a:gd name="connsiteY3-18" fmla="*/ 218209 h 238308"/>
                  <a:gd name="connsiteX4-19" fmla="*/ 512131 w 596372"/>
                  <a:gd name="connsiteY4-20" fmla="*/ 238308 h 238308"/>
                  <a:gd name="connsiteX0-21" fmla="*/ 3356 w 563184"/>
                  <a:gd name="connsiteY0-22" fmla="*/ 0 h 238308"/>
                  <a:gd name="connsiteX1-23" fmla="*/ 86483 w 563184"/>
                  <a:gd name="connsiteY1-24" fmla="*/ 135082 h 238308"/>
                  <a:gd name="connsiteX2-25" fmla="*/ 523917 w 563184"/>
                  <a:gd name="connsiteY2-26" fmla="*/ 151322 h 238308"/>
                  <a:gd name="connsiteX3-27" fmla="*/ 542246 w 563184"/>
                  <a:gd name="connsiteY3-28" fmla="*/ 194886 h 238308"/>
                  <a:gd name="connsiteX4-29" fmla="*/ 512131 w 563184"/>
                  <a:gd name="connsiteY4-30" fmla="*/ 238308 h 238308"/>
                  <a:gd name="connsiteX0-31" fmla="*/ 3356 w 563184"/>
                  <a:gd name="connsiteY0-32" fmla="*/ 0 h 236842"/>
                  <a:gd name="connsiteX1-33" fmla="*/ 86483 w 563184"/>
                  <a:gd name="connsiteY1-34" fmla="*/ 135082 h 236842"/>
                  <a:gd name="connsiteX2-35" fmla="*/ 523917 w 563184"/>
                  <a:gd name="connsiteY2-36" fmla="*/ 151322 h 236842"/>
                  <a:gd name="connsiteX3-37" fmla="*/ 542246 w 563184"/>
                  <a:gd name="connsiteY3-38" fmla="*/ 194886 h 236842"/>
                  <a:gd name="connsiteX4-39" fmla="*/ 500104 w 563184"/>
                  <a:gd name="connsiteY4-40" fmla="*/ 236842 h 236842"/>
                  <a:gd name="connsiteX0-41" fmla="*/ 3356 w 565483"/>
                  <a:gd name="connsiteY0-42" fmla="*/ 0 h 236842"/>
                  <a:gd name="connsiteX1-43" fmla="*/ 86483 w 565483"/>
                  <a:gd name="connsiteY1-44" fmla="*/ 135082 h 236842"/>
                  <a:gd name="connsiteX2-45" fmla="*/ 523917 w 565483"/>
                  <a:gd name="connsiteY2-46" fmla="*/ 151322 h 236842"/>
                  <a:gd name="connsiteX3-47" fmla="*/ 547529 w 565483"/>
                  <a:gd name="connsiteY3-48" fmla="*/ 212346 h 236842"/>
                  <a:gd name="connsiteX4-49" fmla="*/ 500104 w 565483"/>
                  <a:gd name="connsiteY4-50" fmla="*/ 236842 h 23684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565483" h="236842">
                    <a:moveTo>
                      <a:pt x="3356" y="0"/>
                    </a:moveTo>
                    <a:cubicBezTo>
                      <a:pt x="-6169" y="54552"/>
                      <a:pt x="-277" y="109862"/>
                      <a:pt x="86483" y="135082"/>
                    </a:cubicBezTo>
                    <a:cubicBezTo>
                      <a:pt x="173243" y="160302"/>
                      <a:pt x="447076" y="138445"/>
                      <a:pt x="523917" y="151322"/>
                    </a:cubicBezTo>
                    <a:cubicBezTo>
                      <a:pt x="600758" y="164199"/>
                      <a:pt x="547529" y="212346"/>
                      <a:pt x="547529" y="212346"/>
                    </a:cubicBezTo>
                    <a:lnTo>
                      <a:pt x="500104" y="236842"/>
                    </a:lnTo>
                  </a:path>
                </a:pathLst>
              </a:custGeom>
              <a:noFill/>
              <a:ln w="317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4" name="任意多边形: 形状 26"/>
              <p:cNvSpPr/>
              <p:nvPr/>
            </p:nvSpPr>
            <p:spPr>
              <a:xfrm rot="19562040" flipV="1">
                <a:off x="1386480" y="1639600"/>
                <a:ext cx="632065" cy="79830"/>
              </a:xfrm>
              <a:custGeom>
                <a:avLst/>
                <a:gdLst>
                  <a:gd name="connsiteX0" fmla="*/ 5562 w 651616"/>
                  <a:gd name="connsiteY0" fmla="*/ 0 h 218209"/>
                  <a:gd name="connsiteX1" fmla="*/ 88689 w 651616"/>
                  <a:gd name="connsiteY1" fmla="*/ 135082 h 218209"/>
                  <a:gd name="connsiteX2" fmla="*/ 618626 w 651616"/>
                  <a:gd name="connsiteY2" fmla="*/ 155864 h 218209"/>
                  <a:gd name="connsiteX3" fmla="*/ 597844 w 651616"/>
                  <a:gd name="connsiteY3" fmla="*/ 218209 h 218209"/>
                  <a:gd name="connsiteX4" fmla="*/ 597844 w 651616"/>
                  <a:gd name="connsiteY4" fmla="*/ 218209 h 218209"/>
                  <a:gd name="connsiteX0-1" fmla="*/ 5562 w 651616"/>
                  <a:gd name="connsiteY0-2" fmla="*/ 0 h 218209"/>
                  <a:gd name="connsiteX1-3" fmla="*/ 88689 w 651616"/>
                  <a:gd name="connsiteY1-4" fmla="*/ 135082 h 218209"/>
                  <a:gd name="connsiteX2-5" fmla="*/ 618626 w 651616"/>
                  <a:gd name="connsiteY2-6" fmla="*/ 155864 h 218209"/>
                  <a:gd name="connsiteX3-7" fmla="*/ 597844 w 651616"/>
                  <a:gd name="connsiteY3-8" fmla="*/ 218209 h 218209"/>
                  <a:gd name="connsiteX0-9" fmla="*/ 5562 w 618626"/>
                  <a:gd name="connsiteY0-10" fmla="*/ 0 h 155864"/>
                  <a:gd name="connsiteX1-11" fmla="*/ 88689 w 618626"/>
                  <a:gd name="connsiteY1-12" fmla="*/ 135082 h 155864"/>
                  <a:gd name="connsiteX2-13" fmla="*/ 618626 w 618626"/>
                  <a:gd name="connsiteY2-14" fmla="*/ 155864 h 155864"/>
                  <a:gd name="connsiteX0-15" fmla="*/ 6349 w 644090"/>
                  <a:gd name="connsiteY0-16" fmla="*/ 0 h 158337"/>
                  <a:gd name="connsiteX1-17" fmla="*/ 89476 w 644090"/>
                  <a:gd name="connsiteY1-18" fmla="*/ 135082 h 158337"/>
                  <a:gd name="connsiteX2-19" fmla="*/ 644090 w 644090"/>
                  <a:gd name="connsiteY2-20" fmla="*/ 158337 h 1583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644090" h="158337">
                    <a:moveTo>
                      <a:pt x="6349" y="0"/>
                    </a:moveTo>
                    <a:cubicBezTo>
                      <a:pt x="-3176" y="54552"/>
                      <a:pt x="-16814" y="108692"/>
                      <a:pt x="89476" y="135082"/>
                    </a:cubicBezTo>
                    <a:cubicBezTo>
                      <a:pt x="195766" y="161472"/>
                      <a:pt x="559231" y="144483"/>
                      <a:pt x="644090" y="158337"/>
                    </a:cubicBezTo>
                  </a:path>
                </a:pathLst>
              </a:custGeom>
              <a:noFill/>
              <a:ln w="317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81" name="任意多边形: 形状 26"/>
            <p:cNvSpPr/>
            <p:nvPr/>
          </p:nvSpPr>
          <p:spPr>
            <a:xfrm rot="7849497">
              <a:off x="3018865" y="2047237"/>
              <a:ext cx="497771" cy="111014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3356 w 596372"/>
                <a:gd name="connsiteY0-2" fmla="*/ 0 h 218209"/>
                <a:gd name="connsiteX1-3" fmla="*/ 86483 w 596372"/>
                <a:gd name="connsiteY1-4" fmla="*/ 135082 h 218209"/>
                <a:gd name="connsiteX2-5" fmla="*/ 523917 w 596372"/>
                <a:gd name="connsiteY2-6" fmla="*/ 151322 h 218209"/>
                <a:gd name="connsiteX3-7" fmla="*/ 595638 w 596372"/>
                <a:gd name="connsiteY3-8" fmla="*/ 218209 h 218209"/>
                <a:gd name="connsiteX4-9" fmla="*/ 595638 w 596372"/>
                <a:gd name="connsiteY4-10" fmla="*/ 218209 h 218209"/>
                <a:gd name="connsiteX0-11" fmla="*/ 3356 w 596372"/>
                <a:gd name="connsiteY0-12" fmla="*/ 0 h 238308"/>
                <a:gd name="connsiteX1-13" fmla="*/ 86483 w 596372"/>
                <a:gd name="connsiteY1-14" fmla="*/ 135082 h 238308"/>
                <a:gd name="connsiteX2-15" fmla="*/ 523917 w 596372"/>
                <a:gd name="connsiteY2-16" fmla="*/ 151322 h 238308"/>
                <a:gd name="connsiteX3-17" fmla="*/ 595638 w 596372"/>
                <a:gd name="connsiteY3-18" fmla="*/ 218209 h 238308"/>
                <a:gd name="connsiteX4-19" fmla="*/ 512131 w 596372"/>
                <a:gd name="connsiteY4-20" fmla="*/ 238308 h 238308"/>
                <a:gd name="connsiteX0-21" fmla="*/ 3356 w 563184"/>
                <a:gd name="connsiteY0-22" fmla="*/ 0 h 238308"/>
                <a:gd name="connsiteX1-23" fmla="*/ 86483 w 563184"/>
                <a:gd name="connsiteY1-24" fmla="*/ 135082 h 238308"/>
                <a:gd name="connsiteX2-25" fmla="*/ 523917 w 563184"/>
                <a:gd name="connsiteY2-26" fmla="*/ 151322 h 238308"/>
                <a:gd name="connsiteX3-27" fmla="*/ 542246 w 563184"/>
                <a:gd name="connsiteY3-28" fmla="*/ 194886 h 238308"/>
                <a:gd name="connsiteX4-29" fmla="*/ 512131 w 563184"/>
                <a:gd name="connsiteY4-30" fmla="*/ 238308 h 238308"/>
                <a:gd name="connsiteX0-31" fmla="*/ 3356 w 563184"/>
                <a:gd name="connsiteY0-32" fmla="*/ 0 h 236842"/>
                <a:gd name="connsiteX1-33" fmla="*/ 86483 w 563184"/>
                <a:gd name="connsiteY1-34" fmla="*/ 135082 h 236842"/>
                <a:gd name="connsiteX2-35" fmla="*/ 523917 w 563184"/>
                <a:gd name="connsiteY2-36" fmla="*/ 151322 h 236842"/>
                <a:gd name="connsiteX3-37" fmla="*/ 542246 w 563184"/>
                <a:gd name="connsiteY3-38" fmla="*/ 194886 h 236842"/>
                <a:gd name="connsiteX4-39" fmla="*/ 500104 w 563184"/>
                <a:gd name="connsiteY4-40" fmla="*/ 236842 h 236842"/>
                <a:gd name="connsiteX0-41" fmla="*/ 3356 w 565483"/>
                <a:gd name="connsiteY0-42" fmla="*/ 0 h 236842"/>
                <a:gd name="connsiteX1-43" fmla="*/ 86483 w 565483"/>
                <a:gd name="connsiteY1-44" fmla="*/ 135082 h 236842"/>
                <a:gd name="connsiteX2-45" fmla="*/ 523917 w 565483"/>
                <a:gd name="connsiteY2-46" fmla="*/ 151322 h 236842"/>
                <a:gd name="connsiteX3-47" fmla="*/ 547529 w 565483"/>
                <a:gd name="connsiteY3-48" fmla="*/ 212346 h 236842"/>
                <a:gd name="connsiteX4-49" fmla="*/ 500104 w 565483"/>
                <a:gd name="connsiteY4-50" fmla="*/ 236842 h 236842"/>
                <a:gd name="connsiteX0-51" fmla="*/ 3356 w 587996"/>
                <a:gd name="connsiteY0-52" fmla="*/ 0 h 236842"/>
                <a:gd name="connsiteX1-53" fmla="*/ 86483 w 587996"/>
                <a:gd name="connsiteY1-54" fmla="*/ 135082 h 236842"/>
                <a:gd name="connsiteX2-55" fmla="*/ 523917 w 587996"/>
                <a:gd name="connsiteY2-56" fmla="*/ 151322 h 236842"/>
                <a:gd name="connsiteX3-57" fmla="*/ 585469 w 587996"/>
                <a:gd name="connsiteY3-58" fmla="*/ 220330 h 236842"/>
                <a:gd name="connsiteX4-59" fmla="*/ 500104 w 587996"/>
                <a:gd name="connsiteY4-60" fmla="*/ 236842 h 236842"/>
                <a:gd name="connsiteX0-61" fmla="*/ 3356 w 587996"/>
                <a:gd name="connsiteY0-62" fmla="*/ 0 h 244339"/>
                <a:gd name="connsiteX1-63" fmla="*/ 86483 w 587996"/>
                <a:gd name="connsiteY1-64" fmla="*/ 135082 h 244339"/>
                <a:gd name="connsiteX2-65" fmla="*/ 523917 w 587996"/>
                <a:gd name="connsiteY2-66" fmla="*/ 151322 h 244339"/>
                <a:gd name="connsiteX3-67" fmla="*/ 585469 w 587996"/>
                <a:gd name="connsiteY3-68" fmla="*/ 220330 h 244339"/>
                <a:gd name="connsiteX4-69" fmla="*/ 534036 w 587996"/>
                <a:gd name="connsiteY4-70" fmla="*/ 244339 h 244339"/>
                <a:gd name="connsiteX0-71" fmla="*/ 3559 w 591992"/>
                <a:gd name="connsiteY0-72" fmla="*/ 0 h 244339"/>
                <a:gd name="connsiteX1-73" fmla="*/ 86686 w 591992"/>
                <a:gd name="connsiteY1-74" fmla="*/ 135082 h 244339"/>
                <a:gd name="connsiteX2-75" fmla="*/ 535168 w 591992"/>
                <a:gd name="connsiteY2-76" fmla="*/ 129124 h 244339"/>
                <a:gd name="connsiteX3-77" fmla="*/ 585672 w 591992"/>
                <a:gd name="connsiteY3-78" fmla="*/ 220330 h 244339"/>
                <a:gd name="connsiteX4-79" fmla="*/ 534239 w 591992"/>
                <a:gd name="connsiteY4-80" fmla="*/ 244339 h 244339"/>
                <a:gd name="connsiteX0-81" fmla="*/ 3559 w 594181"/>
                <a:gd name="connsiteY0-82" fmla="*/ 0 h 244339"/>
                <a:gd name="connsiteX1-83" fmla="*/ 86686 w 594181"/>
                <a:gd name="connsiteY1-84" fmla="*/ 135082 h 244339"/>
                <a:gd name="connsiteX2-85" fmla="*/ 535168 w 594181"/>
                <a:gd name="connsiteY2-86" fmla="*/ 129124 h 244339"/>
                <a:gd name="connsiteX3-87" fmla="*/ 588993 w 594181"/>
                <a:gd name="connsiteY3-88" fmla="*/ 190464 h 244339"/>
                <a:gd name="connsiteX4-89" fmla="*/ 534239 w 594181"/>
                <a:gd name="connsiteY4-90" fmla="*/ 244339 h 244339"/>
                <a:gd name="connsiteX0-91" fmla="*/ 3559 w 594181"/>
                <a:gd name="connsiteY0-92" fmla="*/ 0 h 221164"/>
                <a:gd name="connsiteX1-93" fmla="*/ 86686 w 594181"/>
                <a:gd name="connsiteY1-94" fmla="*/ 135082 h 221164"/>
                <a:gd name="connsiteX2-95" fmla="*/ 535168 w 594181"/>
                <a:gd name="connsiteY2-96" fmla="*/ 129124 h 221164"/>
                <a:gd name="connsiteX3-97" fmla="*/ 588993 w 594181"/>
                <a:gd name="connsiteY3-98" fmla="*/ 190464 h 221164"/>
                <a:gd name="connsiteX4-99" fmla="*/ 537268 w 594181"/>
                <a:gd name="connsiteY4-100" fmla="*/ 221163 h 2211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94181" h="221164">
                  <a:moveTo>
                    <a:pt x="3559" y="0"/>
                  </a:moveTo>
                  <a:cubicBezTo>
                    <a:pt x="-5966" y="54552"/>
                    <a:pt x="-1915" y="113561"/>
                    <a:pt x="86686" y="135082"/>
                  </a:cubicBezTo>
                  <a:cubicBezTo>
                    <a:pt x="175287" y="156603"/>
                    <a:pt x="451450" y="119894"/>
                    <a:pt x="535168" y="129124"/>
                  </a:cubicBezTo>
                  <a:cubicBezTo>
                    <a:pt x="618886" y="138354"/>
                    <a:pt x="588993" y="190464"/>
                    <a:pt x="588993" y="190464"/>
                  </a:cubicBezTo>
                  <a:lnTo>
                    <a:pt x="537268" y="221163"/>
                  </a:lnTo>
                </a:path>
              </a:pathLst>
            </a:custGeom>
            <a:noFill/>
            <a:ln w="317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9" name="组合 288"/>
          <p:cNvGrpSpPr/>
          <p:nvPr/>
        </p:nvGrpSpPr>
        <p:grpSpPr>
          <a:xfrm rot="751663">
            <a:off x="4851062" y="1673968"/>
            <a:ext cx="359587" cy="542028"/>
            <a:chOff x="3066377" y="1779094"/>
            <a:chExt cx="520068" cy="783931"/>
          </a:xfrm>
        </p:grpSpPr>
        <p:grpSp>
          <p:nvGrpSpPr>
            <p:cNvPr id="290" name="组合 289"/>
            <p:cNvGrpSpPr/>
            <p:nvPr/>
          </p:nvGrpSpPr>
          <p:grpSpPr>
            <a:xfrm rot="5811537" flipV="1">
              <a:off x="2934445" y="1911026"/>
              <a:ext cx="783931" cy="520068"/>
              <a:chOff x="1386480" y="1639600"/>
              <a:chExt cx="918295" cy="522368"/>
            </a:xfrm>
          </p:grpSpPr>
          <p:grpSp>
            <p:nvGrpSpPr>
              <p:cNvPr id="292" name="组合 291"/>
              <p:cNvGrpSpPr/>
              <p:nvPr/>
            </p:nvGrpSpPr>
            <p:grpSpPr>
              <a:xfrm rot="14162040" flipV="1">
                <a:off x="1755887" y="1613080"/>
                <a:ext cx="336269" cy="761507"/>
                <a:chOff x="3272537" y="2308003"/>
                <a:chExt cx="444645" cy="719624"/>
              </a:xfrm>
            </p:grpSpPr>
            <p:sp>
              <p:nvSpPr>
                <p:cNvPr id="295" name="任意多边形: 形状 26"/>
                <p:cNvSpPr/>
                <p:nvPr/>
              </p:nvSpPr>
              <p:spPr>
                <a:xfrm rot="16200000">
                  <a:off x="2968103" y="2612437"/>
                  <a:ext cx="719624" cy="110756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7103 w 692188"/>
                    <a:gd name="connsiteY0-2" fmla="*/ 0 h 218209"/>
                    <a:gd name="connsiteX1-3" fmla="*/ 90230 w 692188"/>
                    <a:gd name="connsiteY1-4" fmla="*/ 135082 h 218209"/>
                    <a:gd name="connsiteX2-5" fmla="*/ 666418 w 692188"/>
                    <a:gd name="connsiteY2-6" fmla="*/ 158137 h 218209"/>
                    <a:gd name="connsiteX3-7" fmla="*/ 599385 w 692188"/>
                    <a:gd name="connsiteY3-8" fmla="*/ 218209 h 218209"/>
                    <a:gd name="connsiteX4-9" fmla="*/ 599385 w 692188"/>
                    <a:gd name="connsiteY4-10" fmla="*/ 218209 h 218209"/>
                    <a:gd name="connsiteX0-11" fmla="*/ 7103 w 804262"/>
                    <a:gd name="connsiteY0-12" fmla="*/ 0 h 418066"/>
                    <a:gd name="connsiteX1-13" fmla="*/ 90230 w 804262"/>
                    <a:gd name="connsiteY1-14" fmla="*/ 135082 h 418066"/>
                    <a:gd name="connsiteX2-15" fmla="*/ 666418 w 804262"/>
                    <a:gd name="connsiteY2-16" fmla="*/ 158137 h 418066"/>
                    <a:gd name="connsiteX3-17" fmla="*/ 599385 w 804262"/>
                    <a:gd name="connsiteY3-18" fmla="*/ 218209 h 418066"/>
                    <a:gd name="connsiteX4-19" fmla="*/ 804262 w 804262"/>
                    <a:gd name="connsiteY4-20" fmla="*/ 418065 h 418066"/>
                    <a:gd name="connsiteX0-21" fmla="*/ 7103 w 804262"/>
                    <a:gd name="connsiteY0-22" fmla="*/ 0 h 418064"/>
                    <a:gd name="connsiteX1-23" fmla="*/ 90230 w 804262"/>
                    <a:gd name="connsiteY1-24" fmla="*/ 135082 h 418064"/>
                    <a:gd name="connsiteX2-25" fmla="*/ 666418 w 804262"/>
                    <a:gd name="connsiteY2-26" fmla="*/ 158137 h 418064"/>
                    <a:gd name="connsiteX3-27" fmla="*/ 649061 w 804262"/>
                    <a:gd name="connsiteY3-28" fmla="*/ 234353 h 418064"/>
                    <a:gd name="connsiteX4-29" fmla="*/ 804262 w 804262"/>
                    <a:gd name="connsiteY4-30" fmla="*/ 418065 h 418064"/>
                    <a:gd name="connsiteX0-31" fmla="*/ 7103 w 703746"/>
                    <a:gd name="connsiteY0-32" fmla="*/ 0 h 234354"/>
                    <a:gd name="connsiteX1-33" fmla="*/ 90230 w 703746"/>
                    <a:gd name="connsiteY1-34" fmla="*/ 135082 h 234354"/>
                    <a:gd name="connsiteX2-35" fmla="*/ 666418 w 703746"/>
                    <a:gd name="connsiteY2-36" fmla="*/ 158137 h 234354"/>
                    <a:gd name="connsiteX3-37" fmla="*/ 649061 w 703746"/>
                    <a:gd name="connsiteY3-38" fmla="*/ 234353 h 234354"/>
                    <a:gd name="connsiteX0-39" fmla="*/ 7103 w 708469"/>
                    <a:gd name="connsiteY0-40" fmla="*/ 0 h 249688"/>
                    <a:gd name="connsiteX1-41" fmla="*/ 90230 w 708469"/>
                    <a:gd name="connsiteY1-42" fmla="*/ 135082 h 249688"/>
                    <a:gd name="connsiteX2-43" fmla="*/ 666418 w 708469"/>
                    <a:gd name="connsiteY2-44" fmla="*/ 158137 h 249688"/>
                    <a:gd name="connsiteX3-45" fmla="*/ 664513 w 708469"/>
                    <a:gd name="connsiteY3-46" fmla="*/ 249688 h 249688"/>
                    <a:gd name="connsiteX0-47" fmla="*/ 1435 w 767430"/>
                    <a:gd name="connsiteY0-48" fmla="*/ -1 h 200383"/>
                    <a:gd name="connsiteX1-49" fmla="*/ 149191 w 767430"/>
                    <a:gd name="connsiteY1-50" fmla="*/ 85777 h 200383"/>
                    <a:gd name="connsiteX2-51" fmla="*/ 725379 w 767430"/>
                    <a:gd name="connsiteY2-52" fmla="*/ 108832 h 200383"/>
                    <a:gd name="connsiteX3-53" fmla="*/ 723474 w 767430"/>
                    <a:gd name="connsiteY3-54" fmla="*/ 200383 h 200383"/>
                    <a:gd name="connsiteX0-55" fmla="*/ 1067 w 787985"/>
                    <a:gd name="connsiteY0-56" fmla="*/ 0 h 182754"/>
                    <a:gd name="connsiteX1-57" fmla="*/ 169746 w 787985"/>
                    <a:gd name="connsiteY1-58" fmla="*/ 68148 h 182754"/>
                    <a:gd name="connsiteX2-59" fmla="*/ 745934 w 787985"/>
                    <a:gd name="connsiteY2-60" fmla="*/ 91203 h 182754"/>
                    <a:gd name="connsiteX3-61" fmla="*/ 744029 w 787985"/>
                    <a:gd name="connsiteY3-62" fmla="*/ 182754 h 182754"/>
                    <a:gd name="connsiteX0-63" fmla="*/ 0 w 786918"/>
                    <a:gd name="connsiteY0-64" fmla="*/ 0 h 182754"/>
                    <a:gd name="connsiteX1-65" fmla="*/ 168679 w 786918"/>
                    <a:gd name="connsiteY1-66" fmla="*/ 68148 h 182754"/>
                    <a:gd name="connsiteX2-67" fmla="*/ 744867 w 786918"/>
                    <a:gd name="connsiteY2-68" fmla="*/ 91203 h 182754"/>
                    <a:gd name="connsiteX3-69" fmla="*/ 742962 w 786918"/>
                    <a:gd name="connsiteY3-70" fmla="*/ 182754 h 182754"/>
                    <a:gd name="connsiteX0-71" fmla="*/ 0 w 786918"/>
                    <a:gd name="connsiteY0-72" fmla="*/ 110 h 182864"/>
                    <a:gd name="connsiteX1-73" fmla="*/ 168679 w 786918"/>
                    <a:gd name="connsiteY1-74" fmla="*/ 68258 h 182864"/>
                    <a:gd name="connsiteX2-75" fmla="*/ 744867 w 786918"/>
                    <a:gd name="connsiteY2-76" fmla="*/ 91313 h 182864"/>
                    <a:gd name="connsiteX3-77" fmla="*/ 742962 w 786918"/>
                    <a:gd name="connsiteY3-78" fmla="*/ 182864 h 182864"/>
                    <a:gd name="connsiteX0-79" fmla="*/ 0 w 786918"/>
                    <a:gd name="connsiteY0-80" fmla="*/ 0 h 182754"/>
                    <a:gd name="connsiteX1-81" fmla="*/ 168679 w 786918"/>
                    <a:gd name="connsiteY1-82" fmla="*/ 68148 h 182754"/>
                    <a:gd name="connsiteX2-83" fmla="*/ 744867 w 786918"/>
                    <a:gd name="connsiteY2-84" fmla="*/ 91203 h 182754"/>
                    <a:gd name="connsiteX3-85" fmla="*/ 742962 w 786918"/>
                    <a:gd name="connsiteY3-86" fmla="*/ 182754 h 182754"/>
                    <a:gd name="connsiteX0-87" fmla="*/ 0 w 787244"/>
                    <a:gd name="connsiteY0-88" fmla="*/ 0 h 182754"/>
                    <a:gd name="connsiteX1-89" fmla="*/ 164274 w 787244"/>
                    <a:gd name="connsiteY1-90" fmla="*/ 30614 h 182754"/>
                    <a:gd name="connsiteX2-91" fmla="*/ 744867 w 787244"/>
                    <a:gd name="connsiteY2-92" fmla="*/ 91203 h 182754"/>
                    <a:gd name="connsiteX3-93" fmla="*/ 742962 w 787244"/>
                    <a:gd name="connsiteY3-94" fmla="*/ 182754 h 182754"/>
                    <a:gd name="connsiteX0-95" fmla="*/ 0 w 622970"/>
                    <a:gd name="connsiteY0-96" fmla="*/ 0 h 152140"/>
                    <a:gd name="connsiteX1-97" fmla="*/ 580593 w 622970"/>
                    <a:gd name="connsiteY1-98" fmla="*/ 60589 h 152140"/>
                    <a:gd name="connsiteX2-99" fmla="*/ 578688 w 622970"/>
                    <a:gd name="connsiteY2-100" fmla="*/ 152140 h 152140"/>
                    <a:gd name="connsiteX0-101" fmla="*/ 0 w 775994"/>
                    <a:gd name="connsiteY0-102" fmla="*/ -1 h 166133"/>
                    <a:gd name="connsiteX1-103" fmla="*/ 723065 w 775994"/>
                    <a:gd name="connsiteY1-104" fmla="*/ 74582 h 166133"/>
                    <a:gd name="connsiteX2-105" fmla="*/ 721160 w 775994"/>
                    <a:gd name="connsiteY2-106" fmla="*/ 166133 h 16613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775994" h="166133">
                      <a:moveTo>
                        <a:pt x="0" y="-1"/>
                      </a:moveTo>
                      <a:cubicBezTo>
                        <a:pt x="124144" y="15199"/>
                        <a:pt x="602872" y="46893"/>
                        <a:pt x="723065" y="74582"/>
                      </a:cubicBezTo>
                      <a:cubicBezTo>
                        <a:pt x="843258" y="102271"/>
                        <a:pt x="721160" y="166133"/>
                        <a:pt x="721160" y="166133"/>
                      </a:cubicBez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6" name="任意多边形: 形状 26"/>
                <p:cNvSpPr/>
                <p:nvPr/>
              </p:nvSpPr>
              <p:spPr>
                <a:xfrm rot="16200000">
                  <a:off x="3099371" y="2585162"/>
                  <a:ext cx="650389" cy="173829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5562 w 687495"/>
                    <a:gd name="connsiteY0-2" fmla="*/ 0 h 218209"/>
                    <a:gd name="connsiteX1-3" fmla="*/ 88689 w 687495"/>
                    <a:gd name="connsiteY1-4" fmla="*/ 135082 h 218209"/>
                    <a:gd name="connsiteX2-5" fmla="*/ 618626 w 687495"/>
                    <a:gd name="connsiteY2-6" fmla="*/ 155864 h 218209"/>
                    <a:gd name="connsiteX3-7" fmla="*/ 678732 w 687495"/>
                    <a:gd name="connsiteY3-8" fmla="*/ 199374 h 218209"/>
                    <a:gd name="connsiteX4-9" fmla="*/ 597844 w 687495"/>
                    <a:gd name="connsiteY4-10" fmla="*/ 218209 h 218209"/>
                    <a:gd name="connsiteX5" fmla="*/ 597844 w 687495"/>
                    <a:gd name="connsiteY5" fmla="*/ 218209 h 218209"/>
                    <a:gd name="connsiteX0-11" fmla="*/ 5562 w 687494"/>
                    <a:gd name="connsiteY0-12" fmla="*/ 0 h 246265"/>
                    <a:gd name="connsiteX1-13" fmla="*/ 88689 w 687494"/>
                    <a:gd name="connsiteY1-14" fmla="*/ 135082 h 246265"/>
                    <a:gd name="connsiteX2-15" fmla="*/ 618626 w 687494"/>
                    <a:gd name="connsiteY2-16" fmla="*/ 155864 h 246265"/>
                    <a:gd name="connsiteX3-17" fmla="*/ 678732 w 687494"/>
                    <a:gd name="connsiteY3-18" fmla="*/ 199374 h 246265"/>
                    <a:gd name="connsiteX4-19" fmla="*/ 597844 w 687494"/>
                    <a:gd name="connsiteY4-20" fmla="*/ 218209 h 246265"/>
                    <a:gd name="connsiteX5-21" fmla="*/ 634907 w 687494"/>
                    <a:gd name="connsiteY5-22" fmla="*/ 246266 h 246265"/>
                    <a:gd name="connsiteX0-23" fmla="*/ 5562 w 687494"/>
                    <a:gd name="connsiteY0-24" fmla="*/ 0 h 218209"/>
                    <a:gd name="connsiteX1-25" fmla="*/ 88689 w 687494"/>
                    <a:gd name="connsiteY1-26" fmla="*/ 135082 h 218209"/>
                    <a:gd name="connsiteX2-27" fmla="*/ 618626 w 687494"/>
                    <a:gd name="connsiteY2-28" fmla="*/ 155864 h 218209"/>
                    <a:gd name="connsiteX3-29" fmla="*/ 678732 w 687494"/>
                    <a:gd name="connsiteY3-30" fmla="*/ 199374 h 218209"/>
                    <a:gd name="connsiteX4-31" fmla="*/ 597844 w 687494"/>
                    <a:gd name="connsiteY4-32" fmla="*/ 218209 h 218209"/>
                    <a:gd name="connsiteX0-33" fmla="*/ 5562 w 687494"/>
                    <a:gd name="connsiteY0-34" fmla="*/ 0 h 232885"/>
                    <a:gd name="connsiteX1-35" fmla="*/ 88689 w 687494"/>
                    <a:gd name="connsiteY1-36" fmla="*/ 135082 h 232885"/>
                    <a:gd name="connsiteX2-37" fmla="*/ 618626 w 687494"/>
                    <a:gd name="connsiteY2-38" fmla="*/ 155864 h 232885"/>
                    <a:gd name="connsiteX3-39" fmla="*/ 678732 w 687494"/>
                    <a:gd name="connsiteY3-40" fmla="*/ 199374 h 232885"/>
                    <a:gd name="connsiteX4-41" fmla="*/ 635491 w 687494"/>
                    <a:gd name="connsiteY4-42" fmla="*/ 232886 h 232885"/>
                    <a:gd name="connsiteX0-43" fmla="*/ 5562 w 684304"/>
                    <a:gd name="connsiteY0-44" fmla="*/ 0 h 232887"/>
                    <a:gd name="connsiteX1-45" fmla="*/ 88689 w 684304"/>
                    <a:gd name="connsiteY1-46" fmla="*/ 135082 h 232887"/>
                    <a:gd name="connsiteX2-47" fmla="*/ 618626 w 684304"/>
                    <a:gd name="connsiteY2-48" fmla="*/ 155864 h 232887"/>
                    <a:gd name="connsiteX3-49" fmla="*/ 673743 w 684304"/>
                    <a:gd name="connsiteY3-50" fmla="*/ 175223 h 232887"/>
                    <a:gd name="connsiteX4-51" fmla="*/ 635491 w 684304"/>
                    <a:gd name="connsiteY4-52" fmla="*/ 232886 h 232887"/>
                    <a:gd name="connsiteX0-53" fmla="*/ 5562 w 684305"/>
                    <a:gd name="connsiteY0-54" fmla="*/ 0 h 247245"/>
                    <a:gd name="connsiteX1-55" fmla="*/ 88689 w 684305"/>
                    <a:gd name="connsiteY1-56" fmla="*/ 135082 h 247245"/>
                    <a:gd name="connsiteX2-57" fmla="*/ 618626 w 684305"/>
                    <a:gd name="connsiteY2-58" fmla="*/ 155864 h 247245"/>
                    <a:gd name="connsiteX3-59" fmla="*/ 673743 w 684305"/>
                    <a:gd name="connsiteY3-60" fmla="*/ 175223 h 247245"/>
                    <a:gd name="connsiteX4-61" fmla="*/ 642924 w 684305"/>
                    <a:gd name="connsiteY4-62" fmla="*/ 247244 h 247245"/>
                    <a:gd name="connsiteX0-63" fmla="*/ 5562 w 694353"/>
                    <a:gd name="connsiteY0-64" fmla="*/ 0 h 247243"/>
                    <a:gd name="connsiteX1-65" fmla="*/ 88689 w 694353"/>
                    <a:gd name="connsiteY1-66" fmla="*/ 135082 h 247243"/>
                    <a:gd name="connsiteX2-67" fmla="*/ 618626 w 694353"/>
                    <a:gd name="connsiteY2-68" fmla="*/ 155864 h 247243"/>
                    <a:gd name="connsiteX3-69" fmla="*/ 688610 w 694353"/>
                    <a:gd name="connsiteY3-70" fmla="*/ 203941 h 247243"/>
                    <a:gd name="connsiteX4-71" fmla="*/ 642924 w 694353"/>
                    <a:gd name="connsiteY4-72" fmla="*/ 247244 h 247243"/>
                    <a:gd name="connsiteX0-73" fmla="*/ 5562 w 688656"/>
                    <a:gd name="connsiteY0-74" fmla="*/ 0 h 247245"/>
                    <a:gd name="connsiteX1-75" fmla="*/ 88689 w 688656"/>
                    <a:gd name="connsiteY1-76" fmla="*/ 135082 h 247245"/>
                    <a:gd name="connsiteX2-77" fmla="*/ 618626 w 688656"/>
                    <a:gd name="connsiteY2-78" fmla="*/ 155864 h 247245"/>
                    <a:gd name="connsiteX3-79" fmla="*/ 688610 w 688656"/>
                    <a:gd name="connsiteY3-80" fmla="*/ 203941 h 247245"/>
                    <a:gd name="connsiteX4-81" fmla="*/ 642924 w 688656"/>
                    <a:gd name="connsiteY4-82" fmla="*/ 247244 h 247245"/>
                    <a:gd name="connsiteX0-83" fmla="*/ 5562 w 688655"/>
                    <a:gd name="connsiteY0-84" fmla="*/ 0 h 247243"/>
                    <a:gd name="connsiteX1-85" fmla="*/ 88689 w 688655"/>
                    <a:gd name="connsiteY1-86" fmla="*/ 135082 h 247243"/>
                    <a:gd name="connsiteX2-87" fmla="*/ 618626 w 688655"/>
                    <a:gd name="connsiteY2-88" fmla="*/ 155864 h 247243"/>
                    <a:gd name="connsiteX3-89" fmla="*/ 688610 w 688655"/>
                    <a:gd name="connsiteY3-90" fmla="*/ 203941 h 247243"/>
                    <a:gd name="connsiteX4-91" fmla="*/ 642924 w 688655"/>
                    <a:gd name="connsiteY4-92" fmla="*/ 247244 h 247243"/>
                    <a:gd name="connsiteX0-93" fmla="*/ 5562 w 688655"/>
                    <a:gd name="connsiteY0-94" fmla="*/ 0 h 203941"/>
                    <a:gd name="connsiteX1-95" fmla="*/ 88689 w 688655"/>
                    <a:gd name="connsiteY1-96" fmla="*/ 135082 h 203941"/>
                    <a:gd name="connsiteX2-97" fmla="*/ 618626 w 688655"/>
                    <a:gd name="connsiteY2-98" fmla="*/ 155864 h 203941"/>
                    <a:gd name="connsiteX3-99" fmla="*/ 688610 w 688655"/>
                    <a:gd name="connsiteY3-100" fmla="*/ 203941 h 203941"/>
                    <a:gd name="connsiteX0-101" fmla="*/ 5562 w 677530"/>
                    <a:gd name="connsiteY0-102" fmla="*/ 0 h 242131"/>
                    <a:gd name="connsiteX1-103" fmla="*/ 88689 w 677530"/>
                    <a:gd name="connsiteY1-104" fmla="*/ 135082 h 242131"/>
                    <a:gd name="connsiteX2-105" fmla="*/ 618626 w 677530"/>
                    <a:gd name="connsiteY2-106" fmla="*/ 155864 h 242131"/>
                    <a:gd name="connsiteX3-107" fmla="*/ 670817 w 677530"/>
                    <a:gd name="connsiteY3-108" fmla="*/ 242131 h 242131"/>
                    <a:gd name="connsiteX0-109" fmla="*/ 5562 w 664333"/>
                    <a:gd name="connsiteY0-110" fmla="*/ 0 h 238712"/>
                    <a:gd name="connsiteX1-111" fmla="*/ 88689 w 664333"/>
                    <a:gd name="connsiteY1-112" fmla="*/ 135082 h 238712"/>
                    <a:gd name="connsiteX2-113" fmla="*/ 618626 w 664333"/>
                    <a:gd name="connsiteY2-114" fmla="*/ 155864 h 238712"/>
                    <a:gd name="connsiteX3-115" fmla="*/ 642752 w 664333"/>
                    <a:gd name="connsiteY3-116" fmla="*/ 238712 h 238712"/>
                    <a:gd name="connsiteX0-117" fmla="*/ 5562 w 711991"/>
                    <a:gd name="connsiteY0-118" fmla="*/ 0 h 314413"/>
                    <a:gd name="connsiteX1-119" fmla="*/ 88689 w 711991"/>
                    <a:gd name="connsiteY1-120" fmla="*/ 135082 h 314413"/>
                    <a:gd name="connsiteX2-121" fmla="*/ 618626 w 711991"/>
                    <a:gd name="connsiteY2-122" fmla="*/ 155864 h 314413"/>
                    <a:gd name="connsiteX3-123" fmla="*/ 711991 w 711991"/>
                    <a:gd name="connsiteY3-124" fmla="*/ 314414 h 314413"/>
                    <a:gd name="connsiteX0-125" fmla="*/ 5562 w 665363"/>
                    <a:gd name="connsiteY0-126" fmla="*/ 0 h 272655"/>
                    <a:gd name="connsiteX1-127" fmla="*/ 88689 w 665363"/>
                    <a:gd name="connsiteY1-128" fmla="*/ 135082 h 272655"/>
                    <a:gd name="connsiteX2-129" fmla="*/ 618626 w 665363"/>
                    <a:gd name="connsiteY2-130" fmla="*/ 155864 h 272655"/>
                    <a:gd name="connsiteX3-131" fmla="*/ 645298 w 665363"/>
                    <a:gd name="connsiteY3-132" fmla="*/ 272656 h 272655"/>
                    <a:gd name="connsiteX0-133" fmla="*/ 5562 w 676446"/>
                    <a:gd name="connsiteY0-134" fmla="*/ 0 h 272657"/>
                    <a:gd name="connsiteX1-135" fmla="*/ 88689 w 676446"/>
                    <a:gd name="connsiteY1-136" fmla="*/ 135082 h 272657"/>
                    <a:gd name="connsiteX2-137" fmla="*/ 618626 w 676446"/>
                    <a:gd name="connsiteY2-138" fmla="*/ 155864 h 272657"/>
                    <a:gd name="connsiteX3-139" fmla="*/ 645298 w 676446"/>
                    <a:gd name="connsiteY3-140" fmla="*/ 272656 h 272657"/>
                    <a:gd name="connsiteX0-141" fmla="*/ 20123 w 691007"/>
                    <a:gd name="connsiteY0-142" fmla="*/ 0 h 272655"/>
                    <a:gd name="connsiteX1-143" fmla="*/ 103250 w 691007"/>
                    <a:gd name="connsiteY1-144" fmla="*/ 135082 h 272655"/>
                    <a:gd name="connsiteX2-145" fmla="*/ 633187 w 691007"/>
                    <a:gd name="connsiteY2-146" fmla="*/ 155864 h 272655"/>
                    <a:gd name="connsiteX3-147" fmla="*/ 659859 w 691007"/>
                    <a:gd name="connsiteY3-148" fmla="*/ 272656 h 272655"/>
                    <a:gd name="connsiteX0-149" fmla="*/ 17841 w 701337"/>
                    <a:gd name="connsiteY0-150" fmla="*/ 1 h 260740"/>
                    <a:gd name="connsiteX1-151" fmla="*/ 113580 w 701337"/>
                    <a:gd name="connsiteY1-152" fmla="*/ 123165 h 260740"/>
                    <a:gd name="connsiteX2-153" fmla="*/ 643517 w 701337"/>
                    <a:gd name="connsiteY2-154" fmla="*/ 143947 h 260740"/>
                    <a:gd name="connsiteX3-155" fmla="*/ 670189 w 701337"/>
                    <a:gd name="connsiteY3-156" fmla="*/ 260739 h 26074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701337" h="260740">
                      <a:moveTo>
                        <a:pt x="17841" y="1"/>
                      </a:moveTo>
                      <a:cubicBezTo>
                        <a:pt x="-24636" y="70720"/>
                        <a:pt x="9301" y="99174"/>
                        <a:pt x="113580" y="123165"/>
                      </a:cubicBezTo>
                      <a:cubicBezTo>
                        <a:pt x="217859" y="147156"/>
                        <a:pt x="525421" y="101115"/>
                        <a:pt x="643517" y="143947"/>
                      </a:cubicBezTo>
                      <a:cubicBezTo>
                        <a:pt x="761613" y="186779"/>
                        <a:pt x="660646" y="225217"/>
                        <a:pt x="670189" y="260739"/>
                      </a:cubicBez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7" name="任意多边形: 形状 26"/>
                <p:cNvSpPr/>
                <p:nvPr/>
              </p:nvSpPr>
              <p:spPr>
                <a:xfrm rot="16200000">
                  <a:off x="3227403" y="2605742"/>
                  <a:ext cx="618185" cy="145474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20556 w 666610"/>
                    <a:gd name="connsiteY0-2" fmla="*/ 0 h 218209"/>
                    <a:gd name="connsiteX1-3" fmla="*/ 103683 w 666610"/>
                    <a:gd name="connsiteY1-4" fmla="*/ 135082 h 218209"/>
                    <a:gd name="connsiteX2-5" fmla="*/ 633620 w 666610"/>
                    <a:gd name="connsiteY2-6" fmla="*/ 155864 h 218209"/>
                    <a:gd name="connsiteX3-7" fmla="*/ 612838 w 666610"/>
                    <a:gd name="connsiteY3-8" fmla="*/ 218209 h 218209"/>
                    <a:gd name="connsiteX4-9" fmla="*/ 612838 w 666610"/>
                    <a:gd name="connsiteY4-10" fmla="*/ 218209 h 21820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610" h="218209">
                      <a:moveTo>
                        <a:pt x="20556" y="0"/>
                      </a:moveTo>
                      <a:cubicBezTo>
                        <a:pt x="-22901" y="47056"/>
                        <a:pt x="1506" y="109105"/>
                        <a:pt x="103683" y="135082"/>
                      </a:cubicBezTo>
                      <a:cubicBezTo>
                        <a:pt x="205860" y="161059"/>
                        <a:pt x="548761" y="142010"/>
                        <a:pt x="633620" y="155864"/>
                      </a:cubicBezTo>
                      <a:cubicBezTo>
                        <a:pt x="718479" y="169718"/>
                        <a:pt x="612838" y="218209"/>
                        <a:pt x="612838" y="218209"/>
                      </a:cubicBezTo>
                      <a:lnTo>
                        <a:pt x="612838" y="218209"/>
                      </a:ln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8" name="任意多边形: 形状 26"/>
                <p:cNvSpPr/>
                <p:nvPr/>
              </p:nvSpPr>
              <p:spPr>
                <a:xfrm rot="16200000">
                  <a:off x="3355558" y="2615772"/>
                  <a:ext cx="583211" cy="140036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4572 w 623888"/>
                    <a:gd name="connsiteY0-2" fmla="*/ 0 h 218209"/>
                    <a:gd name="connsiteX1-3" fmla="*/ 87699 w 623888"/>
                    <a:gd name="connsiteY1-4" fmla="*/ 135082 h 218209"/>
                    <a:gd name="connsiteX2-5" fmla="*/ 581846 w 623888"/>
                    <a:gd name="connsiteY2-6" fmla="*/ 144776 h 218209"/>
                    <a:gd name="connsiteX3-7" fmla="*/ 596854 w 623888"/>
                    <a:gd name="connsiteY3-8" fmla="*/ 218209 h 218209"/>
                    <a:gd name="connsiteX4-9" fmla="*/ 596854 w 623888"/>
                    <a:gd name="connsiteY4-10" fmla="*/ 218209 h 218209"/>
                    <a:gd name="connsiteX0-11" fmla="*/ 4572 w 623887"/>
                    <a:gd name="connsiteY0-12" fmla="*/ 0 h 218209"/>
                    <a:gd name="connsiteX1-13" fmla="*/ 87699 w 623887"/>
                    <a:gd name="connsiteY1-14" fmla="*/ 135082 h 218209"/>
                    <a:gd name="connsiteX2-15" fmla="*/ 581846 w 623887"/>
                    <a:gd name="connsiteY2-16" fmla="*/ 144776 h 218209"/>
                    <a:gd name="connsiteX3-17" fmla="*/ 596854 w 623887"/>
                    <a:gd name="connsiteY3-18" fmla="*/ 218209 h 218209"/>
                    <a:gd name="connsiteX4-19" fmla="*/ 585412 w 623887"/>
                    <a:gd name="connsiteY4-20" fmla="*/ 203364 h 218209"/>
                    <a:gd name="connsiteX0-21" fmla="*/ 18961 w 638276"/>
                    <a:gd name="connsiteY0-22" fmla="*/ 0 h 218209"/>
                    <a:gd name="connsiteX1-23" fmla="*/ 102088 w 638276"/>
                    <a:gd name="connsiteY1-24" fmla="*/ 135082 h 218209"/>
                    <a:gd name="connsiteX2-25" fmla="*/ 596235 w 638276"/>
                    <a:gd name="connsiteY2-26" fmla="*/ 144776 h 218209"/>
                    <a:gd name="connsiteX3-27" fmla="*/ 611243 w 638276"/>
                    <a:gd name="connsiteY3-28" fmla="*/ 218209 h 218209"/>
                    <a:gd name="connsiteX4-29" fmla="*/ 599801 w 638276"/>
                    <a:gd name="connsiteY4-30" fmla="*/ 203364 h 218209"/>
                    <a:gd name="connsiteX0-31" fmla="*/ 21317 w 628897"/>
                    <a:gd name="connsiteY0-32" fmla="*/ 1 h 210053"/>
                    <a:gd name="connsiteX1-33" fmla="*/ 92709 w 628897"/>
                    <a:gd name="connsiteY1-34" fmla="*/ 126926 h 210053"/>
                    <a:gd name="connsiteX2-35" fmla="*/ 586856 w 628897"/>
                    <a:gd name="connsiteY2-36" fmla="*/ 136620 h 210053"/>
                    <a:gd name="connsiteX3-37" fmla="*/ 601864 w 628897"/>
                    <a:gd name="connsiteY3-38" fmla="*/ 210053 h 210053"/>
                    <a:gd name="connsiteX4-39" fmla="*/ 590422 w 628897"/>
                    <a:gd name="connsiteY4-40" fmla="*/ 195208 h 2100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28897" h="210053">
                      <a:moveTo>
                        <a:pt x="21317" y="1"/>
                      </a:moveTo>
                      <a:cubicBezTo>
                        <a:pt x="-21161" y="70718"/>
                        <a:pt x="-1547" y="104156"/>
                        <a:pt x="92709" y="126926"/>
                      </a:cubicBezTo>
                      <a:cubicBezTo>
                        <a:pt x="186965" y="149696"/>
                        <a:pt x="501997" y="122766"/>
                        <a:pt x="586856" y="136620"/>
                      </a:cubicBezTo>
                      <a:cubicBezTo>
                        <a:pt x="671715" y="150474"/>
                        <a:pt x="601864" y="210053"/>
                        <a:pt x="601864" y="210053"/>
                      </a:cubicBezTo>
                      <a:lnTo>
                        <a:pt x="590422" y="195208"/>
                      </a:ln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93" name="任意多边形: 形状 26"/>
              <p:cNvSpPr/>
              <p:nvPr/>
            </p:nvSpPr>
            <p:spPr>
              <a:xfrm rot="19562040" flipV="1">
                <a:off x="1431678" y="1701125"/>
                <a:ext cx="554926" cy="119410"/>
              </a:xfrm>
              <a:custGeom>
                <a:avLst/>
                <a:gdLst>
                  <a:gd name="connsiteX0" fmla="*/ 5562 w 651616"/>
                  <a:gd name="connsiteY0" fmla="*/ 0 h 218209"/>
                  <a:gd name="connsiteX1" fmla="*/ 88689 w 651616"/>
                  <a:gd name="connsiteY1" fmla="*/ 135082 h 218209"/>
                  <a:gd name="connsiteX2" fmla="*/ 618626 w 651616"/>
                  <a:gd name="connsiteY2" fmla="*/ 155864 h 218209"/>
                  <a:gd name="connsiteX3" fmla="*/ 597844 w 651616"/>
                  <a:gd name="connsiteY3" fmla="*/ 218209 h 218209"/>
                  <a:gd name="connsiteX4" fmla="*/ 597844 w 651616"/>
                  <a:gd name="connsiteY4" fmla="*/ 218209 h 218209"/>
                  <a:gd name="connsiteX0-1" fmla="*/ 3356 w 596372"/>
                  <a:gd name="connsiteY0-2" fmla="*/ 0 h 218209"/>
                  <a:gd name="connsiteX1-3" fmla="*/ 86483 w 596372"/>
                  <a:gd name="connsiteY1-4" fmla="*/ 135082 h 218209"/>
                  <a:gd name="connsiteX2-5" fmla="*/ 523917 w 596372"/>
                  <a:gd name="connsiteY2-6" fmla="*/ 151322 h 218209"/>
                  <a:gd name="connsiteX3-7" fmla="*/ 595638 w 596372"/>
                  <a:gd name="connsiteY3-8" fmla="*/ 218209 h 218209"/>
                  <a:gd name="connsiteX4-9" fmla="*/ 595638 w 596372"/>
                  <a:gd name="connsiteY4-10" fmla="*/ 218209 h 218209"/>
                  <a:gd name="connsiteX0-11" fmla="*/ 3356 w 596372"/>
                  <a:gd name="connsiteY0-12" fmla="*/ 0 h 238308"/>
                  <a:gd name="connsiteX1-13" fmla="*/ 86483 w 596372"/>
                  <a:gd name="connsiteY1-14" fmla="*/ 135082 h 238308"/>
                  <a:gd name="connsiteX2-15" fmla="*/ 523917 w 596372"/>
                  <a:gd name="connsiteY2-16" fmla="*/ 151322 h 238308"/>
                  <a:gd name="connsiteX3-17" fmla="*/ 595638 w 596372"/>
                  <a:gd name="connsiteY3-18" fmla="*/ 218209 h 238308"/>
                  <a:gd name="connsiteX4-19" fmla="*/ 512131 w 596372"/>
                  <a:gd name="connsiteY4-20" fmla="*/ 238308 h 238308"/>
                  <a:gd name="connsiteX0-21" fmla="*/ 3356 w 563184"/>
                  <a:gd name="connsiteY0-22" fmla="*/ 0 h 238308"/>
                  <a:gd name="connsiteX1-23" fmla="*/ 86483 w 563184"/>
                  <a:gd name="connsiteY1-24" fmla="*/ 135082 h 238308"/>
                  <a:gd name="connsiteX2-25" fmla="*/ 523917 w 563184"/>
                  <a:gd name="connsiteY2-26" fmla="*/ 151322 h 238308"/>
                  <a:gd name="connsiteX3-27" fmla="*/ 542246 w 563184"/>
                  <a:gd name="connsiteY3-28" fmla="*/ 194886 h 238308"/>
                  <a:gd name="connsiteX4-29" fmla="*/ 512131 w 563184"/>
                  <a:gd name="connsiteY4-30" fmla="*/ 238308 h 238308"/>
                  <a:gd name="connsiteX0-31" fmla="*/ 3356 w 563184"/>
                  <a:gd name="connsiteY0-32" fmla="*/ 0 h 236842"/>
                  <a:gd name="connsiteX1-33" fmla="*/ 86483 w 563184"/>
                  <a:gd name="connsiteY1-34" fmla="*/ 135082 h 236842"/>
                  <a:gd name="connsiteX2-35" fmla="*/ 523917 w 563184"/>
                  <a:gd name="connsiteY2-36" fmla="*/ 151322 h 236842"/>
                  <a:gd name="connsiteX3-37" fmla="*/ 542246 w 563184"/>
                  <a:gd name="connsiteY3-38" fmla="*/ 194886 h 236842"/>
                  <a:gd name="connsiteX4-39" fmla="*/ 500104 w 563184"/>
                  <a:gd name="connsiteY4-40" fmla="*/ 236842 h 236842"/>
                  <a:gd name="connsiteX0-41" fmla="*/ 3356 w 565483"/>
                  <a:gd name="connsiteY0-42" fmla="*/ 0 h 236842"/>
                  <a:gd name="connsiteX1-43" fmla="*/ 86483 w 565483"/>
                  <a:gd name="connsiteY1-44" fmla="*/ 135082 h 236842"/>
                  <a:gd name="connsiteX2-45" fmla="*/ 523917 w 565483"/>
                  <a:gd name="connsiteY2-46" fmla="*/ 151322 h 236842"/>
                  <a:gd name="connsiteX3-47" fmla="*/ 547529 w 565483"/>
                  <a:gd name="connsiteY3-48" fmla="*/ 212346 h 236842"/>
                  <a:gd name="connsiteX4-49" fmla="*/ 500104 w 565483"/>
                  <a:gd name="connsiteY4-50" fmla="*/ 236842 h 23684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565483" h="236842">
                    <a:moveTo>
                      <a:pt x="3356" y="0"/>
                    </a:moveTo>
                    <a:cubicBezTo>
                      <a:pt x="-6169" y="54552"/>
                      <a:pt x="-277" y="109862"/>
                      <a:pt x="86483" y="135082"/>
                    </a:cubicBezTo>
                    <a:cubicBezTo>
                      <a:pt x="173243" y="160302"/>
                      <a:pt x="447076" y="138445"/>
                      <a:pt x="523917" y="151322"/>
                    </a:cubicBezTo>
                    <a:cubicBezTo>
                      <a:pt x="600758" y="164199"/>
                      <a:pt x="547529" y="212346"/>
                      <a:pt x="547529" y="212346"/>
                    </a:cubicBezTo>
                    <a:lnTo>
                      <a:pt x="500104" y="236842"/>
                    </a:lnTo>
                  </a:path>
                </a:pathLst>
              </a:custGeom>
              <a:noFill/>
              <a:ln w="317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4" name="任意多边形: 形状 26"/>
              <p:cNvSpPr/>
              <p:nvPr/>
            </p:nvSpPr>
            <p:spPr>
              <a:xfrm rot="19562040" flipV="1">
                <a:off x="1386480" y="1639600"/>
                <a:ext cx="632065" cy="79830"/>
              </a:xfrm>
              <a:custGeom>
                <a:avLst/>
                <a:gdLst>
                  <a:gd name="connsiteX0" fmla="*/ 5562 w 651616"/>
                  <a:gd name="connsiteY0" fmla="*/ 0 h 218209"/>
                  <a:gd name="connsiteX1" fmla="*/ 88689 w 651616"/>
                  <a:gd name="connsiteY1" fmla="*/ 135082 h 218209"/>
                  <a:gd name="connsiteX2" fmla="*/ 618626 w 651616"/>
                  <a:gd name="connsiteY2" fmla="*/ 155864 h 218209"/>
                  <a:gd name="connsiteX3" fmla="*/ 597844 w 651616"/>
                  <a:gd name="connsiteY3" fmla="*/ 218209 h 218209"/>
                  <a:gd name="connsiteX4" fmla="*/ 597844 w 651616"/>
                  <a:gd name="connsiteY4" fmla="*/ 218209 h 218209"/>
                  <a:gd name="connsiteX0-1" fmla="*/ 5562 w 651616"/>
                  <a:gd name="connsiteY0-2" fmla="*/ 0 h 218209"/>
                  <a:gd name="connsiteX1-3" fmla="*/ 88689 w 651616"/>
                  <a:gd name="connsiteY1-4" fmla="*/ 135082 h 218209"/>
                  <a:gd name="connsiteX2-5" fmla="*/ 618626 w 651616"/>
                  <a:gd name="connsiteY2-6" fmla="*/ 155864 h 218209"/>
                  <a:gd name="connsiteX3-7" fmla="*/ 597844 w 651616"/>
                  <a:gd name="connsiteY3-8" fmla="*/ 218209 h 218209"/>
                  <a:gd name="connsiteX0-9" fmla="*/ 5562 w 618626"/>
                  <a:gd name="connsiteY0-10" fmla="*/ 0 h 155864"/>
                  <a:gd name="connsiteX1-11" fmla="*/ 88689 w 618626"/>
                  <a:gd name="connsiteY1-12" fmla="*/ 135082 h 155864"/>
                  <a:gd name="connsiteX2-13" fmla="*/ 618626 w 618626"/>
                  <a:gd name="connsiteY2-14" fmla="*/ 155864 h 155864"/>
                  <a:gd name="connsiteX0-15" fmla="*/ 6349 w 644090"/>
                  <a:gd name="connsiteY0-16" fmla="*/ 0 h 158337"/>
                  <a:gd name="connsiteX1-17" fmla="*/ 89476 w 644090"/>
                  <a:gd name="connsiteY1-18" fmla="*/ 135082 h 158337"/>
                  <a:gd name="connsiteX2-19" fmla="*/ 644090 w 644090"/>
                  <a:gd name="connsiteY2-20" fmla="*/ 158337 h 1583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644090" h="158337">
                    <a:moveTo>
                      <a:pt x="6349" y="0"/>
                    </a:moveTo>
                    <a:cubicBezTo>
                      <a:pt x="-3176" y="54552"/>
                      <a:pt x="-16814" y="108692"/>
                      <a:pt x="89476" y="135082"/>
                    </a:cubicBezTo>
                    <a:cubicBezTo>
                      <a:pt x="195766" y="161472"/>
                      <a:pt x="559231" y="144483"/>
                      <a:pt x="644090" y="158337"/>
                    </a:cubicBezTo>
                  </a:path>
                </a:pathLst>
              </a:custGeom>
              <a:noFill/>
              <a:ln w="317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91" name="任意多边形: 形状 26"/>
            <p:cNvSpPr/>
            <p:nvPr/>
          </p:nvSpPr>
          <p:spPr>
            <a:xfrm rot="7849497">
              <a:off x="3018865" y="2047237"/>
              <a:ext cx="497771" cy="111014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3356 w 596372"/>
                <a:gd name="connsiteY0-2" fmla="*/ 0 h 218209"/>
                <a:gd name="connsiteX1-3" fmla="*/ 86483 w 596372"/>
                <a:gd name="connsiteY1-4" fmla="*/ 135082 h 218209"/>
                <a:gd name="connsiteX2-5" fmla="*/ 523917 w 596372"/>
                <a:gd name="connsiteY2-6" fmla="*/ 151322 h 218209"/>
                <a:gd name="connsiteX3-7" fmla="*/ 595638 w 596372"/>
                <a:gd name="connsiteY3-8" fmla="*/ 218209 h 218209"/>
                <a:gd name="connsiteX4-9" fmla="*/ 595638 w 596372"/>
                <a:gd name="connsiteY4-10" fmla="*/ 218209 h 218209"/>
                <a:gd name="connsiteX0-11" fmla="*/ 3356 w 596372"/>
                <a:gd name="connsiteY0-12" fmla="*/ 0 h 238308"/>
                <a:gd name="connsiteX1-13" fmla="*/ 86483 w 596372"/>
                <a:gd name="connsiteY1-14" fmla="*/ 135082 h 238308"/>
                <a:gd name="connsiteX2-15" fmla="*/ 523917 w 596372"/>
                <a:gd name="connsiteY2-16" fmla="*/ 151322 h 238308"/>
                <a:gd name="connsiteX3-17" fmla="*/ 595638 w 596372"/>
                <a:gd name="connsiteY3-18" fmla="*/ 218209 h 238308"/>
                <a:gd name="connsiteX4-19" fmla="*/ 512131 w 596372"/>
                <a:gd name="connsiteY4-20" fmla="*/ 238308 h 238308"/>
                <a:gd name="connsiteX0-21" fmla="*/ 3356 w 563184"/>
                <a:gd name="connsiteY0-22" fmla="*/ 0 h 238308"/>
                <a:gd name="connsiteX1-23" fmla="*/ 86483 w 563184"/>
                <a:gd name="connsiteY1-24" fmla="*/ 135082 h 238308"/>
                <a:gd name="connsiteX2-25" fmla="*/ 523917 w 563184"/>
                <a:gd name="connsiteY2-26" fmla="*/ 151322 h 238308"/>
                <a:gd name="connsiteX3-27" fmla="*/ 542246 w 563184"/>
                <a:gd name="connsiteY3-28" fmla="*/ 194886 h 238308"/>
                <a:gd name="connsiteX4-29" fmla="*/ 512131 w 563184"/>
                <a:gd name="connsiteY4-30" fmla="*/ 238308 h 238308"/>
                <a:gd name="connsiteX0-31" fmla="*/ 3356 w 563184"/>
                <a:gd name="connsiteY0-32" fmla="*/ 0 h 236842"/>
                <a:gd name="connsiteX1-33" fmla="*/ 86483 w 563184"/>
                <a:gd name="connsiteY1-34" fmla="*/ 135082 h 236842"/>
                <a:gd name="connsiteX2-35" fmla="*/ 523917 w 563184"/>
                <a:gd name="connsiteY2-36" fmla="*/ 151322 h 236842"/>
                <a:gd name="connsiteX3-37" fmla="*/ 542246 w 563184"/>
                <a:gd name="connsiteY3-38" fmla="*/ 194886 h 236842"/>
                <a:gd name="connsiteX4-39" fmla="*/ 500104 w 563184"/>
                <a:gd name="connsiteY4-40" fmla="*/ 236842 h 236842"/>
                <a:gd name="connsiteX0-41" fmla="*/ 3356 w 565483"/>
                <a:gd name="connsiteY0-42" fmla="*/ 0 h 236842"/>
                <a:gd name="connsiteX1-43" fmla="*/ 86483 w 565483"/>
                <a:gd name="connsiteY1-44" fmla="*/ 135082 h 236842"/>
                <a:gd name="connsiteX2-45" fmla="*/ 523917 w 565483"/>
                <a:gd name="connsiteY2-46" fmla="*/ 151322 h 236842"/>
                <a:gd name="connsiteX3-47" fmla="*/ 547529 w 565483"/>
                <a:gd name="connsiteY3-48" fmla="*/ 212346 h 236842"/>
                <a:gd name="connsiteX4-49" fmla="*/ 500104 w 565483"/>
                <a:gd name="connsiteY4-50" fmla="*/ 236842 h 236842"/>
                <a:gd name="connsiteX0-51" fmla="*/ 3356 w 587996"/>
                <a:gd name="connsiteY0-52" fmla="*/ 0 h 236842"/>
                <a:gd name="connsiteX1-53" fmla="*/ 86483 w 587996"/>
                <a:gd name="connsiteY1-54" fmla="*/ 135082 h 236842"/>
                <a:gd name="connsiteX2-55" fmla="*/ 523917 w 587996"/>
                <a:gd name="connsiteY2-56" fmla="*/ 151322 h 236842"/>
                <a:gd name="connsiteX3-57" fmla="*/ 585469 w 587996"/>
                <a:gd name="connsiteY3-58" fmla="*/ 220330 h 236842"/>
                <a:gd name="connsiteX4-59" fmla="*/ 500104 w 587996"/>
                <a:gd name="connsiteY4-60" fmla="*/ 236842 h 236842"/>
                <a:gd name="connsiteX0-61" fmla="*/ 3356 w 587996"/>
                <a:gd name="connsiteY0-62" fmla="*/ 0 h 244339"/>
                <a:gd name="connsiteX1-63" fmla="*/ 86483 w 587996"/>
                <a:gd name="connsiteY1-64" fmla="*/ 135082 h 244339"/>
                <a:gd name="connsiteX2-65" fmla="*/ 523917 w 587996"/>
                <a:gd name="connsiteY2-66" fmla="*/ 151322 h 244339"/>
                <a:gd name="connsiteX3-67" fmla="*/ 585469 w 587996"/>
                <a:gd name="connsiteY3-68" fmla="*/ 220330 h 244339"/>
                <a:gd name="connsiteX4-69" fmla="*/ 534036 w 587996"/>
                <a:gd name="connsiteY4-70" fmla="*/ 244339 h 244339"/>
                <a:gd name="connsiteX0-71" fmla="*/ 3559 w 591992"/>
                <a:gd name="connsiteY0-72" fmla="*/ 0 h 244339"/>
                <a:gd name="connsiteX1-73" fmla="*/ 86686 w 591992"/>
                <a:gd name="connsiteY1-74" fmla="*/ 135082 h 244339"/>
                <a:gd name="connsiteX2-75" fmla="*/ 535168 w 591992"/>
                <a:gd name="connsiteY2-76" fmla="*/ 129124 h 244339"/>
                <a:gd name="connsiteX3-77" fmla="*/ 585672 w 591992"/>
                <a:gd name="connsiteY3-78" fmla="*/ 220330 h 244339"/>
                <a:gd name="connsiteX4-79" fmla="*/ 534239 w 591992"/>
                <a:gd name="connsiteY4-80" fmla="*/ 244339 h 244339"/>
                <a:gd name="connsiteX0-81" fmla="*/ 3559 w 594181"/>
                <a:gd name="connsiteY0-82" fmla="*/ 0 h 244339"/>
                <a:gd name="connsiteX1-83" fmla="*/ 86686 w 594181"/>
                <a:gd name="connsiteY1-84" fmla="*/ 135082 h 244339"/>
                <a:gd name="connsiteX2-85" fmla="*/ 535168 w 594181"/>
                <a:gd name="connsiteY2-86" fmla="*/ 129124 h 244339"/>
                <a:gd name="connsiteX3-87" fmla="*/ 588993 w 594181"/>
                <a:gd name="connsiteY3-88" fmla="*/ 190464 h 244339"/>
                <a:gd name="connsiteX4-89" fmla="*/ 534239 w 594181"/>
                <a:gd name="connsiteY4-90" fmla="*/ 244339 h 244339"/>
                <a:gd name="connsiteX0-91" fmla="*/ 3559 w 594181"/>
                <a:gd name="connsiteY0-92" fmla="*/ 0 h 221164"/>
                <a:gd name="connsiteX1-93" fmla="*/ 86686 w 594181"/>
                <a:gd name="connsiteY1-94" fmla="*/ 135082 h 221164"/>
                <a:gd name="connsiteX2-95" fmla="*/ 535168 w 594181"/>
                <a:gd name="connsiteY2-96" fmla="*/ 129124 h 221164"/>
                <a:gd name="connsiteX3-97" fmla="*/ 588993 w 594181"/>
                <a:gd name="connsiteY3-98" fmla="*/ 190464 h 221164"/>
                <a:gd name="connsiteX4-99" fmla="*/ 537268 w 594181"/>
                <a:gd name="connsiteY4-100" fmla="*/ 221163 h 2211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94181" h="221164">
                  <a:moveTo>
                    <a:pt x="3559" y="0"/>
                  </a:moveTo>
                  <a:cubicBezTo>
                    <a:pt x="-5966" y="54552"/>
                    <a:pt x="-1915" y="113561"/>
                    <a:pt x="86686" y="135082"/>
                  </a:cubicBezTo>
                  <a:cubicBezTo>
                    <a:pt x="175287" y="156603"/>
                    <a:pt x="451450" y="119894"/>
                    <a:pt x="535168" y="129124"/>
                  </a:cubicBezTo>
                  <a:cubicBezTo>
                    <a:pt x="618886" y="138354"/>
                    <a:pt x="588993" y="190464"/>
                    <a:pt x="588993" y="190464"/>
                  </a:cubicBezTo>
                  <a:lnTo>
                    <a:pt x="537268" y="221163"/>
                  </a:lnTo>
                </a:path>
              </a:pathLst>
            </a:custGeom>
            <a:noFill/>
            <a:ln w="317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9" name="任意多边形 298"/>
          <p:cNvSpPr/>
          <p:nvPr/>
        </p:nvSpPr>
        <p:spPr>
          <a:xfrm>
            <a:off x="5297141" y="1400175"/>
            <a:ext cx="576610" cy="578644"/>
          </a:xfrm>
          <a:custGeom>
            <a:avLst/>
            <a:gdLst>
              <a:gd name="connsiteX0" fmla="*/ 53464 w 609089"/>
              <a:gd name="connsiteY0" fmla="*/ 571500 h 571500"/>
              <a:gd name="connsiteX1" fmla="*/ 53464 w 609089"/>
              <a:gd name="connsiteY1" fmla="*/ 155575 h 571500"/>
              <a:gd name="connsiteX2" fmla="*/ 609089 w 609089"/>
              <a:gd name="connsiteY2" fmla="*/ 0 h 571500"/>
              <a:gd name="connsiteX0-1" fmla="*/ 56104 w 606966"/>
              <a:gd name="connsiteY0-2" fmla="*/ 583406 h 583406"/>
              <a:gd name="connsiteX1-3" fmla="*/ 51341 w 606966"/>
              <a:gd name="connsiteY1-4" fmla="*/ 155575 h 583406"/>
              <a:gd name="connsiteX2-5" fmla="*/ 606966 w 606966"/>
              <a:gd name="connsiteY2-6" fmla="*/ 0 h 583406"/>
              <a:gd name="connsiteX0-7" fmla="*/ 48974 w 599836"/>
              <a:gd name="connsiteY0-8" fmla="*/ 583406 h 583406"/>
              <a:gd name="connsiteX1-9" fmla="*/ 44211 w 599836"/>
              <a:gd name="connsiteY1-10" fmla="*/ 155575 h 583406"/>
              <a:gd name="connsiteX2-11" fmla="*/ 599836 w 599836"/>
              <a:gd name="connsiteY2-12" fmla="*/ 0 h 583406"/>
              <a:gd name="connsiteX0-13" fmla="*/ 22937 w 573799"/>
              <a:gd name="connsiteY0-14" fmla="*/ 583406 h 583406"/>
              <a:gd name="connsiteX1-15" fmla="*/ 61037 w 573799"/>
              <a:gd name="connsiteY1-16" fmla="*/ 146050 h 583406"/>
              <a:gd name="connsiteX2-17" fmla="*/ 573799 w 573799"/>
              <a:gd name="connsiteY2-18" fmla="*/ 0 h 583406"/>
              <a:gd name="connsiteX0-19" fmla="*/ 19165 w 579552"/>
              <a:gd name="connsiteY0-20" fmla="*/ 583406 h 583406"/>
              <a:gd name="connsiteX1-21" fmla="*/ 66790 w 579552"/>
              <a:gd name="connsiteY1-22" fmla="*/ 146050 h 583406"/>
              <a:gd name="connsiteX2-23" fmla="*/ 579552 w 579552"/>
              <a:gd name="connsiteY2-24" fmla="*/ 0 h 583406"/>
              <a:gd name="connsiteX0-25" fmla="*/ 20986 w 576610"/>
              <a:gd name="connsiteY0-26" fmla="*/ 578644 h 578644"/>
              <a:gd name="connsiteX1-27" fmla="*/ 63848 w 576610"/>
              <a:gd name="connsiteY1-28" fmla="*/ 146050 h 578644"/>
              <a:gd name="connsiteX2-29" fmla="*/ 576610 w 576610"/>
              <a:gd name="connsiteY2-30" fmla="*/ 0 h 578644"/>
              <a:gd name="connsiteX0-31" fmla="*/ 20986 w 576610"/>
              <a:gd name="connsiteY0-32" fmla="*/ 578644 h 578644"/>
              <a:gd name="connsiteX1-33" fmla="*/ 63848 w 576610"/>
              <a:gd name="connsiteY1-34" fmla="*/ 146050 h 578644"/>
              <a:gd name="connsiteX2-35" fmla="*/ 576610 w 576610"/>
              <a:gd name="connsiteY2-36" fmla="*/ 0 h 5786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76610" h="578644">
                <a:moveTo>
                  <a:pt x="20986" y="578644"/>
                </a:moveTo>
                <a:cubicBezTo>
                  <a:pt x="878" y="420687"/>
                  <a:pt x="-28756" y="242491"/>
                  <a:pt x="63848" y="146050"/>
                </a:cubicBezTo>
                <a:cubicBezTo>
                  <a:pt x="156452" y="49609"/>
                  <a:pt x="466279" y="11112"/>
                  <a:pt x="576610" y="0"/>
                </a:cubicBezTo>
              </a:path>
            </a:pathLst>
          </a:custGeom>
          <a:noFill/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0" name="任意多边形 299"/>
          <p:cNvSpPr/>
          <p:nvPr/>
        </p:nvSpPr>
        <p:spPr>
          <a:xfrm>
            <a:off x="6298407" y="1471448"/>
            <a:ext cx="973932" cy="300202"/>
          </a:xfrm>
          <a:custGeom>
            <a:avLst/>
            <a:gdLst>
              <a:gd name="connsiteX0" fmla="*/ 0 w 976313"/>
              <a:gd name="connsiteY0" fmla="*/ 245370 h 245370"/>
              <a:gd name="connsiteX1" fmla="*/ 359569 w 976313"/>
              <a:gd name="connsiteY1" fmla="*/ 101 h 245370"/>
              <a:gd name="connsiteX2" fmla="*/ 976313 w 976313"/>
              <a:gd name="connsiteY2" fmla="*/ 221557 h 245370"/>
              <a:gd name="connsiteX0-1" fmla="*/ 0 w 976313"/>
              <a:gd name="connsiteY0-2" fmla="*/ 290586 h 290586"/>
              <a:gd name="connsiteX1-3" fmla="*/ 392906 w 976313"/>
              <a:gd name="connsiteY1-4" fmla="*/ 73 h 290586"/>
              <a:gd name="connsiteX2-5" fmla="*/ 976313 w 976313"/>
              <a:gd name="connsiteY2-6" fmla="*/ 266773 h 290586"/>
              <a:gd name="connsiteX0-7" fmla="*/ 0 w 976313"/>
              <a:gd name="connsiteY0-8" fmla="*/ 290598 h 290598"/>
              <a:gd name="connsiteX1-9" fmla="*/ 392906 w 976313"/>
              <a:gd name="connsiteY1-10" fmla="*/ 85 h 290598"/>
              <a:gd name="connsiteX2-11" fmla="*/ 976313 w 976313"/>
              <a:gd name="connsiteY2-12" fmla="*/ 266785 h 290598"/>
              <a:gd name="connsiteX0-13" fmla="*/ 0 w 973932"/>
              <a:gd name="connsiteY0-14" fmla="*/ 300202 h 300202"/>
              <a:gd name="connsiteX1-15" fmla="*/ 390525 w 973932"/>
              <a:gd name="connsiteY1-16" fmla="*/ 164 h 300202"/>
              <a:gd name="connsiteX2-17" fmla="*/ 973932 w 973932"/>
              <a:gd name="connsiteY2-18" fmla="*/ 266864 h 3002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973932" h="300202">
                <a:moveTo>
                  <a:pt x="0" y="300202"/>
                </a:moveTo>
                <a:cubicBezTo>
                  <a:pt x="98425" y="179552"/>
                  <a:pt x="228203" y="5720"/>
                  <a:pt x="390525" y="164"/>
                </a:cubicBezTo>
                <a:cubicBezTo>
                  <a:pt x="552847" y="-5392"/>
                  <a:pt x="746919" y="130339"/>
                  <a:pt x="973932" y="266864"/>
                </a:cubicBezTo>
              </a:path>
            </a:pathLst>
          </a:custGeom>
          <a:noFill/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1" name="任意多边形 300"/>
          <p:cNvSpPr/>
          <p:nvPr/>
        </p:nvSpPr>
        <p:spPr>
          <a:xfrm>
            <a:off x="7331869" y="2233148"/>
            <a:ext cx="673894" cy="440998"/>
          </a:xfrm>
          <a:custGeom>
            <a:avLst/>
            <a:gdLst>
              <a:gd name="connsiteX0" fmla="*/ 0 w 666750"/>
              <a:gd name="connsiteY0" fmla="*/ 152747 h 524222"/>
              <a:gd name="connsiteX1" fmla="*/ 342900 w 666750"/>
              <a:gd name="connsiteY1" fmla="*/ 19397 h 524222"/>
              <a:gd name="connsiteX2" fmla="*/ 666750 w 666750"/>
              <a:gd name="connsiteY2" fmla="*/ 524222 h 524222"/>
              <a:gd name="connsiteX0-1" fmla="*/ 0 w 666750"/>
              <a:gd name="connsiteY0-2" fmla="*/ 128310 h 499785"/>
              <a:gd name="connsiteX1-3" fmla="*/ 383381 w 666750"/>
              <a:gd name="connsiteY1-4" fmla="*/ 23535 h 499785"/>
              <a:gd name="connsiteX2-5" fmla="*/ 666750 w 666750"/>
              <a:gd name="connsiteY2-6" fmla="*/ 499785 h 499785"/>
              <a:gd name="connsiteX0-7" fmla="*/ 0 w 676275"/>
              <a:gd name="connsiteY0-8" fmla="*/ 128310 h 499785"/>
              <a:gd name="connsiteX1-9" fmla="*/ 392906 w 676275"/>
              <a:gd name="connsiteY1-10" fmla="*/ 23535 h 499785"/>
              <a:gd name="connsiteX2-11" fmla="*/ 676275 w 676275"/>
              <a:gd name="connsiteY2-12" fmla="*/ 499785 h 499785"/>
              <a:gd name="connsiteX0-13" fmla="*/ 0 w 676275"/>
              <a:gd name="connsiteY0-14" fmla="*/ 123421 h 494896"/>
              <a:gd name="connsiteX1-15" fmla="*/ 392906 w 676275"/>
              <a:gd name="connsiteY1-16" fmla="*/ 18646 h 494896"/>
              <a:gd name="connsiteX2-17" fmla="*/ 676275 w 676275"/>
              <a:gd name="connsiteY2-18" fmla="*/ 494896 h 494896"/>
              <a:gd name="connsiteX0-19" fmla="*/ 0 w 676275"/>
              <a:gd name="connsiteY0-20" fmla="*/ 123421 h 494896"/>
              <a:gd name="connsiteX1-21" fmla="*/ 392906 w 676275"/>
              <a:gd name="connsiteY1-22" fmla="*/ 18646 h 494896"/>
              <a:gd name="connsiteX2-23" fmla="*/ 676275 w 676275"/>
              <a:gd name="connsiteY2-24" fmla="*/ 494896 h 494896"/>
              <a:gd name="connsiteX0-25" fmla="*/ 0 w 676275"/>
              <a:gd name="connsiteY0-26" fmla="*/ 119845 h 491320"/>
              <a:gd name="connsiteX1-27" fmla="*/ 392906 w 676275"/>
              <a:gd name="connsiteY1-28" fmla="*/ 15070 h 491320"/>
              <a:gd name="connsiteX2-29" fmla="*/ 676275 w 676275"/>
              <a:gd name="connsiteY2-30" fmla="*/ 491320 h 491320"/>
              <a:gd name="connsiteX0-31" fmla="*/ 0 w 676275"/>
              <a:gd name="connsiteY0-32" fmla="*/ 66976 h 438451"/>
              <a:gd name="connsiteX1-33" fmla="*/ 428625 w 676275"/>
              <a:gd name="connsiteY1-34" fmla="*/ 21733 h 438451"/>
              <a:gd name="connsiteX2-35" fmla="*/ 676275 w 676275"/>
              <a:gd name="connsiteY2-36" fmla="*/ 438451 h 438451"/>
              <a:gd name="connsiteX0-37" fmla="*/ 0 w 664369"/>
              <a:gd name="connsiteY0-38" fmla="*/ 66976 h 438451"/>
              <a:gd name="connsiteX1-39" fmla="*/ 428625 w 664369"/>
              <a:gd name="connsiteY1-40" fmla="*/ 21733 h 438451"/>
              <a:gd name="connsiteX2-41" fmla="*/ 664369 w 664369"/>
              <a:gd name="connsiteY2-42" fmla="*/ 438451 h 438451"/>
              <a:gd name="connsiteX0-43" fmla="*/ 0 w 673894"/>
              <a:gd name="connsiteY0-44" fmla="*/ 67142 h 440998"/>
              <a:gd name="connsiteX1-45" fmla="*/ 428625 w 673894"/>
              <a:gd name="connsiteY1-46" fmla="*/ 21899 h 440998"/>
              <a:gd name="connsiteX2-47" fmla="*/ 673894 w 673894"/>
              <a:gd name="connsiteY2-48" fmla="*/ 440998 h 4409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73894" h="440998">
                <a:moveTo>
                  <a:pt x="0" y="67142"/>
                </a:moveTo>
                <a:cubicBezTo>
                  <a:pt x="146842" y="48092"/>
                  <a:pt x="316309" y="-40410"/>
                  <a:pt x="428625" y="21899"/>
                </a:cubicBezTo>
                <a:cubicBezTo>
                  <a:pt x="540941" y="84208"/>
                  <a:pt x="642144" y="356861"/>
                  <a:pt x="673894" y="440998"/>
                </a:cubicBezTo>
              </a:path>
            </a:pathLst>
          </a:custGeom>
          <a:noFill/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2" name="任意多边形 301"/>
          <p:cNvSpPr/>
          <p:nvPr/>
        </p:nvSpPr>
        <p:spPr>
          <a:xfrm rot="2363709">
            <a:off x="7535610" y="3299006"/>
            <a:ext cx="762544" cy="452124"/>
          </a:xfrm>
          <a:custGeom>
            <a:avLst/>
            <a:gdLst>
              <a:gd name="connsiteX0" fmla="*/ 0 w 666750"/>
              <a:gd name="connsiteY0" fmla="*/ 152747 h 524222"/>
              <a:gd name="connsiteX1" fmla="*/ 342900 w 666750"/>
              <a:gd name="connsiteY1" fmla="*/ 19397 h 524222"/>
              <a:gd name="connsiteX2" fmla="*/ 666750 w 666750"/>
              <a:gd name="connsiteY2" fmla="*/ 524222 h 524222"/>
              <a:gd name="connsiteX0-1" fmla="*/ 0 w 666750"/>
              <a:gd name="connsiteY0-2" fmla="*/ 128310 h 499785"/>
              <a:gd name="connsiteX1-3" fmla="*/ 383381 w 666750"/>
              <a:gd name="connsiteY1-4" fmla="*/ 23535 h 499785"/>
              <a:gd name="connsiteX2-5" fmla="*/ 666750 w 666750"/>
              <a:gd name="connsiteY2-6" fmla="*/ 499785 h 499785"/>
              <a:gd name="connsiteX0-7" fmla="*/ 0 w 676275"/>
              <a:gd name="connsiteY0-8" fmla="*/ 128310 h 499785"/>
              <a:gd name="connsiteX1-9" fmla="*/ 392906 w 676275"/>
              <a:gd name="connsiteY1-10" fmla="*/ 23535 h 499785"/>
              <a:gd name="connsiteX2-11" fmla="*/ 676275 w 676275"/>
              <a:gd name="connsiteY2-12" fmla="*/ 499785 h 499785"/>
              <a:gd name="connsiteX0-13" fmla="*/ 0 w 676275"/>
              <a:gd name="connsiteY0-14" fmla="*/ 123421 h 494896"/>
              <a:gd name="connsiteX1-15" fmla="*/ 392906 w 676275"/>
              <a:gd name="connsiteY1-16" fmla="*/ 18646 h 494896"/>
              <a:gd name="connsiteX2-17" fmla="*/ 676275 w 676275"/>
              <a:gd name="connsiteY2-18" fmla="*/ 494896 h 494896"/>
              <a:gd name="connsiteX0-19" fmla="*/ 0 w 676275"/>
              <a:gd name="connsiteY0-20" fmla="*/ 123421 h 494896"/>
              <a:gd name="connsiteX1-21" fmla="*/ 392906 w 676275"/>
              <a:gd name="connsiteY1-22" fmla="*/ 18646 h 494896"/>
              <a:gd name="connsiteX2-23" fmla="*/ 676275 w 676275"/>
              <a:gd name="connsiteY2-24" fmla="*/ 494896 h 494896"/>
              <a:gd name="connsiteX0-25" fmla="*/ 0 w 676275"/>
              <a:gd name="connsiteY0-26" fmla="*/ 119845 h 491320"/>
              <a:gd name="connsiteX1-27" fmla="*/ 392906 w 676275"/>
              <a:gd name="connsiteY1-28" fmla="*/ 15070 h 491320"/>
              <a:gd name="connsiteX2-29" fmla="*/ 676275 w 676275"/>
              <a:gd name="connsiteY2-30" fmla="*/ 491320 h 491320"/>
              <a:gd name="connsiteX0-31" fmla="*/ 0 w 676275"/>
              <a:gd name="connsiteY0-32" fmla="*/ 66976 h 438451"/>
              <a:gd name="connsiteX1-33" fmla="*/ 428625 w 676275"/>
              <a:gd name="connsiteY1-34" fmla="*/ 21733 h 438451"/>
              <a:gd name="connsiteX2-35" fmla="*/ 676275 w 676275"/>
              <a:gd name="connsiteY2-36" fmla="*/ 438451 h 438451"/>
              <a:gd name="connsiteX0-37" fmla="*/ 0 w 664369"/>
              <a:gd name="connsiteY0-38" fmla="*/ 66976 h 438451"/>
              <a:gd name="connsiteX1-39" fmla="*/ 428625 w 664369"/>
              <a:gd name="connsiteY1-40" fmla="*/ 21733 h 438451"/>
              <a:gd name="connsiteX2-41" fmla="*/ 664369 w 664369"/>
              <a:gd name="connsiteY2-42" fmla="*/ 438451 h 438451"/>
              <a:gd name="connsiteX0-43" fmla="*/ 0 w 673894"/>
              <a:gd name="connsiteY0-44" fmla="*/ 67142 h 440998"/>
              <a:gd name="connsiteX1-45" fmla="*/ 428625 w 673894"/>
              <a:gd name="connsiteY1-46" fmla="*/ 21899 h 440998"/>
              <a:gd name="connsiteX2-47" fmla="*/ 673894 w 673894"/>
              <a:gd name="connsiteY2-48" fmla="*/ 440998 h 440998"/>
              <a:gd name="connsiteX0-49" fmla="*/ 0 w 762544"/>
              <a:gd name="connsiteY0-50" fmla="*/ 67877 h 452124"/>
              <a:gd name="connsiteX1-51" fmla="*/ 428625 w 762544"/>
              <a:gd name="connsiteY1-52" fmla="*/ 22634 h 452124"/>
              <a:gd name="connsiteX2-53" fmla="*/ 762544 w 762544"/>
              <a:gd name="connsiteY2-54" fmla="*/ 452124 h 4521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62544" h="452124">
                <a:moveTo>
                  <a:pt x="0" y="67877"/>
                </a:moveTo>
                <a:cubicBezTo>
                  <a:pt x="146842" y="48827"/>
                  <a:pt x="301534" y="-41407"/>
                  <a:pt x="428625" y="22634"/>
                </a:cubicBezTo>
                <a:cubicBezTo>
                  <a:pt x="555716" y="86675"/>
                  <a:pt x="730794" y="367987"/>
                  <a:pt x="762544" y="452124"/>
                </a:cubicBezTo>
              </a:path>
            </a:pathLst>
          </a:custGeom>
          <a:noFill/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3" name="任意多边形 302"/>
          <p:cNvSpPr/>
          <p:nvPr/>
        </p:nvSpPr>
        <p:spPr>
          <a:xfrm rot="4312010">
            <a:off x="7186053" y="4339124"/>
            <a:ext cx="695355" cy="417840"/>
          </a:xfrm>
          <a:custGeom>
            <a:avLst/>
            <a:gdLst>
              <a:gd name="connsiteX0" fmla="*/ 0 w 666750"/>
              <a:gd name="connsiteY0" fmla="*/ 152747 h 524222"/>
              <a:gd name="connsiteX1" fmla="*/ 342900 w 666750"/>
              <a:gd name="connsiteY1" fmla="*/ 19397 h 524222"/>
              <a:gd name="connsiteX2" fmla="*/ 666750 w 666750"/>
              <a:gd name="connsiteY2" fmla="*/ 524222 h 524222"/>
              <a:gd name="connsiteX0-1" fmla="*/ 0 w 666750"/>
              <a:gd name="connsiteY0-2" fmla="*/ 128310 h 499785"/>
              <a:gd name="connsiteX1-3" fmla="*/ 383381 w 666750"/>
              <a:gd name="connsiteY1-4" fmla="*/ 23535 h 499785"/>
              <a:gd name="connsiteX2-5" fmla="*/ 666750 w 666750"/>
              <a:gd name="connsiteY2-6" fmla="*/ 499785 h 499785"/>
              <a:gd name="connsiteX0-7" fmla="*/ 0 w 676275"/>
              <a:gd name="connsiteY0-8" fmla="*/ 128310 h 499785"/>
              <a:gd name="connsiteX1-9" fmla="*/ 392906 w 676275"/>
              <a:gd name="connsiteY1-10" fmla="*/ 23535 h 499785"/>
              <a:gd name="connsiteX2-11" fmla="*/ 676275 w 676275"/>
              <a:gd name="connsiteY2-12" fmla="*/ 499785 h 499785"/>
              <a:gd name="connsiteX0-13" fmla="*/ 0 w 676275"/>
              <a:gd name="connsiteY0-14" fmla="*/ 123421 h 494896"/>
              <a:gd name="connsiteX1-15" fmla="*/ 392906 w 676275"/>
              <a:gd name="connsiteY1-16" fmla="*/ 18646 h 494896"/>
              <a:gd name="connsiteX2-17" fmla="*/ 676275 w 676275"/>
              <a:gd name="connsiteY2-18" fmla="*/ 494896 h 494896"/>
              <a:gd name="connsiteX0-19" fmla="*/ 0 w 676275"/>
              <a:gd name="connsiteY0-20" fmla="*/ 123421 h 494896"/>
              <a:gd name="connsiteX1-21" fmla="*/ 392906 w 676275"/>
              <a:gd name="connsiteY1-22" fmla="*/ 18646 h 494896"/>
              <a:gd name="connsiteX2-23" fmla="*/ 676275 w 676275"/>
              <a:gd name="connsiteY2-24" fmla="*/ 494896 h 494896"/>
              <a:gd name="connsiteX0-25" fmla="*/ 0 w 676275"/>
              <a:gd name="connsiteY0-26" fmla="*/ 119845 h 491320"/>
              <a:gd name="connsiteX1-27" fmla="*/ 392906 w 676275"/>
              <a:gd name="connsiteY1-28" fmla="*/ 15070 h 491320"/>
              <a:gd name="connsiteX2-29" fmla="*/ 676275 w 676275"/>
              <a:gd name="connsiteY2-30" fmla="*/ 491320 h 491320"/>
              <a:gd name="connsiteX0-31" fmla="*/ 0 w 676275"/>
              <a:gd name="connsiteY0-32" fmla="*/ 66976 h 438451"/>
              <a:gd name="connsiteX1-33" fmla="*/ 428625 w 676275"/>
              <a:gd name="connsiteY1-34" fmla="*/ 21733 h 438451"/>
              <a:gd name="connsiteX2-35" fmla="*/ 676275 w 676275"/>
              <a:gd name="connsiteY2-36" fmla="*/ 438451 h 438451"/>
              <a:gd name="connsiteX0-37" fmla="*/ 0 w 664369"/>
              <a:gd name="connsiteY0-38" fmla="*/ 66976 h 438451"/>
              <a:gd name="connsiteX1-39" fmla="*/ 428625 w 664369"/>
              <a:gd name="connsiteY1-40" fmla="*/ 21733 h 438451"/>
              <a:gd name="connsiteX2-41" fmla="*/ 664369 w 664369"/>
              <a:gd name="connsiteY2-42" fmla="*/ 438451 h 438451"/>
              <a:gd name="connsiteX0-43" fmla="*/ 0 w 673894"/>
              <a:gd name="connsiteY0-44" fmla="*/ 67142 h 440998"/>
              <a:gd name="connsiteX1-45" fmla="*/ 428625 w 673894"/>
              <a:gd name="connsiteY1-46" fmla="*/ 21899 h 440998"/>
              <a:gd name="connsiteX2-47" fmla="*/ 673894 w 673894"/>
              <a:gd name="connsiteY2-48" fmla="*/ 440998 h 440998"/>
              <a:gd name="connsiteX0-49" fmla="*/ 0 w 762544"/>
              <a:gd name="connsiteY0-50" fmla="*/ 67877 h 452124"/>
              <a:gd name="connsiteX1-51" fmla="*/ 428625 w 762544"/>
              <a:gd name="connsiteY1-52" fmla="*/ 22634 h 452124"/>
              <a:gd name="connsiteX2-53" fmla="*/ 762544 w 762544"/>
              <a:gd name="connsiteY2-54" fmla="*/ 452124 h 452124"/>
              <a:gd name="connsiteX0-55" fmla="*/ 0 w 695355"/>
              <a:gd name="connsiteY0-56" fmla="*/ 65619 h 417840"/>
              <a:gd name="connsiteX1-57" fmla="*/ 428625 w 695355"/>
              <a:gd name="connsiteY1-58" fmla="*/ 20376 h 417840"/>
              <a:gd name="connsiteX2-59" fmla="*/ 695355 w 695355"/>
              <a:gd name="connsiteY2-60" fmla="*/ 417840 h 4178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95355" h="417840">
                <a:moveTo>
                  <a:pt x="0" y="65619"/>
                </a:moveTo>
                <a:cubicBezTo>
                  <a:pt x="146842" y="46569"/>
                  <a:pt x="312733" y="-38327"/>
                  <a:pt x="428625" y="20376"/>
                </a:cubicBezTo>
                <a:cubicBezTo>
                  <a:pt x="544517" y="79079"/>
                  <a:pt x="663605" y="333703"/>
                  <a:pt x="695355" y="417840"/>
                </a:cubicBezTo>
              </a:path>
            </a:pathLst>
          </a:custGeom>
          <a:noFill/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4" name="任意多边形 303"/>
          <p:cNvSpPr/>
          <p:nvPr/>
        </p:nvSpPr>
        <p:spPr>
          <a:xfrm rot="6127825">
            <a:off x="6266424" y="4902371"/>
            <a:ext cx="666155" cy="474056"/>
          </a:xfrm>
          <a:custGeom>
            <a:avLst/>
            <a:gdLst>
              <a:gd name="connsiteX0" fmla="*/ 0 w 666750"/>
              <a:gd name="connsiteY0" fmla="*/ 152747 h 524222"/>
              <a:gd name="connsiteX1" fmla="*/ 342900 w 666750"/>
              <a:gd name="connsiteY1" fmla="*/ 19397 h 524222"/>
              <a:gd name="connsiteX2" fmla="*/ 666750 w 666750"/>
              <a:gd name="connsiteY2" fmla="*/ 524222 h 524222"/>
              <a:gd name="connsiteX0-1" fmla="*/ 0 w 666750"/>
              <a:gd name="connsiteY0-2" fmla="*/ 128310 h 499785"/>
              <a:gd name="connsiteX1-3" fmla="*/ 383381 w 666750"/>
              <a:gd name="connsiteY1-4" fmla="*/ 23535 h 499785"/>
              <a:gd name="connsiteX2-5" fmla="*/ 666750 w 666750"/>
              <a:gd name="connsiteY2-6" fmla="*/ 499785 h 499785"/>
              <a:gd name="connsiteX0-7" fmla="*/ 0 w 676275"/>
              <a:gd name="connsiteY0-8" fmla="*/ 128310 h 499785"/>
              <a:gd name="connsiteX1-9" fmla="*/ 392906 w 676275"/>
              <a:gd name="connsiteY1-10" fmla="*/ 23535 h 499785"/>
              <a:gd name="connsiteX2-11" fmla="*/ 676275 w 676275"/>
              <a:gd name="connsiteY2-12" fmla="*/ 499785 h 499785"/>
              <a:gd name="connsiteX0-13" fmla="*/ 0 w 676275"/>
              <a:gd name="connsiteY0-14" fmla="*/ 123421 h 494896"/>
              <a:gd name="connsiteX1-15" fmla="*/ 392906 w 676275"/>
              <a:gd name="connsiteY1-16" fmla="*/ 18646 h 494896"/>
              <a:gd name="connsiteX2-17" fmla="*/ 676275 w 676275"/>
              <a:gd name="connsiteY2-18" fmla="*/ 494896 h 494896"/>
              <a:gd name="connsiteX0-19" fmla="*/ 0 w 676275"/>
              <a:gd name="connsiteY0-20" fmla="*/ 123421 h 494896"/>
              <a:gd name="connsiteX1-21" fmla="*/ 392906 w 676275"/>
              <a:gd name="connsiteY1-22" fmla="*/ 18646 h 494896"/>
              <a:gd name="connsiteX2-23" fmla="*/ 676275 w 676275"/>
              <a:gd name="connsiteY2-24" fmla="*/ 494896 h 494896"/>
              <a:gd name="connsiteX0-25" fmla="*/ 0 w 676275"/>
              <a:gd name="connsiteY0-26" fmla="*/ 119845 h 491320"/>
              <a:gd name="connsiteX1-27" fmla="*/ 392906 w 676275"/>
              <a:gd name="connsiteY1-28" fmla="*/ 15070 h 491320"/>
              <a:gd name="connsiteX2-29" fmla="*/ 676275 w 676275"/>
              <a:gd name="connsiteY2-30" fmla="*/ 491320 h 491320"/>
              <a:gd name="connsiteX0-31" fmla="*/ 0 w 676275"/>
              <a:gd name="connsiteY0-32" fmla="*/ 66976 h 438451"/>
              <a:gd name="connsiteX1-33" fmla="*/ 428625 w 676275"/>
              <a:gd name="connsiteY1-34" fmla="*/ 21733 h 438451"/>
              <a:gd name="connsiteX2-35" fmla="*/ 676275 w 676275"/>
              <a:gd name="connsiteY2-36" fmla="*/ 438451 h 438451"/>
              <a:gd name="connsiteX0-37" fmla="*/ 0 w 664369"/>
              <a:gd name="connsiteY0-38" fmla="*/ 66976 h 438451"/>
              <a:gd name="connsiteX1-39" fmla="*/ 428625 w 664369"/>
              <a:gd name="connsiteY1-40" fmla="*/ 21733 h 438451"/>
              <a:gd name="connsiteX2-41" fmla="*/ 664369 w 664369"/>
              <a:gd name="connsiteY2-42" fmla="*/ 438451 h 438451"/>
              <a:gd name="connsiteX0-43" fmla="*/ 0 w 673894"/>
              <a:gd name="connsiteY0-44" fmla="*/ 67142 h 440998"/>
              <a:gd name="connsiteX1-45" fmla="*/ 428625 w 673894"/>
              <a:gd name="connsiteY1-46" fmla="*/ 21899 h 440998"/>
              <a:gd name="connsiteX2-47" fmla="*/ 673894 w 673894"/>
              <a:gd name="connsiteY2-48" fmla="*/ 440998 h 440998"/>
              <a:gd name="connsiteX0-49" fmla="*/ 0 w 762544"/>
              <a:gd name="connsiteY0-50" fmla="*/ 67877 h 452124"/>
              <a:gd name="connsiteX1-51" fmla="*/ 428625 w 762544"/>
              <a:gd name="connsiteY1-52" fmla="*/ 22634 h 452124"/>
              <a:gd name="connsiteX2-53" fmla="*/ 762544 w 762544"/>
              <a:gd name="connsiteY2-54" fmla="*/ 452124 h 452124"/>
              <a:gd name="connsiteX0-55" fmla="*/ 0 w 695355"/>
              <a:gd name="connsiteY0-56" fmla="*/ 65619 h 417840"/>
              <a:gd name="connsiteX1-57" fmla="*/ 428625 w 695355"/>
              <a:gd name="connsiteY1-58" fmla="*/ 20376 h 417840"/>
              <a:gd name="connsiteX2-59" fmla="*/ 695355 w 695355"/>
              <a:gd name="connsiteY2-60" fmla="*/ 417840 h 417840"/>
              <a:gd name="connsiteX0-61" fmla="*/ 0 w 666155"/>
              <a:gd name="connsiteY0-62" fmla="*/ 8391 h 474056"/>
              <a:gd name="connsiteX1-63" fmla="*/ 399425 w 666155"/>
              <a:gd name="connsiteY1-64" fmla="*/ 76592 h 474056"/>
              <a:gd name="connsiteX2-65" fmla="*/ 666155 w 666155"/>
              <a:gd name="connsiteY2-66" fmla="*/ 474056 h 4740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66155" h="474056">
                <a:moveTo>
                  <a:pt x="0" y="8391"/>
                </a:moveTo>
                <a:cubicBezTo>
                  <a:pt x="146842" y="-10659"/>
                  <a:pt x="288399" y="-1019"/>
                  <a:pt x="399425" y="76592"/>
                </a:cubicBezTo>
                <a:cubicBezTo>
                  <a:pt x="510451" y="154203"/>
                  <a:pt x="634405" y="389919"/>
                  <a:pt x="666155" y="474056"/>
                </a:cubicBezTo>
              </a:path>
            </a:pathLst>
          </a:custGeom>
          <a:noFill/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5" name="任意多边形 304"/>
          <p:cNvSpPr/>
          <p:nvPr/>
        </p:nvSpPr>
        <p:spPr>
          <a:xfrm rot="8259080">
            <a:off x="5087902" y="4806927"/>
            <a:ext cx="708034" cy="559311"/>
          </a:xfrm>
          <a:custGeom>
            <a:avLst/>
            <a:gdLst>
              <a:gd name="connsiteX0" fmla="*/ 0 w 666750"/>
              <a:gd name="connsiteY0" fmla="*/ 152747 h 524222"/>
              <a:gd name="connsiteX1" fmla="*/ 342900 w 666750"/>
              <a:gd name="connsiteY1" fmla="*/ 19397 h 524222"/>
              <a:gd name="connsiteX2" fmla="*/ 666750 w 666750"/>
              <a:gd name="connsiteY2" fmla="*/ 524222 h 524222"/>
              <a:gd name="connsiteX0-1" fmla="*/ 0 w 666750"/>
              <a:gd name="connsiteY0-2" fmla="*/ 128310 h 499785"/>
              <a:gd name="connsiteX1-3" fmla="*/ 383381 w 666750"/>
              <a:gd name="connsiteY1-4" fmla="*/ 23535 h 499785"/>
              <a:gd name="connsiteX2-5" fmla="*/ 666750 w 666750"/>
              <a:gd name="connsiteY2-6" fmla="*/ 499785 h 499785"/>
              <a:gd name="connsiteX0-7" fmla="*/ 0 w 676275"/>
              <a:gd name="connsiteY0-8" fmla="*/ 128310 h 499785"/>
              <a:gd name="connsiteX1-9" fmla="*/ 392906 w 676275"/>
              <a:gd name="connsiteY1-10" fmla="*/ 23535 h 499785"/>
              <a:gd name="connsiteX2-11" fmla="*/ 676275 w 676275"/>
              <a:gd name="connsiteY2-12" fmla="*/ 499785 h 499785"/>
              <a:gd name="connsiteX0-13" fmla="*/ 0 w 676275"/>
              <a:gd name="connsiteY0-14" fmla="*/ 123421 h 494896"/>
              <a:gd name="connsiteX1-15" fmla="*/ 392906 w 676275"/>
              <a:gd name="connsiteY1-16" fmla="*/ 18646 h 494896"/>
              <a:gd name="connsiteX2-17" fmla="*/ 676275 w 676275"/>
              <a:gd name="connsiteY2-18" fmla="*/ 494896 h 494896"/>
              <a:gd name="connsiteX0-19" fmla="*/ 0 w 676275"/>
              <a:gd name="connsiteY0-20" fmla="*/ 123421 h 494896"/>
              <a:gd name="connsiteX1-21" fmla="*/ 392906 w 676275"/>
              <a:gd name="connsiteY1-22" fmla="*/ 18646 h 494896"/>
              <a:gd name="connsiteX2-23" fmla="*/ 676275 w 676275"/>
              <a:gd name="connsiteY2-24" fmla="*/ 494896 h 494896"/>
              <a:gd name="connsiteX0-25" fmla="*/ 0 w 676275"/>
              <a:gd name="connsiteY0-26" fmla="*/ 119845 h 491320"/>
              <a:gd name="connsiteX1-27" fmla="*/ 392906 w 676275"/>
              <a:gd name="connsiteY1-28" fmla="*/ 15070 h 491320"/>
              <a:gd name="connsiteX2-29" fmla="*/ 676275 w 676275"/>
              <a:gd name="connsiteY2-30" fmla="*/ 491320 h 491320"/>
              <a:gd name="connsiteX0-31" fmla="*/ 0 w 676275"/>
              <a:gd name="connsiteY0-32" fmla="*/ 66976 h 438451"/>
              <a:gd name="connsiteX1-33" fmla="*/ 428625 w 676275"/>
              <a:gd name="connsiteY1-34" fmla="*/ 21733 h 438451"/>
              <a:gd name="connsiteX2-35" fmla="*/ 676275 w 676275"/>
              <a:gd name="connsiteY2-36" fmla="*/ 438451 h 438451"/>
              <a:gd name="connsiteX0-37" fmla="*/ 0 w 664369"/>
              <a:gd name="connsiteY0-38" fmla="*/ 66976 h 438451"/>
              <a:gd name="connsiteX1-39" fmla="*/ 428625 w 664369"/>
              <a:gd name="connsiteY1-40" fmla="*/ 21733 h 438451"/>
              <a:gd name="connsiteX2-41" fmla="*/ 664369 w 664369"/>
              <a:gd name="connsiteY2-42" fmla="*/ 438451 h 438451"/>
              <a:gd name="connsiteX0-43" fmla="*/ 0 w 673894"/>
              <a:gd name="connsiteY0-44" fmla="*/ 67142 h 440998"/>
              <a:gd name="connsiteX1-45" fmla="*/ 428625 w 673894"/>
              <a:gd name="connsiteY1-46" fmla="*/ 21899 h 440998"/>
              <a:gd name="connsiteX2-47" fmla="*/ 673894 w 673894"/>
              <a:gd name="connsiteY2-48" fmla="*/ 440998 h 440998"/>
              <a:gd name="connsiteX0-49" fmla="*/ 0 w 762544"/>
              <a:gd name="connsiteY0-50" fmla="*/ 67877 h 452124"/>
              <a:gd name="connsiteX1-51" fmla="*/ 428625 w 762544"/>
              <a:gd name="connsiteY1-52" fmla="*/ 22634 h 452124"/>
              <a:gd name="connsiteX2-53" fmla="*/ 762544 w 762544"/>
              <a:gd name="connsiteY2-54" fmla="*/ 452124 h 452124"/>
              <a:gd name="connsiteX0-55" fmla="*/ 0 w 695355"/>
              <a:gd name="connsiteY0-56" fmla="*/ 65619 h 417840"/>
              <a:gd name="connsiteX1-57" fmla="*/ 428625 w 695355"/>
              <a:gd name="connsiteY1-58" fmla="*/ 20376 h 417840"/>
              <a:gd name="connsiteX2-59" fmla="*/ 695355 w 695355"/>
              <a:gd name="connsiteY2-60" fmla="*/ 417840 h 417840"/>
              <a:gd name="connsiteX0-61" fmla="*/ 0 w 666155"/>
              <a:gd name="connsiteY0-62" fmla="*/ 8391 h 474056"/>
              <a:gd name="connsiteX1-63" fmla="*/ 399425 w 666155"/>
              <a:gd name="connsiteY1-64" fmla="*/ 76592 h 474056"/>
              <a:gd name="connsiteX2-65" fmla="*/ 666155 w 666155"/>
              <a:gd name="connsiteY2-66" fmla="*/ 474056 h 474056"/>
              <a:gd name="connsiteX0-67" fmla="*/ 0 w 708034"/>
              <a:gd name="connsiteY0-68" fmla="*/ 3308 h 536143"/>
              <a:gd name="connsiteX1-69" fmla="*/ 441304 w 708034"/>
              <a:gd name="connsiteY1-70" fmla="*/ 138679 h 536143"/>
              <a:gd name="connsiteX2-71" fmla="*/ 708034 w 708034"/>
              <a:gd name="connsiteY2-72" fmla="*/ 536143 h 536143"/>
              <a:gd name="connsiteX0-73" fmla="*/ 0 w 708034"/>
              <a:gd name="connsiteY0-74" fmla="*/ 26476 h 559311"/>
              <a:gd name="connsiteX1-75" fmla="*/ 461626 w 708034"/>
              <a:gd name="connsiteY1-76" fmla="*/ 54714 h 559311"/>
              <a:gd name="connsiteX2-77" fmla="*/ 708034 w 708034"/>
              <a:gd name="connsiteY2-78" fmla="*/ 559311 h 55931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08034" h="559311">
                <a:moveTo>
                  <a:pt x="0" y="26476"/>
                </a:moveTo>
                <a:cubicBezTo>
                  <a:pt x="146842" y="7426"/>
                  <a:pt x="343620" y="-34092"/>
                  <a:pt x="461626" y="54714"/>
                </a:cubicBezTo>
                <a:cubicBezTo>
                  <a:pt x="579632" y="143520"/>
                  <a:pt x="676284" y="475174"/>
                  <a:pt x="708034" y="559311"/>
                </a:cubicBezTo>
              </a:path>
            </a:pathLst>
          </a:custGeom>
          <a:noFill/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6" name="任意多边形 305"/>
          <p:cNvSpPr/>
          <p:nvPr/>
        </p:nvSpPr>
        <p:spPr>
          <a:xfrm rot="10302999">
            <a:off x="4238744" y="4144708"/>
            <a:ext cx="658729" cy="477210"/>
          </a:xfrm>
          <a:custGeom>
            <a:avLst/>
            <a:gdLst>
              <a:gd name="connsiteX0" fmla="*/ 0 w 666750"/>
              <a:gd name="connsiteY0" fmla="*/ 152747 h 524222"/>
              <a:gd name="connsiteX1" fmla="*/ 342900 w 666750"/>
              <a:gd name="connsiteY1" fmla="*/ 19397 h 524222"/>
              <a:gd name="connsiteX2" fmla="*/ 666750 w 666750"/>
              <a:gd name="connsiteY2" fmla="*/ 524222 h 524222"/>
              <a:gd name="connsiteX0-1" fmla="*/ 0 w 666750"/>
              <a:gd name="connsiteY0-2" fmla="*/ 128310 h 499785"/>
              <a:gd name="connsiteX1-3" fmla="*/ 383381 w 666750"/>
              <a:gd name="connsiteY1-4" fmla="*/ 23535 h 499785"/>
              <a:gd name="connsiteX2-5" fmla="*/ 666750 w 666750"/>
              <a:gd name="connsiteY2-6" fmla="*/ 499785 h 499785"/>
              <a:gd name="connsiteX0-7" fmla="*/ 0 w 676275"/>
              <a:gd name="connsiteY0-8" fmla="*/ 128310 h 499785"/>
              <a:gd name="connsiteX1-9" fmla="*/ 392906 w 676275"/>
              <a:gd name="connsiteY1-10" fmla="*/ 23535 h 499785"/>
              <a:gd name="connsiteX2-11" fmla="*/ 676275 w 676275"/>
              <a:gd name="connsiteY2-12" fmla="*/ 499785 h 499785"/>
              <a:gd name="connsiteX0-13" fmla="*/ 0 w 676275"/>
              <a:gd name="connsiteY0-14" fmla="*/ 123421 h 494896"/>
              <a:gd name="connsiteX1-15" fmla="*/ 392906 w 676275"/>
              <a:gd name="connsiteY1-16" fmla="*/ 18646 h 494896"/>
              <a:gd name="connsiteX2-17" fmla="*/ 676275 w 676275"/>
              <a:gd name="connsiteY2-18" fmla="*/ 494896 h 494896"/>
              <a:gd name="connsiteX0-19" fmla="*/ 0 w 676275"/>
              <a:gd name="connsiteY0-20" fmla="*/ 123421 h 494896"/>
              <a:gd name="connsiteX1-21" fmla="*/ 392906 w 676275"/>
              <a:gd name="connsiteY1-22" fmla="*/ 18646 h 494896"/>
              <a:gd name="connsiteX2-23" fmla="*/ 676275 w 676275"/>
              <a:gd name="connsiteY2-24" fmla="*/ 494896 h 494896"/>
              <a:gd name="connsiteX0-25" fmla="*/ 0 w 676275"/>
              <a:gd name="connsiteY0-26" fmla="*/ 119845 h 491320"/>
              <a:gd name="connsiteX1-27" fmla="*/ 392906 w 676275"/>
              <a:gd name="connsiteY1-28" fmla="*/ 15070 h 491320"/>
              <a:gd name="connsiteX2-29" fmla="*/ 676275 w 676275"/>
              <a:gd name="connsiteY2-30" fmla="*/ 491320 h 491320"/>
              <a:gd name="connsiteX0-31" fmla="*/ 0 w 676275"/>
              <a:gd name="connsiteY0-32" fmla="*/ 66976 h 438451"/>
              <a:gd name="connsiteX1-33" fmla="*/ 428625 w 676275"/>
              <a:gd name="connsiteY1-34" fmla="*/ 21733 h 438451"/>
              <a:gd name="connsiteX2-35" fmla="*/ 676275 w 676275"/>
              <a:gd name="connsiteY2-36" fmla="*/ 438451 h 438451"/>
              <a:gd name="connsiteX0-37" fmla="*/ 0 w 664369"/>
              <a:gd name="connsiteY0-38" fmla="*/ 66976 h 438451"/>
              <a:gd name="connsiteX1-39" fmla="*/ 428625 w 664369"/>
              <a:gd name="connsiteY1-40" fmla="*/ 21733 h 438451"/>
              <a:gd name="connsiteX2-41" fmla="*/ 664369 w 664369"/>
              <a:gd name="connsiteY2-42" fmla="*/ 438451 h 438451"/>
              <a:gd name="connsiteX0-43" fmla="*/ 0 w 673894"/>
              <a:gd name="connsiteY0-44" fmla="*/ 67142 h 440998"/>
              <a:gd name="connsiteX1-45" fmla="*/ 428625 w 673894"/>
              <a:gd name="connsiteY1-46" fmla="*/ 21899 h 440998"/>
              <a:gd name="connsiteX2-47" fmla="*/ 673894 w 673894"/>
              <a:gd name="connsiteY2-48" fmla="*/ 440998 h 440998"/>
              <a:gd name="connsiteX0-49" fmla="*/ 0 w 762544"/>
              <a:gd name="connsiteY0-50" fmla="*/ 67877 h 452124"/>
              <a:gd name="connsiteX1-51" fmla="*/ 428625 w 762544"/>
              <a:gd name="connsiteY1-52" fmla="*/ 22634 h 452124"/>
              <a:gd name="connsiteX2-53" fmla="*/ 762544 w 762544"/>
              <a:gd name="connsiteY2-54" fmla="*/ 452124 h 452124"/>
              <a:gd name="connsiteX0-55" fmla="*/ 0 w 695355"/>
              <a:gd name="connsiteY0-56" fmla="*/ 65619 h 417840"/>
              <a:gd name="connsiteX1-57" fmla="*/ 428625 w 695355"/>
              <a:gd name="connsiteY1-58" fmla="*/ 20376 h 417840"/>
              <a:gd name="connsiteX2-59" fmla="*/ 695355 w 695355"/>
              <a:gd name="connsiteY2-60" fmla="*/ 417840 h 417840"/>
              <a:gd name="connsiteX0-61" fmla="*/ 0 w 666155"/>
              <a:gd name="connsiteY0-62" fmla="*/ 8391 h 474056"/>
              <a:gd name="connsiteX1-63" fmla="*/ 399425 w 666155"/>
              <a:gd name="connsiteY1-64" fmla="*/ 76592 h 474056"/>
              <a:gd name="connsiteX2-65" fmla="*/ 666155 w 666155"/>
              <a:gd name="connsiteY2-66" fmla="*/ 474056 h 474056"/>
              <a:gd name="connsiteX0-67" fmla="*/ 0 w 708034"/>
              <a:gd name="connsiteY0-68" fmla="*/ 3308 h 536143"/>
              <a:gd name="connsiteX1-69" fmla="*/ 441304 w 708034"/>
              <a:gd name="connsiteY1-70" fmla="*/ 138679 h 536143"/>
              <a:gd name="connsiteX2-71" fmla="*/ 708034 w 708034"/>
              <a:gd name="connsiteY2-72" fmla="*/ 536143 h 536143"/>
              <a:gd name="connsiteX0-73" fmla="*/ 0 w 708034"/>
              <a:gd name="connsiteY0-74" fmla="*/ 26476 h 559311"/>
              <a:gd name="connsiteX1-75" fmla="*/ 461626 w 708034"/>
              <a:gd name="connsiteY1-76" fmla="*/ 54714 h 559311"/>
              <a:gd name="connsiteX2-77" fmla="*/ 708034 w 708034"/>
              <a:gd name="connsiteY2-78" fmla="*/ 559311 h 559311"/>
              <a:gd name="connsiteX0-79" fmla="*/ 0 w 708034"/>
              <a:gd name="connsiteY0-80" fmla="*/ 6474 h 539309"/>
              <a:gd name="connsiteX1-81" fmla="*/ 510289 w 708034"/>
              <a:gd name="connsiteY1-82" fmla="*/ 97143 h 539309"/>
              <a:gd name="connsiteX2-83" fmla="*/ 708034 w 708034"/>
              <a:gd name="connsiteY2-84" fmla="*/ 539309 h 539309"/>
              <a:gd name="connsiteX0-85" fmla="*/ 0 w 649602"/>
              <a:gd name="connsiteY0-86" fmla="*/ 21996 h 493384"/>
              <a:gd name="connsiteX1-87" fmla="*/ 451857 w 649602"/>
              <a:gd name="connsiteY1-88" fmla="*/ 51218 h 493384"/>
              <a:gd name="connsiteX2-89" fmla="*/ 649602 w 649602"/>
              <a:gd name="connsiteY2-90" fmla="*/ 493384 h 493384"/>
              <a:gd name="connsiteX0-91" fmla="*/ 0 w 648916"/>
              <a:gd name="connsiteY0-92" fmla="*/ 19987 h 496088"/>
              <a:gd name="connsiteX1-93" fmla="*/ 451171 w 648916"/>
              <a:gd name="connsiteY1-94" fmla="*/ 53922 h 496088"/>
              <a:gd name="connsiteX2-95" fmla="*/ 648916 w 648916"/>
              <a:gd name="connsiteY2-96" fmla="*/ 496088 h 496088"/>
              <a:gd name="connsiteX0-97" fmla="*/ 0 w 658729"/>
              <a:gd name="connsiteY0-98" fmla="*/ 18931 h 477210"/>
              <a:gd name="connsiteX1-99" fmla="*/ 451171 w 658729"/>
              <a:gd name="connsiteY1-100" fmla="*/ 52866 h 477210"/>
              <a:gd name="connsiteX2-101" fmla="*/ 658729 w 658729"/>
              <a:gd name="connsiteY2-102" fmla="*/ 477210 h 477210"/>
              <a:gd name="connsiteX0-103" fmla="*/ 0 w 658729"/>
              <a:gd name="connsiteY0-104" fmla="*/ 18931 h 477210"/>
              <a:gd name="connsiteX1-105" fmla="*/ 451171 w 658729"/>
              <a:gd name="connsiteY1-106" fmla="*/ 52866 h 477210"/>
              <a:gd name="connsiteX2-107" fmla="*/ 658729 w 658729"/>
              <a:gd name="connsiteY2-108" fmla="*/ 477210 h 4772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58729" h="477210">
                <a:moveTo>
                  <a:pt x="0" y="18931"/>
                </a:moveTo>
                <a:cubicBezTo>
                  <a:pt x="146842" y="-119"/>
                  <a:pt x="341383" y="-23514"/>
                  <a:pt x="451171" y="52866"/>
                </a:cubicBezTo>
                <a:cubicBezTo>
                  <a:pt x="560959" y="129246"/>
                  <a:pt x="640819" y="380651"/>
                  <a:pt x="658729" y="477210"/>
                </a:cubicBezTo>
              </a:path>
            </a:pathLst>
          </a:custGeom>
          <a:noFill/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7" name="任意多边形 306"/>
          <p:cNvSpPr/>
          <p:nvPr/>
        </p:nvSpPr>
        <p:spPr>
          <a:xfrm rot="12293648">
            <a:off x="4004397" y="3039126"/>
            <a:ext cx="592913" cy="588660"/>
          </a:xfrm>
          <a:custGeom>
            <a:avLst/>
            <a:gdLst>
              <a:gd name="connsiteX0" fmla="*/ 0 w 666750"/>
              <a:gd name="connsiteY0" fmla="*/ 152747 h 524222"/>
              <a:gd name="connsiteX1" fmla="*/ 342900 w 666750"/>
              <a:gd name="connsiteY1" fmla="*/ 19397 h 524222"/>
              <a:gd name="connsiteX2" fmla="*/ 666750 w 666750"/>
              <a:gd name="connsiteY2" fmla="*/ 524222 h 524222"/>
              <a:gd name="connsiteX0-1" fmla="*/ 0 w 666750"/>
              <a:gd name="connsiteY0-2" fmla="*/ 128310 h 499785"/>
              <a:gd name="connsiteX1-3" fmla="*/ 383381 w 666750"/>
              <a:gd name="connsiteY1-4" fmla="*/ 23535 h 499785"/>
              <a:gd name="connsiteX2-5" fmla="*/ 666750 w 666750"/>
              <a:gd name="connsiteY2-6" fmla="*/ 499785 h 499785"/>
              <a:gd name="connsiteX0-7" fmla="*/ 0 w 676275"/>
              <a:gd name="connsiteY0-8" fmla="*/ 128310 h 499785"/>
              <a:gd name="connsiteX1-9" fmla="*/ 392906 w 676275"/>
              <a:gd name="connsiteY1-10" fmla="*/ 23535 h 499785"/>
              <a:gd name="connsiteX2-11" fmla="*/ 676275 w 676275"/>
              <a:gd name="connsiteY2-12" fmla="*/ 499785 h 499785"/>
              <a:gd name="connsiteX0-13" fmla="*/ 0 w 676275"/>
              <a:gd name="connsiteY0-14" fmla="*/ 123421 h 494896"/>
              <a:gd name="connsiteX1-15" fmla="*/ 392906 w 676275"/>
              <a:gd name="connsiteY1-16" fmla="*/ 18646 h 494896"/>
              <a:gd name="connsiteX2-17" fmla="*/ 676275 w 676275"/>
              <a:gd name="connsiteY2-18" fmla="*/ 494896 h 494896"/>
              <a:gd name="connsiteX0-19" fmla="*/ 0 w 676275"/>
              <a:gd name="connsiteY0-20" fmla="*/ 123421 h 494896"/>
              <a:gd name="connsiteX1-21" fmla="*/ 392906 w 676275"/>
              <a:gd name="connsiteY1-22" fmla="*/ 18646 h 494896"/>
              <a:gd name="connsiteX2-23" fmla="*/ 676275 w 676275"/>
              <a:gd name="connsiteY2-24" fmla="*/ 494896 h 494896"/>
              <a:gd name="connsiteX0-25" fmla="*/ 0 w 676275"/>
              <a:gd name="connsiteY0-26" fmla="*/ 119845 h 491320"/>
              <a:gd name="connsiteX1-27" fmla="*/ 392906 w 676275"/>
              <a:gd name="connsiteY1-28" fmla="*/ 15070 h 491320"/>
              <a:gd name="connsiteX2-29" fmla="*/ 676275 w 676275"/>
              <a:gd name="connsiteY2-30" fmla="*/ 491320 h 491320"/>
              <a:gd name="connsiteX0-31" fmla="*/ 0 w 676275"/>
              <a:gd name="connsiteY0-32" fmla="*/ 66976 h 438451"/>
              <a:gd name="connsiteX1-33" fmla="*/ 428625 w 676275"/>
              <a:gd name="connsiteY1-34" fmla="*/ 21733 h 438451"/>
              <a:gd name="connsiteX2-35" fmla="*/ 676275 w 676275"/>
              <a:gd name="connsiteY2-36" fmla="*/ 438451 h 438451"/>
              <a:gd name="connsiteX0-37" fmla="*/ 0 w 664369"/>
              <a:gd name="connsiteY0-38" fmla="*/ 66976 h 438451"/>
              <a:gd name="connsiteX1-39" fmla="*/ 428625 w 664369"/>
              <a:gd name="connsiteY1-40" fmla="*/ 21733 h 438451"/>
              <a:gd name="connsiteX2-41" fmla="*/ 664369 w 664369"/>
              <a:gd name="connsiteY2-42" fmla="*/ 438451 h 438451"/>
              <a:gd name="connsiteX0-43" fmla="*/ 0 w 673894"/>
              <a:gd name="connsiteY0-44" fmla="*/ 67142 h 440998"/>
              <a:gd name="connsiteX1-45" fmla="*/ 428625 w 673894"/>
              <a:gd name="connsiteY1-46" fmla="*/ 21899 h 440998"/>
              <a:gd name="connsiteX2-47" fmla="*/ 673894 w 673894"/>
              <a:gd name="connsiteY2-48" fmla="*/ 440998 h 440998"/>
              <a:gd name="connsiteX0-49" fmla="*/ 0 w 762544"/>
              <a:gd name="connsiteY0-50" fmla="*/ 67877 h 452124"/>
              <a:gd name="connsiteX1-51" fmla="*/ 428625 w 762544"/>
              <a:gd name="connsiteY1-52" fmla="*/ 22634 h 452124"/>
              <a:gd name="connsiteX2-53" fmla="*/ 762544 w 762544"/>
              <a:gd name="connsiteY2-54" fmla="*/ 452124 h 452124"/>
              <a:gd name="connsiteX0-55" fmla="*/ 0 w 695355"/>
              <a:gd name="connsiteY0-56" fmla="*/ 65619 h 417840"/>
              <a:gd name="connsiteX1-57" fmla="*/ 428625 w 695355"/>
              <a:gd name="connsiteY1-58" fmla="*/ 20376 h 417840"/>
              <a:gd name="connsiteX2-59" fmla="*/ 695355 w 695355"/>
              <a:gd name="connsiteY2-60" fmla="*/ 417840 h 417840"/>
              <a:gd name="connsiteX0-61" fmla="*/ 0 w 666155"/>
              <a:gd name="connsiteY0-62" fmla="*/ 8391 h 474056"/>
              <a:gd name="connsiteX1-63" fmla="*/ 399425 w 666155"/>
              <a:gd name="connsiteY1-64" fmla="*/ 76592 h 474056"/>
              <a:gd name="connsiteX2-65" fmla="*/ 666155 w 666155"/>
              <a:gd name="connsiteY2-66" fmla="*/ 474056 h 474056"/>
              <a:gd name="connsiteX0-67" fmla="*/ 0 w 708034"/>
              <a:gd name="connsiteY0-68" fmla="*/ 3308 h 536143"/>
              <a:gd name="connsiteX1-69" fmla="*/ 441304 w 708034"/>
              <a:gd name="connsiteY1-70" fmla="*/ 138679 h 536143"/>
              <a:gd name="connsiteX2-71" fmla="*/ 708034 w 708034"/>
              <a:gd name="connsiteY2-72" fmla="*/ 536143 h 536143"/>
              <a:gd name="connsiteX0-73" fmla="*/ 0 w 708034"/>
              <a:gd name="connsiteY0-74" fmla="*/ 26476 h 559311"/>
              <a:gd name="connsiteX1-75" fmla="*/ 461626 w 708034"/>
              <a:gd name="connsiteY1-76" fmla="*/ 54714 h 559311"/>
              <a:gd name="connsiteX2-77" fmla="*/ 708034 w 708034"/>
              <a:gd name="connsiteY2-78" fmla="*/ 559311 h 559311"/>
              <a:gd name="connsiteX0-79" fmla="*/ 0 w 708034"/>
              <a:gd name="connsiteY0-80" fmla="*/ 6474 h 539309"/>
              <a:gd name="connsiteX1-81" fmla="*/ 510289 w 708034"/>
              <a:gd name="connsiteY1-82" fmla="*/ 97143 h 539309"/>
              <a:gd name="connsiteX2-83" fmla="*/ 708034 w 708034"/>
              <a:gd name="connsiteY2-84" fmla="*/ 539309 h 539309"/>
              <a:gd name="connsiteX0-85" fmla="*/ 0 w 649602"/>
              <a:gd name="connsiteY0-86" fmla="*/ 21996 h 493384"/>
              <a:gd name="connsiteX1-87" fmla="*/ 451857 w 649602"/>
              <a:gd name="connsiteY1-88" fmla="*/ 51218 h 493384"/>
              <a:gd name="connsiteX2-89" fmla="*/ 649602 w 649602"/>
              <a:gd name="connsiteY2-90" fmla="*/ 493384 h 493384"/>
              <a:gd name="connsiteX0-91" fmla="*/ 0 w 648916"/>
              <a:gd name="connsiteY0-92" fmla="*/ 19987 h 496088"/>
              <a:gd name="connsiteX1-93" fmla="*/ 451171 w 648916"/>
              <a:gd name="connsiteY1-94" fmla="*/ 53922 h 496088"/>
              <a:gd name="connsiteX2-95" fmla="*/ 648916 w 648916"/>
              <a:gd name="connsiteY2-96" fmla="*/ 496088 h 496088"/>
              <a:gd name="connsiteX0-97" fmla="*/ 0 w 658729"/>
              <a:gd name="connsiteY0-98" fmla="*/ 18931 h 477210"/>
              <a:gd name="connsiteX1-99" fmla="*/ 451171 w 658729"/>
              <a:gd name="connsiteY1-100" fmla="*/ 52866 h 477210"/>
              <a:gd name="connsiteX2-101" fmla="*/ 658729 w 658729"/>
              <a:gd name="connsiteY2-102" fmla="*/ 477210 h 477210"/>
              <a:gd name="connsiteX0-103" fmla="*/ 0 w 658729"/>
              <a:gd name="connsiteY0-104" fmla="*/ 18931 h 477210"/>
              <a:gd name="connsiteX1-105" fmla="*/ 451171 w 658729"/>
              <a:gd name="connsiteY1-106" fmla="*/ 52866 h 477210"/>
              <a:gd name="connsiteX2-107" fmla="*/ 658729 w 658729"/>
              <a:gd name="connsiteY2-108" fmla="*/ 477210 h 477210"/>
              <a:gd name="connsiteX0-109" fmla="*/ 0 w 592913"/>
              <a:gd name="connsiteY0-110" fmla="*/ 3479 h 563181"/>
              <a:gd name="connsiteX1-111" fmla="*/ 385355 w 592913"/>
              <a:gd name="connsiteY1-112" fmla="*/ 138837 h 563181"/>
              <a:gd name="connsiteX2-113" fmla="*/ 592913 w 592913"/>
              <a:gd name="connsiteY2-114" fmla="*/ 563181 h 563181"/>
              <a:gd name="connsiteX0-115" fmla="*/ 0 w 592913"/>
              <a:gd name="connsiteY0-116" fmla="*/ 28958 h 588660"/>
              <a:gd name="connsiteX1-117" fmla="*/ 432196 w 592913"/>
              <a:gd name="connsiteY1-118" fmla="*/ 55948 h 588660"/>
              <a:gd name="connsiteX2-119" fmla="*/ 592913 w 592913"/>
              <a:gd name="connsiteY2-120" fmla="*/ 588660 h 5886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92913" h="588660">
                <a:moveTo>
                  <a:pt x="0" y="28958"/>
                </a:moveTo>
                <a:cubicBezTo>
                  <a:pt x="146842" y="9908"/>
                  <a:pt x="333377" y="-37336"/>
                  <a:pt x="432196" y="55948"/>
                </a:cubicBezTo>
                <a:cubicBezTo>
                  <a:pt x="531015" y="149232"/>
                  <a:pt x="575003" y="492101"/>
                  <a:pt x="592913" y="588660"/>
                </a:cubicBezTo>
              </a:path>
            </a:pathLst>
          </a:custGeom>
          <a:noFill/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8" name="任意多边形 307"/>
          <p:cNvSpPr/>
          <p:nvPr/>
        </p:nvSpPr>
        <p:spPr>
          <a:xfrm>
            <a:off x="3240880" y="2221708"/>
            <a:ext cx="1516549" cy="457199"/>
          </a:xfrm>
          <a:custGeom>
            <a:avLst/>
            <a:gdLst>
              <a:gd name="connsiteX0" fmla="*/ 1395413 w 1559576"/>
              <a:gd name="connsiteY0" fmla="*/ 500062 h 500062"/>
              <a:gd name="connsiteX1" fmla="*/ 1433513 w 1559576"/>
              <a:gd name="connsiteY1" fmla="*/ 76200 h 500062"/>
              <a:gd name="connsiteX2" fmla="*/ 0 w 1559576"/>
              <a:gd name="connsiteY2" fmla="*/ 0 h 500062"/>
              <a:gd name="connsiteX0-1" fmla="*/ 1395413 w 1559576"/>
              <a:gd name="connsiteY0-2" fmla="*/ 511969 h 511969"/>
              <a:gd name="connsiteX1-3" fmla="*/ 1433513 w 1559576"/>
              <a:gd name="connsiteY1-4" fmla="*/ 76200 h 511969"/>
              <a:gd name="connsiteX2-5" fmla="*/ 0 w 1559576"/>
              <a:gd name="connsiteY2-6" fmla="*/ 0 h 511969"/>
              <a:gd name="connsiteX0-7" fmla="*/ 1395413 w 1554977"/>
              <a:gd name="connsiteY0-8" fmla="*/ 511969 h 511969"/>
              <a:gd name="connsiteX1-9" fmla="*/ 1433513 w 1554977"/>
              <a:gd name="connsiteY1-10" fmla="*/ 76200 h 511969"/>
              <a:gd name="connsiteX2-11" fmla="*/ 0 w 1554977"/>
              <a:gd name="connsiteY2-12" fmla="*/ 0 h 511969"/>
              <a:gd name="connsiteX0-13" fmla="*/ 1395413 w 1524673"/>
              <a:gd name="connsiteY0-14" fmla="*/ 511969 h 511969"/>
              <a:gd name="connsiteX1-15" fmla="*/ 1385888 w 1524673"/>
              <a:gd name="connsiteY1-16" fmla="*/ 152400 h 511969"/>
              <a:gd name="connsiteX2-17" fmla="*/ 0 w 1524673"/>
              <a:gd name="connsiteY2-18" fmla="*/ 0 h 511969"/>
              <a:gd name="connsiteX0-19" fmla="*/ 1395413 w 1499494"/>
              <a:gd name="connsiteY0-20" fmla="*/ 511969 h 511969"/>
              <a:gd name="connsiteX1-21" fmla="*/ 1385888 w 1499494"/>
              <a:gd name="connsiteY1-22" fmla="*/ 152400 h 511969"/>
              <a:gd name="connsiteX2-23" fmla="*/ 0 w 1499494"/>
              <a:gd name="connsiteY2-24" fmla="*/ 0 h 511969"/>
              <a:gd name="connsiteX0-25" fmla="*/ 1366838 w 1494120"/>
              <a:gd name="connsiteY0-26" fmla="*/ 431006 h 431006"/>
              <a:gd name="connsiteX1-27" fmla="*/ 1357313 w 1494120"/>
              <a:gd name="connsiteY1-28" fmla="*/ 71437 h 431006"/>
              <a:gd name="connsiteX2-29" fmla="*/ 0 w 1494120"/>
              <a:gd name="connsiteY2-30" fmla="*/ 0 h 431006"/>
              <a:gd name="connsiteX0-31" fmla="*/ 1366838 w 1487207"/>
              <a:gd name="connsiteY0-32" fmla="*/ 441867 h 441867"/>
              <a:gd name="connsiteX1-33" fmla="*/ 1345406 w 1487207"/>
              <a:gd name="connsiteY1-34" fmla="*/ 37054 h 441867"/>
              <a:gd name="connsiteX2-35" fmla="*/ 0 w 1487207"/>
              <a:gd name="connsiteY2-36" fmla="*/ 10861 h 441867"/>
              <a:gd name="connsiteX0-37" fmla="*/ 1366838 w 1483354"/>
              <a:gd name="connsiteY0-38" fmla="*/ 435784 h 435784"/>
              <a:gd name="connsiteX1-39" fmla="*/ 1345406 w 1483354"/>
              <a:gd name="connsiteY1-40" fmla="*/ 30971 h 435784"/>
              <a:gd name="connsiteX2-41" fmla="*/ 0 w 1483354"/>
              <a:gd name="connsiteY2-42" fmla="*/ 4778 h 435784"/>
              <a:gd name="connsiteX0-43" fmla="*/ 1385888 w 1507548"/>
              <a:gd name="connsiteY0-44" fmla="*/ 457199 h 457199"/>
              <a:gd name="connsiteX1-45" fmla="*/ 1364456 w 1507548"/>
              <a:gd name="connsiteY1-46" fmla="*/ 52386 h 457199"/>
              <a:gd name="connsiteX2-47" fmla="*/ 0 w 1507548"/>
              <a:gd name="connsiteY2-48" fmla="*/ 0 h 457199"/>
              <a:gd name="connsiteX0-49" fmla="*/ 1400176 w 1522807"/>
              <a:gd name="connsiteY0-50" fmla="*/ 457199 h 457199"/>
              <a:gd name="connsiteX1-51" fmla="*/ 1378744 w 1522807"/>
              <a:gd name="connsiteY1-52" fmla="*/ 52386 h 457199"/>
              <a:gd name="connsiteX2-53" fmla="*/ 0 w 1522807"/>
              <a:gd name="connsiteY2-54" fmla="*/ 0 h 457199"/>
              <a:gd name="connsiteX0-55" fmla="*/ 1400176 w 1516549"/>
              <a:gd name="connsiteY0-56" fmla="*/ 457199 h 457199"/>
              <a:gd name="connsiteX1-57" fmla="*/ 1378744 w 1516549"/>
              <a:gd name="connsiteY1-58" fmla="*/ 52386 h 457199"/>
              <a:gd name="connsiteX2-59" fmla="*/ 0 w 1516549"/>
              <a:gd name="connsiteY2-60" fmla="*/ 0 h 4571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516549" h="457199">
                <a:moveTo>
                  <a:pt x="1400176" y="457199"/>
                </a:moveTo>
                <a:cubicBezTo>
                  <a:pt x="1499791" y="267890"/>
                  <a:pt x="1612107" y="128586"/>
                  <a:pt x="1378744" y="52386"/>
                </a:cubicBezTo>
                <a:cubicBezTo>
                  <a:pt x="1145381" y="-23814"/>
                  <a:pt x="234156" y="11112"/>
                  <a:pt x="0" y="0"/>
                </a:cubicBezTo>
              </a:path>
            </a:pathLst>
          </a:custGeom>
          <a:noFill/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0" name="TextBox 309"/>
          <p:cNvSpPr txBox="1"/>
          <p:nvPr/>
        </p:nvSpPr>
        <p:spPr>
          <a:xfrm>
            <a:off x="2308771" y="1399371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正弦线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圈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1" name="组合 310"/>
          <p:cNvGrpSpPr/>
          <p:nvPr/>
        </p:nvGrpSpPr>
        <p:grpSpPr>
          <a:xfrm>
            <a:off x="5798357" y="1807625"/>
            <a:ext cx="541755" cy="208771"/>
            <a:chOff x="4072754" y="2336442"/>
            <a:chExt cx="677997" cy="316723"/>
          </a:xfrm>
        </p:grpSpPr>
        <p:sp>
          <p:nvSpPr>
            <p:cNvPr id="312" name="任意多边形: 形状 26"/>
            <p:cNvSpPr/>
            <p:nvPr/>
          </p:nvSpPr>
          <p:spPr>
            <a:xfrm rot="10540049">
              <a:off x="4100667" y="2569773"/>
              <a:ext cx="650084" cy="8339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7103 w 692188"/>
                <a:gd name="connsiteY0-2" fmla="*/ 0 h 218209"/>
                <a:gd name="connsiteX1-3" fmla="*/ 90230 w 692188"/>
                <a:gd name="connsiteY1-4" fmla="*/ 135082 h 218209"/>
                <a:gd name="connsiteX2-5" fmla="*/ 666418 w 692188"/>
                <a:gd name="connsiteY2-6" fmla="*/ 158137 h 218209"/>
                <a:gd name="connsiteX3-7" fmla="*/ 599385 w 692188"/>
                <a:gd name="connsiteY3-8" fmla="*/ 218209 h 218209"/>
                <a:gd name="connsiteX4-9" fmla="*/ 599385 w 692188"/>
                <a:gd name="connsiteY4-10" fmla="*/ 218209 h 218209"/>
                <a:gd name="connsiteX0-11" fmla="*/ 7103 w 804262"/>
                <a:gd name="connsiteY0-12" fmla="*/ 0 h 418066"/>
                <a:gd name="connsiteX1-13" fmla="*/ 90230 w 804262"/>
                <a:gd name="connsiteY1-14" fmla="*/ 135082 h 418066"/>
                <a:gd name="connsiteX2-15" fmla="*/ 666418 w 804262"/>
                <a:gd name="connsiteY2-16" fmla="*/ 158137 h 418066"/>
                <a:gd name="connsiteX3-17" fmla="*/ 599385 w 804262"/>
                <a:gd name="connsiteY3-18" fmla="*/ 218209 h 418066"/>
                <a:gd name="connsiteX4-19" fmla="*/ 804262 w 804262"/>
                <a:gd name="connsiteY4-20" fmla="*/ 418065 h 418066"/>
                <a:gd name="connsiteX0-21" fmla="*/ 7103 w 804262"/>
                <a:gd name="connsiteY0-22" fmla="*/ 0 h 418064"/>
                <a:gd name="connsiteX1-23" fmla="*/ 90230 w 804262"/>
                <a:gd name="connsiteY1-24" fmla="*/ 135082 h 418064"/>
                <a:gd name="connsiteX2-25" fmla="*/ 666418 w 804262"/>
                <a:gd name="connsiteY2-26" fmla="*/ 158137 h 418064"/>
                <a:gd name="connsiteX3-27" fmla="*/ 649061 w 804262"/>
                <a:gd name="connsiteY3-28" fmla="*/ 234353 h 418064"/>
                <a:gd name="connsiteX4-29" fmla="*/ 804262 w 804262"/>
                <a:gd name="connsiteY4-30" fmla="*/ 418065 h 418064"/>
                <a:gd name="connsiteX0-31" fmla="*/ 7103 w 703746"/>
                <a:gd name="connsiteY0-32" fmla="*/ 0 h 234354"/>
                <a:gd name="connsiteX1-33" fmla="*/ 90230 w 703746"/>
                <a:gd name="connsiteY1-34" fmla="*/ 135082 h 234354"/>
                <a:gd name="connsiteX2-35" fmla="*/ 666418 w 703746"/>
                <a:gd name="connsiteY2-36" fmla="*/ 158137 h 234354"/>
                <a:gd name="connsiteX3-37" fmla="*/ 649061 w 703746"/>
                <a:gd name="connsiteY3-38" fmla="*/ 234353 h 234354"/>
                <a:gd name="connsiteX0-39" fmla="*/ 7103 w 708469"/>
                <a:gd name="connsiteY0-40" fmla="*/ 0 h 249688"/>
                <a:gd name="connsiteX1-41" fmla="*/ 90230 w 708469"/>
                <a:gd name="connsiteY1-42" fmla="*/ 135082 h 249688"/>
                <a:gd name="connsiteX2-43" fmla="*/ 666418 w 708469"/>
                <a:gd name="connsiteY2-44" fmla="*/ 158137 h 249688"/>
                <a:gd name="connsiteX3-45" fmla="*/ 664513 w 708469"/>
                <a:gd name="connsiteY3-46" fmla="*/ 249688 h 249688"/>
                <a:gd name="connsiteX0-47" fmla="*/ 1435 w 767430"/>
                <a:gd name="connsiteY0-48" fmla="*/ -1 h 200383"/>
                <a:gd name="connsiteX1-49" fmla="*/ 149191 w 767430"/>
                <a:gd name="connsiteY1-50" fmla="*/ 85777 h 200383"/>
                <a:gd name="connsiteX2-51" fmla="*/ 725379 w 767430"/>
                <a:gd name="connsiteY2-52" fmla="*/ 108832 h 200383"/>
                <a:gd name="connsiteX3-53" fmla="*/ 723474 w 767430"/>
                <a:gd name="connsiteY3-54" fmla="*/ 200383 h 200383"/>
                <a:gd name="connsiteX0-55" fmla="*/ 1067 w 787985"/>
                <a:gd name="connsiteY0-56" fmla="*/ 0 h 182754"/>
                <a:gd name="connsiteX1-57" fmla="*/ 169746 w 787985"/>
                <a:gd name="connsiteY1-58" fmla="*/ 68148 h 182754"/>
                <a:gd name="connsiteX2-59" fmla="*/ 745934 w 787985"/>
                <a:gd name="connsiteY2-60" fmla="*/ 91203 h 182754"/>
                <a:gd name="connsiteX3-61" fmla="*/ 744029 w 787985"/>
                <a:gd name="connsiteY3-62" fmla="*/ 182754 h 182754"/>
                <a:gd name="connsiteX0-63" fmla="*/ 0 w 786918"/>
                <a:gd name="connsiteY0-64" fmla="*/ 0 h 182754"/>
                <a:gd name="connsiteX1-65" fmla="*/ 168679 w 786918"/>
                <a:gd name="connsiteY1-66" fmla="*/ 68148 h 182754"/>
                <a:gd name="connsiteX2-67" fmla="*/ 744867 w 786918"/>
                <a:gd name="connsiteY2-68" fmla="*/ 91203 h 182754"/>
                <a:gd name="connsiteX3-69" fmla="*/ 742962 w 786918"/>
                <a:gd name="connsiteY3-70" fmla="*/ 182754 h 182754"/>
                <a:gd name="connsiteX0-71" fmla="*/ 0 w 786918"/>
                <a:gd name="connsiteY0-72" fmla="*/ 110 h 182864"/>
                <a:gd name="connsiteX1-73" fmla="*/ 168679 w 786918"/>
                <a:gd name="connsiteY1-74" fmla="*/ 68258 h 182864"/>
                <a:gd name="connsiteX2-75" fmla="*/ 744867 w 786918"/>
                <a:gd name="connsiteY2-76" fmla="*/ 91313 h 182864"/>
                <a:gd name="connsiteX3-77" fmla="*/ 742962 w 786918"/>
                <a:gd name="connsiteY3-78" fmla="*/ 182864 h 182864"/>
                <a:gd name="connsiteX0-79" fmla="*/ 0 w 786918"/>
                <a:gd name="connsiteY0-80" fmla="*/ 0 h 182754"/>
                <a:gd name="connsiteX1-81" fmla="*/ 168679 w 786918"/>
                <a:gd name="connsiteY1-82" fmla="*/ 68148 h 182754"/>
                <a:gd name="connsiteX2-83" fmla="*/ 744867 w 786918"/>
                <a:gd name="connsiteY2-84" fmla="*/ 91203 h 182754"/>
                <a:gd name="connsiteX3-85" fmla="*/ 742962 w 786918"/>
                <a:gd name="connsiteY3-86" fmla="*/ 182754 h 182754"/>
                <a:gd name="connsiteX0-87" fmla="*/ 0 w 787244"/>
                <a:gd name="connsiteY0-88" fmla="*/ 0 h 182754"/>
                <a:gd name="connsiteX1-89" fmla="*/ 164274 w 787244"/>
                <a:gd name="connsiteY1-90" fmla="*/ 30614 h 182754"/>
                <a:gd name="connsiteX2-91" fmla="*/ 744867 w 787244"/>
                <a:gd name="connsiteY2-92" fmla="*/ 91203 h 182754"/>
                <a:gd name="connsiteX3-93" fmla="*/ 742962 w 787244"/>
                <a:gd name="connsiteY3-94" fmla="*/ 182754 h 182754"/>
                <a:gd name="connsiteX0-95" fmla="*/ 0 w 622970"/>
                <a:gd name="connsiteY0-96" fmla="*/ 0 h 152140"/>
                <a:gd name="connsiteX1-97" fmla="*/ 580593 w 622970"/>
                <a:gd name="connsiteY1-98" fmla="*/ 60589 h 152140"/>
                <a:gd name="connsiteX2-99" fmla="*/ 578688 w 622970"/>
                <a:gd name="connsiteY2-100" fmla="*/ 152140 h 152140"/>
                <a:gd name="connsiteX0-101" fmla="*/ 0 w 775994"/>
                <a:gd name="connsiteY0-102" fmla="*/ -1 h 166133"/>
                <a:gd name="connsiteX1-103" fmla="*/ 723065 w 775994"/>
                <a:gd name="connsiteY1-104" fmla="*/ 74582 h 166133"/>
                <a:gd name="connsiteX2-105" fmla="*/ 721160 w 775994"/>
                <a:gd name="connsiteY2-106" fmla="*/ 166133 h 166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75994" h="166133">
                  <a:moveTo>
                    <a:pt x="0" y="-1"/>
                  </a:moveTo>
                  <a:cubicBezTo>
                    <a:pt x="124144" y="15199"/>
                    <a:pt x="602872" y="46893"/>
                    <a:pt x="723065" y="74582"/>
                  </a:cubicBezTo>
                  <a:cubicBezTo>
                    <a:pt x="843258" y="102271"/>
                    <a:pt x="721160" y="166133"/>
                    <a:pt x="721160" y="166133"/>
                  </a:cubicBezTo>
                </a:path>
              </a:pathLst>
            </a:custGeom>
            <a:noFill/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3" name="任意多边形: 形状 26"/>
            <p:cNvSpPr/>
            <p:nvPr/>
          </p:nvSpPr>
          <p:spPr>
            <a:xfrm rot="10540049">
              <a:off x="4130280" y="2473174"/>
              <a:ext cx="587539" cy="13088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5562 w 687495"/>
                <a:gd name="connsiteY0-2" fmla="*/ 0 h 218209"/>
                <a:gd name="connsiteX1-3" fmla="*/ 88689 w 687495"/>
                <a:gd name="connsiteY1-4" fmla="*/ 135082 h 218209"/>
                <a:gd name="connsiteX2-5" fmla="*/ 618626 w 687495"/>
                <a:gd name="connsiteY2-6" fmla="*/ 155864 h 218209"/>
                <a:gd name="connsiteX3-7" fmla="*/ 678732 w 687495"/>
                <a:gd name="connsiteY3-8" fmla="*/ 199374 h 218209"/>
                <a:gd name="connsiteX4-9" fmla="*/ 597844 w 687495"/>
                <a:gd name="connsiteY4-10" fmla="*/ 218209 h 218209"/>
                <a:gd name="connsiteX5" fmla="*/ 597844 w 687495"/>
                <a:gd name="connsiteY5" fmla="*/ 218209 h 218209"/>
                <a:gd name="connsiteX0-11" fmla="*/ 5562 w 687494"/>
                <a:gd name="connsiteY0-12" fmla="*/ 0 h 246265"/>
                <a:gd name="connsiteX1-13" fmla="*/ 88689 w 687494"/>
                <a:gd name="connsiteY1-14" fmla="*/ 135082 h 246265"/>
                <a:gd name="connsiteX2-15" fmla="*/ 618626 w 687494"/>
                <a:gd name="connsiteY2-16" fmla="*/ 155864 h 246265"/>
                <a:gd name="connsiteX3-17" fmla="*/ 678732 w 687494"/>
                <a:gd name="connsiteY3-18" fmla="*/ 199374 h 246265"/>
                <a:gd name="connsiteX4-19" fmla="*/ 597844 w 687494"/>
                <a:gd name="connsiteY4-20" fmla="*/ 218209 h 246265"/>
                <a:gd name="connsiteX5-21" fmla="*/ 634907 w 687494"/>
                <a:gd name="connsiteY5-22" fmla="*/ 246266 h 246265"/>
                <a:gd name="connsiteX0-23" fmla="*/ 5562 w 687494"/>
                <a:gd name="connsiteY0-24" fmla="*/ 0 h 218209"/>
                <a:gd name="connsiteX1-25" fmla="*/ 88689 w 687494"/>
                <a:gd name="connsiteY1-26" fmla="*/ 135082 h 218209"/>
                <a:gd name="connsiteX2-27" fmla="*/ 618626 w 687494"/>
                <a:gd name="connsiteY2-28" fmla="*/ 155864 h 218209"/>
                <a:gd name="connsiteX3-29" fmla="*/ 678732 w 687494"/>
                <a:gd name="connsiteY3-30" fmla="*/ 199374 h 218209"/>
                <a:gd name="connsiteX4-31" fmla="*/ 597844 w 687494"/>
                <a:gd name="connsiteY4-32" fmla="*/ 218209 h 218209"/>
                <a:gd name="connsiteX0-33" fmla="*/ 5562 w 687494"/>
                <a:gd name="connsiteY0-34" fmla="*/ 0 h 232885"/>
                <a:gd name="connsiteX1-35" fmla="*/ 88689 w 687494"/>
                <a:gd name="connsiteY1-36" fmla="*/ 135082 h 232885"/>
                <a:gd name="connsiteX2-37" fmla="*/ 618626 w 687494"/>
                <a:gd name="connsiteY2-38" fmla="*/ 155864 h 232885"/>
                <a:gd name="connsiteX3-39" fmla="*/ 678732 w 687494"/>
                <a:gd name="connsiteY3-40" fmla="*/ 199374 h 232885"/>
                <a:gd name="connsiteX4-41" fmla="*/ 635491 w 687494"/>
                <a:gd name="connsiteY4-42" fmla="*/ 232886 h 232885"/>
                <a:gd name="connsiteX0-43" fmla="*/ 5562 w 684304"/>
                <a:gd name="connsiteY0-44" fmla="*/ 0 h 232887"/>
                <a:gd name="connsiteX1-45" fmla="*/ 88689 w 684304"/>
                <a:gd name="connsiteY1-46" fmla="*/ 135082 h 232887"/>
                <a:gd name="connsiteX2-47" fmla="*/ 618626 w 684304"/>
                <a:gd name="connsiteY2-48" fmla="*/ 155864 h 232887"/>
                <a:gd name="connsiteX3-49" fmla="*/ 673743 w 684304"/>
                <a:gd name="connsiteY3-50" fmla="*/ 175223 h 232887"/>
                <a:gd name="connsiteX4-51" fmla="*/ 635491 w 684304"/>
                <a:gd name="connsiteY4-52" fmla="*/ 232886 h 232887"/>
                <a:gd name="connsiteX0-53" fmla="*/ 5562 w 684305"/>
                <a:gd name="connsiteY0-54" fmla="*/ 0 h 247245"/>
                <a:gd name="connsiteX1-55" fmla="*/ 88689 w 684305"/>
                <a:gd name="connsiteY1-56" fmla="*/ 135082 h 247245"/>
                <a:gd name="connsiteX2-57" fmla="*/ 618626 w 684305"/>
                <a:gd name="connsiteY2-58" fmla="*/ 155864 h 247245"/>
                <a:gd name="connsiteX3-59" fmla="*/ 673743 w 684305"/>
                <a:gd name="connsiteY3-60" fmla="*/ 175223 h 247245"/>
                <a:gd name="connsiteX4-61" fmla="*/ 642924 w 684305"/>
                <a:gd name="connsiteY4-62" fmla="*/ 247244 h 247245"/>
                <a:gd name="connsiteX0-63" fmla="*/ 5562 w 694353"/>
                <a:gd name="connsiteY0-64" fmla="*/ 0 h 247243"/>
                <a:gd name="connsiteX1-65" fmla="*/ 88689 w 694353"/>
                <a:gd name="connsiteY1-66" fmla="*/ 135082 h 247243"/>
                <a:gd name="connsiteX2-67" fmla="*/ 618626 w 694353"/>
                <a:gd name="connsiteY2-68" fmla="*/ 155864 h 247243"/>
                <a:gd name="connsiteX3-69" fmla="*/ 688610 w 694353"/>
                <a:gd name="connsiteY3-70" fmla="*/ 203941 h 247243"/>
                <a:gd name="connsiteX4-71" fmla="*/ 642924 w 694353"/>
                <a:gd name="connsiteY4-72" fmla="*/ 247244 h 247243"/>
                <a:gd name="connsiteX0-73" fmla="*/ 5562 w 688656"/>
                <a:gd name="connsiteY0-74" fmla="*/ 0 h 247245"/>
                <a:gd name="connsiteX1-75" fmla="*/ 88689 w 688656"/>
                <a:gd name="connsiteY1-76" fmla="*/ 135082 h 247245"/>
                <a:gd name="connsiteX2-77" fmla="*/ 618626 w 688656"/>
                <a:gd name="connsiteY2-78" fmla="*/ 155864 h 247245"/>
                <a:gd name="connsiteX3-79" fmla="*/ 688610 w 688656"/>
                <a:gd name="connsiteY3-80" fmla="*/ 203941 h 247245"/>
                <a:gd name="connsiteX4-81" fmla="*/ 642924 w 688656"/>
                <a:gd name="connsiteY4-82" fmla="*/ 247244 h 247245"/>
                <a:gd name="connsiteX0-83" fmla="*/ 5562 w 688655"/>
                <a:gd name="connsiteY0-84" fmla="*/ 0 h 247243"/>
                <a:gd name="connsiteX1-85" fmla="*/ 88689 w 688655"/>
                <a:gd name="connsiteY1-86" fmla="*/ 135082 h 247243"/>
                <a:gd name="connsiteX2-87" fmla="*/ 618626 w 688655"/>
                <a:gd name="connsiteY2-88" fmla="*/ 155864 h 247243"/>
                <a:gd name="connsiteX3-89" fmla="*/ 688610 w 688655"/>
                <a:gd name="connsiteY3-90" fmla="*/ 203941 h 247243"/>
                <a:gd name="connsiteX4-91" fmla="*/ 642924 w 688655"/>
                <a:gd name="connsiteY4-92" fmla="*/ 247244 h 247243"/>
                <a:gd name="connsiteX0-93" fmla="*/ 5562 w 688655"/>
                <a:gd name="connsiteY0-94" fmla="*/ 0 h 203941"/>
                <a:gd name="connsiteX1-95" fmla="*/ 88689 w 688655"/>
                <a:gd name="connsiteY1-96" fmla="*/ 135082 h 203941"/>
                <a:gd name="connsiteX2-97" fmla="*/ 618626 w 688655"/>
                <a:gd name="connsiteY2-98" fmla="*/ 155864 h 203941"/>
                <a:gd name="connsiteX3-99" fmla="*/ 688610 w 688655"/>
                <a:gd name="connsiteY3-100" fmla="*/ 203941 h 203941"/>
                <a:gd name="connsiteX0-101" fmla="*/ 5562 w 677530"/>
                <a:gd name="connsiteY0-102" fmla="*/ 0 h 242131"/>
                <a:gd name="connsiteX1-103" fmla="*/ 88689 w 677530"/>
                <a:gd name="connsiteY1-104" fmla="*/ 135082 h 242131"/>
                <a:gd name="connsiteX2-105" fmla="*/ 618626 w 677530"/>
                <a:gd name="connsiteY2-106" fmla="*/ 155864 h 242131"/>
                <a:gd name="connsiteX3-107" fmla="*/ 670817 w 677530"/>
                <a:gd name="connsiteY3-108" fmla="*/ 242131 h 242131"/>
                <a:gd name="connsiteX0-109" fmla="*/ 5562 w 664333"/>
                <a:gd name="connsiteY0-110" fmla="*/ 0 h 238712"/>
                <a:gd name="connsiteX1-111" fmla="*/ 88689 w 664333"/>
                <a:gd name="connsiteY1-112" fmla="*/ 135082 h 238712"/>
                <a:gd name="connsiteX2-113" fmla="*/ 618626 w 664333"/>
                <a:gd name="connsiteY2-114" fmla="*/ 155864 h 238712"/>
                <a:gd name="connsiteX3-115" fmla="*/ 642752 w 664333"/>
                <a:gd name="connsiteY3-116" fmla="*/ 238712 h 238712"/>
                <a:gd name="connsiteX0-117" fmla="*/ 5562 w 711991"/>
                <a:gd name="connsiteY0-118" fmla="*/ 0 h 314413"/>
                <a:gd name="connsiteX1-119" fmla="*/ 88689 w 711991"/>
                <a:gd name="connsiteY1-120" fmla="*/ 135082 h 314413"/>
                <a:gd name="connsiteX2-121" fmla="*/ 618626 w 711991"/>
                <a:gd name="connsiteY2-122" fmla="*/ 155864 h 314413"/>
                <a:gd name="connsiteX3-123" fmla="*/ 711991 w 711991"/>
                <a:gd name="connsiteY3-124" fmla="*/ 314414 h 314413"/>
                <a:gd name="connsiteX0-125" fmla="*/ 5562 w 665363"/>
                <a:gd name="connsiteY0-126" fmla="*/ 0 h 272655"/>
                <a:gd name="connsiteX1-127" fmla="*/ 88689 w 665363"/>
                <a:gd name="connsiteY1-128" fmla="*/ 135082 h 272655"/>
                <a:gd name="connsiteX2-129" fmla="*/ 618626 w 665363"/>
                <a:gd name="connsiteY2-130" fmla="*/ 155864 h 272655"/>
                <a:gd name="connsiteX3-131" fmla="*/ 645298 w 665363"/>
                <a:gd name="connsiteY3-132" fmla="*/ 272656 h 272655"/>
                <a:gd name="connsiteX0-133" fmla="*/ 5562 w 676446"/>
                <a:gd name="connsiteY0-134" fmla="*/ 0 h 272657"/>
                <a:gd name="connsiteX1-135" fmla="*/ 88689 w 676446"/>
                <a:gd name="connsiteY1-136" fmla="*/ 135082 h 272657"/>
                <a:gd name="connsiteX2-137" fmla="*/ 618626 w 676446"/>
                <a:gd name="connsiteY2-138" fmla="*/ 155864 h 272657"/>
                <a:gd name="connsiteX3-139" fmla="*/ 645298 w 676446"/>
                <a:gd name="connsiteY3-140" fmla="*/ 272656 h 272657"/>
                <a:gd name="connsiteX0-141" fmla="*/ 20123 w 691007"/>
                <a:gd name="connsiteY0-142" fmla="*/ 0 h 272655"/>
                <a:gd name="connsiteX1-143" fmla="*/ 103250 w 691007"/>
                <a:gd name="connsiteY1-144" fmla="*/ 135082 h 272655"/>
                <a:gd name="connsiteX2-145" fmla="*/ 633187 w 691007"/>
                <a:gd name="connsiteY2-146" fmla="*/ 155864 h 272655"/>
                <a:gd name="connsiteX3-147" fmla="*/ 659859 w 691007"/>
                <a:gd name="connsiteY3-148" fmla="*/ 272656 h 272655"/>
                <a:gd name="connsiteX0-149" fmla="*/ 17841 w 701337"/>
                <a:gd name="connsiteY0-150" fmla="*/ 1 h 260740"/>
                <a:gd name="connsiteX1-151" fmla="*/ 113580 w 701337"/>
                <a:gd name="connsiteY1-152" fmla="*/ 123165 h 260740"/>
                <a:gd name="connsiteX2-153" fmla="*/ 643517 w 701337"/>
                <a:gd name="connsiteY2-154" fmla="*/ 143947 h 260740"/>
                <a:gd name="connsiteX3-155" fmla="*/ 670189 w 701337"/>
                <a:gd name="connsiteY3-156" fmla="*/ 260739 h 2607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01337" h="260740">
                  <a:moveTo>
                    <a:pt x="17841" y="1"/>
                  </a:moveTo>
                  <a:cubicBezTo>
                    <a:pt x="-24636" y="70720"/>
                    <a:pt x="9301" y="99174"/>
                    <a:pt x="113580" y="123165"/>
                  </a:cubicBezTo>
                  <a:cubicBezTo>
                    <a:pt x="217859" y="147156"/>
                    <a:pt x="525421" y="101115"/>
                    <a:pt x="643517" y="143947"/>
                  </a:cubicBezTo>
                  <a:cubicBezTo>
                    <a:pt x="761613" y="186779"/>
                    <a:pt x="660646" y="225217"/>
                    <a:pt x="670189" y="260739"/>
                  </a:cubicBezTo>
                </a:path>
              </a:pathLst>
            </a:custGeom>
            <a:noFill/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4" name="任意多边形: 形状 26"/>
            <p:cNvSpPr/>
            <p:nvPr/>
          </p:nvSpPr>
          <p:spPr>
            <a:xfrm rot="10540049">
              <a:off x="4144227" y="2399377"/>
              <a:ext cx="558447" cy="10953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20556 w 666610"/>
                <a:gd name="connsiteY0-2" fmla="*/ 0 h 218209"/>
                <a:gd name="connsiteX1-3" fmla="*/ 103683 w 666610"/>
                <a:gd name="connsiteY1-4" fmla="*/ 135082 h 218209"/>
                <a:gd name="connsiteX2-5" fmla="*/ 633620 w 666610"/>
                <a:gd name="connsiteY2-6" fmla="*/ 155864 h 218209"/>
                <a:gd name="connsiteX3-7" fmla="*/ 612838 w 666610"/>
                <a:gd name="connsiteY3-8" fmla="*/ 218209 h 218209"/>
                <a:gd name="connsiteX4-9" fmla="*/ 612838 w 666610"/>
                <a:gd name="connsiteY4-10" fmla="*/ 218209 h 2182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6610" h="218209">
                  <a:moveTo>
                    <a:pt x="20556" y="0"/>
                  </a:moveTo>
                  <a:cubicBezTo>
                    <a:pt x="-22901" y="47056"/>
                    <a:pt x="1506" y="109105"/>
                    <a:pt x="103683" y="135082"/>
                  </a:cubicBezTo>
                  <a:cubicBezTo>
                    <a:pt x="205860" y="161059"/>
                    <a:pt x="548761" y="142010"/>
                    <a:pt x="633620" y="155864"/>
                  </a:cubicBezTo>
                  <a:cubicBezTo>
                    <a:pt x="718479" y="169718"/>
                    <a:pt x="612838" y="218209"/>
                    <a:pt x="612838" y="218209"/>
                  </a:cubicBezTo>
                  <a:lnTo>
                    <a:pt x="612838" y="218209"/>
                  </a:lnTo>
                </a:path>
              </a:pathLst>
            </a:custGeom>
            <a:noFill/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5" name="任意多边形: 形状 26"/>
            <p:cNvSpPr/>
            <p:nvPr/>
          </p:nvSpPr>
          <p:spPr>
            <a:xfrm rot="10540049">
              <a:off x="4072754" y="2336442"/>
              <a:ext cx="624613" cy="90371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4572 w 623888"/>
                <a:gd name="connsiteY0-2" fmla="*/ 0 h 218209"/>
                <a:gd name="connsiteX1-3" fmla="*/ 87699 w 623888"/>
                <a:gd name="connsiteY1-4" fmla="*/ 135082 h 218209"/>
                <a:gd name="connsiteX2-5" fmla="*/ 581846 w 623888"/>
                <a:gd name="connsiteY2-6" fmla="*/ 144776 h 218209"/>
                <a:gd name="connsiteX3-7" fmla="*/ 596854 w 623888"/>
                <a:gd name="connsiteY3-8" fmla="*/ 218209 h 218209"/>
                <a:gd name="connsiteX4-9" fmla="*/ 596854 w 623888"/>
                <a:gd name="connsiteY4-10" fmla="*/ 218209 h 218209"/>
                <a:gd name="connsiteX0-11" fmla="*/ 4572 w 623887"/>
                <a:gd name="connsiteY0-12" fmla="*/ 0 h 218209"/>
                <a:gd name="connsiteX1-13" fmla="*/ 87699 w 623887"/>
                <a:gd name="connsiteY1-14" fmla="*/ 135082 h 218209"/>
                <a:gd name="connsiteX2-15" fmla="*/ 581846 w 623887"/>
                <a:gd name="connsiteY2-16" fmla="*/ 144776 h 218209"/>
                <a:gd name="connsiteX3-17" fmla="*/ 596854 w 623887"/>
                <a:gd name="connsiteY3-18" fmla="*/ 218209 h 218209"/>
                <a:gd name="connsiteX4-19" fmla="*/ 585412 w 623887"/>
                <a:gd name="connsiteY4-20" fmla="*/ 203364 h 218209"/>
                <a:gd name="connsiteX0-21" fmla="*/ 18961 w 638276"/>
                <a:gd name="connsiteY0-22" fmla="*/ 0 h 218209"/>
                <a:gd name="connsiteX1-23" fmla="*/ 102088 w 638276"/>
                <a:gd name="connsiteY1-24" fmla="*/ 135082 h 218209"/>
                <a:gd name="connsiteX2-25" fmla="*/ 596235 w 638276"/>
                <a:gd name="connsiteY2-26" fmla="*/ 144776 h 218209"/>
                <a:gd name="connsiteX3-27" fmla="*/ 611243 w 638276"/>
                <a:gd name="connsiteY3-28" fmla="*/ 218209 h 218209"/>
                <a:gd name="connsiteX4-29" fmla="*/ 599801 w 638276"/>
                <a:gd name="connsiteY4-30" fmla="*/ 203364 h 218209"/>
                <a:gd name="connsiteX0-31" fmla="*/ 21317 w 628897"/>
                <a:gd name="connsiteY0-32" fmla="*/ 1 h 210053"/>
                <a:gd name="connsiteX1-33" fmla="*/ 92709 w 628897"/>
                <a:gd name="connsiteY1-34" fmla="*/ 126926 h 210053"/>
                <a:gd name="connsiteX2-35" fmla="*/ 586856 w 628897"/>
                <a:gd name="connsiteY2-36" fmla="*/ 136620 h 210053"/>
                <a:gd name="connsiteX3-37" fmla="*/ 601864 w 628897"/>
                <a:gd name="connsiteY3-38" fmla="*/ 210053 h 210053"/>
                <a:gd name="connsiteX4-39" fmla="*/ 590422 w 628897"/>
                <a:gd name="connsiteY4-40" fmla="*/ 195208 h 210053"/>
                <a:gd name="connsiteX0-41" fmla="*/ 21317 w 628897"/>
                <a:gd name="connsiteY0-42" fmla="*/ -1 h 210051"/>
                <a:gd name="connsiteX1-43" fmla="*/ 92709 w 628897"/>
                <a:gd name="connsiteY1-44" fmla="*/ 126924 h 210051"/>
                <a:gd name="connsiteX2-45" fmla="*/ 586856 w 628897"/>
                <a:gd name="connsiteY2-46" fmla="*/ 136618 h 210051"/>
                <a:gd name="connsiteX3-47" fmla="*/ 601864 w 628897"/>
                <a:gd name="connsiteY3-48" fmla="*/ 210051 h 210051"/>
                <a:gd name="connsiteX0-49" fmla="*/ 21317 w 586856"/>
                <a:gd name="connsiteY0-50" fmla="*/ 1 h 136621"/>
                <a:gd name="connsiteX1-51" fmla="*/ 92709 w 586856"/>
                <a:gd name="connsiteY1-52" fmla="*/ 126926 h 136621"/>
                <a:gd name="connsiteX2-53" fmla="*/ 586856 w 586856"/>
                <a:gd name="connsiteY2-54" fmla="*/ 136620 h 136621"/>
                <a:gd name="connsiteX0-55" fmla="*/ 23301 w 640457"/>
                <a:gd name="connsiteY0-56" fmla="*/ -1 h 194241"/>
                <a:gd name="connsiteX1-57" fmla="*/ 94693 w 640457"/>
                <a:gd name="connsiteY1-58" fmla="*/ 126924 h 194241"/>
                <a:gd name="connsiteX2-59" fmla="*/ 640456 w 640457"/>
                <a:gd name="connsiteY2-60" fmla="*/ 194242 h 194241"/>
                <a:gd name="connsiteX0-61" fmla="*/ 23301 w 640456"/>
                <a:gd name="connsiteY0-62" fmla="*/ 1 h 200002"/>
                <a:gd name="connsiteX1-63" fmla="*/ 94693 w 640456"/>
                <a:gd name="connsiteY1-64" fmla="*/ 126926 h 200002"/>
                <a:gd name="connsiteX2-65" fmla="*/ 640456 w 640456"/>
                <a:gd name="connsiteY2-66" fmla="*/ 194244 h 200002"/>
                <a:gd name="connsiteX0-67" fmla="*/ 23301 w 724870"/>
                <a:gd name="connsiteY0-68" fmla="*/ 1 h 230533"/>
                <a:gd name="connsiteX1-69" fmla="*/ 94693 w 724870"/>
                <a:gd name="connsiteY1-70" fmla="*/ 126926 h 230533"/>
                <a:gd name="connsiteX2-71" fmla="*/ 724870 w 724870"/>
                <a:gd name="connsiteY2-72" fmla="*/ 226430 h 230533"/>
                <a:gd name="connsiteX0-73" fmla="*/ 23301 w 724870"/>
                <a:gd name="connsiteY0-74" fmla="*/ 1 h 226429"/>
                <a:gd name="connsiteX1-75" fmla="*/ 94693 w 724870"/>
                <a:gd name="connsiteY1-76" fmla="*/ 126926 h 226429"/>
                <a:gd name="connsiteX2-77" fmla="*/ 724870 w 724870"/>
                <a:gd name="connsiteY2-78" fmla="*/ 226430 h 226429"/>
                <a:gd name="connsiteX0-79" fmla="*/ 32771 w 734340"/>
                <a:gd name="connsiteY0-80" fmla="*/ 1 h 226429"/>
                <a:gd name="connsiteX1-81" fmla="*/ 104163 w 734340"/>
                <a:gd name="connsiteY1-82" fmla="*/ 126926 h 226429"/>
                <a:gd name="connsiteX2-83" fmla="*/ 734340 w 734340"/>
                <a:gd name="connsiteY2-84" fmla="*/ 226430 h 226429"/>
                <a:gd name="connsiteX0-85" fmla="*/ 32771 w 745590"/>
                <a:gd name="connsiteY0-86" fmla="*/ 1 h 180036"/>
                <a:gd name="connsiteX1-87" fmla="*/ 104163 w 745590"/>
                <a:gd name="connsiteY1-88" fmla="*/ 126926 h 180036"/>
                <a:gd name="connsiteX2-89" fmla="*/ 745590 w 745590"/>
                <a:gd name="connsiteY2-90" fmla="*/ 180036 h 1800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45590" h="180036">
                  <a:moveTo>
                    <a:pt x="32771" y="1"/>
                  </a:moveTo>
                  <a:cubicBezTo>
                    <a:pt x="-9707" y="70718"/>
                    <a:pt x="-32519" y="108613"/>
                    <a:pt x="104163" y="126926"/>
                  </a:cubicBezTo>
                  <a:cubicBezTo>
                    <a:pt x="207022" y="159300"/>
                    <a:pt x="644846" y="172896"/>
                    <a:pt x="745590" y="180036"/>
                  </a:cubicBezTo>
                </a:path>
              </a:pathLst>
            </a:custGeom>
            <a:noFill/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6" name="任意多边形 315"/>
          <p:cNvSpPr/>
          <p:nvPr/>
        </p:nvSpPr>
        <p:spPr>
          <a:xfrm>
            <a:off x="3219450" y="1556537"/>
            <a:ext cx="2590800" cy="269088"/>
          </a:xfrm>
          <a:custGeom>
            <a:avLst/>
            <a:gdLst>
              <a:gd name="connsiteX0" fmla="*/ 0 w 2590800"/>
              <a:gd name="connsiteY0" fmla="*/ 15088 h 269088"/>
              <a:gd name="connsiteX1" fmla="*/ 2203450 w 2590800"/>
              <a:gd name="connsiteY1" fmla="*/ 27788 h 269088"/>
              <a:gd name="connsiteX2" fmla="*/ 2590800 w 2590800"/>
              <a:gd name="connsiteY2" fmla="*/ 269088 h 269088"/>
              <a:gd name="connsiteX0-1" fmla="*/ 0 w 2590800"/>
              <a:gd name="connsiteY0-2" fmla="*/ 15088 h 269088"/>
              <a:gd name="connsiteX1-3" fmla="*/ 2203450 w 2590800"/>
              <a:gd name="connsiteY1-4" fmla="*/ 27788 h 269088"/>
              <a:gd name="connsiteX2-5" fmla="*/ 2590800 w 2590800"/>
              <a:gd name="connsiteY2-6" fmla="*/ 269088 h 2690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590800" h="269088">
                <a:moveTo>
                  <a:pt x="0" y="15088"/>
                </a:moveTo>
                <a:cubicBezTo>
                  <a:pt x="885825" y="271"/>
                  <a:pt x="1771650" y="-14545"/>
                  <a:pt x="2203450" y="27788"/>
                </a:cubicBezTo>
                <a:cubicBezTo>
                  <a:pt x="2635250" y="70121"/>
                  <a:pt x="2583392" y="224638"/>
                  <a:pt x="2590800" y="269088"/>
                </a:cubicBezTo>
              </a:path>
            </a:pathLst>
          </a:cu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7" name="组合 316"/>
          <p:cNvGrpSpPr/>
          <p:nvPr/>
        </p:nvGrpSpPr>
        <p:grpSpPr>
          <a:xfrm rot="4573387">
            <a:off x="7272672" y="2895496"/>
            <a:ext cx="541755" cy="208771"/>
            <a:chOff x="4072754" y="2336442"/>
            <a:chExt cx="677997" cy="316723"/>
          </a:xfrm>
        </p:grpSpPr>
        <p:sp>
          <p:nvSpPr>
            <p:cNvPr id="318" name="任意多边形: 形状 26"/>
            <p:cNvSpPr/>
            <p:nvPr/>
          </p:nvSpPr>
          <p:spPr>
            <a:xfrm rot="10540049">
              <a:off x="4100667" y="2569773"/>
              <a:ext cx="650084" cy="8339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7103 w 692188"/>
                <a:gd name="connsiteY0-2" fmla="*/ 0 h 218209"/>
                <a:gd name="connsiteX1-3" fmla="*/ 90230 w 692188"/>
                <a:gd name="connsiteY1-4" fmla="*/ 135082 h 218209"/>
                <a:gd name="connsiteX2-5" fmla="*/ 666418 w 692188"/>
                <a:gd name="connsiteY2-6" fmla="*/ 158137 h 218209"/>
                <a:gd name="connsiteX3-7" fmla="*/ 599385 w 692188"/>
                <a:gd name="connsiteY3-8" fmla="*/ 218209 h 218209"/>
                <a:gd name="connsiteX4-9" fmla="*/ 599385 w 692188"/>
                <a:gd name="connsiteY4-10" fmla="*/ 218209 h 218209"/>
                <a:gd name="connsiteX0-11" fmla="*/ 7103 w 804262"/>
                <a:gd name="connsiteY0-12" fmla="*/ 0 h 418066"/>
                <a:gd name="connsiteX1-13" fmla="*/ 90230 w 804262"/>
                <a:gd name="connsiteY1-14" fmla="*/ 135082 h 418066"/>
                <a:gd name="connsiteX2-15" fmla="*/ 666418 w 804262"/>
                <a:gd name="connsiteY2-16" fmla="*/ 158137 h 418066"/>
                <a:gd name="connsiteX3-17" fmla="*/ 599385 w 804262"/>
                <a:gd name="connsiteY3-18" fmla="*/ 218209 h 418066"/>
                <a:gd name="connsiteX4-19" fmla="*/ 804262 w 804262"/>
                <a:gd name="connsiteY4-20" fmla="*/ 418065 h 418066"/>
                <a:gd name="connsiteX0-21" fmla="*/ 7103 w 804262"/>
                <a:gd name="connsiteY0-22" fmla="*/ 0 h 418064"/>
                <a:gd name="connsiteX1-23" fmla="*/ 90230 w 804262"/>
                <a:gd name="connsiteY1-24" fmla="*/ 135082 h 418064"/>
                <a:gd name="connsiteX2-25" fmla="*/ 666418 w 804262"/>
                <a:gd name="connsiteY2-26" fmla="*/ 158137 h 418064"/>
                <a:gd name="connsiteX3-27" fmla="*/ 649061 w 804262"/>
                <a:gd name="connsiteY3-28" fmla="*/ 234353 h 418064"/>
                <a:gd name="connsiteX4-29" fmla="*/ 804262 w 804262"/>
                <a:gd name="connsiteY4-30" fmla="*/ 418065 h 418064"/>
                <a:gd name="connsiteX0-31" fmla="*/ 7103 w 703746"/>
                <a:gd name="connsiteY0-32" fmla="*/ 0 h 234354"/>
                <a:gd name="connsiteX1-33" fmla="*/ 90230 w 703746"/>
                <a:gd name="connsiteY1-34" fmla="*/ 135082 h 234354"/>
                <a:gd name="connsiteX2-35" fmla="*/ 666418 w 703746"/>
                <a:gd name="connsiteY2-36" fmla="*/ 158137 h 234354"/>
                <a:gd name="connsiteX3-37" fmla="*/ 649061 w 703746"/>
                <a:gd name="connsiteY3-38" fmla="*/ 234353 h 234354"/>
                <a:gd name="connsiteX0-39" fmla="*/ 7103 w 708469"/>
                <a:gd name="connsiteY0-40" fmla="*/ 0 h 249688"/>
                <a:gd name="connsiteX1-41" fmla="*/ 90230 w 708469"/>
                <a:gd name="connsiteY1-42" fmla="*/ 135082 h 249688"/>
                <a:gd name="connsiteX2-43" fmla="*/ 666418 w 708469"/>
                <a:gd name="connsiteY2-44" fmla="*/ 158137 h 249688"/>
                <a:gd name="connsiteX3-45" fmla="*/ 664513 w 708469"/>
                <a:gd name="connsiteY3-46" fmla="*/ 249688 h 249688"/>
                <a:gd name="connsiteX0-47" fmla="*/ 1435 w 767430"/>
                <a:gd name="connsiteY0-48" fmla="*/ -1 h 200383"/>
                <a:gd name="connsiteX1-49" fmla="*/ 149191 w 767430"/>
                <a:gd name="connsiteY1-50" fmla="*/ 85777 h 200383"/>
                <a:gd name="connsiteX2-51" fmla="*/ 725379 w 767430"/>
                <a:gd name="connsiteY2-52" fmla="*/ 108832 h 200383"/>
                <a:gd name="connsiteX3-53" fmla="*/ 723474 w 767430"/>
                <a:gd name="connsiteY3-54" fmla="*/ 200383 h 200383"/>
                <a:gd name="connsiteX0-55" fmla="*/ 1067 w 787985"/>
                <a:gd name="connsiteY0-56" fmla="*/ 0 h 182754"/>
                <a:gd name="connsiteX1-57" fmla="*/ 169746 w 787985"/>
                <a:gd name="connsiteY1-58" fmla="*/ 68148 h 182754"/>
                <a:gd name="connsiteX2-59" fmla="*/ 745934 w 787985"/>
                <a:gd name="connsiteY2-60" fmla="*/ 91203 h 182754"/>
                <a:gd name="connsiteX3-61" fmla="*/ 744029 w 787985"/>
                <a:gd name="connsiteY3-62" fmla="*/ 182754 h 182754"/>
                <a:gd name="connsiteX0-63" fmla="*/ 0 w 786918"/>
                <a:gd name="connsiteY0-64" fmla="*/ 0 h 182754"/>
                <a:gd name="connsiteX1-65" fmla="*/ 168679 w 786918"/>
                <a:gd name="connsiteY1-66" fmla="*/ 68148 h 182754"/>
                <a:gd name="connsiteX2-67" fmla="*/ 744867 w 786918"/>
                <a:gd name="connsiteY2-68" fmla="*/ 91203 h 182754"/>
                <a:gd name="connsiteX3-69" fmla="*/ 742962 w 786918"/>
                <a:gd name="connsiteY3-70" fmla="*/ 182754 h 182754"/>
                <a:gd name="connsiteX0-71" fmla="*/ 0 w 786918"/>
                <a:gd name="connsiteY0-72" fmla="*/ 110 h 182864"/>
                <a:gd name="connsiteX1-73" fmla="*/ 168679 w 786918"/>
                <a:gd name="connsiteY1-74" fmla="*/ 68258 h 182864"/>
                <a:gd name="connsiteX2-75" fmla="*/ 744867 w 786918"/>
                <a:gd name="connsiteY2-76" fmla="*/ 91313 h 182864"/>
                <a:gd name="connsiteX3-77" fmla="*/ 742962 w 786918"/>
                <a:gd name="connsiteY3-78" fmla="*/ 182864 h 182864"/>
                <a:gd name="connsiteX0-79" fmla="*/ 0 w 786918"/>
                <a:gd name="connsiteY0-80" fmla="*/ 0 h 182754"/>
                <a:gd name="connsiteX1-81" fmla="*/ 168679 w 786918"/>
                <a:gd name="connsiteY1-82" fmla="*/ 68148 h 182754"/>
                <a:gd name="connsiteX2-83" fmla="*/ 744867 w 786918"/>
                <a:gd name="connsiteY2-84" fmla="*/ 91203 h 182754"/>
                <a:gd name="connsiteX3-85" fmla="*/ 742962 w 786918"/>
                <a:gd name="connsiteY3-86" fmla="*/ 182754 h 182754"/>
                <a:gd name="connsiteX0-87" fmla="*/ 0 w 787244"/>
                <a:gd name="connsiteY0-88" fmla="*/ 0 h 182754"/>
                <a:gd name="connsiteX1-89" fmla="*/ 164274 w 787244"/>
                <a:gd name="connsiteY1-90" fmla="*/ 30614 h 182754"/>
                <a:gd name="connsiteX2-91" fmla="*/ 744867 w 787244"/>
                <a:gd name="connsiteY2-92" fmla="*/ 91203 h 182754"/>
                <a:gd name="connsiteX3-93" fmla="*/ 742962 w 787244"/>
                <a:gd name="connsiteY3-94" fmla="*/ 182754 h 182754"/>
                <a:gd name="connsiteX0-95" fmla="*/ 0 w 622970"/>
                <a:gd name="connsiteY0-96" fmla="*/ 0 h 152140"/>
                <a:gd name="connsiteX1-97" fmla="*/ 580593 w 622970"/>
                <a:gd name="connsiteY1-98" fmla="*/ 60589 h 152140"/>
                <a:gd name="connsiteX2-99" fmla="*/ 578688 w 622970"/>
                <a:gd name="connsiteY2-100" fmla="*/ 152140 h 152140"/>
                <a:gd name="connsiteX0-101" fmla="*/ 0 w 775994"/>
                <a:gd name="connsiteY0-102" fmla="*/ -1 h 166133"/>
                <a:gd name="connsiteX1-103" fmla="*/ 723065 w 775994"/>
                <a:gd name="connsiteY1-104" fmla="*/ 74582 h 166133"/>
                <a:gd name="connsiteX2-105" fmla="*/ 721160 w 775994"/>
                <a:gd name="connsiteY2-106" fmla="*/ 166133 h 166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75994" h="166133">
                  <a:moveTo>
                    <a:pt x="0" y="-1"/>
                  </a:moveTo>
                  <a:cubicBezTo>
                    <a:pt x="124144" y="15199"/>
                    <a:pt x="602872" y="46893"/>
                    <a:pt x="723065" y="74582"/>
                  </a:cubicBezTo>
                  <a:cubicBezTo>
                    <a:pt x="843258" y="102271"/>
                    <a:pt x="721160" y="166133"/>
                    <a:pt x="721160" y="166133"/>
                  </a:cubicBezTo>
                </a:path>
              </a:pathLst>
            </a:custGeom>
            <a:noFill/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9" name="任意多边形: 形状 26"/>
            <p:cNvSpPr/>
            <p:nvPr/>
          </p:nvSpPr>
          <p:spPr>
            <a:xfrm rot="10540049">
              <a:off x="4130280" y="2473174"/>
              <a:ext cx="587539" cy="13088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5562 w 687495"/>
                <a:gd name="connsiteY0-2" fmla="*/ 0 h 218209"/>
                <a:gd name="connsiteX1-3" fmla="*/ 88689 w 687495"/>
                <a:gd name="connsiteY1-4" fmla="*/ 135082 h 218209"/>
                <a:gd name="connsiteX2-5" fmla="*/ 618626 w 687495"/>
                <a:gd name="connsiteY2-6" fmla="*/ 155864 h 218209"/>
                <a:gd name="connsiteX3-7" fmla="*/ 678732 w 687495"/>
                <a:gd name="connsiteY3-8" fmla="*/ 199374 h 218209"/>
                <a:gd name="connsiteX4-9" fmla="*/ 597844 w 687495"/>
                <a:gd name="connsiteY4-10" fmla="*/ 218209 h 218209"/>
                <a:gd name="connsiteX5" fmla="*/ 597844 w 687495"/>
                <a:gd name="connsiteY5" fmla="*/ 218209 h 218209"/>
                <a:gd name="connsiteX0-11" fmla="*/ 5562 w 687494"/>
                <a:gd name="connsiteY0-12" fmla="*/ 0 h 246265"/>
                <a:gd name="connsiteX1-13" fmla="*/ 88689 w 687494"/>
                <a:gd name="connsiteY1-14" fmla="*/ 135082 h 246265"/>
                <a:gd name="connsiteX2-15" fmla="*/ 618626 w 687494"/>
                <a:gd name="connsiteY2-16" fmla="*/ 155864 h 246265"/>
                <a:gd name="connsiteX3-17" fmla="*/ 678732 w 687494"/>
                <a:gd name="connsiteY3-18" fmla="*/ 199374 h 246265"/>
                <a:gd name="connsiteX4-19" fmla="*/ 597844 w 687494"/>
                <a:gd name="connsiteY4-20" fmla="*/ 218209 h 246265"/>
                <a:gd name="connsiteX5-21" fmla="*/ 634907 w 687494"/>
                <a:gd name="connsiteY5-22" fmla="*/ 246266 h 246265"/>
                <a:gd name="connsiteX0-23" fmla="*/ 5562 w 687494"/>
                <a:gd name="connsiteY0-24" fmla="*/ 0 h 218209"/>
                <a:gd name="connsiteX1-25" fmla="*/ 88689 w 687494"/>
                <a:gd name="connsiteY1-26" fmla="*/ 135082 h 218209"/>
                <a:gd name="connsiteX2-27" fmla="*/ 618626 w 687494"/>
                <a:gd name="connsiteY2-28" fmla="*/ 155864 h 218209"/>
                <a:gd name="connsiteX3-29" fmla="*/ 678732 w 687494"/>
                <a:gd name="connsiteY3-30" fmla="*/ 199374 h 218209"/>
                <a:gd name="connsiteX4-31" fmla="*/ 597844 w 687494"/>
                <a:gd name="connsiteY4-32" fmla="*/ 218209 h 218209"/>
                <a:gd name="connsiteX0-33" fmla="*/ 5562 w 687494"/>
                <a:gd name="connsiteY0-34" fmla="*/ 0 h 232885"/>
                <a:gd name="connsiteX1-35" fmla="*/ 88689 w 687494"/>
                <a:gd name="connsiteY1-36" fmla="*/ 135082 h 232885"/>
                <a:gd name="connsiteX2-37" fmla="*/ 618626 w 687494"/>
                <a:gd name="connsiteY2-38" fmla="*/ 155864 h 232885"/>
                <a:gd name="connsiteX3-39" fmla="*/ 678732 w 687494"/>
                <a:gd name="connsiteY3-40" fmla="*/ 199374 h 232885"/>
                <a:gd name="connsiteX4-41" fmla="*/ 635491 w 687494"/>
                <a:gd name="connsiteY4-42" fmla="*/ 232886 h 232885"/>
                <a:gd name="connsiteX0-43" fmla="*/ 5562 w 684304"/>
                <a:gd name="connsiteY0-44" fmla="*/ 0 h 232887"/>
                <a:gd name="connsiteX1-45" fmla="*/ 88689 w 684304"/>
                <a:gd name="connsiteY1-46" fmla="*/ 135082 h 232887"/>
                <a:gd name="connsiteX2-47" fmla="*/ 618626 w 684304"/>
                <a:gd name="connsiteY2-48" fmla="*/ 155864 h 232887"/>
                <a:gd name="connsiteX3-49" fmla="*/ 673743 w 684304"/>
                <a:gd name="connsiteY3-50" fmla="*/ 175223 h 232887"/>
                <a:gd name="connsiteX4-51" fmla="*/ 635491 w 684304"/>
                <a:gd name="connsiteY4-52" fmla="*/ 232886 h 232887"/>
                <a:gd name="connsiteX0-53" fmla="*/ 5562 w 684305"/>
                <a:gd name="connsiteY0-54" fmla="*/ 0 h 247245"/>
                <a:gd name="connsiteX1-55" fmla="*/ 88689 w 684305"/>
                <a:gd name="connsiteY1-56" fmla="*/ 135082 h 247245"/>
                <a:gd name="connsiteX2-57" fmla="*/ 618626 w 684305"/>
                <a:gd name="connsiteY2-58" fmla="*/ 155864 h 247245"/>
                <a:gd name="connsiteX3-59" fmla="*/ 673743 w 684305"/>
                <a:gd name="connsiteY3-60" fmla="*/ 175223 h 247245"/>
                <a:gd name="connsiteX4-61" fmla="*/ 642924 w 684305"/>
                <a:gd name="connsiteY4-62" fmla="*/ 247244 h 247245"/>
                <a:gd name="connsiteX0-63" fmla="*/ 5562 w 694353"/>
                <a:gd name="connsiteY0-64" fmla="*/ 0 h 247243"/>
                <a:gd name="connsiteX1-65" fmla="*/ 88689 w 694353"/>
                <a:gd name="connsiteY1-66" fmla="*/ 135082 h 247243"/>
                <a:gd name="connsiteX2-67" fmla="*/ 618626 w 694353"/>
                <a:gd name="connsiteY2-68" fmla="*/ 155864 h 247243"/>
                <a:gd name="connsiteX3-69" fmla="*/ 688610 w 694353"/>
                <a:gd name="connsiteY3-70" fmla="*/ 203941 h 247243"/>
                <a:gd name="connsiteX4-71" fmla="*/ 642924 w 694353"/>
                <a:gd name="connsiteY4-72" fmla="*/ 247244 h 247243"/>
                <a:gd name="connsiteX0-73" fmla="*/ 5562 w 688656"/>
                <a:gd name="connsiteY0-74" fmla="*/ 0 h 247245"/>
                <a:gd name="connsiteX1-75" fmla="*/ 88689 w 688656"/>
                <a:gd name="connsiteY1-76" fmla="*/ 135082 h 247245"/>
                <a:gd name="connsiteX2-77" fmla="*/ 618626 w 688656"/>
                <a:gd name="connsiteY2-78" fmla="*/ 155864 h 247245"/>
                <a:gd name="connsiteX3-79" fmla="*/ 688610 w 688656"/>
                <a:gd name="connsiteY3-80" fmla="*/ 203941 h 247245"/>
                <a:gd name="connsiteX4-81" fmla="*/ 642924 w 688656"/>
                <a:gd name="connsiteY4-82" fmla="*/ 247244 h 247245"/>
                <a:gd name="connsiteX0-83" fmla="*/ 5562 w 688655"/>
                <a:gd name="connsiteY0-84" fmla="*/ 0 h 247243"/>
                <a:gd name="connsiteX1-85" fmla="*/ 88689 w 688655"/>
                <a:gd name="connsiteY1-86" fmla="*/ 135082 h 247243"/>
                <a:gd name="connsiteX2-87" fmla="*/ 618626 w 688655"/>
                <a:gd name="connsiteY2-88" fmla="*/ 155864 h 247243"/>
                <a:gd name="connsiteX3-89" fmla="*/ 688610 w 688655"/>
                <a:gd name="connsiteY3-90" fmla="*/ 203941 h 247243"/>
                <a:gd name="connsiteX4-91" fmla="*/ 642924 w 688655"/>
                <a:gd name="connsiteY4-92" fmla="*/ 247244 h 247243"/>
                <a:gd name="connsiteX0-93" fmla="*/ 5562 w 688655"/>
                <a:gd name="connsiteY0-94" fmla="*/ 0 h 203941"/>
                <a:gd name="connsiteX1-95" fmla="*/ 88689 w 688655"/>
                <a:gd name="connsiteY1-96" fmla="*/ 135082 h 203941"/>
                <a:gd name="connsiteX2-97" fmla="*/ 618626 w 688655"/>
                <a:gd name="connsiteY2-98" fmla="*/ 155864 h 203941"/>
                <a:gd name="connsiteX3-99" fmla="*/ 688610 w 688655"/>
                <a:gd name="connsiteY3-100" fmla="*/ 203941 h 203941"/>
                <a:gd name="connsiteX0-101" fmla="*/ 5562 w 677530"/>
                <a:gd name="connsiteY0-102" fmla="*/ 0 h 242131"/>
                <a:gd name="connsiteX1-103" fmla="*/ 88689 w 677530"/>
                <a:gd name="connsiteY1-104" fmla="*/ 135082 h 242131"/>
                <a:gd name="connsiteX2-105" fmla="*/ 618626 w 677530"/>
                <a:gd name="connsiteY2-106" fmla="*/ 155864 h 242131"/>
                <a:gd name="connsiteX3-107" fmla="*/ 670817 w 677530"/>
                <a:gd name="connsiteY3-108" fmla="*/ 242131 h 242131"/>
                <a:gd name="connsiteX0-109" fmla="*/ 5562 w 664333"/>
                <a:gd name="connsiteY0-110" fmla="*/ 0 h 238712"/>
                <a:gd name="connsiteX1-111" fmla="*/ 88689 w 664333"/>
                <a:gd name="connsiteY1-112" fmla="*/ 135082 h 238712"/>
                <a:gd name="connsiteX2-113" fmla="*/ 618626 w 664333"/>
                <a:gd name="connsiteY2-114" fmla="*/ 155864 h 238712"/>
                <a:gd name="connsiteX3-115" fmla="*/ 642752 w 664333"/>
                <a:gd name="connsiteY3-116" fmla="*/ 238712 h 238712"/>
                <a:gd name="connsiteX0-117" fmla="*/ 5562 w 711991"/>
                <a:gd name="connsiteY0-118" fmla="*/ 0 h 314413"/>
                <a:gd name="connsiteX1-119" fmla="*/ 88689 w 711991"/>
                <a:gd name="connsiteY1-120" fmla="*/ 135082 h 314413"/>
                <a:gd name="connsiteX2-121" fmla="*/ 618626 w 711991"/>
                <a:gd name="connsiteY2-122" fmla="*/ 155864 h 314413"/>
                <a:gd name="connsiteX3-123" fmla="*/ 711991 w 711991"/>
                <a:gd name="connsiteY3-124" fmla="*/ 314414 h 314413"/>
                <a:gd name="connsiteX0-125" fmla="*/ 5562 w 665363"/>
                <a:gd name="connsiteY0-126" fmla="*/ 0 h 272655"/>
                <a:gd name="connsiteX1-127" fmla="*/ 88689 w 665363"/>
                <a:gd name="connsiteY1-128" fmla="*/ 135082 h 272655"/>
                <a:gd name="connsiteX2-129" fmla="*/ 618626 w 665363"/>
                <a:gd name="connsiteY2-130" fmla="*/ 155864 h 272655"/>
                <a:gd name="connsiteX3-131" fmla="*/ 645298 w 665363"/>
                <a:gd name="connsiteY3-132" fmla="*/ 272656 h 272655"/>
                <a:gd name="connsiteX0-133" fmla="*/ 5562 w 676446"/>
                <a:gd name="connsiteY0-134" fmla="*/ 0 h 272657"/>
                <a:gd name="connsiteX1-135" fmla="*/ 88689 w 676446"/>
                <a:gd name="connsiteY1-136" fmla="*/ 135082 h 272657"/>
                <a:gd name="connsiteX2-137" fmla="*/ 618626 w 676446"/>
                <a:gd name="connsiteY2-138" fmla="*/ 155864 h 272657"/>
                <a:gd name="connsiteX3-139" fmla="*/ 645298 w 676446"/>
                <a:gd name="connsiteY3-140" fmla="*/ 272656 h 272657"/>
                <a:gd name="connsiteX0-141" fmla="*/ 20123 w 691007"/>
                <a:gd name="connsiteY0-142" fmla="*/ 0 h 272655"/>
                <a:gd name="connsiteX1-143" fmla="*/ 103250 w 691007"/>
                <a:gd name="connsiteY1-144" fmla="*/ 135082 h 272655"/>
                <a:gd name="connsiteX2-145" fmla="*/ 633187 w 691007"/>
                <a:gd name="connsiteY2-146" fmla="*/ 155864 h 272655"/>
                <a:gd name="connsiteX3-147" fmla="*/ 659859 w 691007"/>
                <a:gd name="connsiteY3-148" fmla="*/ 272656 h 272655"/>
                <a:gd name="connsiteX0-149" fmla="*/ 17841 w 701337"/>
                <a:gd name="connsiteY0-150" fmla="*/ 1 h 260740"/>
                <a:gd name="connsiteX1-151" fmla="*/ 113580 w 701337"/>
                <a:gd name="connsiteY1-152" fmla="*/ 123165 h 260740"/>
                <a:gd name="connsiteX2-153" fmla="*/ 643517 w 701337"/>
                <a:gd name="connsiteY2-154" fmla="*/ 143947 h 260740"/>
                <a:gd name="connsiteX3-155" fmla="*/ 670189 w 701337"/>
                <a:gd name="connsiteY3-156" fmla="*/ 260739 h 2607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01337" h="260740">
                  <a:moveTo>
                    <a:pt x="17841" y="1"/>
                  </a:moveTo>
                  <a:cubicBezTo>
                    <a:pt x="-24636" y="70720"/>
                    <a:pt x="9301" y="99174"/>
                    <a:pt x="113580" y="123165"/>
                  </a:cubicBezTo>
                  <a:cubicBezTo>
                    <a:pt x="217859" y="147156"/>
                    <a:pt x="525421" y="101115"/>
                    <a:pt x="643517" y="143947"/>
                  </a:cubicBezTo>
                  <a:cubicBezTo>
                    <a:pt x="761613" y="186779"/>
                    <a:pt x="660646" y="225217"/>
                    <a:pt x="670189" y="260739"/>
                  </a:cubicBezTo>
                </a:path>
              </a:pathLst>
            </a:custGeom>
            <a:noFill/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0" name="任意多边形: 形状 26"/>
            <p:cNvSpPr/>
            <p:nvPr/>
          </p:nvSpPr>
          <p:spPr>
            <a:xfrm rot="10540049">
              <a:off x="4144227" y="2399377"/>
              <a:ext cx="558447" cy="10953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20556 w 666610"/>
                <a:gd name="connsiteY0-2" fmla="*/ 0 h 218209"/>
                <a:gd name="connsiteX1-3" fmla="*/ 103683 w 666610"/>
                <a:gd name="connsiteY1-4" fmla="*/ 135082 h 218209"/>
                <a:gd name="connsiteX2-5" fmla="*/ 633620 w 666610"/>
                <a:gd name="connsiteY2-6" fmla="*/ 155864 h 218209"/>
                <a:gd name="connsiteX3-7" fmla="*/ 612838 w 666610"/>
                <a:gd name="connsiteY3-8" fmla="*/ 218209 h 218209"/>
                <a:gd name="connsiteX4-9" fmla="*/ 612838 w 666610"/>
                <a:gd name="connsiteY4-10" fmla="*/ 218209 h 2182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6610" h="218209">
                  <a:moveTo>
                    <a:pt x="20556" y="0"/>
                  </a:moveTo>
                  <a:cubicBezTo>
                    <a:pt x="-22901" y="47056"/>
                    <a:pt x="1506" y="109105"/>
                    <a:pt x="103683" y="135082"/>
                  </a:cubicBezTo>
                  <a:cubicBezTo>
                    <a:pt x="205860" y="161059"/>
                    <a:pt x="548761" y="142010"/>
                    <a:pt x="633620" y="155864"/>
                  </a:cubicBezTo>
                  <a:cubicBezTo>
                    <a:pt x="718479" y="169718"/>
                    <a:pt x="612838" y="218209"/>
                    <a:pt x="612838" y="218209"/>
                  </a:cubicBezTo>
                  <a:lnTo>
                    <a:pt x="612838" y="218209"/>
                  </a:lnTo>
                </a:path>
              </a:pathLst>
            </a:custGeom>
            <a:noFill/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1" name="任意多边形: 形状 26"/>
            <p:cNvSpPr/>
            <p:nvPr/>
          </p:nvSpPr>
          <p:spPr>
            <a:xfrm rot="10540049">
              <a:off x="4072754" y="2336442"/>
              <a:ext cx="624613" cy="90371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4572 w 623888"/>
                <a:gd name="connsiteY0-2" fmla="*/ 0 h 218209"/>
                <a:gd name="connsiteX1-3" fmla="*/ 87699 w 623888"/>
                <a:gd name="connsiteY1-4" fmla="*/ 135082 h 218209"/>
                <a:gd name="connsiteX2-5" fmla="*/ 581846 w 623888"/>
                <a:gd name="connsiteY2-6" fmla="*/ 144776 h 218209"/>
                <a:gd name="connsiteX3-7" fmla="*/ 596854 w 623888"/>
                <a:gd name="connsiteY3-8" fmla="*/ 218209 h 218209"/>
                <a:gd name="connsiteX4-9" fmla="*/ 596854 w 623888"/>
                <a:gd name="connsiteY4-10" fmla="*/ 218209 h 218209"/>
                <a:gd name="connsiteX0-11" fmla="*/ 4572 w 623887"/>
                <a:gd name="connsiteY0-12" fmla="*/ 0 h 218209"/>
                <a:gd name="connsiteX1-13" fmla="*/ 87699 w 623887"/>
                <a:gd name="connsiteY1-14" fmla="*/ 135082 h 218209"/>
                <a:gd name="connsiteX2-15" fmla="*/ 581846 w 623887"/>
                <a:gd name="connsiteY2-16" fmla="*/ 144776 h 218209"/>
                <a:gd name="connsiteX3-17" fmla="*/ 596854 w 623887"/>
                <a:gd name="connsiteY3-18" fmla="*/ 218209 h 218209"/>
                <a:gd name="connsiteX4-19" fmla="*/ 585412 w 623887"/>
                <a:gd name="connsiteY4-20" fmla="*/ 203364 h 218209"/>
                <a:gd name="connsiteX0-21" fmla="*/ 18961 w 638276"/>
                <a:gd name="connsiteY0-22" fmla="*/ 0 h 218209"/>
                <a:gd name="connsiteX1-23" fmla="*/ 102088 w 638276"/>
                <a:gd name="connsiteY1-24" fmla="*/ 135082 h 218209"/>
                <a:gd name="connsiteX2-25" fmla="*/ 596235 w 638276"/>
                <a:gd name="connsiteY2-26" fmla="*/ 144776 h 218209"/>
                <a:gd name="connsiteX3-27" fmla="*/ 611243 w 638276"/>
                <a:gd name="connsiteY3-28" fmla="*/ 218209 h 218209"/>
                <a:gd name="connsiteX4-29" fmla="*/ 599801 w 638276"/>
                <a:gd name="connsiteY4-30" fmla="*/ 203364 h 218209"/>
                <a:gd name="connsiteX0-31" fmla="*/ 21317 w 628897"/>
                <a:gd name="connsiteY0-32" fmla="*/ 1 h 210053"/>
                <a:gd name="connsiteX1-33" fmla="*/ 92709 w 628897"/>
                <a:gd name="connsiteY1-34" fmla="*/ 126926 h 210053"/>
                <a:gd name="connsiteX2-35" fmla="*/ 586856 w 628897"/>
                <a:gd name="connsiteY2-36" fmla="*/ 136620 h 210053"/>
                <a:gd name="connsiteX3-37" fmla="*/ 601864 w 628897"/>
                <a:gd name="connsiteY3-38" fmla="*/ 210053 h 210053"/>
                <a:gd name="connsiteX4-39" fmla="*/ 590422 w 628897"/>
                <a:gd name="connsiteY4-40" fmla="*/ 195208 h 210053"/>
                <a:gd name="connsiteX0-41" fmla="*/ 21317 w 628897"/>
                <a:gd name="connsiteY0-42" fmla="*/ -1 h 210051"/>
                <a:gd name="connsiteX1-43" fmla="*/ 92709 w 628897"/>
                <a:gd name="connsiteY1-44" fmla="*/ 126924 h 210051"/>
                <a:gd name="connsiteX2-45" fmla="*/ 586856 w 628897"/>
                <a:gd name="connsiteY2-46" fmla="*/ 136618 h 210051"/>
                <a:gd name="connsiteX3-47" fmla="*/ 601864 w 628897"/>
                <a:gd name="connsiteY3-48" fmla="*/ 210051 h 210051"/>
                <a:gd name="connsiteX0-49" fmla="*/ 21317 w 586856"/>
                <a:gd name="connsiteY0-50" fmla="*/ 1 h 136621"/>
                <a:gd name="connsiteX1-51" fmla="*/ 92709 w 586856"/>
                <a:gd name="connsiteY1-52" fmla="*/ 126926 h 136621"/>
                <a:gd name="connsiteX2-53" fmla="*/ 586856 w 586856"/>
                <a:gd name="connsiteY2-54" fmla="*/ 136620 h 136621"/>
                <a:gd name="connsiteX0-55" fmla="*/ 23301 w 640457"/>
                <a:gd name="connsiteY0-56" fmla="*/ -1 h 194241"/>
                <a:gd name="connsiteX1-57" fmla="*/ 94693 w 640457"/>
                <a:gd name="connsiteY1-58" fmla="*/ 126924 h 194241"/>
                <a:gd name="connsiteX2-59" fmla="*/ 640456 w 640457"/>
                <a:gd name="connsiteY2-60" fmla="*/ 194242 h 194241"/>
                <a:gd name="connsiteX0-61" fmla="*/ 23301 w 640456"/>
                <a:gd name="connsiteY0-62" fmla="*/ 1 h 200002"/>
                <a:gd name="connsiteX1-63" fmla="*/ 94693 w 640456"/>
                <a:gd name="connsiteY1-64" fmla="*/ 126926 h 200002"/>
                <a:gd name="connsiteX2-65" fmla="*/ 640456 w 640456"/>
                <a:gd name="connsiteY2-66" fmla="*/ 194244 h 200002"/>
                <a:gd name="connsiteX0-67" fmla="*/ 23301 w 724870"/>
                <a:gd name="connsiteY0-68" fmla="*/ 1 h 230533"/>
                <a:gd name="connsiteX1-69" fmla="*/ 94693 w 724870"/>
                <a:gd name="connsiteY1-70" fmla="*/ 126926 h 230533"/>
                <a:gd name="connsiteX2-71" fmla="*/ 724870 w 724870"/>
                <a:gd name="connsiteY2-72" fmla="*/ 226430 h 230533"/>
                <a:gd name="connsiteX0-73" fmla="*/ 23301 w 724870"/>
                <a:gd name="connsiteY0-74" fmla="*/ 1 h 226429"/>
                <a:gd name="connsiteX1-75" fmla="*/ 94693 w 724870"/>
                <a:gd name="connsiteY1-76" fmla="*/ 126926 h 226429"/>
                <a:gd name="connsiteX2-77" fmla="*/ 724870 w 724870"/>
                <a:gd name="connsiteY2-78" fmla="*/ 226430 h 226429"/>
                <a:gd name="connsiteX0-79" fmla="*/ 32771 w 734340"/>
                <a:gd name="connsiteY0-80" fmla="*/ 1 h 226429"/>
                <a:gd name="connsiteX1-81" fmla="*/ 104163 w 734340"/>
                <a:gd name="connsiteY1-82" fmla="*/ 126926 h 226429"/>
                <a:gd name="connsiteX2-83" fmla="*/ 734340 w 734340"/>
                <a:gd name="connsiteY2-84" fmla="*/ 226430 h 226429"/>
                <a:gd name="connsiteX0-85" fmla="*/ 32771 w 745590"/>
                <a:gd name="connsiteY0-86" fmla="*/ 1 h 180036"/>
                <a:gd name="connsiteX1-87" fmla="*/ 104163 w 745590"/>
                <a:gd name="connsiteY1-88" fmla="*/ 126926 h 180036"/>
                <a:gd name="connsiteX2-89" fmla="*/ 745590 w 745590"/>
                <a:gd name="connsiteY2-90" fmla="*/ 180036 h 1800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45590" h="180036">
                  <a:moveTo>
                    <a:pt x="32771" y="1"/>
                  </a:moveTo>
                  <a:cubicBezTo>
                    <a:pt x="-9707" y="70718"/>
                    <a:pt x="-32519" y="108613"/>
                    <a:pt x="104163" y="126926"/>
                  </a:cubicBezTo>
                  <a:cubicBezTo>
                    <a:pt x="207022" y="159300"/>
                    <a:pt x="644846" y="172896"/>
                    <a:pt x="745590" y="180036"/>
                  </a:cubicBezTo>
                </a:path>
              </a:pathLst>
            </a:custGeom>
            <a:noFill/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2" name="组合 321"/>
          <p:cNvGrpSpPr/>
          <p:nvPr/>
        </p:nvGrpSpPr>
        <p:grpSpPr>
          <a:xfrm rot="8767920">
            <a:off x="6727235" y="4551757"/>
            <a:ext cx="541755" cy="208771"/>
            <a:chOff x="4072754" y="2336442"/>
            <a:chExt cx="677997" cy="316723"/>
          </a:xfrm>
        </p:grpSpPr>
        <p:sp>
          <p:nvSpPr>
            <p:cNvPr id="323" name="任意多边形: 形状 26"/>
            <p:cNvSpPr/>
            <p:nvPr/>
          </p:nvSpPr>
          <p:spPr>
            <a:xfrm rot="10540049">
              <a:off x="4100667" y="2569773"/>
              <a:ext cx="650084" cy="8339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7103 w 692188"/>
                <a:gd name="connsiteY0-2" fmla="*/ 0 h 218209"/>
                <a:gd name="connsiteX1-3" fmla="*/ 90230 w 692188"/>
                <a:gd name="connsiteY1-4" fmla="*/ 135082 h 218209"/>
                <a:gd name="connsiteX2-5" fmla="*/ 666418 w 692188"/>
                <a:gd name="connsiteY2-6" fmla="*/ 158137 h 218209"/>
                <a:gd name="connsiteX3-7" fmla="*/ 599385 w 692188"/>
                <a:gd name="connsiteY3-8" fmla="*/ 218209 h 218209"/>
                <a:gd name="connsiteX4-9" fmla="*/ 599385 w 692188"/>
                <a:gd name="connsiteY4-10" fmla="*/ 218209 h 218209"/>
                <a:gd name="connsiteX0-11" fmla="*/ 7103 w 804262"/>
                <a:gd name="connsiteY0-12" fmla="*/ 0 h 418066"/>
                <a:gd name="connsiteX1-13" fmla="*/ 90230 w 804262"/>
                <a:gd name="connsiteY1-14" fmla="*/ 135082 h 418066"/>
                <a:gd name="connsiteX2-15" fmla="*/ 666418 w 804262"/>
                <a:gd name="connsiteY2-16" fmla="*/ 158137 h 418066"/>
                <a:gd name="connsiteX3-17" fmla="*/ 599385 w 804262"/>
                <a:gd name="connsiteY3-18" fmla="*/ 218209 h 418066"/>
                <a:gd name="connsiteX4-19" fmla="*/ 804262 w 804262"/>
                <a:gd name="connsiteY4-20" fmla="*/ 418065 h 418066"/>
                <a:gd name="connsiteX0-21" fmla="*/ 7103 w 804262"/>
                <a:gd name="connsiteY0-22" fmla="*/ 0 h 418064"/>
                <a:gd name="connsiteX1-23" fmla="*/ 90230 w 804262"/>
                <a:gd name="connsiteY1-24" fmla="*/ 135082 h 418064"/>
                <a:gd name="connsiteX2-25" fmla="*/ 666418 w 804262"/>
                <a:gd name="connsiteY2-26" fmla="*/ 158137 h 418064"/>
                <a:gd name="connsiteX3-27" fmla="*/ 649061 w 804262"/>
                <a:gd name="connsiteY3-28" fmla="*/ 234353 h 418064"/>
                <a:gd name="connsiteX4-29" fmla="*/ 804262 w 804262"/>
                <a:gd name="connsiteY4-30" fmla="*/ 418065 h 418064"/>
                <a:gd name="connsiteX0-31" fmla="*/ 7103 w 703746"/>
                <a:gd name="connsiteY0-32" fmla="*/ 0 h 234354"/>
                <a:gd name="connsiteX1-33" fmla="*/ 90230 w 703746"/>
                <a:gd name="connsiteY1-34" fmla="*/ 135082 h 234354"/>
                <a:gd name="connsiteX2-35" fmla="*/ 666418 w 703746"/>
                <a:gd name="connsiteY2-36" fmla="*/ 158137 h 234354"/>
                <a:gd name="connsiteX3-37" fmla="*/ 649061 w 703746"/>
                <a:gd name="connsiteY3-38" fmla="*/ 234353 h 234354"/>
                <a:gd name="connsiteX0-39" fmla="*/ 7103 w 708469"/>
                <a:gd name="connsiteY0-40" fmla="*/ 0 h 249688"/>
                <a:gd name="connsiteX1-41" fmla="*/ 90230 w 708469"/>
                <a:gd name="connsiteY1-42" fmla="*/ 135082 h 249688"/>
                <a:gd name="connsiteX2-43" fmla="*/ 666418 w 708469"/>
                <a:gd name="connsiteY2-44" fmla="*/ 158137 h 249688"/>
                <a:gd name="connsiteX3-45" fmla="*/ 664513 w 708469"/>
                <a:gd name="connsiteY3-46" fmla="*/ 249688 h 249688"/>
                <a:gd name="connsiteX0-47" fmla="*/ 1435 w 767430"/>
                <a:gd name="connsiteY0-48" fmla="*/ -1 h 200383"/>
                <a:gd name="connsiteX1-49" fmla="*/ 149191 w 767430"/>
                <a:gd name="connsiteY1-50" fmla="*/ 85777 h 200383"/>
                <a:gd name="connsiteX2-51" fmla="*/ 725379 w 767430"/>
                <a:gd name="connsiteY2-52" fmla="*/ 108832 h 200383"/>
                <a:gd name="connsiteX3-53" fmla="*/ 723474 w 767430"/>
                <a:gd name="connsiteY3-54" fmla="*/ 200383 h 200383"/>
                <a:gd name="connsiteX0-55" fmla="*/ 1067 w 787985"/>
                <a:gd name="connsiteY0-56" fmla="*/ 0 h 182754"/>
                <a:gd name="connsiteX1-57" fmla="*/ 169746 w 787985"/>
                <a:gd name="connsiteY1-58" fmla="*/ 68148 h 182754"/>
                <a:gd name="connsiteX2-59" fmla="*/ 745934 w 787985"/>
                <a:gd name="connsiteY2-60" fmla="*/ 91203 h 182754"/>
                <a:gd name="connsiteX3-61" fmla="*/ 744029 w 787985"/>
                <a:gd name="connsiteY3-62" fmla="*/ 182754 h 182754"/>
                <a:gd name="connsiteX0-63" fmla="*/ 0 w 786918"/>
                <a:gd name="connsiteY0-64" fmla="*/ 0 h 182754"/>
                <a:gd name="connsiteX1-65" fmla="*/ 168679 w 786918"/>
                <a:gd name="connsiteY1-66" fmla="*/ 68148 h 182754"/>
                <a:gd name="connsiteX2-67" fmla="*/ 744867 w 786918"/>
                <a:gd name="connsiteY2-68" fmla="*/ 91203 h 182754"/>
                <a:gd name="connsiteX3-69" fmla="*/ 742962 w 786918"/>
                <a:gd name="connsiteY3-70" fmla="*/ 182754 h 182754"/>
                <a:gd name="connsiteX0-71" fmla="*/ 0 w 786918"/>
                <a:gd name="connsiteY0-72" fmla="*/ 110 h 182864"/>
                <a:gd name="connsiteX1-73" fmla="*/ 168679 w 786918"/>
                <a:gd name="connsiteY1-74" fmla="*/ 68258 h 182864"/>
                <a:gd name="connsiteX2-75" fmla="*/ 744867 w 786918"/>
                <a:gd name="connsiteY2-76" fmla="*/ 91313 h 182864"/>
                <a:gd name="connsiteX3-77" fmla="*/ 742962 w 786918"/>
                <a:gd name="connsiteY3-78" fmla="*/ 182864 h 182864"/>
                <a:gd name="connsiteX0-79" fmla="*/ 0 w 786918"/>
                <a:gd name="connsiteY0-80" fmla="*/ 0 h 182754"/>
                <a:gd name="connsiteX1-81" fmla="*/ 168679 w 786918"/>
                <a:gd name="connsiteY1-82" fmla="*/ 68148 h 182754"/>
                <a:gd name="connsiteX2-83" fmla="*/ 744867 w 786918"/>
                <a:gd name="connsiteY2-84" fmla="*/ 91203 h 182754"/>
                <a:gd name="connsiteX3-85" fmla="*/ 742962 w 786918"/>
                <a:gd name="connsiteY3-86" fmla="*/ 182754 h 182754"/>
                <a:gd name="connsiteX0-87" fmla="*/ 0 w 787244"/>
                <a:gd name="connsiteY0-88" fmla="*/ 0 h 182754"/>
                <a:gd name="connsiteX1-89" fmla="*/ 164274 w 787244"/>
                <a:gd name="connsiteY1-90" fmla="*/ 30614 h 182754"/>
                <a:gd name="connsiteX2-91" fmla="*/ 744867 w 787244"/>
                <a:gd name="connsiteY2-92" fmla="*/ 91203 h 182754"/>
                <a:gd name="connsiteX3-93" fmla="*/ 742962 w 787244"/>
                <a:gd name="connsiteY3-94" fmla="*/ 182754 h 182754"/>
                <a:gd name="connsiteX0-95" fmla="*/ 0 w 622970"/>
                <a:gd name="connsiteY0-96" fmla="*/ 0 h 152140"/>
                <a:gd name="connsiteX1-97" fmla="*/ 580593 w 622970"/>
                <a:gd name="connsiteY1-98" fmla="*/ 60589 h 152140"/>
                <a:gd name="connsiteX2-99" fmla="*/ 578688 w 622970"/>
                <a:gd name="connsiteY2-100" fmla="*/ 152140 h 152140"/>
                <a:gd name="connsiteX0-101" fmla="*/ 0 w 775994"/>
                <a:gd name="connsiteY0-102" fmla="*/ -1 h 166133"/>
                <a:gd name="connsiteX1-103" fmla="*/ 723065 w 775994"/>
                <a:gd name="connsiteY1-104" fmla="*/ 74582 h 166133"/>
                <a:gd name="connsiteX2-105" fmla="*/ 721160 w 775994"/>
                <a:gd name="connsiteY2-106" fmla="*/ 166133 h 166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75994" h="166133">
                  <a:moveTo>
                    <a:pt x="0" y="-1"/>
                  </a:moveTo>
                  <a:cubicBezTo>
                    <a:pt x="124144" y="15199"/>
                    <a:pt x="602872" y="46893"/>
                    <a:pt x="723065" y="74582"/>
                  </a:cubicBezTo>
                  <a:cubicBezTo>
                    <a:pt x="843258" y="102271"/>
                    <a:pt x="721160" y="166133"/>
                    <a:pt x="721160" y="166133"/>
                  </a:cubicBezTo>
                </a:path>
              </a:pathLst>
            </a:custGeom>
            <a:noFill/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4" name="任意多边形: 形状 26"/>
            <p:cNvSpPr/>
            <p:nvPr/>
          </p:nvSpPr>
          <p:spPr>
            <a:xfrm rot="10540049">
              <a:off x="4130280" y="2473174"/>
              <a:ext cx="587539" cy="13088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5562 w 687495"/>
                <a:gd name="connsiteY0-2" fmla="*/ 0 h 218209"/>
                <a:gd name="connsiteX1-3" fmla="*/ 88689 w 687495"/>
                <a:gd name="connsiteY1-4" fmla="*/ 135082 h 218209"/>
                <a:gd name="connsiteX2-5" fmla="*/ 618626 w 687495"/>
                <a:gd name="connsiteY2-6" fmla="*/ 155864 h 218209"/>
                <a:gd name="connsiteX3-7" fmla="*/ 678732 w 687495"/>
                <a:gd name="connsiteY3-8" fmla="*/ 199374 h 218209"/>
                <a:gd name="connsiteX4-9" fmla="*/ 597844 w 687495"/>
                <a:gd name="connsiteY4-10" fmla="*/ 218209 h 218209"/>
                <a:gd name="connsiteX5" fmla="*/ 597844 w 687495"/>
                <a:gd name="connsiteY5" fmla="*/ 218209 h 218209"/>
                <a:gd name="connsiteX0-11" fmla="*/ 5562 w 687494"/>
                <a:gd name="connsiteY0-12" fmla="*/ 0 h 246265"/>
                <a:gd name="connsiteX1-13" fmla="*/ 88689 w 687494"/>
                <a:gd name="connsiteY1-14" fmla="*/ 135082 h 246265"/>
                <a:gd name="connsiteX2-15" fmla="*/ 618626 w 687494"/>
                <a:gd name="connsiteY2-16" fmla="*/ 155864 h 246265"/>
                <a:gd name="connsiteX3-17" fmla="*/ 678732 w 687494"/>
                <a:gd name="connsiteY3-18" fmla="*/ 199374 h 246265"/>
                <a:gd name="connsiteX4-19" fmla="*/ 597844 w 687494"/>
                <a:gd name="connsiteY4-20" fmla="*/ 218209 h 246265"/>
                <a:gd name="connsiteX5-21" fmla="*/ 634907 w 687494"/>
                <a:gd name="connsiteY5-22" fmla="*/ 246266 h 246265"/>
                <a:gd name="connsiteX0-23" fmla="*/ 5562 w 687494"/>
                <a:gd name="connsiteY0-24" fmla="*/ 0 h 218209"/>
                <a:gd name="connsiteX1-25" fmla="*/ 88689 w 687494"/>
                <a:gd name="connsiteY1-26" fmla="*/ 135082 h 218209"/>
                <a:gd name="connsiteX2-27" fmla="*/ 618626 w 687494"/>
                <a:gd name="connsiteY2-28" fmla="*/ 155864 h 218209"/>
                <a:gd name="connsiteX3-29" fmla="*/ 678732 w 687494"/>
                <a:gd name="connsiteY3-30" fmla="*/ 199374 h 218209"/>
                <a:gd name="connsiteX4-31" fmla="*/ 597844 w 687494"/>
                <a:gd name="connsiteY4-32" fmla="*/ 218209 h 218209"/>
                <a:gd name="connsiteX0-33" fmla="*/ 5562 w 687494"/>
                <a:gd name="connsiteY0-34" fmla="*/ 0 h 232885"/>
                <a:gd name="connsiteX1-35" fmla="*/ 88689 w 687494"/>
                <a:gd name="connsiteY1-36" fmla="*/ 135082 h 232885"/>
                <a:gd name="connsiteX2-37" fmla="*/ 618626 w 687494"/>
                <a:gd name="connsiteY2-38" fmla="*/ 155864 h 232885"/>
                <a:gd name="connsiteX3-39" fmla="*/ 678732 w 687494"/>
                <a:gd name="connsiteY3-40" fmla="*/ 199374 h 232885"/>
                <a:gd name="connsiteX4-41" fmla="*/ 635491 w 687494"/>
                <a:gd name="connsiteY4-42" fmla="*/ 232886 h 232885"/>
                <a:gd name="connsiteX0-43" fmla="*/ 5562 w 684304"/>
                <a:gd name="connsiteY0-44" fmla="*/ 0 h 232887"/>
                <a:gd name="connsiteX1-45" fmla="*/ 88689 w 684304"/>
                <a:gd name="connsiteY1-46" fmla="*/ 135082 h 232887"/>
                <a:gd name="connsiteX2-47" fmla="*/ 618626 w 684304"/>
                <a:gd name="connsiteY2-48" fmla="*/ 155864 h 232887"/>
                <a:gd name="connsiteX3-49" fmla="*/ 673743 w 684304"/>
                <a:gd name="connsiteY3-50" fmla="*/ 175223 h 232887"/>
                <a:gd name="connsiteX4-51" fmla="*/ 635491 w 684304"/>
                <a:gd name="connsiteY4-52" fmla="*/ 232886 h 232887"/>
                <a:gd name="connsiteX0-53" fmla="*/ 5562 w 684305"/>
                <a:gd name="connsiteY0-54" fmla="*/ 0 h 247245"/>
                <a:gd name="connsiteX1-55" fmla="*/ 88689 w 684305"/>
                <a:gd name="connsiteY1-56" fmla="*/ 135082 h 247245"/>
                <a:gd name="connsiteX2-57" fmla="*/ 618626 w 684305"/>
                <a:gd name="connsiteY2-58" fmla="*/ 155864 h 247245"/>
                <a:gd name="connsiteX3-59" fmla="*/ 673743 w 684305"/>
                <a:gd name="connsiteY3-60" fmla="*/ 175223 h 247245"/>
                <a:gd name="connsiteX4-61" fmla="*/ 642924 w 684305"/>
                <a:gd name="connsiteY4-62" fmla="*/ 247244 h 247245"/>
                <a:gd name="connsiteX0-63" fmla="*/ 5562 w 694353"/>
                <a:gd name="connsiteY0-64" fmla="*/ 0 h 247243"/>
                <a:gd name="connsiteX1-65" fmla="*/ 88689 w 694353"/>
                <a:gd name="connsiteY1-66" fmla="*/ 135082 h 247243"/>
                <a:gd name="connsiteX2-67" fmla="*/ 618626 w 694353"/>
                <a:gd name="connsiteY2-68" fmla="*/ 155864 h 247243"/>
                <a:gd name="connsiteX3-69" fmla="*/ 688610 w 694353"/>
                <a:gd name="connsiteY3-70" fmla="*/ 203941 h 247243"/>
                <a:gd name="connsiteX4-71" fmla="*/ 642924 w 694353"/>
                <a:gd name="connsiteY4-72" fmla="*/ 247244 h 247243"/>
                <a:gd name="connsiteX0-73" fmla="*/ 5562 w 688656"/>
                <a:gd name="connsiteY0-74" fmla="*/ 0 h 247245"/>
                <a:gd name="connsiteX1-75" fmla="*/ 88689 w 688656"/>
                <a:gd name="connsiteY1-76" fmla="*/ 135082 h 247245"/>
                <a:gd name="connsiteX2-77" fmla="*/ 618626 w 688656"/>
                <a:gd name="connsiteY2-78" fmla="*/ 155864 h 247245"/>
                <a:gd name="connsiteX3-79" fmla="*/ 688610 w 688656"/>
                <a:gd name="connsiteY3-80" fmla="*/ 203941 h 247245"/>
                <a:gd name="connsiteX4-81" fmla="*/ 642924 w 688656"/>
                <a:gd name="connsiteY4-82" fmla="*/ 247244 h 247245"/>
                <a:gd name="connsiteX0-83" fmla="*/ 5562 w 688655"/>
                <a:gd name="connsiteY0-84" fmla="*/ 0 h 247243"/>
                <a:gd name="connsiteX1-85" fmla="*/ 88689 w 688655"/>
                <a:gd name="connsiteY1-86" fmla="*/ 135082 h 247243"/>
                <a:gd name="connsiteX2-87" fmla="*/ 618626 w 688655"/>
                <a:gd name="connsiteY2-88" fmla="*/ 155864 h 247243"/>
                <a:gd name="connsiteX3-89" fmla="*/ 688610 w 688655"/>
                <a:gd name="connsiteY3-90" fmla="*/ 203941 h 247243"/>
                <a:gd name="connsiteX4-91" fmla="*/ 642924 w 688655"/>
                <a:gd name="connsiteY4-92" fmla="*/ 247244 h 247243"/>
                <a:gd name="connsiteX0-93" fmla="*/ 5562 w 688655"/>
                <a:gd name="connsiteY0-94" fmla="*/ 0 h 203941"/>
                <a:gd name="connsiteX1-95" fmla="*/ 88689 w 688655"/>
                <a:gd name="connsiteY1-96" fmla="*/ 135082 h 203941"/>
                <a:gd name="connsiteX2-97" fmla="*/ 618626 w 688655"/>
                <a:gd name="connsiteY2-98" fmla="*/ 155864 h 203941"/>
                <a:gd name="connsiteX3-99" fmla="*/ 688610 w 688655"/>
                <a:gd name="connsiteY3-100" fmla="*/ 203941 h 203941"/>
                <a:gd name="connsiteX0-101" fmla="*/ 5562 w 677530"/>
                <a:gd name="connsiteY0-102" fmla="*/ 0 h 242131"/>
                <a:gd name="connsiteX1-103" fmla="*/ 88689 w 677530"/>
                <a:gd name="connsiteY1-104" fmla="*/ 135082 h 242131"/>
                <a:gd name="connsiteX2-105" fmla="*/ 618626 w 677530"/>
                <a:gd name="connsiteY2-106" fmla="*/ 155864 h 242131"/>
                <a:gd name="connsiteX3-107" fmla="*/ 670817 w 677530"/>
                <a:gd name="connsiteY3-108" fmla="*/ 242131 h 242131"/>
                <a:gd name="connsiteX0-109" fmla="*/ 5562 w 664333"/>
                <a:gd name="connsiteY0-110" fmla="*/ 0 h 238712"/>
                <a:gd name="connsiteX1-111" fmla="*/ 88689 w 664333"/>
                <a:gd name="connsiteY1-112" fmla="*/ 135082 h 238712"/>
                <a:gd name="connsiteX2-113" fmla="*/ 618626 w 664333"/>
                <a:gd name="connsiteY2-114" fmla="*/ 155864 h 238712"/>
                <a:gd name="connsiteX3-115" fmla="*/ 642752 w 664333"/>
                <a:gd name="connsiteY3-116" fmla="*/ 238712 h 238712"/>
                <a:gd name="connsiteX0-117" fmla="*/ 5562 w 711991"/>
                <a:gd name="connsiteY0-118" fmla="*/ 0 h 314413"/>
                <a:gd name="connsiteX1-119" fmla="*/ 88689 w 711991"/>
                <a:gd name="connsiteY1-120" fmla="*/ 135082 h 314413"/>
                <a:gd name="connsiteX2-121" fmla="*/ 618626 w 711991"/>
                <a:gd name="connsiteY2-122" fmla="*/ 155864 h 314413"/>
                <a:gd name="connsiteX3-123" fmla="*/ 711991 w 711991"/>
                <a:gd name="connsiteY3-124" fmla="*/ 314414 h 314413"/>
                <a:gd name="connsiteX0-125" fmla="*/ 5562 w 665363"/>
                <a:gd name="connsiteY0-126" fmla="*/ 0 h 272655"/>
                <a:gd name="connsiteX1-127" fmla="*/ 88689 w 665363"/>
                <a:gd name="connsiteY1-128" fmla="*/ 135082 h 272655"/>
                <a:gd name="connsiteX2-129" fmla="*/ 618626 w 665363"/>
                <a:gd name="connsiteY2-130" fmla="*/ 155864 h 272655"/>
                <a:gd name="connsiteX3-131" fmla="*/ 645298 w 665363"/>
                <a:gd name="connsiteY3-132" fmla="*/ 272656 h 272655"/>
                <a:gd name="connsiteX0-133" fmla="*/ 5562 w 676446"/>
                <a:gd name="connsiteY0-134" fmla="*/ 0 h 272657"/>
                <a:gd name="connsiteX1-135" fmla="*/ 88689 w 676446"/>
                <a:gd name="connsiteY1-136" fmla="*/ 135082 h 272657"/>
                <a:gd name="connsiteX2-137" fmla="*/ 618626 w 676446"/>
                <a:gd name="connsiteY2-138" fmla="*/ 155864 h 272657"/>
                <a:gd name="connsiteX3-139" fmla="*/ 645298 w 676446"/>
                <a:gd name="connsiteY3-140" fmla="*/ 272656 h 272657"/>
                <a:gd name="connsiteX0-141" fmla="*/ 20123 w 691007"/>
                <a:gd name="connsiteY0-142" fmla="*/ 0 h 272655"/>
                <a:gd name="connsiteX1-143" fmla="*/ 103250 w 691007"/>
                <a:gd name="connsiteY1-144" fmla="*/ 135082 h 272655"/>
                <a:gd name="connsiteX2-145" fmla="*/ 633187 w 691007"/>
                <a:gd name="connsiteY2-146" fmla="*/ 155864 h 272655"/>
                <a:gd name="connsiteX3-147" fmla="*/ 659859 w 691007"/>
                <a:gd name="connsiteY3-148" fmla="*/ 272656 h 272655"/>
                <a:gd name="connsiteX0-149" fmla="*/ 17841 w 701337"/>
                <a:gd name="connsiteY0-150" fmla="*/ 1 h 260740"/>
                <a:gd name="connsiteX1-151" fmla="*/ 113580 w 701337"/>
                <a:gd name="connsiteY1-152" fmla="*/ 123165 h 260740"/>
                <a:gd name="connsiteX2-153" fmla="*/ 643517 w 701337"/>
                <a:gd name="connsiteY2-154" fmla="*/ 143947 h 260740"/>
                <a:gd name="connsiteX3-155" fmla="*/ 670189 w 701337"/>
                <a:gd name="connsiteY3-156" fmla="*/ 260739 h 2607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01337" h="260740">
                  <a:moveTo>
                    <a:pt x="17841" y="1"/>
                  </a:moveTo>
                  <a:cubicBezTo>
                    <a:pt x="-24636" y="70720"/>
                    <a:pt x="9301" y="99174"/>
                    <a:pt x="113580" y="123165"/>
                  </a:cubicBezTo>
                  <a:cubicBezTo>
                    <a:pt x="217859" y="147156"/>
                    <a:pt x="525421" y="101115"/>
                    <a:pt x="643517" y="143947"/>
                  </a:cubicBezTo>
                  <a:cubicBezTo>
                    <a:pt x="761613" y="186779"/>
                    <a:pt x="660646" y="225217"/>
                    <a:pt x="670189" y="260739"/>
                  </a:cubicBezTo>
                </a:path>
              </a:pathLst>
            </a:custGeom>
            <a:noFill/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5" name="任意多边形: 形状 26"/>
            <p:cNvSpPr/>
            <p:nvPr/>
          </p:nvSpPr>
          <p:spPr>
            <a:xfrm rot="10540049">
              <a:off x="4144227" y="2399377"/>
              <a:ext cx="558447" cy="10953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20556 w 666610"/>
                <a:gd name="connsiteY0-2" fmla="*/ 0 h 218209"/>
                <a:gd name="connsiteX1-3" fmla="*/ 103683 w 666610"/>
                <a:gd name="connsiteY1-4" fmla="*/ 135082 h 218209"/>
                <a:gd name="connsiteX2-5" fmla="*/ 633620 w 666610"/>
                <a:gd name="connsiteY2-6" fmla="*/ 155864 h 218209"/>
                <a:gd name="connsiteX3-7" fmla="*/ 612838 w 666610"/>
                <a:gd name="connsiteY3-8" fmla="*/ 218209 h 218209"/>
                <a:gd name="connsiteX4-9" fmla="*/ 612838 w 666610"/>
                <a:gd name="connsiteY4-10" fmla="*/ 218209 h 2182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6610" h="218209">
                  <a:moveTo>
                    <a:pt x="20556" y="0"/>
                  </a:moveTo>
                  <a:cubicBezTo>
                    <a:pt x="-22901" y="47056"/>
                    <a:pt x="1506" y="109105"/>
                    <a:pt x="103683" y="135082"/>
                  </a:cubicBezTo>
                  <a:cubicBezTo>
                    <a:pt x="205860" y="161059"/>
                    <a:pt x="548761" y="142010"/>
                    <a:pt x="633620" y="155864"/>
                  </a:cubicBezTo>
                  <a:cubicBezTo>
                    <a:pt x="718479" y="169718"/>
                    <a:pt x="612838" y="218209"/>
                    <a:pt x="612838" y="218209"/>
                  </a:cubicBezTo>
                  <a:lnTo>
                    <a:pt x="612838" y="218209"/>
                  </a:lnTo>
                </a:path>
              </a:pathLst>
            </a:custGeom>
            <a:noFill/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6" name="任意多边形: 形状 26"/>
            <p:cNvSpPr/>
            <p:nvPr/>
          </p:nvSpPr>
          <p:spPr>
            <a:xfrm rot="10540049">
              <a:off x="4072754" y="2336442"/>
              <a:ext cx="624613" cy="90371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4572 w 623888"/>
                <a:gd name="connsiteY0-2" fmla="*/ 0 h 218209"/>
                <a:gd name="connsiteX1-3" fmla="*/ 87699 w 623888"/>
                <a:gd name="connsiteY1-4" fmla="*/ 135082 h 218209"/>
                <a:gd name="connsiteX2-5" fmla="*/ 581846 w 623888"/>
                <a:gd name="connsiteY2-6" fmla="*/ 144776 h 218209"/>
                <a:gd name="connsiteX3-7" fmla="*/ 596854 w 623888"/>
                <a:gd name="connsiteY3-8" fmla="*/ 218209 h 218209"/>
                <a:gd name="connsiteX4-9" fmla="*/ 596854 w 623888"/>
                <a:gd name="connsiteY4-10" fmla="*/ 218209 h 218209"/>
                <a:gd name="connsiteX0-11" fmla="*/ 4572 w 623887"/>
                <a:gd name="connsiteY0-12" fmla="*/ 0 h 218209"/>
                <a:gd name="connsiteX1-13" fmla="*/ 87699 w 623887"/>
                <a:gd name="connsiteY1-14" fmla="*/ 135082 h 218209"/>
                <a:gd name="connsiteX2-15" fmla="*/ 581846 w 623887"/>
                <a:gd name="connsiteY2-16" fmla="*/ 144776 h 218209"/>
                <a:gd name="connsiteX3-17" fmla="*/ 596854 w 623887"/>
                <a:gd name="connsiteY3-18" fmla="*/ 218209 h 218209"/>
                <a:gd name="connsiteX4-19" fmla="*/ 585412 w 623887"/>
                <a:gd name="connsiteY4-20" fmla="*/ 203364 h 218209"/>
                <a:gd name="connsiteX0-21" fmla="*/ 18961 w 638276"/>
                <a:gd name="connsiteY0-22" fmla="*/ 0 h 218209"/>
                <a:gd name="connsiteX1-23" fmla="*/ 102088 w 638276"/>
                <a:gd name="connsiteY1-24" fmla="*/ 135082 h 218209"/>
                <a:gd name="connsiteX2-25" fmla="*/ 596235 w 638276"/>
                <a:gd name="connsiteY2-26" fmla="*/ 144776 h 218209"/>
                <a:gd name="connsiteX3-27" fmla="*/ 611243 w 638276"/>
                <a:gd name="connsiteY3-28" fmla="*/ 218209 h 218209"/>
                <a:gd name="connsiteX4-29" fmla="*/ 599801 w 638276"/>
                <a:gd name="connsiteY4-30" fmla="*/ 203364 h 218209"/>
                <a:gd name="connsiteX0-31" fmla="*/ 21317 w 628897"/>
                <a:gd name="connsiteY0-32" fmla="*/ 1 h 210053"/>
                <a:gd name="connsiteX1-33" fmla="*/ 92709 w 628897"/>
                <a:gd name="connsiteY1-34" fmla="*/ 126926 h 210053"/>
                <a:gd name="connsiteX2-35" fmla="*/ 586856 w 628897"/>
                <a:gd name="connsiteY2-36" fmla="*/ 136620 h 210053"/>
                <a:gd name="connsiteX3-37" fmla="*/ 601864 w 628897"/>
                <a:gd name="connsiteY3-38" fmla="*/ 210053 h 210053"/>
                <a:gd name="connsiteX4-39" fmla="*/ 590422 w 628897"/>
                <a:gd name="connsiteY4-40" fmla="*/ 195208 h 210053"/>
                <a:gd name="connsiteX0-41" fmla="*/ 21317 w 628897"/>
                <a:gd name="connsiteY0-42" fmla="*/ -1 h 210051"/>
                <a:gd name="connsiteX1-43" fmla="*/ 92709 w 628897"/>
                <a:gd name="connsiteY1-44" fmla="*/ 126924 h 210051"/>
                <a:gd name="connsiteX2-45" fmla="*/ 586856 w 628897"/>
                <a:gd name="connsiteY2-46" fmla="*/ 136618 h 210051"/>
                <a:gd name="connsiteX3-47" fmla="*/ 601864 w 628897"/>
                <a:gd name="connsiteY3-48" fmla="*/ 210051 h 210051"/>
                <a:gd name="connsiteX0-49" fmla="*/ 21317 w 586856"/>
                <a:gd name="connsiteY0-50" fmla="*/ 1 h 136621"/>
                <a:gd name="connsiteX1-51" fmla="*/ 92709 w 586856"/>
                <a:gd name="connsiteY1-52" fmla="*/ 126926 h 136621"/>
                <a:gd name="connsiteX2-53" fmla="*/ 586856 w 586856"/>
                <a:gd name="connsiteY2-54" fmla="*/ 136620 h 136621"/>
                <a:gd name="connsiteX0-55" fmla="*/ 23301 w 640457"/>
                <a:gd name="connsiteY0-56" fmla="*/ -1 h 194241"/>
                <a:gd name="connsiteX1-57" fmla="*/ 94693 w 640457"/>
                <a:gd name="connsiteY1-58" fmla="*/ 126924 h 194241"/>
                <a:gd name="connsiteX2-59" fmla="*/ 640456 w 640457"/>
                <a:gd name="connsiteY2-60" fmla="*/ 194242 h 194241"/>
                <a:gd name="connsiteX0-61" fmla="*/ 23301 w 640456"/>
                <a:gd name="connsiteY0-62" fmla="*/ 1 h 200002"/>
                <a:gd name="connsiteX1-63" fmla="*/ 94693 w 640456"/>
                <a:gd name="connsiteY1-64" fmla="*/ 126926 h 200002"/>
                <a:gd name="connsiteX2-65" fmla="*/ 640456 w 640456"/>
                <a:gd name="connsiteY2-66" fmla="*/ 194244 h 200002"/>
                <a:gd name="connsiteX0-67" fmla="*/ 23301 w 724870"/>
                <a:gd name="connsiteY0-68" fmla="*/ 1 h 230533"/>
                <a:gd name="connsiteX1-69" fmla="*/ 94693 w 724870"/>
                <a:gd name="connsiteY1-70" fmla="*/ 126926 h 230533"/>
                <a:gd name="connsiteX2-71" fmla="*/ 724870 w 724870"/>
                <a:gd name="connsiteY2-72" fmla="*/ 226430 h 230533"/>
                <a:gd name="connsiteX0-73" fmla="*/ 23301 w 724870"/>
                <a:gd name="connsiteY0-74" fmla="*/ 1 h 226429"/>
                <a:gd name="connsiteX1-75" fmla="*/ 94693 w 724870"/>
                <a:gd name="connsiteY1-76" fmla="*/ 126926 h 226429"/>
                <a:gd name="connsiteX2-77" fmla="*/ 724870 w 724870"/>
                <a:gd name="connsiteY2-78" fmla="*/ 226430 h 226429"/>
                <a:gd name="connsiteX0-79" fmla="*/ 32771 w 734340"/>
                <a:gd name="connsiteY0-80" fmla="*/ 1 h 226429"/>
                <a:gd name="connsiteX1-81" fmla="*/ 104163 w 734340"/>
                <a:gd name="connsiteY1-82" fmla="*/ 126926 h 226429"/>
                <a:gd name="connsiteX2-83" fmla="*/ 734340 w 734340"/>
                <a:gd name="connsiteY2-84" fmla="*/ 226430 h 226429"/>
                <a:gd name="connsiteX0-85" fmla="*/ 32771 w 745590"/>
                <a:gd name="connsiteY0-86" fmla="*/ 1 h 180036"/>
                <a:gd name="connsiteX1-87" fmla="*/ 104163 w 745590"/>
                <a:gd name="connsiteY1-88" fmla="*/ 126926 h 180036"/>
                <a:gd name="connsiteX2-89" fmla="*/ 745590 w 745590"/>
                <a:gd name="connsiteY2-90" fmla="*/ 180036 h 1800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45590" h="180036">
                  <a:moveTo>
                    <a:pt x="32771" y="1"/>
                  </a:moveTo>
                  <a:cubicBezTo>
                    <a:pt x="-9707" y="70718"/>
                    <a:pt x="-32519" y="108613"/>
                    <a:pt x="104163" y="126926"/>
                  </a:cubicBezTo>
                  <a:cubicBezTo>
                    <a:pt x="207022" y="159300"/>
                    <a:pt x="644846" y="172896"/>
                    <a:pt x="745590" y="180036"/>
                  </a:cubicBezTo>
                </a:path>
              </a:pathLst>
            </a:custGeom>
            <a:noFill/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7" name="组合 326"/>
          <p:cNvGrpSpPr/>
          <p:nvPr/>
        </p:nvGrpSpPr>
        <p:grpSpPr>
          <a:xfrm rot="13225009">
            <a:off x="4898467" y="4484356"/>
            <a:ext cx="541755" cy="208771"/>
            <a:chOff x="4072754" y="2336442"/>
            <a:chExt cx="677997" cy="316723"/>
          </a:xfrm>
        </p:grpSpPr>
        <p:sp>
          <p:nvSpPr>
            <p:cNvPr id="328" name="任意多边形: 形状 26"/>
            <p:cNvSpPr/>
            <p:nvPr/>
          </p:nvSpPr>
          <p:spPr>
            <a:xfrm rot="10540049">
              <a:off x="4100667" y="2569773"/>
              <a:ext cx="650084" cy="8339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7103 w 692188"/>
                <a:gd name="connsiteY0-2" fmla="*/ 0 h 218209"/>
                <a:gd name="connsiteX1-3" fmla="*/ 90230 w 692188"/>
                <a:gd name="connsiteY1-4" fmla="*/ 135082 h 218209"/>
                <a:gd name="connsiteX2-5" fmla="*/ 666418 w 692188"/>
                <a:gd name="connsiteY2-6" fmla="*/ 158137 h 218209"/>
                <a:gd name="connsiteX3-7" fmla="*/ 599385 w 692188"/>
                <a:gd name="connsiteY3-8" fmla="*/ 218209 h 218209"/>
                <a:gd name="connsiteX4-9" fmla="*/ 599385 w 692188"/>
                <a:gd name="connsiteY4-10" fmla="*/ 218209 h 218209"/>
                <a:gd name="connsiteX0-11" fmla="*/ 7103 w 804262"/>
                <a:gd name="connsiteY0-12" fmla="*/ 0 h 418066"/>
                <a:gd name="connsiteX1-13" fmla="*/ 90230 w 804262"/>
                <a:gd name="connsiteY1-14" fmla="*/ 135082 h 418066"/>
                <a:gd name="connsiteX2-15" fmla="*/ 666418 w 804262"/>
                <a:gd name="connsiteY2-16" fmla="*/ 158137 h 418066"/>
                <a:gd name="connsiteX3-17" fmla="*/ 599385 w 804262"/>
                <a:gd name="connsiteY3-18" fmla="*/ 218209 h 418066"/>
                <a:gd name="connsiteX4-19" fmla="*/ 804262 w 804262"/>
                <a:gd name="connsiteY4-20" fmla="*/ 418065 h 418066"/>
                <a:gd name="connsiteX0-21" fmla="*/ 7103 w 804262"/>
                <a:gd name="connsiteY0-22" fmla="*/ 0 h 418064"/>
                <a:gd name="connsiteX1-23" fmla="*/ 90230 w 804262"/>
                <a:gd name="connsiteY1-24" fmla="*/ 135082 h 418064"/>
                <a:gd name="connsiteX2-25" fmla="*/ 666418 w 804262"/>
                <a:gd name="connsiteY2-26" fmla="*/ 158137 h 418064"/>
                <a:gd name="connsiteX3-27" fmla="*/ 649061 w 804262"/>
                <a:gd name="connsiteY3-28" fmla="*/ 234353 h 418064"/>
                <a:gd name="connsiteX4-29" fmla="*/ 804262 w 804262"/>
                <a:gd name="connsiteY4-30" fmla="*/ 418065 h 418064"/>
                <a:gd name="connsiteX0-31" fmla="*/ 7103 w 703746"/>
                <a:gd name="connsiteY0-32" fmla="*/ 0 h 234354"/>
                <a:gd name="connsiteX1-33" fmla="*/ 90230 w 703746"/>
                <a:gd name="connsiteY1-34" fmla="*/ 135082 h 234354"/>
                <a:gd name="connsiteX2-35" fmla="*/ 666418 w 703746"/>
                <a:gd name="connsiteY2-36" fmla="*/ 158137 h 234354"/>
                <a:gd name="connsiteX3-37" fmla="*/ 649061 w 703746"/>
                <a:gd name="connsiteY3-38" fmla="*/ 234353 h 234354"/>
                <a:gd name="connsiteX0-39" fmla="*/ 7103 w 708469"/>
                <a:gd name="connsiteY0-40" fmla="*/ 0 h 249688"/>
                <a:gd name="connsiteX1-41" fmla="*/ 90230 w 708469"/>
                <a:gd name="connsiteY1-42" fmla="*/ 135082 h 249688"/>
                <a:gd name="connsiteX2-43" fmla="*/ 666418 w 708469"/>
                <a:gd name="connsiteY2-44" fmla="*/ 158137 h 249688"/>
                <a:gd name="connsiteX3-45" fmla="*/ 664513 w 708469"/>
                <a:gd name="connsiteY3-46" fmla="*/ 249688 h 249688"/>
                <a:gd name="connsiteX0-47" fmla="*/ 1435 w 767430"/>
                <a:gd name="connsiteY0-48" fmla="*/ -1 h 200383"/>
                <a:gd name="connsiteX1-49" fmla="*/ 149191 w 767430"/>
                <a:gd name="connsiteY1-50" fmla="*/ 85777 h 200383"/>
                <a:gd name="connsiteX2-51" fmla="*/ 725379 w 767430"/>
                <a:gd name="connsiteY2-52" fmla="*/ 108832 h 200383"/>
                <a:gd name="connsiteX3-53" fmla="*/ 723474 w 767430"/>
                <a:gd name="connsiteY3-54" fmla="*/ 200383 h 200383"/>
                <a:gd name="connsiteX0-55" fmla="*/ 1067 w 787985"/>
                <a:gd name="connsiteY0-56" fmla="*/ 0 h 182754"/>
                <a:gd name="connsiteX1-57" fmla="*/ 169746 w 787985"/>
                <a:gd name="connsiteY1-58" fmla="*/ 68148 h 182754"/>
                <a:gd name="connsiteX2-59" fmla="*/ 745934 w 787985"/>
                <a:gd name="connsiteY2-60" fmla="*/ 91203 h 182754"/>
                <a:gd name="connsiteX3-61" fmla="*/ 744029 w 787985"/>
                <a:gd name="connsiteY3-62" fmla="*/ 182754 h 182754"/>
                <a:gd name="connsiteX0-63" fmla="*/ 0 w 786918"/>
                <a:gd name="connsiteY0-64" fmla="*/ 0 h 182754"/>
                <a:gd name="connsiteX1-65" fmla="*/ 168679 w 786918"/>
                <a:gd name="connsiteY1-66" fmla="*/ 68148 h 182754"/>
                <a:gd name="connsiteX2-67" fmla="*/ 744867 w 786918"/>
                <a:gd name="connsiteY2-68" fmla="*/ 91203 h 182754"/>
                <a:gd name="connsiteX3-69" fmla="*/ 742962 w 786918"/>
                <a:gd name="connsiteY3-70" fmla="*/ 182754 h 182754"/>
                <a:gd name="connsiteX0-71" fmla="*/ 0 w 786918"/>
                <a:gd name="connsiteY0-72" fmla="*/ 110 h 182864"/>
                <a:gd name="connsiteX1-73" fmla="*/ 168679 w 786918"/>
                <a:gd name="connsiteY1-74" fmla="*/ 68258 h 182864"/>
                <a:gd name="connsiteX2-75" fmla="*/ 744867 w 786918"/>
                <a:gd name="connsiteY2-76" fmla="*/ 91313 h 182864"/>
                <a:gd name="connsiteX3-77" fmla="*/ 742962 w 786918"/>
                <a:gd name="connsiteY3-78" fmla="*/ 182864 h 182864"/>
                <a:gd name="connsiteX0-79" fmla="*/ 0 w 786918"/>
                <a:gd name="connsiteY0-80" fmla="*/ 0 h 182754"/>
                <a:gd name="connsiteX1-81" fmla="*/ 168679 w 786918"/>
                <a:gd name="connsiteY1-82" fmla="*/ 68148 h 182754"/>
                <a:gd name="connsiteX2-83" fmla="*/ 744867 w 786918"/>
                <a:gd name="connsiteY2-84" fmla="*/ 91203 h 182754"/>
                <a:gd name="connsiteX3-85" fmla="*/ 742962 w 786918"/>
                <a:gd name="connsiteY3-86" fmla="*/ 182754 h 182754"/>
                <a:gd name="connsiteX0-87" fmla="*/ 0 w 787244"/>
                <a:gd name="connsiteY0-88" fmla="*/ 0 h 182754"/>
                <a:gd name="connsiteX1-89" fmla="*/ 164274 w 787244"/>
                <a:gd name="connsiteY1-90" fmla="*/ 30614 h 182754"/>
                <a:gd name="connsiteX2-91" fmla="*/ 744867 w 787244"/>
                <a:gd name="connsiteY2-92" fmla="*/ 91203 h 182754"/>
                <a:gd name="connsiteX3-93" fmla="*/ 742962 w 787244"/>
                <a:gd name="connsiteY3-94" fmla="*/ 182754 h 182754"/>
                <a:gd name="connsiteX0-95" fmla="*/ 0 w 622970"/>
                <a:gd name="connsiteY0-96" fmla="*/ 0 h 152140"/>
                <a:gd name="connsiteX1-97" fmla="*/ 580593 w 622970"/>
                <a:gd name="connsiteY1-98" fmla="*/ 60589 h 152140"/>
                <a:gd name="connsiteX2-99" fmla="*/ 578688 w 622970"/>
                <a:gd name="connsiteY2-100" fmla="*/ 152140 h 152140"/>
                <a:gd name="connsiteX0-101" fmla="*/ 0 w 775994"/>
                <a:gd name="connsiteY0-102" fmla="*/ -1 h 166133"/>
                <a:gd name="connsiteX1-103" fmla="*/ 723065 w 775994"/>
                <a:gd name="connsiteY1-104" fmla="*/ 74582 h 166133"/>
                <a:gd name="connsiteX2-105" fmla="*/ 721160 w 775994"/>
                <a:gd name="connsiteY2-106" fmla="*/ 166133 h 166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75994" h="166133">
                  <a:moveTo>
                    <a:pt x="0" y="-1"/>
                  </a:moveTo>
                  <a:cubicBezTo>
                    <a:pt x="124144" y="15199"/>
                    <a:pt x="602872" y="46893"/>
                    <a:pt x="723065" y="74582"/>
                  </a:cubicBezTo>
                  <a:cubicBezTo>
                    <a:pt x="843258" y="102271"/>
                    <a:pt x="721160" y="166133"/>
                    <a:pt x="721160" y="166133"/>
                  </a:cubicBezTo>
                </a:path>
              </a:pathLst>
            </a:custGeom>
            <a:noFill/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9" name="任意多边形: 形状 26"/>
            <p:cNvSpPr/>
            <p:nvPr/>
          </p:nvSpPr>
          <p:spPr>
            <a:xfrm rot="10540049">
              <a:off x="4130280" y="2473174"/>
              <a:ext cx="587539" cy="13088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5562 w 687495"/>
                <a:gd name="connsiteY0-2" fmla="*/ 0 h 218209"/>
                <a:gd name="connsiteX1-3" fmla="*/ 88689 w 687495"/>
                <a:gd name="connsiteY1-4" fmla="*/ 135082 h 218209"/>
                <a:gd name="connsiteX2-5" fmla="*/ 618626 w 687495"/>
                <a:gd name="connsiteY2-6" fmla="*/ 155864 h 218209"/>
                <a:gd name="connsiteX3-7" fmla="*/ 678732 w 687495"/>
                <a:gd name="connsiteY3-8" fmla="*/ 199374 h 218209"/>
                <a:gd name="connsiteX4-9" fmla="*/ 597844 w 687495"/>
                <a:gd name="connsiteY4-10" fmla="*/ 218209 h 218209"/>
                <a:gd name="connsiteX5" fmla="*/ 597844 w 687495"/>
                <a:gd name="connsiteY5" fmla="*/ 218209 h 218209"/>
                <a:gd name="connsiteX0-11" fmla="*/ 5562 w 687494"/>
                <a:gd name="connsiteY0-12" fmla="*/ 0 h 246265"/>
                <a:gd name="connsiteX1-13" fmla="*/ 88689 w 687494"/>
                <a:gd name="connsiteY1-14" fmla="*/ 135082 h 246265"/>
                <a:gd name="connsiteX2-15" fmla="*/ 618626 w 687494"/>
                <a:gd name="connsiteY2-16" fmla="*/ 155864 h 246265"/>
                <a:gd name="connsiteX3-17" fmla="*/ 678732 w 687494"/>
                <a:gd name="connsiteY3-18" fmla="*/ 199374 h 246265"/>
                <a:gd name="connsiteX4-19" fmla="*/ 597844 w 687494"/>
                <a:gd name="connsiteY4-20" fmla="*/ 218209 h 246265"/>
                <a:gd name="connsiteX5-21" fmla="*/ 634907 w 687494"/>
                <a:gd name="connsiteY5-22" fmla="*/ 246266 h 246265"/>
                <a:gd name="connsiteX0-23" fmla="*/ 5562 w 687494"/>
                <a:gd name="connsiteY0-24" fmla="*/ 0 h 218209"/>
                <a:gd name="connsiteX1-25" fmla="*/ 88689 w 687494"/>
                <a:gd name="connsiteY1-26" fmla="*/ 135082 h 218209"/>
                <a:gd name="connsiteX2-27" fmla="*/ 618626 w 687494"/>
                <a:gd name="connsiteY2-28" fmla="*/ 155864 h 218209"/>
                <a:gd name="connsiteX3-29" fmla="*/ 678732 w 687494"/>
                <a:gd name="connsiteY3-30" fmla="*/ 199374 h 218209"/>
                <a:gd name="connsiteX4-31" fmla="*/ 597844 w 687494"/>
                <a:gd name="connsiteY4-32" fmla="*/ 218209 h 218209"/>
                <a:gd name="connsiteX0-33" fmla="*/ 5562 w 687494"/>
                <a:gd name="connsiteY0-34" fmla="*/ 0 h 232885"/>
                <a:gd name="connsiteX1-35" fmla="*/ 88689 w 687494"/>
                <a:gd name="connsiteY1-36" fmla="*/ 135082 h 232885"/>
                <a:gd name="connsiteX2-37" fmla="*/ 618626 w 687494"/>
                <a:gd name="connsiteY2-38" fmla="*/ 155864 h 232885"/>
                <a:gd name="connsiteX3-39" fmla="*/ 678732 w 687494"/>
                <a:gd name="connsiteY3-40" fmla="*/ 199374 h 232885"/>
                <a:gd name="connsiteX4-41" fmla="*/ 635491 w 687494"/>
                <a:gd name="connsiteY4-42" fmla="*/ 232886 h 232885"/>
                <a:gd name="connsiteX0-43" fmla="*/ 5562 w 684304"/>
                <a:gd name="connsiteY0-44" fmla="*/ 0 h 232887"/>
                <a:gd name="connsiteX1-45" fmla="*/ 88689 w 684304"/>
                <a:gd name="connsiteY1-46" fmla="*/ 135082 h 232887"/>
                <a:gd name="connsiteX2-47" fmla="*/ 618626 w 684304"/>
                <a:gd name="connsiteY2-48" fmla="*/ 155864 h 232887"/>
                <a:gd name="connsiteX3-49" fmla="*/ 673743 w 684304"/>
                <a:gd name="connsiteY3-50" fmla="*/ 175223 h 232887"/>
                <a:gd name="connsiteX4-51" fmla="*/ 635491 w 684304"/>
                <a:gd name="connsiteY4-52" fmla="*/ 232886 h 232887"/>
                <a:gd name="connsiteX0-53" fmla="*/ 5562 w 684305"/>
                <a:gd name="connsiteY0-54" fmla="*/ 0 h 247245"/>
                <a:gd name="connsiteX1-55" fmla="*/ 88689 w 684305"/>
                <a:gd name="connsiteY1-56" fmla="*/ 135082 h 247245"/>
                <a:gd name="connsiteX2-57" fmla="*/ 618626 w 684305"/>
                <a:gd name="connsiteY2-58" fmla="*/ 155864 h 247245"/>
                <a:gd name="connsiteX3-59" fmla="*/ 673743 w 684305"/>
                <a:gd name="connsiteY3-60" fmla="*/ 175223 h 247245"/>
                <a:gd name="connsiteX4-61" fmla="*/ 642924 w 684305"/>
                <a:gd name="connsiteY4-62" fmla="*/ 247244 h 247245"/>
                <a:gd name="connsiteX0-63" fmla="*/ 5562 w 694353"/>
                <a:gd name="connsiteY0-64" fmla="*/ 0 h 247243"/>
                <a:gd name="connsiteX1-65" fmla="*/ 88689 w 694353"/>
                <a:gd name="connsiteY1-66" fmla="*/ 135082 h 247243"/>
                <a:gd name="connsiteX2-67" fmla="*/ 618626 w 694353"/>
                <a:gd name="connsiteY2-68" fmla="*/ 155864 h 247243"/>
                <a:gd name="connsiteX3-69" fmla="*/ 688610 w 694353"/>
                <a:gd name="connsiteY3-70" fmla="*/ 203941 h 247243"/>
                <a:gd name="connsiteX4-71" fmla="*/ 642924 w 694353"/>
                <a:gd name="connsiteY4-72" fmla="*/ 247244 h 247243"/>
                <a:gd name="connsiteX0-73" fmla="*/ 5562 w 688656"/>
                <a:gd name="connsiteY0-74" fmla="*/ 0 h 247245"/>
                <a:gd name="connsiteX1-75" fmla="*/ 88689 w 688656"/>
                <a:gd name="connsiteY1-76" fmla="*/ 135082 h 247245"/>
                <a:gd name="connsiteX2-77" fmla="*/ 618626 w 688656"/>
                <a:gd name="connsiteY2-78" fmla="*/ 155864 h 247245"/>
                <a:gd name="connsiteX3-79" fmla="*/ 688610 w 688656"/>
                <a:gd name="connsiteY3-80" fmla="*/ 203941 h 247245"/>
                <a:gd name="connsiteX4-81" fmla="*/ 642924 w 688656"/>
                <a:gd name="connsiteY4-82" fmla="*/ 247244 h 247245"/>
                <a:gd name="connsiteX0-83" fmla="*/ 5562 w 688655"/>
                <a:gd name="connsiteY0-84" fmla="*/ 0 h 247243"/>
                <a:gd name="connsiteX1-85" fmla="*/ 88689 w 688655"/>
                <a:gd name="connsiteY1-86" fmla="*/ 135082 h 247243"/>
                <a:gd name="connsiteX2-87" fmla="*/ 618626 w 688655"/>
                <a:gd name="connsiteY2-88" fmla="*/ 155864 h 247243"/>
                <a:gd name="connsiteX3-89" fmla="*/ 688610 w 688655"/>
                <a:gd name="connsiteY3-90" fmla="*/ 203941 h 247243"/>
                <a:gd name="connsiteX4-91" fmla="*/ 642924 w 688655"/>
                <a:gd name="connsiteY4-92" fmla="*/ 247244 h 247243"/>
                <a:gd name="connsiteX0-93" fmla="*/ 5562 w 688655"/>
                <a:gd name="connsiteY0-94" fmla="*/ 0 h 203941"/>
                <a:gd name="connsiteX1-95" fmla="*/ 88689 w 688655"/>
                <a:gd name="connsiteY1-96" fmla="*/ 135082 h 203941"/>
                <a:gd name="connsiteX2-97" fmla="*/ 618626 w 688655"/>
                <a:gd name="connsiteY2-98" fmla="*/ 155864 h 203941"/>
                <a:gd name="connsiteX3-99" fmla="*/ 688610 w 688655"/>
                <a:gd name="connsiteY3-100" fmla="*/ 203941 h 203941"/>
                <a:gd name="connsiteX0-101" fmla="*/ 5562 w 677530"/>
                <a:gd name="connsiteY0-102" fmla="*/ 0 h 242131"/>
                <a:gd name="connsiteX1-103" fmla="*/ 88689 w 677530"/>
                <a:gd name="connsiteY1-104" fmla="*/ 135082 h 242131"/>
                <a:gd name="connsiteX2-105" fmla="*/ 618626 w 677530"/>
                <a:gd name="connsiteY2-106" fmla="*/ 155864 h 242131"/>
                <a:gd name="connsiteX3-107" fmla="*/ 670817 w 677530"/>
                <a:gd name="connsiteY3-108" fmla="*/ 242131 h 242131"/>
                <a:gd name="connsiteX0-109" fmla="*/ 5562 w 664333"/>
                <a:gd name="connsiteY0-110" fmla="*/ 0 h 238712"/>
                <a:gd name="connsiteX1-111" fmla="*/ 88689 w 664333"/>
                <a:gd name="connsiteY1-112" fmla="*/ 135082 h 238712"/>
                <a:gd name="connsiteX2-113" fmla="*/ 618626 w 664333"/>
                <a:gd name="connsiteY2-114" fmla="*/ 155864 h 238712"/>
                <a:gd name="connsiteX3-115" fmla="*/ 642752 w 664333"/>
                <a:gd name="connsiteY3-116" fmla="*/ 238712 h 238712"/>
                <a:gd name="connsiteX0-117" fmla="*/ 5562 w 711991"/>
                <a:gd name="connsiteY0-118" fmla="*/ 0 h 314413"/>
                <a:gd name="connsiteX1-119" fmla="*/ 88689 w 711991"/>
                <a:gd name="connsiteY1-120" fmla="*/ 135082 h 314413"/>
                <a:gd name="connsiteX2-121" fmla="*/ 618626 w 711991"/>
                <a:gd name="connsiteY2-122" fmla="*/ 155864 h 314413"/>
                <a:gd name="connsiteX3-123" fmla="*/ 711991 w 711991"/>
                <a:gd name="connsiteY3-124" fmla="*/ 314414 h 314413"/>
                <a:gd name="connsiteX0-125" fmla="*/ 5562 w 665363"/>
                <a:gd name="connsiteY0-126" fmla="*/ 0 h 272655"/>
                <a:gd name="connsiteX1-127" fmla="*/ 88689 w 665363"/>
                <a:gd name="connsiteY1-128" fmla="*/ 135082 h 272655"/>
                <a:gd name="connsiteX2-129" fmla="*/ 618626 w 665363"/>
                <a:gd name="connsiteY2-130" fmla="*/ 155864 h 272655"/>
                <a:gd name="connsiteX3-131" fmla="*/ 645298 w 665363"/>
                <a:gd name="connsiteY3-132" fmla="*/ 272656 h 272655"/>
                <a:gd name="connsiteX0-133" fmla="*/ 5562 w 676446"/>
                <a:gd name="connsiteY0-134" fmla="*/ 0 h 272657"/>
                <a:gd name="connsiteX1-135" fmla="*/ 88689 w 676446"/>
                <a:gd name="connsiteY1-136" fmla="*/ 135082 h 272657"/>
                <a:gd name="connsiteX2-137" fmla="*/ 618626 w 676446"/>
                <a:gd name="connsiteY2-138" fmla="*/ 155864 h 272657"/>
                <a:gd name="connsiteX3-139" fmla="*/ 645298 w 676446"/>
                <a:gd name="connsiteY3-140" fmla="*/ 272656 h 272657"/>
                <a:gd name="connsiteX0-141" fmla="*/ 20123 w 691007"/>
                <a:gd name="connsiteY0-142" fmla="*/ 0 h 272655"/>
                <a:gd name="connsiteX1-143" fmla="*/ 103250 w 691007"/>
                <a:gd name="connsiteY1-144" fmla="*/ 135082 h 272655"/>
                <a:gd name="connsiteX2-145" fmla="*/ 633187 w 691007"/>
                <a:gd name="connsiteY2-146" fmla="*/ 155864 h 272655"/>
                <a:gd name="connsiteX3-147" fmla="*/ 659859 w 691007"/>
                <a:gd name="connsiteY3-148" fmla="*/ 272656 h 272655"/>
                <a:gd name="connsiteX0-149" fmla="*/ 17841 w 701337"/>
                <a:gd name="connsiteY0-150" fmla="*/ 1 h 260740"/>
                <a:gd name="connsiteX1-151" fmla="*/ 113580 w 701337"/>
                <a:gd name="connsiteY1-152" fmla="*/ 123165 h 260740"/>
                <a:gd name="connsiteX2-153" fmla="*/ 643517 w 701337"/>
                <a:gd name="connsiteY2-154" fmla="*/ 143947 h 260740"/>
                <a:gd name="connsiteX3-155" fmla="*/ 670189 w 701337"/>
                <a:gd name="connsiteY3-156" fmla="*/ 260739 h 2607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01337" h="260740">
                  <a:moveTo>
                    <a:pt x="17841" y="1"/>
                  </a:moveTo>
                  <a:cubicBezTo>
                    <a:pt x="-24636" y="70720"/>
                    <a:pt x="9301" y="99174"/>
                    <a:pt x="113580" y="123165"/>
                  </a:cubicBezTo>
                  <a:cubicBezTo>
                    <a:pt x="217859" y="147156"/>
                    <a:pt x="525421" y="101115"/>
                    <a:pt x="643517" y="143947"/>
                  </a:cubicBezTo>
                  <a:cubicBezTo>
                    <a:pt x="761613" y="186779"/>
                    <a:pt x="660646" y="225217"/>
                    <a:pt x="670189" y="260739"/>
                  </a:cubicBezTo>
                </a:path>
              </a:pathLst>
            </a:custGeom>
            <a:noFill/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0" name="任意多边形: 形状 26"/>
            <p:cNvSpPr/>
            <p:nvPr/>
          </p:nvSpPr>
          <p:spPr>
            <a:xfrm rot="10540049">
              <a:off x="4144227" y="2399377"/>
              <a:ext cx="558447" cy="10953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20556 w 666610"/>
                <a:gd name="connsiteY0-2" fmla="*/ 0 h 218209"/>
                <a:gd name="connsiteX1-3" fmla="*/ 103683 w 666610"/>
                <a:gd name="connsiteY1-4" fmla="*/ 135082 h 218209"/>
                <a:gd name="connsiteX2-5" fmla="*/ 633620 w 666610"/>
                <a:gd name="connsiteY2-6" fmla="*/ 155864 h 218209"/>
                <a:gd name="connsiteX3-7" fmla="*/ 612838 w 666610"/>
                <a:gd name="connsiteY3-8" fmla="*/ 218209 h 218209"/>
                <a:gd name="connsiteX4-9" fmla="*/ 612838 w 666610"/>
                <a:gd name="connsiteY4-10" fmla="*/ 218209 h 2182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6610" h="218209">
                  <a:moveTo>
                    <a:pt x="20556" y="0"/>
                  </a:moveTo>
                  <a:cubicBezTo>
                    <a:pt x="-22901" y="47056"/>
                    <a:pt x="1506" y="109105"/>
                    <a:pt x="103683" y="135082"/>
                  </a:cubicBezTo>
                  <a:cubicBezTo>
                    <a:pt x="205860" y="161059"/>
                    <a:pt x="548761" y="142010"/>
                    <a:pt x="633620" y="155864"/>
                  </a:cubicBezTo>
                  <a:cubicBezTo>
                    <a:pt x="718479" y="169718"/>
                    <a:pt x="612838" y="218209"/>
                    <a:pt x="612838" y="218209"/>
                  </a:cubicBezTo>
                  <a:lnTo>
                    <a:pt x="612838" y="218209"/>
                  </a:lnTo>
                </a:path>
              </a:pathLst>
            </a:custGeom>
            <a:noFill/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1" name="任意多边形: 形状 26"/>
            <p:cNvSpPr/>
            <p:nvPr/>
          </p:nvSpPr>
          <p:spPr>
            <a:xfrm rot="10540049">
              <a:off x="4072754" y="2336442"/>
              <a:ext cx="624613" cy="90371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4572 w 623888"/>
                <a:gd name="connsiteY0-2" fmla="*/ 0 h 218209"/>
                <a:gd name="connsiteX1-3" fmla="*/ 87699 w 623888"/>
                <a:gd name="connsiteY1-4" fmla="*/ 135082 h 218209"/>
                <a:gd name="connsiteX2-5" fmla="*/ 581846 w 623888"/>
                <a:gd name="connsiteY2-6" fmla="*/ 144776 h 218209"/>
                <a:gd name="connsiteX3-7" fmla="*/ 596854 w 623888"/>
                <a:gd name="connsiteY3-8" fmla="*/ 218209 h 218209"/>
                <a:gd name="connsiteX4-9" fmla="*/ 596854 w 623888"/>
                <a:gd name="connsiteY4-10" fmla="*/ 218209 h 218209"/>
                <a:gd name="connsiteX0-11" fmla="*/ 4572 w 623887"/>
                <a:gd name="connsiteY0-12" fmla="*/ 0 h 218209"/>
                <a:gd name="connsiteX1-13" fmla="*/ 87699 w 623887"/>
                <a:gd name="connsiteY1-14" fmla="*/ 135082 h 218209"/>
                <a:gd name="connsiteX2-15" fmla="*/ 581846 w 623887"/>
                <a:gd name="connsiteY2-16" fmla="*/ 144776 h 218209"/>
                <a:gd name="connsiteX3-17" fmla="*/ 596854 w 623887"/>
                <a:gd name="connsiteY3-18" fmla="*/ 218209 h 218209"/>
                <a:gd name="connsiteX4-19" fmla="*/ 585412 w 623887"/>
                <a:gd name="connsiteY4-20" fmla="*/ 203364 h 218209"/>
                <a:gd name="connsiteX0-21" fmla="*/ 18961 w 638276"/>
                <a:gd name="connsiteY0-22" fmla="*/ 0 h 218209"/>
                <a:gd name="connsiteX1-23" fmla="*/ 102088 w 638276"/>
                <a:gd name="connsiteY1-24" fmla="*/ 135082 h 218209"/>
                <a:gd name="connsiteX2-25" fmla="*/ 596235 w 638276"/>
                <a:gd name="connsiteY2-26" fmla="*/ 144776 h 218209"/>
                <a:gd name="connsiteX3-27" fmla="*/ 611243 w 638276"/>
                <a:gd name="connsiteY3-28" fmla="*/ 218209 h 218209"/>
                <a:gd name="connsiteX4-29" fmla="*/ 599801 w 638276"/>
                <a:gd name="connsiteY4-30" fmla="*/ 203364 h 218209"/>
                <a:gd name="connsiteX0-31" fmla="*/ 21317 w 628897"/>
                <a:gd name="connsiteY0-32" fmla="*/ 1 h 210053"/>
                <a:gd name="connsiteX1-33" fmla="*/ 92709 w 628897"/>
                <a:gd name="connsiteY1-34" fmla="*/ 126926 h 210053"/>
                <a:gd name="connsiteX2-35" fmla="*/ 586856 w 628897"/>
                <a:gd name="connsiteY2-36" fmla="*/ 136620 h 210053"/>
                <a:gd name="connsiteX3-37" fmla="*/ 601864 w 628897"/>
                <a:gd name="connsiteY3-38" fmla="*/ 210053 h 210053"/>
                <a:gd name="connsiteX4-39" fmla="*/ 590422 w 628897"/>
                <a:gd name="connsiteY4-40" fmla="*/ 195208 h 210053"/>
                <a:gd name="connsiteX0-41" fmla="*/ 21317 w 628897"/>
                <a:gd name="connsiteY0-42" fmla="*/ -1 h 210051"/>
                <a:gd name="connsiteX1-43" fmla="*/ 92709 w 628897"/>
                <a:gd name="connsiteY1-44" fmla="*/ 126924 h 210051"/>
                <a:gd name="connsiteX2-45" fmla="*/ 586856 w 628897"/>
                <a:gd name="connsiteY2-46" fmla="*/ 136618 h 210051"/>
                <a:gd name="connsiteX3-47" fmla="*/ 601864 w 628897"/>
                <a:gd name="connsiteY3-48" fmla="*/ 210051 h 210051"/>
                <a:gd name="connsiteX0-49" fmla="*/ 21317 w 586856"/>
                <a:gd name="connsiteY0-50" fmla="*/ 1 h 136621"/>
                <a:gd name="connsiteX1-51" fmla="*/ 92709 w 586856"/>
                <a:gd name="connsiteY1-52" fmla="*/ 126926 h 136621"/>
                <a:gd name="connsiteX2-53" fmla="*/ 586856 w 586856"/>
                <a:gd name="connsiteY2-54" fmla="*/ 136620 h 136621"/>
                <a:gd name="connsiteX0-55" fmla="*/ 23301 w 640457"/>
                <a:gd name="connsiteY0-56" fmla="*/ -1 h 194241"/>
                <a:gd name="connsiteX1-57" fmla="*/ 94693 w 640457"/>
                <a:gd name="connsiteY1-58" fmla="*/ 126924 h 194241"/>
                <a:gd name="connsiteX2-59" fmla="*/ 640456 w 640457"/>
                <a:gd name="connsiteY2-60" fmla="*/ 194242 h 194241"/>
                <a:gd name="connsiteX0-61" fmla="*/ 23301 w 640456"/>
                <a:gd name="connsiteY0-62" fmla="*/ 1 h 200002"/>
                <a:gd name="connsiteX1-63" fmla="*/ 94693 w 640456"/>
                <a:gd name="connsiteY1-64" fmla="*/ 126926 h 200002"/>
                <a:gd name="connsiteX2-65" fmla="*/ 640456 w 640456"/>
                <a:gd name="connsiteY2-66" fmla="*/ 194244 h 200002"/>
                <a:gd name="connsiteX0-67" fmla="*/ 23301 w 724870"/>
                <a:gd name="connsiteY0-68" fmla="*/ 1 h 230533"/>
                <a:gd name="connsiteX1-69" fmla="*/ 94693 w 724870"/>
                <a:gd name="connsiteY1-70" fmla="*/ 126926 h 230533"/>
                <a:gd name="connsiteX2-71" fmla="*/ 724870 w 724870"/>
                <a:gd name="connsiteY2-72" fmla="*/ 226430 h 230533"/>
                <a:gd name="connsiteX0-73" fmla="*/ 23301 w 724870"/>
                <a:gd name="connsiteY0-74" fmla="*/ 1 h 226429"/>
                <a:gd name="connsiteX1-75" fmla="*/ 94693 w 724870"/>
                <a:gd name="connsiteY1-76" fmla="*/ 126926 h 226429"/>
                <a:gd name="connsiteX2-77" fmla="*/ 724870 w 724870"/>
                <a:gd name="connsiteY2-78" fmla="*/ 226430 h 226429"/>
                <a:gd name="connsiteX0-79" fmla="*/ 32771 w 734340"/>
                <a:gd name="connsiteY0-80" fmla="*/ 1 h 226429"/>
                <a:gd name="connsiteX1-81" fmla="*/ 104163 w 734340"/>
                <a:gd name="connsiteY1-82" fmla="*/ 126926 h 226429"/>
                <a:gd name="connsiteX2-83" fmla="*/ 734340 w 734340"/>
                <a:gd name="connsiteY2-84" fmla="*/ 226430 h 226429"/>
                <a:gd name="connsiteX0-85" fmla="*/ 32771 w 745590"/>
                <a:gd name="connsiteY0-86" fmla="*/ 1 h 180036"/>
                <a:gd name="connsiteX1-87" fmla="*/ 104163 w 745590"/>
                <a:gd name="connsiteY1-88" fmla="*/ 126926 h 180036"/>
                <a:gd name="connsiteX2-89" fmla="*/ 745590 w 745590"/>
                <a:gd name="connsiteY2-90" fmla="*/ 180036 h 1800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45590" h="180036">
                  <a:moveTo>
                    <a:pt x="32771" y="1"/>
                  </a:moveTo>
                  <a:cubicBezTo>
                    <a:pt x="-9707" y="70718"/>
                    <a:pt x="-32519" y="108613"/>
                    <a:pt x="104163" y="126926"/>
                  </a:cubicBezTo>
                  <a:cubicBezTo>
                    <a:pt x="207022" y="159300"/>
                    <a:pt x="644846" y="172896"/>
                    <a:pt x="745590" y="180036"/>
                  </a:cubicBezTo>
                </a:path>
              </a:pathLst>
            </a:custGeom>
            <a:noFill/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2" name="组合 331"/>
          <p:cNvGrpSpPr/>
          <p:nvPr/>
        </p:nvGrpSpPr>
        <p:grpSpPr>
          <a:xfrm rot="17503627">
            <a:off x="4420113" y="2847434"/>
            <a:ext cx="541755" cy="208771"/>
            <a:chOff x="4072754" y="2336442"/>
            <a:chExt cx="677997" cy="316723"/>
          </a:xfrm>
        </p:grpSpPr>
        <p:sp>
          <p:nvSpPr>
            <p:cNvPr id="333" name="任意多边形: 形状 26"/>
            <p:cNvSpPr/>
            <p:nvPr/>
          </p:nvSpPr>
          <p:spPr>
            <a:xfrm rot="10540049">
              <a:off x="4100667" y="2569773"/>
              <a:ext cx="650084" cy="8339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7103 w 692188"/>
                <a:gd name="connsiteY0-2" fmla="*/ 0 h 218209"/>
                <a:gd name="connsiteX1-3" fmla="*/ 90230 w 692188"/>
                <a:gd name="connsiteY1-4" fmla="*/ 135082 h 218209"/>
                <a:gd name="connsiteX2-5" fmla="*/ 666418 w 692188"/>
                <a:gd name="connsiteY2-6" fmla="*/ 158137 h 218209"/>
                <a:gd name="connsiteX3-7" fmla="*/ 599385 w 692188"/>
                <a:gd name="connsiteY3-8" fmla="*/ 218209 h 218209"/>
                <a:gd name="connsiteX4-9" fmla="*/ 599385 w 692188"/>
                <a:gd name="connsiteY4-10" fmla="*/ 218209 h 218209"/>
                <a:gd name="connsiteX0-11" fmla="*/ 7103 w 804262"/>
                <a:gd name="connsiteY0-12" fmla="*/ 0 h 418066"/>
                <a:gd name="connsiteX1-13" fmla="*/ 90230 w 804262"/>
                <a:gd name="connsiteY1-14" fmla="*/ 135082 h 418066"/>
                <a:gd name="connsiteX2-15" fmla="*/ 666418 w 804262"/>
                <a:gd name="connsiteY2-16" fmla="*/ 158137 h 418066"/>
                <a:gd name="connsiteX3-17" fmla="*/ 599385 w 804262"/>
                <a:gd name="connsiteY3-18" fmla="*/ 218209 h 418066"/>
                <a:gd name="connsiteX4-19" fmla="*/ 804262 w 804262"/>
                <a:gd name="connsiteY4-20" fmla="*/ 418065 h 418066"/>
                <a:gd name="connsiteX0-21" fmla="*/ 7103 w 804262"/>
                <a:gd name="connsiteY0-22" fmla="*/ 0 h 418064"/>
                <a:gd name="connsiteX1-23" fmla="*/ 90230 w 804262"/>
                <a:gd name="connsiteY1-24" fmla="*/ 135082 h 418064"/>
                <a:gd name="connsiteX2-25" fmla="*/ 666418 w 804262"/>
                <a:gd name="connsiteY2-26" fmla="*/ 158137 h 418064"/>
                <a:gd name="connsiteX3-27" fmla="*/ 649061 w 804262"/>
                <a:gd name="connsiteY3-28" fmla="*/ 234353 h 418064"/>
                <a:gd name="connsiteX4-29" fmla="*/ 804262 w 804262"/>
                <a:gd name="connsiteY4-30" fmla="*/ 418065 h 418064"/>
                <a:gd name="connsiteX0-31" fmla="*/ 7103 w 703746"/>
                <a:gd name="connsiteY0-32" fmla="*/ 0 h 234354"/>
                <a:gd name="connsiteX1-33" fmla="*/ 90230 w 703746"/>
                <a:gd name="connsiteY1-34" fmla="*/ 135082 h 234354"/>
                <a:gd name="connsiteX2-35" fmla="*/ 666418 w 703746"/>
                <a:gd name="connsiteY2-36" fmla="*/ 158137 h 234354"/>
                <a:gd name="connsiteX3-37" fmla="*/ 649061 w 703746"/>
                <a:gd name="connsiteY3-38" fmla="*/ 234353 h 234354"/>
                <a:gd name="connsiteX0-39" fmla="*/ 7103 w 708469"/>
                <a:gd name="connsiteY0-40" fmla="*/ 0 h 249688"/>
                <a:gd name="connsiteX1-41" fmla="*/ 90230 w 708469"/>
                <a:gd name="connsiteY1-42" fmla="*/ 135082 h 249688"/>
                <a:gd name="connsiteX2-43" fmla="*/ 666418 w 708469"/>
                <a:gd name="connsiteY2-44" fmla="*/ 158137 h 249688"/>
                <a:gd name="connsiteX3-45" fmla="*/ 664513 w 708469"/>
                <a:gd name="connsiteY3-46" fmla="*/ 249688 h 249688"/>
                <a:gd name="connsiteX0-47" fmla="*/ 1435 w 767430"/>
                <a:gd name="connsiteY0-48" fmla="*/ -1 h 200383"/>
                <a:gd name="connsiteX1-49" fmla="*/ 149191 w 767430"/>
                <a:gd name="connsiteY1-50" fmla="*/ 85777 h 200383"/>
                <a:gd name="connsiteX2-51" fmla="*/ 725379 w 767430"/>
                <a:gd name="connsiteY2-52" fmla="*/ 108832 h 200383"/>
                <a:gd name="connsiteX3-53" fmla="*/ 723474 w 767430"/>
                <a:gd name="connsiteY3-54" fmla="*/ 200383 h 200383"/>
                <a:gd name="connsiteX0-55" fmla="*/ 1067 w 787985"/>
                <a:gd name="connsiteY0-56" fmla="*/ 0 h 182754"/>
                <a:gd name="connsiteX1-57" fmla="*/ 169746 w 787985"/>
                <a:gd name="connsiteY1-58" fmla="*/ 68148 h 182754"/>
                <a:gd name="connsiteX2-59" fmla="*/ 745934 w 787985"/>
                <a:gd name="connsiteY2-60" fmla="*/ 91203 h 182754"/>
                <a:gd name="connsiteX3-61" fmla="*/ 744029 w 787985"/>
                <a:gd name="connsiteY3-62" fmla="*/ 182754 h 182754"/>
                <a:gd name="connsiteX0-63" fmla="*/ 0 w 786918"/>
                <a:gd name="connsiteY0-64" fmla="*/ 0 h 182754"/>
                <a:gd name="connsiteX1-65" fmla="*/ 168679 w 786918"/>
                <a:gd name="connsiteY1-66" fmla="*/ 68148 h 182754"/>
                <a:gd name="connsiteX2-67" fmla="*/ 744867 w 786918"/>
                <a:gd name="connsiteY2-68" fmla="*/ 91203 h 182754"/>
                <a:gd name="connsiteX3-69" fmla="*/ 742962 w 786918"/>
                <a:gd name="connsiteY3-70" fmla="*/ 182754 h 182754"/>
                <a:gd name="connsiteX0-71" fmla="*/ 0 w 786918"/>
                <a:gd name="connsiteY0-72" fmla="*/ 110 h 182864"/>
                <a:gd name="connsiteX1-73" fmla="*/ 168679 w 786918"/>
                <a:gd name="connsiteY1-74" fmla="*/ 68258 h 182864"/>
                <a:gd name="connsiteX2-75" fmla="*/ 744867 w 786918"/>
                <a:gd name="connsiteY2-76" fmla="*/ 91313 h 182864"/>
                <a:gd name="connsiteX3-77" fmla="*/ 742962 w 786918"/>
                <a:gd name="connsiteY3-78" fmla="*/ 182864 h 182864"/>
                <a:gd name="connsiteX0-79" fmla="*/ 0 w 786918"/>
                <a:gd name="connsiteY0-80" fmla="*/ 0 h 182754"/>
                <a:gd name="connsiteX1-81" fmla="*/ 168679 w 786918"/>
                <a:gd name="connsiteY1-82" fmla="*/ 68148 h 182754"/>
                <a:gd name="connsiteX2-83" fmla="*/ 744867 w 786918"/>
                <a:gd name="connsiteY2-84" fmla="*/ 91203 h 182754"/>
                <a:gd name="connsiteX3-85" fmla="*/ 742962 w 786918"/>
                <a:gd name="connsiteY3-86" fmla="*/ 182754 h 182754"/>
                <a:gd name="connsiteX0-87" fmla="*/ 0 w 787244"/>
                <a:gd name="connsiteY0-88" fmla="*/ 0 h 182754"/>
                <a:gd name="connsiteX1-89" fmla="*/ 164274 w 787244"/>
                <a:gd name="connsiteY1-90" fmla="*/ 30614 h 182754"/>
                <a:gd name="connsiteX2-91" fmla="*/ 744867 w 787244"/>
                <a:gd name="connsiteY2-92" fmla="*/ 91203 h 182754"/>
                <a:gd name="connsiteX3-93" fmla="*/ 742962 w 787244"/>
                <a:gd name="connsiteY3-94" fmla="*/ 182754 h 182754"/>
                <a:gd name="connsiteX0-95" fmla="*/ 0 w 622970"/>
                <a:gd name="connsiteY0-96" fmla="*/ 0 h 152140"/>
                <a:gd name="connsiteX1-97" fmla="*/ 580593 w 622970"/>
                <a:gd name="connsiteY1-98" fmla="*/ 60589 h 152140"/>
                <a:gd name="connsiteX2-99" fmla="*/ 578688 w 622970"/>
                <a:gd name="connsiteY2-100" fmla="*/ 152140 h 152140"/>
                <a:gd name="connsiteX0-101" fmla="*/ 0 w 775994"/>
                <a:gd name="connsiteY0-102" fmla="*/ -1 h 166133"/>
                <a:gd name="connsiteX1-103" fmla="*/ 723065 w 775994"/>
                <a:gd name="connsiteY1-104" fmla="*/ 74582 h 166133"/>
                <a:gd name="connsiteX2-105" fmla="*/ 721160 w 775994"/>
                <a:gd name="connsiteY2-106" fmla="*/ 166133 h 166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75994" h="166133">
                  <a:moveTo>
                    <a:pt x="0" y="-1"/>
                  </a:moveTo>
                  <a:cubicBezTo>
                    <a:pt x="124144" y="15199"/>
                    <a:pt x="602872" y="46893"/>
                    <a:pt x="723065" y="74582"/>
                  </a:cubicBezTo>
                  <a:cubicBezTo>
                    <a:pt x="843258" y="102271"/>
                    <a:pt x="721160" y="166133"/>
                    <a:pt x="721160" y="166133"/>
                  </a:cubicBezTo>
                </a:path>
              </a:pathLst>
            </a:custGeom>
            <a:noFill/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4" name="任意多边形: 形状 26"/>
            <p:cNvSpPr/>
            <p:nvPr/>
          </p:nvSpPr>
          <p:spPr>
            <a:xfrm rot="10540049">
              <a:off x="4130280" y="2473174"/>
              <a:ext cx="587539" cy="13088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5562 w 687495"/>
                <a:gd name="connsiteY0-2" fmla="*/ 0 h 218209"/>
                <a:gd name="connsiteX1-3" fmla="*/ 88689 w 687495"/>
                <a:gd name="connsiteY1-4" fmla="*/ 135082 h 218209"/>
                <a:gd name="connsiteX2-5" fmla="*/ 618626 w 687495"/>
                <a:gd name="connsiteY2-6" fmla="*/ 155864 h 218209"/>
                <a:gd name="connsiteX3-7" fmla="*/ 678732 w 687495"/>
                <a:gd name="connsiteY3-8" fmla="*/ 199374 h 218209"/>
                <a:gd name="connsiteX4-9" fmla="*/ 597844 w 687495"/>
                <a:gd name="connsiteY4-10" fmla="*/ 218209 h 218209"/>
                <a:gd name="connsiteX5" fmla="*/ 597844 w 687495"/>
                <a:gd name="connsiteY5" fmla="*/ 218209 h 218209"/>
                <a:gd name="connsiteX0-11" fmla="*/ 5562 w 687494"/>
                <a:gd name="connsiteY0-12" fmla="*/ 0 h 246265"/>
                <a:gd name="connsiteX1-13" fmla="*/ 88689 w 687494"/>
                <a:gd name="connsiteY1-14" fmla="*/ 135082 h 246265"/>
                <a:gd name="connsiteX2-15" fmla="*/ 618626 w 687494"/>
                <a:gd name="connsiteY2-16" fmla="*/ 155864 h 246265"/>
                <a:gd name="connsiteX3-17" fmla="*/ 678732 w 687494"/>
                <a:gd name="connsiteY3-18" fmla="*/ 199374 h 246265"/>
                <a:gd name="connsiteX4-19" fmla="*/ 597844 w 687494"/>
                <a:gd name="connsiteY4-20" fmla="*/ 218209 h 246265"/>
                <a:gd name="connsiteX5-21" fmla="*/ 634907 w 687494"/>
                <a:gd name="connsiteY5-22" fmla="*/ 246266 h 246265"/>
                <a:gd name="connsiteX0-23" fmla="*/ 5562 w 687494"/>
                <a:gd name="connsiteY0-24" fmla="*/ 0 h 218209"/>
                <a:gd name="connsiteX1-25" fmla="*/ 88689 w 687494"/>
                <a:gd name="connsiteY1-26" fmla="*/ 135082 h 218209"/>
                <a:gd name="connsiteX2-27" fmla="*/ 618626 w 687494"/>
                <a:gd name="connsiteY2-28" fmla="*/ 155864 h 218209"/>
                <a:gd name="connsiteX3-29" fmla="*/ 678732 w 687494"/>
                <a:gd name="connsiteY3-30" fmla="*/ 199374 h 218209"/>
                <a:gd name="connsiteX4-31" fmla="*/ 597844 w 687494"/>
                <a:gd name="connsiteY4-32" fmla="*/ 218209 h 218209"/>
                <a:gd name="connsiteX0-33" fmla="*/ 5562 w 687494"/>
                <a:gd name="connsiteY0-34" fmla="*/ 0 h 232885"/>
                <a:gd name="connsiteX1-35" fmla="*/ 88689 w 687494"/>
                <a:gd name="connsiteY1-36" fmla="*/ 135082 h 232885"/>
                <a:gd name="connsiteX2-37" fmla="*/ 618626 w 687494"/>
                <a:gd name="connsiteY2-38" fmla="*/ 155864 h 232885"/>
                <a:gd name="connsiteX3-39" fmla="*/ 678732 w 687494"/>
                <a:gd name="connsiteY3-40" fmla="*/ 199374 h 232885"/>
                <a:gd name="connsiteX4-41" fmla="*/ 635491 w 687494"/>
                <a:gd name="connsiteY4-42" fmla="*/ 232886 h 232885"/>
                <a:gd name="connsiteX0-43" fmla="*/ 5562 w 684304"/>
                <a:gd name="connsiteY0-44" fmla="*/ 0 h 232887"/>
                <a:gd name="connsiteX1-45" fmla="*/ 88689 w 684304"/>
                <a:gd name="connsiteY1-46" fmla="*/ 135082 h 232887"/>
                <a:gd name="connsiteX2-47" fmla="*/ 618626 w 684304"/>
                <a:gd name="connsiteY2-48" fmla="*/ 155864 h 232887"/>
                <a:gd name="connsiteX3-49" fmla="*/ 673743 w 684304"/>
                <a:gd name="connsiteY3-50" fmla="*/ 175223 h 232887"/>
                <a:gd name="connsiteX4-51" fmla="*/ 635491 w 684304"/>
                <a:gd name="connsiteY4-52" fmla="*/ 232886 h 232887"/>
                <a:gd name="connsiteX0-53" fmla="*/ 5562 w 684305"/>
                <a:gd name="connsiteY0-54" fmla="*/ 0 h 247245"/>
                <a:gd name="connsiteX1-55" fmla="*/ 88689 w 684305"/>
                <a:gd name="connsiteY1-56" fmla="*/ 135082 h 247245"/>
                <a:gd name="connsiteX2-57" fmla="*/ 618626 w 684305"/>
                <a:gd name="connsiteY2-58" fmla="*/ 155864 h 247245"/>
                <a:gd name="connsiteX3-59" fmla="*/ 673743 w 684305"/>
                <a:gd name="connsiteY3-60" fmla="*/ 175223 h 247245"/>
                <a:gd name="connsiteX4-61" fmla="*/ 642924 w 684305"/>
                <a:gd name="connsiteY4-62" fmla="*/ 247244 h 247245"/>
                <a:gd name="connsiteX0-63" fmla="*/ 5562 w 694353"/>
                <a:gd name="connsiteY0-64" fmla="*/ 0 h 247243"/>
                <a:gd name="connsiteX1-65" fmla="*/ 88689 w 694353"/>
                <a:gd name="connsiteY1-66" fmla="*/ 135082 h 247243"/>
                <a:gd name="connsiteX2-67" fmla="*/ 618626 w 694353"/>
                <a:gd name="connsiteY2-68" fmla="*/ 155864 h 247243"/>
                <a:gd name="connsiteX3-69" fmla="*/ 688610 w 694353"/>
                <a:gd name="connsiteY3-70" fmla="*/ 203941 h 247243"/>
                <a:gd name="connsiteX4-71" fmla="*/ 642924 w 694353"/>
                <a:gd name="connsiteY4-72" fmla="*/ 247244 h 247243"/>
                <a:gd name="connsiteX0-73" fmla="*/ 5562 w 688656"/>
                <a:gd name="connsiteY0-74" fmla="*/ 0 h 247245"/>
                <a:gd name="connsiteX1-75" fmla="*/ 88689 w 688656"/>
                <a:gd name="connsiteY1-76" fmla="*/ 135082 h 247245"/>
                <a:gd name="connsiteX2-77" fmla="*/ 618626 w 688656"/>
                <a:gd name="connsiteY2-78" fmla="*/ 155864 h 247245"/>
                <a:gd name="connsiteX3-79" fmla="*/ 688610 w 688656"/>
                <a:gd name="connsiteY3-80" fmla="*/ 203941 h 247245"/>
                <a:gd name="connsiteX4-81" fmla="*/ 642924 w 688656"/>
                <a:gd name="connsiteY4-82" fmla="*/ 247244 h 247245"/>
                <a:gd name="connsiteX0-83" fmla="*/ 5562 w 688655"/>
                <a:gd name="connsiteY0-84" fmla="*/ 0 h 247243"/>
                <a:gd name="connsiteX1-85" fmla="*/ 88689 w 688655"/>
                <a:gd name="connsiteY1-86" fmla="*/ 135082 h 247243"/>
                <a:gd name="connsiteX2-87" fmla="*/ 618626 w 688655"/>
                <a:gd name="connsiteY2-88" fmla="*/ 155864 h 247243"/>
                <a:gd name="connsiteX3-89" fmla="*/ 688610 w 688655"/>
                <a:gd name="connsiteY3-90" fmla="*/ 203941 h 247243"/>
                <a:gd name="connsiteX4-91" fmla="*/ 642924 w 688655"/>
                <a:gd name="connsiteY4-92" fmla="*/ 247244 h 247243"/>
                <a:gd name="connsiteX0-93" fmla="*/ 5562 w 688655"/>
                <a:gd name="connsiteY0-94" fmla="*/ 0 h 203941"/>
                <a:gd name="connsiteX1-95" fmla="*/ 88689 w 688655"/>
                <a:gd name="connsiteY1-96" fmla="*/ 135082 h 203941"/>
                <a:gd name="connsiteX2-97" fmla="*/ 618626 w 688655"/>
                <a:gd name="connsiteY2-98" fmla="*/ 155864 h 203941"/>
                <a:gd name="connsiteX3-99" fmla="*/ 688610 w 688655"/>
                <a:gd name="connsiteY3-100" fmla="*/ 203941 h 203941"/>
                <a:gd name="connsiteX0-101" fmla="*/ 5562 w 677530"/>
                <a:gd name="connsiteY0-102" fmla="*/ 0 h 242131"/>
                <a:gd name="connsiteX1-103" fmla="*/ 88689 w 677530"/>
                <a:gd name="connsiteY1-104" fmla="*/ 135082 h 242131"/>
                <a:gd name="connsiteX2-105" fmla="*/ 618626 w 677530"/>
                <a:gd name="connsiteY2-106" fmla="*/ 155864 h 242131"/>
                <a:gd name="connsiteX3-107" fmla="*/ 670817 w 677530"/>
                <a:gd name="connsiteY3-108" fmla="*/ 242131 h 242131"/>
                <a:gd name="connsiteX0-109" fmla="*/ 5562 w 664333"/>
                <a:gd name="connsiteY0-110" fmla="*/ 0 h 238712"/>
                <a:gd name="connsiteX1-111" fmla="*/ 88689 w 664333"/>
                <a:gd name="connsiteY1-112" fmla="*/ 135082 h 238712"/>
                <a:gd name="connsiteX2-113" fmla="*/ 618626 w 664333"/>
                <a:gd name="connsiteY2-114" fmla="*/ 155864 h 238712"/>
                <a:gd name="connsiteX3-115" fmla="*/ 642752 w 664333"/>
                <a:gd name="connsiteY3-116" fmla="*/ 238712 h 238712"/>
                <a:gd name="connsiteX0-117" fmla="*/ 5562 w 711991"/>
                <a:gd name="connsiteY0-118" fmla="*/ 0 h 314413"/>
                <a:gd name="connsiteX1-119" fmla="*/ 88689 w 711991"/>
                <a:gd name="connsiteY1-120" fmla="*/ 135082 h 314413"/>
                <a:gd name="connsiteX2-121" fmla="*/ 618626 w 711991"/>
                <a:gd name="connsiteY2-122" fmla="*/ 155864 h 314413"/>
                <a:gd name="connsiteX3-123" fmla="*/ 711991 w 711991"/>
                <a:gd name="connsiteY3-124" fmla="*/ 314414 h 314413"/>
                <a:gd name="connsiteX0-125" fmla="*/ 5562 w 665363"/>
                <a:gd name="connsiteY0-126" fmla="*/ 0 h 272655"/>
                <a:gd name="connsiteX1-127" fmla="*/ 88689 w 665363"/>
                <a:gd name="connsiteY1-128" fmla="*/ 135082 h 272655"/>
                <a:gd name="connsiteX2-129" fmla="*/ 618626 w 665363"/>
                <a:gd name="connsiteY2-130" fmla="*/ 155864 h 272655"/>
                <a:gd name="connsiteX3-131" fmla="*/ 645298 w 665363"/>
                <a:gd name="connsiteY3-132" fmla="*/ 272656 h 272655"/>
                <a:gd name="connsiteX0-133" fmla="*/ 5562 w 676446"/>
                <a:gd name="connsiteY0-134" fmla="*/ 0 h 272657"/>
                <a:gd name="connsiteX1-135" fmla="*/ 88689 w 676446"/>
                <a:gd name="connsiteY1-136" fmla="*/ 135082 h 272657"/>
                <a:gd name="connsiteX2-137" fmla="*/ 618626 w 676446"/>
                <a:gd name="connsiteY2-138" fmla="*/ 155864 h 272657"/>
                <a:gd name="connsiteX3-139" fmla="*/ 645298 w 676446"/>
                <a:gd name="connsiteY3-140" fmla="*/ 272656 h 272657"/>
                <a:gd name="connsiteX0-141" fmla="*/ 20123 w 691007"/>
                <a:gd name="connsiteY0-142" fmla="*/ 0 h 272655"/>
                <a:gd name="connsiteX1-143" fmla="*/ 103250 w 691007"/>
                <a:gd name="connsiteY1-144" fmla="*/ 135082 h 272655"/>
                <a:gd name="connsiteX2-145" fmla="*/ 633187 w 691007"/>
                <a:gd name="connsiteY2-146" fmla="*/ 155864 h 272655"/>
                <a:gd name="connsiteX3-147" fmla="*/ 659859 w 691007"/>
                <a:gd name="connsiteY3-148" fmla="*/ 272656 h 272655"/>
                <a:gd name="connsiteX0-149" fmla="*/ 17841 w 701337"/>
                <a:gd name="connsiteY0-150" fmla="*/ 1 h 260740"/>
                <a:gd name="connsiteX1-151" fmla="*/ 113580 w 701337"/>
                <a:gd name="connsiteY1-152" fmla="*/ 123165 h 260740"/>
                <a:gd name="connsiteX2-153" fmla="*/ 643517 w 701337"/>
                <a:gd name="connsiteY2-154" fmla="*/ 143947 h 260740"/>
                <a:gd name="connsiteX3-155" fmla="*/ 670189 w 701337"/>
                <a:gd name="connsiteY3-156" fmla="*/ 260739 h 2607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01337" h="260740">
                  <a:moveTo>
                    <a:pt x="17841" y="1"/>
                  </a:moveTo>
                  <a:cubicBezTo>
                    <a:pt x="-24636" y="70720"/>
                    <a:pt x="9301" y="99174"/>
                    <a:pt x="113580" y="123165"/>
                  </a:cubicBezTo>
                  <a:cubicBezTo>
                    <a:pt x="217859" y="147156"/>
                    <a:pt x="525421" y="101115"/>
                    <a:pt x="643517" y="143947"/>
                  </a:cubicBezTo>
                  <a:cubicBezTo>
                    <a:pt x="761613" y="186779"/>
                    <a:pt x="660646" y="225217"/>
                    <a:pt x="670189" y="260739"/>
                  </a:cubicBezTo>
                </a:path>
              </a:pathLst>
            </a:custGeom>
            <a:noFill/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5" name="任意多边形: 形状 26"/>
            <p:cNvSpPr/>
            <p:nvPr/>
          </p:nvSpPr>
          <p:spPr>
            <a:xfrm rot="10540049">
              <a:off x="4144227" y="2399377"/>
              <a:ext cx="558447" cy="10953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20556 w 666610"/>
                <a:gd name="connsiteY0-2" fmla="*/ 0 h 218209"/>
                <a:gd name="connsiteX1-3" fmla="*/ 103683 w 666610"/>
                <a:gd name="connsiteY1-4" fmla="*/ 135082 h 218209"/>
                <a:gd name="connsiteX2-5" fmla="*/ 633620 w 666610"/>
                <a:gd name="connsiteY2-6" fmla="*/ 155864 h 218209"/>
                <a:gd name="connsiteX3-7" fmla="*/ 612838 w 666610"/>
                <a:gd name="connsiteY3-8" fmla="*/ 218209 h 218209"/>
                <a:gd name="connsiteX4-9" fmla="*/ 612838 w 666610"/>
                <a:gd name="connsiteY4-10" fmla="*/ 218209 h 2182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6610" h="218209">
                  <a:moveTo>
                    <a:pt x="20556" y="0"/>
                  </a:moveTo>
                  <a:cubicBezTo>
                    <a:pt x="-22901" y="47056"/>
                    <a:pt x="1506" y="109105"/>
                    <a:pt x="103683" y="135082"/>
                  </a:cubicBezTo>
                  <a:cubicBezTo>
                    <a:pt x="205860" y="161059"/>
                    <a:pt x="548761" y="142010"/>
                    <a:pt x="633620" y="155864"/>
                  </a:cubicBezTo>
                  <a:cubicBezTo>
                    <a:pt x="718479" y="169718"/>
                    <a:pt x="612838" y="218209"/>
                    <a:pt x="612838" y="218209"/>
                  </a:cubicBezTo>
                  <a:lnTo>
                    <a:pt x="612838" y="218209"/>
                  </a:lnTo>
                </a:path>
              </a:pathLst>
            </a:custGeom>
            <a:noFill/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6" name="任意多边形: 形状 26"/>
            <p:cNvSpPr/>
            <p:nvPr/>
          </p:nvSpPr>
          <p:spPr>
            <a:xfrm rot="10540049">
              <a:off x="4072754" y="2336442"/>
              <a:ext cx="624613" cy="90371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4572 w 623888"/>
                <a:gd name="connsiteY0-2" fmla="*/ 0 h 218209"/>
                <a:gd name="connsiteX1-3" fmla="*/ 87699 w 623888"/>
                <a:gd name="connsiteY1-4" fmla="*/ 135082 h 218209"/>
                <a:gd name="connsiteX2-5" fmla="*/ 581846 w 623888"/>
                <a:gd name="connsiteY2-6" fmla="*/ 144776 h 218209"/>
                <a:gd name="connsiteX3-7" fmla="*/ 596854 w 623888"/>
                <a:gd name="connsiteY3-8" fmla="*/ 218209 h 218209"/>
                <a:gd name="connsiteX4-9" fmla="*/ 596854 w 623888"/>
                <a:gd name="connsiteY4-10" fmla="*/ 218209 h 218209"/>
                <a:gd name="connsiteX0-11" fmla="*/ 4572 w 623887"/>
                <a:gd name="connsiteY0-12" fmla="*/ 0 h 218209"/>
                <a:gd name="connsiteX1-13" fmla="*/ 87699 w 623887"/>
                <a:gd name="connsiteY1-14" fmla="*/ 135082 h 218209"/>
                <a:gd name="connsiteX2-15" fmla="*/ 581846 w 623887"/>
                <a:gd name="connsiteY2-16" fmla="*/ 144776 h 218209"/>
                <a:gd name="connsiteX3-17" fmla="*/ 596854 w 623887"/>
                <a:gd name="connsiteY3-18" fmla="*/ 218209 h 218209"/>
                <a:gd name="connsiteX4-19" fmla="*/ 585412 w 623887"/>
                <a:gd name="connsiteY4-20" fmla="*/ 203364 h 218209"/>
                <a:gd name="connsiteX0-21" fmla="*/ 18961 w 638276"/>
                <a:gd name="connsiteY0-22" fmla="*/ 0 h 218209"/>
                <a:gd name="connsiteX1-23" fmla="*/ 102088 w 638276"/>
                <a:gd name="connsiteY1-24" fmla="*/ 135082 h 218209"/>
                <a:gd name="connsiteX2-25" fmla="*/ 596235 w 638276"/>
                <a:gd name="connsiteY2-26" fmla="*/ 144776 h 218209"/>
                <a:gd name="connsiteX3-27" fmla="*/ 611243 w 638276"/>
                <a:gd name="connsiteY3-28" fmla="*/ 218209 h 218209"/>
                <a:gd name="connsiteX4-29" fmla="*/ 599801 w 638276"/>
                <a:gd name="connsiteY4-30" fmla="*/ 203364 h 218209"/>
                <a:gd name="connsiteX0-31" fmla="*/ 21317 w 628897"/>
                <a:gd name="connsiteY0-32" fmla="*/ 1 h 210053"/>
                <a:gd name="connsiteX1-33" fmla="*/ 92709 w 628897"/>
                <a:gd name="connsiteY1-34" fmla="*/ 126926 h 210053"/>
                <a:gd name="connsiteX2-35" fmla="*/ 586856 w 628897"/>
                <a:gd name="connsiteY2-36" fmla="*/ 136620 h 210053"/>
                <a:gd name="connsiteX3-37" fmla="*/ 601864 w 628897"/>
                <a:gd name="connsiteY3-38" fmla="*/ 210053 h 210053"/>
                <a:gd name="connsiteX4-39" fmla="*/ 590422 w 628897"/>
                <a:gd name="connsiteY4-40" fmla="*/ 195208 h 210053"/>
                <a:gd name="connsiteX0-41" fmla="*/ 21317 w 628897"/>
                <a:gd name="connsiteY0-42" fmla="*/ -1 h 210051"/>
                <a:gd name="connsiteX1-43" fmla="*/ 92709 w 628897"/>
                <a:gd name="connsiteY1-44" fmla="*/ 126924 h 210051"/>
                <a:gd name="connsiteX2-45" fmla="*/ 586856 w 628897"/>
                <a:gd name="connsiteY2-46" fmla="*/ 136618 h 210051"/>
                <a:gd name="connsiteX3-47" fmla="*/ 601864 w 628897"/>
                <a:gd name="connsiteY3-48" fmla="*/ 210051 h 210051"/>
                <a:gd name="connsiteX0-49" fmla="*/ 21317 w 586856"/>
                <a:gd name="connsiteY0-50" fmla="*/ 1 h 136621"/>
                <a:gd name="connsiteX1-51" fmla="*/ 92709 w 586856"/>
                <a:gd name="connsiteY1-52" fmla="*/ 126926 h 136621"/>
                <a:gd name="connsiteX2-53" fmla="*/ 586856 w 586856"/>
                <a:gd name="connsiteY2-54" fmla="*/ 136620 h 136621"/>
                <a:gd name="connsiteX0-55" fmla="*/ 23301 w 640457"/>
                <a:gd name="connsiteY0-56" fmla="*/ -1 h 194241"/>
                <a:gd name="connsiteX1-57" fmla="*/ 94693 w 640457"/>
                <a:gd name="connsiteY1-58" fmla="*/ 126924 h 194241"/>
                <a:gd name="connsiteX2-59" fmla="*/ 640456 w 640457"/>
                <a:gd name="connsiteY2-60" fmla="*/ 194242 h 194241"/>
                <a:gd name="connsiteX0-61" fmla="*/ 23301 w 640456"/>
                <a:gd name="connsiteY0-62" fmla="*/ 1 h 200002"/>
                <a:gd name="connsiteX1-63" fmla="*/ 94693 w 640456"/>
                <a:gd name="connsiteY1-64" fmla="*/ 126926 h 200002"/>
                <a:gd name="connsiteX2-65" fmla="*/ 640456 w 640456"/>
                <a:gd name="connsiteY2-66" fmla="*/ 194244 h 200002"/>
                <a:gd name="connsiteX0-67" fmla="*/ 23301 w 724870"/>
                <a:gd name="connsiteY0-68" fmla="*/ 1 h 230533"/>
                <a:gd name="connsiteX1-69" fmla="*/ 94693 w 724870"/>
                <a:gd name="connsiteY1-70" fmla="*/ 126926 h 230533"/>
                <a:gd name="connsiteX2-71" fmla="*/ 724870 w 724870"/>
                <a:gd name="connsiteY2-72" fmla="*/ 226430 h 230533"/>
                <a:gd name="connsiteX0-73" fmla="*/ 23301 w 724870"/>
                <a:gd name="connsiteY0-74" fmla="*/ 1 h 226429"/>
                <a:gd name="connsiteX1-75" fmla="*/ 94693 w 724870"/>
                <a:gd name="connsiteY1-76" fmla="*/ 126926 h 226429"/>
                <a:gd name="connsiteX2-77" fmla="*/ 724870 w 724870"/>
                <a:gd name="connsiteY2-78" fmla="*/ 226430 h 226429"/>
                <a:gd name="connsiteX0-79" fmla="*/ 32771 w 734340"/>
                <a:gd name="connsiteY0-80" fmla="*/ 1 h 226429"/>
                <a:gd name="connsiteX1-81" fmla="*/ 104163 w 734340"/>
                <a:gd name="connsiteY1-82" fmla="*/ 126926 h 226429"/>
                <a:gd name="connsiteX2-83" fmla="*/ 734340 w 734340"/>
                <a:gd name="connsiteY2-84" fmla="*/ 226430 h 226429"/>
                <a:gd name="connsiteX0-85" fmla="*/ 32771 w 745590"/>
                <a:gd name="connsiteY0-86" fmla="*/ 1 h 180036"/>
                <a:gd name="connsiteX1-87" fmla="*/ 104163 w 745590"/>
                <a:gd name="connsiteY1-88" fmla="*/ 126926 h 180036"/>
                <a:gd name="connsiteX2-89" fmla="*/ 745590 w 745590"/>
                <a:gd name="connsiteY2-90" fmla="*/ 180036 h 1800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45590" h="180036">
                  <a:moveTo>
                    <a:pt x="32771" y="1"/>
                  </a:moveTo>
                  <a:cubicBezTo>
                    <a:pt x="-9707" y="70718"/>
                    <a:pt x="-32519" y="108613"/>
                    <a:pt x="104163" y="126926"/>
                  </a:cubicBezTo>
                  <a:cubicBezTo>
                    <a:pt x="207022" y="159300"/>
                    <a:pt x="644846" y="172896"/>
                    <a:pt x="745590" y="180036"/>
                  </a:cubicBezTo>
                </a:path>
              </a:pathLst>
            </a:custGeom>
            <a:noFill/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7" name="任意多边形 336"/>
          <p:cNvSpPr/>
          <p:nvPr/>
        </p:nvSpPr>
        <p:spPr>
          <a:xfrm>
            <a:off x="6334125" y="1997868"/>
            <a:ext cx="1238249" cy="738189"/>
          </a:xfrm>
          <a:custGeom>
            <a:avLst/>
            <a:gdLst>
              <a:gd name="connsiteX0" fmla="*/ 0 w 1243012"/>
              <a:gd name="connsiteY0" fmla="*/ 0 h 747713"/>
              <a:gd name="connsiteX1" fmla="*/ 728662 w 1243012"/>
              <a:gd name="connsiteY1" fmla="*/ 228600 h 747713"/>
              <a:gd name="connsiteX2" fmla="*/ 1243012 w 1243012"/>
              <a:gd name="connsiteY2" fmla="*/ 747713 h 747713"/>
              <a:gd name="connsiteX0-1" fmla="*/ 0 w 1238249"/>
              <a:gd name="connsiteY0-2" fmla="*/ 0 h 738188"/>
              <a:gd name="connsiteX1-3" fmla="*/ 723899 w 1238249"/>
              <a:gd name="connsiteY1-4" fmla="*/ 219075 h 738188"/>
              <a:gd name="connsiteX2-5" fmla="*/ 1238249 w 1238249"/>
              <a:gd name="connsiteY2-6" fmla="*/ 738188 h 738188"/>
              <a:gd name="connsiteX0-7" fmla="*/ 0 w 1238249"/>
              <a:gd name="connsiteY0-8" fmla="*/ 0 h 738188"/>
              <a:gd name="connsiteX1-9" fmla="*/ 723899 w 1238249"/>
              <a:gd name="connsiteY1-10" fmla="*/ 219075 h 738188"/>
              <a:gd name="connsiteX2-11" fmla="*/ 1238249 w 1238249"/>
              <a:gd name="connsiteY2-12" fmla="*/ 738188 h 738188"/>
              <a:gd name="connsiteX0-13" fmla="*/ 0 w 1238249"/>
              <a:gd name="connsiteY0-14" fmla="*/ 0 h 742951"/>
              <a:gd name="connsiteX1-15" fmla="*/ 723899 w 1238249"/>
              <a:gd name="connsiteY1-16" fmla="*/ 223838 h 742951"/>
              <a:gd name="connsiteX2-17" fmla="*/ 1238249 w 1238249"/>
              <a:gd name="connsiteY2-18" fmla="*/ 742951 h 742951"/>
              <a:gd name="connsiteX0-19" fmla="*/ 0 w 1238249"/>
              <a:gd name="connsiteY0-20" fmla="*/ 0 h 742951"/>
              <a:gd name="connsiteX1-21" fmla="*/ 723899 w 1238249"/>
              <a:gd name="connsiteY1-22" fmla="*/ 223838 h 742951"/>
              <a:gd name="connsiteX2-23" fmla="*/ 1238249 w 1238249"/>
              <a:gd name="connsiteY2-24" fmla="*/ 742951 h 742951"/>
              <a:gd name="connsiteX0-25" fmla="*/ 0 w 1238249"/>
              <a:gd name="connsiteY0-26" fmla="*/ 0 h 742951"/>
              <a:gd name="connsiteX1-27" fmla="*/ 759618 w 1238249"/>
              <a:gd name="connsiteY1-28" fmla="*/ 219075 h 742951"/>
              <a:gd name="connsiteX2-29" fmla="*/ 1238249 w 1238249"/>
              <a:gd name="connsiteY2-30" fmla="*/ 742951 h 742951"/>
              <a:gd name="connsiteX0-31" fmla="*/ 0 w 1231105"/>
              <a:gd name="connsiteY0-32" fmla="*/ 0 h 742951"/>
              <a:gd name="connsiteX1-33" fmla="*/ 759618 w 1231105"/>
              <a:gd name="connsiteY1-34" fmla="*/ 219075 h 742951"/>
              <a:gd name="connsiteX2-35" fmla="*/ 1231105 w 1231105"/>
              <a:gd name="connsiteY2-36" fmla="*/ 742951 h 742951"/>
              <a:gd name="connsiteX0-37" fmla="*/ 0 w 1231105"/>
              <a:gd name="connsiteY0-38" fmla="*/ 0 h 742951"/>
              <a:gd name="connsiteX1-39" fmla="*/ 759618 w 1231105"/>
              <a:gd name="connsiteY1-40" fmla="*/ 219075 h 742951"/>
              <a:gd name="connsiteX2-41" fmla="*/ 1231105 w 1231105"/>
              <a:gd name="connsiteY2-42" fmla="*/ 742951 h 742951"/>
              <a:gd name="connsiteX0-43" fmla="*/ 0 w 1238249"/>
              <a:gd name="connsiteY0-44" fmla="*/ 0 h 738189"/>
              <a:gd name="connsiteX1-45" fmla="*/ 766762 w 1238249"/>
              <a:gd name="connsiteY1-46" fmla="*/ 214313 h 738189"/>
              <a:gd name="connsiteX2-47" fmla="*/ 1238249 w 1238249"/>
              <a:gd name="connsiteY2-48" fmla="*/ 738189 h 7381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38249" h="738189">
                <a:moveTo>
                  <a:pt x="0" y="0"/>
                </a:moveTo>
                <a:cubicBezTo>
                  <a:pt x="260746" y="28178"/>
                  <a:pt x="560387" y="91281"/>
                  <a:pt x="766762" y="214313"/>
                </a:cubicBezTo>
                <a:cubicBezTo>
                  <a:pt x="973137" y="337345"/>
                  <a:pt x="1122757" y="512367"/>
                  <a:pt x="1238249" y="738189"/>
                </a:cubicBezTo>
              </a:path>
            </a:pathLst>
          </a:cu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8" name="任意多边形 337"/>
          <p:cNvSpPr/>
          <p:nvPr/>
        </p:nvSpPr>
        <p:spPr>
          <a:xfrm rot="4173026">
            <a:off x="6774057" y="3544017"/>
            <a:ext cx="1206260" cy="720979"/>
          </a:xfrm>
          <a:custGeom>
            <a:avLst/>
            <a:gdLst>
              <a:gd name="connsiteX0" fmla="*/ 0 w 1243012"/>
              <a:gd name="connsiteY0" fmla="*/ 0 h 747713"/>
              <a:gd name="connsiteX1" fmla="*/ 728662 w 1243012"/>
              <a:gd name="connsiteY1" fmla="*/ 228600 h 747713"/>
              <a:gd name="connsiteX2" fmla="*/ 1243012 w 1243012"/>
              <a:gd name="connsiteY2" fmla="*/ 747713 h 747713"/>
              <a:gd name="connsiteX0-1" fmla="*/ 0 w 1238249"/>
              <a:gd name="connsiteY0-2" fmla="*/ 0 h 738188"/>
              <a:gd name="connsiteX1-3" fmla="*/ 723899 w 1238249"/>
              <a:gd name="connsiteY1-4" fmla="*/ 219075 h 738188"/>
              <a:gd name="connsiteX2-5" fmla="*/ 1238249 w 1238249"/>
              <a:gd name="connsiteY2-6" fmla="*/ 738188 h 738188"/>
              <a:gd name="connsiteX0-7" fmla="*/ 0 w 1238249"/>
              <a:gd name="connsiteY0-8" fmla="*/ 0 h 738188"/>
              <a:gd name="connsiteX1-9" fmla="*/ 723899 w 1238249"/>
              <a:gd name="connsiteY1-10" fmla="*/ 219075 h 738188"/>
              <a:gd name="connsiteX2-11" fmla="*/ 1238249 w 1238249"/>
              <a:gd name="connsiteY2-12" fmla="*/ 738188 h 738188"/>
              <a:gd name="connsiteX0-13" fmla="*/ 0 w 1238249"/>
              <a:gd name="connsiteY0-14" fmla="*/ 0 h 742951"/>
              <a:gd name="connsiteX1-15" fmla="*/ 723899 w 1238249"/>
              <a:gd name="connsiteY1-16" fmla="*/ 223838 h 742951"/>
              <a:gd name="connsiteX2-17" fmla="*/ 1238249 w 1238249"/>
              <a:gd name="connsiteY2-18" fmla="*/ 742951 h 742951"/>
              <a:gd name="connsiteX0-19" fmla="*/ 0 w 1238249"/>
              <a:gd name="connsiteY0-20" fmla="*/ 0 h 742951"/>
              <a:gd name="connsiteX1-21" fmla="*/ 723899 w 1238249"/>
              <a:gd name="connsiteY1-22" fmla="*/ 223838 h 742951"/>
              <a:gd name="connsiteX2-23" fmla="*/ 1238249 w 1238249"/>
              <a:gd name="connsiteY2-24" fmla="*/ 742951 h 742951"/>
              <a:gd name="connsiteX0-25" fmla="*/ 0 w 1238249"/>
              <a:gd name="connsiteY0-26" fmla="*/ 0 h 742951"/>
              <a:gd name="connsiteX1-27" fmla="*/ 759618 w 1238249"/>
              <a:gd name="connsiteY1-28" fmla="*/ 219075 h 742951"/>
              <a:gd name="connsiteX2-29" fmla="*/ 1238249 w 1238249"/>
              <a:gd name="connsiteY2-30" fmla="*/ 742951 h 742951"/>
              <a:gd name="connsiteX0-31" fmla="*/ 0 w 1231105"/>
              <a:gd name="connsiteY0-32" fmla="*/ 0 h 742951"/>
              <a:gd name="connsiteX1-33" fmla="*/ 759618 w 1231105"/>
              <a:gd name="connsiteY1-34" fmla="*/ 219075 h 742951"/>
              <a:gd name="connsiteX2-35" fmla="*/ 1231105 w 1231105"/>
              <a:gd name="connsiteY2-36" fmla="*/ 742951 h 742951"/>
              <a:gd name="connsiteX0-37" fmla="*/ 0 w 1231105"/>
              <a:gd name="connsiteY0-38" fmla="*/ 0 h 742951"/>
              <a:gd name="connsiteX1-39" fmla="*/ 759618 w 1231105"/>
              <a:gd name="connsiteY1-40" fmla="*/ 219075 h 742951"/>
              <a:gd name="connsiteX2-41" fmla="*/ 1231105 w 1231105"/>
              <a:gd name="connsiteY2-42" fmla="*/ 742951 h 742951"/>
              <a:gd name="connsiteX0-43" fmla="*/ 0 w 1206260"/>
              <a:gd name="connsiteY0-44" fmla="*/ 0 h 720979"/>
              <a:gd name="connsiteX1-45" fmla="*/ 759618 w 1206260"/>
              <a:gd name="connsiteY1-46" fmla="*/ 219075 h 720979"/>
              <a:gd name="connsiteX2-47" fmla="*/ 1206260 w 1206260"/>
              <a:gd name="connsiteY2-48" fmla="*/ 720979 h 720979"/>
              <a:gd name="connsiteX0-49" fmla="*/ 0 w 1206260"/>
              <a:gd name="connsiteY0-50" fmla="*/ 0 h 720979"/>
              <a:gd name="connsiteX1-51" fmla="*/ 759618 w 1206260"/>
              <a:gd name="connsiteY1-52" fmla="*/ 219075 h 720979"/>
              <a:gd name="connsiteX2-53" fmla="*/ 1206260 w 1206260"/>
              <a:gd name="connsiteY2-54" fmla="*/ 720979 h 7209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06260" h="720979">
                <a:moveTo>
                  <a:pt x="0" y="0"/>
                </a:moveTo>
                <a:cubicBezTo>
                  <a:pt x="260746" y="28178"/>
                  <a:pt x="558575" y="98912"/>
                  <a:pt x="759618" y="219075"/>
                </a:cubicBezTo>
                <a:cubicBezTo>
                  <a:pt x="960661" y="339238"/>
                  <a:pt x="1099088" y="472845"/>
                  <a:pt x="1206260" y="720979"/>
                </a:cubicBezTo>
              </a:path>
            </a:pathLst>
          </a:cu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9" name="任意多边形 338"/>
          <p:cNvSpPr/>
          <p:nvPr/>
        </p:nvSpPr>
        <p:spPr>
          <a:xfrm rot="9201036">
            <a:off x="5362976" y="4494755"/>
            <a:ext cx="1305529" cy="565924"/>
          </a:xfrm>
          <a:custGeom>
            <a:avLst/>
            <a:gdLst>
              <a:gd name="connsiteX0" fmla="*/ 0 w 1243012"/>
              <a:gd name="connsiteY0" fmla="*/ 0 h 747713"/>
              <a:gd name="connsiteX1" fmla="*/ 728662 w 1243012"/>
              <a:gd name="connsiteY1" fmla="*/ 228600 h 747713"/>
              <a:gd name="connsiteX2" fmla="*/ 1243012 w 1243012"/>
              <a:gd name="connsiteY2" fmla="*/ 747713 h 747713"/>
              <a:gd name="connsiteX0-1" fmla="*/ 0 w 1238249"/>
              <a:gd name="connsiteY0-2" fmla="*/ 0 h 738188"/>
              <a:gd name="connsiteX1-3" fmla="*/ 723899 w 1238249"/>
              <a:gd name="connsiteY1-4" fmla="*/ 219075 h 738188"/>
              <a:gd name="connsiteX2-5" fmla="*/ 1238249 w 1238249"/>
              <a:gd name="connsiteY2-6" fmla="*/ 738188 h 738188"/>
              <a:gd name="connsiteX0-7" fmla="*/ 0 w 1238249"/>
              <a:gd name="connsiteY0-8" fmla="*/ 0 h 738188"/>
              <a:gd name="connsiteX1-9" fmla="*/ 723899 w 1238249"/>
              <a:gd name="connsiteY1-10" fmla="*/ 219075 h 738188"/>
              <a:gd name="connsiteX2-11" fmla="*/ 1238249 w 1238249"/>
              <a:gd name="connsiteY2-12" fmla="*/ 738188 h 738188"/>
              <a:gd name="connsiteX0-13" fmla="*/ 0 w 1238249"/>
              <a:gd name="connsiteY0-14" fmla="*/ 0 h 742951"/>
              <a:gd name="connsiteX1-15" fmla="*/ 723899 w 1238249"/>
              <a:gd name="connsiteY1-16" fmla="*/ 223838 h 742951"/>
              <a:gd name="connsiteX2-17" fmla="*/ 1238249 w 1238249"/>
              <a:gd name="connsiteY2-18" fmla="*/ 742951 h 742951"/>
              <a:gd name="connsiteX0-19" fmla="*/ 0 w 1238249"/>
              <a:gd name="connsiteY0-20" fmla="*/ 0 h 742951"/>
              <a:gd name="connsiteX1-21" fmla="*/ 723899 w 1238249"/>
              <a:gd name="connsiteY1-22" fmla="*/ 223838 h 742951"/>
              <a:gd name="connsiteX2-23" fmla="*/ 1238249 w 1238249"/>
              <a:gd name="connsiteY2-24" fmla="*/ 742951 h 742951"/>
              <a:gd name="connsiteX0-25" fmla="*/ 0 w 1238249"/>
              <a:gd name="connsiteY0-26" fmla="*/ 0 h 742951"/>
              <a:gd name="connsiteX1-27" fmla="*/ 759618 w 1238249"/>
              <a:gd name="connsiteY1-28" fmla="*/ 219075 h 742951"/>
              <a:gd name="connsiteX2-29" fmla="*/ 1238249 w 1238249"/>
              <a:gd name="connsiteY2-30" fmla="*/ 742951 h 742951"/>
              <a:gd name="connsiteX0-31" fmla="*/ 0 w 1231105"/>
              <a:gd name="connsiteY0-32" fmla="*/ 0 h 742951"/>
              <a:gd name="connsiteX1-33" fmla="*/ 759618 w 1231105"/>
              <a:gd name="connsiteY1-34" fmla="*/ 219075 h 742951"/>
              <a:gd name="connsiteX2-35" fmla="*/ 1231105 w 1231105"/>
              <a:gd name="connsiteY2-36" fmla="*/ 742951 h 742951"/>
              <a:gd name="connsiteX0-37" fmla="*/ 0 w 1231105"/>
              <a:gd name="connsiteY0-38" fmla="*/ 0 h 742951"/>
              <a:gd name="connsiteX1-39" fmla="*/ 759618 w 1231105"/>
              <a:gd name="connsiteY1-40" fmla="*/ 219075 h 742951"/>
              <a:gd name="connsiteX2-41" fmla="*/ 1231105 w 1231105"/>
              <a:gd name="connsiteY2-42" fmla="*/ 742951 h 742951"/>
              <a:gd name="connsiteX0-43" fmla="*/ 0 w 1206260"/>
              <a:gd name="connsiteY0-44" fmla="*/ 0 h 720979"/>
              <a:gd name="connsiteX1-45" fmla="*/ 759618 w 1206260"/>
              <a:gd name="connsiteY1-46" fmla="*/ 219075 h 720979"/>
              <a:gd name="connsiteX2-47" fmla="*/ 1206260 w 1206260"/>
              <a:gd name="connsiteY2-48" fmla="*/ 720979 h 720979"/>
              <a:gd name="connsiteX0-49" fmla="*/ 0 w 1206260"/>
              <a:gd name="connsiteY0-50" fmla="*/ 0 h 720979"/>
              <a:gd name="connsiteX1-51" fmla="*/ 759618 w 1206260"/>
              <a:gd name="connsiteY1-52" fmla="*/ 219075 h 720979"/>
              <a:gd name="connsiteX2-53" fmla="*/ 1206260 w 1206260"/>
              <a:gd name="connsiteY2-54" fmla="*/ 720979 h 720979"/>
              <a:gd name="connsiteX0-55" fmla="*/ 0 w 1236182"/>
              <a:gd name="connsiteY0-56" fmla="*/ 0 h 650739"/>
              <a:gd name="connsiteX1-57" fmla="*/ 789540 w 1236182"/>
              <a:gd name="connsiteY1-58" fmla="*/ 148835 h 650739"/>
              <a:gd name="connsiteX2-59" fmla="*/ 1236182 w 1236182"/>
              <a:gd name="connsiteY2-60" fmla="*/ 650739 h 650739"/>
              <a:gd name="connsiteX0-61" fmla="*/ 0 w 1236182"/>
              <a:gd name="connsiteY0-62" fmla="*/ 352 h 651091"/>
              <a:gd name="connsiteX1-63" fmla="*/ 789540 w 1236182"/>
              <a:gd name="connsiteY1-64" fmla="*/ 149187 h 651091"/>
              <a:gd name="connsiteX2-65" fmla="*/ 1236182 w 1236182"/>
              <a:gd name="connsiteY2-66" fmla="*/ 651091 h 651091"/>
              <a:gd name="connsiteX0-67" fmla="*/ 0 w 1305529"/>
              <a:gd name="connsiteY0-68" fmla="*/ 278 h 565924"/>
              <a:gd name="connsiteX1-69" fmla="*/ 789540 w 1305529"/>
              <a:gd name="connsiteY1-70" fmla="*/ 149113 h 565924"/>
              <a:gd name="connsiteX2-71" fmla="*/ 1305529 w 1305529"/>
              <a:gd name="connsiteY2-72" fmla="*/ 565924 h 565924"/>
              <a:gd name="connsiteX0-73" fmla="*/ 0 w 1305529"/>
              <a:gd name="connsiteY0-74" fmla="*/ 278 h 565924"/>
              <a:gd name="connsiteX1-75" fmla="*/ 789540 w 1305529"/>
              <a:gd name="connsiteY1-76" fmla="*/ 149113 h 565924"/>
              <a:gd name="connsiteX2-77" fmla="*/ 1305529 w 1305529"/>
              <a:gd name="connsiteY2-78" fmla="*/ 565924 h 565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305529" h="565924">
                <a:moveTo>
                  <a:pt x="0" y="278"/>
                </a:moveTo>
                <a:cubicBezTo>
                  <a:pt x="242690" y="-4584"/>
                  <a:pt x="571952" y="54839"/>
                  <a:pt x="789540" y="149113"/>
                </a:cubicBezTo>
                <a:cubicBezTo>
                  <a:pt x="1007128" y="243387"/>
                  <a:pt x="1179195" y="313503"/>
                  <a:pt x="1305529" y="565924"/>
                </a:cubicBezTo>
              </a:path>
            </a:pathLst>
          </a:cu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0" name="任意多边形 339"/>
          <p:cNvSpPr/>
          <p:nvPr/>
        </p:nvSpPr>
        <p:spPr>
          <a:xfrm rot="12770164">
            <a:off x="4231050" y="3404224"/>
            <a:ext cx="1099064" cy="724581"/>
          </a:xfrm>
          <a:custGeom>
            <a:avLst/>
            <a:gdLst>
              <a:gd name="connsiteX0" fmla="*/ 0 w 1243012"/>
              <a:gd name="connsiteY0" fmla="*/ 0 h 747713"/>
              <a:gd name="connsiteX1" fmla="*/ 728662 w 1243012"/>
              <a:gd name="connsiteY1" fmla="*/ 228600 h 747713"/>
              <a:gd name="connsiteX2" fmla="*/ 1243012 w 1243012"/>
              <a:gd name="connsiteY2" fmla="*/ 747713 h 747713"/>
              <a:gd name="connsiteX0-1" fmla="*/ 0 w 1238249"/>
              <a:gd name="connsiteY0-2" fmla="*/ 0 h 738188"/>
              <a:gd name="connsiteX1-3" fmla="*/ 723899 w 1238249"/>
              <a:gd name="connsiteY1-4" fmla="*/ 219075 h 738188"/>
              <a:gd name="connsiteX2-5" fmla="*/ 1238249 w 1238249"/>
              <a:gd name="connsiteY2-6" fmla="*/ 738188 h 738188"/>
              <a:gd name="connsiteX0-7" fmla="*/ 0 w 1238249"/>
              <a:gd name="connsiteY0-8" fmla="*/ 0 h 738188"/>
              <a:gd name="connsiteX1-9" fmla="*/ 723899 w 1238249"/>
              <a:gd name="connsiteY1-10" fmla="*/ 219075 h 738188"/>
              <a:gd name="connsiteX2-11" fmla="*/ 1238249 w 1238249"/>
              <a:gd name="connsiteY2-12" fmla="*/ 738188 h 738188"/>
              <a:gd name="connsiteX0-13" fmla="*/ 0 w 1238249"/>
              <a:gd name="connsiteY0-14" fmla="*/ 0 h 742951"/>
              <a:gd name="connsiteX1-15" fmla="*/ 723899 w 1238249"/>
              <a:gd name="connsiteY1-16" fmla="*/ 223838 h 742951"/>
              <a:gd name="connsiteX2-17" fmla="*/ 1238249 w 1238249"/>
              <a:gd name="connsiteY2-18" fmla="*/ 742951 h 742951"/>
              <a:gd name="connsiteX0-19" fmla="*/ 0 w 1238249"/>
              <a:gd name="connsiteY0-20" fmla="*/ 0 h 742951"/>
              <a:gd name="connsiteX1-21" fmla="*/ 723899 w 1238249"/>
              <a:gd name="connsiteY1-22" fmla="*/ 223838 h 742951"/>
              <a:gd name="connsiteX2-23" fmla="*/ 1238249 w 1238249"/>
              <a:gd name="connsiteY2-24" fmla="*/ 742951 h 742951"/>
              <a:gd name="connsiteX0-25" fmla="*/ 0 w 1238249"/>
              <a:gd name="connsiteY0-26" fmla="*/ 0 h 742951"/>
              <a:gd name="connsiteX1-27" fmla="*/ 759618 w 1238249"/>
              <a:gd name="connsiteY1-28" fmla="*/ 219075 h 742951"/>
              <a:gd name="connsiteX2-29" fmla="*/ 1238249 w 1238249"/>
              <a:gd name="connsiteY2-30" fmla="*/ 742951 h 742951"/>
              <a:gd name="connsiteX0-31" fmla="*/ 0 w 1231105"/>
              <a:gd name="connsiteY0-32" fmla="*/ 0 h 742951"/>
              <a:gd name="connsiteX1-33" fmla="*/ 759618 w 1231105"/>
              <a:gd name="connsiteY1-34" fmla="*/ 219075 h 742951"/>
              <a:gd name="connsiteX2-35" fmla="*/ 1231105 w 1231105"/>
              <a:gd name="connsiteY2-36" fmla="*/ 742951 h 742951"/>
              <a:gd name="connsiteX0-37" fmla="*/ 0 w 1231105"/>
              <a:gd name="connsiteY0-38" fmla="*/ 0 h 742951"/>
              <a:gd name="connsiteX1-39" fmla="*/ 759618 w 1231105"/>
              <a:gd name="connsiteY1-40" fmla="*/ 219075 h 742951"/>
              <a:gd name="connsiteX2-41" fmla="*/ 1231105 w 1231105"/>
              <a:gd name="connsiteY2-42" fmla="*/ 742951 h 742951"/>
              <a:gd name="connsiteX0-43" fmla="*/ 0 w 1206260"/>
              <a:gd name="connsiteY0-44" fmla="*/ 0 h 720979"/>
              <a:gd name="connsiteX1-45" fmla="*/ 759618 w 1206260"/>
              <a:gd name="connsiteY1-46" fmla="*/ 219075 h 720979"/>
              <a:gd name="connsiteX2-47" fmla="*/ 1206260 w 1206260"/>
              <a:gd name="connsiteY2-48" fmla="*/ 720979 h 720979"/>
              <a:gd name="connsiteX0-49" fmla="*/ 0 w 1206260"/>
              <a:gd name="connsiteY0-50" fmla="*/ 0 h 720979"/>
              <a:gd name="connsiteX1-51" fmla="*/ 759618 w 1206260"/>
              <a:gd name="connsiteY1-52" fmla="*/ 219075 h 720979"/>
              <a:gd name="connsiteX2-53" fmla="*/ 1206260 w 1206260"/>
              <a:gd name="connsiteY2-54" fmla="*/ 720979 h 720979"/>
              <a:gd name="connsiteX0-55" fmla="*/ 0 w 1236182"/>
              <a:gd name="connsiteY0-56" fmla="*/ 0 h 650739"/>
              <a:gd name="connsiteX1-57" fmla="*/ 789540 w 1236182"/>
              <a:gd name="connsiteY1-58" fmla="*/ 148835 h 650739"/>
              <a:gd name="connsiteX2-59" fmla="*/ 1236182 w 1236182"/>
              <a:gd name="connsiteY2-60" fmla="*/ 650739 h 650739"/>
              <a:gd name="connsiteX0-61" fmla="*/ 0 w 1236182"/>
              <a:gd name="connsiteY0-62" fmla="*/ 352 h 651091"/>
              <a:gd name="connsiteX1-63" fmla="*/ 789540 w 1236182"/>
              <a:gd name="connsiteY1-64" fmla="*/ 149187 h 651091"/>
              <a:gd name="connsiteX2-65" fmla="*/ 1236182 w 1236182"/>
              <a:gd name="connsiteY2-66" fmla="*/ 651091 h 651091"/>
              <a:gd name="connsiteX0-67" fmla="*/ 0 w 1305529"/>
              <a:gd name="connsiteY0-68" fmla="*/ 278 h 565924"/>
              <a:gd name="connsiteX1-69" fmla="*/ 789540 w 1305529"/>
              <a:gd name="connsiteY1-70" fmla="*/ 149113 h 565924"/>
              <a:gd name="connsiteX2-71" fmla="*/ 1305529 w 1305529"/>
              <a:gd name="connsiteY2-72" fmla="*/ 565924 h 565924"/>
              <a:gd name="connsiteX0-73" fmla="*/ 0 w 1305529"/>
              <a:gd name="connsiteY0-74" fmla="*/ 278 h 565924"/>
              <a:gd name="connsiteX1-75" fmla="*/ 789540 w 1305529"/>
              <a:gd name="connsiteY1-76" fmla="*/ 149113 h 565924"/>
              <a:gd name="connsiteX2-77" fmla="*/ 1305529 w 1305529"/>
              <a:gd name="connsiteY2-78" fmla="*/ 565924 h 565924"/>
              <a:gd name="connsiteX0-79" fmla="*/ 0 w 1140442"/>
              <a:gd name="connsiteY0-80" fmla="*/ 486 h 740689"/>
              <a:gd name="connsiteX1-81" fmla="*/ 789540 w 1140442"/>
              <a:gd name="connsiteY1-82" fmla="*/ 149321 h 740689"/>
              <a:gd name="connsiteX2-83" fmla="*/ 1140442 w 1140442"/>
              <a:gd name="connsiteY2-84" fmla="*/ 740689 h 740689"/>
              <a:gd name="connsiteX0-85" fmla="*/ 0 w 1140442"/>
              <a:gd name="connsiteY0-86" fmla="*/ 201 h 740404"/>
              <a:gd name="connsiteX1-87" fmla="*/ 719384 w 1140442"/>
              <a:gd name="connsiteY1-88" fmla="*/ 202813 h 740404"/>
              <a:gd name="connsiteX2-89" fmla="*/ 1140442 w 1140442"/>
              <a:gd name="connsiteY2-90" fmla="*/ 740404 h 740404"/>
              <a:gd name="connsiteX0-91" fmla="*/ 0 w 1139604"/>
              <a:gd name="connsiteY0-92" fmla="*/ 204 h 752284"/>
              <a:gd name="connsiteX1-93" fmla="*/ 719384 w 1139604"/>
              <a:gd name="connsiteY1-94" fmla="*/ 202816 h 752284"/>
              <a:gd name="connsiteX2-95" fmla="*/ 1139604 w 1139604"/>
              <a:gd name="connsiteY2-96" fmla="*/ 752284 h 752284"/>
              <a:gd name="connsiteX0-97" fmla="*/ 0 w 1139278"/>
              <a:gd name="connsiteY0-98" fmla="*/ 197 h 729815"/>
              <a:gd name="connsiteX1-99" fmla="*/ 719384 w 1139278"/>
              <a:gd name="connsiteY1-100" fmla="*/ 202809 h 729815"/>
              <a:gd name="connsiteX2-101" fmla="*/ 1139278 w 1139278"/>
              <a:gd name="connsiteY2-102" fmla="*/ 729815 h 729815"/>
              <a:gd name="connsiteX0-103" fmla="*/ 0 w 1100937"/>
              <a:gd name="connsiteY0-104" fmla="*/ 197 h 731886"/>
              <a:gd name="connsiteX1-105" fmla="*/ 719384 w 1100937"/>
              <a:gd name="connsiteY1-106" fmla="*/ 202809 h 731886"/>
              <a:gd name="connsiteX2-107" fmla="*/ 1100937 w 1100937"/>
              <a:gd name="connsiteY2-108" fmla="*/ 731886 h 731886"/>
              <a:gd name="connsiteX0-109" fmla="*/ 0 w 1099064"/>
              <a:gd name="connsiteY0-110" fmla="*/ 195 h 724590"/>
              <a:gd name="connsiteX1-111" fmla="*/ 719384 w 1099064"/>
              <a:gd name="connsiteY1-112" fmla="*/ 202807 h 724590"/>
              <a:gd name="connsiteX2-113" fmla="*/ 1099064 w 1099064"/>
              <a:gd name="connsiteY2-114" fmla="*/ 724590 h 724590"/>
              <a:gd name="connsiteX0-115" fmla="*/ 0 w 1099064"/>
              <a:gd name="connsiteY0-116" fmla="*/ 186 h 724581"/>
              <a:gd name="connsiteX1-117" fmla="*/ 699504 w 1099064"/>
              <a:gd name="connsiteY1-118" fmla="*/ 207125 h 724581"/>
              <a:gd name="connsiteX2-119" fmla="*/ 1099064 w 1099064"/>
              <a:gd name="connsiteY2-120" fmla="*/ 724581 h 72458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099064" h="724581">
                <a:moveTo>
                  <a:pt x="0" y="186"/>
                </a:moveTo>
                <a:cubicBezTo>
                  <a:pt x="242690" y="-4676"/>
                  <a:pt x="516327" y="86393"/>
                  <a:pt x="699504" y="207125"/>
                </a:cubicBezTo>
                <a:cubicBezTo>
                  <a:pt x="882681" y="327857"/>
                  <a:pt x="972730" y="472160"/>
                  <a:pt x="1099064" y="724581"/>
                </a:cubicBezTo>
              </a:path>
            </a:pathLst>
          </a:cu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1" name="任意多边形 340"/>
          <p:cNvSpPr/>
          <p:nvPr/>
        </p:nvSpPr>
        <p:spPr>
          <a:xfrm>
            <a:off x="3249611" y="2337123"/>
            <a:ext cx="1634778" cy="399727"/>
          </a:xfrm>
          <a:custGeom>
            <a:avLst/>
            <a:gdLst>
              <a:gd name="connsiteX0" fmla="*/ 1606550 w 1806206"/>
              <a:gd name="connsiteY0" fmla="*/ 396955 h 396955"/>
              <a:gd name="connsiteX1" fmla="*/ 1663700 w 1806206"/>
              <a:gd name="connsiteY1" fmla="*/ 47705 h 396955"/>
              <a:gd name="connsiteX2" fmla="*/ 0 w 1806206"/>
              <a:gd name="connsiteY2" fmla="*/ 3255 h 396955"/>
              <a:gd name="connsiteX0-1" fmla="*/ 1606550 w 1778813"/>
              <a:gd name="connsiteY0-2" fmla="*/ 396955 h 396955"/>
              <a:gd name="connsiteX1-3" fmla="*/ 1663700 w 1778813"/>
              <a:gd name="connsiteY1-4" fmla="*/ 47705 h 396955"/>
              <a:gd name="connsiteX2-5" fmla="*/ 0 w 1778813"/>
              <a:gd name="connsiteY2-6" fmla="*/ 3255 h 396955"/>
              <a:gd name="connsiteX0-7" fmla="*/ 1606550 w 1707131"/>
              <a:gd name="connsiteY0-8" fmla="*/ 393700 h 393700"/>
              <a:gd name="connsiteX1-9" fmla="*/ 1663700 w 1707131"/>
              <a:gd name="connsiteY1-10" fmla="*/ 44450 h 393700"/>
              <a:gd name="connsiteX2-11" fmla="*/ 0 w 1707131"/>
              <a:gd name="connsiteY2-12" fmla="*/ 0 h 393700"/>
              <a:gd name="connsiteX0-13" fmla="*/ 1606550 w 1688342"/>
              <a:gd name="connsiteY0-14" fmla="*/ 393700 h 393700"/>
              <a:gd name="connsiteX1-15" fmla="*/ 1663700 w 1688342"/>
              <a:gd name="connsiteY1-16" fmla="*/ 44450 h 393700"/>
              <a:gd name="connsiteX2-17" fmla="*/ 0 w 1688342"/>
              <a:gd name="connsiteY2-18" fmla="*/ 0 h 393700"/>
              <a:gd name="connsiteX0-19" fmla="*/ 1606550 w 1696666"/>
              <a:gd name="connsiteY0-20" fmla="*/ 393700 h 393700"/>
              <a:gd name="connsiteX1-21" fmla="*/ 1663700 w 1696666"/>
              <a:gd name="connsiteY1-22" fmla="*/ 44450 h 393700"/>
              <a:gd name="connsiteX2-23" fmla="*/ 0 w 1696666"/>
              <a:gd name="connsiteY2-24" fmla="*/ 0 h 393700"/>
              <a:gd name="connsiteX0-25" fmla="*/ 1606550 w 1695032"/>
              <a:gd name="connsiteY0-26" fmla="*/ 393700 h 393700"/>
              <a:gd name="connsiteX1-27" fmla="*/ 1663700 w 1695032"/>
              <a:gd name="connsiteY1-28" fmla="*/ 44450 h 393700"/>
              <a:gd name="connsiteX2-29" fmla="*/ 0 w 1695032"/>
              <a:gd name="connsiteY2-30" fmla="*/ 0 h 393700"/>
              <a:gd name="connsiteX0-31" fmla="*/ 1606550 w 1616795"/>
              <a:gd name="connsiteY0-32" fmla="*/ 393700 h 393700"/>
              <a:gd name="connsiteX1-33" fmla="*/ 1485900 w 1616795"/>
              <a:gd name="connsiteY1-34" fmla="*/ 57150 h 393700"/>
              <a:gd name="connsiteX2-35" fmla="*/ 0 w 1616795"/>
              <a:gd name="connsiteY2-36" fmla="*/ 0 h 393700"/>
              <a:gd name="connsiteX0-37" fmla="*/ 1606550 w 1612573"/>
              <a:gd name="connsiteY0-38" fmla="*/ 393700 h 393700"/>
              <a:gd name="connsiteX1-39" fmla="*/ 1406525 w 1612573"/>
              <a:gd name="connsiteY1-40" fmla="*/ 34925 h 393700"/>
              <a:gd name="connsiteX2-41" fmla="*/ 0 w 1612573"/>
              <a:gd name="connsiteY2-42" fmla="*/ 0 h 393700"/>
              <a:gd name="connsiteX0-43" fmla="*/ 1606550 w 1611562"/>
              <a:gd name="connsiteY0-44" fmla="*/ 393700 h 393700"/>
              <a:gd name="connsiteX1-45" fmla="*/ 1368425 w 1611562"/>
              <a:gd name="connsiteY1-46" fmla="*/ 12700 h 393700"/>
              <a:gd name="connsiteX2-47" fmla="*/ 0 w 1611562"/>
              <a:gd name="connsiteY2-48" fmla="*/ 0 h 393700"/>
              <a:gd name="connsiteX0-49" fmla="*/ 1606550 w 1611782"/>
              <a:gd name="connsiteY0-50" fmla="*/ 393700 h 393700"/>
              <a:gd name="connsiteX1-51" fmla="*/ 1377950 w 1611782"/>
              <a:gd name="connsiteY1-52" fmla="*/ 41275 h 393700"/>
              <a:gd name="connsiteX2-53" fmla="*/ 0 w 1611782"/>
              <a:gd name="connsiteY2-54" fmla="*/ 0 h 393700"/>
              <a:gd name="connsiteX0-55" fmla="*/ 1606550 w 1614855"/>
              <a:gd name="connsiteY0-56" fmla="*/ 393700 h 393700"/>
              <a:gd name="connsiteX1-57" fmla="*/ 1377950 w 1614855"/>
              <a:gd name="connsiteY1-58" fmla="*/ 41275 h 393700"/>
              <a:gd name="connsiteX2-59" fmla="*/ 0 w 1614855"/>
              <a:gd name="connsiteY2-60" fmla="*/ 0 h 393700"/>
              <a:gd name="connsiteX0-61" fmla="*/ 1616075 w 1634778"/>
              <a:gd name="connsiteY0-62" fmla="*/ 399727 h 399727"/>
              <a:gd name="connsiteX1-63" fmla="*/ 1387475 w 1634778"/>
              <a:gd name="connsiteY1-64" fmla="*/ 47302 h 399727"/>
              <a:gd name="connsiteX2-65" fmla="*/ 0 w 1634778"/>
              <a:gd name="connsiteY2-66" fmla="*/ 3645 h 3997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634778" h="399727">
                <a:moveTo>
                  <a:pt x="1616075" y="399727"/>
                </a:moveTo>
                <a:cubicBezTo>
                  <a:pt x="1654704" y="281722"/>
                  <a:pt x="1656821" y="113316"/>
                  <a:pt x="1387475" y="47302"/>
                </a:cubicBezTo>
                <a:cubicBezTo>
                  <a:pt x="1118129" y="-18712"/>
                  <a:pt x="0" y="3645"/>
                  <a:pt x="0" y="3645"/>
                </a:cubicBezTo>
              </a:path>
            </a:pathLst>
          </a:cu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2" name="组合 341"/>
          <p:cNvGrpSpPr/>
          <p:nvPr/>
        </p:nvGrpSpPr>
        <p:grpSpPr>
          <a:xfrm rot="19694882">
            <a:off x="4954275" y="2119169"/>
            <a:ext cx="541755" cy="208771"/>
            <a:chOff x="4072754" y="2336442"/>
            <a:chExt cx="677997" cy="316723"/>
          </a:xfrm>
        </p:grpSpPr>
        <p:sp>
          <p:nvSpPr>
            <p:cNvPr id="343" name="任意多边形: 形状 26"/>
            <p:cNvSpPr/>
            <p:nvPr/>
          </p:nvSpPr>
          <p:spPr>
            <a:xfrm rot="10540049">
              <a:off x="4100667" y="2569773"/>
              <a:ext cx="650084" cy="8339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7103 w 692188"/>
                <a:gd name="connsiteY0-2" fmla="*/ 0 h 218209"/>
                <a:gd name="connsiteX1-3" fmla="*/ 90230 w 692188"/>
                <a:gd name="connsiteY1-4" fmla="*/ 135082 h 218209"/>
                <a:gd name="connsiteX2-5" fmla="*/ 666418 w 692188"/>
                <a:gd name="connsiteY2-6" fmla="*/ 158137 h 218209"/>
                <a:gd name="connsiteX3-7" fmla="*/ 599385 w 692188"/>
                <a:gd name="connsiteY3-8" fmla="*/ 218209 h 218209"/>
                <a:gd name="connsiteX4-9" fmla="*/ 599385 w 692188"/>
                <a:gd name="connsiteY4-10" fmla="*/ 218209 h 218209"/>
                <a:gd name="connsiteX0-11" fmla="*/ 7103 w 804262"/>
                <a:gd name="connsiteY0-12" fmla="*/ 0 h 418066"/>
                <a:gd name="connsiteX1-13" fmla="*/ 90230 w 804262"/>
                <a:gd name="connsiteY1-14" fmla="*/ 135082 h 418066"/>
                <a:gd name="connsiteX2-15" fmla="*/ 666418 w 804262"/>
                <a:gd name="connsiteY2-16" fmla="*/ 158137 h 418066"/>
                <a:gd name="connsiteX3-17" fmla="*/ 599385 w 804262"/>
                <a:gd name="connsiteY3-18" fmla="*/ 218209 h 418066"/>
                <a:gd name="connsiteX4-19" fmla="*/ 804262 w 804262"/>
                <a:gd name="connsiteY4-20" fmla="*/ 418065 h 418066"/>
                <a:gd name="connsiteX0-21" fmla="*/ 7103 w 804262"/>
                <a:gd name="connsiteY0-22" fmla="*/ 0 h 418064"/>
                <a:gd name="connsiteX1-23" fmla="*/ 90230 w 804262"/>
                <a:gd name="connsiteY1-24" fmla="*/ 135082 h 418064"/>
                <a:gd name="connsiteX2-25" fmla="*/ 666418 w 804262"/>
                <a:gd name="connsiteY2-26" fmla="*/ 158137 h 418064"/>
                <a:gd name="connsiteX3-27" fmla="*/ 649061 w 804262"/>
                <a:gd name="connsiteY3-28" fmla="*/ 234353 h 418064"/>
                <a:gd name="connsiteX4-29" fmla="*/ 804262 w 804262"/>
                <a:gd name="connsiteY4-30" fmla="*/ 418065 h 418064"/>
                <a:gd name="connsiteX0-31" fmla="*/ 7103 w 703746"/>
                <a:gd name="connsiteY0-32" fmla="*/ 0 h 234354"/>
                <a:gd name="connsiteX1-33" fmla="*/ 90230 w 703746"/>
                <a:gd name="connsiteY1-34" fmla="*/ 135082 h 234354"/>
                <a:gd name="connsiteX2-35" fmla="*/ 666418 w 703746"/>
                <a:gd name="connsiteY2-36" fmla="*/ 158137 h 234354"/>
                <a:gd name="connsiteX3-37" fmla="*/ 649061 w 703746"/>
                <a:gd name="connsiteY3-38" fmla="*/ 234353 h 234354"/>
                <a:gd name="connsiteX0-39" fmla="*/ 7103 w 708469"/>
                <a:gd name="connsiteY0-40" fmla="*/ 0 h 249688"/>
                <a:gd name="connsiteX1-41" fmla="*/ 90230 w 708469"/>
                <a:gd name="connsiteY1-42" fmla="*/ 135082 h 249688"/>
                <a:gd name="connsiteX2-43" fmla="*/ 666418 w 708469"/>
                <a:gd name="connsiteY2-44" fmla="*/ 158137 h 249688"/>
                <a:gd name="connsiteX3-45" fmla="*/ 664513 w 708469"/>
                <a:gd name="connsiteY3-46" fmla="*/ 249688 h 249688"/>
                <a:gd name="connsiteX0-47" fmla="*/ 1435 w 767430"/>
                <a:gd name="connsiteY0-48" fmla="*/ -1 h 200383"/>
                <a:gd name="connsiteX1-49" fmla="*/ 149191 w 767430"/>
                <a:gd name="connsiteY1-50" fmla="*/ 85777 h 200383"/>
                <a:gd name="connsiteX2-51" fmla="*/ 725379 w 767430"/>
                <a:gd name="connsiteY2-52" fmla="*/ 108832 h 200383"/>
                <a:gd name="connsiteX3-53" fmla="*/ 723474 w 767430"/>
                <a:gd name="connsiteY3-54" fmla="*/ 200383 h 200383"/>
                <a:gd name="connsiteX0-55" fmla="*/ 1067 w 787985"/>
                <a:gd name="connsiteY0-56" fmla="*/ 0 h 182754"/>
                <a:gd name="connsiteX1-57" fmla="*/ 169746 w 787985"/>
                <a:gd name="connsiteY1-58" fmla="*/ 68148 h 182754"/>
                <a:gd name="connsiteX2-59" fmla="*/ 745934 w 787985"/>
                <a:gd name="connsiteY2-60" fmla="*/ 91203 h 182754"/>
                <a:gd name="connsiteX3-61" fmla="*/ 744029 w 787985"/>
                <a:gd name="connsiteY3-62" fmla="*/ 182754 h 182754"/>
                <a:gd name="connsiteX0-63" fmla="*/ 0 w 786918"/>
                <a:gd name="connsiteY0-64" fmla="*/ 0 h 182754"/>
                <a:gd name="connsiteX1-65" fmla="*/ 168679 w 786918"/>
                <a:gd name="connsiteY1-66" fmla="*/ 68148 h 182754"/>
                <a:gd name="connsiteX2-67" fmla="*/ 744867 w 786918"/>
                <a:gd name="connsiteY2-68" fmla="*/ 91203 h 182754"/>
                <a:gd name="connsiteX3-69" fmla="*/ 742962 w 786918"/>
                <a:gd name="connsiteY3-70" fmla="*/ 182754 h 182754"/>
                <a:gd name="connsiteX0-71" fmla="*/ 0 w 786918"/>
                <a:gd name="connsiteY0-72" fmla="*/ 110 h 182864"/>
                <a:gd name="connsiteX1-73" fmla="*/ 168679 w 786918"/>
                <a:gd name="connsiteY1-74" fmla="*/ 68258 h 182864"/>
                <a:gd name="connsiteX2-75" fmla="*/ 744867 w 786918"/>
                <a:gd name="connsiteY2-76" fmla="*/ 91313 h 182864"/>
                <a:gd name="connsiteX3-77" fmla="*/ 742962 w 786918"/>
                <a:gd name="connsiteY3-78" fmla="*/ 182864 h 182864"/>
                <a:gd name="connsiteX0-79" fmla="*/ 0 w 786918"/>
                <a:gd name="connsiteY0-80" fmla="*/ 0 h 182754"/>
                <a:gd name="connsiteX1-81" fmla="*/ 168679 w 786918"/>
                <a:gd name="connsiteY1-82" fmla="*/ 68148 h 182754"/>
                <a:gd name="connsiteX2-83" fmla="*/ 744867 w 786918"/>
                <a:gd name="connsiteY2-84" fmla="*/ 91203 h 182754"/>
                <a:gd name="connsiteX3-85" fmla="*/ 742962 w 786918"/>
                <a:gd name="connsiteY3-86" fmla="*/ 182754 h 182754"/>
                <a:gd name="connsiteX0-87" fmla="*/ 0 w 787244"/>
                <a:gd name="connsiteY0-88" fmla="*/ 0 h 182754"/>
                <a:gd name="connsiteX1-89" fmla="*/ 164274 w 787244"/>
                <a:gd name="connsiteY1-90" fmla="*/ 30614 h 182754"/>
                <a:gd name="connsiteX2-91" fmla="*/ 744867 w 787244"/>
                <a:gd name="connsiteY2-92" fmla="*/ 91203 h 182754"/>
                <a:gd name="connsiteX3-93" fmla="*/ 742962 w 787244"/>
                <a:gd name="connsiteY3-94" fmla="*/ 182754 h 182754"/>
                <a:gd name="connsiteX0-95" fmla="*/ 0 w 622970"/>
                <a:gd name="connsiteY0-96" fmla="*/ 0 h 152140"/>
                <a:gd name="connsiteX1-97" fmla="*/ 580593 w 622970"/>
                <a:gd name="connsiteY1-98" fmla="*/ 60589 h 152140"/>
                <a:gd name="connsiteX2-99" fmla="*/ 578688 w 622970"/>
                <a:gd name="connsiteY2-100" fmla="*/ 152140 h 152140"/>
                <a:gd name="connsiteX0-101" fmla="*/ 0 w 775994"/>
                <a:gd name="connsiteY0-102" fmla="*/ -1 h 166133"/>
                <a:gd name="connsiteX1-103" fmla="*/ 723065 w 775994"/>
                <a:gd name="connsiteY1-104" fmla="*/ 74582 h 166133"/>
                <a:gd name="connsiteX2-105" fmla="*/ 721160 w 775994"/>
                <a:gd name="connsiteY2-106" fmla="*/ 166133 h 166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75994" h="166133">
                  <a:moveTo>
                    <a:pt x="0" y="-1"/>
                  </a:moveTo>
                  <a:cubicBezTo>
                    <a:pt x="124144" y="15199"/>
                    <a:pt x="602872" y="46893"/>
                    <a:pt x="723065" y="74582"/>
                  </a:cubicBezTo>
                  <a:cubicBezTo>
                    <a:pt x="843258" y="102271"/>
                    <a:pt x="721160" y="166133"/>
                    <a:pt x="721160" y="166133"/>
                  </a:cubicBezTo>
                </a:path>
              </a:pathLst>
            </a:cu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4" name="任意多边形: 形状 26"/>
            <p:cNvSpPr/>
            <p:nvPr/>
          </p:nvSpPr>
          <p:spPr>
            <a:xfrm rot="10540049">
              <a:off x="4130280" y="2473174"/>
              <a:ext cx="587539" cy="13088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5562 w 687495"/>
                <a:gd name="connsiteY0-2" fmla="*/ 0 h 218209"/>
                <a:gd name="connsiteX1-3" fmla="*/ 88689 w 687495"/>
                <a:gd name="connsiteY1-4" fmla="*/ 135082 h 218209"/>
                <a:gd name="connsiteX2-5" fmla="*/ 618626 w 687495"/>
                <a:gd name="connsiteY2-6" fmla="*/ 155864 h 218209"/>
                <a:gd name="connsiteX3-7" fmla="*/ 678732 w 687495"/>
                <a:gd name="connsiteY3-8" fmla="*/ 199374 h 218209"/>
                <a:gd name="connsiteX4-9" fmla="*/ 597844 w 687495"/>
                <a:gd name="connsiteY4-10" fmla="*/ 218209 h 218209"/>
                <a:gd name="connsiteX5" fmla="*/ 597844 w 687495"/>
                <a:gd name="connsiteY5" fmla="*/ 218209 h 218209"/>
                <a:gd name="connsiteX0-11" fmla="*/ 5562 w 687494"/>
                <a:gd name="connsiteY0-12" fmla="*/ 0 h 246265"/>
                <a:gd name="connsiteX1-13" fmla="*/ 88689 w 687494"/>
                <a:gd name="connsiteY1-14" fmla="*/ 135082 h 246265"/>
                <a:gd name="connsiteX2-15" fmla="*/ 618626 w 687494"/>
                <a:gd name="connsiteY2-16" fmla="*/ 155864 h 246265"/>
                <a:gd name="connsiteX3-17" fmla="*/ 678732 w 687494"/>
                <a:gd name="connsiteY3-18" fmla="*/ 199374 h 246265"/>
                <a:gd name="connsiteX4-19" fmla="*/ 597844 w 687494"/>
                <a:gd name="connsiteY4-20" fmla="*/ 218209 h 246265"/>
                <a:gd name="connsiteX5-21" fmla="*/ 634907 w 687494"/>
                <a:gd name="connsiteY5-22" fmla="*/ 246266 h 246265"/>
                <a:gd name="connsiteX0-23" fmla="*/ 5562 w 687494"/>
                <a:gd name="connsiteY0-24" fmla="*/ 0 h 218209"/>
                <a:gd name="connsiteX1-25" fmla="*/ 88689 w 687494"/>
                <a:gd name="connsiteY1-26" fmla="*/ 135082 h 218209"/>
                <a:gd name="connsiteX2-27" fmla="*/ 618626 w 687494"/>
                <a:gd name="connsiteY2-28" fmla="*/ 155864 h 218209"/>
                <a:gd name="connsiteX3-29" fmla="*/ 678732 w 687494"/>
                <a:gd name="connsiteY3-30" fmla="*/ 199374 h 218209"/>
                <a:gd name="connsiteX4-31" fmla="*/ 597844 w 687494"/>
                <a:gd name="connsiteY4-32" fmla="*/ 218209 h 218209"/>
                <a:gd name="connsiteX0-33" fmla="*/ 5562 w 687494"/>
                <a:gd name="connsiteY0-34" fmla="*/ 0 h 232885"/>
                <a:gd name="connsiteX1-35" fmla="*/ 88689 w 687494"/>
                <a:gd name="connsiteY1-36" fmla="*/ 135082 h 232885"/>
                <a:gd name="connsiteX2-37" fmla="*/ 618626 w 687494"/>
                <a:gd name="connsiteY2-38" fmla="*/ 155864 h 232885"/>
                <a:gd name="connsiteX3-39" fmla="*/ 678732 w 687494"/>
                <a:gd name="connsiteY3-40" fmla="*/ 199374 h 232885"/>
                <a:gd name="connsiteX4-41" fmla="*/ 635491 w 687494"/>
                <a:gd name="connsiteY4-42" fmla="*/ 232886 h 232885"/>
                <a:gd name="connsiteX0-43" fmla="*/ 5562 w 684304"/>
                <a:gd name="connsiteY0-44" fmla="*/ 0 h 232887"/>
                <a:gd name="connsiteX1-45" fmla="*/ 88689 w 684304"/>
                <a:gd name="connsiteY1-46" fmla="*/ 135082 h 232887"/>
                <a:gd name="connsiteX2-47" fmla="*/ 618626 w 684304"/>
                <a:gd name="connsiteY2-48" fmla="*/ 155864 h 232887"/>
                <a:gd name="connsiteX3-49" fmla="*/ 673743 w 684304"/>
                <a:gd name="connsiteY3-50" fmla="*/ 175223 h 232887"/>
                <a:gd name="connsiteX4-51" fmla="*/ 635491 w 684304"/>
                <a:gd name="connsiteY4-52" fmla="*/ 232886 h 232887"/>
                <a:gd name="connsiteX0-53" fmla="*/ 5562 w 684305"/>
                <a:gd name="connsiteY0-54" fmla="*/ 0 h 247245"/>
                <a:gd name="connsiteX1-55" fmla="*/ 88689 w 684305"/>
                <a:gd name="connsiteY1-56" fmla="*/ 135082 h 247245"/>
                <a:gd name="connsiteX2-57" fmla="*/ 618626 w 684305"/>
                <a:gd name="connsiteY2-58" fmla="*/ 155864 h 247245"/>
                <a:gd name="connsiteX3-59" fmla="*/ 673743 w 684305"/>
                <a:gd name="connsiteY3-60" fmla="*/ 175223 h 247245"/>
                <a:gd name="connsiteX4-61" fmla="*/ 642924 w 684305"/>
                <a:gd name="connsiteY4-62" fmla="*/ 247244 h 247245"/>
                <a:gd name="connsiteX0-63" fmla="*/ 5562 w 694353"/>
                <a:gd name="connsiteY0-64" fmla="*/ 0 h 247243"/>
                <a:gd name="connsiteX1-65" fmla="*/ 88689 w 694353"/>
                <a:gd name="connsiteY1-66" fmla="*/ 135082 h 247243"/>
                <a:gd name="connsiteX2-67" fmla="*/ 618626 w 694353"/>
                <a:gd name="connsiteY2-68" fmla="*/ 155864 h 247243"/>
                <a:gd name="connsiteX3-69" fmla="*/ 688610 w 694353"/>
                <a:gd name="connsiteY3-70" fmla="*/ 203941 h 247243"/>
                <a:gd name="connsiteX4-71" fmla="*/ 642924 w 694353"/>
                <a:gd name="connsiteY4-72" fmla="*/ 247244 h 247243"/>
                <a:gd name="connsiteX0-73" fmla="*/ 5562 w 688656"/>
                <a:gd name="connsiteY0-74" fmla="*/ 0 h 247245"/>
                <a:gd name="connsiteX1-75" fmla="*/ 88689 w 688656"/>
                <a:gd name="connsiteY1-76" fmla="*/ 135082 h 247245"/>
                <a:gd name="connsiteX2-77" fmla="*/ 618626 w 688656"/>
                <a:gd name="connsiteY2-78" fmla="*/ 155864 h 247245"/>
                <a:gd name="connsiteX3-79" fmla="*/ 688610 w 688656"/>
                <a:gd name="connsiteY3-80" fmla="*/ 203941 h 247245"/>
                <a:gd name="connsiteX4-81" fmla="*/ 642924 w 688656"/>
                <a:gd name="connsiteY4-82" fmla="*/ 247244 h 247245"/>
                <a:gd name="connsiteX0-83" fmla="*/ 5562 w 688655"/>
                <a:gd name="connsiteY0-84" fmla="*/ 0 h 247243"/>
                <a:gd name="connsiteX1-85" fmla="*/ 88689 w 688655"/>
                <a:gd name="connsiteY1-86" fmla="*/ 135082 h 247243"/>
                <a:gd name="connsiteX2-87" fmla="*/ 618626 w 688655"/>
                <a:gd name="connsiteY2-88" fmla="*/ 155864 h 247243"/>
                <a:gd name="connsiteX3-89" fmla="*/ 688610 w 688655"/>
                <a:gd name="connsiteY3-90" fmla="*/ 203941 h 247243"/>
                <a:gd name="connsiteX4-91" fmla="*/ 642924 w 688655"/>
                <a:gd name="connsiteY4-92" fmla="*/ 247244 h 247243"/>
                <a:gd name="connsiteX0-93" fmla="*/ 5562 w 688655"/>
                <a:gd name="connsiteY0-94" fmla="*/ 0 h 203941"/>
                <a:gd name="connsiteX1-95" fmla="*/ 88689 w 688655"/>
                <a:gd name="connsiteY1-96" fmla="*/ 135082 h 203941"/>
                <a:gd name="connsiteX2-97" fmla="*/ 618626 w 688655"/>
                <a:gd name="connsiteY2-98" fmla="*/ 155864 h 203941"/>
                <a:gd name="connsiteX3-99" fmla="*/ 688610 w 688655"/>
                <a:gd name="connsiteY3-100" fmla="*/ 203941 h 203941"/>
                <a:gd name="connsiteX0-101" fmla="*/ 5562 w 677530"/>
                <a:gd name="connsiteY0-102" fmla="*/ 0 h 242131"/>
                <a:gd name="connsiteX1-103" fmla="*/ 88689 w 677530"/>
                <a:gd name="connsiteY1-104" fmla="*/ 135082 h 242131"/>
                <a:gd name="connsiteX2-105" fmla="*/ 618626 w 677530"/>
                <a:gd name="connsiteY2-106" fmla="*/ 155864 h 242131"/>
                <a:gd name="connsiteX3-107" fmla="*/ 670817 w 677530"/>
                <a:gd name="connsiteY3-108" fmla="*/ 242131 h 242131"/>
                <a:gd name="connsiteX0-109" fmla="*/ 5562 w 664333"/>
                <a:gd name="connsiteY0-110" fmla="*/ 0 h 238712"/>
                <a:gd name="connsiteX1-111" fmla="*/ 88689 w 664333"/>
                <a:gd name="connsiteY1-112" fmla="*/ 135082 h 238712"/>
                <a:gd name="connsiteX2-113" fmla="*/ 618626 w 664333"/>
                <a:gd name="connsiteY2-114" fmla="*/ 155864 h 238712"/>
                <a:gd name="connsiteX3-115" fmla="*/ 642752 w 664333"/>
                <a:gd name="connsiteY3-116" fmla="*/ 238712 h 238712"/>
                <a:gd name="connsiteX0-117" fmla="*/ 5562 w 711991"/>
                <a:gd name="connsiteY0-118" fmla="*/ 0 h 314413"/>
                <a:gd name="connsiteX1-119" fmla="*/ 88689 w 711991"/>
                <a:gd name="connsiteY1-120" fmla="*/ 135082 h 314413"/>
                <a:gd name="connsiteX2-121" fmla="*/ 618626 w 711991"/>
                <a:gd name="connsiteY2-122" fmla="*/ 155864 h 314413"/>
                <a:gd name="connsiteX3-123" fmla="*/ 711991 w 711991"/>
                <a:gd name="connsiteY3-124" fmla="*/ 314414 h 314413"/>
                <a:gd name="connsiteX0-125" fmla="*/ 5562 w 665363"/>
                <a:gd name="connsiteY0-126" fmla="*/ 0 h 272655"/>
                <a:gd name="connsiteX1-127" fmla="*/ 88689 w 665363"/>
                <a:gd name="connsiteY1-128" fmla="*/ 135082 h 272655"/>
                <a:gd name="connsiteX2-129" fmla="*/ 618626 w 665363"/>
                <a:gd name="connsiteY2-130" fmla="*/ 155864 h 272655"/>
                <a:gd name="connsiteX3-131" fmla="*/ 645298 w 665363"/>
                <a:gd name="connsiteY3-132" fmla="*/ 272656 h 272655"/>
                <a:gd name="connsiteX0-133" fmla="*/ 5562 w 676446"/>
                <a:gd name="connsiteY0-134" fmla="*/ 0 h 272657"/>
                <a:gd name="connsiteX1-135" fmla="*/ 88689 w 676446"/>
                <a:gd name="connsiteY1-136" fmla="*/ 135082 h 272657"/>
                <a:gd name="connsiteX2-137" fmla="*/ 618626 w 676446"/>
                <a:gd name="connsiteY2-138" fmla="*/ 155864 h 272657"/>
                <a:gd name="connsiteX3-139" fmla="*/ 645298 w 676446"/>
                <a:gd name="connsiteY3-140" fmla="*/ 272656 h 272657"/>
                <a:gd name="connsiteX0-141" fmla="*/ 20123 w 691007"/>
                <a:gd name="connsiteY0-142" fmla="*/ 0 h 272655"/>
                <a:gd name="connsiteX1-143" fmla="*/ 103250 w 691007"/>
                <a:gd name="connsiteY1-144" fmla="*/ 135082 h 272655"/>
                <a:gd name="connsiteX2-145" fmla="*/ 633187 w 691007"/>
                <a:gd name="connsiteY2-146" fmla="*/ 155864 h 272655"/>
                <a:gd name="connsiteX3-147" fmla="*/ 659859 w 691007"/>
                <a:gd name="connsiteY3-148" fmla="*/ 272656 h 272655"/>
                <a:gd name="connsiteX0-149" fmla="*/ 17841 w 701337"/>
                <a:gd name="connsiteY0-150" fmla="*/ 1 h 260740"/>
                <a:gd name="connsiteX1-151" fmla="*/ 113580 w 701337"/>
                <a:gd name="connsiteY1-152" fmla="*/ 123165 h 260740"/>
                <a:gd name="connsiteX2-153" fmla="*/ 643517 w 701337"/>
                <a:gd name="connsiteY2-154" fmla="*/ 143947 h 260740"/>
                <a:gd name="connsiteX3-155" fmla="*/ 670189 w 701337"/>
                <a:gd name="connsiteY3-156" fmla="*/ 260739 h 2607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01337" h="260740">
                  <a:moveTo>
                    <a:pt x="17841" y="1"/>
                  </a:moveTo>
                  <a:cubicBezTo>
                    <a:pt x="-24636" y="70720"/>
                    <a:pt x="9301" y="99174"/>
                    <a:pt x="113580" y="123165"/>
                  </a:cubicBezTo>
                  <a:cubicBezTo>
                    <a:pt x="217859" y="147156"/>
                    <a:pt x="525421" y="101115"/>
                    <a:pt x="643517" y="143947"/>
                  </a:cubicBezTo>
                  <a:cubicBezTo>
                    <a:pt x="761613" y="186779"/>
                    <a:pt x="660646" y="225217"/>
                    <a:pt x="670189" y="260739"/>
                  </a:cubicBezTo>
                </a:path>
              </a:pathLst>
            </a:cu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5" name="任意多边形: 形状 26"/>
            <p:cNvSpPr/>
            <p:nvPr/>
          </p:nvSpPr>
          <p:spPr>
            <a:xfrm rot="10540049">
              <a:off x="4144227" y="2399377"/>
              <a:ext cx="558447" cy="10953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20556 w 666610"/>
                <a:gd name="connsiteY0-2" fmla="*/ 0 h 218209"/>
                <a:gd name="connsiteX1-3" fmla="*/ 103683 w 666610"/>
                <a:gd name="connsiteY1-4" fmla="*/ 135082 h 218209"/>
                <a:gd name="connsiteX2-5" fmla="*/ 633620 w 666610"/>
                <a:gd name="connsiteY2-6" fmla="*/ 155864 h 218209"/>
                <a:gd name="connsiteX3-7" fmla="*/ 612838 w 666610"/>
                <a:gd name="connsiteY3-8" fmla="*/ 218209 h 218209"/>
                <a:gd name="connsiteX4-9" fmla="*/ 612838 w 666610"/>
                <a:gd name="connsiteY4-10" fmla="*/ 218209 h 2182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6610" h="218209">
                  <a:moveTo>
                    <a:pt x="20556" y="0"/>
                  </a:moveTo>
                  <a:cubicBezTo>
                    <a:pt x="-22901" y="47056"/>
                    <a:pt x="1506" y="109105"/>
                    <a:pt x="103683" y="135082"/>
                  </a:cubicBezTo>
                  <a:cubicBezTo>
                    <a:pt x="205860" y="161059"/>
                    <a:pt x="548761" y="142010"/>
                    <a:pt x="633620" y="155864"/>
                  </a:cubicBezTo>
                  <a:cubicBezTo>
                    <a:pt x="718479" y="169718"/>
                    <a:pt x="612838" y="218209"/>
                    <a:pt x="612838" y="218209"/>
                  </a:cubicBezTo>
                  <a:lnTo>
                    <a:pt x="612838" y="218209"/>
                  </a:lnTo>
                </a:path>
              </a:pathLst>
            </a:cu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6" name="任意多边形: 形状 26"/>
            <p:cNvSpPr/>
            <p:nvPr/>
          </p:nvSpPr>
          <p:spPr>
            <a:xfrm rot="10540049">
              <a:off x="4072754" y="2336442"/>
              <a:ext cx="624613" cy="90371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4572 w 623888"/>
                <a:gd name="connsiteY0-2" fmla="*/ 0 h 218209"/>
                <a:gd name="connsiteX1-3" fmla="*/ 87699 w 623888"/>
                <a:gd name="connsiteY1-4" fmla="*/ 135082 h 218209"/>
                <a:gd name="connsiteX2-5" fmla="*/ 581846 w 623888"/>
                <a:gd name="connsiteY2-6" fmla="*/ 144776 h 218209"/>
                <a:gd name="connsiteX3-7" fmla="*/ 596854 w 623888"/>
                <a:gd name="connsiteY3-8" fmla="*/ 218209 h 218209"/>
                <a:gd name="connsiteX4-9" fmla="*/ 596854 w 623888"/>
                <a:gd name="connsiteY4-10" fmla="*/ 218209 h 218209"/>
                <a:gd name="connsiteX0-11" fmla="*/ 4572 w 623887"/>
                <a:gd name="connsiteY0-12" fmla="*/ 0 h 218209"/>
                <a:gd name="connsiteX1-13" fmla="*/ 87699 w 623887"/>
                <a:gd name="connsiteY1-14" fmla="*/ 135082 h 218209"/>
                <a:gd name="connsiteX2-15" fmla="*/ 581846 w 623887"/>
                <a:gd name="connsiteY2-16" fmla="*/ 144776 h 218209"/>
                <a:gd name="connsiteX3-17" fmla="*/ 596854 w 623887"/>
                <a:gd name="connsiteY3-18" fmla="*/ 218209 h 218209"/>
                <a:gd name="connsiteX4-19" fmla="*/ 585412 w 623887"/>
                <a:gd name="connsiteY4-20" fmla="*/ 203364 h 218209"/>
                <a:gd name="connsiteX0-21" fmla="*/ 18961 w 638276"/>
                <a:gd name="connsiteY0-22" fmla="*/ 0 h 218209"/>
                <a:gd name="connsiteX1-23" fmla="*/ 102088 w 638276"/>
                <a:gd name="connsiteY1-24" fmla="*/ 135082 h 218209"/>
                <a:gd name="connsiteX2-25" fmla="*/ 596235 w 638276"/>
                <a:gd name="connsiteY2-26" fmla="*/ 144776 h 218209"/>
                <a:gd name="connsiteX3-27" fmla="*/ 611243 w 638276"/>
                <a:gd name="connsiteY3-28" fmla="*/ 218209 h 218209"/>
                <a:gd name="connsiteX4-29" fmla="*/ 599801 w 638276"/>
                <a:gd name="connsiteY4-30" fmla="*/ 203364 h 218209"/>
                <a:gd name="connsiteX0-31" fmla="*/ 21317 w 628897"/>
                <a:gd name="connsiteY0-32" fmla="*/ 1 h 210053"/>
                <a:gd name="connsiteX1-33" fmla="*/ 92709 w 628897"/>
                <a:gd name="connsiteY1-34" fmla="*/ 126926 h 210053"/>
                <a:gd name="connsiteX2-35" fmla="*/ 586856 w 628897"/>
                <a:gd name="connsiteY2-36" fmla="*/ 136620 h 210053"/>
                <a:gd name="connsiteX3-37" fmla="*/ 601864 w 628897"/>
                <a:gd name="connsiteY3-38" fmla="*/ 210053 h 210053"/>
                <a:gd name="connsiteX4-39" fmla="*/ 590422 w 628897"/>
                <a:gd name="connsiteY4-40" fmla="*/ 195208 h 210053"/>
                <a:gd name="connsiteX0-41" fmla="*/ 21317 w 628897"/>
                <a:gd name="connsiteY0-42" fmla="*/ -1 h 210051"/>
                <a:gd name="connsiteX1-43" fmla="*/ 92709 w 628897"/>
                <a:gd name="connsiteY1-44" fmla="*/ 126924 h 210051"/>
                <a:gd name="connsiteX2-45" fmla="*/ 586856 w 628897"/>
                <a:gd name="connsiteY2-46" fmla="*/ 136618 h 210051"/>
                <a:gd name="connsiteX3-47" fmla="*/ 601864 w 628897"/>
                <a:gd name="connsiteY3-48" fmla="*/ 210051 h 210051"/>
                <a:gd name="connsiteX0-49" fmla="*/ 21317 w 586856"/>
                <a:gd name="connsiteY0-50" fmla="*/ 1 h 136621"/>
                <a:gd name="connsiteX1-51" fmla="*/ 92709 w 586856"/>
                <a:gd name="connsiteY1-52" fmla="*/ 126926 h 136621"/>
                <a:gd name="connsiteX2-53" fmla="*/ 586856 w 586856"/>
                <a:gd name="connsiteY2-54" fmla="*/ 136620 h 136621"/>
                <a:gd name="connsiteX0-55" fmla="*/ 23301 w 640457"/>
                <a:gd name="connsiteY0-56" fmla="*/ -1 h 194241"/>
                <a:gd name="connsiteX1-57" fmla="*/ 94693 w 640457"/>
                <a:gd name="connsiteY1-58" fmla="*/ 126924 h 194241"/>
                <a:gd name="connsiteX2-59" fmla="*/ 640456 w 640457"/>
                <a:gd name="connsiteY2-60" fmla="*/ 194242 h 194241"/>
                <a:gd name="connsiteX0-61" fmla="*/ 23301 w 640456"/>
                <a:gd name="connsiteY0-62" fmla="*/ 1 h 200002"/>
                <a:gd name="connsiteX1-63" fmla="*/ 94693 w 640456"/>
                <a:gd name="connsiteY1-64" fmla="*/ 126926 h 200002"/>
                <a:gd name="connsiteX2-65" fmla="*/ 640456 w 640456"/>
                <a:gd name="connsiteY2-66" fmla="*/ 194244 h 200002"/>
                <a:gd name="connsiteX0-67" fmla="*/ 23301 w 724870"/>
                <a:gd name="connsiteY0-68" fmla="*/ 1 h 230533"/>
                <a:gd name="connsiteX1-69" fmla="*/ 94693 w 724870"/>
                <a:gd name="connsiteY1-70" fmla="*/ 126926 h 230533"/>
                <a:gd name="connsiteX2-71" fmla="*/ 724870 w 724870"/>
                <a:gd name="connsiteY2-72" fmla="*/ 226430 h 230533"/>
                <a:gd name="connsiteX0-73" fmla="*/ 23301 w 724870"/>
                <a:gd name="connsiteY0-74" fmla="*/ 1 h 226429"/>
                <a:gd name="connsiteX1-75" fmla="*/ 94693 w 724870"/>
                <a:gd name="connsiteY1-76" fmla="*/ 126926 h 226429"/>
                <a:gd name="connsiteX2-77" fmla="*/ 724870 w 724870"/>
                <a:gd name="connsiteY2-78" fmla="*/ 226430 h 226429"/>
                <a:gd name="connsiteX0-79" fmla="*/ 32771 w 734340"/>
                <a:gd name="connsiteY0-80" fmla="*/ 1 h 226429"/>
                <a:gd name="connsiteX1-81" fmla="*/ 104163 w 734340"/>
                <a:gd name="connsiteY1-82" fmla="*/ 126926 h 226429"/>
                <a:gd name="connsiteX2-83" fmla="*/ 734340 w 734340"/>
                <a:gd name="connsiteY2-84" fmla="*/ 226430 h 226429"/>
                <a:gd name="connsiteX0-85" fmla="*/ 32771 w 745590"/>
                <a:gd name="connsiteY0-86" fmla="*/ 1 h 180036"/>
                <a:gd name="connsiteX1-87" fmla="*/ 104163 w 745590"/>
                <a:gd name="connsiteY1-88" fmla="*/ 126926 h 180036"/>
                <a:gd name="connsiteX2-89" fmla="*/ 745590 w 745590"/>
                <a:gd name="connsiteY2-90" fmla="*/ 180036 h 1800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45590" h="180036">
                  <a:moveTo>
                    <a:pt x="32771" y="1"/>
                  </a:moveTo>
                  <a:cubicBezTo>
                    <a:pt x="-9707" y="70718"/>
                    <a:pt x="-32519" y="108613"/>
                    <a:pt x="104163" y="126926"/>
                  </a:cubicBezTo>
                  <a:cubicBezTo>
                    <a:pt x="207022" y="159300"/>
                    <a:pt x="644846" y="172896"/>
                    <a:pt x="745590" y="180036"/>
                  </a:cubicBezTo>
                </a:path>
              </a:pathLst>
            </a:cu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7" name="组合 346"/>
          <p:cNvGrpSpPr/>
          <p:nvPr/>
        </p:nvGrpSpPr>
        <p:grpSpPr>
          <a:xfrm rot="2514367">
            <a:off x="6803124" y="2173486"/>
            <a:ext cx="541755" cy="208771"/>
            <a:chOff x="4072754" y="2336442"/>
            <a:chExt cx="677997" cy="316723"/>
          </a:xfrm>
        </p:grpSpPr>
        <p:sp>
          <p:nvSpPr>
            <p:cNvPr id="348" name="任意多边形: 形状 26"/>
            <p:cNvSpPr/>
            <p:nvPr/>
          </p:nvSpPr>
          <p:spPr>
            <a:xfrm rot="10540049">
              <a:off x="4100667" y="2569773"/>
              <a:ext cx="650084" cy="8339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7103 w 692188"/>
                <a:gd name="connsiteY0-2" fmla="*/ 0 h 218209"/>
                <a:gd name="connsiteX1-3" fmla="*/ 90230 w 692188"/>
                <a:gd name="connsiteY1-4" fmla="*/ 135082 h 218209"/>
                <a:gd name="connsiteX2-5" fmla="*/ 666418 w 692188"/>
                <a:gd name="connsiteY2-6" fmla="*/ 158137 h 218209"/>
                <a:gd name="connsiteX3-7" fmla="*/ 599385 w 692188"/>
                <a:gd name="connsiteY3-8" fmla="*/ 218209 h 218209"/>
                <a:gd name="connsiteX4-9" fmla="*/ 599385 w 692188"/>
                <a:gd name="connsiteY4-10" fmla="*/ 218209 h 218209"/>
                <a:gd name="connsiteX0-11" fmla="*/ 7103 w 804262"/>
                <a:gd name="connsiteY0-12" fmla="*/ 0 h 418066"/>
                <a:gd name="connsiteX1-13" fmla="*/ 90230 w 804262"/>
                <a:gd name="connsiteY1-14" fmla="*/ 135082 h 418066"/>
                <a:gd name="connsiteX2-15" fmla="*/ 666418 w 804262"/>
                <a:gd name="connsiteY2-16" fmla="*/ 158137 h 418066"/>
                <a:gd name="connsiteX3-17" fmla="*/ 599385 w 804262"/>
                <a:gd name="connsiteY3-18" fmla="*/ 218209 h 418066"/>
                <a:gd name="connsiteX4-19" fmla="*/ 804262 w 804262"/>
                <a:gd name="connsiteY4-20" fmla="*/ 418065 h 418066"/>
                <a:gd name="connsiteX0-21" fmla="*/ 7103 w 804262"/>
                <a:gd name="connsiteY0-22" fmla="*/ 0 h 418064"/>
                <a:gd name="connsiteX1-23" fmla="*/ 90230 w 804262"/>
                <a:gd name="connsiteY1-24" fmla="*/ 135082 h 418064"/>
                <a:gd name="connsiteX2-25" fmla="*/ 666418 w 804262"/>
                <a:gd name="connsiteY2-26" fmla="*/ 158137 h 418064"/>
                <a:gd name="connsiteX3-27" fmla="*/ 649061 w 804262"/>
                <a:gd name="connsiteY3-28" fmla="*/ 234353 h 418064"/>
                <a:gd name="connsiteX4-29" fmla="*/ 804262 w 804262"/>
                <a:gd name="connsiteY4-30" fmla="*/ 418065 h 418064"/>
                <a:gd name="connsiteX0-31" fmla="*/ 7103 w 703746"/>
                <a:gd name="connsiteY0-32" fmla="*/ 0 h 234354"/>
                <a:gd name="connsiteX1-33" fmla="*/ 90230 w 703746"/>
                <a:gd name="connsiteY1-34" fmla="*/ 135082 h 234354"/>
                <a:gd name="connsiteX2-35" fmla="*/ 666418 w 703746"/>
                <a:gd name="connsiteY2-36" fmla="*/ 158137 h 234354"/>
                <a:gd name="connsiteX3-37" fmla="*/ 649061 w 703746"/>
                <a:gd name="connsiteY3-38" fmla="*/ 234353 h 234354"/>
                <a:gd name="connsiteX0-39" fmla="*/ 7103 w 708469"/>
                <a:gd name="connsiteY0-40" fmla="*/ 0 h 249688"/>
                <a:gd name="connsiteX1-41" fmla="*/ 90230 w 708469"/>
                <a:gd name="connsiteY1-42" fmla="*/ 135082 h 249688"/>
                <a:gd name="connsiteX2-43" fmla="*/ 666418 w 708469"/>
                <a:gd name="connsiteY2-44" fmla="*/ 158137 h 249688"/>
                <a:gd name="connsiteX3-45" fmla="*/ 664513 w 708469"/>
                <a:gd name="connsiteY3-46" fmla="*/ 249688 h 249688"/>
                <a:gd name="connsiteX0-47" fmla="*/ 1435 w 767430"/>
                <a:gd name="connsiteY0-48" fmla="*/ -1 h 200383"/>
                <a:gd name="connsiteX1-49" fmla="*/ 149191 w 767430"/>
                <a:gd name="connsiteY1-50" fmla="*/ 85777 h 200383"/>
                <a:gd name="connsiteX2-51" fmla="*/ 725379 w 767430"/>
                <a:gd name="connsiteY2-52" fmla="*/ 108832 h 200383"/>
                <a:gd name="connsiteX3-53" fmla="*/ 723474 w 767430"/>
                <a:gd name="connsiteY3-54" fmla="*/ 200383 h 200383"/>
                <a:gd name="connsiteX0-55" fmla="*/ 1067 w 787985"/>
                <a:gd name="connsiteY0-56" fmla="*/ 0 h 182754"/>
                <a:gd name="connsiteX1-57" fmla="*/ 169746 w 787985"/>
                <a:gd name="connsiteY1-58" fmla="*/ 68148 h 182754"/>
                <a:gd name="connsiteX2-59" fmla="*/ 745934 w 787985"/>
                <a:gd name="connsiteY2-60" fmla="*/ 91203 h 182754"/>
                <a:gd name="connsiteX3-61" fmla="*/ 744029 w 787985"/>
                <a:gd name="connsiteY3-62" fmla="*/ 182754 h 182754"/>
                <a:gd name="connsiteX0-63" fmla="*/ 0 w 786918"/>
                <a:gd name="connsiteY0-64" fmla="*/ 0 h 182754"/>
                <a:gd name="connsiteX1-65" fmla="*/ 168679 w 786918"/>
                <a:gd name="connsiteY1-66" fmla="*/ 68148 h 182754"/>
                <a:gd name="connsiteX2-67" fmla="*/ 744867 w 786918"/>
                <a:gd name="connsiteY2-68" fmla="*/ 91203 h 182754"/>
                <a:gd name="connsiteX3-69" fmla="*/ 742962 w 786918"/>
                <a:gd name="connsiteY3-70" fmla="*/ 182754 h 182754"/>
                <a:gd name="connsiteX0-71" fmla="*/ 0 w 786918"/>
                <a:gd name="connsiteY0-72" fmla="*/ 110 h 182864"/>
                <a:gd name="connsiteX1-73" fmla="*/ 168679 w 786918"/>
                <a:gd name="connsiteY1-74" fmla="*/ 68258 h 182864"/>
                <a:gd name="connsiteX2-75" fmla="*/ 744867 w 786918"/>
                <a:gd name="connsiteY2-76" fmla="*/ 91313 h 182864"/>
                <a:gd name="connsiteX3-77" fmla="*/ 742962 w 786918"/>
                <a:gd name="connsiteY3-78" fmla="*/ 182864 h 182864"/>
                <a:gd name="connsiteX0-79" fmla="*/ 0 w 786918"/>
                <a:gd name="connsiteY0-80" fmla="*/ 0 h 182754"/>
                <a:gd name="connsiteX1-81" fmla="*/ 168679 w 786918"/>
                <a:gd name="connsiteY1-82" fmla="*/ 68148 h 182754"/>
                <a:gd name="connsiteX2-83" fmla="*/ 744867 w 786918"/>
                <a:gd name="connsiteY2-84" fmla="*/ 91203 h 182754"/>
                <a:gd name="connsiteX3-85" fmla="*/ 742962 w 786918"/>
                <a:gd name="connsiteY3-86" fmla="*/ 182754 h 182754"/>
                <a:gd name="connsiteX0-87" fmla="*/ 0 w 787244"/>
                <a:gd name="connsiteY0-88" fmla="*/ 0 h 182754"/>
                <a:gd name="connsiteX1-89" fmla="*/ 164274 w 787244"/>
                <a:gd name="connsiteY1-90" fmla="*/ 30614 h 182754"/>
                <a:gd name="connsiteX2-91" fmla="*/ 744867 w 787244"/>
                <a:gd name="connsiteY2-92" fmla="*/ 91203 h 182754"/>
                <a:gd name="connsiteX3-93" fmla="*/ 742962 w 787244"/>
                <a:gd name="connsiteY3-94" fmla="*/ 182754 h 182754"/>
                <a:gd name="connsiteX0-95" fmla="*/ 0 w 622970"/>
                <a:gd name="connsiteY0-96" fmla="*/ 0 h 152140"/>
                <a:gd name="connsiteX1-97" fmla="*/ 580593 w 622970"/>
                <a:gd name="connsiteY1-98" fmla="*/ 60589 h 152140"/>
                <a:gd name="connsiteX2-99" fmla="*/ 578688 w 622970"/>
                <a:gd name="connsiteY2-100" fmla="*/ 152140 h 152140"/>
                <a:gd name="connsiteX0-101" fmla="*/ 0 w 775994"/>
                <a:gd name="connsiteY0-102" fmla="*/ -1 h 166133"/>
                <a:gd name="connsiteX1-103" fmla="*/ 723065 w 775994"/>
                <a:gd name="connsiteY1-104" fmla="*/ 74582 h 166133"/>
                <a:gd name="connsiteX2-105" fmla="*/ 721160 w 775994"/>
                <a:gd name="connsiteY2-106" fmla="*/ 166133 h 166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75994" h="166133">
                  <a:moveTo>
                    <a:pt x="0" y="-1"/>
                  </a:moveTo>
                  <a:cubicBezTo>
                    <a:pt x="124144" y="15199"/>
                    <a:pt x="602872" y="46893"/>
                    <a:pt x="723065" y="74582"/>
                  </a:cubicBezTo>
                  <a:cubicBezTo>
                    <a:pt x="843258" y="102271"/>
                    <a:pt x="721160" y="166133"/>
                    <a:pt x="721160" y="166133"/>
                  </a:cubicBezTo>
                </a:path>
              </a:pathLst>
            </a:cu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9" name="任意多边形: 形状 26"/>
            <p:cNvSpPr/>
            <p:nvPr/>
          </p:nvSpPr>
          <p:spPr>
            <a:xfrm rot="10540049">
              <a:off x="4130280" y="2473174"/>
              <a:ext cx="587539" cy="13088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5562 w 687495"/>
                <a:gd name="connsiteY0-2" fmla="*/ 0 h 218209"/>
                <a:gd name="connsiteX1-3" fmla="*/ 88689 w 687495"/>
                <a:gd name="connsiteY1-4" fmla="*/ 135082 h 218209"/>
                <a:gd name="connsiteX2-5" fmla="*/ 618626 w 687495"/>
                <a:gd name="connsiteY2-6" fmla="*/ 155864 h 218209"/>
                <a:gd name="connsiteX3-7" fmla="*/ 678732 w 687495"/>
                <a:gd name="connsiteY3-8" fmla="*/ 199374 h 218209"/>
                <a:gd name="connsiteX4-9" fmla="*/ 597844 w 687495"/>
                <a:gd name="connsiteY4-10" fmla="*/ 218209 h 218209"/>
                <a:gd name="connsiteX5" fmla="*/ 597844 w 687495"/>
                <a:gd name="connsiteY5" fmla="*/ 218209 h 218209"/>
                <a:gd name="connsiteX0-11" fmla="*/ 5562 w 687494"/>
                <a:gd name="connsiteY0-12" fmla="*/ 0 h 246265"/>
                <a:gd name="connsiteX1-13" fmla="*/ 88689 w 687494"/>
                <a:gd name="connsiteY1-14" fmla="*/ 135082 h 246265"/>
                <a:gd name="connsiteX2-15" fmla="*/ 618626 w 687494"/>
                <a:gd name="connsiteY2-16" fmla="*/ 155864 h 246265"/>
                <a:gd name="connsiteX3-17" fmla="*/ 678732 w 687494"/>
                <a:gd name="connsiteY3-18" fmla="*/ 199374 h 246265"/>
                <a:gd name="connsiteX4-19" fmla="*/ 597844 w 687494"/>
                <a:gd name="connsiteY4-20" fmla="*/ 218209 h 246265"/>
                <a:gd name="connsiteX5-21" fmla="*/ 634907 w 687494"/>
                <a:gd name="connsiteY5-22" fmla="*/ 246266 h 246265"/>
                <a:gd name="connsiteX0-23" fmla="*/ 5562 w 687494"/>
                <a:gd name="connsiteY0-24" fmla="*/ 0 h 218209"/>
                <a:gd name="connsiteX1-25" fmla="*/ 88689 w 687494"/>
                <a:gd name="connsiteY1-26" fmla="*/ 135082 h 218209"/>
                <a:gd name="connsiteX2-27" fmla="*/ 618626 w 687494"/>
                <a:gd name="connsiteY2-28" fmla="*/ 155864 h 218209"/>
                <a:gd name="connsiteX3-29" fmla="*/ 678732 w 687494"/>
                <a:gd name="connsiteY3-30" fmla="*/ 199374 h 218209"/>
                <a:gd name="connsiteX4-31" fmla="*/ 597844 w 687494"/>
                <a:gd name="connsiteY4-32" fmla="*/ 218209 h 218209"/>
                <a:gd name="connsiteX0-33" fmla="*/ 5562 w 687494"/>
                <a:gd name="connsiteY0-34" fmla="*/ 0 h 232885"/>
                <a:gd name="connsiteX1-35" fmla="*/ 88689 w 687494"/>
                <a:gd name="connsiteY1-36" fmla="*/ 135082 h 232885"/>
                <a:gd name="connsiteX2-37" fmla="*/ 618626 w 687494"/>
                <a:gd name="connsiteY2-38" fmla="*/ 155864 h 232885"/>
                <a:gd name="connsiteX3-39" fmla="*/ 678732 w 687494"/>
                <a:gd name="connsiteY3-40" fmla="*/ 199374 h 232885"/>
                <a:gd name="connsiteX4-41" fmla="*/ 635491 w 687494"/>
                <a:gd name="connsiteY4-42" fmla="*/ 232886 h 232885"/>
                <a:gd name="connsiteX0-43" fmla="*/ 5562 w 684304"/>
                <a:gd name="connsiteY0-44" fmla="*/ 0 h 232887"/>
                <a:gd name="connsiteX1-45" fmla="*/ 88689 w 684304"/>
                <a:gd name="connsiteY1-46" fmla="*/ 135082 h 232887"/>
                <a:gd name="connsiteX2-47" fmla="*/ 618626 w 684304"/>
                <a:gd name="connsiteY2-48" fmla="*/ 155864 h 232887"/>
                <a:gd name="connsiteX3-49" fmla="*/ 673743 w 684304"/>
                <a:gd name="connsiteY3-50" fmla="*/ 175223 h 232887"/>
                <a:gd name="connsiteX4-51" fmla="*/ 635491 w 684304"/>
                <a:gd name="connsiteY4-52" fmla="*/ 232886 h 232887"/>
                <a:gd name="connsiteX0-53" fmla="*/ 5562 w 684305"/>
                <a:gd name="connsiteY0-54" fmla="*/ 0 h 247245"/>
                <a:gd name="connsiteX1-55" fmla="*/ 88689 w 684305"/>
                <a:gd name="connsiteY1-56" fmla="*/ 135082 h 247245"/>
                <a:gd name="connsiteX2-57" fmla="*/ 618626 w 684305"/>
                <a:gd name="connsiteY2-58" fmla="*/ 155864 h 247245"/>
                <a:gd name="connsiteX3-59" fmla="*/ 673743 w 684305"/>
                <a:gd name="connsiteY3-60" fmla="*/ 175223 h 247245"/>
                <a:gd name="connsiteX4-61" fmla="*/ 642924 w 684305"/>
                <a:gd name="connsiteY4-62" fmla="*/ 247244 h 247245"/>
                <a:gd name="connsiteX0-63" fmla="*/ 5562 w 694353"/>
                <a:gd name="connsiteY0-64" fmla="*/ 0 h 247243"/>
                <a:gd name="connsiteX1-65" fmla="*/ 88689 w 694353"/>
                <a:gd name="connsiteY1-66" fmla="*/ 135082 h 247243"/>
                <a:gd name="connsiteX2-67" fmla="*/ 618626 w 694353"/>
                <a:gd name="connsiteY2-68" fmla="*/ 155864 h 247243"/>
                <a:gd name="connsiteX3-69" fmla="*/ 688610 w 694353"/>
                <a:gd name="connsiteY3-70" fmla="*/ 203941 h 247243"/>
                <a:gd name="connsiteX4-71" fmla="*/ 642924 w 694353"/>
                <a:gd name="connsiteY4-72" fmla="*/ 247244 h 247243"/>
                <a:gd name="connsiteX0-73" fmla="*/ 5562 w 688656"/>
                <a:gd name="connsiteY0-74" fmla="*/ 0 h 247245"/>
                <a:gd name="connsiteX1-75" fmla="*/ 88689 w 688656"/>
                <a:gd name="connsiteY1-76" fmla="*/ 135082 h 247245"/>
                <a:gd name="connsiteX2-77" fmla="*/ 618626 w 688656"/>
                <a:gd name="connsiteY2-78" fmla="*/ 155864 h 247245"/>
                <a:gd name="connsiteX3-79" fmla="*/ 688610 w 688656"/>
                <a:gd name="connsiteY3-80" fmla="*/ 203941 h 247245"/>
                <a:gd name="connsiteX4-81" fmla="*/ 642924 w 688656"/>
                <a:gd name="connsiteY4-82" fmla="*/ 247244 h 247245"/>
                <a:gd name="connsiteX0-83" fmla="*/ 5562 w 688655"/>
                <a:gd name="connsiteY0-84" fmla="*/ 0 h 247243"/>
                <a:gd name="connsiteX1-85" fmla="*/ 88689 w 688655"/>
                <a:gd name="connsiteY1-86" fmla="*/ 135082 h 247243"/>
                <a:gd name="connsiteX2-87" fmla="*/ 618626 w 688655"/>
                <a:gd name="connsiteY2-88" fmla="*/ 155864 h 247243"/>
                <a:gd name="connsiteX3-89" fmla="*/ 688610 w 688655"/>
                <a:gd name="connsiteY3-90" fmla="*/ 203941 h 247243"/>
                <a:gd name="connsiteX4-91" fmla="*/ 642924 w 688655"/>
                <a:gd name="connsiteY4-92" fmla="*/ 247244 h 247243"/>
                <a:gd name="connsiteX0-93" fmla="*/ 5562 w 688655"/>
                <a:gd name="connsiteY0-94" fmla="*/ 0 h 203941"/>
                <a:gd name="connsiteX1-95" fmla="*/ 88689 w 688655"/>
                <a:gd name="connsiteY1-96" fmla="*/ 135082 h 203941"/>
                <a:gd name="connsiteX2-97" fmla="*/ 618626 w 688655"/>
                <a:gd name="connsiteY2-98" fmla="*/ 155864 h 203941"/>
                <a:gd name="connsiteX3-99" fmla="*/ 688610 w 688655"/>
                <a:gd name="connsiteY3-100" fmla="*/ 203941 h 203941"/>
                <a:gd name="connsiteX0-101" fmla="*/ 5562 w 677530"/>
                <a:gd name="connsiteY0-102" fmla="*/ 0 h 242131"/>
                <a:gd name="connsiteX1-103" fmla="*/ 88689 w 677530"/>
                <a:gd name="connsiteY1-104" fmla="*/ 135082 h 242131"/>
                <a:gd name="connsiteX2-105" fmla="*/ 618626 w 677530"/>
                <a:gd name="connsiteY2-106" fmla="*/ 155864 h 242131"/>
                <a:gd name="connsiteX3-107" fmla="*/ 670817 w 677530"/>
                <a:gd name="connsiteY3-108" fmla="*/ 242131 h 242131"/>
                <a:gd name="connsiteX0-109" fmla="*/ 5562 w 664333"/>
                <a:gd name="connsiteY0-110" fmla="*/ 0 h 238712"/>
                <a:gd name="connsiteX1-111" fmla="*/ 88689 w 664333"/>
                <a:gd name="connsiteY1-112" fmla="*/ 135082 h 238712"/>
                <a:gd name="connsiteX2-113" fmla="*/ 618626 w 664333"/>
                <a:gd name="connsiteY2-114" fmla="*/ 155864 h 238712"/>
                <a:gd name="connsiteX3-115" fmla="*/ 642752 w 664333"/>
                <a:gd name="connsiteY3-116" fmla="*/ 238712 h 238712"/>
                <a:gd name="connsiteX0-117" fmla="*/ 5562 w 711991"/>
                <a:gd name="connsiteY0-118" fmla="*/ 0 h 314413"/>
                <a:gd name="connsiteX1-119" fmla="*/ 88689 w 711991"/>
                <a:gd name="connsiteY1-120" fmla="*/ 135082 h 314413"/>
                <a:gd name="connsiteX2-121" fmla="*/ 618626 w 711991"/>
                <a:gd name="connsiteY2-122" fmla="*/ 155864 h 314413"/>
                <a:gd name="connsiteX3-123" fmla="*/ 711991 w 711991"/>
                <a:gd name="connsiteY3-124" fmla="*/ 314414 h 314413"/>
                <a:gd name="connsiteX0-125" fmla="*/ 5562 w 665363"/>
                <a:gd name="connsiteY0-126" fmla="*/ 0 h 272655"/>
                <a:gd name="connsiteX1-127" fmla="*/ 88689 w 665363"/>
                <a:gd name="connsiteY1-128" fmla="*/ 135082 h 272655"/>
                <a:gd name="connsiteX2-129" fmla="*/ 618626 w 665363"/>
                <a:gd name="connsiteY2-130" fmla="*/ 155864 h 272655"/>
                <a:gd name="connsiteX3-131" fmla="*/ 645298 w 665363"/>
                <a:gd name="connsiteY3-132" fmla="*/ 272656 h 272655"/>
                <a:gd name="connsiteX0-133" fmla="*/ 5562 w 676446"/>
                <a:gd name="connsiteY0-134" fmla="*/ 0 h 272657"/>
                <a:gd name="connsiteX1-135" fmla="*/ 88689 w 676446"/>
                <a:gd name="connsiteY1-136" fmla="*/ 135082 h 272657"/>
                <a:gd name="connsiteX2-137" fmla="*/ 618626 w 676446"/>
                <a:gd name="connsiteY2-138" fmla="*/ 155864 h 272657"/>
                <a:gd name="connsiteX3-139" fmla="*/ 645298 w 676446"/>
                <a:gd name="connsiteY3-140" fmla="*/ 272656 h 272657"/>
                <a:gd name="connsiteX0-141" fmla="*/ 20123 w 691007"/>
                <a:gd name="connsiteY0-142" fmla="*/ 0 h 272655"/>
                <a:gd name="connsiteX1-143" fmla="*/ 103250 w 691007"/>
                <a:gd name="connsiteY1-144" fmla="*/ 135082 h 272655"/>
                <a:gd name="connsiteX2-145" fmla="*/ 633187 w 691007"/>
                <a:gd name="connsiteY2-146" fmla="*/ 155864 h 272655"/>
                <a:gd name="connsiteX3-147" fmla="*/ 659859 w 691007"/>
                <a:gd name="connsiteY3-148" fmla="*/ 272656 h 272655"/>
                <a:gd name="connsiteX0-149" fmla="*/ 17841 w 701337"/>
                <a:gd name="connsiteY0-150" fmla="*/ 1 h 260740"/>
                <a:gd name="connsiteX1-151" fmla="*/ 113580 w 701337"/>
                <a:gd name="connsiteY1-152" fmla="*/ 123165 h 260740"/>
                <a:gd name="connsiteX2-153" fmla="*/ 643517 w 701337"/>
                <a:gd name="connsiteY2-154" fmla="*/ 143947 h 260740"/>
                <a:gd name="connsiteX3-155" fmla="*/ 670189 w 701337"/>
                <a:gd name="connsiteY3-156" fmla="*/ 260739 h 2607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01337" h="260740">
                  <a:moveTo>
                    <a:pt x="17841" y="1"/>
                  </a:moveTo>
                  <a:cubicBezTo>
                    <a:pt x="-24636" y="70720"/>
                    <a:pt x="9301" y="99174"/>
                    <a:pt x="113580" y="123165"/>
                  </a:cubicBezTo>
                  <a:cubicBezTo>
                    <a:pt x="217859" y="147156"/>
                    <a:pt x="525421" y="101115"/>
                    <a:pt x="643517" y="143947"/>
                  </a:cubicBezTo>
                  <a:cubicBezTo>
                    <a:pt x="761613" y="186779"/>
                    <a:pt x="660646" y="225217"/>
                    <a:pt x="670189" y="260739"/>
                  </a:cubicBezTo>
                </a:path>
              </a:pathLst>
            </a:cu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0" name="任意多边形: 形状 26"/>
            <p:cNvSpPr/>
            <p:nvPr/>
          </p:nvSpPr>
          <p:spPr>
            <a:xfrm rot="10540049">
              <a:off x="4144227" y="2399377"/>
              <a:ext cx="558447" cy="10953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20556 w 666610"/>
                <a:gd name="connsiteY0-2" fmla="*/ 0 h 218209"/>
                <a:gd name="connsiteX1-3" fmla="*/ 103683 w 666610"/>
                <a:gd name="connsiteY1-4" fmla="*/ 135082 h 218209"/>
                <a:gd name="connsiteX2-5" fmla="*/ 633620 w 666610"/>
                <a:gd name="connsiteY2-6" fmla="*/ 155864 h 218209"/>
                <a:gd name="connsiteX3-7" fmla="*/ 612838 w 666610"/>
                <a:gd name="connsiteY3-8" fmla="*/ 218209 h 218209"/>
                <a:gd name="connsiteX4-9" fmla="*/ 612838 w 666610"/>
                <a:gd name="connsiteY4-10" fmla="*/ 218209 h 2182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6610" h="218209">
                  <a:moveTo>
                    <a:pt x="20556" y="0"/>
                  </a:moveTo>
                  <a:cubicBezTo>
                    <a:pt x="-22901" y="47056"/>
                    <a:pt x="1506" y="109105"/>
                    <a:pt x="103683" y="135082"/>
                  </a:cubicBezTo>
                  <a:cubicBezTo>
                    <a:pt x="205860" y="161059"/>
                    <a:pt x="548761" y="142010"/>
                    <a:pt x="633620" y="155864"/>
                  </a:cubicBezTo>
                  <a:cubicBezTo>
                    <a:pt x="718479" y="169718"/>
                    <a:pt x="612838" y="218209"/>
                    <a:pt x="612838" y="218209"/>
                  </a:cubicBezTo>
                  <a:lnTo>
                    <a:pt x="612838" y="218209"/>
                  </a:lnTo>
                </a:path>
              </a:pathLst>
            </a:cu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1" name="任意多边形: 形状 26"/>
            <p:cNvSpPr/>
            <p:nvPr/>
          </p:nvSpPr>
          <p:spPr>
            <a:xfrm rot="10540049">
              <a:off x="4072754" y="2336442"/>
              <a:ext cx="624613" cy="90371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4572 w 623888"/>
                <a:gd name="connsiteY0-2" fmla="*/ 0 h 218209"/>
                <a:gd name="connsiteX1-3" fmla="*/ 87699 w 623888"/>
                <a:gd name="connsiteY1-4" fmla="*/ 135082 h 218209"/>
                <a:gd name="connsiteX2-5" fmla="*/ 581846 w 623888"/>
                <a:gd name="connsiteY2-6" fmla="*/ 144776 h 218209"/>
                <a:gd name="connsiteX3-7" fmla="*/ 596854 w 623888"/>
                <a:gd name="connsiteY3-8" fmla="*/ 218209 h 218209"/>
                <a:gd name="connsiteX4-9" fmla="*/ 596854 w 623888"/>
                <a:gd name="connsiteY4-10" fmla="*/ 218209 h 218209"/>
                <a:gd name="connsiteX0-11" fmla="*/ 4572 w 623887"/>
                <a:gd name="connsiteY0-12" fmla="*/ 0 h 218209"/>
                <a:gd name="connsiteX1-13" fmla="*/ 87699 w 623887"/>
                <a:gd name="connsiteY1-14" fmla="*/ 135082 h 218209"/>
                <a:gd name="connsiteX2-15" fmla="*/ 581846 w 623887"/>
                <a:gd name="connsiteY2-16" fmla="*/ 144776 h 218209"/>
                <a:gd name="connsiteX3-17" fmla="*/ 596854 w 623887"/>
                <a:gd name="connsiteY3-18" fmla="*/ 218209 h 218209"/>
                <a:gd name="connsiteX4-19" fmla="*/ 585412 w 623887"/>
                <a:gd name="connsiteY4-20" fmla="*/ 203364 h 218209"/>
                <a:gd name="connsiteX0-21" fmla="*/ 18961 w 638276"/>
                <a:gd name="connsiteY0-22" fmla="*/ 0 h 218209"/>
                <a:gd name="connsiteX1-23" fmla="*/ 102088 w 638276"/>
                <a:gd name="connsiteY1-24" fmla="*/ 135082 h 218209"/>
                <a:gd name="connsiteX2-25" fmla="*/ 596235 w 638276"/>
                <a:gd name="connsiteY2-26" fmla="*/ 144776 h 218209"/>
                <a:gd name="connsiteX3-27" fmla="*/ 611243 w 638276"/>
                <a:gd name="connsiteY3-28" fmla="*/ 218209 h 218209"/>
                <a:gd name="connsiteX4-29" fmla="*/ 599801 w 638276"/>
                <a:gd name="connsiteY4-30" fmla="*/ 203364 h 218209"/>
                <a:gd name="connsiteX0-31" fmla="*/ 21317 w 628897"/>
                <a:gd name="connsiteY0-32" fmla="*/ 1 h 210053"/>
                <a:gd name="connsiteX1-33" fmla="*/ 92709 w 628897"/>
                <a:gd name="connsiteY1-34" fmla="*/ 126926 h 210053"/>
                <a:gd name="connsiteX2-35" fmla="*/ 586856 w 628897"/>
                <a:gd name="connsiteY2-36" fmla="*/ 136620 h 210053"/>
                <a:gd name="connsiteX3-37" fmla="*/ 601864 w 628897"/>
                <a:gd name="connsiteY3-38" fmla="*/ 210053 h 210053"/>
                <a:gd name="connsiteX4-39" fmla="*/ 590422 w 628897"/>
                <a:gd name="connsiteY4-40" fmla="*/ 195208 h 210053"/>
                <a:gd name="connsiteX0-41" fmla="*/ 21317 w 628897"/>
                <a:gd name="connsiteY0-42" fmla="*/ -1 h 210051"/>
                <a:gd name="connsiteX1-43" fmla="*/ 92709 w 628897"/>
                <a:gd name="connsiteY1-44" fmla="*/ 126924 h 210051"/>
                <a:gd name="connsiteX2-45" fmla="*/ 586856 w 628897"/>
                <a:gd name="connsiteY2-46" fmla="*/ 136618 h 210051"/>
                <a:gd name="connsiteX3-47" fmla="*/ 601864 w 628897"/>
                <a:gd name="connsiteY3-48" fmla="*/ 210051 h 210051"/>
                <a:gd name="connsiteX0-49" fmla="*/ 21317 w 586856"/>
                <a:gd name="connsiteY0-50" fmla="*/ 1 h 136621"/>
                <a:gd name="connsiteX1-51" fmla="*/ 92709 w 586856"/>
                <a:gd name="connsiteY1-52" fmla="*/ 126926 h 136621"/>
                <a:gd name="connsiteX2-53" fmla="*/ 586856 w 586856"/>
                <a:gd name="connsiteY2-54" fmla="*/ 136620 h 136621"/>
                <a:gd name="connsiteX0-55" fmla="*/ 23301 w 640457"/>
                <a:gd name="connsiteY0-56" fmla="*/ -1 h 194241"/>
                <a:gd name="connsiteX1-57" fmla="*/ 94693 w 640457"/>
                <a:gd name="connsiteY1-58" fmla="*/ 126924 h 194241"/>
                <a:gd name="connsiteX2-59" fmla="*/ 640456 w 640457"/>
                <a:gd name="connsiteY2-60" fmla="*/ 194242 h 194241"/>
                <a:gd name="connsiteX0-61" fmla="*/ 23301 w 640456"/>
                <a:gd name="connsiteY0-62" fmla="*/ 1 h 200002"/>
                <a:gd name="connsiteX1-63" fmla="*/ 94693 w 640456"/>
                <a:gd name="connsiteY1-64" fmla="*/ 126926 h 200002"/>
                <a:gd name="connsiteX2-65" fmla="*/ 640456 w 640456"/>
                <a:gd name="connsiteY2-66" fmla="*/ 194244 h 200002"/>
                <a:gd name="connsiteX0-67" fmla="*/ 23301 w 724870"/>
                <a:gd name="connsiteY0-68" fmla="*/ 1 h 230533"/>
                <a:gd name="connsiteX1-69" fmla="*/ 94693 w 724870"/>
                <a:gd name="connsiteY1-70" fmla="*/ 126926 h 230533"/>
                <a:gd name="connsiteX2-71" fmla="*/ 724870 w 724870"/>
                <a:gd name="connsiteY2-72" fmla="*/ 226430 h 230533"/>
                <a:gd name="connsiteX0-73" fmla="*/ 23301 w 724870"/>
                <a:gd name="connsiteY0-74" fmla="*/ 1 h 226429"/>
                <a:gd name="connsiteX1-75" fmla="*/ 94693 w 724870"/>
                <a:gd name="connsiteY1-76" fmla="*/ 126926 h 226429"/>
                <a:gd name="connsiteX2-77" fmla="*/ 724870 w 724870"/>
                <a:gd name="connsiteY2-78" fmla="*/ 226430 h 226429"/>
                <a:gd name="connsiteX0-79" fmla="*/ 32771 w 734340"/>
                <a:gd name="connsiteY0-80" fmla="*/ 1 h 226429"/>
                <a:gd name="connsiteX1-81" fmla="*/ 104163 w 734340"/>
                <a:gd name="connsiteY1-82" fmla="*/ 126926 h 226429"/>
                <a:gd name="connsiteX2-83" fmla="*/ 734340 w 734340"/>
                <a:gd name="connsiteY2-84" fmla="*/ 226430 h 226429"/>
                <a:gd name="connsiteX0-85" fmla="*/ 32771 w 745590"/>
                <a:gd name="connsiteY0-86" fmla="*/ 1 h 180036"/>
                <a:gd name="connsiteX1-87" fmla="*/ 104163 w 745590"/>
                <a:gd name="connsiteY1-88" fmla="*/ 126926 h 180036"/>
                <a:gd name="connsiteX2-89" fmla="*/ 745590 w 745590"/>
                <a:gd name="connsiteY2-90" fmla="*/ 180036 h 1800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45590" h="180036">
                  <a:moveTo>
                    <a:pt x="32771" y="1"/>
                  </a:moveTo>
                  <a:cubicBezTo>
                    <a:pt x="-9707" y="70718"/>
                    <a:pt x="-32519" y="108613"/>
                    <a:pt x="104163" y="126926"/>
                  </a:cubicBezTo>
                  <a:cubicBezTo>
                    <a:pt x="207022" y="159300"/>
                    <a:pt x="644846" y="172896"/>
                    <a:pt x="745590" y="180036"/>
                  </a:cubicBezTo>
                </a:path>
              </a:pathLst>
            </a:cu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2" name="组合 351"/>
          <p:cNvGrpSpPr/>
          <p:nvPr/>
        </p:nvGrpSpPr>
        <p:grpSpPr>
          <a:xfrm rot="6713443">
            <a:off x="7239383" y="3823259"/>
            <a:ext cx="541755" cy="208771"/>
            <a:chOff x="4072754" y="2336442"/>
            <a:chExt cx="677997" cy="316723"/>
          </a:xfrm>
        </p:grpSpPr>
        <p:sp>
          <p:nvSpPr>
            <p:cNvPr id="353" name="任意多边形: 形状 26"/>
            <p:cNvSpPr/>
            <p:nvPr/>
          </p:nvSpPr>
          <p:spPr>
            <a:xfrm rot="10540049">
              <a:off x="4100667" y="2569773"/>
              <a:ext cx="650084" cy="8339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7103 w 692188"/>
                <a:gd name="connsiteY0-2" fmla="*/ 0 h 218209"/>
                <a:gd name="connsiteX1-3" fmla="*/ 90230 w 692188"/>
                <a:gd name="connsiteY1-4" fmla="*/ 135082 h 218209"/>
                <a:gd name="connsiteX2-5" fmla="*/ 666418 w 692188"/>
                <a:gd name="connsiteY2-6" fmla="*/ 158137 h 218209"/>
                <a:gd name="connsiteX3-7" fmla="*/ 599385 w 692188"/>
                <a:gd name="connsiteY3-8" fmla="*/ 218209 h 218209"/>
                <a:gd name="connsiteX4-9" fmla="*/ 599385 w 692188"/>
                <a:gd name="connsiteY4-10" fmla="*/ 218209 h 218209"/>
                <a:gd name="connsiteX0-11" fmla="*/ 7103 w 804262"/>
                <a:gd name="connsiteY0-12" fmla="*/ 0 h 418066"/>
                <a:gd name="connsiteX1-13" fmla="*/ 90230 w 804262"/>
                <a:gd name="connsiteY1-14" fmla="*/ 135082 h 418066"/>
                <a:gd name="connsiteX2-15" fmla="*/ 666418 w 804262"/>
                <a:gd name="connsiteY2-16" fmla="*/ 158137 h 418066"/>
                <a:gd name="connsiteX3-17" fmla="*/ 599385 w 804262"/>
                <a:gd name="connsiteY3-18" fmla="*/ 218209 h 418066"/>
                <a:gd name="connsiteX4-19" fmla="*/ 804262 w 804262"/>
                <a:gd name="connsiteY4-20" fmla="*/ 418065 h 418066"/>
                <a:gd name="connsiteX0-21" fmla="*/ 7103 w 804262"/>
                <a:gd name="connsiteY0-22" fmla="*/ 0 h 418064"/>
                <a:gd name="connsiteX1-23" fmla="*/ 90230 w 804262"/>
                <a:gd name="connsiteY1-24" fmla="*/ 135082 h 418064"/>
                <a:gd name="connsiteX2-25" fmla="*/ 666418 w 804262"/>
                <a:gd name="connsiteY2-26" fmla="*/ 158137 h 418064"/>
                <a:gd name="connsiteX3-27" fmla="*/ 649061 w 804262"/>
                <a:gd name="connsiteY3-28" fmla="*/ 234353 h 418064"/>
                <a:gd name="connsiteX4-29" fmla="*/ 804262 w 804262"/>
                <a:gd name="connsiteY4-30" fmla="*/ 418065 h 418064"/>
                <a:gd name="connsiteX0-31" fmla="*/ 7103 w 703746"/>
                <a:gd name="connsiteY0-32" fmla="*/ 0 h 234354"/>
                <a:gd name="connsiteX1-33" fmla="*/ 90230 w 703746"/>
                <a:gd name="connsiteY1-34" fmla="*/ 135082 h 234354"/>
                <a:gd name="connsiteX2-35" fmla="*/ 666418 w 703746"/>
                <a:gd name="connsiteY2-36" fmla="*/ 158137 h 234354"/>
                <a:gd name="connsiteX3-37" fmla="*/ 649061 w 703746"/>
                <a:gd name="connsiteY3-38" fmla="*/ 234353 h 234354"/>
                <a:gd name="connsiteX0-39" fmla="*/ 7103 w 708469"/>
                <a:gd name="connsiteY0-40" fmla="*/ 0 h 249688"/>
                <a:gd name="connsiteX1-41" fmla="*/ 90230 w 708469"/>
                <a:gd name="connsiteY1-42" fmla="*/ 135082 h 249688"/>
                <a:gd name="connsiteX2-43" fmla="*/ 666418 w 708469"/>
                <a:gd name="connsiteY2-44" fmla="*/ 158137 h 249688"/>
                <a:gd name="connsiteX3-45" fmla="*/ 664513 w 708469"/>
                <a:gd name="connsiteY3-46" fmla="*/ 249688 h 249688"/>
                <a:gd name="connsiteX0-47" fmla="*/ 1435 w 767430"/>
                <a:gd name="connsiteY0-48" fmla="*/ -1 h 200383"/>
                <a:gd name="connsiteX1-49" fmla="*/ 149191 w 767430"/>
                <a:gd name="connsiteY1-50" fmla="*/ 85777 h 200383"/>
                <a:gd name="connsiteX2-51" fmla="*/ 725379 w 767430"/>
                <a:gd name="connsiteY2-52" fmla="*/ 108832 h 200383"/>
                <a:gd name="connsiteX3-53" fmla="*/ 723474 w 767430"/>
                <a:gd name="connsiteY3-54" fmla="*/ 200383 h 200383"/>
                <a:gd name="connsiteX0-55" fmla="*/ 1067 w 787985"/>
                <a:gd name="connsiteY0-56" fmla="*/ 0 h 182754"/>
                <a:gd name="connsiteX1-57" fmla="*/ 169746 w 787985"/>
                <a:gd name="connsiteY1-58" fmla="*/ 68148 h 182754"/>
                <a:gd name="connsiteX2-59" fmla="*/ 745934 w 787985"/>
                <a:gd name="connsiteY2-60" fmla="*/ 91203 h 182754"/>
                <a:gd name="connsiteX3-61" fmla="*/ 744029 w 787985"/>
                <a:gd name="connsiteY3-62" fmla="*/ 182754 h 182754"/>
                <a:gd name="connsiteX0-63" fmla="*/ 0 w 786918"/>
                <a:gd name="connsiteY0-64" fmla="*/ 0 h 182754"/>
                <a:gd name="connsiteX1-65" fmla="*/ 168679 w 786918"/>
                <a:gd name="connsiteY1-66" fmla="*/ 68148 h 182754"/>
                <a:gd name="connsiteX2-67" fmla="*/ 744867 w 786918"/>
                <a:gd name="connsiteY2-68" fmla="*/ 91203 h 182754"/>
                <a:gd name="connsiteX3-69" fmla="*/ 742962 w 786918"/>
                <a:gd name="connsiteY3-70" fmla="*/ 182754 h 182754"/>
                <a:gd name="connsiteX0-71" fmla="*/ 0 w 786918"/>
                <a:gd name="connsiteY0-72" fmla="*/ 110 h 182864"/>
                <a:gd name="connsiteX1-73" fmla="*/ 168679 w 786918"/>
                <a:gd name="connsiteY1-74" fmla="*/ 68258 h 182864"/>
                <a:gd name="connsiteX2-75" fmla="*/ 744867 w 786918"/>
                <a:gd name="connsiteY2-76" fmla="*/ 91313 h 182864"/>
                <a:gd name="connsiteX3-77" fmla="*/ 742962 w 786918"/>
                <a:gd name="connsiteY3-78" fmla="*/ 182864 h 182864"/>
                <a:gd name="connsiteX0-79" fmla="*/ 0 w 786918"/>
                <a:gd name="connsiteY0-80" fmla="*/ 0 h 182754"/>
                <a:gd name="connsiteX1-81" fmla="*/ 168679 w 786918"/>
                <a:gd name="connsiteY1-82" fmla="*/ 68148 h 182754"/>
                <a:gd name="connsiteX2-83" fmla="*/ 744867 w 786918"/>
                <a:gd name="connsiteY2-84" fmla="*/ 91203 h 182754"/>
                <a:gd name="connsiteX3-85" fmla="*/ 742962 w 786918"/>
                <a:gd name="connsiteY3-86" fmla="*/ 182754 h 182754"/>
                <a:gd name="connsiteX0-87" fmla="*/ 0 w 787244"/>
                <a:gd name="connsiteY0-88" fmla="*/ 0 h 182754"/>
                <a:gd name="connsiteX1-89" fmla="*/ 164274 w 787244"/>
                <a:gd name="connsiteY1-90" fmla="*/ 30614 h 182754"/>
                <a:gd name="connsiteX2-91" fmla="*/ 744867 w 787244"/>
                <a:gd name="connsiteY2-92" fmla="*/ 91203 h 182754"/>
                <a:gd name="connsiteX3-93" fmla="*/ 742962 w 787244"/>
                <a:gd name="connsiteY3-94" fmla="*/ 182754 h 182754"/>
                <a:gd name="connsiteX0-95" fmla="*/ 0 w 622970"/>
                <a:gd name="connsiteY0-96" fmla="*/ 0 h 152140"/>
                <a:gd name="connsiteX1-97" fmla="*/ 580593 w 622970"/>
                <a:gd name="connsiteY1-98" fmla="*/ 60589 h 152140"/>
                <a:gd name="connsiteX2-99" fmla="*/ 578688 w 622970"/>
                <a:gd name="connsiteY2-100" fmla="*/ 152140 h 152140"/>
                <a:gd name="connsiteX0-101" fmla="*/ 0 w 775994"/>
                <a:gd name="connsiteY0-102" fmla="*/ -1 h 166133"/>
                <a:gd name="connsiteX1-103" fmla="*/ 723065 w 775994"/>
                <a:gd name="connsiteY1-104" fmla="*/ 74582 h 166133"/>
                <a:gd name="connsiteX2-105" fmla="*/ 721160 w 775994"/>
                <a:gd name="connsiteY2-106" fmla="*/ 166133 h 166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75994" h="166133">
                  <a:moveTo>
                    <a:pt x="0" y="-1"/>
                  </a:moveTo>
                  <a:cubicBezTo>
                    <a:pt x="124144" y="15199"/>
                    <a:pt x="602872" y="46893"/>
                    <a:pt x="723065" y="74582"/>
                  </a:cubicBezTo>
                  <a:cubicBezTo>
                    <a:pt x="843258" y="102271"/>
                    <a:pt x="721160" y="166133"/>
                    <a:pt x="721160" y="166133"/>
                  </a:cubicBezTo>
                </a:path>
              </a:pathLst>
            </a:cu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4" name="任意多边形: 形状 26"/>
            <p:cNvSpPr/>
            <p:nvPr/>
          </p:nvSpPr>
          <p:spPr>
            <a:xfrm rot="10540049">
              <a:off x="4130280" y="2473174"/>
              <a:ext cx="587539" cy="13088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5562 w 687495"/>
                <a:gd name="connsiteY0-2" fmla="*/ 0 h 218209"/>
                <a:gd name="connsiteX1-3" fmla="*/ 88689 w 687495"/>
                <a:gd name="connsiteY1-4" fmla="*/ 135082 h 218209"/>
                <a:gd name="connsiteX2-5" fmla="*/ 618626 w 687495"/>
                <a:gd name="connsiteY2-6" fmla="*/ 155864 h 218209"/>
                <a:gd name="connsiteX3-7" fmla="*/ 678732 w 687495"/>
                <a:gd name="connsiteY3-8" fmla="*/ 199374 h 218209"/>
                <a:gd name="connsiteX4-9" fmla="*/ 597844 w 687495"/>
                <a:gd name="connsiteY4-10" fmla="*/ 218209 h 218209"/>
                <a:gd name="connsiteX5" fmla="*/ 597844 w 687495"/>
                <a:gd name="connsiteY5" fmla="*/ 218209 h 218209"/>
                <a:gd name="connsiteX0-11" fmla="*/ 5562 w 687494"/>
                <a:gd name="connsiteY0-12" fmla="*/ 0 h 246265"/>
                <a:gd name="connsiteX1-13" fmla="*/ 88689 w 687494"/>
                <a:gd name="connsiteY1-14" fmla="*/ 135082 h 246265"/>
                <a:gd name="connsiteX2-15" fmla="*/ 618626 w 687494"/>
                <a:gd name="connsiteY2-16" fmla="*/ 155864 h 246265"/>
                <a:gd name="connsiteX3-17" fmla="*/ 678732 w 687494"/>
                <a:gd name="connsiteY3-18" fmla="*/ 199374 h 246265"/>
                <a:gd name="connsiteX4-19" fmla="*/ 597844 w 687494"/>
                <a:gd name="connsiteY4-20" fmla="*/ 218209 h 246265"/>
                <a:gd name="connsiteX5-21" fmla="*/ 634907 w 687494"/>
                <a:gd name="connsiteY5-22" fmla="*/ 246266 h 246265"/>
                <a:gd name="connsiteX0-23" fmla="*/ 5562 w 687494"/>
                <a:gd name="connsiteY0-24" fmla="*/ 0 h 218209"/>
                <a:gd name="connsiteX1-25" fmla="*/ 88689 w 687494"/>
                <a:gd name="connsiteY1-26" fmla="*/ 135082 h 218209"/>
                <a:gd name="connsiteX2-27" fmla="*/ 618626 w 687494"/>
                <a:gd name="connsiteY2-28" fmla="*/ 155864 h 218209"/>
                <a:gd name="connsiteX3-29" fmla="*/ 678732 w 687494"/>
                <a:gd name="connsiteY3-30" fmla="*/ 199374 h 218209"/>
                <a:gd name="connsiteX4-31" fmla="*/ 597844 w 687494"/>
                <a:gd name="connsiteY4-32" fmla="*/ 218209 h 218209"/>
                <a:gd name="connsiteX0-33" fmla="*/ 5562 w 687494"/>
                <a:gd name="connsiteY0-34" fmla="*/ 0 h 232885"/>
                <a:gd name="connsiteX1-35" fmla="*/ 88689 w 687494"/>
                <a:gd name="connsiteY1-36" fmla="*/ 135082 h 232885"/>
                <a:gd name="connsiteX2-37" fmla="*/ 618626 w 687494"/>
                <a:gd name="connsiteY2-38" fmla="*/ 155864 h 232885"/>
                <a:gd name="connsiteX3-39" fmla="*/ 678732 w 687494"/>
                <a:gd name="connsiteY3-40" fmla="*/ 199374 h 232885"/>
                <a:gd name="connsiteX4-41" fmla="*/ 635491 w 687494"/>
                <a:gd name="connsiteY4-42" fmla="*/ 232886 h 232885"/>
                <a:gd name="connsiteX0-43" fmla="*/ 5562 w 684304"/>
                <a:gd name="connsiteY0-44" fmla="*/ 0 h 232887"/>
                <a:gd name="connsiteX1-45" fmla="*/ 88689 w 684304"/>
                <a:gd name="connsiteY1-46" fmla="*/ 135082 h 232887"/>
                <a:gd name="connsiteX2-47" fmla="*/ 618626 w 684304"/>
                <a:gd name="connsiteY2-48" fmla="*/ 155864 h 232887"/>
                <a:gd name="connsiteX3-49" fmla="*/ 673743 w 684304"/>
                <a:gd name="connsiteY3-50" fmla="*/ 175223 h 232887"/>
                <a:gd name="connsiteX4-51" fmla="*/ 635491 w 684304"/>
                <a:gd name="connsiteY4-52" fmla="*/ 232886 h 232887"/>
                <a:gd name="connsiteX0-53" fmla="*/ 5562 w 684305"/>
                <a:gd name="connsiteY0-54" fmla="*/ 0 h 247245"/>
                <a:gd name="connsiteX1-55" fmla="*/ 88689 w 684305"/>
                <a:gd name="connsiteY1-56" fmla="*/ 135082 h 247245"/>
                <a:gd name="connsiteX2-57" fmla="*/ 618626 w 684305"/>
                <a:gd name="connsiteY2-58" fmla="*/ 155864 h 247245"/>
                <a:gd name="connsiteX3-59" fmla="*/ 673743 w 684305"/>
                <a:gd name="connsiteY3-60" fmla="*/ 175223 h 247245"/>
                <a:gd name="connsiteX4-61" fmla="*/ 642924 w 684305"/>
                <a:gd name="connsiteY4-62" fmla="*/ 247244 h 247245"/>
                <a:gd name="connsiteX0-63" fmla="*/ 5562 w 694353"/>
                <a:gd name="connsiteY0-64" fmla="*/ 0 h 247243"/>
                <a:gd name="connsiteX1-65" fmla="*/ 88689 w 694353"/>
                <a:gd name="connsiteY1-66" fmla="*/ 135082 h 247243"/>
                <a:gd name="connsiteX2-67" fmla="*/ 618626 w 694353"/>
                <a:gd name="connsiteY2-68" fmla="*/ 155864 h 247243"/>
                <a:gd name="connsiteX3-69" fmla="*/ 688610 w 694353"/>
                <a:gd name="connsiteY3-70" fmla="*/ 203941 h 247243"/>
                <a:gd name="connsiteX4-71" fmla="*/ 642924 w 694353"/>
                <a:gd name="connsiteY4-72" fmla="*/ 247244 h 247243"/>
                <a:gd name="connsiteX0-73" fmla="*/ 5562 w 688656"/>
                <a:gd name="connsiteY0-74" fmla="*/ 0 h 247245"/>
                <a:gd name="connsiteX1-75" fmla="*/ 88689 w 688656"/>
                <a:gd name="connsiteY1-76" fmla="*/ 135082 h 247245"/>
                <a:gd name="connsiteX2-77" fmla="*/ 618626 w 688656"/>
                <a:gd name="connsiteY2-78" fmla="*/ 155864 h 247245"/>
                <a:gd name="connsiteX3-79" fmla="*/ 688610 w 688656"/>
                <a:gd name="connsiteY3-80" fmla="*/ 203941 h 247245"/>
                <a:gd name="connsiteX4-81" fmla="*/ 642924 w 688656"/>
                <a:gd name="connsiteY4-82" fmla="*/ 247244 h 247245"/>
                <a:gd name="connsiteX0-83" fmla="*/ 5562 w 688655"/>
                <a:gd name="connsiteY0-84" fmla="*/ 0 h 247243"/>
                <a:gd name="connsiteX1-85" fmla="*/ 88689 w 688655"/>
                <a:gd name="connsiteY1-86" fmla="*/ 135082 h 247243"/>
                <a:gd name="connsiteX2-87" fmla="*/ 618626 w 688655"/>
                <a:gd name="connsiteY2-88" fmla="*/ 155864 h 247243"/>
                <a:gd name="connsiteX3-89" fmla="*/ 688610 w 688655"/>
                <a:gd name="connsiteY3-90" fmla="*/ 203941 h 247243"/>
                <a:gd name="connsiteX4-91" fmla="*/ 642924 w 688655"/>
                <a:gd name="connsiteY4-92" fmla="*/ 247244 h 247243"/>
                <a:gd name="connsiteX0-93" fmla="*/ 5562 w 688655"/>
                <a:gd name="connsiteY0-94" fmla="*/ 0 h 203941"/>
                <a:gd name="connsiteX1-95" fmla="*/ 88689 w 688655"/>
                <a:gd name="connsiteY1-96" fmla="*/ 135082 h 203941"/>
                <a:gd name="connsiteX2-97" fmla="*/ 618626 w 688655"/>
                <a:gd name="connsiteY2-98" fmla="*/ 155864 h 203941"/>
                <a:gd name="connsiteX3-99" fmla="*/ 688610 w 688655"/>
                <a:gd name="connsiteY3-100" fmla="*/ 203941 h 203941"/>
                <a:gd name="connsiteX0-101" fmla="*/ 5562 w 677530"/>
                <a:gd name="connsiteY0-102" fmla="*/ 0 h 242131"/>
                <a:gd name="connsiteX1-103" fmla="*/ 88689 w 677530"/>
                <a:gd name="connsiteY1-104" fmla="*/ 135082 h 242131"/>
                <a:gd name="connsiteX2-105" fmla="*/ 618626 w 677530"/>
                <a:gd name="connsiteY2-106" fmla="*/ 155864 h 242131"/>
                <a:gd name="connsiteX3-107" fmla="*/ 670817 w 677530"/>
                <a:gd name="connsiteY3-108" fmla="*/ 242131 h 242131"/>
                <a:gd name="connsiteX0-109" fmla="*/ 5562 w 664333"/>
                <a:gd name="connsiteY0-110" fmla="*/ 0 h 238712"/>
                <a:gd name="connsiteX1-111" fmla="*/ 88689 w 664333"/>
                <a:gd name="connsiteY1-112" fmla="*/ 135082 h 238712"/>
                <a:gd name="connsiteX2-113" fmla="*/ 618626 w 664333"/>
                <a:gd name="connsiteY2-114" fmla="*/ 155864 h 238712"/>
                <a:gd name="connsiteX3-115" fmla="*/ 642752 w 664333"/>
                <a:gd name="connsiteY3-116" fmla="*/ 238712 h 238712"/>
                <a:gd name="connsiteX0-117" fmla="*/ 5562 w 711991"/>
                <a:gd name="connsiteY0-118" fmla="*/ 0 h 314413"/>
                <a:gd name="connsiteX1-119" fmla="*/ 88689 w 711991"/>
                <a:gd name="connsiteY1-120" fmla="*/ 135082 h 314413"/>
                <a:gd name="connsiteX2-121" fmla="*/ 618626 w 711991"/>
                <a:gd name="connsiteY2-122" fmla="*/ 155864 h 314413"/>
                <a:gd name="connsiteX3-123" fmla="*/ 711991 w 711991"/>
                <a:gd name="connsiteY3-124" fmla="*/ 314414 h 314413"/>
                <a:gd name="connsiteX0-125" fmla="*/ 5562 w 665363"/>
                <a:gd name="connsiteY0-126" fmla="*/ 0 h 272655"/>
                <a:gd name="connsiteX1-127" fmla="*/ 88689 w 665363"/>
                <a:gd name="connsiteY1-128" fmla="*/ 135082 h 272655"/>
                <a:gd name="connsiteX2-129" fmla="*/ 618626 w 665363"/>
                <a:gd name="connsiteY2-130" fmla="*/ 155864 h 272655"/>
                <a:gd name="connsiteX3-131" fmla="*/ 645298 w 665363"/>
                <a:gd name="connsiteY3-132" fmla="*/ 272656 h 272655"/>
                <a:gd name="connsiteX0-133" fmla="*/ 5562 w 676446"/>
                <a:gd name="connsiteY0-134" fmla="*/ 0 h 272657"/>
                <a:gd name="connsiteX1-135" fmla="*/ 88689 w 676446"/>
                <a:gd name="connsiteY1-136" fmla="*/ 135082 h 272657"/>
                <a:gd name="connsiteX2-137" fmla="*/ 618626 w 676446"/>
                <a:gd name="connsiteY2-138" fmla="*/ 155864 h 272657"/>
                <a:gd name="connsiteX3-139" fmla="*/ 645298 w 676446"/>
                <a:gd name="connsiteY3-140" fmla="*/ 272656 h 272657"/>
                <a:gd name="connsiteX0-141" fmla="*/ 20123 w 691007"/>
                <a:gd name="connsiteY0-142" fmla="*/ 0 h 272655"/>
                <a:gd name="connsiteX1-143" fmla="*/ 103250 w 691007"/>
                <a:gd name="connsiteY1-144" fmla="*/ 135082 h 272655"/>
                <a:gd name="connsiteX2-145" fmla="*/ 633187 w 691007"/>
                <a:gd name="connsiteY2-146" fmla="*/ 155864 h 272655"/>
                <a:gd name="connsiteX3-147" fmla="*/ 659859 w 691007"/>
                <a:gd name="connsiteY3-148" fmla="*/ 272656 h 272655"/>
                <a:gd name="connsiteX0-149" fmla="*/ 17841 w 701337"/>
                <a:gd name="connsiteY0-150" fmla="*/ 1 h 260740"/>
                <a:gd name="connsiteX1-151" fmla="*/ 113580 w 701337"/>
                <a:gd name="connsiteY1-152" fmla="*/ 123165 h 260740"/>
                <a:gd name="connsiteX2-153" fmla="*/ 643517 w 701337"/>
                <a:gd name="connsiteY2-154" fmla="*/ 143947 h 260740"/>
                <a:gd name="connsiteX3-155" fmla="*/ 670189 w 701337"/>
                <a:gd name="connsiteY3-156" fmla="*/ 260739 h 2607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01337" h="260740">
                  <a:moveTo>
                    <a:pt x="17841" y="1"/>
                  </a:moveTo>
                  <a:cubicBezTo>
                    <a:pt x="-24636" y="70720"/>
                    <a:pt x="9301" y="99174"/>
                    <a:pt x="113580" y="123165"/>
                  </a:cubicBezTo>
                  <a:cubicBezTo>
                    <a:pt x="217859" y="147156"/>
                    <a:pt x="525421" y="101115"/>
                    <a:pt x="643517" y="143947"/>
                  </a:cubicBezTo>
                  <a:cubicBezTo>
                    <a:pt x="761613" y="186779"/>
                    <a:pt x="660646" y="225217"/>
                    <a:pt x="670189" y="260739"/>
                  </a:cubicBezTo>
                </a:path>
              </a:pathLst>
            </a:cu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5" name="任意多边形: 形状 26"/>
            <p:cNvSpPr/>
            <p:nvPr/>
          </p:nvSpPr>
          <p:spPr>
            <a:xfrm rot="10540049">
              <a:off x="4144227" y="2399377"/>
              <a:ext cx="558447" cy="10953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20556 w 666610"/>
                <a:gd name="connsiteY0-2" fmla="*/ 0 h 218209"/>
                <a:gd name="connsiteX1-3" fmla="*/ 103683 w 666610"/>
                <a:gd name="connsiteY1-4" fmla="*/ 135082 h 218209"/>
                <a:gd name="connsiteX2-5" fmla="*/ 633620 w 666610"/>
                <a:gd name="connsiteY2-6" fmla="*/ 155864 h 218209"/>
                <a:gd name="connsiteX3-7" fmla="*/ 612838 w 666610"/>
                <a:gd name="connsiteY3-8" fmla="*/ 218209 h 218209"/>
                <a:gd name="connsiteX4-9" fmla="*/ 612838 w 666610"/>
                <a:gd name="connsiteY4-10" fmla="*/ 218209 h 2182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6610" h="218209">
                  <a:moveTo>
                    <a:pt x="20556" y="0"/>
                  </a:moveTo>
                  <a:cubicBezTo>
                    <a:pt x="-22901" y="47056"/>
                    <a:pt x="1506" y="109105"/>
                    <a:pt x="103683" y="135082"/>
                  </a:cubicBezTo>
                  <a:cubicBezTo>
                    <a:pt x="205860" y="161059"/>
                    <a:pt x="548761" y="142010"/>
                    <a:pt x="633620" y="155864"/>
                  </a:cubicBezTo>
                  <a:cubicBezTo>
                    <a:pt x="718479" y="169718"/>
                    <a:pt x="612838" y="218209"/>
                    <a:pt x="612838" y="218209"/>
                  </a:cubicBezTo>
                  <a:lnTo>
                    <a:pt x="612838" y="218209"/>
                  </a:lnTo>
                </a:path>
              </a:pathLst>
            </a:cu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6" name="任意多边形: 形状 26"/>
            <p:cNvSpPr/>
            <p:nvPr/>
          </p:nvSpPr>
          <p:spPr>
            <a:xfrm rot="10540049">
              <a:off x="4072754" y="2336442"/>
              <a:ext cx="624613" cy="90371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4572 w 623888"/>
                <a:gd name="connsiteY0-2" fmla="*/ 0 h 218209"/>
                <a:gd name="connsiteX1-3" fmla="*/ 87699 w 623888"/>
                <a:gd name="connsiteY1-4" fmla="*/ 135082 h 218209"/>
                <a:gd name="connsiteX2-5" fmla="*/ 581846 w 623888"/>
                <a:gd name="connsiteY2-6" fmla="*/ 144776 h 218209"/>
                <a:gd name="connsiteX3-7" fmla="*/ 596854 w 623888"/>
                <a:gd name="connsiteY3-8" fmla="*/ 218209 h 218209"/>
                <a:gd name="connsiteX4-9" fmla="*/ 596854 w 623888"/>
                <a:gd name="connsiteY4-10" fmla="*/ 218209 h 218209"/>
                <a:gd name="connsiteX0-11" fmla="*/ 4572 w 623887"/>
                <a:gd name="connsiteY0-12" fmla="*/ 0 h 218209"/>
                <a:gd name="connsiteX1-13" fmla="*/ 87699 w 623887"/>
                <a:gd name="connsiteY1-14" fmla="*/ 135082 h 218209"/>
                <a:gd name="connsiteX2-15" fmla="*/ 581846 w 623887"/>
                <a:gd name="connsiteY2-16" fmla="*/ 144776 h 218209"/>
                <a:gd name="connsiteX3-17" fmla="*/ 596854 w 623887"/>
                <a:gd name="connsiteY3-18" fmla="*/ 218209 h 218209"/>
                <a:gd name="connsiteX4-19" fmla="*/ 585412 w 623887"/>
                <a:gd name="connsiteY4-20" fmla="*/ 203364 h 218209"/>
                <a:gd name="connsiteX0-21" fmla="*/ 18961 w 638276"/>
                <a:gd name="connsiteY0-22" fmla="*/ 0 h 218209"/>
                <a:gd name="connsiteX1-23" fmla="*/ 102088 w 638276"/>
                <a:gd name="connsiteY1-24" fmla="*/ 135082 h 218209"/>
                <a:gd name="connsiteX2-25" fmla="*/ 596235 w 638276"/>
                <a:gd name="connsiteY2-26" fmla="*/ 144776 h 218209"/>
                <a:gd name="connsiteX3-27" fmla="*/ 611243 w 638276"/>
                <a:gd name="connsiteY3-28" fmla="*/ 218209 h 218209"/>
                <a:gd name="connsiteX4-29" fmla="*/ 599801 w 638276"/>
                <a:gd name="connsiteY4-30" fmla="*/ 203364 h 218209"/>
                <a:gd name="connsiteX0-31" fmla="*/ 21317 w 628897"/>
                <a:gd name="connsiteY0-32" fmla="*/ 1 h 210053"/>
                <a:gd name="connsiteX1-33" fmla="*/ 92709 w 628897"/>
                <a:gd name="connsiteY1-34" fmla="*/ 126926 h 210053"/>
                <a:gd name="connsiteX2-35" fmla="*/ 586856 w 628897"/>
                <a:gd name="connsiteY2-36" fmla="*/ 136620 h 210053"/>
                <a:gd name="connsiteX3-37" fmla="*/ 601864 w 628897"/>
                <a:gd name="connsiteY3-38" fmla="*/ 210053 h 210053"/>
                <a:gd name="connsiteX4-39" fmla="*/ 590422 w 628897"/>
                <a:gd name="connsiteY4-40" fmla="*/ 195208 h 210053"/>
                <a:gd name="connsiteX0-41" fmla="*/ 21317 w 628897"/>
                <a:gd name="connsiteY0-42" fmla="*/ -1 h 210051"/>
                <a:gd name="connsiteX1-43" fmla="*/ 92709 w 628897"/>
                <a:gd name="connsiteY1-44" fmla="*/ 126924 h 210051"/>
                <a:gd name="connsiteX2-45" fmla="*/ 586856 w 628897"/>
                <a:gd name="connsiteY2-46" fmla="*/ 136618 h 210051"/>
                <a:gd name="connsiteX3-47" fmla="*/ 601864 w 628897"/>
                <a:gd name="connsiteY3-48" fmla="*/ 210051 h 210051"/>
                <a:gd name="connsiteX0-49" fmla="*/ 21317 w 586856"/>
                <a:gd name="connsiteY0-50" fmla="*/ 1 h 136621"/>
                <a:gd name="connsiteX1-51" fmla="*/ 92709 w 586856"/>
                <a:gd name="connsiteY1-52" fmla="*/ 126926 h 136621"/>
                <a:gd name="connsiteX2-53" fmla="*/ 586856 w 586856"/>
                <a:gd name="connsiteY2-54" fmla="*/ 136620 h 136621"/>
                <a:gd name="connsiteX0-55" fmla="*/ 23301 w 640457"/>
                <a:gd name="connsiteY0-56" fmla="*/ -1 h 194241"/>
                <a:gd name="connsiteX1-57" fmla="*/ 94693 w 640457"/>
                <a:gd name="connsiteY1-58" fmla="*/ 126924 h 194241"/>
                <a:gd name="connsiteX2-59" fmla="*/ 640456 w 640457"/>
                <a:gd name="connsiteY2-60" fmla="*/ 194242 h 194241"/>
                <a:gd name="connsiteX0-61" fmla="*/ 23301 w 640456"/>
                <a:gd name="connsiteY0-62" fmla="*/ 1 h 200002"/>
                <a:gd name="connsiteX1-63" fmla="*/ 94693 w 640456"/>
                <a:gd name="connsiteY1-64" fmla="*/ 126926 h 200002"/>
                <a:gd name="connsiteX2-65" fmla="*/ 640456 w 640456"/>
                <a:gd name="connsiteY2-66" fmla="*/ 194244 h 200002"/>
                <a:gd name="connsiteX0-67" fmla="*/ 23301 w 724870"/>
                <a:gd name="connsiteY0-68" fmla="*/ 1 h 230533"/>
                <a:gd name="connsiteX1-69" fmla="*/ 94693 w 724870"/>
                <a:gd name="connsiteY1-70" fmla="*/ 126926 h 230533"/>
                <a:gd name="connsiteX2-71" fmla="*/ 724870 w 724870"/>
                <a:gd name="connsiteY2-72" fmla="*/ 226430 h 230533"/>
                <a:gd name="connsiteX0-73" fmla="*/ 23301 w 724870"/>
                <a:gd name="connsiteY0-74" fmla="*/ 1 h 226429"/>
                <a:gd name="connsiteX1-75" fmla="*/ 94693 w 724870"/>
                <a:gd name="connsiteY1-76" fmla="*/ 126926 h 226429"/>
                <a:gd name="connsiteX2-77" fmla="*/ 724870 w 724870"/>
                <a:gd name="connsiteY2-78" fmla="*/ 226430 h 226429"/>
                <a:gd name="connsiteX0-79" fmla="*/ 32771 w 734340"/>
                <a:gd name="connsiteY0-80" fmla="*/ 1 h 226429"/>
                <a:gd name="connsiteX1-81" fmla="*/ 104163 w 734340"/>
                <a:gd name="connsiteY1-82" fmla="*/ 126926 h 226429"/>
                <a:gd name="connsiteX2-83" fmla="*/ 734340 w 734340"/>
                <a:gd name="connsiteY2-84" fmla="*/ 226430 h 226429"/>
                <a:gd name="connsiteX0-85" fmla="*/ 32771 w 745590"/>
                <a:gd name="connsiteY0-86" fmla="*/ 1 h 180036"/>
                <a:gd name="connsiteX1-87" fmla="*/ 104163 w 745590"/>
                <a:gd name="connsiteY1-88" fmla="*/ 126926 h 180036"/>
                <a:gd name="connsiteX2-89" fmla="*/ 745590 w 745590"/>
                <a:gd name="connsiteY2-90" fmla="*/ 180036 h 1800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45590" h="180036">
                  <a:moveTo>
                    <a:pt x="32771" y="1"/>
                  </a:moveTo>
                  <a:cubicBezTo>
                    <a:pt x="-9707" y="70718"/>
                    <a:pt x="-32519" y="108613"/>
                    <a:pt x="104163" y="126926"/>
                  </a:cubicBezTo>
                  <a:cubicBezTo>
                    <a:pt x="207022" y="159300"/>
                    <a:pt x="644846" y="172896"/>
                    <a:pt x="745590" y="180036"/>
                  </a:cubicBezTo>
                </a:path>
              </a:pathLst>
            </a:cu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7" name="组合 356"/>
          <p:cNvGrpSpPr/>
          <p:nvPr/>
        </p:nvGrpSpPr>
        <p:grpSpPr>
          <a:xfrm rot="10800000">
            <a:off x="5828850" y="4802352"/>
            <a:ext cx="541755" cy="208771"/>
            <a:chOff x="4072754" y="2336442"/>
            <a:chExt cx="677997" cy="316723"/>
          </a:xfrm>
        </p:grpSpPr>
        <p:sp>
          <p:nvSpPr>
            <p:cNvPr id="358" name="任意多边形: 形状 26"/>
            <p:cNvSpPr/>
            <p:nvPr/>
          </p:nvSpPr>
          <p:spPr>
            <a:xfrm rot="10540049">
              <a:off x="4100667" y="2569773"/>
              <a:ext cx="650084" cy="8339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7103 w 692188"/>
                <a:gd name="connsiteY0-2" fmla="*/ 0 h 218209"/>
                <a:gd name="connsiteX1-3" fmla="*/ 90230 w 692188"/>
                <a:gd name="connsiteY1-4" fmla="*/ 135082 h 218209"/>
                <a:gd name="connsiteX2-5" fmla="*/ 666418 w 692188"/>
                <a:gd name="connsiteY2-6" fmla="*/ 158137 h 218209"/>
                <a:gd name="connsiteX3-7" fmla="*/ 599385 w 692188"/>
                <a:gd name="connsiteY3-8" fmla="*/ 218209 h 218209"/>
                <a:gd name="connsiteX4-9" fmla="*/ 599385 w 692188"/>
                <a:gd name="connsiteY4-10" fmla="*/ 218209 h 218209"/>
                <a:gd name="connsiteX0-11" fmla="*/ 7103 w 804262"/>
                <a:gd name="connsiteY0-12" fmla="*/ 0 h 418066"/>
                <a:gd name="connsiteX1-13" fmla="*/ 90230 w 804262"/>
                <a:gd name="connsiteY1-14" fmla="*/ 135082 h 418066"/>
                <a:gd name="connsiteX2-15" fmla="*/ 666418 w 804262"/>
                <a:gd name="connsiteY2-16" fmla="*/ 158137 h 418066"/>
                <a:gd name="connsiteX3-17" fmla="*/ 599385 w 804262"/>
                <a:gd name="connsiteY3-18" fmla="*/ 218209 h 418066"/>
                <a:gd name="connsiteX4-19" fmla="*/ 804262 w 804262"/>
                <a:gd name="connsiteY4-20" fmla="*/ 418065 h 418066"/>
                <a:gd name="connsiteX0-21" fmla="*/ 7103 w 804262"/>
                <a:gd name="connsiteY0-22" fmla="*/ 0 h 418064"/>
                <a:gd name="connsiteX1-23" fmla="*/ 90230 w 804262"/>
                <a:gd name="connsiteY1-24" fmla="*/ 135082 h 418064"/>
                <a:gd name="connsiteX2-25" fmla="*/ 666418 w 804262"/>
                <a:gd name="connsiteY2-26" fmla="*/ 158137 h 418064"/>
                <a:gd name="connsiteX3-27" fmla="*/ 649061 w 804262"/>
                <a:gd name="connsiteY3-28" fmla="*/ 234353 h 418064"/>
                <a:gd name="connsiteX4-29" fmla="*/ 804262 w 804262"/>
                <a:gd name="connsiteY4-30" fmla="*/ 418065 h 418064"/>
                <a:gd name="connsiteX0-31" fmla="*/ 7103 w 703746"/>
                <a:gd name="connsiteY0-32" fmla="*/ 0 h 234354"/>
                <a:gd name="connsiteX1-33" fmla="*/ 90230 w 703746"/>
                <a:gd name="connsiteY1-34" fmla="*/ 135082 h 234354"/>
                <a:gd name="connsiteX2-35" fmla="*/ 666418 w 703746"/>
                <a:gd name="connsiteY2-36" fmla="*/ 158137 h 234354"/>
                <a:gd name="connsiteX3-37" fmla="*/ 649061 w 703746"/>
                <a:gd name="connsiteY3-38" fmla="*/ 234353 h 234354"/>
                <a:gd name="connsiteX0-39" fmla="*/ 7103 w 708469"/>
                <a:gd name="connsiteY0-40" fmla="*/ 0 h 249688"/>
                <a:gd name="connsiteX1-41" fmla="*/ 90230 w 708469"/>
                <a:gd name="connsiteY1-42" fmla="*/ 135082 h 249688"/>
                <a:gd name="connsiteX2-43" fmla="*/ 666418 w 708469"/>
                <a:gd name="connsiteY2-44" fmla="*/ 158137 h 249688"/>
                <a:gd name="connsiteX3-45" fmla="*/ 664513 w 708469"/>
                <a:gd name="connsiteY3-46" fmla="*/ 249688 h 249688"/>
                <a:gd name="connsiteX0-47" fmla="*/ 1435 w 767430"/>
                <a:gd name="connsiteY0-48" fmla="*/ -1 h 200383"/>
                <a:gd name="connsiteX1-49" fmla="*/ 149191 w 767430"/>
                <a:gd name="connsiteY1-50" fmla="*/ 85777 h 200383"/>
                <a:gd name="connsiteX2-51" fmla="*/ 725379 w 767430"/>
                <a:gd name="connsiteY2-52" fmla="*/ 108832 h 200383"/>
                <a:gd name="connsiteX3-53" fmla="*/ 723474 w 767430"/>
                <a:gd name="connsiteY3-54" fmla="*/ 200383 h 200383"/>
                <a:gd name="connsiteX0-55" fmla="*/ 1067 w 787985"/>
                <a:gd name="connsiteY0-56" fmla="*/ 0 h 182754"/>
                <a:gd name="connsiteX1-57" fmla="*/ 169746 w 787985"/>
                <a:gd name="connsiteY1-58" fmla="*/ 68148 h 182754"/>
                <a:gd name="connsiteX2-59" fmla="*/ 745934 w 787985"/>
                <a:gd name="connsiteY2-60" fmla="*/ 91203 h 182754"/>
                <a:gd name="connsiteX3-61" fmla="*/ 744029 w 787985"/>
                <a:gd name="connsiteY3-62" fmla="*/ 182754 h 182754"/>
                <a:gd name="connsiteX0-63" fmla="*/ 0 w 786918"/>
                <a:gd name="connsiteY0-64" fmla="*/ 0 h 182754"/>
                <a:gd name="connsiteX1-65" fmla="*/ 168679 w 786918"/>
                <a:gd name="connsiteY1-66" fmla="*/ 68148 h 182754"/>
                <a:gd name="connsiteX2-67" fmla="*/ 744867 w 786918"/>
                <a:gd name="connsiteY2-68" fmla="*/ 91203 h 182754"/>
                <a:gd name="connsiteX3-69" fmla="*/ 742962 w 786918"/>
                <a:gd name="connsiteY3-70" fmla="*/ 182754 h 182754"/>
                <a:gd name="connsiteX0-71" fmla="*/ 0 w 786918"/>
                <a:gd name="connsiteY0-72" fmla="*/ 110 h 182864"/>
                <a:gd name="connsiteX1-73" fmla="*/ 168679 w 786918"/>
                <a:gd name="connsiteY1-74" fmla="*/ 68258 h 182864"/>
                <a:gd name="connsiteX2-75" fmla="*/ 744867 w 786918"/>
                <a:gd name="connsiteY2-76" fmla="*/ 91313 h 182864"/>
                <a:gd name="connsiteX3-77" fmla="*/ 742962 w 786918"/>
                <a:gd name="connsiteY3-78" fmla="*/ 182864 h 182864"/>
                <a:gd name="connsiteX0-79" fmla="*/ 0 w 786918"/>
                <a:gd name="connsiteY0-80" fmla="*/ 0 h 182754"/>
                <a:gd name="connsiteX1-81" fmla="*/ 168679 w 786918"/>
                <a:gd name="connsiteY1-82" fmla="*/ 68148 h 182754"/>
                <a:gd name="connsiteX2-83" fmla="*/ 744867 w 786918"/>
                <a:gd name="connsiteY2-84" fmla="*/ 91203 h 182754"/>
                <a:gd name="connsiteX3-85" fmla="*/ 742962 w 786918"/>
                <a:gd name="connsiteY3-86" fmla="*/ 182754 h 182754"/>
                <a:gd name="connsiteX0-87" fmla="*/ 0 w 787244"/>
                <a:gd name="connsiteY0-88" fmla="*/ 0 h 182754"/>
                <a:gd name="connsiteX1-89" fmla="*/ 164274 w 787244"/>
                <a:gd name="connsiteY1-90" fmla="*/ 30614 h 182754"/>
                <a:gd name="connsiteX2-91" fmla="*/ 744867 w 787244"/>
                <a:gd name="connsiteY2-92" fmla="*/ 91203 h 182754"/>
                <a:gd name="connsiteX3-93" fmla="*/ 742962 w 787244"/>
                <a:gd name="connsiteY3-94" fmla="*/ 182754 h 182754"/>
                <a:gd name="connsiteX0-95" fmla="*/ 0 w 622970"/>
                <a:gd name="connsiteY0-96" fmla="*/ 0 h 152140"/>
                <a:gd name="connsiteX1-97" fmla="*/ 580593 w 622970"/>
                <a:gd name="connsiteY1-98" fmla="*/ 60589 h 152140"/>
                <a:gd name="connsiteX2-99" fmla="*/ 578688 w 622970"/>
                <a:gd name="connsiteY2-100" fmla="*/ 152140 h 152140"/>
                <a:gd name="connsiteX0-101" fmla="*/ 0 w 775994"/>
                <a:gd name="connsiteY0-102" fmla="*/ -1 h 166133"/>
                <a:gd name="connsiteX1-103" fmla="*/ 723065 w 775994"/>
                <a:gd name="connsiteY1-104" fmla="*/ 74582 h 166133"/>
                <a:gd name="connsiteX2-105" fmla="*/ 721160 w 775994"/>
                <a:gd name="connsiteY2-106" fmla="*/ 166133 h 166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75994" h="166133">
                  <a:moveTo>
                    <a:pt x="0" y="-1"/>
                  </a:moveTo>
                  <a:cubicBezTo>
                    <a:pt x="124144" y="15199"/>
                    <a:pt x="602872" y="46893"/>
                    <a:pt x="723065" y="74582"/>
                  </a:cubicBezTo>
                  <a:cubicBezTo>
                    <a:pt x="843258" y="102271"/>
                    <a:pt x="721160" y="166133"/>
                    <a:pt x="721160" y="166133"/>
                  </a:cubicBezTo>
                </a:path>
              </a:pathLst>
            </a:cu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9" name="任意多边形: 形状 26"/>
            <p:cNvSpPr/>
            <p:nvPr/>
          </p:nvSpPr>
          <p:spPr>
            <a:xfrm rot="10540049">
              <a:off x="4130280" y="2473174"/>
              <a:ext cx="587539" cy="13088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5562 w 687495"/>
                <a:gd name="connsiteY0-2" fmla="*/ 0 h 218209"/>
                <a:gd name="connsiteX1-3" fmla="*/ 88689 w 687495"/>
                <a:gd name="connsiteY1-4" fmla="*/ 135082 h 218209"/>
                <a:gd name="connsiteX2-5" fmla="*/ 618626 w 687495"/>
                <a:gd name="connsiteY2-6" fmla="*/ 155864 h 218209"/>
                <a:gd name="connsiteX3-7" fmla="*/ 678732 w 687495"/>
                <a:gd name="connsiteY3-8" fmla="*/ 199374 h 218209"/>
                <a:gd name="connsiteX4-9" fmla="*/ 597844 w 687495"/>
                <a:gd name="connsiteY4-10" fmla="*/ 218209 h 218209"/>
                <a:gd name="connsiteX5" fmla="*/ 597844 w 687495"/>
                <a:gd name="connsiteY5" fmla="*/ 218209 h 218209"/>
                <a:gd name="connsiteX0-11" fmla="*/ 5562 w 687494"/>
                <a:gd name="connsiteY0-12" fmla="*/ 0 h 246265"/>
                <a:gd name="connsiteX1-13" fmla="*/ 88689 w 687494"/>
                <a:gd name="connsiteY1-14" fmla="*/ 135082 h 246265"/>
                <a:gd name="connsiteX2-15" fmla="*/ 618626 w 687494"/>
                <a:gd name="connsiteY2-16" fmla="*/ 155864 h 246265"/>
                <a:gd name="connsiteX3-17" fmla="*/ 678732 w 687494"/>
                <a:gd name="connsiteY3-18" fmla="*/ 199374 h 246265"/>
                <a:gd name="connsiteX4-19" fmla="*/ 597844 w 687494"/>
                <a:gd name="connsiteY4-20" fmla="*/ 218209 h 246265"/>
                <a:gd name="connsiteX5-21" fmla="*/ 634907 w 687494"/>
                <a:gd name="connsiteY5-22" fmla="*/ 246266 h 246265"/>
                <a:gd name="connsiteX0-23" fmla="*/ 5562 w 687494"/>
                <a:gd name="connsiteY0-24" fmla="*/ 0 h 218209"/>
                <a:gd name="connsiteX1-25" fmla="*/ 88689 w 687494"/>
                <a:gd name="connsiteY1-26" fmla="*/ 135082 h 218209"/>
                <a:gd name="connsiteX2-27" fmla="*/ 618626 w 687494"/>
                <a:gd name="connsiteY2-28" fmla="*/ 155864 h 218209"/>
                <a:gd name="connsiteX3-29" fmla="*/ 678732 w 687494"/>
                <a:gd name="connsiteY3-30" fmla="*/ 199374 h 218209"/>
                <a:gd name="connsiteX4-31" fmla="*/ 597844 w 687494"/>
                <a:gd name="connsiteY4-32" fmla="*/ 218209 h 218209"/>
                <a:gd name="connsiteX0-33" fmla="*/ 5562 w 687494"/>
                <a:gd name="connsiteY0-34" fmla="*/ 0 h 232885"/>
                <a:gd name="connsiteX1-35" fmla="*/ 88689 w 687494"/>
                <a:gd name="connsiteY1-36" fmla="*/ 135082 h 232885"/>
                <a:gd name="connsiteX2-37" fmla="*/ 618626 w 687494"/>
                <a:gd name="connsiteY2-38" fmla="*/ 155864 h 232885"/>
                <a:gd name="connsiteX3-39" fmla="*/ 678732 w 687494"/>
                <a:gd name="connsiteY3-40" fmla="*/ 199374 h 232885"/>
                <a:gd name="connsiteX4-41" fmla="*/ 635491 w 687494"/>
                <a:gd name="connsiteY4-42" fmla="*/ 232886 h 232885"/>
                <a:gd name="connsiteX0-43" fmla="*/ 5562 w 684304"/>
                <a:gd name="connsiteY0-44" fmla="*/ 0 h 232887"/>
                <a:gd name="connsiteX1-45" fmla="*/ 88689 w 684304"/>
                <a:gd name="connsiteY1-46" fmla="*/ 135082 h 232887"/>
                <a:gd name="connsiteX2-47" fmla="*/ 618626 w 684304"/>
                <a:gd name="connsiteY2-48" fmla="*/ 155864 h 232887"/>
                <a:gd name="connsiteX3-49" fmla="*/ 673743 w 684304"/>
                <a:gd name="connsiteY3-50" fmla="*/ 175223 h 232887"/>
                <a:gd name="connsiteX4-51" fmla="*/ 635491 w 684304"/>
                <a:gd name="connsiteY4-52" fmla="*/ 232886 h 232887"/>
                <a:gd name="connsiteX0-53" fmla="*/ 5562 w 684305"/>
                <a:gd name="connsiteY0-54" fmla="*/ 0 h 247245"/>
                <a:gd name="connsiteX1-55" fmla="*/ 88689 w 684305"/>
                <a:gd name="connsiteY1-56" fmla="*/ 135082 h 247245"/>
                <a:gd name="connsiteX2-57" fmla="*/ 618626 w 684305"/>
                <a:gd name="connsiteY2-58" fmla="*/ 155864 h 247245"/>
                <a:gd name="connsiteX3-59" fmla="*/ 673743 w 684305"/>
                <a:gd name="connsiteY3-60" fmla="*/ 175223 h 247245"/>
                <a:gd name="connsiteX4-61" fmla="*/ 642924 w 684305"/>
                <a:gd name="connsiteY4-62" fmla="*/ 247244 h 247245"/>
                <a:gd name="connsiteX0-63" fmla="*/ 5562 w 694353"/>
                <a:gd name="connsiteY0-64" fmla="*/ 0 h 247243"/>
                <a:gd name="connsiteX1-65" fmla="*/ 88689 w 694353"/>
                <a:gd name="connsiteY1-66" fmla="*/ 135082 h 247243"/>
                <a:gd name="connsiteX2-67" fmla="*/ 618626 w 694353"/>
                <a:gd name="connsiteY2-68" fmla="*/ 155864 h 247243"/>
                <a:gd name="connsiteX3-69" fmla="*/ 688610 w 694353"/>
                <a:gd name="connsiteY3-70" fmla="*/ 203941 h 247243"/>
                <a:gd name="connsiteX4-71" fmla="*/ 642924 w 694353"/>
                <a:gd name="connsiteY4-72" fmla="*/ 247244 h 247243"/>
                <a:gd name="connsiteX0-73" fmla="*/ 5562 w 688656"/>
                <a:gd name="connsiteY0-74" fmla="*/ 0 h 247245"/>
                <a:gd name="connsiteX1-75" fmla="*/ 88689 w 688656"/>
                <a:gd name="connsiteY1-76" fmla="*/ 135082 h 247245"/>
                <a:gd name="connsiteX2-77" fmla="*/ 618626 w 688656"/>
                <a:gd name="connsiteY2-78" fmla="*/ 155864 h 247245"/>
                <a:gd name="connsiteX3-79" fmla="*/ 688610 w 688656"/>
                <a:gd name="connsiteY3-80" fmla="*/ 203941 h 247245"/>
                <a:gd name="connsiteX4-81" fmla="*/ 642924 w 688656"/>
                <a:gd name="connsiteY4-82" fmla="*/ 247244 h 247245"/>
                <a:gd name="connsiteX0-83" fmla="*/ 5562 w 688655"/>
                <a:gd name="connsiteY0-84" fmla="*/ 0 h 247243"/>
                <a:gd name="connsiteX1-85" fmla="*/ 88689 w 688655"/>
                <a:gd name="connsiteY1-86" fmla="*/ 135082 h 247243"/>
                <a:gd name="connsiteX2-87" fmla="*/ 618626 w 688655"/>
                <a:gd name="connsiteY2-88" fmla="*/ 155864 h 247243"/>
                <a:gd name="connsiteX3-89" fmla="*/ 688610 w 688655"/>
                <a:gd name="connsiteY3-90" fmla="*/ 203941 h 247243"/>
                <a:gd name="connsiteX4-91" fmla="*/ 642924 w 688655"/>
                <a:gd name="connsiteY4-92" fmla="*/ 247244 h 247243"/>
                <a:gd name="connsiteX0-93" fmla="*/ 5562 w 688655"/>
                <a:gd name="connsiteY0-94" fmla="*/ 0 h 203941"/>
                <a:gd name="connsiteX1-95" fmla="*/ 88689 w 688655"/>
                <a:gd name="connsiteY1-96" fmla="*/ 135082 h 203941"/>
                <a:gd name="connsiteX2-97" fmla="*/ 618626 w 688655"/>
                <a:gd name="connsiteY2-98" fmla="*/ 155864 h 203941"/>
                <a:gd name="connsiteX3-99" fmla="*/ 688610 w 688655"/>
                <a:gd name="connsiteY3-100" fmla="*/ 203941 h 203941"/>
                <a:gd name="connsiteX0-101" fmla="*/ 5562 w 677530"/>
                <a:gd name="connsiteY0-102" fmla="*/ 0 h 242131"/>
                <a:gd name="connsiteX1-103" fmla="*/ 88689 w 677530"/>
                <a:gd name="connsiteY1-104" fmla="*/ 135082 h 242131"/>
                <a:gd name="connsiteX2-105" fmla="*/ 618626 w 677530"/>
                <a:gd name="connsiteY2-106" fmla="*/ 155864 h 242131"/>
                <a:gd name="connsiteX3-107" fmla="*/ 670817 w 677530"/>
                <a:gd name="connsiteY3-108" fmla="*/ 242131 h 242131"/>
                <a:gd name="connsiteX0-109" fmla="*/ 5562 w 664333"/>
                <a:gd name="connsiteY0-110" fmla="*/ 0 h 238712"/>
                <a:gd name="connsiteX1-111" fmla="*/ 88689 w 664333"/>
                <a:gd name="connsiteY1-112" fmla="*/ 135082 h 238712"/>
                <a:gd name="connsiteX2-113" fmla="*/ 618626 w 664333"/>
                <a:gd name="connsiteY2-114" fmla="*/ 155864 h 238712"/>
                <a:gd name="connsiteX3-115" fmla="*/ 642752 w 664333"/>
                <a:gd name="connsiteY3-116" fmla="*/ 238712 h 238712"/>
                <a:gd name="connsiteX0-117" fmla="*/ 5562 w 711991"/>
                <a:gd name="connsiteY0-118" fmla="*/ 0 h 314413"/>
                <a:gd name="connsiteX1-119" fmla="*/ 88689 w 711991"/>
                <a:gd name="connsiteY1-120" fmla="*/ 135082 h 314413"/>
                <a:gd name="connsiteX2-121" fmla="*/ 618626 w 711991"/>
                <a:gd name="connsiteY2-122" fmla="*/ 155864 h 314413"/>
                <a:gd name="connsiteX3-123" fmla="*/ 711991 w 711991"/>
                <a:gd name="connsiteY3-124" fmla="*/ 314414 h 314413"/>
                <a:gd name="connsiteX0-125" fmla="*/ 5562 w 665363"/>
                <a:gd name="connsiteY0-126" fmla="*/ 0 h 272655"/>
                <a:gd name="connsiteX1-127" fmla="*/ 88689 w 665363"/>
                <a:gd name="connsiteY1-128" fmla="*/ 135082 h 272655"/>
                <a:gd name="connsiteX2-129" fmla="*/ 618626 w 665363"/>
                <a:gd name="connsiteY2-130" fmla="*/ 155864 h 272655"/>
                <a:gd name="connsiteX3-131" fmla="*/ 645298 w 665363"/>
                <a:gd name="connsiteY3-132" fmla="*/ 272656 h 272655"/>
                <a:gd name="connsiteX0-133" fmla="*/ 5562 w 676446"/>
                <a:gd name="connsiteY0-134" fmla="*/ 0 h 272657"/>
                <a:gd name="connsiteX1-135" fmla="*/ 88689 w 676446"/>
                <a:gd name="connsiteY1-136" fmla="*/ 135082 h 272657"/>
                <a:gd name="connsiteX2-137" fmla="*/ 618626 w 676446"/>
                <a:gd name="connsiteY2-138" fmla="*/ 155864 h 272657"/>
                <a:gd name="connsiteX3-139" fmla="*/ 645298 w 676446"/>
                <a:gd name="connsiteY3-140" fmla="*/ 272656 h 272657"/>
                <a:gd name="connsiteX0-141" fmla="*/ 20123 w 691007"/>
                <a:gd name="connsiteY0-142" fmla="*/ 0 h 272655"/>
                <a:gd name="connsiteX1-143" fmla="*/ 103250 w 691007"/>
                <a:gd name="connsiteY1-144" fmla="*/ 135082 h 272655"/>
                <a:gd name="connsiteX2-145" fmla="*/ 633187 w 691007"/>
                <a:gd name="connsiteY2-146" fmla="*/ 155864 h 272655"/>
                <a:gd name="connsiteX3-147" fmla="*/ 659859 w 691007"/>
                <a:gd name="connsiteY3-148" fmla="*/ 272656 h 272655"/>
                <a:gd name="connsiteX0-149" fmla="*/ 17841 w 701337"/>
                <a:gd name="connsiteY0-150" fmla="*/ 1 h 260740"/>
                <a:gd name="connsiteX1-151" fmla="*/ 113580 w 701337"/>
                <a:gd name="connsiteY1-152" fmla="*/ 123165 h 260740"/>
                <a:gd name="connsiteX2-153" fmla="*/ 643517 w 701337"/>
                <a:gd name="connsiteY2-154" fmla="*/ 143947 h 260740"/>
                <a:gd name="connsiteX3-155" fmla="*/ 670189 w 701337"/>
                <a:gd name="connsiteY3-156" fmla="*/ 260739 h 2607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01337" h="260740">
                  <a:moveTo>
                    <a:pt x="17841" y="1"/>
                  </a:moveTo>
                  <a:cubicBezTo>
                    <a:pt x="-24636" y="70720"/>
                    <a:pt x="9301" y="99174"/>
                    <a:pt x="113580" y="123165"/>
                  </a:cubicBezTo>
                  <a:cubicBezTo>
                    <a:pt x="217859" y="147156"/>
                    <a:pt x="525421" y="101115"/>
                    <a:pt x="643517" y="143947"/>
                  </a:cubicBezTo>
                  <a:cubicBezTo>
                    <a:pt x="761613" y="186779"/>
                    <a:pt x="660646" y="225217"/>
                    <a:pt x="670189" y="260739"/>
                  </a:cubicBezTo>
                </a:path>
              </a:pathLst>
            </a:cu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0" name="任意多边形: 形状 26"/>
            <p:cNvSpPr/>
            <p:nvPr/>
          </p:nvSpPr>
          <p:spPr>
            <a:xfrm rot="10540049">
              <a:off x="4144227" y="2399377"/>
              <a:ext cx="558447" cy="10953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20556 w 666610"/>
                <a:gd name="connsiteY0-2" fmla="*/ 0 h 218209"/>
                <a:gd name="connsiteX1-3" fmla="*/ 103683 w 666610"/>
                <a:gd name="connsiteY1-4" fmla="*/ 135082 h 218209"/>
                <a:gd name="connsiteX2-5" fmla="*/ 633620 w 666610"/>
                <a:gd name="connsiteY2-6" fmla="*/ 155864 h 218209"/>
                <a:gd name="connsiteX3-7" fmla="*/ 612838 w 666610"/>
                <a:gd name="connsiteY3-8" fmla="*/ 218209 h 218209"/>
                <a:gd name="connsiteX4-9" fmla="*/ 612838 w 666610"/>
                <a:gd name="connsiteY4-10" fmla="*/ 218209 h 2182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6610" h="218209">
                  <a:moveTo>
                    <a:pt x="20556" y="0"/>
                  </a:moveTo>
                  <a:cubicBezTo>
                    <a:pt x="-22901" y="47056"/>
                    <a:pt x="1506" y="109105"/>
                    <a:pt x="103683" y="135082"/>
                  </a:cubicBezTo>
                  <a:cubicBezTo>
                    <a:pt x="205860" y="161059"/>
                    <a:pt x="548761" y="142010"/>
                    <a:pt x="633620" y="155864"/>
                  </a:cubicBezTo>
                  <a:cubicBezTo>
                    <a:pt x="718479" y="169718"/>
                    <a:pt x="612838" y="218209"/>
                    <a:pt x="612838" y="218209"/>
                  </a:cubicBezTo>
                  <a:lnTo>
                    <a:pt x="612838" y="218209"/>
                  </a:lnTo>
                </a:path>
              </a:pathLst>
            </a:cu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1" name="任意多边形: 形状 26"/>
            <p:cNvSpPr/>
            <p:nvPr/>
          </p:nvSpPr>
          <p:spPr>
            <a:xfrm rot="10540049">
              <a:off x="4072754" y="2336442"/>
              <a:ext cx="624613" cy="90371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4572 w 623888"/>
                <a:gd name="connsiteY0-2" fmla="*/ 0 h 218209"/>
                <a:gd name="connsiteX1-3" fmla="*/ 87699 w 623888"/>
                <a:gd name="connsiteY1-4" fmla="*/ 135082 h 218209"/>
                <a:gd name="connsiteX2-5" fmla="*/ 581846 w 623888"/>
                <a:gd name="connsiteY2-6" fmla="*/ 144776 h 218209"/>
                <a:gd name="connsiteX3-7" fmla="*/ 596854 w 623888"/>
                <a:gd name="connsiteY3-8" fmla="*/ 218209 h 218209"/>
                <a:gd name="connsiteX4-9" fmla="*/ 596854 w 623888"/>
                <a:gd name="connsiteY4-10" fmla="*/ 218209 h 218209"/>
                <a:gd name="connsiteX0-11" fmla="*/ 4572 w 623887"/>
                <a:gd name="connsiteY0-12" fmla="*/ 0 h 218209"/>
                <a:gd name="connsiteX1-13" fmla="*/ 87699 w 623887"/>
                <a:gd name="connsiteY1-14" fmla="*/ 135082 h 218209"/>
                <a:gd name="connsiteX2-15" fmla="*/ 581846 w 623887"/>
                <a:gd name="connsiteY2-16" fmla="*/ 144776 h 218209"/>
                <a:gd name="connsiteX3-17" fmla="*/ 596854 w 623887"/>
                <a:gd name="connsiteY3-18" fmla="*/ 218209 h 218209"/>
                <a:gd name="connsiteX4-19" fmla="*/ 585412 w 623887"/>
                <a:gd name="connsiteY4-20" fmla="*/ 203364 h 218209"/>
                <a:gd name="connsiteX0-21" fmla="*/ 18961 w 638276"/>
                <a:gd name="connsiteY0-22" fmla="*/ 0 h 218209"/>
                <a:gd name="connsiteX1-23" fmla="*/ 102088 w 638276"/>
                <a:gd name="connsiteY1-24" fmla="*/ 135082 h 218209"/>
                <a:gd name="connsiteX2-25" fmla="*/ 596235 w 638276"/>
                <a:gd name="connsiteY2-26" fmla="*/ 144776 h 218209"/>
                <a:gd name="connsiteX3-27" fmla="*/ 611243 w 638276"/>
                <a:gd name="connsiteY3-28" fmla="*/ 218209 h 218209"/>
                <a:gd name="connsiteX4-29" fmla="*/ 599801 w 638276"/>
                <a:gd name="connsiteY4-30" fmla="*/ 203364 h 218209"/>
                <a:gd name="connsiteX0-31" fmla="*/ 21317 w 628897"/>
                <a:gd name="connsiteY0-32" fmla="*/ 1 h 210053"/>
                <a:gd name="connsiteX1-33" fmla="*/ 92709 w 628897"/>
                <a:gd name="connsiteY1-34" fmla="*/ 126926 h 210053"/>
                <a:gd name="connsiteX2-35" fmla="*/ 586856 w 628897"/>
                <a:gd name="connsiteY2-36" fmla="*/ 136620 h 210053"/>
                <a:gd name="connsiteX3-37" fmla="*/ 601864 w 628897"/>
                <a:gd name="connsiteY3-38" fmla="*/ 210053 h 210053"/>
                <a:gd name="connsiteX4-39" fmla="*/ 590422 w 628897"/>
                <a:gd name="connsiteY4-40" fmla="*/ 195208 h 210053"/>
                <a:gd name="connsiteX0-41" fmla="*/ 21317 w 628897"/>
                <a:gd name="connsiteY0-42" fmla="*/ -1 h 210051"/>
                <a:gd name="connsiteX1-43" fmla="*/ 92709 w 628897"/>
                <a:gd name="connsiteY1-44" fmla="*/ 126924 h 210051"/>
                <a:gd name="connsiteX2-45" fmla="*/ 586856 w 628897"/>
                <a:gd name="connsiteY2-46" fmla="*/ 136618 h 210051"/>
                <a:gd name="connsiteX3-47" fmla="*/ 601864 w 628897"/>
                <a:gd name="connsiteY3-48" fmla="*/ 210051 h 210051"/>
                <a:gd name="connsiteX0-49" fmla="*/ 21317 w 586856"/>
                <a:gd name="connsiteY0-50" fmla="*/ 1 h 136621"/>
                <a:gd name="connsiteX1-51" fmla="*/ 92709 w 586856"/>
                <a:gd name="connsiteY1-52" fmla="*/ 126926 h 136621"/>
                <a:gd name="connsiteX2-53" fmla="*/ 586856 w 586856"/>
                <a:gd name="connsiteY2-54" fmla="*/ 136620 h 136621"/>
                <a:gd name="connsiteX0-55" fmla="*/ 23301 w 640457"/>
                <a:gd name="connsiteY0-56" fmla="*/ -1 h 194241"/>
                <a:gd name="connsiteX1-57" fmla="*/ 94693 w 640457"/>
                <a:gd name="connsiteY1-58" fmla="*/ 126924 h 194241"/>
                <a:gd name="connsiteX2-59" fmla="*/ 640456 w 640457"/>
                <a:gd name="connsiteY2-60" fmla="*/ 194242 h 194241"/>
                <a:gd name="connsiteX0-61" fmla="*/ 23301 w 640456"/>
                <a:gd name="connsiteY0-62" fmla="*/ 1 h 200002"/>
                <a:gd name="connsiteX1-63" fmla="*/ 94693 w 640456"/>
                <a:gd name="connsiteY1-64" fmla="*/ 126926 h 200002"/>
                <a:gd name="connsiteX2-65" fmla="*/ 640456 w 640456"/>
                <a:gd name="connsiteY2-66" fmla="*/ 194244 h 200002"/>
                <a:gd name="connsiteX0-67" fmla="*/ 23301 w 724870"/>
                <a:gd name="connsiteY0-68" fmla="*/ 1 h 230533"/>
                <a:gd name="connsiteX1-69" fmla="*/ 94693 w 724870"/>
                <a:gd name="connsiteY1-70" fmla="*/ 126926 h 230533"/>
                <a:gd name="connsiteX2-71" fmla="*/ 724870 w 724870"/>
                <a:gd name="connsiteY2-72" fmla="*/ 226430 h 230533"/>
                <a:gd name="connsiteX0-73" fmla="*/ 23301 w 724870"/>
                <a:gd name="connsiteY0-74" fmla="*/ 1 h 226429"/>
                <a:gd name="connsiteX1-75" fmla="*/ 94693 w 724870"/>
                <a:gd name="connsiteY1-76" fmla="*/ 126926 h 226429"/>
                <a:gd name="connsiteX2-77" fmla="*/ 724870 w 724870"/>
                <a:gd name="connsiteY2-78" fmla="*/ 226430 h 226429"/>
                <a:gd name="connsiteX0-79" fmla="*/ 32771 w 734340"/>
                <a:gd name="connsiteY0-80" fmla="*/ 1 h 226429"/>
                <a:gd name="connsiteX1-81" fmla="*/ 104163 w 734340"/>
                <a:gd name="connsiteY1-82" fmla="*/ 126926 h 226429"/>
                <a:gd name="connsiteX2-83" fmla="*/ 734340 w 734340"/>
                <a:gd name="connsiteY2-84" fmla="*/ 226430 h 226429"/>
                <a:gd name="connsiteX0-85" fmla="*/ 32771 w 745590"/>
                <a:gd name="connsiteY0-86" fmla="*/ 1 h 180036"/>
                <a:gd name="connsiteX1-87" fmla="*/ 104163 w 745590"/>
                <a:gd name="connsiteY1-88" fmla="*/ 126926 h 180036"/>
                <a:gd name="connsiteX2-89" fmla="*/ 745590 w 745590"/>
                <a:gd name="connsiteY2-90" fmla="*/ 180036 h 1800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45590" h="180036">
                  <a:moveTo>
                    <a:pt x="32771" y="1"/>
                  </a:moveTo>
                  <a:cubicBezTo>
                    <a:pt x="-9707" y="70718"/>
                    <a:pt x="-32519" y="108613"/>
                    <a:pt x="104163" y="126926"/>
                  </a:cubicBezTo>
                  <a:cubicBezTo>
                    <a:pt x="207022" y="159300"/>
                    <a:pt x="644846" y="172896"/>
                    <a:pt x="745590" y="180036"/>
                  </a:cubicBezTo>
                </a:path>
              </a:pathLst>
            </a:cu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2" name="组合 361"/>
          <p:cNvGrpSpPr/>
          <p:nvPr/>
        </p:nvGrpSpPr>
        <p:grpSpPr>
          <a:xfrm rot="15192139">
            <a:off x="4389542" y="3768654"/>
            <a:ext cx="541755" cy="208771"/>
            <a:chOff x="4072754" y="2336442"/>
            <a:chExt cx="677997" cy="316723"/>
          </a:xfrm>
        </p:grpSpPr>
        <p:sp>
          <p:nvSpPr>
            <p:cNvPr id="363" name="任意多边形: 形状 26"/>
            <p:cNvSpPr/>
            <p:nvPr/>
          </p:nvSpPr>
          <p:spPr>
            <a:xfrm rot="10540049">
              <a:off x="4100667" y="2569773"/>
              <a:ext cx="650084" cy="8339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7103 w 692188"/>
                <a:gd name="connsiteY0-2" fmla="*/ 0 h 218209"/>
                <a:gd name="connsiteX1-3" fmla="*/ 90230 w 692188"/>
                <a:gd name="connsiteY1-4" fmla="*/ 135082 h 218209"/>
                <a:gd name="connsiteX2-5" fmla="*/ 666418 w 692188"/>
                <a:gd name="connsiteY2-6" fmla="*/ 158137 h 218209"/>
                <a:gd name="connsiteX3-7" fmla="*/ 599385 w 692188"/>
                <a:gd name="connsiteY3-8" fmla="*/ 218209 h 218209"/>
                <a:gd name="connsiteX4-9" fmla="*/ 599385 w 692188"/>
                <a:gd name="connsiteY4-10" fmla="*/ 218209 h 218209"/>
                <a:gd name="connsiteX0-11" fmla="*/ 7103 w 804262"/>
                <a:gd name="connsiteY0-12" fmla="*/ 0 h 418066"/>
                <a:gd name="connsiteX1-13" fmla="*/ 90230 w 804262"/>
                <a:gd name="connsiteY1-14" fmla="*/ 135082 h 418066"/>
                <a:gd name="connsiteX2-15" fmla="*/ 666418 w 804262"/>
                <a:gd name="connsiteY2-16" fmla="*/ 158137 h 418066"/>
                <a:gd name="connsiteX3-17" fmla="*/ 599385 w 804262"/>
                <a:gd name="connsiteY3-18" fmla="*/ 218209 h 418066"/>
                <a:gd name="connsiteX4-19" fmla="*/ 804262 w 804262"/>
                <a:gd name="connsiteY4-20" fmla="*/ 418065 h 418066"/>
                <a:gd name="connsiteX0-21" fmla="*/ 7103 w 804262"/>
                <a:gd name="connsiteY0-22" fmla="*/ 0 h 418064"/>
                <a:gd name="connsiteX1-23" fmla="*/ 90230 w 804262"/>
                <a:gd name="connsiteY1-24" fmla="*/ 135082 h 418064"/>
                <a:gd name="connsiteX2-25" fmla="*/ 666418 w 804262"/>
                <a:gd name="connsiteY2-26" fmla="*/ 158137 h 418064"/>
                <a:gd name="connsiteX3-27" fmla="*/ 649061 w 804262"/>
                <a:gd name="connsiteY3-28" fmla="*/ 234353 h 418064"/>
                <a:gd name="connsiteX4-29" fmla="*/ 804262 w 804262"/>
                <a:gd name="connsiteY4-30" fmla="*/ 418065 h 418064"/>
                <a:gd name="connsiteX0-31" fmla="*/ 7103 w 703746"/>
                <a:gd name="connsiteY0-32" fmla="*/ 0 h 234354"/>
                <a:gd name="connsiteX1-33" fmla="*/ 90230 w 703746"/>
                <a:gd name="connsiteY1-34" fmla="*/ 135082 h 234354"/>
                <a:gd name="connsiteX2-35" fmla="*/ 666418 w 703746"/>
                <a:gd name="connsiteY2-36" fmla="*/ 158137 h 234354"/>
                <a:gd name="connsiteX3-37" fmla="*/ 649061 w 703746"/>
                <a:gd name="connsiteY3-38" fmla="*/ 234353 h 234354"/>
                <a:gd name="connsiteX0-39" fmla="*/ 7103 w 708469"/>
                <a:gd name="connsiteY0-40" fmla="*/ 0 h 249688"/>
                <a:gd name="connsiteX1-41" fmla="*/ 90230 w 708469"/>
                <a:gd name="connsiteY1-42" fmla="*/ 135082 h 249688"/>
                <a:gd name="connsiteX2-43" fmla="*/ 666418 w 708469"/>
                <a:gd name="connsiteY2-44" fmla="*/ 158137 h 249688"/>
                <a:gd name="connsiteX3-45" fmla="*/ 664513 w 708469"/>
                <a:gd name="connsiteY3-46" fmla="*/ 249688 h 249688"/>
                <a:gd name="connsiteX0-47" fmla="*/ 1435 w 767430"/>
                <a:gd name="connsiteY0-48" fmla="*/ -1 h 200383"/>
                <a:gd name="connsiteX1-49" fmla="*/ 149191 w 767430"/>
                <a:gd name="connsiteY1-50" fmla="*/ 85777 h 200383"/>
                <a:gd name="connsiteX2-51" fmla="*/ 725379 w 767430"/>
                <a:gd name="connsiteY2-52" fmla="*/ 108832 h 200383"/>
                <a:gd name="connsiteX3-53" fmla="*/ 723474 w 767430"/>
                <a:gd name="connsiteY3-54" fmla="*/ 200383 h 200383"/>
                <a:gd name="connsiteX0-55" fmla="*/ 1067 w 787985"/>
                <a:gd name="connsiteY0-56" fmla="*/ 0 h 182754"/>
                <a:gd name="connsiteX1-57" fmla="*/ 169746 w 787985"/>
                <a:gd name="connsiteY1-58" fmla="*/ 68148 h 182754"/>
                <a:gd name="connsiteX2-59" fmla="*/ 745934 w 787985"/>
                <a:gd name="connsiteY2-60" fmla="*/ 91203 h 182754"/>
                <a:gd name="connsiteX3-61" fmla="*/ 744029 w 787985"/>
                <a:gd name="connsiteY3-62" fmla="*/ 182754 h 182754"/>
                <a:gd name="connsiteX0-63" fmla="*/ 0 w 786918"/>
                <a:gd name="connsiteY0-64" fmla="*/ 0 h 182754"/>
                <a:gd name="connsiteX1-65" fmla="*/ 168679 w 786918"/>
                <a:gd name="connsiteY1-66" fmla="*/ 68148 h 182754"/>
                <a:gd name="connsiteX2-67" fmla="*/ 744867 w 786918"/>
                <a:gd name="connsiteY2-68" fmla="*/ 91203 h 182754"/>
                <a:gd name="connsiteX3-69" fmla="*/ 742962 w 786918"/>
                <a:gd name="connsiteY3-70" fmla="*/ 182754 h 182754"/>
                <a:gd name="connsiteX0-71" fmla="*/ 0 w 786918"/>
                <a:gd name="connsiteY0-72" fmla="*/ 110 h 182864"/>
                <a:gd name="connsiteX1-73" fmla="*/ 168679 w 786918"/>
                <a:gd name="connsiteY1-74" fmla="*/ 68258 h 182864"/>
                <a:gd name="connsiteX2-75" fmla="*/ 744867 w 786918"/>
                <a:gd name="connsiteY2-76" fmla="*/ 91313 h 182864"/>
                <a:gd name="connsiteX3-77" fmla="*/ 742962 w 786918"/>
                <a:gd name="connsiteY3-78" fmla="*/ 182864 h 182864"/>
                <a:gd name="connsiteX0-79" fmla="*/ 0 w 786918"/>
                <a:gd name="connsiteY0-80" fmla="*/ 0 h 182754"/>
                <a:gd name="connsiteX1-81" fmla="*/ 168679 w 786918"/>
                <a:gd name="connsiteY1-82" fmla="*/ 68148 h 182754"/>
                <a:gd name="connsiteX2-83" fmla="*/ 744867 w 786918"/>
                <a:gd name="connsiteY2-84" fmla="*/ 91203 h 182754"/>
                <a:gd name="connsiteX3-85" fmla="*/ 742962 w 786918"/>
                <a:gd name="connsiteY3-86" fmla="*/ 182754 h 182754"/>
                <a:gd name="connsiteX0-87" fmla="*/ 0 w 787244"/>
                <a:gd name="connsiteY0-88" fmla="*/ 0 h 182754"/>
                <a:gd name="connsiteX1-89" fmla="*/ 164274 w 787244"/>
                <a:gd name="connsiteY1-90" fmla="*/ 30614 h 182754"/>
                <a:gd name="connsiteX2-91" fmla="*/ 744867 w 787244"/>
                <a:gd name="connsiteY2-92" fmla="*/ 91203 h 182754"/>
                <a:gd name="connsiteX3-93" fmla="*/ 742962 w 787244"/>
                <a:gd name="connsiteY3-94" fmla="*/ 182754 h 182754"/>
                <a:gd name="connsiteX0-95" fmla="*/ 0 w 622970"/>
                <a:gd name="connsiteY0-96" fmla="*/ 0 h 152140"/>
                <a:gd name="connsiteX1-97" fmla="*/ 580593 w 622970"/>
                <a:gd name="connsiteY1-98" fmla="*/ 60589 h 152140"/>
                <a:gd name="connsiteX2-99" fmla="*/ 578688 w 622970"/>
                <a:gd name="connsiteY2-100" fmla="*/ 152140 h 152140"/>
                <a:gd name="connsiteX0-101" fmla="*/ 0 w 775994"/>
                <a:gd name="connsiteY0-102" fmla="*/ -1 h 166133"/>
                <a:gd name="connsiteX1-103" fmla="*/ 723065 w 775994"/>
                <a:gd name="connsiteY1-104" fmla="*/ 74582 h 166133"/>
                <a:gd name="connsiteX2-105" fmla="*/ 721160 w 775994"/>
                <a:gd name="connsiteY2-106" fmla="*/ 166133 h 166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75994" h="166133">
                  <a:moveTo>
                    <a:pt x="0" y="-1"/>
                  </a:moveTo>
                  <a:cubicBezTo>
                    <a:pt x="124144" y="15199"/>
                    <a:pt x="602872" y="46893"/>
                    <a:pt x="723065" y="74582"/>
                  </a:cubicBezTo>
                  <a:cubicBezTo>
                    <a:pt x="843258" y="102271"/>
                    <a:pt x="721160" y="166133"/>
                    <a:pt x="721160" y="166133"/>
                  </a:cubicBezTo>
                </a:path>
              </a:pathLst>
            </a:cu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4" name="任意多边形: 形状 26"/>
            <p:cNvSpPr/>
            <p:nvPr/>
          </p:nvSpPr>
          <p:spPr>
            <a:xfrm rot="10540049">
              <a:off x="4130280" y="2473174"/>
              <a:ext cx="587539" cy="13088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5562 w 687495"/>
                <a:gd name="connsiteY0-2" fmla="*/ 0 h 218209"/>
                <a:gd name="connsiteX1-3" fmla="*/ 88689 w 687495"/>
                <a:gd name="connsiteY1-4" fmla="*/ 135082 h 218209"/>
                <a:gd name="connsiteX2-5" fmla="*/ 618626 w 687495"/>
                <a:gd name="connsiteY2-6" fmla="*/ 155864 h 218209"/>
                <a:gd name="connsiteX3-7" fmla="*/ 678732 w 687495"/>
                <a:gd name="connsiteY3-8" fmla="*/ 199374 h 218209"/>
                <a:gd name="connsiteX4-9" fmla="*/ 597844 w 687495"/>
                <a:gd name="connsiteY4-10" fmla="*/ 218209 h 218209"/>
                <a:gd name="connsiteX5" fmla="*/ 597844 w 687495"/>
                <a:gd name="connsiteY5" fmla="*/ 218209 h 218209"/>
                <a:gd name="connsiteX0-11" fmla="*/ 5562 w 687494"/>
                <a:gd name="connsiteY0-12" fmla="*/ 0 h 246265"/>
                <a:gd name="connsiteX1-13" fmla="*/ 88689 w 687494"/>
                <a:gd name="connsiteY1-14" fmla="*/ 135082 h 246265"/>
                <a:gd name="connsiteX2-15" fmla="*/ 618626 w 687494"/>
                <a:gd name="connsiteY2-16" fmla="*/ 155864 h 246265"/>
                <a:gd name="connsiteX3-17" fmla="*/ 678732 w 687494"/>
                <a:gd name="connsiteY3-18" fmla="*/ 199374 h 246265"/>
                <a:gd name="connsiteX4-19" fmla="*/ 597844 w 687494"/>
                <a:gd name="connsiteY4-20" fmla="*/ 218209 h 246265"/>
                <a:gd name="connsiteX5-21" fmla="*/ 634907 w 687494"/>
                <a:gd name="connsiteY5-22" fmla="*/ 246266 h 246265"/>
                <a:gd name="connsiteX0-23" fmla="*/ 5562 w 687494"/>
                <a:gd name="connsiteY0-24" fmla="*/ 0 h 218209"/>
                <a:gd name="connsiteX1-25" fmla="*/ 88689 w 687494"/>
                <a:gd name="connsiteY1-26" fmla="*/ 135082 h 218209"/>
                <a:gd name="connsiteX2-27" fmla="*/ 618626 w 687494"/>
                <a:gd name="connsiteY2-28" fmla="*/ 155864 h 218209"/>
                <a:gd name="connsiteX3-29" fmla="*/ 678732 w 687494"/>
                <a:gd name="connsiteY3-30" fmla="*/ 199374 h 218209"/>
                <a:gd name="connsiteX4-31" fmla="*/ 597844 w 687494"/>
                <a:gd name="connsiteY4-32" fmla="*/ 218209 h 218209"/>
                <a:gd name="connsiteX0-33" fmla="*/ 5562 w 687494"/>
                <a:gd name="connsiteY0-34" fmla="*/ 0 h 232885"/>
                <a:gd name="connsiteX1-35" fmla="*/ 88689 w 687494"/>
                <a:gd name="connsiteY1-36" fmla="*/ 135082 h 232885"/>
                <a:gd name="connsiteX2-37" fmla="*/ 618626 w 687494"/>
                <a:gd name="connsiteY2-38" fmla="*/ 155864 h 232885"/>
                <a:gd name="connsiteX3-39" fmla="*/ 678732 w 687494"/>
                <a:gd name="connsiteY3-40" fmla="*/ 199374 h 232885"/>
                <a:gd name="connsiteX4-41" fmla="*/ 635491 w 687494"/>
                <a:gd name="connsiteY4-42" fmla="*/ 232886 h 232885"/>
                <a:gd name="connsiteX0-43" fmla="*/ 5562 w 684304"/>
                <a:gd name="connsiteY0-44" fmla="*/ 0 h 232887"/>
                <a:gd name="connsiteX1-45" fmla="*/ 88689 w 684304"/>
                <a:gd name="connsiteY1-46" fmla="*/ 135082 h 232887"/>
                <a:gd name="connsiteX2-47" fmla="*/ 618626 w 684304"/>
                <a:gd name="connsiteY2-48" fmla="*/ 155864 h 232887"/>
                <a:gd name="connsiteX3-49" fmla="*/ 673743 w 684304"/>
                <a:gd name="connsiteY3-50" fmla="*/ 175223 h 232887"/>
                <a:gd name="connsiteX4-51" fmla="*/ 635491 w 684304"/>
                <a:gd name="connsiteY4-52" fmla="*/ 232886 h 232887"/>
                <a:gd name="connsiteX0-53" fmla="*/ 5562 w 684305"/>
                <a:gd name="connsiteY0-54" fmla="*/ 0 h 247245"/>
                <a:gd name="connsiteX1-55" fmla="*/ 88689 w 684305"/>
                <a:gd name="connsiteY1-56" fmla="*/ 135082 h 247245"/>
                <a:gd name="connsiteX2-57" fmla="*/ 618626 w 684305"/>
                <a:gd name="connsiteY2-58" fmla="*/ 155864 h 247245"/>
                <a:gd name="connsiteX3-59" fmla="*/ 673743 w 684305"/>
                <a:gd name="connsiteY3-60" fmla="*/ 175223 h 247245"/>
                <a:gd name="connsiteX4-61" fmla="*/ 642924 w 684305"/>
                <a:gd name="connsiteY4-62" fmla="*/ 247244 h 247245"/>
                <a:gd name="connsiteX0-63" fmla="*/ 5562 w 694353"/>
                <a:gd name="connsiteY0-64" fmla="*/ 0 h 247243"/>
                <a:gd name="connsiteX1-65" fmla="*/ 88689 w 694353"/>
                <a:gd name="connsiteY1-66" fmla="*/ 135082 h 247243"/>
                <a:gd name="connsiteX2-67" fmla="*/ 618626 w 694353"/>
                <a:gd name="connsiteY2-68" fmla="*/ 155864 h 247243"/>
                <a:gd name="connsiteX3-69" fmla="*/ 688610 w 694353"/>
                <a:gd name="connsiteY3-70" fmla="*/ 203941 h 247243"/>
                <a:gd name="connsiteX4-71" fmla="*/ 642924 w 694353"/>
                <a:gd name="connsiteY4-72" fmla="*/ 247244 h 247243"/>
                <a:gd name="connsiteX0-73" fmla="*/ 5562 w 688656"/>
                <a:gd name="connsiteY0-74" fmla="*/ 0 h 247245"/>
                <a:gd name="connsiteX1-75" fmla="*/ 88689 w 688656"/>
                <a:gd name="connsiteY1-76" fmla="*/ 135082 h 247245"/>
                <a:gd name="connsiteX2-77" fmla="*/ 618626 w 688656"/>
                <a:gd name="connsiteY2-78" fmla="*/ 155864 h 247245"/>
                <a:gd name="connsiteX3-79" fmla="*/ 688610 w 688656"/>
                <a:gd name="connsiteY3-80" fmla="*/ 203941 h 247245"/>
                <a:gd name="connsiteX4-81" fmla="*/ 642924 w 688656"/>
                <a:gd name="connsiteY4-82" fmla="*/ 247244 h 247245"/>
                <a:gd name="connsiteX0-83" fmla="*/ 5562 w 688655"/>
                <a:gd name="connsiteY0-84" fmla="*/ 0 h 247243"/>
                <a:gd name="connsiteX1-85" fmla="*/ 88689 w 688655"/>
                <a:gd name="connsiteY1-86" fmla="*/ 135082 h 247243"/>
                <a:gd name="connsiteX2-87" fmla="*/ 618626 w 688655"/>
                <a:gd name="connsiteY2-88" fmla="*/ 155864 h 247243"/>
                <a:gd name="connsiteX3-89" fmla="*/ 688610 w 688655"/>
                <a:gd name="connsiteY3-90" fmla="*/ 203941 h 247243"/>
                <a:gd name="connsiteX4-91" fmla="*/ 642924 w 688655"/>
                <a:gd name="connsiteY4-92" fmla="*/ 247244 h 247243"/>
                <a:gd name="connsiteX0-93" fmla="*/ 5562 w 688655"/>
                <a:gd name="connsiteY0-94" fmla="*/ 0 h 203941"/>
                <a:gd name="connsiteX1-95" fmla="*/ 88689 w 688655"/>
                <a:gd name="connsiteY1-96" fmla="*/ 135082 h 203941"/>
                <a:gd name="connsiteX2-97" fmla="*/ 618626 w 688655"/>
                <a:gd name="connsiteY2-98" fmla="*/ 155864 h 203941"/>
                <a:gd name="connsiteX3-99" fmla="*/ 688610 w 688655"/>
                <a:gd name="connsiteY3-100" fmla="*/ 203941 h 203941"/>
                <a:gd name="connsiteX0-101" fmla="*/ 5562 w 677530"/>
                <a:gd name="connsiteY0-102" fmla="*/ 0 h 242131"/>
                <a:gd name="connsiteX1-103" fmla="*/ 88689 w 677530"/>
                <a:gd name="connsiteY1-104" fmla="*/ 135082 h 242131"/>
                <a:gd name="connsiteX2-105" fmla="*/ 618626 w 677530"/>
                <a:gd name="connsiteY2-106" fmla="*/ 155864 h 242131"/>
                <a:gd name="connsiteX3-107" fmla="*/ 670817 w 677530"/>
                <a:gd name="connsiteY3-108" fmla="*/ 242131 h 242131"/>
                <a:gd name="connsiteX0-109" fmla="*/ 5562 w 664333"/>
                <a:gd name="connsiteY0-110" fmla="*/ 0 h 238712"/>
                <a:gd name="connsiteX1-111" fmla="*/ 88689 w 664333"/>
                <a:gd name="connsiteY1-112" fmla="*/ 135082 h 238712"/>
                <a:gd name="connsiteX2-113" fmla="*/ 618626 w 664333"/>
                <a:gd name="connsiteY2-114" fmla="*/ 155864 h 238712"/>
                <a:gd name="connsiteX3-115" fmla="*/ 642752 w 664333"/>
                <a:gd name="connsiteY3-116" fmla="*/ 238712 h 238712"/>
                <a:gd name="connsiteX0-117" fmla="*/ 5562 w 711991"/>
                <a:gd name="connsiteY0-118" fmla="*/ 0 h 314413"/>
                <a:gd name="connsiteX1-119" fmla="*/ 88689 w 711991"/>
                <a:gd name="connsiteY1-120" fmla="*/ 135082 h 314413"/>
                <a:gd name="connsiteX2-121" fmla="*/ 618626 w 711991"/>
                <a:gd name="connsiteY2-122" fmla="*/ 155864 h 314413"/>
                <a:gd name="connsiteX3-123" fmla="*/ 711991 w 711991"/>
                <a:gd name="connsiteY3-124" fmla="*/ 314414 h 314413"/>
                <a:gd name="connsiteX0-125" fmla="*/ 5562 w 665363"/>
                <a:gd name="connsiteY0-126" fmla="*/ 0 h 272655"/>
                <a:gd name="connsiteX1-127" fmla="*/ 88689 w 665363"/>
                <a:gd name="connsiteY1-128" fmla="*/ 135082 h 272655"/>
                <a:gd name="connsiteX2-129" fmla="*/ 618626 w 665363"/>
                <a:gd name="connsiteY2-130" fmla="*/ 155864 h 272655"/>
                <a:gd name="connsiteX3-131" fmla="*/ 645298 w 665363"/>
                <a:gd name="connsiteY3-132" fmla="*/ 272656 h 272655"/>
                <a:gd name="connsiteX0-133" fmla="*/ 5562 w 676446"/>
                <a:gd name="connsiteY0-134" fmla="*/ 0 h 272657"/>
                <a:gd name="connsiteX1-135" fmla="*/ 88689 w 676446"/>
                <a:gd name="connsiteY1-136" fmla="*/ 135082 h 272657"/>
                <a:gd name="connsiteX2-137" fmla="*/ 618626 w 676446"/>
                <a:gd name="connsiteY2-138" fmla="*/ 155864 h 272657"/>
                <a:gd name="connsiteX3-139" fmla="*/ 645298 w 676446"/>
                <a:gd name="connsiteY3-140" fmla="*/ 272656 h 272657"/>
                <a:gd name="connsiteX0-141" fmla="*/ 20123 w 691007"/>
                <a:gd name="connsiteY0-142" fmla="*/ 0 h 272655"/>
                <a:gd name="connsiteX1-143" fmla="*/ 103250 w 691007"/>
                <a:gd name="connsiteY1-144" fmla="*/ 135082 h 272655"/>
                <a:gd name="connsiteX2-145" fmla="*/ 633187 w 691007"/>
                <a:gd name="connsiteY2-146" fmla="*/ 155864 h 272655"/>
                <a:gd name="connsiteX3-147" fmla="*/ 659859 w 691007"/>
                <a:gd name="connsiteY3-148" fmla="*/ 272656 h 272655"/>
                <a:gd name="connsiteX0-149" fmla="*/ 17841 w 701337"/>
                <a:gd name="connsiteY0-150" fmla="*/ 1 h 260740"/>
                <a:gd name="connsiteX1-151" fmla="*/ 113580 w 701337"/>
                <a:gd name="connsiteY1-152" fmla="*/ 123165 h 260740"/>
                <a:gd name="connsiteX2-153" fmla="*/ 643517 w 701337"/>
                <a:gd name="connsiteY2-154" fmla="*/ 143947 h 260740"/>
                <a:gd name="connsiteX3-155" fmla="*/ 670189 w 701337"/>
                <a:gd name="connsiteY3-156" fmla="*/ 260739 h 2607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01337" h="260740">
                  <a:moveTo>
                    <a:pt x="17841" y="1"/>
                  </a:moveTo>
                  <a:cubicBezTo>
                    <a:pt x="-24636" y="70720"/>
                    <a:pt x="9301" y="99174"/>
                    <a:pt x="113580" y="123165"/>
                  </a:cubicBezTo>
                  <a:cubicBezTo>
                    <a:pt x="217859" y="147156"/>
                    <a:pt x="525421" y="101115"/>
                    <a:pt x="643517" y="143947"/>
                  </a:cubicBezTo>
                  <a:cubicBezTo>
                    <a:pt x="761613" y="186779"/>
                    <a:pt x="660646" y="225217"/>
                    <a:pt x="670189" y="260739"/>
                  </a:cubicBezTo>
                </a:path>
              </a:pathLst>
            </a:cu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5" name="任意多边形: 形状 26"/>
            <p:cNvSpPr/>
            <p:nvPr/>
          </p:nvSpPr>
          <p:spPr>
            <a:xfrm rot="10540049">
              <a:off x="4144227" y="2399377"/>
              <a:ext cx="558447" cy="10953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20556 w 666610"/>
                <a:gd name="connsiteY0-2" fmla="*/ 0 h 218209"/>
                <a:gd name="connsiteX1-3" fmla="*/ 103683 w 666610"/>
                <a:gd name="connsiteY1-4" fmla="*/ 135082 h 218209"/>
                <a:gd name="connsiteX2-5" fmla="*/ 633620 w 666610"/>
                <a:gd name="connsiteY2-6" fmla="*/ 155864 h 218209"/>
                <a:gd name="connsiteX3-7" fmla="*/ 612838 w 666610"/>
                <a:gd name="connsiteY3-8" fmla="*/ 218209 h 218209"/>
                <a:gd name="connsiteX4-9" fmla="*/ 612838 w 666610"/>
                <a:gd name="connsiteY4-10" fmla="*/ 218209 h 2182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6610" h="218209">
                  <a:moveTo>
                    <a:pt x="20556" y="0"/>
                  </a:moveTo>
                  <a:cubicBezTo>
                    <a:pt x="-22901" y="47056"/>
                    <a:pt x="1506" y="109105"/>
                    <a:pt x="103683" y="135082"/>
                  </a:cubicBezTo>
                  <a:cubicBezTo>
                    <a:pt x="205860" y="161059"/>
                    <a:pt x="548761" y="142010"/>
                    <a:pt x="633620" y="155864"/>
                  </a:cubicBezTo>
                  <a:cubicBezTo>
                    <a:pt x="718479" y="169718"/>
                    <a:pt x="612838" y="218209"/>
                    <a:pt x="612838" y="218209"/>
                  </a:cubicBezTo>
                  <a:lnTo>
                    <a:pt x="612838" y="218209"/>
                  </a:lnTo>
                </a:path>
              </a:pathLst>
            </a:cu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6" name="任意多边形: 形状 26"/>
            <p:cNvSpPr/>
            <p:nvPr/>
          </p:nvSpPr>
          <p:spPr>
            <a:xfrm rot="10540049">
              <a:off x="4072754" y="2336442"/>
              <a:ext cx="624613" cy="90371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4572 w 623888"/>
                <a:gd name="connsiteY0-2" fmla="*/ 0 h 218209"/>
                <a:gd name="connsiteX1-3" fmla="*/ 87699 w 623888"/>
                <a:gd name="connsiteY1-4" fmla="*/ 135082 h 218209"/>
                <a:gd name="connsiteX2-5" fmla="*/ 581846 w 623888"/>
                <a:gd name="connsiteY2-6" fmla="*/ 144776 h 218209"/>
                <a:gd name="connsiteX3-7" fmla="*/ 596854 w 623888"/>
                <a:gd name="connsiteY3-8" fmla="*/ 218209 h 218209"/>
                <a:gd name="connsiteX4-9" fmla="*/ 596854 w 623888"/>
                <a:gd name="connsiteY4-10" fmla="*/ 218209 h 218209"/>
                <a:gd name="connsiteX0-11" fmla="*/ 4572 w 623887"/>
                <a:gd name="connsiteY0-12" fmla="*/ 0 h 218209"/>
                <a:gd name="connsiteX1-13" fmla="*/ 87699 w 623887"/>
                <a:gd name="connsiteY1-14" fmla="*/ 135082 h 218209"/>
                <a:gd name="connsiteX2-15" fmla="*/ 581846 w 623887"/>
                <a:gd name="connsiteY2-16" fmla="*/ 144776 h 218209"/>
                <a:gd name="connsiteX3-17" fmla="*/ 596854 w 623887"/>
                <a:gd name="connsiteY3-18" fmla="*/ 218209 h 218209"/>
                <a:gd name="connsiteX4-19" fmla="*/ 585412 w 623887"/>
                <a:gd name="connsiteY4-20" fmla="*/ 203364 h 218209"/>
                <a:gd name="connsiteX0-21" fmla="*/ 18961 w 638276"/>
                <a:gd name="connsiteY0-22" fmla="*/ 0 h 218209"/>
                <a:gd name="connsiteX1-23" fmla="*/ 102088 w 638276"/>
                <a:gd name="connsiteY1-24" fmla="*/ 135082 h 218209"/>
                <a:gd name="connsiteX2-25" fmla="*/ 596235 w 638276"/>
                <a:gd name="connsiteY2-26" fmla="*/ 144776 h 218209"/>
                <a:gd name="connsiteX3-27" fmla="*/ 611243 w 638276"/>
                <a:gd name="connsiteY3-28" fmla="*/ 218209 h 218209"/>
                <a:gd name="connsiteX4-29" fmla="*/ 599801 w 638276"/>
                <a:gd name="connsiteY4-30" fmla="*/ 203364 h 218209"/>
                <a:gd name="connsiteX0-31" fmla="*/ 21317 w 628897"/>
                <a:gd name="connsiteY0-32" fmla="*/ 1 h 210053"/>
                <a:gd name="connsiteX1-33" fmla="*/ 92709 w 628897"/>
                <a:gd name="connsiteY1-34" fmla="*/ 126926 h 210053"/>
                <a:gd name="connsiteX2-35" fmla="*/ 586856 w 628897"/>
                <a:gd name="connsiteY2-36" fmla="*/ 136620 h 210053"/>
                <a:gd name="connsiteX3-37" fmla="*/ 601864 w 628897"/>
                <a:gd name="connsiteY3-38" fmla="*/ 210053 h 210053"/>
                <a:gd name="connsiteX4-39" fmla="*/ 590422 w 628897"/>
                <a:gd name="connsiteY4-40" fmla="*/ 195208 h 210053"/>
                <a:gd name="connsiteX0-41" fmla="*/ 21317 w 628897"/>
                <a:gd name="connsiteY0-42" fmla="*/ -1 h 210051"/>
                <a:gd name="connsiteX1-43" fmla="*/ 92709 w 628897"/>
                <a:gd name="connsiteY1-44" fmla="*/ 126924 h 210051"/>
                <a:gd name="connsiteX2-45" fmla="*/ 586856 w 628897"/>
                <a:gd name="connsiteY2-46" fmla="*/ 136618 h 210051"/>
                <a:gd name="connsiteX3-47" fmla="*/ 601864 w 628897"/>
                <a:gd name="connsiteY3-48" fmla="*/ 210051 h 210051"/>
                <a:gd name="connsiteX0-49" fmla="*/ 21317 w 586856"/>
                <a:gd name="connsiteY0-50" fmla="*/ 1 h 136621"/>
                <a:gd name="connsiteX1-51" fmla="*/ 92709 w 586856"/>
                <a:gd name="connsiteY1-52" fmla="*/ 126926 h 136621"/>
                <a:gd name="connsiteX2-53" fmla="*/ 586856 w 586856"/>
                <a:gd name="connsiteY2-54" fmla="*/ 136620 h 136621"/>
                <a:gd name="connsiteX0-55" fmla="*/ 23301 w 640457"/>
                <a:gd name="connsiteY0-56" fmla="*/ -1 h 194241"/>
                <a:gd name="connsiteX1-57" fmla="*/ 94693 w 640457"/>
                <a:gd name="connsiteY1-58" fmla="*/ 126924 h 194241"/>
                <a:gd name="connsiteX2-59" fmla="*/ 640456 w 640457"/>
                <a:gd name="connsiteY2-60" fmla="*/ 194242 h 194241"/>
                <a:gd name="connsiteX0-61" fmla="*/ 23301 w 640456"/>
                <a:gd name="connsiteY0-62" fmla="*/ 1 h 200002"/>
                <a:gd name="connsiteX1-63" fmla="*/ 94693 w 640456"/>
                <a:gd name="connsiteY1-64" fmla="*/ 126926 h 200002"/>
                <a:gd name="connsiteX2-65" fmla="*/ 640456 w 640456"/>
                <a:gd name="connsiteY2-66" fmla="*/ 194244 h 200002"/>
                <a:gd name="connsiteX0-67" fmla="*/ 23301 w 724870"/>
                <a:gd name="connsiteY0-68" fmla="*/ 1 h 230533"/>
                <a:gd name="connsiteX1-69" fmla="*/ 94693 w 724870"/>
                <a:gd name="connsiteY1-70" fmla="*/ 126926 h 230533"/>
                <a:gd name="connsiteX2-71" fmla="*/ 724870 w 724870"/>
                <a:gd name="connsiteY2-72" fmla="*/ 226430 h 230533"/>
                <a:gd name="connsiteX0-73" fmla="*/ 23301 w 724870"/>
                <a:gd name="connsiteY0-74" fmla="*/ 1 h 226429"/>
                <a:gd name="connsiteX1-75" fmla="*/ 94693 w 724870"/>
                <a:gd name="connsiteY1-76" fmla="*/ 126926 h 226429"/>
                <a:gd name="connsiteX2-77" fmla="*/ 724870 w 724870"/>
                <a:gd name="connsiteY2-78" fmla="*/ 226430 h 226429"/>
                <a:gd name="connsiteX0-79" fmla="*/ 32771 w 734340"/>
                <a:gd name="connsiteY0-80" fmla="*/ 1 h 226429"/>
                <a:gd name="connsiteX1-81" fmla="*/ 104163 w 734340"/>
                <a:gd name="connsiteY1-82" fmla="*/ 126926 h 226429"/>
                <a:gd name="connsiteX2-83" fmla="*/ 734340 w 734340"/>
                <a:gd name="connsiteY2-84" fmla="*/ 226430 h 226429"/>
                <a:gd name="connsiteX0-85" fmla="*/ 32771 w 745590"/>
                <a:gd name="connsiteY0-86" fmla="*/ 1 h 180036"/>
                <a:gd name="connsiteX1-87" fmla="*/ 104163 w 745590"/>
                <a:gd name="connsiteY1-88" fmla="*/ 126926 h 180036"/>
                <a:gd name="connsiteX2-89" fmla="*/ 745590 w 745590"/>
                <a:gd name="connsiteY2-90" fmla="*/ 180036 h 1800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45590" h="180036">
                  <a:moveTo>
                    <a:pt x="32771" y="1"/>
                  </a:moveTo>
                  <a:cubicBezTo>
                    <a:pt x="-9707" y="70718"/>
                    <a:pt x="-32519" y="108613"/>
                    <a:pt x="104163" y="126926"/>
                  </a:cubicBezTo>
                  <a:cubicBezTo>
                    <a:pt x="207022" y="159300"/>
                    <a:pt x="644846" y="172896"/>
                    <a:pt x="745590" y="180036"/>
                  </a:cubicBezTo>
                </a:path>
              </a:pathLst>
            </a:cu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7" name="任意多边形 366"/>
          <p:cNvSpPr/>
          <p:nvPr/>
        </p:nvSpPr>
        <p:spPr>
          <a:xfrm>
            <a:off x="3241675" y="2076807"/>
            <a:ext cx="1726407" cy="217924"/>
          </a:xfrm>
          <a:custGeom>
            <a:avLst/>
            <a:gdLst>
              <a:gd name="connsiteX0" fmla="*/ 0 w 1714500"/>
              <a:gd name="connsiteY0" fmla="*/ 0 h 196850"/>
              <a:gd name="connsiteX1" fmla="*/ 1485900 w 1714500"/>
              <a:gd name="connsiteY1" fmla="*/ 12700 h 196850"/>
              <a:gd name="connsiteX2" fmla="*/ 1714500 w 1714500"/>
              <a:gd name="connsiteY2" fmla="*/ 196850 h 196850"/>
              <a:gd name="connsiteX0-1" fmla="*/ 0 w 1714500"/>
              <a:gd name="connsiteY0-2" fmla="*/ 0 h 196850"/>
              <a:gd name="connsiteX1-3" fmla="*/ 1419225 w 1714500"/>
              <a:gd name="connsiteY1-4" fmla="*/ 7937 h 196850"/>
              <a:gd name="connsiteX2-5" fmla="*/ 1714500 w 1714500"/>
              <a:gd name="connsiteY2-6" fmla="*/ 196850 h 196850"/>
              <a:gd name="connsiteX0-7" fmla="*/ 0 w 1714500"/>
              <a:gd name="connsiteY0-8" fmla="*/ 0 h 196850"/>
              <a:gd name="connsiteX1-9" fmla="*/ 1347787 w 1714500"/>
              <a:gd name="connsiteY1-10" fmla="*/ 7937 h 196850"/>
              <a:gd name="connsiteX2-11" fmla="*/ 1714500 w 1714500"/>
              <a:gd name="connsiteY2-12" fmla="*/ 196850 h 196850"/>
              <a:gd name="connsiteX0-13" fmla="*/ 0 w 1726407"/>
              <a:gd name="connsiteY0-14" fmla="*/ 8123 h 202592"/>
              <a:gd name="connsiteX1-15" fmla="*/ 1347787 w 1726407"/>
              <a:gd name="connsiteY1-16" fmla="*/ 16060 h 202592"/>
              <a:gd name="connsiteX2-17" fmla="*/ 1726407 w 1726407"/>
              <a:gd name="connsiteY2-18" fmla="*/ 202592 h 202592"/>
              <a:gd name="connsiteX0-19" fmla="*/ 0 w 1726407"/>
              <a:gd name="connsiteY0-20" fmla="*/ 9167 h 217924"/>
              <a:gd name="connsiteX1-21" fmla="*/ 1347787 w 1726407"/>
              <a:gd name="connsiteY1-22" fmla="*/ 17104 h 217924"/>
              <a:gd name="connsiteX2-23" fmla="*/ 1726407 w 1726407"/>
              <a:gd name="connsiteY2-24" fmla="*/ 217924 h 217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726407" h="217924">
                <a:moveTo>
                  <a:pt x="0" y="9167"/>
                </a:moveTo>
                <a:cubicBezTo>
                  <a:pt x="449262" y="11813"/>
                  <a:pt x="1060053" y="-17689"/>
                  <a:pt x="1347787" y="17104"/>
                </a:cubicBezTo>
                <a:cubicBezTo>
                  <a:pt x="1635522" y="51897"/>
                  <a:pt x="1688307" y="185116"/>
                  <a:pt x="1726407" y="217924"/>
                </a:cubicBezTo>
              </a:path>
            </a:pathLst>
          </a:cu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0" name="任意多边形 369"/>
          <p:cNvSpPr/>
          <p:nvPr/>
        </p:nvSpPr>
        <p:spPr>
          <a:xfrm>
            <a:off x="5491162" y="1925008"/>
            <a:ext cx="1450181" cy="232407"/>
          </a:xfrm>
          <a:custGeom>
            <a:avLst/>
            <a:gdLst>
              <a:gd name="connsiteX0" fmla="*/ 0 w 1440657"/>
              <a:gd name="connsiteY0" fmla="*/ 186415 h 186415"/>
              <a:gd name="connsiteX1" fmla="*/ 642938 w 1440657"/>
              <a:gd name="connsiteY1" fmla="*/ 5440 h 186415"/>
              <a:gd name="connsiteX2" fmla="*/ 1440657 w 1440657"/>
              <a:gd name="connsiteY2" fmla="*/ 64971 h 186415"/>
              <a:gd name="connsiteX0-1" fmla="*/ 0 w 1447800"/>
              <a:gd name="connsiteY0-2" fmla="*/ 181363 h 181363"/>
              <a:gd name="connsiteX1-3" fmla="*/ 650081 w 1447800"/>
              <a:gd name="connsiteY1-4" fmla="*/ 5150 h 181363"/>
              <a:gd name="connsiteX2-5" fmla="*/ 1447800 w 1447800"/>
              <a:gd name="connsiteY2-6" fmla="*/ 64681 h 181363"/>
              <a:gd name="connsiteX0-7" fmla="*/ 0 w 1447800"/>
              <a:gd name="connsiteY0-8" fmla="*/ 186416 h 186416"/>
              <a:gd name="connsiteX1-9" fmla="*/ 650081 w 1447800"/>
              <a:gd name="connsiteY1-10" fmla="*/ 5440 h 186416"/>
              <a:gd name="connsiteX2-11" fmla="*/ 1447800 w 1447800"/>
              <a:gd name="connsiteY2-12" fmla="*/ 64971 h 186416"/>
              <a:gd name="connsiteX0-13" fmla="*/ 0 w 1447800"/>
              <a:gd name="connsiteY0-14" fmla="*/ 231596 h 231596"/>
              <a:gd name="connsiteX1-15" fmla="*/ 635794 w 1447800"/>
              <a:gd name="connsiteY1-16" fmla="*/ 2995 h 231596"/>
              <a:gd name="connsiteX2-17" fmla="*/ 1447800 w 1447800"/>
              <a:gd name="connsiteY2-18" fmla="*/ 110151 h 231596"/>
              <a:gd name="connsiteX0-19" fmla="*/ 0 w 1447800"/>
              <a:gd name="connsiteY0-20" fmla="*/ 232641 h 232641"/>
              <a:gd name="connsiteX1-21" fmla="*/ 635794 w 1447800"/>
              <a:gd name="connsiteY1-22" fmla="*/ 4040 h 232641"/>
              <a:gd name="connsiteX2-23" fmla="*/ 1447800 w 1447800"/>
              <a:gd name="connsiteY2-24" fmla="*/ 111196 h 232641"/>
              <a:gd name="connsiteX0-25" fmla="*/ 0 w 1454943"/>
              <a:gd name="connsiteY0-26" fmla="*/ 231972 h 231972"/>
              <a:gd name="connsiteX1-27" fmla="*/ 635794 w 1454943"/>
              <a:gd name="connsiteY1-28" fmla="*/ 3371 h 231972"/>
              <a:gd name="connsiteX2-29" fmla="*/ 1454943 w 1454943"/>
              <a:gd name="connsiteY2-30" fmla="*/ 117670 h 231972"/>
              <a:gd name="connsiteX0-31" fmla="*/ 0 w 1452562"/>
              <a:gd name="connsiteY0-32" fmla="*/ 232888 h 232888"/>
              <a:gd name="connsiteX1-33" fmla="*/ 635794 w 1452562"/>
              <a:gd name="connsiteY1-34" fmla="*/ 4287 h 232888"/>
              <a:gd name="connsiteX2-35" fmla="*/ 1452562 w 1452562"/>
              <a:gd name="connsiteY2-36" fmla="*/ 109061 h 232888"/>
              <a:gd name="connsiteX0-37" fmla="*/ 0 w 1450181"/>
              <a:gd name="connsiteY0-38" fmla="*/ 232407 h 232407"/>
              <a:gd name="connsiteX1-39" fmla="*/ 635794 w 1450181"/>
              <a:gd name="connsiteY1-40" fmla="*/ 3806 h 232407"/>
              <a:gd name="connsiteX2-41" fmla="*/ 1450181 w 1450181"/>
              <a:gd name="connsiteY2-42" fmla="*/ 113342 h 2324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450181" h="232407">
                <a:moveTo>
                  <a:pt x="0" y="232407"/>
                </a:moveTo>
                <a:cubicBezTo>
                  <a:pt x="201414" y="152040"/>
                  <a:pt x="394097" y="23650"/>
                  <a:pt x="635794" y="3806"/>
                </a:cubicBezTo>
                <a:cubicBezTo>
                  <a:pt x="877491" y="-16038"/>
                  <a:pt x="1173758" y="44881"/>
                  <a:pt x="1450181" y="113342"/>
                </a:cubicBezTo>
              </a:path>
            </a:pathLst>
          </a:cu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1" name="任意多边形 370"/>
          <p:cNvSpPr/>
          <p:nvPr/>
        </p:nvSpPr>
        <p:spPr>
          <a:xfrm rot="4300934">
            <a:off x="6873522" y="2977158"/>
            <a:ext cx="1293639" cy="228763"/>
          </a:xfrm>
          <a:custGeom>
            <a:avLst/>
            <a:gdLst>
              <a:gd name="connsiteX0" fmla="*/ 0 w 1440657"/>
              <a:gd name="connsiteY0" fmla="*/ 186415 h 186415"/>
              <a:gd name="connsiteX1" fmla="*/ 642938 w 1440657"/>
              <a:gd name="connsiteY1" fmla="*/ 5440 h 186415"/>
              <a:gd name="connsiteX2" fmla="*/ 1440657 w 1440657"/>
              <a:gd name="connsiteY2" fmla="*/ 64971 h 186415"/>
              <a:gd name="connsiteX0-1" fmla="*/ 0 w 1447800"/>
              <a:gd name="connsiteY0-2" fmla="*/ 181363 h 181363"/>
              <a:gd name="connsiteX1-3" fmla="*/ 650081 w 1447800"/>
              <a:gd name="connsiteY1-4" fmla="*/ 5150 h 181363"/>
              <a:gd name="connsiteX2-5" fmla="*/ 1447800 w 1447800"/>
              <a:gd name="connsiteY2-6" fmla="*/ 64681 h 181363"/>
              <a:gd name="connsiteX0-7" fmla="*/ 0 w 1447800"/>
              <a:gd name="connsiteY0-8" fmla="*/ 186416 h 186416"/>
              <a:gd name="connsiteX1-9" fmla="*/ 650081 w 1447800"/>
              <a:gd name="connsiteY1-10" fmla="*/ 5440 h 186416"/>
              <a:gd name="connsiteX2-11" fmla="*/ 1447800 w 1447800"/>
              <a:gd name="connsiteY2-12" fmla="*/ 64971 h 186416"/>
              <a:gd name="connsiteX0-13" fmla="*/ 0 w 1447800"/>
              <a:gd name="connsiteY0-14" fmla="*/ 231596 h 231596"/>
              <a:gd name="connsiteX1-15" fmla="*/ 635794 w 1447800"/>
              <a:gd name="connsiteY1-16" fmla="*/ 2995 h 231596"/>
              <a:gd name="connsiteX2-17" fmla="*/ 1447800 w 1447800"/>
              <a:gd name="connsiteY2-18" fmla="*/ 110151 h 231596"/>
              <a:gd name="connsiteX0-19" fmla="*/ 0 w 1447800"/>
              <a:gd name="connsiteY0-20" fmla="*/ 232641 h 232641"/>
              <a:gd name="connsiteX1-21" fmla="*/ 635794 w 1447800"/>
              <a:gd name="connsiteY1-22" fmla="*/ 4040 h 232641"/>
              <a:gd name="connsiteX2-23" fmla="*/ 1447800 w 1447800"/>
              <a:gd name="connsiteY2-24" fmla="*/ 111196 h 232641"/>
              <a:gd name="connsiteX0-25" fmla="*/ 0 w 1454943"/>
              <a:gd name="connsiteY0-26" fmla="*/ 231972 h 231972"/>
              <a:gd name="connsiteX1-27" fmla="*/ 635794 w 1454943"/>
              <a:gd name="connsiteY1-28" fmla="*/ 3371 h 231972"/>
              <a:gd name="connsiteX2-29" fmla="*/ 1454943 w 1454943"/>
              <a:gd name="connsiteY2-30" fmla="*/ 117670 h 231972"/>
              <a:gd name="connsiteX0-31" fmla="*/ 0 w 1452562"/>
              <a:gd name="connsiteY0-32" fmla="*/ 232888 h 232888"/>
              <a:gd name="connsiteX1-33" fmla="*/ 635794 w 1452562"/>
              <a:gd name="connsiteY1-34" fmla="*/ 4287 h 232888"/>
              <a:gd name="connsiteX2-35" fmla="*/ 1452562 w 1452562"/>
              <a:gd name="connsiteY2-36" fmla="*/ 109061 h 232888"/>
              <a:gd name="connsiteX0-37" fmla="*/ 0 w 1450181"/>
              <a:gd name="connsiteY0-38" fmla="*/ 232407 h 232407"/>
              <a:gd name="connsiteX1-39" fmla="*/ 635794 w 1450181"/>
              <a:gd name="connsiteY1-40" fmla="*/ 3806 h 232407"/>
              <a:gd name="connsiteX2-41" fmla="*/ 1450181 w 1450181"/>
              <a:gd name="connsiteY2-42" fmla="*/ 113342 h 232407"/>
              <a:gd name="connsiteX0-43" fmla="*/ 0 w 1311707"/>
              <a:gd name="connsiteY0-44" fmla="*/ 229869 h 229869"/>
              <a:gd name="connsiteX1-45" fmla="*/ 635794 w 1311707"/>
              <a:gd name="connsiteY1-46" fmla="*/ 1268 h 229869"/>
              <a:gd name="connsiteX2-47" fmla="*/ 1311707 w 1311707"/>
              <a:gd name="connsiteY2-48" fmla="*/ 150244 h 229869"/>
              <a:gd name="connsiteX0-49" fmla="*/ 0 w 1311707"/>
              <a:gd name="connsiteY0-50" fmla="*/ 230362 h 230362"/>
              <a:gd name="connsiteX1-51" fmla="*/ 635794 w 1311707"/>
              <a:gd name="connsiteY1-52" fmla="*/ 1761 h 230362"/>
              <a:gd name="connsiteX2-53" fmla="*/ 1311707 w 1311707"/>
              <a:gd name="connsiteY2-54" fmla="*/ 150737 h 230362"/>
              <a:gd name="connsiteX0-55" fmla="*/ 0 w 1307920"/>
              <a:gd name="connsiteY0-56" fmla="*/ 242083 h 242083"/>
              <a:gd name="connsiteX1-57" fmla="*/ 632007 w 1307920"/>
              <a:gd name="connsiteY1-58" fmla="*/ 2194 h 242083"/>
              <a:gd name="connsiteX2-59" fmla="*/ 1307920 w 1307920"/>
              <a:gd name="connsiteY2-60" fmla="*/ 151170 h 242083"/>
              <a:gd name="connsiteX0-61" fmla="*/ 0 w 1293639"/>
              <a:gd name="connsiteY0-62" fmla="*/ 228763 h 228763"/>
              <a:gd name="connsiteX1-63" fmla="*/ 617726 w 1293639"/>
              <a:gd name="connsiteY1-64" fmla="*/ 1705 h 228763"/>
              <a:gd name="connsiteX2-65" fmla="*/ 1293639 w 1293639"/>
              <a:gd name="connsiteY2-66" fmla="*/ 150681 h 2287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93639" h="228763">
                <a:moveTo>
                  <a:pt x="0" y="228763"/>
                </a:moveTo>
                <a:cubicBezTo>
                  <a:pt x="201414" y="148396"/>
                  <a:pt x="402120" y="14719"/>
                  <a:pt x="617726" y="1705"/>
                </a:cubicBezTo>
                <a:cubicBezTo>
                  <a:pt x="833333" y="-11309"/>
                  <a:pt x="1022424" y="51336"/>
                  <a:pt x="1293639" y="150681"/>
                </a:cubicBezTo>
              </a:path>
            </a:pathLst>
          </a:cu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2" name="任意多边形 371"/>
          <p:cNvSpPr/>
          <p:nvPr/>
        </p:nvSpPr>
        <p:spPr>
          <a:xfrm rot="9067713">
            <a:off x="6247334" y="4412386"/>
            <a:ext cx="1273097" cy="427601"/>
          </a:xfrm>
          <a:custGeom>
            <a:avLst/>
            <a:gdLst>
              <a:gd name="connsiteX0" fmla="*/ 0 w 1440657"/>
              <a:gd name="connsiteY0" fmla="*/ 186415 h 186415"/>
              <a:gd name="connsiteX1" fmla="*/ 642938 w 1440657"/>
              <a:gd name="connsiteY1" fmla="*/ 5440 h 186415"/>
              <a:gd name="connsiteX2" fmla="*/ 1440657 w 1440657"/>
              <a:gd name="connsiteY2" fmla="*/ 64971 h 186415"/>
              <a:gd name="connsiteX0-1" fmla="*/ 0 w 1447800"/>
              <a:gd name="connsiteY0-2" fmla="*/ 181363 h 181363"/>
              <a:gd name="connsiteX1-3" fmla="*/ 650081 w 1447800"/>
              <a:gd name="connsiteY1-4" fmla="*/ 5150 h 181363"/>
              <a:gd name="connsiteX2-5" fmla="*/ 1447800 w 1447800"/>
              <a:gd name="connsiteY2-6" fmla="*/ 64681 h 181363"/>
              <a:gd name="connsiteX0-7" fmla="*/ 0 w 1447800"/>
              <a:gd name="connsiteY0-8" fmla="*/ 186416 h 186416"/>
              <a:gd name="connsiteX1-9" fmla="*/ 650081 w 1447800"/>
              <a:gd name="connsiteY1-10" fmla="*/ 5440 h 186416"/>
              <a:gd name="connsiteX2-11" fmla="*/ 1447800 w 1447800"/>
              <a:gd name="connsiteY2-12" fmla="*/ 64971 h 186416"/>
              <a:gd name="connsiteX0-13" fmla="*/ 0 w 1447800"/>
              <a:gd name="connsiteY0-14" fmla="*/ 231596 h 231596"/>
              <a:gd name="connsiteX1-15" fmla="*/ 635794 w 1447800"/>
              <a:gd name="connsiteY1-16" fmla="*/ 2995 h 231596"/>
              <a:gd name="connsiteX2-17" fmla="*/ 1447800 w 1447800"/>
              <a:gd name="connsiteY2-18" fmla="*/ 110151 h 231596"/>
              <a:gd name="connsiteX0-19" fmla="*/ 0 w 1447800"/>
              <a:gd name="connsiteY0-20" fmla="*/ 232641 h 232641"/>
              <a:gd name="connsiteX1-21" fmla="*/ 635794 w 1447800"/>
              <a:gd name="connsiteY1-22" fmla="*/ 4040 h 232641"/>
              <a:gd name="connsiteX2-23" fmla="*/ 1447800 w 1447800"/>
              <a:gd name="connsiteY2-24" fmla="*/ 111196 h 232641"/>
              <a:gd name="connsiteX0-25" fmla="*/ 0 w 1454943"/>
              <a:gd name="connsiteY0-26" fmla="*/ 231972 h 231972"/>
              <a:gd name="connsiteX1-27" fmla="*/ 635794 w 1454943"/>
              <a:gd name="connsiteY1-28" fmla="*/ 3371 h 231972"/>
              <a:gd name="connsiteX2-29" fmla="*/ 1454943 w 1454943"/>
              <a:gd name="connsiteY2-30" fmla="*/ 117670 h 231972"/>
              <a:gd name="connsiteX0-31" fmla="*/ 0 w 1452562"/>
              <a:gd name="connsiteY0-32" fmla="*/ 232888 h 232888"/>
              <a:gd name="connsiteX1-33" fmla="*/ 635794 w 1452562"/>
              <a:gd name="connsiteY1-34" fmla="*/ 4287 h 232888"/>
              <a:gd name="connsiteX2-35" fmla="*/ 1452562 w 1452562"/>
              <a:gd name="connsiteY2-36" fmla="*/ 109061 h 232888"/>
              <a:gd name="connsiteX0-37" fmla="*/ 0 w 1450181"/>
              <a:gd name="connsiteY0-38" fmla="*/ 232407 h 232407"/>
              <a:gd name="connsiteX1-39" fmla="*/ 635794 w 1450181"/>
              <a:gd name="connsiteY1-40" fmla="*/ 3806 h 232407"/>
              <a:gd name="connsiteX2-41" fmla="*/ 1450181 w 1450181"/>
              <a:gd name="connsiteY2-42" fmla="*/ 113342 h 232407"/>
              <a:gd name="connsiteX0-43" fmla="*/ 0 w 1311707"/>
              <a:gd name="connsiteY0-44" fmla="*/ 229869 h 229869"/>
              <a:gd name="connsiteX1-45" fmla="*/ 635794 w 1311707"/>
              <a:gd name="connsiteY1-46" fmla="*/ 1268 h 229869"/>
              <a:gd name="connsiteX2-47" fmla="*/ 1311707 w 1311707"/>
              <a:gd name="connsiteY2-48" fmla="*/ 150244 h 229869"/>
              <a:gd name="connsiteX0-49" fmla="*/ 0 w 1311707"/>
              <a:gd name="connsiteY0-50" fmla="*/ 230362 h 230362"/>
              <a:gd name="connsiteX1-51" fmla="*/ 635794 w 1311707"/>
              <a:gd name="connsiteY1-52" fmla="*/ 1761 h 230362"/>
              <a:gd name="connsiteX2-53" fmla="*/ 1311707 w 1311707"/>
              <a:gd name="connsiteY2-54" fmla="*/ 150737 h 230362"/>
              <a:gd name="connsiteX0-55" fmla="*/ 0 w 1307920"/>
              <a:gd name="connsiteY0-56" fmla="*/ 242083 h 242083"/>
              <a:gd name="connsiteX1-57" fmla="*/ 632007 w 1307920"/>
              <a:gd name="connsiteY1-58" fmla="*/ 2194 h 242083"/>
              <a:gd name="connsiteX2-59" fmla="*/ 1307920 w 1307920"/>
              <a:gd name="connsiteY2-60" fmla="*/ 151170 h 242083"/>
              <a:gd name="connsiteX0-61" fmla="*/ 0 w 1293639"/>
              <a:gd name="connsiteY0-62" fmla="*/ 228763 h 228763"/>
              <a:gd name="connsiteX1-63" fmla="*/ 617726 w 1293639"/>
              <a:gd name="connsiteY1-64" fmla="*/ 1705 h 228763"/>
              <a:gd name="connsiteX2-65" fmla="*/ 1293639 w 1293639"/>
              <a:gd name="connsiteY2-66" fmla="*/ 150681 h 228763"/>
              <a:gd name="connsiteX0-67" fmla="*/ 0 w 1280073"/>
              <a:gd name="connsiteY0-68" fmla="*/ 430993 h 430993"/>
              <a:gd name="connsiteX1-69" fmla="*/ 604160 w 1280073"/>
              <a:gd name="connsiteY1-70" fmla="*/ 11547 h 430993"/>
              <a:gd name="connsiteX2-71" fmla="*/ 1280073 w 1280073"/>
              <a:gd name="connsiteY2-72" fmla="*/ 160523 h 430993"/>
              <a:gd name="connsiteX0-73" fmla="*/ 0 w 1280073"/>
              <a:gd name="connsiteY0-74" fmla="*/ 430993 h 430993"/>
              <a:gd name="connsiteX1-75" fmla="*/ 604160 w 1280073"/>
              <a:gd name="connsiteY1-76" fmla="*/ 11547 h 430993"/>
              <a:gd name="connsiteX2-77" fmla="*/ 1280073 w 1280073"/>
              <a:gd name="connsiteY2-78" fmla="*/ 160523 h 430993"/>
              <a:gd name="connsiteX0-79" fmla="*/ 0 w 1273097"/>
              <a:gd name="connsiteY0-80" fmla="*/ 443719 h 443719"/>
              <a:gd name="connsiteX1-81" fmla="*/ 597184 w 1273097"/>
              <a:gd name="connsiteY1-82" fmla="*/ 12269 h 443719"/>
              <a:gd name="connsiteX2-83" fmla="*/ 1273097 w 1273097"/>
              <a:gd name="connsiteY2-84" fmla="*/ 161245 h 443719"/>
              <a:gd name="connsiteX0-85" fmla="*/ 0 w 1273097"/>
              <a:gd name="connsiteY0-86" fmla="*/ 427601 h 427601"/>
              <a:gd name="connsiteX1-87" fmla="*/ 590071 w 1273097"/>
              <a:gd name="connsiteY1-88" fmla="*/ 13983 h 427601"/>
              <a:gd name="connsiteX2-89" fmla="*/ 1273097 w 1273097"/>
              <a:gd name="connsiteY2-90" fmla="*/ 145127 h 4276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73097" h="427601">
                <a:moveTo>
                  <a:pt x="0" y="427601"/>
                </a:moveTo>
                <a:cubicBezTo>
                  <a:pt x="186661" y="290154"/>
                  <a:pt x="377888" y="61062"/>
                  <a:pt x="590071" y="13983"/>
                </a:cubicBezTo>
                <a:cubicBezTo>
                  <a:pt x="802254" y="-33096"/>
                  <a:pt x="1001882" y="45782"/>
                  <a:pt x="1273097" y="145127"/>
                </a:cubicBezTo>
              </a:path>
            </a:pathLst>
          </a:cu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3" name="任意多边形 372"/>
          <p:cNvSpPr/>
          <p:nvPr/>
        </p:nvSpPr>
        <p:spPr>
          <a:xfrm rot="13289279">
            <a:off x="4525750" y="4323417"/>
            <a:ext cx="1340322" cy="423208"/>
          </a:xfrm>
          <a:custGeom>
            <a:avLst/>
            <a:gdLst>
              <a:gd name="connsiteX0" fmla="*/ 0 w 1440657"/>
              <a:gd name="connsiteY0" fmla="*/ 186415 h 186415"/>
              <a:gd name="connsiteX1" fmla="*/ 642938 w 1440657"/>
              <a:gd name="connsiteY1" fmla="*/ 5440 h 186415"/>
              <a:gd name="connsiteX2" fmla="*/ 1440657 w 1440657"/>
              <a:gd name="connsiteY2" fmla="*/ 64971 h 186415"/>
              <a:gd name="connsiteX0-1" fmla="*/ 0 w 1447800"/>
              <a:gd name="connsiteY0-2" fmla="*/ 181363 h 181363"/>
              <a:gd name="connsiteX1-3" fmla="*/ 650081 w 1447800"/>
              <a:gd name="connsiteY1-4" fmla="*/ 5150 h 181363"/>
              <a:gd name="connsiteX2-5" fmla="*/ 1447800 w 1447800"/>
              <a:gd name="connsiteY2-6" fmla="*/ 64681 h 181363"/>
              <a:gd name="connsiteX0-7" fmla="*/ 0 w 1447800"/>
              <a:gd name="connsiteY0-8" fmla="*/ 186416 h 186416"/>
              <a:gd name="connsiteX1-9" fmla="*/ 650081 w 1447800"/>
              <a:gd name="connsiteY1-10" fmla="*/ 5440 h 186416"/>
              <a:gd name="connsiteX2-11" fmla="*/ 1447800 w 1447800"/>
              <a:gd name="connsiteY2-12" fmla="*/ 64971 h 186416"/>
              <a:gd name="connsiteX0-13" fmla="*/ 0 w 1447800"/>
              <a:gd name="connsiteY0-14" fmla="*/ 231596 h 231596"/>
              <a:gd name="connsiteX1-15" fmla="*/ 635794 w 1447800"/>
              <a:gd name="connsiteY1-16" fmla="*/ 2995 h 231596"/>
              <a:gd name="connsiteX2-17" fmla="*/ 1447800 w 1447800"/>
              <a:gd name="connsiteY2-18" fmla="*/ 110151 h 231596"/>
              <a:gd name="connsiteX0-19" fmla="*/ 0 w 1447800"/>
              <a:gd name="connsiteY0-20" fmla="*/ 232641 h 232641"/>
              <a:gd name="connsiteX1-21" fmla="*/ 635794 w 1447800"/>
              <a:gd name="connsiteY1-22" fmla="*/ 4040 h 232641"/>
              <a:gd name="connsiteX2-23" fmla="*/ 1447800 w 1447800"/>
              <a:gd name="connsiteY2-24" fmla="*/ 111196 h 232641"/>
              <a:gd name="connsiteX0-25" fmla="*/ 0 w 1454943"/>
              <a:gd name="connsiteY0-26" fmla="*/ 231972 h 231972"/>
              <a:gd name="connsiteX1-27" fmla="*/ 635794 w 1454943"/>
              <a:gd name="connsiteY1-28" fmla="*/ 3371 h 231972"/>
              <a:gd name="connsiteX2-29" fmla="*/ 1454943 w 1454943"/>
              <a:gd name="connsiteY2-30" fmla="*/ 117670 h 231972"/>
              <a:gd name="connsiteX0-31" fmla="*/ 0 w 1452562"/>
              <a:gd name="connsiteY0-32" fmla="*/ 232888 h 232888"/>
              <a:gd name="connsiteX1-33" fmla="*/ 635794 w 1452562"/>
              <a:gd name="connsiteY1-34" fmla="*/ 4287 h 232888"/>
              <a:gd name="connsiteX2-35" fmla="*/ 1452562 w 1452562"/>
              <a:gd name="connsiteY2-36" fmla="*/ 109061 h 232888"/>
              <a:gd name="connsiteX0-37" fmla="*/ 0 w 1450181"/>
              <a:gd name="connsiteY0-38" fmla="*/ 232407 h 232407"/>
              <a:gd name="connsiteX1-39" fmla="*/ 635794 w 1450181"/>
              <a:gd name="connsiteY1-40" fmla="*/ 3806 h 232407"/>
              <a:gd name="connsiteX2-41" fmla="*/ 1450181 w 1450181"/>
              <a:gd name="connsiteY2-42" fmla="*/ 113342 h 232407"/>
              <a:gd name="connsiteX0-43" fmla="*/ 0 w 1311707"/>
              <a:gd name="connsiteY0-44" fmla="*/ 229869 h 229869"/>
              <a:gd name="connsiteX1-45" fmla="*/ 635794 w 1311707"/>
              <a:gd name="connsiteY1-46" fmla="*/ 1268 h 229869"/>
              <a:gd name="connsiteX2-47" fmla="*/ 1311707 w 1311707"/>
              <a:gd name="connsiteY2-48" fmla="*/ 150244 h 229869"/>
              <a:gd name="connsiteX0-49" fmla="*/ 0 w 1311707"/>
              <a:gd name="connsiteY0-50" fmla="*/ 230362 h 230362"/>
              <a:gd name="connsiteX1-51" fmla="*/ 635794 w 1311707"/>
              <a:gd name="connsiteY1-52" fmla="*/ 1761 h 230362"/>
              <a:gd name="connsiteX2-53" fmla="*/ 1311707 w 1311707"/>
              <a:gd name="connsiteY2-54" fmla="*/ 150737 h 230362"/>
              <a:gd name="connsiteX0-55" fmla="*/ 0 w 1307920"/>
              <a:gd name="connsiteY0-56" fmla="*/ 242083 h 242083"/>
              <a:gd name="connsiteX1-57" fmla="*/ 632007 w 1307920"/>
              <a:gd name="connsiteY1-58" fmla="*/ 2194 h 242083"/>
              <a:gd name="connsiteX2-59" fmla="*/ 1307920 w 1307920"/>
              <a:gd name="connsiteY2-60" fmla="*/ 151170 h 242083"/>
              <a:gd name="connsiteX0-61" fmla="*/ 0 w 1293639"/>
              <a:gd name="connsiteY0-62" fmla="*/ 228763 h 228763"/>
              <a:gd name="connsiteX1-63" fmla="*/ 617726 w 1293639"/>
              <a:gd name="connsiteY1-64" fmla="*/ 1705 h 228763"/>
              <a:gd name="connsiteX2-65" fmla="*/ 1293639 w 1293639"/>
              <a:gd name="connsiteY2-66" fmla="*/ 150681 h 228763"/>
              <a:gd name="connsiteX0-67" fmla="*/ 0 w 1280073"/>
              <a:gd name="connsiteY0-68" fmla="*/ 430993 h 430993"/>
              <a:gd name="connsiteX1-69" fmla="*/ 604160 w 1280073"/>
              <a:gd name="connsiteY1-70" fmla="*/ 11547 h 430993"/>
              <a:gd name="connsiteX2-71" fmla="*/ 1280073 w 1280073"/>
              <a:gd name="connsiteY2-72" fmla="*/ 160523 h 430993"/>
              <a:gd name="connsiteX0-73" fmla="*/ 0 w 1280073"/>
              <a:gd name="connsiteY0-74" fmla="*/ 430993 h 430993"/>
              <a:gd name="connsiteX1-75" fmla="*/ 604160 w 1280073"/>
              <a:gd name="connsiteY1-76" fmla="*/ 11547 h 430993"/>
              <a:gd name="connsiteX2-77" fmla="*/ 1280073 w 1280073"/>
              <a:gd name="connsiteY2-78" fmla="*/ 160523 h 430993"/>
              <a:gd name="connsiteX0-79" fmla="*/ 0 w 1273097"/>
              <a:gd name="connsiteY0-80" fmla="*/ 443719 h 443719"/>
              <a:gd name="connsiteX1-81" fmla="*/ 597184 w 1273097"/>
              <a:gd name="connsiteY1-82" fmla="*/ 12269 h 443719"/>
              <a:gd name="connsiteX2-83" fmla="*/ 1273097 w 1273097"/>
              <a:gd name="connsiteY2-84" fmla="*/ 161245 h 443719"/>
              <a:gd name="connsiteX0-85" fmla="*/ 0 w 1273097"/>
              <a:gd name="connsiteY0-86" fmla="*/ 427601 h 427601"/>
              <a:gd name="connsiteX1-87" fmla="*/ 590071 w 1273097"/>
              <a:gd name="connsiteY1-88" fmla="*/ 13983 h 427601"/>
              <a:gd name="connsiteX2-89" fmla="*/ 1273097 w 1273097"/>
              <a:gd name="connsiteY2-90" fmla="*/ 145127 h 427601"/>
              <a:gd name="connsiteX0-91" fmla="*/ 0 w 1331610"/>
              <a:gd name="connsiteY0-92" fmla="*/ 418391 h 418391"/>
              <a:gd name="connsiteX1-93" fmla="*/ 648584 w 1331610"/>
              <a:gd name="connsiteY1-94" fmla="*/ 13425 h 418391"/>
              <a:gd name="connsiteX2-95" fmla="*/ 1331610 w 1331610"/>
              <a:gd name="connsiteY2-96" fmla="*/ 144569 h 418391"/>
              <a:gd name="connsiteX0-97" fmla="*/ 0 w 1331610"/>
              <a:gd name="connsiteY0-98" fmla="*/ 418391 h 418391"/>
              <a:gd name="connsiteX1-99" fmla="*/ 648584 w 1331610"/>
              <a:gd name="connsiteY1-100" fmla="*/ 13425 h 418391"/>
              <a:gd name="connsiteX2-101" fmla="*/ 1331610 w 1331610"/>
              <a:gd name="connsiteY2-102" fmla="*/ 144569 h 418391"/>
              <a:gd name="connsiteX0-103" fmla="*/ 0 w 1340322"/>
              <a:gd name="connsiteY0-104" fmla="*/ 423208 h 423208"/>
              <a:gd name="connsiteX1-105" fmla="*/ 657296 w 1340322"/>
              <a:gd name="connsiteY1-106" fmla="*/ 13715 h 423208"/>
              <a:gd name="connsiteX2-107" fmla="*/ 1340322 w 1340322"/>
              <a:gd name="connsiteY2-108" fmla="*/ 144859 h 423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340322" h="423208">
                <a:moveTo>
                  <a:pt x="0" y="423208"/>
                </a:moveTo>
                <a:cubicBezTo>
                  <a:pt x="176783" y="281781"/>
                  <a:pt x="433909" y="60106"/>
                  <a:pt x="657296" y="13715"/>
                </a:cubicBezTo>
                <a:cubicBezTo>
                  <a:pt x="880683" y="-32676"/>
                  <a:pt x="1069107" y="45514"/>
                  <a:pt x="1340322" y="144859"/>
                </a:cubicBezTo>
              </a:path>
            </a:pathLst>
          </a:cu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4" name="任意多边形 373"/>
          <p:cNvSpPr/>
          <p:nvPr/>
        </p:nvSpPr>
        <p:spPr>
          <a:xfrm>
            <a:off x="3241674" y="2447926"/>
            <a:ext cx="1702408" cy="1149350"/>
          </a:xfrm>
          <a:custGeom>
            <a:avLst/>
            <a:gdLst>
              <a:gd name="connsiteX0" fmla="*/ 1384300 w 1817108"/>
              <a:gd name="connsiteY0" fmla="*/ 1192025 h 1192025"/>
              <a:gd name="connsiteX1" fmla="*/ 1733550 w 1817108"/>
              <a:gd name="connsiteY1" fmla="*/ 112525 h 1192025"/>
              <a:gd name="connsiteX2" fmla="*/ 0 w 1817108"/>
              <a:gd name="connsiteY2" fmla="*/ 87125 h 1192025"/>
              <a:gd name="connsiteX0-1" fmla="*/ 1384300 w 1660101"/>
              <a:gd name="connsiteY0-2" fmla="*/ 1149247 h 1149247"/>
              <a:gd name="connsiteX1-3" fmla="*/ 1527175 w 1660101"/>
              <a:gd name="connsiteY1-4" fmla="*/ 168172 h 1149247"/>
              <a:gd name="connsiteX2-5" fmla="*/ 0 w 1660101"/>
              <a:gd name="connsiteY2-6" fmla="*/ 44347 h 1149247"/>
              <a:gd name="connsiteX0-7" fmla="*/ 1384300 w 1655968"/>
              <a:gd name="connsiteY0-8" fmla="*/ 1141410 h 1141410"/>
              <a:gd name="connsiteX1-9" fmla="*/ 1527175 w 1655968"/>
              <a:gd name="connsiteY1-10" fmla="*/ 160335 h 1141410"/>
              <a:gd name="connsiteX2-11" fmla="*/ 0 w 1655968"/>
              <a:gd name="connsiteY2-12" fmla="*/ 36510 h 1141410"/>
              <a:gd name="connsiteX0-13" fmla="*/ 1409700 w 1687339"/>
              <a:gd name="connsiteY0-14" fmla="*/ 1194796 h 1194796"/>
              <a:gd name="connsiteX1-15" fmla="*/ 1552575 w 1687339"/>
              <a:gd name="connsiteY1-16" fmla="*/ 213721 h 1194796"/>
              <a:gd name="connsiteX2-17" fmla="*/ 0 w 1687339"/>
              <a:gd name="connsiteY2-18" fmla="*/ 32746 h 1194796"/>
              <a:gd name="connsiteX0-19" fmla="*/ 1409700 w 1687339"/>
              <a:gd name="connsiteY0-20" fmla="*/ 1165486 h 1165486"/>
              <a:gd name="connsiteX1-21" fmla="*/ 1552575 w 1687339"/>
              <a:gd name="connsiteY1-22" fmla="*/ 184411 h 1165486"/>
              <a:gd name="connsiteX2-23" fmla="*/ 0 w 1687339"/>
              <a:gd name="connsiteY2-24" fmla="*/ 3436 h 1165486"/>
              <a:gd name="connsiteX0-25" fmla="*/ 1409700 w 1687339"/>
              <a:gd name="connsiteY0-26" fmla="*/ 1162050 h 1162050"/>
              <a:gd name="connsiteX1-27" fmla="*/ 1552575 w 1687339"/>
              <a:gd name="connsiteY1-28" fmla="*/ 180975 h 1162050"/>
              <a:gd name="connsiteX2-29" fmla="*/ 0 w 1687339"/>
              <a:gd name="connsiteY2-30" fmla="*/ 0 h 1162050"/>
              <a:gd name="connsiteX0-31" fmla="*/ 1425575 w 1704364"/>
              <a:gd name="connsiteY0-32" fmla="*/ 1158875 h 1158875"/>
              <a:gd name="connsiteX1-33" fmla="*/ 1568450 w 1704364"/>
              <a:gd name="connsiteY1-34" fmla="*/ 177800 h 1158875"/>
              <a:gd name="connsiteX2-35" fmla="*/ 0 w 1704364"/>
              <a:gd name="connsiteY2-36" fmla="*/ 0 h 1158875"/>
              <a:gd name="connsiteX0-37" fmla="*/ 1420812 w 1702408"/>
              <a:gd name="connsiteY0-38" fmla="*/ 1149350 h 1149350"/>
              <a:gd name="connsiteX1-39" fmla="*/ 1568450 w 1702408"/>
              <a:gd name="connsiteY1-40" fmla="*/ 177800 h 1149350"/>
              <a:gd name="connsiteX2-41" fmla="*/ 0 w 1702408"/>
              <a:gd name="connsiteY2-42" fmla="*/ 0 h 11493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702408" h="1149350">
                <a:moveTo>
                  <a:pt x="1420812" y="1149350"/>
                </a:moveTo>
                <a:cubicBezTo>
                  <a:pt x="1710795" y="701675"/>
                  <a:pt x="1805252" y="369358"/>
                  <a:pt x="1568450" y="177800"/>
                </a:cubicBezTo>
                <a:cubicBezTo>
                  <a:pt x="1331648" y="-13758"/>
                  <a:pt x="792691" y="3175"/>
                  <a:pt x="0" y="0"/>
                </a:cubicBezTo>
              </a:path>
            </a:pathLst>
          </a:cu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5" name="TextBox 374"/>
          <p:cNvSpPr txBox="1"/>
          <p:nvPr/>
        </p:nvSpPr>
        <p:spPr>
          <a:xfrm>
            <a:off x="2300880" y="1964867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余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弦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线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圈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860290" y="2207260"/>
            <a:ext cx="2491105" cy="2449830"/>
            <a:chOff x="6734" y="2957"/>
            <a:chExt cx="3923" cy="3858"/>
          </a:xfrm>
        </p:grpSpPr>
        <p:sp>
          <p:nvSpPr>
            <p:cNvPr id="2" name="椭圆 1"/>
            <p:cNvSpPr/>
            <p:nvPr>
              <p:custDataLst>
                <p:tags r:id="rId6"/>
              </p:custDataLst>
            </p:nvPr>
          </p:nvSpPr>
          <p:spPr>
            <a:xfrm rot="16200000">
              <a:off x="6629" y="3990"/>
              <a:ext cx="2056" cy="184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>
              <p:custDataLst>
                <p:tags r:id="rId7"/>
              </p:custDataLst>
            </p:nvPr>
          </p:nvSpPr>
          <p:spPr>
            <a:xfrm>
              <a:off x="6993" y="3180"/>
              <a:ext cx="3465" cy="33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>
              <p:custDataLst>
                <p:tags r:id="rId8"/>
              </p:custDataLst>
            </p:nvPr>
          </p:nvSpPr>
          <p:spPr>
            <a:xfrm>
              <a:off x="7637" y="2957"/>
              <a:ext cx="2164" cy="18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>
              <p:custDataLst>
                <p:tags r:id="rId9"/>
              </p:custDataLst>
            </p:nvPr>
          </p:nvSpPr>
          <p:spPr>
            <a:xfrm rot="16200000">
              <a:off x="8706" y="3990"/>
              <a:ext cx="2056" cy="184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>
              <p:custDataLst>
                <p:tags r:id="rId10"/>
              </p:custDataLst>
            </p:nvPr>
          </p:nvSpPr>
          <p:spPr>
            <a:xfrm>
              <a:off x="7637" y="4931"/>
              <a:ext cx="2164" cy="18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5" name="流程图: 联系 54"/>
            <p:cNvSpPr/>
            <p:nvPr>
              <p:custDataLst>
                <p:tags r:id="rId11"/>
              </p:custDataLst>
            </p:nvPr>
          </p:nvSpPr>
          <p:spPr>
            <a:xfrm>
              <a:off x="7909" y="4111"/>
              <a:ext cx="1620" cy="1606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>
              <p:custDataLst>
                <p:tags r:id="rId12"/>
              </p:custDataLst>
            </p:nvPr>
          </p:nvSpPr>
          <p:spPr>
            <a:xfrm>
              <a:off x="7818" y="4844"/>
              <a:ext cx="1802" cy="13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5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500"/>
                            </p:stCondLst>
                            <p:childTnLst>
                              <p:par>
                                <p:cTn id="1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000"/>
                            </p:stCondLst>
                            <p:childTnLst>
                              <p:par>
                                <p:cTn id="1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0"/>
                            </p:stCondLst>
                            <p:childTnLst>
                              <p:par>
                                <p:cTn id="1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5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299" grpId="0" bldLvl="0" animBg="1"/>
      <p:bldP spid="300" grpId="0" bldLvl="0" animBg="1"/>
      <p:bldP spid="301" grpId="0" bldLvl="0" animBg="1"/>
      <p:bldP spid="302" grpId="0" bldLvl="0" animBg="1"/>
      <p:bldP spid="303" grpId="0" bldLvl="0" animBg="1"/>
      <p:bldP spid="304" grpId="0" bldLvl="0" animBg="1"/>
      <p:bldP spid="305" grpId="0" bldLvl="0" animBg="1"/>
      <p:bldP spid="306" grpId="0" bldLvl="0" animBg="1"/>
      <p:bldP spid="307" grpId="0" bldLvl="0" animBg="1"/>
      <p:bldP spid="308" grpId="0" bldLvl="0" animBg="1"/>
      <p:bldP spid="310" grpId="0"/>
      <p:bldP spid="316" grpId="0" bldLvl="0" animBg="1"/>
      <p:bldP spid="337" grpId="0" bldLvl="0" animBg="1"/>
      <p:bldP spid="338" grpId="0" bldLvl="0" animBg="1"/>
      <p:bldP spid="339" grpId="0" bldLvl="0" animBg="1"/>
      <p:bldP spid="340" grpId="0" bldLvl="0" animBg="1"/>
      <p:bldP spid="341" grpId="0" bldLvl="0" animBg="1"/>
      <p:bldP spid="367" grpId="0" bldLvl="0" animBg="1"/>
      <p:bldP spid="370" grpId="0" bldLvl="0" animBg="1"/>
      <p:bldP spid="371" grpId="0" bldLvl="0" animBg="1"/>
      <p:bldP spid="372" grpId="0" bldLvl="0" animBg="1"/>
      <p:bldP spid="373" grpId="0" bldLvl="0" animBg="1"/>
      <p:bldP spid="374" grpId="0" bldLvl="0" animBg="1"/>
      <p:bldP spid="3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3856355" y="1189355"/>
            <a:ext cx="4453255" cy="4453255"/>
          </a:xfrm>
          <a:prstGeom prst="ellipse">
            <a:avLst/>
          </a:prstGeom>
          <a:noFill/>
          <a:ln w="203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5851589" y="1236980"/>
            <a:ext cx="462786" cy="4359910"/>
            <a:chOff x="6698" y="2148"/>
            <a:chExt cx="964" cy="6512"/>
          </a:xfrm>
        </p:grpSpPr>
        <p:sp>
          <p:nvSpPr>
            <p:cNvPr id="16" name="梯形 15"/>
            <p:cNvSpPr/>
            <p:nvPr/>
          </p:nvSpPr>
          <p:spPr>
            <a:xfrm>
              <a:off x="6698" y="2148"/>
              <a:ext cx="964" cy="1211"/>
            </a:xfrm>
            <a:prstGeom prst="trapezoid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梯形 16"/>
            <p:cNvSpPr/>
            <p:nvPr>
              <p:custDataLst>
                <p:tags r:id="rId1"/>
              </p:custDataLst>
            </p:nvPr>
          </p:nvSpPr>
          <p:spPr>
            <a:xfrm rot="10800000">
              <a:off x="6698" y="7449"/>
              <a:ext cx="964" cy="1211"/>
            </a:xfrm>
            <a:prstGeom prst="trapezoid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8" name="组合 107"/>
          <p:cNvGrpSpPr/>
          <p:nvPr/>
        </p:nvGrpSpPr>
        <p:grpSpPr>
          <a:xfrm rot="19492946">
            <a:off x="5862387" y="1253253"/>
            <a:ext cx="516554" cy="4377316"/>
            <a:chOff x="6586" y="2122"/>
            <a:chExt cx="1076" cy="6538"/>
          </a:xfrm>
        </p:grpSpPr>
        <p:sp>
          <p:nvSpPr>
            <p:cNvPr id="109" name="梯形 108"/>
            <p:cNvSpPr/>
            <p:nvPr/>
          </p:nvSpPr>
          <p:spPr>
            <a:xfrm>
              <a:off x="6586" y="2122"/>
              <a:ext cx="964" cy="1211"/>
            </a:xfrm>
            <a:prstGeom prst="trapezoid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梯形 109"/>
            <p:cNvSpPr/>
            <p:nvPr>
              <p:custDataLst>
                <p:tags r:id="rId2"/>
              </p:custDataLst>
            </p:nvPr>
          </p:nvSpPr>
          <p:spPr>
            <a:xfrm rot="10800000">
              <a:off x="6698" y="7449"/>
              <a:ext cx="964" cy="1211"/>
            </a:xfrm>
            <a:prstGeom prst="trapezoid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1" name="组合 110"/>
          <p:cNvGrpSpPr/>
          <p:nvPr/>
        </p:nvGrpSpPr>
        <p:grpSpPr>
          <a:xfrm rot="17434635">
            <a:off x="5844528" y="1256926"/>
            <a:ext cx="509351" cy="4359238"/>
            <a:chOff x="6601" y="2149"/>
            <a:chExt cx="1061" cy="6511"/>
          </a:xfrm>
        </p:grpSpPr>
        <p:sp>
          <p:nvSpPr>
            <p:cNvPr id="112" name="梯形 111"/>
            <p:cNvSpPr/>
            <p:nvPr/>
          </p:nvSpPr>
          <p:spPr>
            <a:xfrm>
              <a:off x="6601" y="2149"/>
              <a:ext cx="964" cy="1211"/>
            </a:xfrm>
            <a:prstGeom prst="trapezoid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梯形 112"/>
            <p:cNvSpPr/>
            <p:nvPr>
              <p:custDataLst>
                <p:tags r:id="rId3"/>
              </p:custDataLst>
            </p:nvPr>
          </p:nvSpPr>
          <p:spPr>
            <a:xfrm rot="10800000">
              <a:off x="6698" y="7449"/>
              <a:ext cx="964" cy="1211"/>
            </a:xfrm>
            <a:prstGeom prst="trapezoid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4" name="组合 113"/>
          <p:cNvGrpSpPr/>
          <p:nvPr/>
        </p:nvGrpSpPr>
        <p:grpSpPr>
          <a:xfrm rot="15182144">
            <a:off x="5846260" y="1258382"/>
            <a:ext cx="499750" cy="4357902"/>
            <a:chOff x="6698" y="2151"/>
            <a:chExt cx="1041" cy="6509"/>
          </a:xfrm>
        </p:grpSpPr>
        <p:sp>
          <p:nvSpPr>
            <p:cNvPr id="115" name="梯形 114"/>
            <p:cNvSpPr/>
            <p:nvPr/>
          </p:nvSpPr>
          <p:spPr>
            <a:xfrm>
              <a:off x="6775" y="2151"/>
              <a:ext cx="964" cy="1211"/>
            </a:xfrm>
            <a:prstGeom prst="trapezoid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梯形 115"/>
            <p:cNvSpPr/>
            <p:nvPr>
              <p:custDataLst>
                <p:tags r:id="rId4"/>
              </p:custDataLst>
            </p:nvPr>
          </p:nvSpPr>
          <p:spPr>
            <a:xfrm rot="10800000">
              <a:off x="6698" y="7449"/>
              <a:ext cx="964" cy="1211"/>
            </a:xfrm>
            <a:prstGeom prst="trapezoid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 rot="13164055">
            <a:off x="5874224" y="1258745"/>
            <a:ext cx="493511" cy="4350537"/>
            <a:chOff x="6698" y="2162"/>
            <a:chExt cx="1028" cy="6498"/>
          </a:xfrm>
        </p:grpSpPr>
        <p:sp>
          <p:nvSpPr>
            <p:cNvPr id="118" name="梯形 117"/>
            <p:cNvSpPr/>
            <p:nvPr/>
          </p:nvSpPr>
          <p:spPr>
            <a:xfrm>
              <a:off x="6762" y="2162"/>
              <a:ext cx="964" cy="1211"/>
            </a:xfrm>
            <a:prstGeom prst="trapezoid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梯形 118"/>
            <p:cNvSpPr/>
            <p:nvPr>
              <p:custDataLst>
                <p:tags r:id="rId5"/>
              </p:custDataLst>
            </p:nvPr>
          </p:nvSpPr>
          <p:spPr>
            <a:xfrm rot="10800000">
              <a:off x="6698" y="7449"/>
              <a:ext cx="964" cy="1211"/>
            </a:xfrm>
            <a:prstGeom prst="trapezoid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0" name="组合 139"/>
          <p:cNvGrpSpPr/>
          <p:nvPr/>
        </p:nvGrpSpPr>
        <p:grpSpPr>
          <a:xfrm rot="5246056">
            <a:off x="7117398" y="1743208"/>
            <a:ext cx="359587" cy="542028"/>
            <a:chOff x="3066377" y="1779094"/>
            <a:chExt cx="520068" cy="783931"/>
          </a:xfrm>
        </p:grpSpPr>
        <p:grpSp>
          <p:nvGrpSpPr>
            <p:cNvPr id="141" name="组合 140"/>
            <p:cNvGrpSpPr/>
            <p:nvPr/>
          </p:nvGrpSpPr>
          <p:grpSpPr>
            <a:xfrm rot="5811537" flipV="1">
              <a:off x="2934445" y="1911026"/>
              <a:ext cx="783931" cy="520068"/>
              <a:chOff x="1386480" y="1639600"/>
              <a:chExt cx="918295" cy="522368"/>
            </a:xfrm>
          </p:grpSpPr>
          <p:grpSp>
            <p:nvGrpSpPr>
              <p:cNvPr id="143" name="组合 142"/>
              <p:cNvGrpSpPr/>
              <p:nvPr/>
            </p:nvGrpSpPr>
            <p:grpSpPr>
              <a:xfrm rot="14162040" flipV="1">
                <a:off x="1755887" y="1613080"/>
                <a:ext cx="336269" cy="761507"/>
                <a:chOff x="3272537" y="2308003"/>
                <a:chExt cx="444645" cy="719624"/>
              </a:xfrm>
            </p:grpSpPr>
            <p:sp>
              <p:nvSpPr>
                <p:cNvPr id="146" name="任意多边形: 形状 26"/>
                <p:cNvSpPr/>
                <p:nvPr/>
              </p:nvSpPr>
              <p:spPr>
                <a:xfrm rot="16200000">
                  <a:off x="2968103" y="2612437"/>
                  <a:ext cx="719624" cy="110756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7103 w 692188"/>
                    <a:gd name="connsiteY0-2" fmla="*/ 0 h 218209"/>
                    <a:gd name="connsiteX1-3" fmla="*/ 90230 w 692188"/>
                    <a:gd name="connsiteY1-4" fmla="*/ 135082 h 218209"/>
                    <a:gd name="connsiteX2-5" fmla="*/ 666418 w 692188"/>
                    <a:gd name="connsiteY2-6" fmla="*/ 158137 h 218209"/>
                    <a:gd name="connsiteX3-7" fmla="*/ 599385 w 692188"/>
                    <a:gd name="connsiteY3-8" fmla="*/ 218209 h 218209"/>
                    <a:gd name="connsiteX4-9" fmla="*/ 599385 w 692188"/>
                    <a:gd name="connsiteY4-10" fmla="*/ 218209 h 218209"/>
                    <a:gd name="connsiteX0-11" fmla="*/ 7103 w 804262"/>
                    <a:gd name="connsiteY0-12" fmla="*/ 0 h 418066"/>
                    <a:gd name="connsiteX1-13" fmla="*/ 90230 w 804262"/>
                    <a:gd name="connsiteY1-14" fmla="*/ 135082 h 418066"/>
                    <a:gd name="connsiteX2-15" fmla="*/ 666418 w 804262"/>
                    <a:gd name="connsiteY2-16" fmla="*/ 158137 h 418066"/>
                    <a:gd name="connsiteX3-17" fmla="*/ 599385 w 804262"/>
                    <a:gd name="connsiteY3-18" fmla="*/ 218209 h 418066"/>
                    <a:gd name="connsiteX4-19" fmla="*/ 804262 w 804262"/>
                    <a:gd name="connsiteY4-20" fmla="*/ 418065 h 418066"/>
                    <a:gd name="connsiteX0-21" fmla="*/ 7103 w 804262"/>
                    <a:gd name="connsiteY0-22" fmla="*/ 0 h 418064"/>
                    <a:gd name="connsiteX1-23" fmla="*/ 90230 w 804262"/>
                    <a:gd name="connsiteY1-24" fmla="*/ 135082 h 418064"/>
                    <a:gd name="connsiteX2-25" fmla="*/ 666418 w 804262"/>
                    <a:gd name="connsiteY2-26" fmla="*/ 158137 h 418064"/>
                    <a:gd name="connsiteX3-27" fmla="*/ 649061 w 804262"/>
                    <a:gd name="connsiteY3-28" fmla="*/ 234353 h 418064"/>
                    <a:gd name="connsiteX4-29" fmla="*/ 804262 w 804262"/>
                    <a:gd name="connsiteY4-30" fmla="*/ 418065 h 418064"/>
                    <a:gd name="connsiteX0-31" fmla="*/ 7103 w 703746"/>
                    <a:gd name="connsiteY0-32" fmla="*/ 0 h 234354"/>
                    <a:gd name="connsiteX1-33" fmla="*/ 90230 w 703746"/>
                    <a:gd name="connsiteY1-34" fmla="*/ 135082 h 234354"/>
                    <a:gd name="connsiteX2-35" fmla="*/ 666418 w 703746"/>
                    <a:gd name="connsiteY2-36" fmla="*/ 158137 h 234354"/>
                    <a:gd name="connsiteX3-37" fmla="*/ 649061 w 703746"/>
                    <a:gd name="connsiteY3-38" fmla="*/ 234353 h 234354"/>
                    <a:gd name="connsiteX0-39" fmla="*/ 7103 w 708469"/>
                    <a:gd name="connsiteY0-40" fmla="*/ 0 h 249688"/>
                    <a:gd name="connsiteX1-41" fmla="*/ 90230 w 708469"/>
                    <a:gd name="connsiteY1-42" fmla="*/ 135082 h 249688"/>
                    <a:gd name="connsiteX2-43" fmla="*/ 666418 w 708469"/>
                    <a:gd name="connsiteY2-44" fmla="*/ 158137 h 249688"/>
                    <a:gd name="connsiteX3-45" fmla="*/ 664513 w 708469"/>
                    <a:gd name="connsiteY3-46" fmla="*/ 249688 h 249688"/>
                    <a:gd name="connsiteX0-47" fmla="*/ 1435 w 767430"/>
                    <a:gd name="connsiteY0-48" fmla="*/ -1 h 200383"/>
                    <a:gd name="connsiteX1-49" fmla="*/ 149191 w 767430"/>
                    <a:gd name="connsiteY1-50" fmla="*/ 85777 h 200383"/>
                    <a:gd name="connsiteX2-51" fmla="*/ 725379 w 767430"/>
                    <a:gd name="connsiteY2-52" fmla="*/ 108832 h 200383"/>
                    <a:gd name="connsiteX3-53" fmla="*/ 723474 w 767430"/>
                    <a:gd name="connsiteY3-54" fmla="*/ 200383 h 200383"/>
                    <a:gd name="connsiteX0-55" fmla="*/ 1067 w 787985"/>
                    <a:gd name="connsiteY0-56" fmla="*/ 0 h 182754"/>
                    <a:gd name="connsiteX1-57" fmla="*/ 169746 w 787985"/>
                    <a:gd name="connsiteY1-58" fmla="*/ 68148 h 182754"/>
                    <a:gd name="connsiteX2-59" fmla="*/ 745934 w 787985"/>
                    <a:gd name="connsiteY2-60" fmla="*/ 91203 h 182754"/>
                    <a:gd name="connsiteX3-61" fmla="*/ 744029 w 787985"/>
                    <a:gd name="connsiteY3-62" fmla="*/ 182754 h 182754"/>
                    <a:gd name="connsiteX0-63" fmla="*/ 0 w 786918"/>
                    <a:gd name="connsiteY0-64" fmla="*/ 0 h 182754"/>
                    <a:gd name="connsiteX1-65" fmla="*/ 168679 w 786918"/>
                    <a:gd name="connsiteY1-66" fmla="*/ 68148 h 182754"/>
                    <a:gd name="connsiteX2-67" fmla="*/ 744867 w 786918"/>
                    <a:gd name="connsiteY2-68" fmla="*/ 91203 h 182754"/>
                    <a:gd name="connsiteX3-69" fmla="*/ 742962 w 786918"/>
                    <a:gd name="connsiteY3-70" fmla="*/ 182754 h 182754"/>
                    <a:gd name="connsiteX0-71" fmla="*/ 0 w 786918"/>
                    <a:gd name="connsiteY0-72" fmla="*/ 110 h 182864"/>
                    <a:gd name="connsiteX1-73" fmla="*/ 168679 w 786918"/>
                    <a:gd name="connsiteY1-74" fmla="*/ 68258 h 182864"/>
                    <a:gd name="connsiteX2-75" fmla="*/ 744867 w 786918"/>
                    <a:gd name="connsiteY2-76" fmla="*/ 91313 h 182864"/>
                    <a:gd name="connsiteX3-77" fmla="*/ 742962 w 786918"/>
                    <a:gd name="connsiteY3-78" fmla="*/ 182864 h 182864"/>
                    <a:gd name="connsiteX0-79" fmla="*/ 0 w 786918"/>
                    <a:gd name="connsiteY0-80" fmla="*/ 0 h 182754"/>
                    <a:gd name="connsiteX1-81" fmla="*/ 168679 w 786918"/>
                    <a:gd name="connsiteY1-82" fmla="*/ 68148 h 182754"/>
                    <a:gd name="connsiteX2-83" fmla="*/ 744867 w 786918"/>
                    <a:gd name="connsiteY2-84" fmla="*/ 91203 h 182754"/>
                    <a:gd name="connsiteX3-85" fmla="*/ 742962 w 786918"/>
                    <a:gd name="connsiteY3-86" fmla="*/ 182754 h 182754"/>
                    <a:gd name="connsiteX0-87" fmla="*/ 0 w 787244"/>
                    <a:gd name="connsiteY0-88" fmla="*/ 0 h 182754"/>
                    <a:gd name="connsiteX1-89" fmla="*/ 164274 w 787244"/>
                    <a:gd name="connsiteY1-90" fmla="*/ 30614 h 182754"/>
                    <a:gd name="connsiteX2-91" fmla="*/ 744867 w 787244"/>
                    <a:gd name="connsiteY2-92" fmla="*/ 91203 h 182754"/>
                    <a:gd name="connsiteX3-93" fmla="*/ 742962 w 787244"/>
                    <a:gd name="connsiteY3-94" fmla="*/ 182754 h 182754"/>
                    <a:gd name="connsiteX0-95" fmla="*/ 0 w 622970"/>
                    <a:gd name="connsiteY0-96" fmla="*/ 0 h 152140"/>
                    <a:gd name="connsiteX1-97" fmla="*/ 580593 w 622970"/>
                    <a:gd name="connsiteY1-98" fmla="*/ 60589 h 152140"/>
                    <a:gd name="connsiteX2-99" fmla="*/ 578688 w 622970"/>
                    <a:gd name="connsiteY2-100" fmla="*/ 152140 h 152140"/>
                    <a:gd name="connsiteX0-101" fmla="*/ 0 w 775994"/>
                    <a:gd name="connsiteY0-102" fmla="*/ -1 h 166133"/>
                    <a:gd name="connsiteX1-103" fmla="*/ 723065 w 775994"/>
                    <a:gd name="connsiteY1-104" fmla="*/ 74582 h 166133"/>
                    <a:gd name="connsiteX2-105" fmla="*/ 721160 w 775994"/>
                    <a:gd name="connsiteY2-106" fmla="*/ 166133 h 16613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775994" h="166133">
                      <a:moveTo>
                        <a:pt x="0" y="-1"/>
                      </a:moveTo>
                      <a:cubicBezTo>
                        <a:pt x="124144" y="15199"/>
                        <a:pt x="602872" y="46893"/>
                        <a:pt x="723065" y="74582"/>
                      </a:cubicBezTo>
                      <a:cubicBezTo>
                        <a:pt x="843258" y="102271"/>
                        <a:pt x="721160" y="166133"/>
                        <a:pt x="721160" y="166133"/>
                      </a:cubicBez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7" name="任意多边形: 形状 26"/>
                <p:cNvSpPr/>
                <p:nvPr/>
              </p:nvSpPr>
              <p:spPr>
                <a:xfrm rot="16200000">
                  <a:off x="3099371" y="2585162"/>
                  <a:ext cx="650389" cy="173829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5562 w 687495"/>
                    <a:gd name="connsiteY0-2" fmla="*/ 0 h 218209"/>
                    <a:gd name="connsiteX1-3" fmla="*/ 88689 w 687495"/>
                    <a:gd name="connsiteY1-4" fmla="*/ 135082 h 218209"/>
                    <a:gd name="connsiteX2-5" fmla="*/ 618626 w 687495"/>
                    <a:gd name="connsiteY2-6" fmla="*/ 155864 h 218209"/>
                    <a:gd name="connsiteX3-7" fmla="*/ 678732 w 687495"/>
                    <a:gd name="connsiteY3-8" fmla="*/ 199374 h 218209"/>
                    <a:gd name="connsiteX4-9" fmla="*/ 597844 w 687495"/>
                    <a:gd name="connsiteY4-10" fmla="*/ 218209 h 218209"/>
                    <a:gd name="connsiteX5" fmla="*/ 597844 w 687495"/>
                    <a:gd name="connsiteY5" fmla="*/ 218209 h 218209"/>
                    <a:gd name="connsiteX0-11" fmla="*/ 5562 w 687494"/>
                    <a:gd name="connsiteY0-12" fmla="*/ 0 h 246265"/>
                    <a:gd name="connsiteX1-13" fmla="*/ 88689 w 687494"/>
                    <a:gd name="connsiteY1-14" fmla="*/ 135082 h 246265"/>
                    <a:gd name="connsiteX2-15" fmla="*/ 618626 w 687494"/>
                    <a:gd name="connsiteY2-16" fmla="*/ 155864 h 246265"/>
                    <a:gd name="connsiteX3-17" fmla="*/ 678732 w 687494"/>
                    <a:gd name="connsiteY3-18" fmla="*/ 199374 h 246265"/>
                    <a:gd name="connsiteX4-19" fmla="*/ 597844 w 687494"/>
                    <a:gd name="connsiteY4-20" fmla="*/ 218209 h 246265"/>
                    <a:gd name="connsiteX5-21" fmla="*/ 634907 w 687494"/>
                    <a:gd name="connsiteY5-22" fmla="*/ 246266 h 246265"/>
                    <a:gd name="connsiteX0-23" fmla="*/ 5562 w 687494"/>
                    <a:gd name="connsiteY0-24" fmla="*/ 0 h 218209"/>
                    <a:gd name="connsiteX1-25" fmla="*/ 88689 w 687494"/>
                    <a:gd name="connsiteY1-26" fmla="*/ 135082 h 218209"/>
                    <a:gd name="connsiteX2-27" fmla="*/ 618626 w 687494"/>
                    <a:gd name="connsiteY2-28" fmla="*/ 155864 h 218209"/>
                    <a:gd name="connsiteX3-29" fmla="*/ 678732 w 687494"/>
                    <a:gd name="connsiteY3-30" fmla="*/ 199374 h 218209"/>
                    <a:gd name="connsiteX4-31" fmla="*/ 597844 w 687494"/>
                    <a:gd name="connsiteY4-32" fmla="*/ 218209 h 218209"/>
                    <a:gd name="connsiteX0-33" fmla="*/ 5562 w 687494"/>
                    <a:gd name="connsiteY0-34" fmla="*/ 0 h 232885"/>
                    <a:gd name="connsiteX1-35" fmla="*/ 88689 w 687494"/>
                    <a:gd name="connsiteY1-36" fmla="*/ 135082 h 232885"/>
                    <a:gd name="connsiteX2-37" fmla="*/ 618626 w 687494"/>
                    <a:gd name="connsiteY2-38" fmla="*/ 155864 h 232885"/>
                    <a:gd name="connsiteX3-39" fmla="*/ 678732 w 687494"/>
                    <a:gd name="connsiteY3-40" fmla="*/ 199374 h 232885"/>
                    <a:gd name="connsiteX4-41" fmla="*/ 635491 w 687494"/>
                    <a:gd name="connsiteY4-42" fmla="*/ 232886 h 232885"/>
                    <a:gd name="connsiteX0-43" fmla="*/ 5562 w 684304"/>
                    <a:gd name="connsiteY0-44" fmla="*/ 0 h 232887"/>
                    <a:gd name="connsiteX1-45" fmla="*/ 88689 w 684304"/>
                    <a:gd name="connsiteY1-46" fmla="*/ 135082 h 232887"/>
                    <a:gd name="connsiteX2-47" fmla="*/ 618626 w 684304"/>
                    <a:gd name="connsiteY2-48" fmla="*/ 155864 h 232887"/>
                    <a:gd name="connsiteX3-49" fmla="*/ 673743 w 684304"/>
                    <a:gd name="connsiteY3-50" fmla="*/ 175223 h 232887"/>
                    <a:gd name="connsiteX4-51" fmla="*/ 635491 w 684304"/>
                    <a:gd name="connsiteY4-52" fmla="*/ 232886 h 232887"/>
                    <a:gd name="connsiteX0-53" fmla="*/ 5562 w 684305"/>
                    <a:gd name="connsiteY0-54" fmla="*/ 0 h 247245"/>
                    <a:gd name="connsiteX1-55" fmla="*/ 88689 w 684305"/>
                    <a:gd name="connsiteY1-56" fmla="*/ 135082 h 247245"/>
                    <a:gd name="connsiteX2-57" fmla="*/ 618626 w 684305"/>
                    <a:gd name="connsiteY2-58" fmla="*/ 155864 h 247245"/>
                    <a:gd name="connsiteX3-59" fmla="*/ 673743 w 684305"/>
                    <a:gd name="connsiteY3-60" fmla="*/ 175223 h 247245"/>
                    <a:gd name="connsiteX4-61" fmla="*/ 642924 w 684305"/>
                    <a:gd name="connsiteY4-62" fmla="*/ 247244 h 247245"/>
                    <a:gd name="connsiteX0-63" fmla="*/ 5562 w 694353"/>
                    <a:gd name="connsiteY0-64" fmla="*/ 0 h 247243"/>
                    <a:gd name="connsiteX1-65" fmla="*/ 88689 w 694353"/>
                    <a:gd name="connsiteY1-66" fmla="*/ 135082 h 247243"/>
                    <a:gd name="connsiteX2-67" fmla="*/ 618626 w 694353"/>
                    <a:gd name="connsiteY2-68" fmla="*/ 155864 h 247243"/>
                    <a:gd name="connsiteX3-69" fmla="*/ 688610 w 694353"/>
                    <a:gd name="connsiteY3-70" fmla="*/ 203941 h 247243"/>
                    <a:gd name="connsiteX4-71" fmla="*/ 642924 w 694353"/>
                    <a:gd name="connsiteY4-72" fmla="*/ 247244 h 247243"/>
                    <a:gd name="connsiteX0-73" fmla="*/ 5562 w 688656"/>
                    <a:gd name="connsiteY0-74" fmla="*/ 0 h 247245"/>
                    <a:gd name="connsiteX1-75" fmla="*/ 88689 w 688656"/>
                    <a:gd name="connsiteY1-76" fmla="*/ 135082 h 247245"/>
                    <a:gd name="connsiteX2-77" fmla="*/ 618626 w 688656"/>
                    <a:gd name="connsiteY2-78" fmla="*/ 155864 h 247245"/>
                    <a:gd name="connsiteX3-79" fmla="*/ 688610 w 688656"/>
                    <a:gd name="connsiteY3-80" fmla="*/ 203941 h 247245"/>
                    <a:gd name="connsiteX4-81" fmla="*/ 642924 w 688656"/>
                    <a:gd name="connsiteY4-82" fmla="*/ 247244 h 247245"/>
                    <a:gd name="connsiteX0-83" fmla="*/ 5562 w 688655"/>
                    <a:gd name="connsiteY0-84" fmla="*/ 0 h 247243"/>
                    <a:gd name="connsiteX1-85" fmla="*/ 88689 w 688655"/>
                    <a:gd name="connsiteY1-86" fmla="*/ 135082 h 247243"/>
                    <a:gd name="connsiteX2-87" fmla="*/ 618626 w 688655"/>
                    <a:gd name="connsiteY2-88" fmla="*/ 155864 h 247243"/>
                    <a:gd name="connsiteX3-89" fmla="*/ 688610 w 688655"/>
                    <a:gd name="connsiteY3-90" fmla="*/ 203941 h 247243"/>
                    <a:gd name="connsiteX4-91" fmla="*/ 642924 w 688655"/>
                    <a:gd name="connsiteY4-92" fmla="*/ 247244 h 247243"/>
                    <a:gd name="connsiteX0-93" fmla="*/ 5562 w 688655"/>
                    <a:gd name="connsiteY0-94" fmla="*/ 0 h 203941"/>
                    <a:gd name="connsiteX1-95" fmla="*/ 88689 w 688655"/>
                    <a:gd name="connsiteY1-96" fmla="*/ 135082 h 203941"/>
                    <a:gd name="connsiteX2-97" fmla="*/ 618626 w 688655"/>
                    <a:gd name="connsiteY2-98" fmla="*/ 155864 h 203941"/>
                    <a:gd name="connsiteX3-99" fmla="*/ 688610 w 688655"/>
                    <a:gd name="connsiteY3-100" fmla="*/ 203941 h 203941"/>
                    <a:gd name="connsiteX0-101" fmla="*/ 5562 w 677530"/>
                    <a:gd name="connsiteY0-102" fmla="*/ 0 h 242131"/>
                    <a:gd name="connsiteX1-103" fmla="*/ 88689 w 677530"/>
                    <a:gd name="connsiteY1-104" fmla="*/ 135082 h 242131"/>
                    <a:gd name="connsiteX2-105" fmla="*/ 618626 w 677530"/>
                    <a:gd name="connsiteY2-106" fmla="*/ 155864 h 242131"/>
                    <a:gd name="connsiteX3-107" fmla="*/ 670817 w 677530"/>
                    <a:gd name="connsiteY3-108" fmla="*/ 242131 h 242131"/>
                    <a:gd name="connsiteX0-109" fmla="*/ 5562 w 664333"/>
                    <a:gd name="connsiteY0-110" fmla="*/ 0 h 238712"/>
                    <a:gd name="connsiteX1-111" fmla="*/ 88689 w 664333"/>
                    <a:gd name="connsiteY1-112" fmla="*/ 135082 h 238712"/>
                    <a:gd name="connsiteX2-113" fmla="*/ 618626 w 664333"/>
                    <a:gd name="connsiteY2-114" fmla="*/ 155864 h 238712"/>
                    <a:gd name="connsiteX3-115" fmla="*/ 642752 w 664333"/>
                    <a:gd name="connsiteY3-116" fmla="*/ 238712 h 238712"/>
                    <a:gd name="connsiteX0-117" fmla="*/ 5562 w 711991"/>
                    <a:gd name="connsiteY0-118" fmla="*/ 0 h 314413"/>
                    <a:gd name="connsiteX1-119" fmla="*/ 88689 w 711991"/>
                    <a:gd name="connsiteY1-120" fmla="*/ 135082 h 314413"/>
                    <a:gd name="connsiteX2-121" fmla="*/ 618626 w 711991"/>
                    <a:gd name="connsiteY2-122" fmla="*/ 155864 h 314413"/>
                    <a:gd name="connsiteX3-123" fmla="*/ 711991 w 711991"/>
                    <a:gd name="connsiteY3-124" fmla="*/ 314414 h 314413"/>
                    <a:gd name="connsiteX0-125" fmla="*/ 5562 w 665363"/>
                    <a:gd name="connsiteY0-126" fmla="*/ 0 h 272655"/>
                    <a:gd name="connsiteX1-127" fmla="*/ 88689 w 665363"/>
                    <a:gd name="connsiteY1-128" fmla="*/ 135082 h 272655"/>
                    <a:gd name="connsiteX2-129" fmla="*/ 618626 w 665363"/>
                    <a:gd name="connsiteY2-130" fmla="*/ 155864 h 272655"/>
                    <a:gd name="connsiteX3-131" fmla="*/ 645298 w 665363"/>
                    <a:gd name="connsiteY3-132" fmla="*/ 272656 h 272655"/>
                    <a:gd name="connsiteX0-133" fmla="*/ 5562 w 676446"/>
                    <a:gd name="connsiteY0-134" fmla="*/ 0 h 272657"/>
                    <a:gd name="connsiteX1-135" fmla="*/ 88689 w 676446"/>
                    <a:gd name="connsiteY1-136" fmla="*/ 135082 h 272657"/>
                    <a:gd name="connsiteX2-137" fmla="*/ 618626 w 676446"/>
                    <a:gd name="connsiteY2-138" fmla="*/ 155864 h 272657"/>
                    <a:gd name="connsiteX3-139" fmla="*/ 645298 w 676446"/>
                    <a:gd name="connsiteY3-140" fmla="*/ 272656 h 272657"/>
                    <a:gd name="connsiteX0-141" fmla="*/ 20123 w 691007"/>
                    <a:gd name="connsiteY0-142" fmla="*/ 0 h 272655"/>
                    <a:gd name="connsiteX1-143" fmla="*/ 103250 w 691007"/>
                    <a:gd name="connsiteY1-144" fmla="*/ 135082 h 272655"/>
                    <a:gd name="connsiteX2-145" fmla="*/ 633187 w 691007"/>
                    <a:gd name="connsiteY2-146" fmla="*/ 155864 h 272655"/>
                    <a:gd name="connsiteX3-147" fmla="*/ 659859 w 691007"/>
                    <a:gd name="connsiteY3-148" fmla="*/ 272656 h 272655"/>
                    <a:gd name="connsiteX0-149" fmla="*/ 17841 w 701337"/>
                    <a:gd name="connsiteY0-150" fmla="*/ 1 h 260740"/>
                    <a:gd name="connsiteX1-151" fmla="*/ 113580 w 701337"/>
                    <a:gd name="connsiteY1-152" fmla="*/ 123165 h 260740"/>
                    <a:gd name="connsiteX2-153" fmla="*/ 643517 w 701337"/>
                    <a:gd name="connsiteY2-154" fmla="*/ 143947 h 260740"/>
                    <a:gd name="connsiteX3-155" fmla="*/ 670189 w 701337"/>
                    <a:gd name="connsiteY3-156" fmla="*/ 260739 h 26074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701337" h="260740">
                      <a:moveTo>
                        <a:pt x="17841" y="1"/>
                      </a:moveTo>
                      <a:cubicBezTo>
                        <a:pt x="-24636" y="70720"/>
                        <a:pt x="9301" y="99174"/>
                        <a:pt x="113580" y="123165"/>
                      </a:cubicBezTo>
                      <a:cubicBezTo>
                        <a:pt x="217859" y="147156"/>
                        <a:pt x="525421" y="101115"/>
                        <a:pt x="643517" y="143947"/>
                      </a:cubicBezTo>
                      <a:cubicBezTo>
                        <a:pt x="761613" y="186779"/>
                        <a:pt x="660646" y="225217"/>
                        <a:pt x="670189" y="260739"/>
                      </a:cubicBez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8" name="任意多边形: 形状 26"/>
                <p:cNvSpPr/>
                <p:nvPr/>
              </p:nvSpPr>
              <p:spPr>
                <a:xfrm rot="16200000">
                  <a:off x="3227403" y="2605742"/>
                  <a:ext cx="618185" cy="145474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20556 w 666610"/>
                    <a:gd name="connsiteY0-2" fmla="*/ 0 h 218209"/>
                    <a:gd name="connsiteX1-3" fmla="*/ 103683 w 666610"/>
                    <a:gd name="connsiteY1-4" fmla="*/ 135082 h 218209"/>
                    <a:gd name="connsiteX2-5" fmla="*/ 633620 w 666610"/>
                    <a:gd name="connsiteY2-6" fmla="*/ 155864 h 218209"/>
                    <a:gd name="connsiteX3-7" fmla="*/ 612838 w 666610"/>
                    <a:gd name="connsiteY3-8" fmla="*/ 218209 h 218209"/>
                    <a:gd name="connsiteX4-9" fmla="*/ 612838 w 666610"/>
                    <a:gd name="connsiteY4-10" fmla="*/ 218209 h 21820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610" h="218209">
                      <a:moveTo>
                        <a:pt x="20556" y="0"/>
                      </a:moveTo>
                      <a:cubicBezTo>
                        <a:pt x="-22901" y="47056"/>
                        <a:pt x="1506" y="109105"/>
                        <a:pt x="103683" y="135082"/>
                      </a:cubicBezTo>
                      <a:cubicBezTo>
                        <a:pt x="205860" y="161059"/>
                        <a:pt x="548761" y="142010"/>
                        <a:pt x="633620" y="155864"/>
                      </a:cubicBezTo>
                      <a:cubicBezTo>
                        <a:pt x="718479" y="169718"/>
                        <a:pt x="612838" y="218209"/>
                        <a:pt x="612838" y="218209"/>
                      </a:cubicBezTo>
                      <a:lnTo>
                        <a:pt x="612838" y="218209"/>
                      </a:ln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9" name="任意多边形: 形状 26"/>
                <p:cNvSpPr/>
                <p:nvPr/>
              </p:nvSpPr>
              <p:spPr>
                <a:xfrm rot="16200000">
                  <a:off x="3355558" y="2615772"/>
                  <a:ext cx="583211" cy="140036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4572 w 623888"/>
                    <a:gd name="connsiteY0-2" fmla="*/ 0 h 218209"/>
                    <a:gd name="connsiteX1-3" fmla="*/ 87699 w 623888"/>
                    <a:gd name="connsiteY1-4" fmla="*/ 135082 h 218209"/>
                    <a:gd name="connsiteX2-5" fmla="*/ 581846 w 623888"/>
                    <a:gd name="connsiteY2-6" fmla="*/ 144776 h 218209"/>
                    <a:gd name="connsiteX3-7" fmla="*/ 596854 w 623888"/>
                    <a:gd name="connsiteY3-8" fmla="*/ 218209 h 218209"/>
                    <a:gd name="connsiteX4-9" fmla="*/ 596854 w 623888"/>
                    <a:gd name="connsiteY4-10" fmla="*/ 218209 h 218209"/>
                    <a:gd name="connsiteX0-11" fmla="*/ 4572 w 623887"/>
                    <a:gd name="connsiteY0-12" fmla="*/ 0 h 218209"/>
                    <a:gd name="connsiteX1-13" fmla="*/ 87699 w 623887"/>
                    <a:gd name="connsiteY1-14" fmla="*/ 135082 h 218209"/>
                    <a:gd name="connsiteX2-15" fmla="*/ 581846 w 623887"/>
                    <a:gd name="connsiteY2-16" fmla="*/ 144776 h 218209"/>
                    <a:gd name="connsiteX3-17" fmla="*/ 596854 w 623887"/>
                    <a:gd name="connsiteY3-18" fmla="*/ 218209 h 218209"/>
                    <a:gd name="connsiteX4-19" fmla="*/ 585412 w 623887"/>
                    <a:gd name="connsiteY4-20" fmla="*/ 203364 h 218209"/>
                    <a:gd name="connsiteX0-21" fmla="*/ 18961 w 638276"/>
                    <a:gd name="connsiteY0-22" fmla="*/ 0 h 218209"/>
                    <a:gd name="connsiteX1-23" fmla="*/ 102088 w 638276"/>
                    <a:gd name="connsiteY1-24" fmla="*/ 135082 h 218209"/>
                    <a:gd name="connsiteX2-25" fmla="*/ 596235 w 638276"/>
                    <a:gd name="connsiteY2-26" fmla="*/ 144776 h 218209"/>
                    <a:gd name="connsiteX3-27" fmla="*/ 611243 w 638276"/>
                    <a:gd name="connsiteY3-28" fmla="*/ 218209 h 218209"/>
                    <a:gd name="connsiteX4-29" fmla="*/ 599801 w 638276"/>
                    <a:gd name="connsiteY4-30" fmla="*/ 203364 h 218209"/>
                    <a:gd name="connsiteX0-31" fmla="*/ 21317 w 628897"/>
                    <a:gd name="connsiteY0-32" fmla="*/ 1 h 210053"/>
                    <a:gd name="connsiteX1-33" fmla="*/ 92709 w 628897"/>
                    <a:gd name="connsiteY1-34" fmla="*/ 126926 h 210053"/>
                    <a:gd name="connsiteX2-35" fmla="*/ 586856 w 628897"/>
                    <a:gd name="connsiteY2-36" fmla="*/ 136620 h 210053"/>
                    <a:gd name="connsiteX3-37" fmla="*/ 601864 w 628897"/>
                    <a:gd name="connsiteY3-38" fmla="*/ 210053 h 210053"/>
                    <a:gd name="connsiteX4-39" fmla="*/ 590422 w 628897"/>
                    <a:gd name="connsiteY4-40" fmla="*/ 195208 h 2100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28897" h="210053">
                      <a:moveTo>
                        <a:pt x="21317" y="1"/>
                      </a:moveTo>
                      <a:cubicBezTo>
                        <a:pt x="-21161" y="70718"/>
                        <a:pt x="-1547" y="104156"/>
                        <a:pt x="92709" y="126926"/>
                      </a:cubicBezTo>
                      <a:cubicBezTo>
                        <a:pt x="186965" y="149696"/>
                        <a:pt x="501997" y="122766"/>
                        <a:pt x="586856" y="136620"/>
                      </a:cubicBezTo>
                      <a:cubicBezTo>
                        <a:pt x="671715" y="150474"/>
                        <a:pt x="601864" y="210053"/>
                        <a:pt x="601864" y="210053"/>
                      </a:cubicBezTo>
                      <a:lnTo>
                        <a:pt x="590422" y="195208"/>
                      </a:ln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44" name="任意多边形: 形状 26"/>
              <p:cNvSpPr/>
              <p:nvPr/>
            </p:nvSpPr>
            <p:spPr>
              <a:xfrm rot="19562040" flipV="1">
                <a:off x="1431678" y="1701125"/>
                <a:ext cx="554926" cy="119410"/>
              </a:xfrm>
              <a:custGeom>
                <a:avLst/>
                <a:gdLst>
                  <a:gd name="connsiteX0" fmla="*/ 5562 w 651616"/>
                  <a:gd name="connsiteY0" fmla="*/ 0 h 218209"/>
                  <a:gd name="connsiteX1" fmla="*/ 88689 w 651616"/>
                  <a:gd name="connsiteY1" fmla="*/ 135082 h 218209"/>
                  <a:gd name="connsiteX2" fmla="*/ 618626 w 651616"/>
                  <a:gd name="connsiteY2" fmla="*/ 155864 h 218209"/>
                  <a:gd name="connsiteX3" fmla="*/ 597844 w 651616"/>
                  <a:gd name="connsiteY3" fmla="*/ 218209 h 218209"/>
                  <a:gd name="connsiteX4" fmla="*/ 597844 w 651616"/>
                  <a:gd name="connsiteY4" fmla="*/ 218209 h 218209"/>
                  <a:gd name="connsiteX0-1" fmla="*/ 3356 w 596372"/>
                  <a:gd name="connsiteY0-2" fmla="*/ 0 h 218209"/>
                  <a:gd name="connsiteX1-3" fmla="*/ 86483 w 596372"/>
                  <a:gd name="connsiteY1-4" fmla="*/ 135082 h 218209"/>
                  <a:gd name="connsiteX2-5" fmla="*/ 523917 w 596372"/>
                  <a:gd name="connsiteY2-6" fmla="*/ 151322 h 218209"/>
                  <a:gd name="connsiteX3-7" fmla="*/ 595638 w 596372"/>
                  <a:gd name="connsiteY3-8" fmla="*/ 218209 h 218209"/>
                  <a:gd name="connsiteX4-9" fmla="*/ 595638 w 596372"/>
                  <a:gd name="connsiteY4-10" fmla="*/ 218209 h 218209"/>
                  <a:gd name="connsiteX0-11" fmla="*/ 3356 w 596372"/>
                  <a:gd name="connsiteY0-12" fmla="*/ 0 h 238308"/>
                  <a:gd name="connsiteX1-13" fmla="*/ 86483 w 596372"/>
                  <a:gd name="connsiteY1-14" fmla="*/ 135082 h 238308"/>
                  <a:gd name="connsiteX2-15" fmla="*/ 523917 w 596372"/>
                  <a:gd name="connsiteY2-16" fmla="*/ 151322 h 238308"/>
                  <a:gd name="connsiteX3-17" fmla="*/ 595638 w 596372"/>
                  <a:gd name="connsiteY3-18" fmla="*/ 218209 h 238308"/>
                  <a:gd name="connsiteX4-19" fmla="*/ 512131 w 596372"/>
                  <a:gd name="connsiteY4-20" fmla="*/ 238308 h 238308"/>
                  <a:gd name="connsiteX0-21" fmla="*/ 3356 w 563184"/>
                  <a:gd name="connsiteY0-22" fmla="*/ 0 h 238308"/>
                  <a:gd name="connsiteX1-23" fmla="*/ 86483 w 563184"/>
                  <a:gd name="connsiteY1-24" fmla="*/ 135082 h 238308"/>
                  <a:gd name="connsiteX2-25" fmla="*/ 523917 w 563184"/>
                  <a:gd name="connsiteY2-26" fmla="*/ 151322 h 238308"/>
                  <a:gd name="connsiteX3-27" fmla="*/ 542246 w 563184"/>
                  <a:gd name="connsiteY3-28" fmla="*/ 194886 h 238308"/>
                  <a:gd name="connsiteX4-29" fmla="*/ 512131 w 563184"/>
                  <a:gd name="connsiteY4-30" fmla="*/ 238308 h 238308"/>
                  <a:gd name="connsiteX0-31" fmla="*/ 3356 w 563184"/>
                  <a:gd name="connsiteY0-32" fmla="*/ 0 h 236842"/>
                  <a:gd name="connsiteX1-33" fmla="*/ 86483 w 563184"/>
                  <a:gd name="connsiteY1-34" fmla="*/ 135082 h 236842"/>
                  <a:gd name="connsiteX2-35" fmla="*/ 523917 w 563184"/>
                  <a:gd name="connsiteY2-36" fmla="*/ 151322 h 236842"/>
                  <a:gd name="connsiteX3-37" fmla="*/ 542246 w 563184"/>
                  <a:gd name="connsiteY3-38" fmla="*/ 194886 h 236842"/>
                  <a:gd name="connsiteX4-39" fmla="*/ 500104 w 563184"/>
                  <a:gd name="connsiteY4-40" fmla="*/ 236842 h 236842"/>
                  <a:gd name="connsiteX0-41" fmla="*/ 3356 w 565483"/>
                  <a:gd name="connsiteY0-42" fmla="*/ 0 h 236842"/>
                  <a:gd name="connsiteX1-43" fmla="*/ 86483 w 565483"/>
                  <a:gd name="connsiteY1-44" fmla="*/ 135082 h 236842"/>
                  <a:gd name="connsiteX2-45" fmla="*/ 523917 w 565483"/>
                  <a:gd name="connsiteY2-46" fmla="*/ 151322 h 236842"/>
                  <a:gd name="connsiteX3-47" fmla="*/ 547529 w 565483"/>
                  <a:gd name="connsiteY3-48" fmla="*/ 212346 h 236842"/>
                  <a:gd name="connsiteX4-49" fmla="*/ 500104 w 565483"/>
                  <a:gd name="connsiteY4-50" fmla="*/ 236842 h 23684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565483" h="236842">
                    <a:moveTo>
                      <a:pt x="3356" y="0"/>
                    </a:moveTo>
                    <a:cubicBezTo>
                      <a:pt x="-6169" y="54552"/>
                      <a:pt x="-277" y="109862"/>
                      <a:pt x="86483" y="135082"/>
                    </a:cubicBezTo>
                    <a:cubicBezTo>
                      <a:pt x="173243" y="160302"/>
                      <a:pt x="447076" y="138445"/>
                      <a:pt x="523917" y="151322"/>
                    </a:cubicBezTo>
                    <a:cubicBezTo>
                      <a:pt x="600758" y="164199"/>
                      <a:pt x="547529" y="212346"/>
                      <a:pt x="547529" y="212346"/>
                    </a:cubicBezTo>
                    <a:lnTo>
                      <a:pt x="500104" y="236842"/>
                    </a:lnTo>
                  </a:path>
                </a:pathLst>
              </a:custGeom>
              <a:noFill/>
              <a:ln w="317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任意多边形: 形状 26"/>
              <p:cNvSpPr/>
              <p:nvPr/>
            </p:nvSpPr>
            <p:spPr>
              <a:xfrm rot="19562040" flipV="1">
                <a:off x="1386480" y="1639600"/>
                <a:ext cx="632065" cy="79830"/>
              </a:xfrm>
              <a:custGeom>
                <a:avLst/>
                <a:gdLst>
                  <a:gd name="connsiteX0" fmla="*/ 5562 w 651616"/>
                  <a:gd name="connsiteY0" fmla="*/ 0 h 218209"/>
                  <a:gd name="connsiteX1" fmla="*/ 88689 w 651616"/>
                  <a:gd name="connsiteY1" fmla="*/ 135082 h 218209"/>
                  <a:gd name="connsiteX2" fmla="*/ 618626 w 651616"/>
                  <a:gd name="connsiteY2" fmla="*/ 155864 h 218209"/>
                  <a:gd name="connsiteX3" fmla="*/ 597844 w 651616"/>
                  <a:gd name="connsiteY3" fmla="*/ 218209 h 218209"/>
                  <a:gd name="connsiteX4" fmla="*/ 597844 w 651616"/>
                  <a:gd name="connsiteY4" fmla="*/ 218209 h 218209"/>
                  <a:gd name="connsiteX0-1" fmla="*/ 5562 w 651616"/>
                  <a:gd name="connsiteY0-2" fmla="*/ 0 h 218209"/>
                  <a:gd name="connsiteX1-3" fmla="*/ 88689 w 651616"/>
                  <a:gd name="connsiteY1-4" fmla="*/ 135082 h 218209"/>
                  <a:gd name="connsiteX2-5" fmla="*/ 618626 w 651616"/>
                  <a:gd name="connsiteY2-6" fmla="*/ 155864 h 218209"/>
                  <a:gd name="connsiteX3-7" fmla="*/ 597844 w 651616"/>
                  <a:gd name="connsiteY3-8" fmla="*/ 218209 h 218209"/>
                  <a:gd name="connsiteX0-9" fmla="*/ 5562 w 618626"/>
                  <a:gd name="connsiteY0-10" fmla="*/ 0 h 155864"/>
                  <a:gd name="connsiteX1-11" fmla="*/ 88689 w 618626"/>
                  <a:gd name="connsiteY1-12" fmla="*/ 135082 h 155864"/>
                  <a:gd name="connsiteX2-13" fmla="*/ 618626 w 618626"/>
                  <a:gd name="connsiteY2-14" fmla="*/ 155864 h 155864"/>
                  <a:gd name="connsiteX0-15" fmla="*/ 6349 w 644090"/>
                  <a:gd name="connsiteY0-16" fmla="*/ 0 h 158337"/>
                  <a:gd name="connsiteX1-17" fmla="*/ 89476 w 644090"/>
                  <a:gd name="connsiteY1-18" fmla="*/ 135082 h 158337"/>
                  <a:gd name="connsiteX2-19" fmla="*/ 644090 w 644090"/>
                  <a:gd name="connsiteY2-20" fmla="*/ 158337 h 1583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644090" h="158337">
                    <a:moveTo>
                      <a:pt x="6349" y="0"/>
                    </a:moveTo>
                    <a:cubicBezTo>
                      <a:pt x="-3176" y="54552"/>
                      <a:pt x="-16814" y="108692"/>
                      <a:pt x="89476" y="135082"/>
                    </a:cubicBezTo>
                    <a:cubicBezTo>
                      <a:pt x="195766" y="161472"/>
                      <a:pt x="559231" y="144483"/>
                      <a:pt x="644090" y="158337"/>
                    </a:cubicBezTo>
                  </a:path>
                </a:pathLst>
              </a:custGeom>
              <a:noFill/>
              <a:ln w="317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2" name="任意多边形: 形状 26"/>
            <p:cNvSpPr/>
            <p:nvPr/>
          </p:nvSpPr>
          <p:spPr>
            <a:xfrm rot="7849497">
              <a:off x="3018865" y="2047237"/>
              <a:ext cx="497771" cy="111014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3356 w 596372"/>
                <a:gd name="connsiteY0-2" fmla="*/ 0 h 218209"/>
                <a:gd name="connsiteX1-3" fmla="*/ 86483 w 596372"/>
                <a:gd name="connsiteY1-4" fmla="*/ 135082 h 218209"/>
                <a:gd name="connsiteX2-5" fmla="*/ 523917 w 596372"/>
                <a:gd name="connsiteY2-6" fmla="*/ 151322 h 218209"/>
                <a:gd name="connsiteX3-7" fmla="*/ 595638 w 596372"/>
                <a:gd name="connsiteY3-8" fmla="*/ 218209 h 218209"/>
                <a:gd name="connsiteX4-9" fmla="*/ 595638 w 596372"/>
                <a:gd name="connsiteY4-10" fmla="*/ 218209 h 218209"/>
                <a:gd name="connsiteX0-11" fmla="*/ 3356 w 596372"/>
                <a:gd name="connsiteY0-12" fmla="*/ 0 h 238308"/>
                <a:gd name="connsiteX1-13" fmla="*/ 86483 w 596372"/>
                <a:gd name="connsiteY1-14" fmla="*/ 135082 h 238308"/>
                <a:gd name="connsiteX2-15" fmla="*/ 523917 w 596372"/>
                <a:gd name="connsiteY2-16" fmla="*/ 151322 h 238308"/>
                <a:gd name="connsiteX3-17" fmla="*/ 595638 w 596372"/>
                <a:gd name="connsiteY3-18" fmla="*/ 218209 h 238308"/>
                <a:gd name="connsiteX4-19" fmla="*/ 512131 w 596372"/>
                <a:gd name="connsiteY4-20" fmla="*/ 238308 h 238308"/>
                <a:gd name="connsiteX0-21" fmla="*/ 3356 w 563184"/>
                <a:gd name="connsiteY0-22" fmla="*/ 0 h 238308"/>
                <a:gd name="connsiteX1-23" fmla="*/ 86483 w 563184"/>
                <a:gd name="connsiteY1-24" fmla="*/ 135082 h 238308"/>
                <a:gd name="connsiteX2-25" fmla="*/ 523917 w 563184"/>
                <a:gd name="connsiteY2-26" fmla="*/ 151322 h 238308"/>
                <a:gd name="connsiteX3-27" fmla="*/ 542246 w 563184"/>
                <a:gd name="connsiteY3-28" fmla="*/ 194886 h 238308"/>
                <a:gd name="connsiteX4-29" fmla="*/ 512131 w 563184"/>
                <a:gd name="connsiteY4-30" fmla="*/ 238308 h 238308"/>
                <a:gd name="connsiteX0-31" fmla="*/ 3356 w 563184"/>
                <a:gd name="connsiteY0-32" fmla="*/ 0 h 236842"/>
                <a:gd name="connsiteX1-33" fmla="*/ 86483 w 563184"/>
                <a:gd name="connsiteY1-34" fmla="*/ 135082 h 236842"/>
                <a:gd name="connsiteX2-35" fmla="*/ 523917 w 563184"/>
                <a:gd name="connsiteY2-36" fmla="*/ 151322 h 236842"/>
                <a:gd name="connsiteX3-37" fmla="*/ 542246 w 563184"/>
                <a:gd name="connsiteY3-38" fmla="*/ 194886 h 236842"/>
                <a:gd name="connsiteX4-39" fmla="*/ 500104 w 563184"/>
                <a:gd name="connsiteY4-40" fmla="*/ 236842 h 236842"/>
                <a:gd name="connsiteX0-41" fmla="*/ 3356 w 565483"/>
                <a:gd name="connsiteY0-42" fmla="*/ 0 h 236842"/>
                <a:gd name="connsiteX1-43" fmla="*/ 86483 w 565483"/>
                <a:gd name="connsiteY1-44" fmla="*/ 135082 h 236842"/>
                <a:gd name="connsiteX2-45" fmla="*/ 523917 w 565483"/>
                <a:gd name="connsiteY2-46" fmla="*/ 151322 h 236842"/>
                <a:gd name="connsiteX3-47" fmla="*/ 547529 w 565483"/>
                <a:gd name="connsiteY3-48" fmla="*/ 212346 h 236842"/>
                <a:gd name="connsiteX4-49" fmla="*/ 500104 w 565483"/>
                <a:gd name="connsiteY4-50" fmla="*/ 236842 h 236842"/>
                <a:gd name="connsiteX0-51" fmla="*/ 3356 w 587996"/>
                <a:gd name="connsiteY0-52" fmla="*/ 0 h 236842"/>
                <a:gd name="connsiteX1-53" fmla="*/ 86483 w 587996"/>
                <a:gd name="connsiteY1-54" fmla="*/ 135082 h 236842"/>
                <a:gd name="connsiteX2-55" fmla="*/ 523917 w 587996"/>
                <a:gd name="connsiteY2-56" fmla="*/ 151322 h 236842"/>
                <a:gd name="connsiteX3-57" fmla="*/ 585469 w 587996"/>
                <a:gd name="connsiteY3-58" fmla="*/ 220330 h 236842"/>
                <a:gd name="connsiteX4-59" fmla="*/ 500104 w 587996"/>
                <a:gd name="connsiteY4-60" fmla="*/ 236842 h 236842"/>
                <a:gd name="connsiteX0-61" fmla="*/ 3356 w 587996"/>
                <a:gd name="connsiteY0-62" fmla="*/ 0 h 244339"/>
                <a:gd name="connsiteX1-63" fmla="*/ 86483 w 587996"/>
                <a:gd name="connsiteY1-64" fmla="*/ 135082 h 244339"/>
                <a:gd name="connsiteX2-65" fmla="*/ 523917 w 587996"/>
                <a:gd name="connsiteY2-66" fmla="*/ 151322 h 244339"/>
                <a:gd name="connsiteX3-67" fmla="*/ 585469 w 587996"/>
                <a:gd name="connsiteY3-68" fmla="*/ 220330 h 244339"/>
                <a:gd name="connsiteX4-69" fmla="*/ 534036 w 587996"/>
                <a:gd name="connsiteY4-70" fmla="*/ 244339 h 244339"/>
                <a:gd name="connsiteX0-71" fmla="*/ 3559 w 591992"/>
                <a:gd name="connsiteY0-72" fmla="*/ 0 h 244339"/>
                <a:gd name="connsiteX1-73" fmla="*/ 86686 w 591992"/>
                <a:gd name="connsiteY1-74" fmla="*/ 135082 h 244339"/>
                <a:gd name="connsiteX2-75" fmla="*/ 535168 w 591992"/>
                <a:gd name="connsiteY2-76" fmla="*/ 129124 h 244339"/>
                <a:gd name="connsiteX3-77" fmla="*/ 585672 w 591992"/>
                <a:gd name="connsiteY3-78" fmla="*/ 220330 h 244339"/>
                <a:gd name="connsiteX4-79" fmla="*/ 534239 w 591992"/>
                <a:gd name="connsiteY4-80" fmla="*/ 244339 h 244339"/>
                <a:gd name="connsiteX0-81" fmla="*/ 3559 w 594181"/>
                <a:gd name="connsiteY0-82" fmla="*/ 0 h 244339"/>
                <a:gd name="connsiteX1-83" fmla="*/ 86686 w 594181"/>
                <a:gd name="connsiteY1-84" fmla="*/ 135082 h 244339"/>
                <a:gd name="connsiteX2-85" fmla="*/ 535168 w 594181"/>
                <a:gd name="connsiteY2-86" fmla="*/ 129124 h 244339"/>
                <a:gd name="connsiteX3-87" fmla="*/ 588993 w 594181"/>
                <a:gd name="connsiteY3-88" fmla="*/ 190464 h 244339"/>
                <a:gd name="connsiteX4-89" fmla="*/ 534239 w 594181"/>
                <a:gd name="connsiteY4-90" fmla="*/ 244339 h 244339"/>
                <a:gd name="connsiteX0-91" fmla="*/ 3559 w 594181"/>
                <a:gd name="connsiteY0-92" fmla="*/ 0 h 221164"/>
                <a:gd name="connsiteX1-93" fmla="*/ 86686 w 594181"/>
                <a:gd name="connsiteY1-94" fmla="*/ 135082 h 221164"/>
                <a:gd name="connsiteX2-95" fmla="*/ 535168 w 594181"/>
                <a:gd name="connsiteY2-96" fmla="*/ 129124 h 221164"/>
                <a:gd name="connsiteX3-97" fmla="*/ 588993 w 594181"/>
                <a:gd name="connsiteY3-98" fmla="*/ 190464 h 221164"/>
                <a:gd name="connsiteX4-99" fmla="*/ 537268 w 594181"/>
                <a:gd name="connsiteY4-100" fmla="*/ 221163 h 2211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94181" h="221164">
                  <a:moveTo>
                    <a:pt x="3559" y="0"/>
                  </a:moveTo>
                  <a:cubicBezTo>
                    <a:pt x="-5966" y="54552"/>
                    <a:pt x="-1915" y="113561"/>
                    <a:pt x="86686" y="135082"/>
                  </a:cubicBezTo>
                  <a:cubicBezTo>
                    <a:pt x="175287" y="156603"/>
                    <a:pt x="451450" y="119894"/>
                    <a:pt x="535168" y="129124"/>
                  </a:cubicBezTo>
                  <a:cubicBezTo>
                    <a:pt x="618886" y="138354"/>
                    <a:pt x="588993" y="190464"/>
                    <a:pt x="588993" y="190464"/>
                  </a:cubicBezTo>
                  <a:lnTo>
                    <a:pt x="537268" y="221163"/>
                  </a:lnTo>
                </a:path>
              </a:pathLst>
            </a:custGeom>
            <a:noFill/>
            <a:ln w="317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00" name="直接连接符 199"/>
          <p:cNvCxnSpPr/>
          <p:nvPr/>
        </p:nvCxnSpPr>
        <p:spPr>
          <a:xfrm>
            <a:off x="3228749" y="1901840"/>
            <a:ext cx="1526994" cy="0"/>
          </a:xfrm>
          <a:prstGeom prst="line">
            <a:avLst/>
          </a:prstGeom>
          <a:noFill/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09" name="组合 208"/>
          <p:cNvGrpSpPr/>
          <p:nvPr/>
        </p:nvGrpSpPr>
        <p:grpSpPr>
          <a:xfrm rot="2690552">
            <a:off x="5893661" y="1316502"/>
            <a:ext cx="359587" cy="542028"/>
            <a:chOff x="3066377" y="1779094"/>
            <a:chExt cx="520068" cy="783931"/>
          </a:xfrm>
        </p:grpSpPr>
        <p:grpSp>
          <p:nvGrpSpPr>
            <p:cNvPr id="210" name="组合 209"/>
            <p:cNvGrpSpPr/>
            <p:nvPr/>
          </p:nvGrpSpPr>
          <p:grpSpPr>
            <a:xfrm rot="5811537" flipV="1">
              <a:off x="2934445" y="1911026"/>
              <a:ext cx="783931" cy="520068"/>
              <a:chOff x="1386480" y="1639600"/>
              <a:chExt cx="918295" cy="522368"/>
            </a:xfrm>
          </p:grpSpPr>
          <p:grpSp>
            <p:nvGrpSpPr>
              <p:cNvPr id="212" name="组合 211"/>
              <p:cNvGrpSpPr/>
              <p:nvPr/>
            </p:nvGrpSpPr>
            <p:grpSpPr>
              <a:xfrm rot="14162040" flipV="1">
                <a:off x="1755887" y="1613080"/>
                <a:ext cx="336269" cy="761507"/>
                <a:chOff x="3272537" y="2308003"/>
                <a:chExt cx="444645" cy="719624"/>
              </a:xfrm>
            </p:grpSpPr>
            <p:sp>
              <p:nvSpPr>
                <p:cNvPr id="215" name="任意多边形: 形状 26"/>
                <p:cNvSpPr/>
                <p:nvPr/>
              </p:nvSpPr>
              <p:spPr>
                <a:xfrm rot="16200000">
                  <a:off x="2968103" y="2612437"/>
                  <a:ext cx="719624" cy="110756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7103 w 692188"/>
                    <a:gd name="connsiteY0-2" fmla="*/ 0 h 218209"/>
                    <a:gd name="connsiteX1-3" fmla="*/ 90230 w 692188"/>
                    <a:gd name="connsiteY1-4" fmla="*/ 135082 h 218209"/>
                    <a:gd name="connsiteX2-5" fmla="*/ 666418 w 692188"/>
                    <a:gd name="connsiteY2-6" fmla="*/ 158137 h 218209"/>
                    <a:gd name="connsiteX3-7" fmla="*/ 599385 w 692188"/>
                    <a:gd name="connsiteY3-8" fmla="*/ 218209 h 218209"/>
                    <a:gd name="connsiteX4-9" fmla="*/ 599385 w 692188"/>
                    <a:gd name="connsiteY4-10" fmla="*/ 218209 h 218209"/>
                    <a:gd name="connsiteX0-11" fmla="*/ 7103 w 804262"/>
                    <a:gd name="connsiteY0-12" fmla="*/ 0 h 418066"/>
                    <a:gd name="connsiteX1-13" fmla="*/ 90230 w 804262"/>
                    <a:gd name="connsiteY1-14" fmla="*/ 135082 h 418066"/>
                    <a:gd name="connsiteX2-15" fmla="*/ 666418 w 804262"/>
                    <a:gd name="connsiteY2-16" fmla="*/ 158137 h 418066"/>
                    <a:gd name="connsiteX3-17" fmla="*/ 599385 w 804262"/>
                    <a:gd name="connsiteY3-18" fmla="*/ 218209 h 418066"/>
                    <a:gd name="connsiteX4-19" fmla="*/ 804262 w 804262"/>
                    <a:gd name="connsiteY4-20" fmla="*/ 418065 h 418066"/>
                    <a:gd name="connsiteX0-21" fmla="*/ 7103 w 804262"/>
                    <a:gd name="connsiteY0-22" fmla="*/ 0 h 418064"/>
                    <a:gd name="connsiteX1-23" fmla="*/ 90230 w 804262"/>
                    <a:gd name="connsiteY1-24" fmla="*/ 135082 h 418064"/>
                    <a:gd name="connsiteX2-25" fmla="*/ 666418 w 804262"/>
                    <a:gd name="connsiteY2-26" fmla="*/ 158137 h 418064"/>
                    <a:gd name="connsiteX3-27" fmla="*/ 649061 w 804262"/>
                    <a:gd name="connsiteY3-28" fmla="*/ 234353 h 418064"/>
                    <a:gd name="connsiteX4-29" fmla="*/ 804262 w 804262"/>
                    <a:gd name="connsiteY4-30" fmla="*/ 418065 h 418064"/>
                    <a:gd name="connsiteX0-31" fmla="*/ 7103 w 703746"/>
                    <a:gd name="connsiteY0-32" fmla="*/ 0 h 234354"/>
                    <a:gd name="connsiteX1-33" fmla="*/ 90230 w 703746"/>
                    <a:gd name="connsiteY1-34" fmla="*/ 135082 h 234354"/>
                    <a:gd name="connsiteX2-35" fmla="*/ 666418 w 703746"/>
                    <a:gd name="connsiteY2-36" fmla="*/ 158137 h 234354"/>
                    <a:gd name="connsiteX3-37" fmla="*/ 649061 w 703746"/>
                    <a:gd name="connsiteY3-38" fmla="*/ 234353 h 234354"/>
                    <a:gd name="connsiteX0-39" fmla="*/ 7103 w 708469"/>
                    <a:gd name="connsiteY0-40" fmla="*/ 0 h 249688"/>
                    <a:gd name="connsiteX1-41" fmla="*/ 90230 w 708469"/>
                    <a:gd name="connsiteY1-42" fmla="*/ 135082 h 249688"/>
                    <a:gd name="connsiteX2-43" fmla="*/ 666418 w 708469"/>
                    <a:gd name="connsiteY2-44" fmla="*/ 158137 h 249688"/>
                    <a:gd name="connsiteX3-45" fmla="*/ 664513 w 708469"/>
                    <a:gd name="connsiteY3-46" fmla="*/ 249688 h 249688"/>
                    <a:gd name="connsiteX0-47" fmla="*/ 1435 w 767430"/>
                    <a:gd name="connsiteY0-48" fmla="*/ -1 h 200383"/>
                    <a:gd name="connsiteX1-49" fmla="*/ 149191 w 767430"/>
                    <a:gd name="connsiteY1-50" fmla="*/ 85777 h 200383"/>
                    <a:gd name="connsiteX2-51" fmla="*/ 725379 w 767430"/>
                    <a:gd name="connsiteY2-52" fmla="*/ 108832 h 200383"/>
                    <a:gd name="connsiteX3-53" fmla="*/ 723474 w 767430"/>
                    <a:gd name="connsiteY3-54" fmla="*/ 200383 h 200383"/>
                    <a:gd name="connsiteX0-55" fmla="*/ 1067 w 787985"/>
                    <a:gd name="connsiteY0-56" fmla="*/ 0 h 182754"/>
                    <a:gd name="connsiteX1-57" fmla="*/ 169746 w 787985"/>
                    <a:gd name="connsiteY1-58" fmla="*/ 68148 h 182754"/>
                    <a:gd name="connsiteX2-59" fmla="*/ 745934 w 787985"/>
                    <a:gd name="connsiteY2-60" fmla="*/ 91203 h 182754"/>
                    <a:gd name="connsiteX3-61" fmla="*/ 744029 w 787985"/>
                    <a:gd name="connsiteY3-62" fmla="*/ 182754 h 182754"/>
                    <a:gd name="connsiteX0-63" fmla="*/ 0 w 786918"/>
                    <a:gd name="connsiteY0-64" fmla="*/ 0 h 182754"/>
                    <a:gd name="connsiteX1-65" fmla="*/ 168679 w 786918"/>
                    <a:gd name="connsiteY1-66" fmla="*/ 68148 h 182754"/>
                    <a:gd name="connsiteX2-67" fmla="*/ 744867 w 786918"/>
                    <a:gd name="connsiteY2-68" fmla="*/ 91203 h 182754"/>
                    <a:gd name="connsiteX3-69" fmla="*/ 742962 w 786918"/>
                    <a:gd name="connsiteY3-70" fmla="*/ 182754 h 182754"/>
                    <a:gd name="connsiteX0-71" fmla="*/ 0 w 786918"/>
                    <a:gd name="connsiteY0-72" fmla="*/ 110 h 182864"/>
                    <a:gd name="connsiteX1-73" fmla="*/ 168679 w 786918"/>
                    <a:gd name="connsiteY1-74" fmla="*/ 68258 h 182864"/>
                    <a:gd name="connsiteX2-75" fmla="*/ 744867 w 786918"/>
                    <a:gd name="connsiteY2-76" fmla="*/ 91313 h 182864"/>
                    <a:gd name="connsiteX3-77" fmla="*/ 742962 w 786918"/>
                    <a:gd name="connsiteY3-78" fmla="*/ 182864 h 182864"/>
                    <a:gd name="connsiteX0-79" fmla="*/ 0 w 786918"/>
                    <a:gd name="connsiteY0-80" fmla="*/ 0 h 182754"/>
                    <a:gd name="connsiteX1-81" fmla="*/ 168679 w 786918"/>
                    <a:gd name="connsiteY1-82" fmla="*/ 68148 h 182754"/>
                    <a:gd name="connsiteX2-83" fmla="*/ 744867 w 786918"/>
                    <a:gd name="connsiteY2-84" fmla="*/ 91203 h 182754"/>
                    <a:gd name="connsiteX3-85" fmla="*/ 742962 w 786918"/>
                    <a:gd name="connsiteY3-86" fmla="*/ 182754 h 182754"/>
                    <a:gd name="connsiteX0-87" fmla="*/ 0 w 787244"/>
                    <a:gd name="connsiteY0-88" fmla="*/ 0 h 182754"/>
                    <a:gd name="connsiteX1-89" fmla="*/ 164274 w 787244"/>
                    <a:gd name="connsiteY1-90" fmla="*/ 30614 h 182754"/>
                    <a:gd name="connsiteX2-91" fmla="*/ 744867 w 787244"/>
                    <a:gd name="connsiteY2-92" fmla="*/ 91203 h 182754"/>
                    <a:gd name="connsiteX3-93" fmla="*/ 742962 w 787244"/>
                    <a:gd name="connsiteY3-94" fmla="*/ 182754 h 182754"/>
                    <a:gd name="connsiteX0-95" fmla="*/ 0 w 622970"/>
                    <a:gd name="connsiteY0-96" fmla="*/ 0 h 152140"/>
                    <a:gd name="connsiteX1-97" fmla="*/ 580593 w 622970"/>
                    <a:gd name="connsiteY1-98" fmla="*/ 60589 h 152140"/>
                    <a:gd name="connsiteX2-99" fmla="*/ 578688 w 622970"/>
                    <a:gd name="connsiteY2-100" fmla="*/ 152140 h 152140"/>
                    <a:gd name="connsiteX0-101" fmla="*/ 0 w 775994"/>
                    <a:gd name="connsiteY0-102" fmla="*/ -1 h 166133"/>
                    <a:gd name="connsiteX1-103" fmla="*/ 723065 w 775994"/>
                    <a:gd name="connsiteY1-104" fmla="*/ 74582 h 166133"/>
                    <a:gd name="connsiteX2-105" fmla="*/ 721160 w 775994"/>
                    <a:gd name="connsiteY2-106" fmla="*/ 166133 h 16613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775994" h="166133">
                      <a:moveTo>
                        <a:pt x="0" y="-1"/>
                      </a:moveTo>
                      <a:cubicBezTo>
                        <a:pt x="124144" y="15199"/>
                        <a:pt x="602872" y="46893"/>
                        <a:pt x="723065" y="74582"/>
                      </a:cubicBezTo>
                      <a:cubicBezTo>
                        <a:pt x="843258" y="102271"/>
                        <a:pt x="721160" y="166133"/>
                        <a:pt x="721160" y="166133"/>
                      </a:cubicBez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6" name="任意多边形: 形状 26"/>
                <p:cNvSpPr/>
                <p:nvPr/>
              </p:nvSpPr>
              <p:spPr>
                <a:xfrm rot="16200000">
                  <a:off x="3099371" y="2585162"/>
                  <a:ext cx="650389" cy="173829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5562 w 687495"/>
                    <a:gd name="connsiteY0-2" fmla="*/ 0 h 218209"/>
                    <a:gd name="connsiteX1-3" fmla="*/ 88689 w 687495"/>
                    <a:gd name="connsiteY1-4" fmla="*/ 135082 h 218209"/>
                    <a:gd name="connsiteX2-5" fmla="*/ 618626 w 687495"/>
                    <a:gd name="connsiteY2-6" fmla="*/ 155864 h 218209"/>
                    <a:gd name="connsiteX3-7" fmla="*/ 678732 w 687495"/>
                    <a:gd name="connsiteY3-8" fmla="*/ 199374 h 218209"/>
                    <a:gd name="connsiteX4-9" fmla="*/ 597844 w 687495"/>
                    <a:gd name="connsiteY4-10" fmla="*/ 218209 h 218209"/>
                    <a:gd name="connsiteX5" fmla="*/ 597844 w 687495"/>
                    <a:gd name="connsiteY5" fmla="*/ 218209 h 218209"/>
                    <a:gd name="connsiteX0-11" fmla="*/ 5562 w 687494"/>
                    <a:gd name="connsiteY0-12" fmla="*/ 0 h 246265"/>
                    <a:gd name="connsiteX1-13" fmla="*/ 88689 w 687494"/>
                    <a:gd name="connsiteY1-14" fmla="*/ 135082 h 246265"/>
                    <a:gd name="connsiteX2-15" fmla="*/ 618626 w 687494"/>
                    <a:gd name="connsiteY2-16" fmla="*/ 155864 h 246265"/>
                    <a:gd name="connsiteX3-17" fmla="*/ 678732 w 687494"/>
                    <a:gd name="connsiteY3-18" fmla="*/ 199374 h 246265"/>
                    <a:gd name="connsiteX4-19" fmla="*/ 597844 w 687494"/>
                    <a:gd name="connsiteY4-20" fmla="*/ 218209 h 246265"/>
                    <a:gd name="connsiteX5-21" fmla="*/ 634907 w 687494"/>
                    <a:gd name="connsiteY5-22" fmla="*/ 246266 h 246265"/>
                    <a:gd name="connsiteX0-23" fmla="*/ 5562 w 687494"/>
                    <a:gd name="connsiteY0-24" fmla="*/ 0 h 218209"/>
                    <a:gd name="connsiteX1-25" fmla="*/ 88689 w 687494"/>
                    <a:gd name="connsiteY1-26" fmla="*/ 135082 h 218209"/>
                    <a:gd name="connsiteX2-27" fmla="*/ 618626 w 687494"/>
                    <a:gd name="connsiteY2-28" fmla="*/ 155864 h 218209"/>
                    <a:gd name="connsiteX3-29" fmla="*/ 678732 w 687494"/>
                    <a:gd name="connsiteY3-30" fmla="*/ 199374 h 218209"/>
                    <a:gd name="connsiteX4-31" fmla="*/ 597844 w 687494"/>
                    <a:gd name="connsiteY4-32" fmla="*/ 218209 h 218209"/>
                    <a:gd name="connsiteX0-33" fmla="*/ 5562 w 687494"/>
                    <a:gd name="connsiteY0-34" fmla="*/ 0 h 232885"/>
                    <a:gd name="connsiteX1-35" fmla="*/ 88689 w 687494"/>
                    <a:gd name="connsiteY1-36" fmla="*/ 135082 h 232885"/>
                    <a:gd name="connsiteX2-37" fmla="*/ 618626 w 687494"/>
                    <a:gd name="connsiteY2-38" fmla="*/ 155864 h 232885"/>
                    <a:gd name="connsiteX3-39" fmla="*/ 678732 w 687494"/>
                    <a:gd name="connsiteY3-40" fmla="*/ 199374 h 232885"/>
                    <a:gd name="connsiteX4-41" fmla="*/ 635491 w 687494"/>
                    <a:gd name="connsiteY4-42" fmla="*/ 232886 h 232885"/>
                    <a:gd name="connsiteX0-43" fmla="*/ 5562 w 684304"/>
                    <a:gd name="connsiteY0-44" fmla="*/ 0 h 232887"/>
                    <a:gd name="connsiteX1-45" fmla="*/ 88689 w 684304"/>
                    <a:gd name="connsiteY1-46" fmla="*/ 135082 h 232887"/>
                    <a:gd name="connsiteX2-47" fmla="*/ 618626 w 684304"/>
                    <a:gd name="connsiteY2-48" fmla="*/ 155864 h 232887"/>
                    <a:gd name="connsiteX3-49" fmla="*/ 673743 w 684304"/>
                    <a:gd name="connsiteY3-50" fmla="*/ 175223 h 232887"/>
                    <a:gd name="connsiteX4-51" fmla="*/ 635491 w 684304"/>
                    <a:gd name="connsiteY4-52" fmla="*/ 232886 h 232887"/>
                    <a:gd name="connsiteX0-53" fmla="*/ 5562 w 684305"/>
                    <a:gd name="connsiteY0-54" fmla="*/ 0 h 247245"/>
                    <a:gd name="connsiteX1-55" fmla="*/ 88689 w 684305"/>
                    <a:gd name="connsiteY1-56" fmla="*/ 135082 h 247245"/>
                    <a:gd name="connsiteX2-57" fmla="*/ 618626 w 684305"/>
                    <a:gd name="connsiteY2-58" fmla="*/ 155864 h 247245"/>
                    <a:gd name="connsiteX3-59" fmla="*/ 673743 w 684305"/>
                    <a:gd name="connsiteY3-60" fmla="*/ 175223 h 247245"/>
                    <a:gd name="connsiteX4-61" fmla="*/ 642924 w 684305"/>
                    <a:gd name="connsiteY4-62" fmla="*/ 247244 h 247245"/>
                    <a:gd name="connsiteX0-63" fmla="*/ 5562 w 694353"/>
                    <a:gd name="connsiteY0-64" fmla="*/ 0 h 247243"/>
                    <a:gd name="connsiteX1-65" fmla="*/ 88689 w 694353"/>
                    <a:gd name="connsiteY1-66" fmla="*/ 135082 h 247243"/>
                    <a:gd name="connsiteX2-67" fmla="*/ 618626 w 694353"/>
                    <a:gd name="connsiteY2-68" fmla="*/ 155864 h 247243"/>
                    <a:gd name="connsiteX3-69" fmla="*/ 688610 w 694353"/>
                    <a:gd name="connsiteY3-70" fmla="*/ 203941 h 247243"/>
                    <a:gd name="connsiteX4-71" fmla="*/ 642924 w 694353"/>
                    <a:gd name="connsiteY4-72" fmla="*/ 247244 h 247243"/>
                    <a:gd name="connsiteX0-73" fmla="*/ 5562 w 688656"/>
                    <a:gd name="connsiteY0-74" fmla="*/ 0 h 247245"/>
                    <a:gd name="connsiteX1-75" fmla="*/ 88689 w 688656"/>
                    <a:gd name="connsiteY1-76" fmla="*/ 135082 h 247245"/>
                    <a:gd name="connsiteX2-77" fmla="*/ 618626 w 688656"/>
                    <a:gd name="connsiteY2-78" fmla="*/ 155864 h 247245"/>
                    <a:gd name="connsiteX3-79" fmla="*/ 688610 w 688656"/>
                    <a:gd name="connsiteY3-80" fmla="*/ 203941 h 247245"/>
                    <a:gd name="connsiteX4-81" fmla="*/ 642924 w 688656"/>
                    <a:gd name="connsiteY4-82" fmla="*/ 247244 h 247245"/>
                    <a:gd name="connsiteX0-83" fmla="*/ 5562 w 688655"/>
                    <a:gd name="connsiteY0-84" fmla="*/ 0 h 247243"/>
                    <a:gd name="connsiteX1-85" fmla="*/ 88689 w 688655"/>
                    <a:gd name="connsiteY1-86" fmla="*/ 135082 h 247243"/>
                    <a:gd name="connsiteX2-87" fmla="*/ 618626 w 688655"/>
                    <a:gd name="connsiteY2-88" fmla="*/ 155864 h 247243"/>
                    <a:gd name="connsiteX3-89" fmla="*/ 688610 w 688655"/>
                    <a:gd name="connsiteY3-90" fmla="*/ 203941 h 247243"/>
                    <a:gd name="connsiteX4-91" fmla="*/ 642924 w 688655"/>
                    <a:gd name="connsiteY4-92" fmla="*/ 247244 h 247243"/>
                    <a:gd name="connsiteX0-93" fmla="*/ 5562 w 688655"/>
                    <a:gd name="connsiteY0-94" fmla="*/ 0 h 203941"/>
                    <a:gd name="connsiteX1-95" fmla="*/ 88689 w 688655"/>
                    <a:gd name="connsiteY1-96" fmla="*/ 135082 h 203941"/>
                    <a:gd name="connsiteX2-97" fmla="*/ 618626 w 688655"/>
                    <a:gd name="connsiteY2-98" fmla="*/ 155864 h 203941"/>
                    <a:gd name="connsiteX3-99" fmla="*/ 688610 w 688655"/>
                    <a:gd name="connsiteY3-100" fmla="*/ 203941 h 203941"/>
                    <a:gd name="connsiteX0-101" fmla="*/ 5562 w 677530"/>
                    <a:gd name="connsiteY0-102" fmla="*/ 0 h 242131"/>
                    <a:gd name="connsiteX1-103" fmla="*/ 88689 w 677530"/>
                    <a:gd name="connsiteY1-104" fmla="*/ 135082 h 242131"/>
                    <a:gd name="connsiteX2-105" fmla="*/ 618626 w 677530"/>
                    <a:gd name="connsiteY2-106" fmla="*/ 155864 h 242131"/>
                    <a:gd name="connsiteX3-107" fmla="*/ 670817 w 677530"/>
                    <a:gd name="connsiteY3-108" fmla="*/ 242131 h 242131"/>
                    <a:gd name="connsiteX0-109" fmla="*/ 5562 w 664333"/>
                    <a:gd name="connsiteY0-110" fmla="*/ 0 h 238712"/>
                    <a:gd name="connsiteX1-111" fmla="*/ 88689 w 664333"/>
                    <a:gd name="connsiteY1-112" fmla="*/ 135082 h 238712"/>
                    <a:gd name="connsiteX2-113" fmla="*/ 618626 w 664333"/>
                    <a:gd name="connsiteY2-114" fmla="*/ 155864 h 238712"/>
                    <a:gd name="connsiteX3-115" fmla="*/ 642752 w 664333"/>
                    <a:gd name="connsiteY3-116" fmla="*/ 238712 h 238712"/>
                    <a:gd name="connsiteX0-117" fmla="*/ 5562 w 711991"/>
                    <a:gd name="connsiteY0-118" fmla="*/ 0 h 314413"/>
                    <a:gd name="connsiteX1-119" fmla="*/ 88689 w 711991"/>
                    <a:gd name="connsiteY1-120" fmla="*/ 135082 h 314413"/>
                    <a:gd name="connsiteX2-121" fmla="*/ 618626 w 711991"/>
                    <a:gd name="connsiteY2-122" fmla="*/ 155864 h 314413"/>
                    <a:gd name="connsiteX3-123" fmla="*/ 711991 w 711991"/>
                    <a:gd name="connsiteY3-124" fmla="*/ 314414 h 314413"/>
                    <a:gd name="connsiteX0-125" fmla="*/ 5562 w 665363"/>
                    <a:gd name="connsiteY0-126" fmla="*/ 0 h 272655"/>
                    <a:gd name="connsiteX1-127" fmla="*/ 88689 w 665363"/>
                    <a:gd name="connsiteY1-128" fmla="*/ 135082 h 272655"/>
                    <a:gd name="connsiteX2-129" fmla="*/ 618626 w 665363"/>
                    <a:gd name="connsiteY2-130" fmla="*/ 155864 h 272655"/>
                    <a:gd name="connsiteX3-131" fmla="*/ 645298 w 665363"/>
                    <a:gd name="connsiteY3-132" fmla="*/ 272656 h 272655"/>
                    <a:gd name="connsiteX0-133" fmla="*/ 5562 w 676446"/>
                    <a:gd name="connsiteY0-134" fmla="*/ 0 h 272657"/>
                    <a:gd name="connsiteX1-135" fmla="*/ 88689 w 676446"/>
                    <a:gd name="connsiteY1-136" fmla="*/ 135082 h 272657"/>
                    <a:gd name="connsiteX2-137" fmla="*/ 618626 w 676446"/>
                    <a:gd name="connsiteY2-138" fmla="*/ 155864 h 272657"/>
                    <a:gd name="connsiteX3-139" fmla="*/ 645298 w 676446"/>
                    <a:gd name="connsiteY3-140" fmla="*/ 272656 h 272657"/>
                    <a:gd name="connsiteX0-141" fmla="*/ 20123 w 691007"/>
                    <a:gd name="connsiteY0-142" fmla="*/ 0 h 272655"/>
                    <a:gd name="connsiteX1-143" fmla="*/ 103250 w 691007"/>
                    <a:gd name="connsiteY1-144" fmla="*/ 135082 h 272655"/>
                    <a:gd name="connsiteX2-145" fmla="*/ 633187 w 691007"/>
                    <a:gd name="connsiteY2-146" fmla="*/ 155864 h 272655"/>
                    <a:gd name="connsiteX3-147" fmla="*/ 659859 w 691007"/>
                    <a:gd name="connsiteY3-148" fmla="*/ 272656 h 272655"/>
                    <a:gd name="connsiteX0-149" fmla="*/ 17841 w 701337"/>
                    <a:gd name="connsiteY0-150" fmla="*/ 1 h 260740"/>
                    <a:gd name="connsiteX1-151" fmla="*/ 113580 w 701337"/>
                    <a:gd name="connsiteY1-152" fmla="*/ 123165 h 260740"/>
                    <a:gd name="connsiteX2-153" fmla="*/ 643517 w 701337"/>
                    <a:gd name="connsiteY2-154" fmla="*/ 143947 h 260740"/>
                    <a:gd name="connsiteX3-155" fmla="*/ 670189 w 701337"/>
                    <a:gd name="connsiteY3-156" fmla="*/ 260739 h 26074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701337" h="260740">
                      <a:moveTo>
                        <a:pt x="17841" y="1"/>
                      </a:moveTo>
                      <a:cubicBezTo>
                        <a:pt x="-24636" y="70720"/>
                        <a:pt x="9301" y="99174"/>
                        <a:pt x="113580" y="123165"/>
                      </a:cubicBezTo>
                      <a:cubicBezTo>
                        <a:pt x="217859" y="147156"/>
                        <a:pt x="525421" y="101115"/>
                        <a:pt x="643517" y="143947"/>
                      </a:cubicBezTo>
                      <a:cubicBezTo>
                        <a:pt x="761613" y="186779"/>
                        <a:pt x="660646" y="225217"/>
                        <a:pt x="670189" y="260739"/>
                      </a:cubicBez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7" name="任意多边形: 形状 26"/>
                <p:cNvSpPr/>
                <p:nvPr/>
              </p:nvSpPr>
              <p:spPr>
                <a:xfrm rot="16200000">
                  <a:off x="3227403" y="2605742"/>
                  <a:ext cx="618185" cy="145474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20556 w 666610"/>
                    <a:gd name="connsiteY0-2" fmla="*/ 0 h 218209"/>
                    <a:gd name="connsiteX1-3" fmla="*/ 103683 w 666610"/>
                    <a:gd name="connsiteY1-4" fmla="*/ 135082 h 218209"/>
                    <a:gd name="connsiteX2-5" fmla="*/ 633620 w 666610"/>
                    <a:gd name="connsiteY2-6" fmla="*/ 155864 h 218209"/>
                    <a:gd name="connsiteX3-7" fmla="*/ 612838 w 666610"/>
                    <a:gd name="connsiteY3-8" fmla="*/ 218209 h 218209"/>
                    <a:gd name="connsiteX4-9" fmla="*/ 612838 w 666610"/>
                    <a:gd name="connsiteY4-10" fmla="*/ 218209 h 21820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610" h="218209">
                      <a:moveTo>
                        <a:pt x="20556" y="0"/>
                      </a:moveTo>
                      <a:cubicBezTo>
                        <a:pt x="-22901" y="47056"/>
                        <a:pt x="1506" y="109105"/>
                        <a:pt x="103683" y="135082"/>
                      </a:cubicBezTo>
                      <a:cubicBezTo>
                        <a:pt x="205860" y="161059"/>
                        <a:pt x="548761" y="142010"/>
                        <a:pt x="633620" y="155864"/>
                      </a:cubicBezTo>
                      <a:cubicBezTo>
                        <a:pt x="718479" y="169718"/>
                        <a:pt x="612838" y="218209"/>
                        <a:pt x="612838" y="218209"/>
                      </a:cubicBezTo>
                      <a:lnTo>
                        <a:pt x="612838" y="218209"/>
                      </a:ln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8" name="任意多边形: 形状 26"/>
                <p:cNvSpPr/>
                <p:nvPr/>
              </p:nvSpPr>
              <p:spPr>
                <a:xfrm rot="16200000">
                  <a:off x="3355558" y="2615772"/>
                  <a:ext cx="583211" cy="140036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4572 w 623888"/>
                    <a:gd name="connsiteY0-2" fmla="*/ 0 h 218209"/>
                    <a:gd name="connsiteX1-3" fmla="*/ 87699 w 623888"/>
                    <a:gd name="connsiteY1-4" fmla="*/ 135082 h 218209"/>
                    <a:gd name="connsiteX2-5" fmla="*/ 581846 w 623888"/>
                    <a:gd name="connsiteY2-6" fmla="*/ 144776 h 218209"/>
                    <a:gd name="connsiteX3-7" fmla="*/ 596854 w 623888"/>
                    <a:gd name="connsiteY3-8" fmla="*/ 218209 h 218209"/>
                    <a:gd name="connsiteX4-9" fmla="*/ 596854 w 623888"/>
                    <a:gd name="connsiteY4-10" fmla="*/ 218209 h 218209"/>
                    <a:gd name="connsiteX0-11" fmla="*/ 4572 w 623887"/>
                    <a:gd name="connsiteY0-12" fmla="*/ 0 h 218209"/>
                    <a:gd name="connsiteX1-13" fmla="*/ 87699 w 623887"/>
                    <a:gd name="connsiteY1-14" fmla="*/ 135082 h 218209"/>
                    <a:gd name="connsiteX2-15" fmla="*/ 581846 w 623887"/>
                    <a:gd name="connsiteY2-16" fmla="*/ 144776 h 218209"/>
                    <a:gd name="connsiteX3-17" fmla="*/ 596854 w 623887"/>
                    <a:gd name="connsiteY3-18" fmla="*/ 218209 h 218209"/>
                    <a:gd name="connsiteX4-19" fmla="*/ 585412 w 623887"/>
                    <a:gd name="connsiteY4-20" fmla="*/ 203364 h 218209"/>
                    <a:gd name="connsiteX0-21" fmla="*/ 18961 w 638276"/>
                    <a:gd name="connsiteY0-22" fmla="*/ 0 h 218209"/>
                    <a:gd name="connsiteX1-23" fmla="*/ 102088 w 638276"/>
                    <a:gd name="connsiteY1-24" fmla="*/ 135082 h 218209"/>
                    <a:gd name="connsiteX2-25" fmla="*/ 596235 w 638276"/>
                    <a:gd name="connsiteY2-26" fmla="*/ 144776 h 218209"/>
                    <a:gd name="connsiteX3-27" fmla="*/ 611243 w 638276"/>
                    <a:gd name="connsiteY3-28" fmla="*/ 218209 h 218209"/>
                    <a:gd name="connsiteX4-29" fmla="*/ 599801 w 638276"/>
                    <a:gd name="connsiteY4-30" fmla="*/ 203364 h 218209"/>
                    <a:gd name="connsiteX0-31" fmla="*/ 21317 w 628897"/>
                    <a:gd name="connsiteY0-32" fmla="*/ 1 h 210053"/>
                    <a:gd name="connsiteX1-33" fmla="*/ 92709 w 628897"/>
                    <a:gd name="connsiteY1-34" fmla="*/ 126926 h 210053"/>
                    <a:gd name="connsiteX2-35" fmla="*/ 586856 w 628897"/>
                    <a:gd name="connsiteY2-36" fmla="*/ 136620 h 210053"/>
                    <a:gd name="connsiteX3-37" fmla="*/ 601864 w 628897"/>
                    <a:gd name="connsiteY3-38" fmla="*/ 210053 h 210053"/>
                    <a:gd name="connsiteX4-39" fmla="*/ 590422 w 628897"/>
                    <a:gd name="connsiteY4-40" fmla="*/ 195208 h 2100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28897" h="210053">
                      <a:moveTo>
                        <a:pt x="21317" y="1"/>
                      </a:moveTo>
                      <a:cubicBezTo>
                        <a:pt x="-21161" y="70718"/>
                        <a:pt x="-1547" y="104156"/>
                        <a:pt x="92709" y="126926"/>
                      </a:cubicBezTo>
                      <a:cubicBezTo>
                        <a:pt x="186965" y="149696"/>
                        <a:pt x="501997" y="122766"/>
                        <a:pt x="586856" y="136620"/>
                      </a:cubicBezTo>
                      <a:cubicBezTo>
                        <a:pt x="671715" y="150474"/>
                        <a:pt x="601864" y="210053"/>
                        <a:pt x="601864" y="210053"/>
                      </a:cubicBezTo>
                      <a:lnTo>
                        <a:pt x="590422" y="195208"/>
                      </a:ln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13" name="任意多边形: 形状 26"/>
              <p:cNvSpPr/>
              <p:nvPr/>
            </p:nvSpPr>
            <p:spPr>
              <a:xfrm rot="19562040" flipV="1">
                <a:off x="1431678" y="1701125"/>
                <a:ext cx="554926" cy="119410"/>
              </a:xfrm>
              <a:custGeom>
                <a:avLst/>
                <a:gdLst>
                  <a:gd name="connsiteX0" fmla="*/ 5562 w 651616"/>
                  <a:gd name="connsiteY0" fmla="*/ 0 h 218209"/>
                  <a:gd name="connsiteX1" fmla="*/ 88689 w 651616"/>
                  <a:gd name="connsiteY1" fmla="*/ 135082 h 218209"/>
                  <a:gd name="connsiteX2" fmla="*/ 618626 w 651616"/>
                  <a:gd name="connsiteY2" fmla="*/ 155864 h 218209"/>
                  <a:gd name="connsiteX3" fmla="*/ 597844 w 651616"/>
                  <a:gd name="connsiteY3" fmla="*/ 218209 h 218209"/>
                  <a:gd name="connsiteX4" fmla="*/ 597844 w 651616"/>
                  <a:gd name="connsiteY4" fmla="*/ 218209 h 218209"/>
                  <a:gd name="connsiteX0-1" fmla="*/ 3356 w 596372"/>
                  <a:gd name="connsiteY0-2" fmla="*/ 0 h 218209"/>
                  <a:gd name="connsiteX1-3" fmla="*/ 86483 w 596372"/>
                  <a:gd name="connsiteY1-4" fmla="*/ 135082 h 218209"/>
                  <a:gd name="connsiteX2-5" fmla="*/ 523917 w 596372"/>
                  <a:gd name="connsiteY2-6" fmla="*/ 151322 h 218209"/>
                  <a:gd name="connsiteX3-7" fmla="*/ 595638 w 596372"/>
                  <a:gd name="connsiteY3-8" fmla="*/ 218209 h 218209"/>
                  <a:gd name="connsiteX4-9" fmla="*/ 595638 w 596372"/>
                  <a:gd name="connsiteY4-10" fmla="*/ 218209 h 218209"/>
                  <a:gd name="connsiteX0-11" fmla="*/ 3356 w 596372"/>
                  <a:gd name="connsiteY0-12" fmla="*/ 0 h 238308"/>
                  <a:gd name="connsiteX1-13" fmla="*/ 86483 w 596372"/>
                  <a:gd name="connsiteY1-14" fmla="*/ 135082 h 238308"/>
                  <a:gd name="connsiteX2-15" fmla="*/ 523917 w 596372"/>
                  <a:gd name="connsiteY2-16" fmla="*/ 151322 h 238308"/>
                  <a:gd name="connsiteX3-17" fmla="*/ 595638 w 596372"/>
                  <a:gd name="connsiteY3-18" fmla="*/ 218209 h 238308"/>
                  <a:gd name="connsiteX4-19" fmla="*/ 512131 w 596372"/>
                  <a:gd name="connsiteY4-20" fmla="*/ 238308 h 238308"/>
                  <a:gd name="connsiteX0-21" fmla="*/ 3356 w 563184"/>
                  <a:gd name="connsiteY0-22" fmla="*/ 0 h 238308"/>
                  <a:gd name="connsiteX1-23" fmla="*/ 86483 w 563184"/>
                  <a:gd name="connsiteY1-24" fmla="*/ 135082 h 238308"/>
                  <a:gd name="connsiteX2-25" fmla="*/ 523917 w 563184"/>
                  <a:gd name="connsiteY2-26" fmla="*/ 151322 h 238308"/>
                  <a:gd name="connsiteX3-27" fmla="*/ 542246 w 563184"/>
                  <a:gd name="connsiteY3-28" fmla="*/ 194886 h 238308"/>
                  <a:gd name="connsiteX4-29" fmla="*/ 512131 w 563184"/>
                  <a:gd name="connsiteY4-30" fmla="*/ 238308 h 238308"/>
                  <a:gd name="connsiteX0-31" fmla="*/ 3356 w 563184"/>
                  <a:gd name="connsiteY0-32" fmla="*/ 0 h 236842"/>
                  <a:gd name="connsiteX1-33" fmla="*/ 86483 w 563184"/>
                  <a:gd name="connsiteY1-34" fmla="*/ 135082 h 236842"/>
                  <a:gd name="connsiteX2-35" fmla="*/ 523917 w 563184"/>
                  <a:gd name="connsiteY2-36" fmla="*/ 151322 h 236842"/>
                  <a:gd name="connsiteX3-37" fmla="*/ 542246 w 563184"/>
                  <a:gd name="connsiteY3-38" fmla="*/ 194886 h 236842"/>
                  <a:gd name="connsiteX4-39" fmla="*/ 500104 w 563184"/>
                  <a:gd name="connsiteY4-40" fmla="*/ 236842 h 236842"/>
                  <a:gd name="connsiteX0-41" fmla="*/ 3356 w 565483"/>
                  <a:gd name="connsiteY0-42" fmla="*/ 0 h 236842"/>
                  <a:gd name="connsiteX1-43" fmla="*/ 86483 w 565483"/>
                  <a:gd name="connsiteY1-44" fmla="*/ 135082 h 236842"/>
                  <a:gd name="connsiteX2-45" fmla="*/ 523917 w 565483"/>
                  <a:gd name="connsiteY2-46" fmla="*/ 151322 h 236842"/>
                  <a:gd name="connsiteX3-47" fmla="*/ 547529 w 565483"/>
                  <a:gd name="connsiteY3-48" fmla="*/ 212346 h 236842"/>
                  <a:gd name="connsiteX4-49" fmla="*/ 500104 w 565483"/>
                  <a:gd name="connsiteY4-50" fmla="*/ 236842 h 23684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565483" h="236842">
                    <a:moveTo>
                      <a:pt x="3356" y="0"/>
                    </a:moveTo>
                    <a:cubicBezTo>
                      <a:pt x="-6169" y="54552"/>
                      <a:pt x="-277" y="109862"/>
                      <a:pt x="86483" y="135082"/>
                    </a:cubicBezTo>
                    <a:cubicBezTo>
                      <a:pt x="173243" y="160302"/>
                      <a:pt x="447076" y="138445"/>
                      <a:pt x="523917" y="151322"/>
                    </a:cubicBezTo>
                    <a:cubicBezTo>
                      <a:pt x="600758" y="164199"/>
                      <a:pt x="547529" y="212346"/>
                      <a:pt x="547529" y="212346"/>
                    </a:cubicBezTo>
                    <a:lnTo>
                      <a:pt x="500104" y="236842"/>
                    </a:lnTo>
                  </a:path>
                </a:pathLst>
              </a:custGeom>
              <a:noFill/>
              <a:ln w="317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任意多边形: 形状 26"/>
              <p:cNvSpPr/>
              <p:nvPr/>
            </p:nvSpPr>
            <p:spPr>
              <a:xfrm rot="19562040" flipV="1">
                <a:off x="1386480" y="1639600"/>
                <a:ext cx="632065" cy="79830"/>
              </a:xfrm>
              <a:custGeom>
                <a:avLst/>
                <a:gdLst>
                  <a:gd name="connsiteX0" fmla="*/ 5562 w 651616"/>
                  <a:gd name="connsiteY0" fmla="*/ 0 h 218209"/>
                  <a:gd name="connsiteX1" fmla="*/ 88689 w 651616"/>
                  <a:gd name="connsiteY1" fmla="*/ 135082 h 218209"/>
                  <a:gd name="connsiteX2" fmla="*/ 618626 w 651616"/>
                  <a:gd name="connsiteY2" fmla="*/ 155864 h 218209"/>
                  <a:gd name="connsiteX3" fmla="*/ 597844 w 651616"/>
                  <a:gd name="connsiteY3" fmla="*/ 218209 h 218209"/>
                  <a:gd name="connsiteX4" fmla="*/ 597844 w 651616"/>
                  <a:gd name="connsiteY4" fmla="*/ 218209 h 218209"/>
                  <a:gd name="connsiteX0-1" fmla="*/ 5562 w 651616"/>
                  <a:gd name="connsiteY0-2" fmla="*/ 0 h 218209"/>
                  <a:gd name="connsiteX1-3" fmla="*/ 88689 w 651616"/>
                  <a:gd name="connsiteY1-4" fmla="*/ 135082 h 218209"/>
                  <a:gd name="connsiteX2-5" fmla="*/ 618626 w 651616"/>
                  <a:gd name="connsiteY2-6" fmla="*/ 155864 h 218209"/>
                  <a:gd name="connsiteX3-7" fmla="*/ 597844 w 651616"/>
                  <a:gd name="connsiteY3-8" fmla="*/ 218209 h 218209"/>
                  <a:gd name="connsiteX0-9" fmla="*/ 5562 w 618626"/>
                  <a:gd name="connsiteY0-10" fmla="*/ 0 h 155864"/>
                  <a:gd name="connsiteX1-11" fmla="*/ 88689 w 618626"/>
                  <a:gd name="connsiteY1-12" fmla="*/ 135082 h 155864"/>
                  <a:gd name="connsiteX2-13" fmla="*/ 618626 w 618626"/>
                  <a:gd name="connsiteY2-14" fmla="*/ 155864 h 155864"/>
                  <a:gd name="connsiteX0-15" fmla="*/ 6349 w 644090"/>
                  <a:gd name="connsiteY0-16" fmla="*/ 0 h 158337"/>
                  <a:gd name="connsiteX1-17" fmla="*/ 89476 w 644090"/>
                  <a:gd name="connsiteY1-18" fmla="*/ 135082 h 158337"/>
                  <a:gd name="connsiteX2-19" fmla="*/ 644090 w 644090"/>
                  <a:gd name="connsiteY2-20" fmla="*/ 158337 h 1583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644090" h="158337">
                    <a:moveTo>
                      <a:pt x="6349" y="0"/>
                    </a:moveTo>
                    <a:cubicBezTo>
                      <a:pt x="-3176" y="54552"/>
                      <a:pt x="-16814" y="108692"/>
                      <a:pt x="89476" y="135082"/>
                    </a:cubicBezTo>
                    <a:cubicBezTo>
                      <a:pt x="195766" y="161472"/>
                      <a:pt x="559231" y="144483"/>
                      <a:pt x="644090" y="158337"/>
                    </a:cubicBezTo>
                  </a:path>
                </a:pathLst>
              </a:custGeom>
              <a:noFill/>
              <a:ln w="317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1" name="任意多边形: 形状 26"/>
            <p:cNvSpPr/>
            <p:nvPr/>
          </p:nvSpPr>
          <p:spPr>
            <a:xfrm rot="7849497">
              <a:off x="3018865" y="2047237"/>
              <a:ext cx="497771" cy="111014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3356 w 596372"/>
                <a:gd name="connsiteY0-2" fmla="*/ 0 h 218209"/>
                <a:gd name="connsiteX1-3" fmla="*/ 86483 w 596372"/>
                <a:gd name="connsiteY1-4" fmla="*/ 135082 h 218209"/>
                <a:gd name="connsiteX2-5" fmla="*/ 523917 w 596372"/>
                <a:gd name="connsiteY2-6" fmla="*/ 151322 h 218209"/>
                <a:gd name="connsiteX3-7" fmla="*/ 595638 w 596372"/>
                <a:gd name="connsiteY3-8" fmla="*/ 218209 h 218209"/>
                <a:gd name="connsiteX4-9" fmla="*/ 595638 w 596372"/>
                <a:gd name="connsiteY4-10" fmla="*/ 218209 h 218209"/>
                <a:gd name="connsiteX0-11" fmla="*/ 3356 w 596372"/>
                <a:gd name="connsiteY0-12" fmla="*/ 0 h 238308"/>
                <a:gd name="connsiteX1-13" fmla="*/ 86483 w 596372"/>
                <a:gd name="connsiteY1-14" fmla="*/ 135082 h 238308"/>
                <a:gd name="connsiteX2-15" fmla="*/ 523917 w 596372"/>
                <a:gd name="connsiteY2-16" fmla="*/ 151322 h 238308"/>
                <a:gd name="connsiteX3-17" fmla="*/ 595638 w 596372"/>
                <a:gd name="connsiteY3-18" fmla="*/ 218209 h 238308"/>
                <a:gd name="connsiteX4-19" fmla="*/ 512131 w 596372"/>
                <a:gd name="connsiteY4-20" fmla="*/ 238308 h 238308"/>
                <a:gd name="connsiteX0-21" fmla="*/ 3356 w 563184"/>
                <a:gd name="connsiteY0-22" fmla="*/ 0 h 238308"/>
                <a:gd name="connsiteX1-23" fmla="*/ 86483 w 563184"/>
                <a:gd name="connsiteY1-24" fmla="*/ 135082 h 238308"/>
                <a:gd name="connsiteX2-25" fmla="*/ 523917 w 563184"/>
                <a:gd name="connsiteY2-26" fmla="*/ 151322 h 238308"/>
                <a:gd name="connsiteX3-27" fmla="*/ 542246 w 563184"/>
                <a:gd name="connsiteY3-28" fmla="*/ 194886 h 238308"/>
                <a:gd name="connsiteX4-29" fmla="*/ 512131 w 563184"/>
                <a:gd name="connsiteY4-30" fmla="*/ 238308 h 238308"/>
                <a:gd name="connsiteX0-31" fmla="*/ 3356 w 563184"/>
                <a:gd name="connsiteY0-32" fmla="*/ 0 h 236842"/>
                <a:gd name="connsiteX1-33" fmla="*/ 86483 w 563184"/>
                <a:gd name="connsiteY1-34" fmla="*/ 135082 h 236842"/>
                <a:gd name="connsiteX2-35" fmla="*/ 523917 w 563184"/>
                <a:gd name="connsiteY2-36" fmla="*/ 151322 h 236842"/>
                <a:gd name="connsiteX3-37" fmla="*/ 542246 w 563184"/>
                <a:gd name="connsiteY3-38" fmla="*/ 194886 h 236842"/>
                <a:gd name="connsiteX4-39" fmla="*/ 500104 w 563184"/>
                <a:gd name="connsiteY4-40" fmla="*/ 236842 h 236842"/>
                <a:gd name="connsiteX0-41" fmla="*/ 3356 w 565483"/>
                <a:gd name="connsiteY0-42" fmla="*/ 0 h 236842"/>
                <a:gd name="connsiteX1-43" fmla="*/ 86483 w 565483"/>
                <a:gd name="connsiteY1-44" fmla="*/ 135082 h 236842"/>
                <a:gd name="connsiteX2-45" fmla="*/ 523917 w 565483"/>
                <a:gd name="connsiteY2-46" fmla="*/ 151322 h 236842"/>
                <a:gd name="connsiteX3-47" fmla="*/ 547529 w 565483"/>
                <a:gd name="connsiteY3-48" fmla="*/ 212346 h 236842"/>
                <a:gd name="connsiteX4-49" fmla="*/ 500104 w 565483"/>
                <a:gd name="connsiteY4-50" fmla="*/ 236842 h 236842"/>
                <a:gd name="connsiteX0-51" fmla="*/ 3356 w 587996"/>
                <a:gd name="connsiteY0-52" fmla="*/ 0 h 236842"/>
                <a:gd name="connsiteX1-53" fmla="*/ 86483 w 587996"/>
                <a:gd name="connsiteY1-54" fmla="*/ 135082 h 236842"/>
                <a:gd name="connsiteX2-55" fmla="*/ 523917 w 587996"/>
                <a:gd name="connsiteY2-56" fmla="*/ 151322 h 236842"/>
                <a:gd name="connsiteX3-57" fmla="*/ 585469 w 587996"/>
                <a:gd name="connsiteY3-58" fmla="*/ 220330 h 236842"/>
                <a:gd name="connsiteX4-59" fmla="*/ 500104 w 587996"/>
                <a:gd name="connsiteY4-60" fmla="*/ 236842 h 236842"/>
                <a:gd name="connsiteX0-61" fmla="*/ 3356 w 587996"/>
                <a:gd name="connsiteY0-62" fmla="*/ 0 h 244339"/>
                <a:gd name="connsiteX1-63" fmla="*/ 86483 w 587996"/>
                <a:gd name="connsiteY1-64" fmla="*/ 135082 h 244339"/>
                <a:gd name="connsiteX2-65" fmla="*/ 523917 w 587996"/>
                <a:gd name="connsiteY2-66" fmla="*/ 151322 h 244339"/>
                <a:gd name="connsiteX3-67" fmla="*/ 585469 w 587996"/>
                <a:gd name="connsiteY3-68" fmla="*/ 220330 h 244339"/>
                <a:gd name="connsiteX4-69" fmla="*/ 534036 w 587996"/>
                <a:gd name="connsiteY4-70" fmla="*/ 244339 h 244339"/>
                <a:gd name="connsiteX0-71" fmla="*/ 3559 w 591992"/>
                <a:gd name="connsiteY0-72" fmla="*/ 0 h 244339"/>
                <a:gd name="connsiteX1-73" fmla="*/ 86686 w 591992"/>
                <a:gd name="connsiteY1-74" fmla="*/ 135082 h 244339"/>
                <a:gd name="connsiteX2-75" fmla="*/ 535168 w 591992"/>
                <a:gd name="connsiteY2-76" fmla="*/ 129124 h 244339"/>
                <a:gd name="connsiteX3-77" fmla="*/ 585672 w 591992"/>
                <a:gd name="connsiteY3-78" fmla="*/ 220330 h 244339"/>
                <a:gd name="connsiteX4-79" fmla="*/ 534239 w 591992"/>
                <a:gd name="connsiteY4-80" fmla="*/ 244339 h 244339"/>
                <a:gd name="connsiteX0-81" fmla="*/ 3559 w 594181"/>
                <a:gd name="connsiteY0-82" fmla="*/ 0 h 244339"/>
                <a:gd name="connsiteX1-83" fmla="*/ 86686 w 594181"/>
                <a:gd name="connsiteY1-84" fmla="*/ 135082 h 244339"/>
                <a:gd name="connsiteX2-85" fmla="*/ 535168 w 594181"/>
                <a:gd name="connsiteY2-86" fmla="*/ 129124 h 244339"/>
                <a:gd name="connsiteX3-87" fmla="*/ 588993 w 594181"/>
                <a:gd name="connsiteY3-88" fmla="*/ 190464 h 244339"/>
                <a:gd name="connsiteX4-89" fmla="*/ 534239 w 594181"/>
                <a:gd name="connsiteY4-90" fmla="*/ 244339 h 244339"/>
                <a:gd name="connsiteX0-91" fmla="*/ 3559 w 594181"/>
                <a:gd name="connsiteY0-92" fmla="*/ 0 h 221164"/>
                <a:gd name="connsiteX1-93" fmla="*/ 86686 w 594181"/>
                <a:gd name="connsiteY1-94" fmla="*/ 135082 h 221164"/>
                <a:gd name="connsiteX2-95" fmla="*/ 535168 w 594181"/>
                <a:gd name="connsiteY2-96" fmla="*/ 129124 h 221164"/>
                <a:gd name="connsiteX3-97" fmla="*/ 588993 w 594181"/>
                <a:gd name="connsiteY3-98" fmla="*/ 190464 h 221164"/>
                <a:gd name="connsiteX4-99" fmla="*/ 537268 w 594181"/>
                <a:gd name="connsiteY4-100" fmla="*/ 221163 h 2211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94181" h="221164">
                  <a:moveTo>
                    <a:pt x="3559" y="0"/>
                  </a:moveTo>
                  <a:cubicBezTo>
                    <a:pt x="-5966" y="54552"/>
                    <a:pt x="-1915" y="113561"/>
                    <a:pt x="86686" y="135082"/>
                  </a:cubicBezTo>
                  <a:cubicBezTo>
                    <a:pt x="175287" y="156603"/>
                    <a:pt x="451450" y="119894"/>
                    <a:pt x="535168" y="129124"/>
                  </a:cubicBezTo>
                  <a:cubicBezTo>
                    <a:pt x="618886" y="138354"/>
                    <a:pt x="588993" y="190464"/>
                    <a:pt x="588993" y="190464"/>
                  </a:cubicBezTo>
                  <a:lnTo>
                    <a:pt x="537268" y="221163"/>
                  </a:lnTo>
                </a:path>
              </a:pathLst>
            </a:custGeom>
            <a:noFill/>
            <a:ln w="317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9" name="组合 218"/>
          <p:cNvGrpSpPr/>
          <p:nvPr/>
        </p:nvGrpSpPr>
        <p:grpSpPr>
          <a:xfrm rot="7394862">
            <a:off x="7684886" y="2638066"/>
            <a:ext cx="359587" cy="542028"/>
            <a:chOff x="3066377" y="1779094"/>
            <a:chExt cx="520068" cy="783931"/>
          </a:xfrm>
        </p:grpSpPr>
        <p:grpSp>
          <p:nvGrpSpPr>
            <p:cNvPr id="220" name="组合 219"/>
            <p:cNvGrpSpPr/>
            <p:nvPr/>
          </p:nvGrpSpPr>
          <p:grpSpPr>
            <a:xfrm rot="5811537" flipV="1">
              <a:off x="2934445" y="1911026"/>
              <a:ext cx="783931" cy="520068"/>
              <a:chOff x="1386480" y="1639600"/>
              <a:chExt cx="918295" cy="522368"/>
            </a:xfrm>
          </p:grpSpPr>
          <p:grpSp>
            <p:nvGrpSpPr>
              <p:cNvPr id="222" name="组合 221"/>
              <p:cNvGrpSpPr/>
              <p:nvPr/>
            </p:nvGrpSpPr>
            <p:grpSpPr>
              <a:xfrm rot="14162040" flipV="1">
                <a:off x="1755887" y="1613080"/>
                <a:ext cx="336269" cy="761507"/>
                <a:chOff x="3272537" y="2308003"/>
                <a:chExt cx="444645" cy="719624"/>
              </a:xfrm>
            </p:grpSpPr>
            <p:sp>
              <p:nvSpPr>
                <p:cNvPr id="225" name="任意多边形: 形状 26"/>
                <p:cNvSpPr/>
                <p:nvPr/>
              </p:nvSpPr>
              <p:spPr>
                <a:xfrm rot="16200000">
                  <a:off x="2968103" y="2612437"/>
                  <a:ext cx="719624" cy="110756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7103 w 692188"/>
                    <a:gd name="connsiteY0-2" fmla="*/ 0 h 218209"/>
                    <a:gd name="connsiteX1-3" fmla="*/ 90230 w 692188"/>
                    <a:gd name="connsiteY1-4" fmla="*/ 135082 h 218209"/>
                    <a:gd name="connsiteX2-5" fmla="*/ 666418 w 692188"/>
                    <a:gd name="connsiteY2-6" fmla="*/ 158137 h 218209"/>
                    <a:gd name="connsiteX3-7" fmla="*/ 599385 w 692188"/>
                    <a:gd name="connsiteY3-8" fmla="*/ 218209 h 218209"/>
                    <a:gd name="connsiteX4-9" fmla="*/ 599385 w 692188"/>
                    <a:gd name="connsiteY4-10" fmla="*/ 218209 h 218209"/>
                    <a:gd name="connsiteX0-11" fmla="*/ 7103 w 804262"/>
                    <a:gd name="connsiteY0-12" fmla="*/ 0 h 418066"/>
                    <a:gd name="connsiteX1-13" fmla="*/ 90230 w 804262"/>
                    <a:gd name="connsiteY1-14" fmla="*/ 135082 h 418066"/>
                    <a:gd name="connsiteX2-15" fmla="*/ 666418 w 804262"/>
                    <a:gd name="connsiteY2-16" fmla="*/ 158137 h 418066"/>
                    <a:gd name="connsiteX3-17" fmla="*/ 599385 w 804262"/>
                    <a:gd name="connsiteY3-18" fmla="*/ 218209 h 418066"/>
                    <a:gd name="connsiteX4-19" fmla="*/ 804262 w 804262"/>
                    <a:gd name="connsiteY4-20" fmla="*/ 418065 h 418066"/>
                    <a:gd name="connsiteX0-21" fmla="*/ 7103 w 804262"/>
                    <a:gd name="connsiteY0-22" fmla="*/ 0 h 418064"/>
                    <a:gd name="connsiteX1-23" fmla="*/ 90230 w 804262"/>
                    <a:gd name="connsiteY1-24" fmla="*/ 135082 h 418064"/>
                    <a:gd name="connsiteX2-25" fmla="*/ 666418 w 804262"/>
                    <a:gd name="connsiteY2-26" fmla="*/ 158137 h 418064"/>
                    <a:gd name="connsiteX3-27" fmla="*/ 649061 w 804262"/>
                    <a:gd name="connsiteY3-28" fmla="*/ 234353 h 418064"/>
                    <a:gd name="connsiteX4-29" fmla="*/ 804262 w 804262"/>
                    <a:gd name="connsiteY4-30" fmla="*/ 418065 h 418064"/>
                    <a:gd name="connsiteX0-31" fmla="*/ 7103 w 703746"/>
                    <a:gd name="connsiteY0-32" fmla="*/ 0 h 234354"/>
                    <a:gd name="connsiteX1-33" fmla="*/ 90230 w 703746"/>
                    <a:gd name="connsiteY1-34" fmla="*/ 135082 h 234354"/>
                    <a:gd name="connsiteX2-35" fmla="*/ 666418 w 703746"/>
                    <a:gd name="connsiteY2-36" fmla="*/ 158137 h 234354"/>
                    <a:gd name="connsiteX3-37" fmla="*/ 649061 w 703746"/>
                    <a:gd name="connsiteY3-38" fmla="*/ 234353 h 234354"/>
                    <a:gd name="connsiteX0-39" fmla="*/ 7103 w 708469"/>
                    <a:gd name="connsiteY0-40" fmla="*/ 0 h 249688"/>
                    <a:gd name="connsiteX1-41" fmla="*/ 90230 w 708469"/>
                    <a:gd name="connsiteY1-42" fmla="*/ 135082 h 249688"/>
                    <a:gd name="connsiteX2-43" fmla="*/ 666418 w 708469"/>
                    <a:gd name="connsiteY2-44" fmla="*/ 158137 h 249688"/>
                    <a:gd name="connsiteX3-45" fmla="*/ 664513 w 708469"/>
                    <a:gd name="connsiteY3-46" fmla="*/ 249688 h 249688"/>
                    <a:gd name="connsiteX0-47" fmla="*/ 1435 w 767430"/>
                    <a:gd name="connsiteY0-48" fmla="*/ -1 h 200383"/>
                    <a:gd name="connsiteX1-49" fmla="*/ 149191 w 767430"/>
                    <a:gd name="connsiteY1-50" fmla="*/ 85777 h 200383"/>
                    <a:gd name="connsiteX2-51" fmla="*/ 725379 w 767430"/>
                    <a:gd name="connsiteY2-52" fmla="*/ 108832 h 200383"/>
                    <a:gd name="connsiteX3-53" fmla="*/ 723474 w 767430"/>
                    <a:gd name="connsiteY3-54" fmla="*/ 200383 h 200383"/>
                    <a:gd name="connsiteX0-55" fmla="*/ 1067 w 787985"/>
                    <a:gd name="connsiteY0-56" fmla="*/ 0 h 182754"/>
                    <a:gd name="connsiteX1-57" fmla="*/ 169746 w 787985"/>
                    <a:gd name="connsiteY1-58" fmla="*/ 68148 h 182754"/>
                    <a:gd name="connsiteX2-59" fmla="*/ 745934 w 787985"/>
                    <a:gd name="connsiteY2-60" fmla="*/ 91203 h 182754"/>
                    <a:gd name="connsiteX3-61" fmla="*/ 744029 w 787985"/>
                    <a:gd name="connsiteY3-62" fmla="*/ 182754 h 182754"/>
                    <a:gd name="connsiteX0-63" fmla="*/ 0 w 786918"/>
                    <a:gd name="connsiteY0-64" fmla="*/ 0 h 182754"/>
                    <a:gd name="connsiteX1-65" fmla="*/ 168679 w 786918"/>
                    <a:gd name="connsiteY1-66" fmla="*/ 68148 h 182754"/>
                    <a:gd name="connsiteX2-67" fmla="*/ 744867 w 786918"/>
                    <a:gd name="connsiteY2-68" fmla="*/ 91203 h 182754"/>
                    <a:gd name="connsiteX3-69" fmla="*/ 742962 w 786918"/>
                    <a:gd name="connsiteY3-70" fmla="*/ 182754 h 182754"/>
                    <a:gd name="connsiteX0-71" fmla="*/ 0 w 786918"/>
                    <a:gd name="connsiteY0-72" fmla="*/ 110 h 182864"/>
                    <a:gd name="connsiteX1-73" fmla="*/ 168679 w 786918"/>
                    <a:gd name="connsiteY1-74" fmla="*/ 68258 h 182864"/>
                    <a:gd name="connsiteX2-75" fmla="*/ 744867 w 786918"/>
                    <a:gd name="connsiteY2-76" fmla="*/ 91313 h 182864"/>
                    <a:gd name="connsiteX3-77" fmla="*/ 742962 w 786918"/>
                    <a:gd name="connsiteY3-78" fmla="*/ 182864 h 182864"/>
                    <a:gd name="connsiteX0-79" fmla="*/ 0 w 786918"/>
                    <a:gd name="connsiteY0-80" fmla="*/ 0 h 182754"/>
                    <a:gd name="connsiteX1-81" fmla="*/ 168679 w 786918"/>
                    <a:gd name="connsiteY1-82" fmla="*/ 68148 h 182754"/>
                    <a:gd name="connsiteX2-83" fmla="*/ 744867 w 786918"/>
                    <a:gd name="connsiteY2-84" fmla="*/ 91203 h 182754"/>
                    <a:gd name="connsiteX3-85" fmla="*/ 742962 w 786918"/>
                    <a:gd name="connsiteY3-86" fmla="*/ 182754 h 182754"/>
                    <a:gd name="connsiteX0-87" fmla="*/ 0 w 787244"/>
                    <a:gd name="connsiteY0-88" fmla="*/ 0 h 182754"/>
                    <a:gd name="connsiteX1-89" fmla="*/ 164274 w 787244"/>
                    <a:gd name="connsiteY1-90" fmla="*/ 30614 h 182754"/>
                    <a:gd name="connsiteX2-91" fmla="*/ 744867 w 787244"/>
                    <a:gd name="connsiteY2-92" fmla="*/ 91203 h 182754"/>
                    <a:gd name="connsiteX3-93" fmla="*/ 742962 w 787244"/>
                    <a:gd name="connsiteY3-94" fmla="*/ 182754 h 182754"/>
                    <a:gd name="connsiteX0-95" fmla="*/ 0 w 622970"/>
                    <a:gd name="connsiteY0-96" fmla="*/ 0 h 152140"/>
                    <a:gd name="connsiteX1-97" fmla="*/ 580593 w 622970"/>
                    <a:gd name="connsiteY1-98" fmla="*/ 60589 h 152140"/>
                    <a:gd name="connsiteX2-99" fmla="*/ 578688 w 622970"/>
                    <a:gd name="connsiteY2-100" fmla="*/ 152140 h 152140"/>
                    <a:gd name="connsiteX0-101" fmla="*/ 0 w 775994"/>
                    <a:gd name="connsiteY0-102" fmla="*/ -1 h 166133"/>
                    <a:gd name="connsiteX1-103" fmla="*/ 723065 w 775994"/>
                    <a:gd name="connsiteY1-104" fmla="*/ 74582 h 166133"/>
                    <a:gd name="connsiteX2-105" fmla="*/ 721160 w 775994"/>
                    <a:gd name="connsiteY2-106" fmla="*/ 166133 h 16613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775994" h="166133">
                      <a:moveTo>
                        <a:pt x="0" y="-1"/>
                      </a:moveTo>
                      <a:cubicBezTo>
                        <a:pt x="124144" y="15199"/>
                        <a:pt x="602872" y="46893"/>
                        <a:pt x="723065" y="74582"/>
                      </a:cubicBezTo>
                      <a:cubicBezTo>
                        <a:pt x="843258" y="102271"/>
                        <a:pt x="721160" y="166133"/>
                        <a:pt x="721160" y="166133"/>
                      </a:cubicBez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6" name="任意多边形: 形状 26"/>
                <p:cNvSpPr/>
                <p:nvPr/>
              </p:nvSpPr>
              <p:spPr>
                <a:xfrm rot="16200000">
                  <a:off x="3099371" y="2585162"/>
                  <a:ext cx="650389" cy="173829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5562 w 687495"/>
                    <a:gd name="connsiteY0-2" fmla="*/ 0 h 218209"/>
                    <a:gd name="connsiteX1-3" fmla="*/ 88689 w 687495"/>
                    <a:gd name="connsiteY1-4" fmla="*/ 135082 h 218209"/>
                    <a:gd name="connsiteX2-5" fmla="*/ 618626 w 687495"/>
                    <a:gd name="connsiteY2-6" fmla="*/ 155864 h 218209"/>
                    <a:gd name="connsiteX3-7" fmla="*/ 678732 w 687495"/>
                    <a:gd name="connsiteY3-8" fmla="*/ 199374 h 218209"/>
                    <a:gd name="connsiteX4-9" fmla="*/ 597844 w 687495"/>
                    <a:gd name="connsiteY4-10" fmla="*/ 218209 h 218209"/>
                    <a:gd name="connsiteX5" fmla="*/ 597844 w 687495"/>
                    <a:gd name="connsiteY5" fmla="*/ 218209 h 218209"/>
                    <a:gd name="connsiteX0-11" fmla="*/ 5562 w 687494"/>
                    <a:gd name="connsiteY0-12" fmla="*/ 0 h 246265"/>
                    <a:gd name="connsiteX1-13" fmla="*/ 88689 w 687494"/>
                    <a:gd name="connsiteY1-14" fmla="*/ 135082 h 246265"/>
                    <a:gd name="connsiteX2-15" fmla="*/ 618626 w 687494"/>
                    <a:gd name="connsiteY2-16" fmla="*/ 155864 h 246265"/>
                    <a:gd name="connsiteX3-17" fmla="*/ 678732 w 687494"/>
                    <a:gd name="connsiteY3-18" fmla="*/ 199374 h 246265"/>
                    <a:gd name="connsiteX4-19" fmla="*/ 597844 w 687494"/>
                    <a:gd name="connsiteY4-20" fmla="*/ 218209 h 246265"/>
                    <a:gd name="connsiteX5-21" fmla="*/ 634907 w 687494"/>
                    <a:gd name="connsiteY5-22" fmla="*/ 246266 h 246265"/>
                    <a:gd name="connsiteX0-23" fmla="*/ 5562 w 687494"/>
                    <a:gd name="connsiteY0-24" fmla="*/ 0 h 218209"/>
                    <a:gd name="connsiteX1-25" fmla="*/ 88689 w 687494"/>
                    <a:gd name="connsiteY1-26" fmla="*/ 135082 h 218209"/>
                    <a:gd name="connsiteX2-27" fmla="*/ 618626 w 687494"/>
                    <a:gd name="connsiteY2-28" fmla="*/ 155864 h 218209"/>
                    <a:gd name="connsiteX3-29" fmla="*/ 678732 w 687494"/>
                    <a:gd name="connsiteY3-30" fmla="*/ 199374 h 218209"/>
                    <a:gd name="connsiteX4-31" fmla="*/ 597844 w 687494"/>
                    <a:gd name="connsiteY4-32" fmla="*/ 218209 h 218209"/>
                    <a:gd name="connsiteX0-33" fmla="*/ 5562 w 687494"/>
                    <a:gd name="connsiteY0-34" fmla="*/ 0 h 232885"/>
                    <a:gd name="connsiteX1-35" fmla="*/ 88689 w 687494"/>
                    <a:gd name="connsiteY1-36" fmla="*/ 135082 h 232885"/>
                    <a:gd name="connsiteX2-37" fmla="*/ 618626 w 687494"/>
                    <a:gd name="connsiteY2-38" fmla="*/ 155864 h 232885"/>
                    <a:gd name="connsiteX3-39" fmla="*/ 678732 w 687494"/>
                    <a:gd name="connsiteY3-40" fmla="*/ 199374 h 232885"/>
                    <a:gd name="connsiteX4-41" fmla="*/ 635491 w 687494"/>
                    <a:gd name="connsiteY4-42" fmla="*/ 232886 h 232885"/>
                    <a:gd name="connsiteX0-43" fmla="*/ 5562 w 684304"/>
                    <a:gd name="connsiteY0-44" fmla="*/ 0 h 232887"/>
                    <a:gd name="connsiteX1-45" fmla="*/ 88689 w 684304"/>
                    <a:gd name="connsiteY1-46" fmla="*/ 135082 h 232887"/>
                    <a:gd name="connsiteX2-47" fmla="*/ 618626 w 684304"/>
                    <a:gd name="connsiteY2-48" fmla="*/ 155864 h 232887"/>
                    <a:gd name="connsiteX3-49" fmla="*/ 673743 w 684304"/>
                    <a:gd name="connsiteY3-50" fmla="*/ 175223 h 232887"/>
                    <a:gd name="connsiteX4-51" fmla="*/ 635491 w 684304"/>
                    <a:gd name="connsiteY4-52" fmla="*/ 232886 h 232887"/>
                    <a:gd name="connsiteX0-53" fmla="*/ 5562 w 684305"/>
                    <a:gd name="connsiteY0-54" fmla="*/ 0 h 247245"/>
                    <a:gd name="connsiteX1-55" fmla="*/ 88689 w 684305"/>
                    <a:gd name="connsiteY1-56" fmla="*/ 135082 h 247245"/>
                    <a:gd name="connsiteX2-57" fmla="*/ 618626 w 684305"/>
                    <a:gd name="connsiteY2-58" fmla="*/ 155864 h 247245"/>
                    <a:gd name="connsiteX3-59" fmla="*/ 673743 w 684305"/>
                    <a:gd name="connsiteY3-60" fmla="*/ 175223 h 247245"/>
                    <a:gd name="connsiteX4-61" fmla="*/ 642924 w 684305"/>
                    <a:gd name="connsiteY4-62" fmla="*/ 247244 h 247245"/>
                    <a:gd name="connsiteX0-63" fmla="*/ 5562 w 694353"/>
                    <a:gd name="connsiteY0-64" fmla="*/ 0 h 247243"/>
                    <a:gd name="connsiteX1-65" fmla="*/ 88689 w 694353"/>
                    <a:gd name="connsiteY1-66" fmla="*/ 135082 h 247243"/>
                    <a:gd name="connsiteX2-67" fmla="*/ 618626 w 694353"/>
                    <a:gd name="connsiteY2-68" fmla="*/ 155864 h 247243"/>
                    <a:gd name="connsiteX3-69" fmla="*/ 688610 w 694353"/>
                    <a:gd name="connsiteY3-70" fmla="*/ 203941 h 247243"/>
                    <a:gd name="connsiteX4-71" fmla="*/ 642924 w 694353"/>
                    <a:gd name="connsiteY4-72" fmla="*/ 247244 h 247243"/>
                    <a:gd name="connsiteX0-73" fmla="*/ 5562 w 688656"/>
                    <a:gd name="connsiteY0-74" fmla="*/ 0 h 247245"/>
                    <a:gd name="connsiteX1-75" fmla="*/ 88689 w 688656"/>
                    <a:gd name="connsiteY1-76" fmla="*/ 135082 h 247245"/>
                    <a:gd name="connsiteX2-77" fmla="*/ 618626 w 688656"/>
                    <a:gd name="connsiteY2-78" fmla="*/ 155864 h 247245"/>
                    <a:gd name="connsiteX3-79" fmla="*/ 688610 w 688656"/>
                    <a:gd name="connsiteY3-80" fmla="*/ 203941 h 247245"/>
                    <a:gd name="connsiteX4-81" fmla="*/ 642924 w 688656"/>
                    <a:gd name="connsiteY4-82" fmla="*/ 247244 h 247245"/>
                    <a:gd name="connsiteX0-83" fmla="*/ 5562 w 688655"/>
                    <a:gd name="connsiteY0-84" fmla="*/ 0 h 247243"/>
                    <a:gd name="connsiteX1-85" fmla="*/ 88689 w 688655"/>
                    <a:gd name="connsiteY1-86" fmla="*/ 135082 h 247243"/>
                    <a:gd name="connsiteX2-87" fmla="*/ 618626 w 688655"/>
                    <a:gd name="connsiteY2-88" fmla="*/ 155864 h 247243"/>
                    <a:gd name="connsiteX3-89" fmla="*/ 688610 w 688655"/>
                    <a:gd name="connsiteY3-90" fmla="*/ 203941 h 247243"/>
                    <a:gd name="connsiteX4-91" fmla="*/ 642924 w 688655"/>
                    <a:gd name="connsiteY4-92" fmla="*/ 247244 h 247243"/>
                    <a:gd name="connsiteX0-93" fmla="*/ 5562 w 688655"/>
                    <a:gd name="connsiteY0-94" fmla="*/ 0 h 203941"/>
                    <a:gd name="connsiteX1-95" fmla="*/ 88689 w 688655"/>
                    <a:gd name="connsiteY1-96" fmla="*/ 135082 h 203941"/>
                    <a:gd name="connsiteX2-97" fmla="*/ 618626 w 688655"/>
                    <a:gd name="connsiteY2-98" fmla="*/ 155864 h 203941"/>
                    <a:gd name="connsiteX3-99" fmla="*/ 688610 w 688655"/>
                    <a:gd name="connsiteY3-100" fmla="*/ 203941 h 203941"/>
                    <a:gd name="connsiteX0-101" fmla="*/ 5562 w 677530"/>
                    <a:gd name="connsiteY0-102" fmla="*/ 0 h 242131"/>
                    <a:gd name="connsiteX1-103" fmla="*/ 88689 w 677530"/>
                    <a:gd name="connsiteY1-104" fmla="*/ 135082 h 242131"/>
                    <a:gd name="connsiteX2-105" fmla="*/ 618626 w 677530"/>
                    <a:gd name="connsiteY2-106" fmla="*/ 155864 h 242131"/>
                    <a:gd name="connsiteX3-107" fmla="*/ 670817 w 677530"/>
                    <a:gd name="connsiteY3-108" fmla="*/ 242131 h 242131"/>
                    <a:gd name="connsiteX0-109" fmla="*/ 5562 w 664333"/>
                    <a:gd name="connsiteY0-110" fmla="*/ 0 h 238712"/>
                    <a:gd name="connsiteX1-111" fmla="*/ 88689 w 664333"/>
                    <a:gd name="connsiteY1-112" fmla="*/ 135082 h 238712"/>
                    <a:gd name="connsiteX2-113" fmla="*/ 618626 w 664333"/>
                    <a:gd name="connsiteY2-114" fmla="*/ 155864 h 238712"/>
                    <a:gd name="connsiteX3-115" fmla="*/ 642752 w 664333"/>
                    <a:gd name="connsiteY3-116" fmla="*/ 238712 h 238712"/>
                    <a:gd name="connsiteX0-117" fmla="*/ 5562 w 711991"/>
                    <a:gd name="connsiteY0-118" fmla="*/ 0 h 314413"/>
                    <a:gd name="connsiteX1-119" fmla="*/ 88689 w 711991"/>
                    <a:gd name="connsiteY1-120" fmla="*/ 135082 h 314413"/>
                    <a:gd name="connsiteX2-121" fmla="*/ 618626 w 711991"/>
                    <a:gd name="connsiteY2-122" fmla="*/ 155864 h 314413"/>
                    <a:gd name="connsiteX3-123" fmla="*/ 711991 w 711991"/>
                    <a:gd name="connsiteY3-124" fmla="*/ 314414 h 314413"/>
                    <a:gd name="connsiteX0-125" fmla="*/ 5562 w 665363"/>
                    <a:gd name="connsiteY0-126" fmla="*/ 0 h 272655"/>
                    <a:gd name="connsiteX1-127" fmla="*/ 88689 w 665363"/>
                    <a:gd name="connsiteY1-128" fmla="*/ 135082 h 272655"/>
                    <a:gd name="connsiteX2-129" fmla="*/ 618626 w 665363"/>
                    <a:gd name="connsiteY2-130" fmla="*/ 155864 h 272655"/>
                    <a:gd name="connsiteX3-131" fmla="*/ 645298 w 665363"/>
                    <a:gd name="connsiteY3-132" fmla="*/ 272656 h 272655"/>
                    <a:gd name="connsiteX0-133" fmla="*/ 5562 w 676446"/>
                    <a:gd name="connsiteY0-134" fmla="*/ 0 h 272657"/>
                    <a:gd name="connsiteX1-135" fmla="*/ 88689 w 676446"/>
                    <a:gd name="connsiteY1-136" fmla="*/ 135082 h 272657"/>
                    <a:gd name="connsiteX2-137" fmla="*/ 618626 w 676446"/>
                    <a:gd name="connsiteY2-138" fmla="*/ 155864 h 272657"/>
                    <a:gd name="connsiteX3-139" fmla="*/ 645298 w 676446"/>
                    <a:gd name="connsiteY3-140" fmla="*/ 272656 h 272657"/>
                    <a:gd name="connsiteX0-141" fmla="*/ 20123 w 691007"/>
                    <a:gd name="connsiteY0-142" fmla="*/ 0 h 272655"/>
                    <a:gd name="connsiteX1-143" fmla="*/ 103250 w 691007"/>
                    <a:gd name="connsiteY1-144" fmla="*/ 135082 h 272655"/>
                    <a:gd name="connsiteX2-145" fmla="*/ 633187 w 691007"/>
                    <a:gd name="connsiteY2-146" fmla="*/ 155864 h 272655"/>
                    <a:gd name="connsiteX3-147" fmla="*/ 659859 w 691007"/>
                    <a:gd name="connsiteY3-148" fmla="*/ 272656 h 272655"/>
                    <a:gd name="connsiteX0-149" fmla="*/ 17841 w 701337"/>
                    <a:gd name="connsiteY0-150" fmla="*/ 1 h 260740"/>
                    <a:gd name="connsiteX1-151" fmla="*/ 113580 w 701337"/>
                    <a:gd name="connsiteY1-152" fmla="*/ 123165 h 260740"/>
                    <a:gd name="connsiteX2-153" fmla="*/ 643517 w 701337"/>
                    <a:gd name="connsiteY2-154" fmla="*/ 143947 h 260740"/>
                    <a:gd name="connsiteX3-155" fmla="*/ 670189 w 701337"/>
                    <a:gd name="connsiteY3-156" fmla="*/ 260739 h 26074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701337" h="260740">
                      <a:moveTo>
                        <a:pt x="17841" y="1"/>
                      </a:moveTo>
                      <a:cubicBezTo>
                        <a:pt x="-24636" y="70720"/>
                        <a:pt x="9301" y="99174"/>
                        <a:pt x="113580" y="123165"/>
                      </a:cubicBezTo>
                      <a:cubicBezTo>
                        <a:pt x="217859" y="147156"/>
                        <a:pt x="525421" y="101115"/>
                        <a:pt x="643517" y="143947"/>
                      </a:cubicBezTo>
                      <a:cubicBezTo>
                        <a:pt x="761613" y="186779"/>
                        <a:pt x="660646" y="225217"/>
                        <a:pt x="670189" y="260739"/>
                      </a:cubicBez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7" name="任意多边形: 形状 26"/>
                <p:cNvSpPr/>
                <p:nvPr/>
              </p:nvSpPr>
              <p:spPr>
                <a:xfrm rot="16200000">
                  <a:off x="3227403" y="2605742"/>
                  <a:ext cx="618185" cy="145474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20556 w 666610"/>
                    <a:gd name="connsiteY0-2" fmla="*/ 0 h 218209"/>
                    <a:gd name="connsiteX1-3" fmla="*/ 103683 w 666610"/>
                    <a:gd name="connsiteY1-4" fmla="*/ 135082 h 218209"/>
                    <a:gd name="connsiteX2-5" fmla="*/ 633620 w 666610"/>
                    <a:gd name="connsiteY2-6" fmla="*/ 155864 h 218209"/>
                    <a:gd name="connsiteX3-7" fmla="*/ 612838 w 666610"/>
                    <a:gd name="connsiteY3-8" fmla="*/ 218209 h 218209"/>
                    <a:gd name="connsiteX4-9" fmla="*/ 612838 w 666610"/>
                    <a:gd name="connsiteY4-10" fmla="*/ 218209 h 21820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610" h="218209">
                      <a:moveTo>
                        <a:pt x="20556" y="0"/>
                      </a:moveTo>
                      <a:cubicBezTo>
                        <a:pt x="-22901" y="47056"/>
                        <a:pt x="1506" y="109105"/>
                        <a:pt x="103683" y="135082"/>
                      </a:cubicBezTo>
                      <a:cubicBezTo>
                        <a:pt x="205860" y="161059"/>
                        <a:pt x="548761" y="142010"/>
                        <a:pt x="633620" y="155864"/>
                      </a:cubicBezTo>
                      <a:cubicBezTo>
                        <a:pt x="718479" y="169718"/>
                        <a:pt x="612838" y="218209"/>
                        <a:pt x="612838" y="218209"/>
                      </a:cubicBezTo>
                      <a:lnTo>
                        <a:pt x="612838" y="218209"/>
                      </a:ln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8" name="任意多边形: 形状 26"/>
                <p:cNvSpPr/>
                <p:nvPr/>
              </p:nvSpPr>
              <p:spPr>
                <a:xfrm rot="16200000">
                  <a:off x="3355558" y="2615772"/>
                  <a:ext cx="583211" cy="140036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4572 w 623888"/>
                    <a:gd name="connsiteY0-2" fmla="*/ 0 h 218209"/>
                    <a:gd name="connsiteX1-3" fmla="*/ 87699 w 623888"/>
                    <a:gd name="connsiteY1-4" fmla="*/ 135082 h 218209"/>
                    <a:gd name="connsiteX2-5" fmla="*/ 581846 w 623888"/>
                    <a:gd name="connsiteY2-6" fmla="*/ 144776 h 218209"/>
                    <a:gd name="connsiteX3-7" fmla="*/ 596854 w 623888"/>
                    <a:gd name="connsiteY3-8" fmla="*/ 218209 h 218209"/>
                    <a:gd name="connsiteX4-9" fmla="*/ 596854 w 623888"/>
                    <a:gd name="connsiteY4-10" fmla="*/ 218209 h 218209"/>
                    <a:gd name="connsiteX0-11" fmla="*/ 4572 w 623887"/>
                    <a:gd name="connsiteY0-12" fmla="*/ 0 h 218209"/>
                    <a:gd name="connsiteX1-13" fmla="*/ 87699 w 623887"/>
                    <a:gd name="connsiteY1-14" fmla="*/ 135082 h 218209"/>
                    <a:gd name="connsiteX2-15" fmla="*/ 581846 w 623887"/>
                    <a:gd name="connsiteY2-16" fmla="*/ 144776 h 218209"/>
                    <a:gd name="connsiteX3-17" fmla="*/ 596854 w 623887"/>
                    <a:gd name="connsiteY3-18" fmla="*/ 218209 h 218209"/>
                    <a:gd name="connsiteX4-19" fmla="*/ 585412 w 623887"/>
                    <a:gd name="connsiteY4-20" fmla="*/ 203364 h 218209"/>
                    <a:gd name="connsiteX0-21" fmla="*/ 18961 w 638276"/>
                    <a:gd name="connsiteY0-22" fmla="*/ 0 h 218209"/>
                    <a:gd name="connsiteX1-23" fmla="*/ 102088 w 638276"/>
                    <a:gd name="connsiteY1-24" fmla="*/ 135082 h 218209"/>
                    <a:gd name="connsiteX2-25" fmla="*/ 596235 w 638276"/>
                    <a:gd name="connsiteY2-26" fmla="*/ 144776 h 218209"/>
                    <a:gd name="connsiteX3-27" fmla="*/ 611243 w 638276"/>
                    <a:gd name="connsiteY3-28" fmla="*/ 218209 h 218209"/>
                    <a:gd name="connsiteX4-29" fmla="*/ 599801 w 638276"/>
                    <a:gd name="connsiteY4-30" fmla="*/ 203364 h 218209"/>
                    <a:gd name="connsiteX0-31" fmla="*/ 21317 w 628897"/>
                    <a:gd name="connsiteY0-32" fmla="*/ 1 h 210053"/>
                    <a:gd name="connsiteX1-33" fmla="*/ 92709 w 628897"/>
                    <a:gd name="connsiteY1-34" fmla="*/ 126926 h 210053"/>
                    <a:gd name="connsiteX2-35" fmla="*/ 586856 w 628897"/>
                    <a:gd name="connsiteY2-36" fmla="*/ 136620 h 210053"/>
                    <a:gd name="connsiteX3-37" fmla="*/ 601864 w 628897"/>
                    <a:gd name="connsiteY3-38" fmla="*/ 210053 h 210053"/>
                    <a:gd name="connsiteX4-39" fmla="*/ 590422 w 628897"/>
                    <a:gd name="connsiteY4-40" fmla="*/ 195208 h 2100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28897" h="210053">
                      <a:moveTo>
                        <a:pt x="21317" y="1"/>
                      </a:moveTo>
                      <a:cubicBezTo>
                        <a:pt x="-21161" y="70718"/>
                        <a:pt x="-1547" y="104156"/>
                        <a:pt x="92709" y="126926"/>
                      </a:cubicBezTo>
                      <a:cubicBezTo>
                        <a:pt x="186965" y="149696"/>
                        <a:pt x="501997" y="122766"/>
                        <a:pt x="586856" y="136620"/>
                      </a:cubicBezTo>
                      <a:cubicBezTo>
                        <a:pt x="671715" y="150474"/>
                        <a:pt x="601864" y="210053"/>
                        <a:pt x="601864" y="210053"/>
                      </a:cubicBezTo>
                      <a:lnTo>
                        <a:pt x="590422" y="195208"/>
                      </a:ln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23" name="任意多边形: 形状 26"/>
              <p:cNvSpPr/>
              <p:nvPr/>
            </p:nvSpPr>
            <p:spPr>
              <a:xfrm rot="19562040" flipV="1">
                <a:off x="1431678" y="1701125"/>
                <a:ext cx="554926" cy="119410"/>
              </a:xfrm>
              <a:custGeom>
                <a:avLst/>
                <a:gdLst>
                  <a:gd name="connsiteX0" fmla="*/ 5562 w 651616"/>
                  <a:gd name="connsiteY0" fmla="*/ 0 h 218209"/>
                  <a:gd name="connsiteX1" fmla="*/ 88689 w 651616"/>
                  <a:gd name="connsiteY1" fmla="*/ 135082 h 218209"/>
                  <a:gd name="connsiteX2" fmla="*/ 618626 w 651616"/>
                  <a:gd name="connsiteY2" fmla="*/ 155864 h 218209"/>
                  <a:gd name="connsiteX3" fmla="*/ 597844 w 651616"/>
                  <a:gd name="connsiteY3" fmla="*/ 218209 h 218209"/>
                  <a:gd name="connsiteX4" fmla="*/ 597844 w 651616"/>
                  <a:gd name="connsiteY4" fmla="*/ 218209 h 218209"/>
                  <a:gd name="connsiteX0-1" fmla="*/ 3356 w 596372"/>
                  <a:gd name="connsiteY0-2" fmla="*/ 0 h 218209"/>
                  <a:gd name="connsiteX1-3" fmla="*/ 86483 w 596372"/>
                  <a:gd name="connsiteY1-4" fmla="*/ 135082 h 218209"/>
                  <a:gd name="connsiteX2-5" fmla="*/ 523917 w 596372"/>
                  <a:gd name="connsiteY2-6" fmla="*/ 151322 h 218209"/>
                  <a:gd name="connsiteX3-7" fmla="*/ 595638 w 596372"/>
                  <a:gd name="connsiteY3-8" fmla="*/ 218209 h 218209"/>
                  <a:gd name="connsiteX4-9" fmla="*/ 595638 w 596372"/>
                  <a:gd name="connsiteY4-10" fmla="*/ 218209 h 218209"/>
                  <a:gd name="connsiteX0-11" fmla="*/ 3356 w 596372"/>
                  <a:gd name="connsiteY0-12" fmla="*/ 0 h 238308"/>
                  <a:gd name="connsiteX1-13" fmla="*/ 86483 w 596372"/>
                  <a:gd name="connsiteY1-14" fmla="*/ 135082 h 238308"/>
                  <a:gd name="connsiteX2-15" fmla="*/ 523917 w 596372"/>
                  <a:gd name="connsiteY2-16" fmla="*/ 151322 h 238308"/>
                  <a:gd name="connsiteX3-17" fmla="*/ 595638 w 596372"/>
                  <a:gd name="connsiteY3-18" fmla="*/ 218209 h 238308"/>
                  <a:gd name="connsiteX4-19" fmla="*/ 512131 w 596372"/>
                  <a:gd name="connsiteY4-20" fmla="*/ 238308 h 238308"/>
                  <a:gd name="connsiteX0-21" fmla="*/ 3356 w 563184"/>
                  <a:gd name="connsiteY0-22" fmla="*/ 0 h 238308"/>
                  <a:gd name="connsiteX1-23" fmla="*/ 86483 w 563184"/>
                  <a:gd name="connsiteY1-24" fmla="*/ 135082 h 238308"/>
                  <a:gd name="connsiteX2-25" fmla="*/ 523917 w 563184"/>
                  <a:gd name="connsiteY2-26" fmla="*/ 151322 h 238308"/>
                  <a:gd name="connsiteX3-27" fmla="*/ 542246 w 563184"/>
                  <a:gd name="connsiteY3-28" fmla="*/ 194886 h 238308"/>
                  <a:gd name="connsiteX4-29" fmla="*/ 512131 w 563184"/>
                  <a:gd name="connsiteY4-30" fmla="*/ 238308 h 238308"/>
                  <a:gd name="connsiteX0-31" fmla="*/ 3356 w 563184"/>
                  <a:gd name="connsiteY0-32" fmla="*/ 0 h 236842"/>
                  <a:gd name="connsiteX1-33" fmla="*/ 86483 w 563184"/>
                  <a:gd name="connsiteY1-34" fmla="*/ 135082 h 236842"/>
                  <a:gd name="connsiteX2-35" fmla="*/ 523917 w 563184"/>
                  <a:gd name="connsiteY2-36" fmla="*/ 151322 h 236842"/>
                  <a:gd name="connsiteX3-37" fmla="*/ 542246 w 563184"/>
                  <a:gd name="connsiteY3-38" fmla="*/ 194886 h 236842"/>
                  <a:gd name="connsiteX4-39" fmla="*/ 500104 w 563184"/>
                  <a:gd name="connsiteY4-40" fmla="*/ 236842 h 236842"/>
                  <a:gd name="connsiteX0-41" fmla="*/ 3356 w 565483"/>
                  <a:gd name="connsiteY0-42" fmla="*/ 0 h 236842"/>
                  <a:gd name="connsiteX1-43" fmla="*/ 86483 w 565483"/>
                  <a:gd name="connsiteY1-44" fmla="*/ 135082 h 236842"/>
                  <a:gd name="connsiteX2-45" fmla="*/ 523917 w 565483"/>
                  <a:gd name="connsiteY2-46" fmla="*/ 151322 h 236842"/>
                  <a:gd name="connsiteX3-47" fmla="*/ 547529 w 565483"/>
                  <a:gd name="connsiteY3-48" fmla="*/ 212346 h 236842"/>
                  <a:gd name="connsiteX4-49" fmla="*/ 500104 w 565483"/>
                  <a:gd name="connsiteY4-50" fmla="*/ 236842 h 23684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565483" h="236842">
                    <a:moveTo>
                      <a:pt x="3356" y="0"/>
                    </a:moveTo>
                    <a:cubicBezTo>
                      <a:pt x="-6169" y="54552"/>
                      <a:pt x="-277" y="109862"/>
                      <a:pt x="86483" y="135082"/>
                    </a:cubicBezTo>
                    <a:cubicBezTo>
                      <a:pt x="173243" y="160302"/>
                      <a:pt x="447076" y="138445"/>
                      <a:pt x="523917" y="151322"/>
                    </a:cubicBezTo>
                    <a:cubicBezTo>
                      <a:pt x="600758" y="164199"/>
                      <a:pt x="547529" y="212346"/>
                      <a:pt x="547529" y="212346"/>
                    </a:cubicBezTo>
                    <a:lnTo>
                      <a:pt x="500104" y="236842"/>
                    </a:lnTo>
                  </a:path>
                </a:pathLst>
              </a:custGeom>
              <a:noFill/>
              <a:ln w="317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任意多边形: 形状 26"/>
              <p:cNvSpPr/>
              <p:nvPr/>
            </p:nvSpPr>
            <p:spPr>
              <a:xfrm rot="19562040" flipV="1">
                <a:off x="1386480" y="1639600"/>
                <a:ext cx="632065" cy="79830"/>
              </a:xfrm>
              <a:custGeom>
                <a:avLst/>
                <a:gdLst>
                  <a:gd name="connsiteX0" fmla="*/ 5562 w 651616"/>
                  <a:gd name="connsiteY0" fmla="*/ 0 h 218209"/>
                  <a:gd name="connsiteX1" fmla="*/ 88689 w 651616"/>
                  <a:gd name="connsiteY1" fmla="*/ 135082 h 218209"/>
                  <a:gd name="connsiteX2" fmla="*/ 618626 w 651616"/>
                  <a:gd name="connsiteY2" fmla="*/ 155864 h 218209"/>
                  <a:gd name="connsiteX3" fmla="*/ 597844 w 651616"/>
                  <a:gd name="connsiteY3" fmla="*/ 218209 h 218209"/>
                  <a:gd name="connsiteX4" fmla="*/ 597844 w 651616"/>
                  <a:gd name="connsiteY4" fmla="*/ 218209 h 218209"/>
                  <a:gd name="connsiteX0-1" fmla="*/ 5562 w 651616"/>
                  <a:gd name="connsiteY0-2" fmla="*/ 0 h 218209"/>
                  <a:gd name="connsiteX1-3" fmla="*/ 88689 w 651616"/>
                  <a:gd name="connsiteY1-4" fmla="*/ 135082 h 218209"/>
                  <a:gd name="connsiteX2-5" fmla="*/ 618626 w 651616"/>
                  <a:gd name="connsiteY2-6" fmla="*/ 155864 h 218209"/>
                  <a:gd name="connsiteX3-7" fmla="*/ 597844 w 651616"/>
                  <a:gd name="connsiteY3-8" fmla="*/ 218209 h 218209"/>
                  <a:gd name="connsiteX0-9" fmla="*/ 5562 w 618626"/>
                  <a:gd name="connsiteY0-10" fmla="*/ 0 h 155864"/>
                  <a:gd name="connsiteX1-11" fmla="*/ 88689 w 618626"/>
                  <a:gd name="connsiteY1-12" fmla="*/ 135082 h 155864"/>
                  <a:gd name="connsiteX2-13" fmla="*/ 618626 w 618626"/>
                  <a:gd name="connsiteY2-14" fmla="*/ 155864 h 155864"/>
                  <a:gd name="connsiteX0-15" fmla="*/ 6349 w 644090"/>
                  <a:gd name="connsiteY0-16" fmla="*/ 0 h 158337"/>
                  <a:gd name="connsiteX1-17" fmla="*/ 89476 w 644090"/>
                  <a:gd name="connsiteY1-18" fmla="*/ 135082 h 158337"/>
                  <a:gd name="connsiteX2-19" fmla="*/ 644090 w 644090"/>
                  <a:gd name="connsiteY2-20" fmla="*/ 158337 h 1583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644090" h="158337">
                    <a:moveTo>
                      <a:pt x="6349" y="0"/>
                    </a:moveTo>
                    <a:cubicBezTo>
                      <a:pt x="-3176" y="54552"/>
                      <a:pt x="-16814" y="108692"/>
                      <a:pt x="89476" y="135082"/>
                    </a:cubicBezTo>
                    <a:cubicBezTo>
                      <a:pt x="195766" y="161472"/>
                      <a:pt x="559231" y="144483"/>
                      <a:pt x="644090" y="158337"/>
                    </a:cubicBezTo>
                  </a:path>
                </a:pathLst>
              </a:custGeom>
              <a:noFill/>
              <a:ln w="317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1" name="任意多边形: 形状 26"/>
            <p:cNvSpPr/>
            <p:nvPr/>
          </p:nvSpPr>
          <p:spPr>
            <a:xfrm rot="7849497">
              <a:off x="3018865" y="2047237"/>
              <a:ext cx="497771" cy="111014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3356 w 596372"/>
                <a:gd name="connsiteY0-2" fmla="*/ 0 h 218209"/>
                <a:gd name="connsiteX1-3" fmla="*/ 86483 w 596372"/>
                <a:gd name="connsiteY1-4" fmla="*/ 135082 h 218209"/>
                <a:gd name="connsiteX2-5" fmla="*/ 523917 w 596372"/>
                <a:gd name="connsiteY2-6" fmla="*/ 151322 h 218209"/>
                <a:gd name="connsiteX3-7" fmla="*/ 595638 w 596372"/>
                <a:gd name="connsiteY3-8" fmla="*/ 218209 h 218209"/>
                <a:gd name="connsiteX4-9" fmla="*/ 595638 w 596372"/>
                <a:gd name="connsiteY4-10" fmla="*/ 218209 h 218209"/>
                <a:gd name="connsiteX0-11" fmla="*/ 3356 w 596372"/>
                <a:gd name="connsiteY0-12" fmla="*/ 0 h 238308"/>
                <a:gd name="connsiteX1-13" fmla="*/ 86483 w 596372"/>
                <a:gd name="connsiteY1-14" fmla="*/ 135082 h 238308"/>
                <a:gd name="connsiteX2-15" fmla="*/ 523917 w 596372"/>
                <a:gd name="connsiteY2-16" fmla="*/ 151322 h 238308"/>
                <a:gd name="connsiteX3-17" fmla="*/ 595638 w 596372"/>
                <a:gd name="connsiteY3-18" fmla="*/ 218209 h 238308"/>
                <a:gd name="connsiteX4-19" fmla="*/ 512131 w 596372"/>
                <a:gd name="connsiteY4-20" fmla="*/ 238308 h 238308"/>
                <a:gd name="connsiteX0-21" fmla="*/ 3356 w 563184"/>
                <a:gd name="connsiteY0-22" fmla="*/ 0 h 238308"/>
                <a:gd name="connsiteX1-23" fmla="*/ 86483 w 563184"/>
                <a:gd name="connsiteY1-24" fmla="*/ 135082 h 238308"/>
                <a:gd name="connsiteX2-25" fmla="*/ 523917 w 563184"/>
                <a:gd name="connsiteY2-26" fmla="*/ 151322 h 238308"/>
                <a:gd name="connsiteX3-27" fmla="*/ 542246 w 563184"/>
                <a:gd name="connsiteY3-28" fmla="*/ 194886 h 238308"/>
                <a:gd name="connsiteX4-29" fmla="*/ 512131 w 563184"/>
                <a:gd name="connsiteY4-30" fmla="*/ 238308 h 238308"/>
                <a:gd name="connsiteX0-31" fmla="*/ 3356 w 563184"/>
                <a:gd name="connsiteY0-32" fmla="*/ 0 h 236842"/>
                <a:gd name="connsiteX1-33" fmla="*/ 86483 w 563184"/>
                <a:gd name="connsiteY1-34" fmla="*/ 135082 h 236842"/>
                <a:gd name="connsiteX2-35" fmla="*/ 523917 w 563184"/>
                <a:gd name="connsiteY2-36" fmla="*/ 151322 h 236842"/>
                <a:gd name="connsiteX3-37" fmla="*/ 542246 w 563184"/>
                <a:gd name="connsiteY3-38" fmla="*/ 194886 h 236842"/>
                <a:gd name="connsiteX4-39" fmla="*/ 500104 w 563184"/>
                <a:gd name="connsiteY4-40" fmla="*/ 236842 h 236842"/>
                <a:gd name="connsiteX0-41" fmla="*/ 3356 w 565483"/>
                <a:gd name="connsiteY0-42" fmla="*/ 0 h 236842"/>
                <a:gd name="connsiteX1-43" fmla="*/ 86483 w 565483"/>
                <a:gd name="connsiteY1-44" fmla="*/ 135082 h 236842"/>
                <a:gd name="connsiteX2-45" fmla="*/ 523917 w 565483"/>
                <a:gd name="connsiteY2-46" fmla="*/ 151322 h 236842"/>
                <a:gd name="connsiteX3-47" fmla="*/ 547529 w 565483"/>
                <a:gd name="connsiteY3-48" fmla="*/ 212346 h 236842"/>
                <a:gd name="connsiteX4-49" fmla="*/ 500104 w 565483"/>
                <a:gd name="connsiteY4-50" fmla="*/ 236842 h 236842"/>
                <a:gd name="connsiteX0-51" fmla="*/ 3356 w 587996"/>
                <a:gd name="connsiteY0-52" fmla="*/ 0 h 236842"/>
                <a:gd name="connsiteX1-53" fmla="*/ 86483 w 587996"/>
                <a:gd name="connsiteY1-54" fmla="*/ 135082 h 236842"/>
                <a:gd name="connsiteX2-55" fmla="*/ 523917 w 587996"/>
                <a:gd name="connsiteY2-56" fmla="*/ 151322 h 236842"/>
                <a:gd name="connsiteX3-57" fmla="*/ 585469 w 587996"/>
                <a:gd name="connsiteY3-58" fmla="*/ 220330 h 236842"/>
                <a:gd name="connsiteX4-59" fmla="*/ 500104 w 587996"/>
                <a:gd name="connsiteY4-60" fmla="*/ 236842 h 236842"/>
                <a:gd name="connsiteX0-61" fmla="*/ 3356 w 587996"/>
                <a:gd name="connsiteY0-62" fmla="*/ 0 h 244339"/>
                <a:gd name="connsiteX1-63" fmla="*/ 86483 w 587996"/>
                <a:gd name="connsiteY1-64" fmla="*/ 135082 h 244339"/>
                <a:gd name="connsiteX2-65" fmla="*/ 523917 w 587996"/>
                <a:gd name="connsiteY2-66" fmla="*/ 151322 h 244339"/>
                <a:gd name="connsiteX3-67" fmla="*/ 585469 w 587996"/>
                <a:gd name="connsiteY3-68" fmla="*/ 220330 h 244339"/>
                <a:gd name="connsiteX4-69" fmla="*/ 534036 w 587996"/>
                <a:gd name="connsiteY4-70" fmla="*/ 244339 h 244339"/>
                <a:gd name="connsiteX0-71" fmla="*/ 3559 w 591992"/>
                <a:gd name="connsiteY0-72" fmla="*/ 0 h 244339"/>
                <a:gd name="connsiteX1-73" fmla="*/ 86686 w 591992"/>
                <a:gd name="connsiteY1-74" fmla="*/ 135082 h 244339"/>
                <a:gd name="connsiteX2-75" fmla="*/ 535168 w 591992"/>
                <a:gd name="connsiteY2-76" fmla="*/ 129124 h 244339"/>
                <a:gd name="connsiteX3-77" fmla="*/ 585672 w 591992"/>
                <a:gd name="connsiteY3-78" fmla="*/ 220330 h 244339"/>
                <a:gd name="connsiteX4-79" fmla="*/ 534239 w 591992"/>
                <a:gd name="connsiteY4-80" fmla="*/ 244339 h 244339"/>
                <a:gd name="connsiteX0-81" fmla="*/ 3559 w 594181"/>
                <a:gd name="connsiteY0-82" fmla="*/ 0 h 244339"/>
                <a:gd name="connsiteX1-83" fmla="*/ 86686 w 594181"/>
                <a:gd name="connsiteY1-84" fmla="*/ 135082 h 244339"/>
                <a:gd name="connsiteX2-85" fmla="*/ 535168 w 594181"/>
                <a:gd name="connsiteY2-86" fmla="*/ 129124 h 244339"/>
                <a:gd name="connsiteX3-87" fmla="*/ 588993 w 594181"/>
                <a:gd name="connsiteY3-88" fmla="*/ 190464 h 244339"/>
                <a:gd name="connsiteX4-89" fmla="*/ 534239 w 594181"/>
                <a:gd name="connsiteY4-90" fmla="*/ 244339 h 244339"/>
                <a:gd name="connsiteX0-91" fmla="*/ 3559 w 594181"/>
                <a:gd name="connsiteY0-92" fmla="*/ 0 h 221164"/>
                <a:gd name="connsiteX1-93" fmla="*/ 86686 w 594181"/>
                <a:gd name="connsiteY1-94" fmla="*/ 135082 h 221164"/>
                <a:gd name="connsiteX2-95" fmla="*/ 535168 w 594181"/>
                <a:gd name="connsiteY2-96" fmla="*/ 129124 h 221164"/>
                <a:gd name="connsiteX3-97" fmla="*/ 588993 w 594181"/>
                <a:gd name="connsiteY3-98" fmla="*/ 190464 h 221164"/>
                <a:gd name="connsiteX4-99" fmla="*/ 537268 w 594181"/>
                <a:gd name="connsiteY4-100" fmla="*/ 221163 h 2211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94181" h="221164">
                  <a:moveTo>
                    <a:pt x="3559" y="0"/>
                  </a:moveTo>
                  <a:cubicBezTo>
                    <a:pt x="-5966" y="54552"/>
                    <a:pt x="-1915" y="113561"/>
                    <a:pt x="86686" y="135082"/>
                  </a:cubicBezTo>
                  <a:cubicBezTo>
                    <a:pt x="175287" y="156603"/>
                    <a:pt x="451450" y="119894"/>
                    <a:pt x="535168" y="129124"/>
                  </a:cubicBezTo>
                  <a:cubicBezTo>
                    <a:pt x="618886" y="138354"/>
                    <a:pt x="588993" y="190464"/>
                    <a:pt x="588993" y="190464"/>
                  </a:cubicBezTo>
                  <a:lnTo>
                    <a:pt x="537268" y="221163"/>
                  </a:lnTo>
                </a:path>
              </a:pathLst>
            </a:custGeom>
            <a:noFill/>
            <a:ln w="317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9" name="组合 228"/>
          <p:cNvGrpSpPr/>
          <p:nvPr/>
        </p:nvGrpSpPr>
        <p:grpSpPr>
          <a:xfrm rot="9508359">
            <a:off x="7640196" y="3777374"/>
            <a:ext cx="359587" cy="542028"/>
            <a:chOff x="3066377" y="1779094"/>
            <a:chExt cx="520068" cy="783931"/>
          </a:xfrm>
        </p:grpSpPr>
        <p:grpSp>
          <p:nvGrpSpPr>
            <p:cNvPr id="230" name="组合 229"/>
            <p:cNvGrpSpPr/>
            <p:nvPr/>
          </p:nvGrpSpPr>
          <p:grpSpPr>
            <a:xfrm rot="5811537" flipV="1">
              <a:off x="2934445" y="1911026"/>
              <a:ext cx="783931" cy="520068"/>
              <a:chOff x="1386480" y="1639600"/>
              <a:chExt cx="918295" cy="522368"/>
            </a:xfrm>
          </p:grpSpPr>
          <p:grpSp>
            <p:nvGrpSpPr>
              <p:cNvPr id="232" name="组合 231"/>
              <p:cNvGrpSpPr/>
              <p:nvPr/>
            </p:nvGrpSpPr>
            <p:grpSpPr>
              <a:xfrm rot="14162040" flipV="1">
                <a:off x="1755887" y="1613080"/>
                <a:ext cx="336269" cy="761507"/>
                <a:chOff x="3272537" y="2308003"/>
                <a:chExt cx="444645" cy="719624"/>
              </a:xfrm>
            </p:grpSpPr>
            <p:sp>
              <p:nvSpPr>
                <p:cNvPr id="235" name="任意多边形: 形状 26"/>
                <p:cNvSpPr/>
                <p:nvPr/>
              </p:nvSpPr>
              <p:spPr>
                <a:xfrm rot="16200000">
                  <a:off x="2968103" y="2612437"/>
                  <a:ext cx="719624" cy="110756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7103 w 692188"/>
                    <a:gd name="connsiteY0-2" fmla="*/ 0 h 218209"/>
                    <a:gd name="connsiteX1-3" fmla="*/ 90230 w 692188"/>
                    <a:gd name="connsiteY1-4" fmla="*/ 135082 h 218209"/>
                    <a:gd name="connsiteX2-5" fmla="*/ 666418 w 692188"/>
                    <a:gd name="connsiteY2-6" fmla="*/ 158137 h 218209"/>
                    <a:gd name="connsiteX3-7" fmla="*/ 599385 w 692188"/>
                    <a:gd name="connsiteY3-8" fmla="*/ 218209 h 218209"/>
                    <a:gd name="connsiteX4-9" fmla="*/ 599385 w 692188"/>
                    <a:gd name="connsiteY4-10" fmla="*/ 218209 h 218209"/>
                    <a:gd name="connsiteX0-11" fmla="*/ 7103 w 804262"/>
                    <a:gd name="connsiteY0-12" fmla="*/ 0 h 418066"/>
                    <a:gd name="connsiteX1-13" fmla="*/ 90230 w 804262"/>
                    <a:gd name="connsiteY1-14" fmla="*/ 135082 h 418066"/>
                    <a:gd name="connsiteX2-15" fmla="*/ 666418 w 804262"/>
                    <a:gd name="connsiteY2-16" fmla="*/ 158137 h 418066"/>
                    <a:gd name="connsiteX3-17" fmla="*/ 599385 w 804262"/>
                    <a:gd name="connsiteY3-18" fmla="*/ 218209 h 418066"/>
                    <a:gd name="connsiteX4-19" fmla="*/ 804262 w 804262"/>
                    <a:gd name="connsiteY4-20" fmla="*/ 418065 h 418066"/>
                    <a:gd name="connsiteX0-21" fmla="*/ 7103 w 804262"/>
                    <a:gd name="connsiteY0-22" fmla="*/ 0 h 418064"/>
                    <a:gd name="connsiteX1-23" fmla="*/ 90230 w 804262"/>
                    <a:gd name="connsiteY1-24" fmla="*/ 135082 h 418064"/>
                    <a:gd name="connsiteX2-25" fmla="*/ 666418 w 804262"/>
                    <a:gd name="connsiteY2-26" fmla="*/ 158137 h 418064"/>
                    <a:gd name="connsiteX3-27" fmla="*/ 649061 w 804262"/>
                    <a:gd name="connsiteY3-28" fmla="*/ 234353 h 418064"/>
                    <a:gd name="connsiteX4-29" fmla="*/ 804262 w 804262"/>
                    <a:gd name="connsiteY4-30" fmla="*/ 418065 h 418064"/>
                    <a:gd name="connsiteX0-31" fmla="*/ 7103 w 703746"/>
                    <a:gd name="connsiteY0-32" fmla="*/ 0 h 234354"/>
                    <a:gd name="connsiteX1-33" fmla="*/ 90230 w 703746"/>
                    <a:gd name="connsiteY1-34" fmla="*/ 135082 h 234354"/>
                    <a:gd name="connsiteX2-35" fmla="*/ 666418 w 703746"/>
                    <a:gd name="connsiteY2-36" fmla="*/ 158137 h 234354"/>
                    <a:gd name="connsiteX3-37" fmla="*/ 649061 w 703746"/>
                    <a:gd name="connsiteY3-38" fmla="*/ 234353 h 234354"/>
                    <a:gd name="connsiteX0-39" fmla="*/ 7103 w 708469"/>
                    <a:gd name="connsiteY0-40" fmla="*/ 0 h 249688"/>
                    <a:gd name="connsiteX1-41" fmla="*/ 90230 w 708469"/>
                    <a:gd name="connsiteY1-42" fmla="*/ 135082 h 249688"/>
                    <a:gd name="connsiteX2-43" fmla="*/ 666418 w 708469"/>
                    <a:gd name="connsiteY2-44" fmla="*/ 158137 h 249688"/>
                    <a:gd name="connsiteX3-45" fmla="*/ 664513 w 708469"/>
                    <a:gd name="connsiteY3-46" fmla="*/ 249688 h 249688"/>
                    <a:gd name="connsiteX0-47" fmla="*/ 1435 w 767430"/>
                    <a:gd name="connsiteY0-48" fmla="*/ -1 h 200383"/>
                    <a:gd name="connsiteX1-49" fmla="*/ 149191 w 767430"/>
                    <a:gd name="connsiteY1-50" fmla="*/ 85777 h 200383"/>
                    <a:gd name="connsiteX2-51" fmla="*/ 725379 w 767430"/>
                    <a:gd name="connsiteY2-52" fmla="*/ 108832 h 200383"/>
                    <a:gd name="connsiteX3-53" fmla="*/ 723474 w 767430"/>
                    <a:gd name="connsiteY3-54" fmla="*/ 200383 h 200383"/>
                    <a:gd name="connsiteX0-55" fmla="*/ 1067 w 787985"/>
                    <a:gd name="connsiteY0-56" fmla="*/ 0 h 182754"/>
                    <a:gd name="connsiteX1-57" fmla="*/ 169746 w 787985"/>
                    <a:gd name="connsiteY1-58" fmla="*/ 68148 h 182754"/>
                    <a:gd name="connsiteX2-59" fmla="*/ 745934 w 787985"/>
                    <a:gd name="connsiteY2-60" fmla="*/ 91203 h 182754"/>
                    <a:gd name="connsiteX3-61" fmla="*/ 744029 w 787985"/>
                    <a:gd name="connsiteY3-62" fmla="*/ 182754 h 182754"/>
                    <a:gd name="connsiteX0-63" fmla="*/ 0 w 786918"/>
                    <a:gd name="connsiteY0-64" fmla="*/ 0 h 182754"/>
                    <a:gd name="connsiteX1-65" fmla="*/ 168679 w 786918"/>
                    <a:gd name="connsiteY1-66" fmla="*/ 68148 h 182754"/>
                    <a:gd name="connsiteX2-67" fmla="*/ 744867 w 786918"/>
                    <a:gd name="connsiteY2-68" fmla="*/ 91203 h 182754"/>
                    <a:gd name="connsiteX3-69" fmla="*/ 742962 w 786918"/>
                    <a:gd name="connsiteY3-70" fmla="*/ 182754 h 182754"/>
                    <a:gd name="connsiteX0-71" fmla="*/ 0 w 786918"/>
                    <a:gd name="connsiteY0-72" fmla="*/ 110 h 182864"/>
                    <a:gd name="connsiteX1-73" fmla="*/ 168679 w 786918"/>
                    <a:gd name="connsiteY1-74" fmla="*/ 68258 h 182864"/>
                    <a:gd name="connsiteX2-75" fmla="*/ 744867 w 786918"/>
                    <a:gd name="connsiteY2-76" fmla="*/ 91313 h 182864"/>
                    <a:gd name="connsiteX3-77" fmla="*/ 742962 w 786918"/>
                    <a:gd name="connsiteY3-78" fmla="*/ 182864 h 182864"/>
                    <a:gd name="connsiteX0-79" fmla="*/ 0 w 786918"/>
                    <a:gd name="connsiteY0-80" fmla="*/ 0 h 182754"/>
                    <a:gd name="connsiteX1-81" fmla="*/ 168679 w 786918"/>
                    <a:gd name="connsiteY1-82" fmla="*/ 68148 h 182754"/>
                    <a:gd name="connsiteX2-83" fmla="*/ 744867 w 786918"/>
                    <a:gd name="connsiteY2-84" fmla="*/ 91203 h 182754"/>
                    <a:gd name="connsiteX3-85" fmla="*/ 742962 w 786918"/>
                    <a:gd name="connsiteY3-86" fmla="*/ 182754 h 182754"/>
                    <a:gd name="connsiteX0-87" fmla="*/ 0 w 787244"/>
                    <a:gd name="connsiteY0-88" fmla="*/ 0 h 182754"/>
                    <a:gd name="connsiteX1-89" fmla="*/ 164274 w 787244"/>
                    <a:gd name="connsiteY1-90" fmla="*/ 30614 h 182754"/>
                    <a:gd name="connsiteX2-91" fmla="*/ 744867 w 787244"/>
                    <a:gd name="connsiteY2-92" fmla="*/ 91203 h 182754"/>
                    <a:gd name="connsiteX3-93" fmla="*/ 742962 w 787244"/>
                    <a:gd name="connsiteY3-94" fmla="*/ 182754 h 182754"/>
                    <a:gd name="connsiteX0-95" fmla="*/ 0 w 622970"/>
                    <a:gd name="connsiteY0-96" fmla="*/ 0 h 152140"/>
                    <a:gd name="connsiteX1-97" fmla="*/ 580593 w 622970"/>
                    <a:gd name="connsiteY1-98" fmla="*/ 60589 h 152140"/>
                    <a:gd name="connsiteX2-99" fmla="*/ 578688 w 622970"/>
                    <a:gd name="connsiteY2-100" fmla="*/ 152140 h 152140"/>
                    <a:gd name="connsiteX0-101" fmla="*/ 0 w 775994"/>
                    <a:gd name="connsiteY0-102" fmla="*/ -1 h 166133"/>
                    <a:gd name="connsiteX1-103" fmla="*/ 723065 w 775994"/>
                    <a:gd name="connsiteY1-104" fmla="*/ 74582 h 166133"/>
                    <a:gd name="connsiteX2-105" fmla="*/ 721160 w 775994"/>
                    <a:gd name="connsiteY2-106" fmla="*/ 166133 h 16613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775994" h="166133">
                      <a:moveTo>
                        <a:pt x="0" y="-1"/>
                      </a:moveTo>
                      <a:cubicBezTo>
                        <a:pt x="124144" y="15199"/>
                        <a:pt x="602872" y="46893"/>
                        <a:pt x="723065" y="74582"/>
                      </a:cubicBezTo>
                      <a:cubicBezTo>
                        <a:pt x="843258" y="102271"/>
                        <a:pt x="721160" y="166133"/>
                        <a:pt x="721160" y="166133"/>
                      </a:cubicBez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6" name="任意多边形: 形状 26"/>
                <p:cNvSpPr/>
                <p:nvPr/>
              </p:nvSpPr>
              <p:spPr>
                <a:xfrm rot="16200000">
                  <a:off x="3099371" y="2585162"/>
                  <a:ext cx="650389" cy="173829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5562 w 687495"/>
                    <a:gd name="connsiteY0-2" fmla="*/ 0 h 218209"/>
                    <a:gd name="connsiteX1-3" fmla="*/ 88689 w 687495"/>
                    <a:gd name="connsiteY1-4" fmla="*/ 135082 h 218209"/>
                    <a:gd name="connsiteX2-5" fmla="*/ 618626 w 687495"/>
                    <a:gd name="connsiteY2-6" fmla="*/ 155864 h 218209"/>
                    <a:gd name="connsiteX3-7" fmla="*/ 678732 w 687495"/>
                    <a:gd name="connsiteY3-8" fmla="*/ 199374 h 218209"/>
                    <a:gd name="connsiteX4-9" fmla="*/ 597844 w 687495"/>
                    <a:gd name="connsiteY4-10" fmla="*/ 218209 h 218209"/>
                    <a:gd name="connsiteX5" fmla="*/ 597844 w 687495"/>
                    <a:gd name="connsiteY5" fmla="*/ 218209 h 218209"/>
                    <a:gd name="connsiteX0-11" fmla="*/ 5562 w 687494"/>
                    <a:gd name="connsiteY0-12" fmla="*/ 0 h 246265"/>
                    <a:gd name="connsiteX1-13" fmla="*/ 88689 w 687494"/>
                    <a:gd name="connsiteY1-14" fmla="*/ 135082 h 246265"/>
                    <a:gd name="connsiteX2-15" fmla="*/ 618626 w 687494"/>
                    <a:gd name="connsiteY2-16" fmla="*/ 155864 h 246265"/>
                    <a:gd name="connsiteX3-17" fmla="*/ 678732 w 687494"/>
                    <a:gd name="connsiteY3-18" fmla="*/ 199374 h 246265"/>
                    <a:gd name="connsiteX4-19" fmla="*/ 597844 w 687494"/>
                    <a:gd name="connsiteY4-20" fmla="*/ 218209 h 246265"/>
                    <a:gd name="connsiteX5-21" fmla="*/ 634907 w 687494"/>
                    <a:gd name="connsiteY5-22" fmla="*/ 246266 h 246265"/>
                    <a:gd name="connsiteX0-23" fmla="*/ 5562 w 687494"/>
                    <a:gd name="connsiteY0-24" fmla="*/ 0 h 218209"/>
                    <a:gd name="connsiteX1-25" fmla="*/ 88689 w 687494"/>
                    <a:gd name="connsiteY1-26" fmla="*/ 135082 h 218209"/>
                    <a:gd name="connsiteX2-27" fmla="*/ 618626 w 687494"/>
                    <a:gd name="connsiteY2-28" fmla="*/ 155864 h 218209"/>
                    <a:gd name="connsiteX3-29" fmla="*/ 678732 w 687494"/>
                    <a:gd name="connsiteY3-30" fmla="*/ 199374 h 218209"/>
                    <a:gd name="connsiteX4-31" fmla="*/ 597844 w 687494"/>
                    <a:gd name="connsiteY4-32" fmla="*/ 218209 h 218209"/>
                    <a:gd name="connsiteX0-33" fmla="*/ 5562 w 687494"/>
                    <a:gd name="connsiteY0-34" fmla="*/ 0 h 232885"/>
                    <a:gd name="connsiteX1-35" fmla="*/ 88689 w 687494"/>
                    <a:gd name="connsiteY1-36" fmla="*/ 135082 h 232885"/>
                    <a:gd name="connsiteX2-37" fmla="*/ 618626 w 687494"/>
                    <a:gd name="connsiteY2-38" fmla="*/ 155864 h 232885"/>
                    <a:gd name="connsiteX3-39" fmla="*/ 678732 w 687494"/>
                    <a:gd name="connsiteY3-40" fmla="*/ 199374 h 232885"/>
                    <a:gd name="connsiteX4-41" fmla="*/ 635491 w 687494"/>
                    <a:gd name="connsiteY4-42" fmla="*/ 232886 h 232885"/>
                    <a:gd name="connsiteX0-43" fmla="*/ 5562 w 684304"/>
                    <a:gd name="connsiteY0-44" fmla="*/ 0 h 232887"/>
                    <a:gd name="connsiteX1-45" fmla="*/ 88689 w 684304"/>
                    <a:gd name="connsiteY1-46" fmla="*/ 135082 h 232887"/>
                    <a:gd name="connsiteX2-47" fmla="*/ 618626 w 684304"/>
                    <a:gd name="connsiteY2-48" fmla="*/ 155864 h 232887"/>
                    <a:gd name="connsiteX3-49" fmla="*/ 673743 w 684304"/>
                    <a:gd name="connsiteY3-50" fmla="*/ 175223 h 232887"/>
                    <a:gd name="connsiteX4-51" fmla="*/ 635491 w 684304"/>
                    <a:gd name="connsiteY4-52" fmla="*/ 232886 h 232887"/>
                    <a:gd name="connsiteX0-53" fmla="*/ 5562 w 684305"/>
                    <a:gd name="connsiteY0-54" fmla="*/ 0 h 247245"/>
                    <a:gd name="connsiteX1-55" fmla="*/ 88689 w 684305"/>
                    <a:gd name="connsiteY1-56" fmla="*/ 135082 h 247245"/>
                    <a:gd name="connsiteX2-57" fmla="*/ 618626 w 684305"/>
                    <a:gd name="connsiteY2-58" fmla="*/ 155864 h 247245"/>
                    <a:gd name="connsiteX3-59" fmla="*/ 673743 w 684305"/>
                    <a:gd name="connsiteY3-60" fmla="*/ 175223 h 247245"/>
                    <a:gd name="connsiteX4-61" fmla="*/ 642924 w 684305"/>
                    <a:gd name="connsiteY4-62" fmla="*/ 247244 h 247245"/>
                    <a:gd name="connsiteX0-63" fmla="*/ 5562 w 694353"/>
                    <a:gd name="connsiteY0-64" fmla="*/ 0 h 247243"/>
                    <a:gd name="connsiteX1-65" fmla="*/ 88689 w 694353"/>
                    <a:gd name="connsiteY1-66" fmla="*/ 135082 h 247243"/>
                    <a:gd name="connsiteX2-67" fmla="*/ 618626 w 694353"/>
                    <a:gd name="connsiteY2-68" fmla="*/ 155864 h 247243"/>
                    <a:gd name="connsiteX3-69" fmla="*/ 688610 w 694353"/>
                    <a:gd name="connsiteY3-70" fmla="*/ 203941 h 247243"/>
                    <a:gd name="connsiteX4-71" fmla="*/ 642924 w 694353"/>
                    <a:gd name="connsiteY4-72" fmla="*/ 247244 h 247243"/>
                    <a:gd name="connsiteX0-73" fmla="*/ 5562 w 688656"/>
                    <a:gd name="connsiteY0-74" fmla="*/ 0 h 247245"/>
                    <a:gd name="connsiteX1-75" fmla="*/ 88689 w 688656"/>
                    <a:gd name="connsiteY1-76" fmla="*/ 135082 h 247245"/>
                    <a:gd name="connsiteX2-77" fmla="*/ 618626 w 688656"/>
                    <a:gd name="connsiteY2-78" fmla="*/ 155864 h 247245"/>
                    <a:gd name="connsiteX3-79" fmla="*/ 688610 w 688656"/>
                    <a:gd name="connsiteY3-80" fmla="*/ 203941 h 247245"/>
                    <a:gd name="connsiteX4-81" fmla="*/ 642924 w 688656"/>
                    <a:gd name="connsiteY4-82" fmla="*/ 247244 h 247245"/>
                    <a:gd name="connsiteX0-83" fmla="*/ 5562 w 688655"/>
                    <a:gd name="connsiteY0-84" fmla="*/ 0 h 247243"/>
                    <a:gd name="connsiteX1-85" fmla="*/ 88689 w 688655"/>
                    <a:gd name="connsiteY1-86" fmla="*/ 135082 h 247243"/>
                    <a:gd name="connsiteX2-87" fmla="*/ 618626 w 688655"/>
                    <a:gd name="connsiteY2-88" fmla="*/ 155864 h 247243"/>
                    <a:gd name="connsiteX3-89" fmla="*/ 688610 w 688655"/>
                    <a:gd name="connsiteY3-90" fmla="*/ 203941 h 247243"/>
                    <a:gd name="connsiteX4-91" fmla="*/ 642924 w 688655"/>
                    <a:gd name="connsiteY4-92" fmla="*/ 247244 h 247243"/>
                    <a:gd name="connsiteX0-93" fmla="*/ 5562 w 688655"/>
                    <a:gd name="connsiteY0-94" fmla="*/ 0 h 203941"/>
                    <a:gd name="connsiteX1-95" fmla="*/ 88689 w 688655"/>
                    <a:gd name="connsiteY1-96" fmla="*/ 135082 h 203941"/>
                    <a:gd name="connsiteX2-97" fmla="*/ 618626 w 688655"/>
                    <a:gd name="connsiteY2-98" fmla="*/ 155864 h 203941"/>
                    <a:gd name="connsiteX3-99" fmla="*/ 688610 w 688655"/>
                    <a:gd name="connsiteY3-100" fmla="*/ 203941 h 203941"/>
                    <a:gd name="connsiteX0-101" fmla="*/ 5562 w 677530"/>
                    <a:gd name="connsiteY0-102" fmla="*/ 0 h 242131"/>
                    <a:gd name="connsiteX1-103" fmla="*/ 88689 w 677530"/>
                    <a:gd name="connsiteY1-104" fmla="*/ 135082 h 242131"/>
                    <a:gd name="connsiteX2-105" fmla="*/ 618626 w 677530"/>
                    <a:gd name="connsiteY2-106" fmla="*/ 155864 h 242131"/>
                    <a:gd name="connsiteX3-107" fmla="*/ 670817 w 677530"/>
                    <a:gd name="connsiteY3-108" fmla="*/ 242131 h 242131"/>
                    <a:gd name="connsiteX0-109" fmla="*/ 5562 w 664333"/>
                    <a:gd name="connsiteY0-110" fmla="*/ 0 h 238712"/>
                    <a:gd name="connsiteX1-111" fmla="*/ 88689 w 664333"/>
                    <a:gd name="connsiteY1-112" fmla="*/ 135082 h 238712"/>
                    <a:gd name="connsiteX2-113" fmla="*/ 618626 w 664333"/>
                    <a:gd name="connsiteY2-114" fmla="*/ 155864 h 238712"/>
                    <a:gd name="connsiteX3-115" fmla="*/ 642752 w 664333"/>
                    <a:gd name="connsiteY3-116" fmla="*/ 238712 h 238712"/>
                    <a:gd name="connsiteX0-117" fmla="*/ 5562 w 711991"/>
                    <a:gd name="connsiteY0-118" fmla="*/ 0 h 314413"/>
                    <a:gd name="connsiteX1-119" fmla="*/ 88689 w 711991"/>
                    <a:gd name="connsiteY1-120" fmla="*/ 135082 h 314413"/>
                    <a:gd name="connsiteX2-121" fmla="*/ 618626 w 711991"/>
                    <a:gd name="connsiteY2-122" fmla="*/ 155864 h 314413"/>
                    <a:gd name="connsiteX3-123" fmla="*/ 711991 w 711991"/>
                    <a:gd name="connsiteY3-124" fmla="*/ 314414 h 314413"/>
                    <a:gd name="connsiteX0-125" fmla="*/ 5562 w 665363"/>
                    <a:gd name="connsiteY0-126" fmla="*/ 0 h 272655"/>
                    <a:gd name="connsiteX1-127" fmla="*/ 88689 w 665363"/>
                    <a:gd name="connsiteY1-128" fmla="*/ 135082 h 272655"/>
                    <a:gd name="connsiteX2-129" fmla="*/ 618626 w 665363"/>
                    <a:gd name="connsiteY2-130" fmla="*/ 155864 h 272655"/>
                    <a:gd name="connsiteX3-131" fmla="*/ 645298 w 665363"/>
                    <a:gd name="connsiteY3-132" fmla="*/ 272656 h 272655"/>
                    <a:gd name="connsiteX0-133" fmla="*/ 5562 w 676446"/>
                    <a:gd name="connsiteY0-134" fmla="*/ 0 h 272657"/>
                    <a:gd name="connsiteX1-135" fmla="*/ 88689 w 676446"/>
                    <a:gd name="connsiteY1-136" fmla="*/ 135082 h 272657"/>
                    <a:gd name="connsiteX2-137" fmla="*/ 618626 w 676446"/>
                    <a:gd name="connsiteY2-138" fmla="*/ 155864 h 272657"/>
                    <a:gd name="connsiteX3-139" fmla="*/ 645298 w 676446"/>
                    <a:gd name="connsiteY3-140" fmla="*/ 272656 h 272657"/>
                    <a:gd name="connsiteX0-141" fmla="*/ 20123 w 691007"/>
                    <a:gd name="connsiteY0-142" fmla="*/ 0 h 272655"/>
                    <a:gd name="connsiteX1-143" fmla="*/ 103250 w 691007"/>
                    <a:gd name="connsiteY1-144" fmla="*/ 135082 h 272655"/>
                    <a:gd name="connsiteX2-145" fmla="*/ 633187 w 691007"/>
                    <a:gd name="connsiteY2-146" fmla="*/ 155864 h 272655"/>
                    <a:gd name="connsiteX3-147" fmla="*/ 659859 w 691007"/>
                    <a:gd name="connsiteY3-148" fmla="*/ 272656 h 272655"/>
                    <a:gd name="connsiteX0-149" fmla="*/ 17841 w 701337"/>
                    <a:gd name="connsiteY0-150" fmla="*/ 1 h 260740"/>
                    <a:gd name="connsiteX1-151" fmla="*/ 113580 w 701337"/>
                    <a:gd name="connsiteY1-152" fmla="*/ 123165 h 260740"/>
                    <a:gd name="connsiteX2-153" fmla="*/ 643517 w 701337"/>
                    <a:gd name="connsiteY2-154" fmla="*/ 143947 h 260740"/>
                    <a:gd name="connsiteX3-155" fmla="*/ 670189 w 701337"/>
                    <a:gd name="connsiteY3-156" fmla="*/ 260739 h 26074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701337" h="260740">
                      <a:moveTo>
                        <a:pt x="17841" y="1"/>
                      </a:moveTo>
                      <a:cubicBezTo>
                        <a:pt x="-24636" y="70720"/>
                        <a:pt x="9301" y="99174"/>
                        <a:pt x="113580" y="123165"/>
                      </a:cubicBezTo>
                      <a:cubicBezTo>
                        <a:pt x="217859" y="147156"/>
                        <a:pt x="525421" y="101115"/>
                        <a:pt x="643517" y="143947"/>
                      </a:cubicBezTo>
                      <a:cubicBezTo>
                        <a:pt x="761613" y="186779"/>
                        <a:pt x="660646" y="225217"/>
                        <a:pt x="670189" y="260739"/>
                      </a:cubicBez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7" name="任意多边形: 形状 26"/>
                <p:cNvSpPr/>
                <p:nvPr/>
              </p:nvSpPr>
              <p:spPr>
                <a:xfrm rot="16200000">
                  <a:off x="3227403" y="2605742"/>
                  <a:ext cx="618185" cy="145474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20556 w 666610"/>
                    <a:gd name="connsiteY0-2" fmla="*/ 0 h 218209"/>
                    <a:gd name="connsiteX1-3" fmla="*/ 103683 w 666610"/>
                    <a:gd name="connsiteY1-4" fmla="*/ 135082 h 218209"/>
                    <a:gd name="connsiteX2-5" fmla="*/ 633620 w 666610"/>
                    <a:gd name="connsiteY2-6" fmla="*/ 155864 h 218209"/>
                    <a:gd name="connsiteX3-7" fmla="*/ 612838 w 666610"/>
                    <a:gd name="connsiteY3-8" fmla="*/ 218209 h 218209"/>
                    <a:gd name="connsiteX4-9" fmla="*/ 612838 w 666610"/>
                    <a:gd name="connsiteY4-10" fmla="*/ 218209 h 21820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610" h="218209">
                      <a:moveTo>
                        <a:pt x="20556" y="0"/>
                      </a:moveTo>
                      <a:cubicBezTo>
                        <a:pt x="-22901" y="47056"/>
                        <a:pt x="1506" y="109105"/>
                        <a:pt x="103683" y="135082"/>
                      </a:cubicBezTo>
                      <a:cubicBezTo>
                        <a:pt x="205860" y="161059"/>
                        <a:pt x="548761" y="142010"/>
                        <a:pt x="633620" y="155864"/>
                      </a:cubicBezTo>
                      <a:cubicBezTo>
                        <a:pt x="718479" y="169718"/>
                        <a:pt x="612838" y="218209"/>
                        <a:pt x="612838" y="218209"/>
                      </a:cubicBezTo>
                      <a:lnTo>
                        <a:pt x="612838" y="218209"/>
                      </a:ln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8" name="任意多边形: 形状 26"/>
                <p:cNvSpPr/>
                <p:nvPr/>
              </p:nvSpPr>
              <p:spPr>
                <a:xfrm rot="16200000">
                  <a:off x="3355558" y="2615772"/>
                  <a:ext cx="583211" cy="140036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4572 w 623888"/>
                    <a:gd name="connsiteY0-2" fmla="*/ 0 h 218209"/>
                    <a:gd name="connsiteX1-3" fmla="*/ 87699 w 623888"/>
                    <a:gd name="connsiteY1-4" fmla="*/ 135082 h 218209"/>
                    <a:gd name="connsiteX2-5" fmla="*/ 581846 w 623888"/>
                    <a:gd name="connsiteY2-6" fmla="*/ 144776 h 218209"/>
                    <a:gd name="connsiteX3-7" fmla="*/ 596854 w 623888"/>
                    <a:gd name="connsiteY3-8" fmla="*/ 218209 h 218209"/>
                    <a:gd name="connsiteX4-9" fmla="*/ 596854 w 623888"/>
                    <a:gd name="connsiteY4-10" fmla="*/ 218209 h 218209"/>
                    <a:gd name="connsiteX0-11" fmla="*/ 4572 w 623887"/>
                    <a:gd name="connsiteY0-12" fmla="*/ 0 h 218209"/>
                    <a:gd name="connsiteX1-13" fmla="*/ 87699 w 623887"/>
                    <a:gd name="connsiteY1-14" fmla="*/ 135082 h 218209"/>
                    <a:gd name="connsiteX2-15" fmla="*/ 581846 w 623887"/>
                    <a:gd name="connsiteY2-16" fmla="*/ 144776 h 218209"/>
                    <a:gd name="connsiteX3-17" fmla="*/ 596854 w 623887"/>
                    <a:gd name="connsiteY3-18" fmla="*/ 218209 h 218209"/>
                    <a:gd name="connsiteX4-19" fmla="*/ 585412 w 623887"/>
                    <a:gd name="connsiteY4-20" fmla="*/ 203364 h 218209"/>
                    <a:gd name="connsiteX0-21" fmla="*/ 18961 w 638276"/>
                    <a:gd name="connsiteY0-22" fmla="*/ 0 h 218209"/>
                    <a:gd name="connsiteX1-23" fmla="*/ 102088 w 638276"/>
                    <a:gd name="connsiteY1-24" fmla="*/ 135082 h 218209"/>
                    <a:gd name="connsiteX2-25" fmla="*/ 596235 w 638276"/>
                    <a:gd name="connsiteY2-26" fmla="*/ 144776 h 218209"/>
                    <a:gd name="connsiteX3-27" fmla="*/ 611243 w 638276"/>
                    <a:gd name="connsiteY3-28" fmla="*/ 218209 h 218209"/>
                    <a:gd name="connsiteX4-29" fmla="*/ 599801 w 638276"/>
                    <a:gd name="connsiteY4-30" fmla="*/ 203364 h 218209"/>
                    <a:gd name="connsiteX0-31" fmla="*/ 21317 w 628897"/>
                    <a:gd name="connsiteY0-32" fmla="*/ 1 h 210053"/>
                    <a:gd name="connsiteX1-33" fmla="*/ 92709 w 628897"/>
                    <a:gd name="connsiteY1-34" fmla="*/ 126926 h 210053"/>
                    <a:gd name="connsiteX2-35" fmla="*/ 586856 w 628897"/>
                    <a:gd name="connsiteY2-36" fmla="*/ 136620 h 210053"/>
                    <a:gd name="connsiteX3-37" fmla="*/ 601864 w 628897"/>
                    <a:gd name="connsiteY3-38" fmla="*/ 210053 h 210053"/>
                    <a:gd name="connsiteX4-39" fmla="*/ 590422 w 628897"/>
                    <a:gd name="connsiteY4-40" fmla="*/ 195208 h 2100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28897" h="210053">
                      <a:moveTo>
                        <a:pt x="21317" y="1"/>
                      </a:moveTo>
                      <a:cubicBezTo>
                        <a:pt x="-21161" y="70718"/>
                        <a:pt x="-1547" y="104156"/>
                        <a:pt x="92709" y="126926"/>
                      </a:cubicBezTo>
                      <a:cubicBezTo>
                        <a:pt x="186965" y="149696"/>
                        <a:pt x="501997" y="122766"/>
                        <a:pt x="586856" y="136620"/>
                      </a:cubicBezTo>
                      <a:cubicBezTo>
                        <a:pt x="671715" y="150474"/>
                        <a:pt x="601864" y="210053"/>
                        <a:pt x="601864" y="210053"/>
                      </a:cubicBezTo>
                      <a:lnTo>
                        <a:pt x="590422" y="195208"/>
                      </a:ln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33" name="任意多边形: 形状 26"/>
              <p:cNvSpPr/>
              <p:nvPr/>
            </p:nvSpPr>
            <p:spPr>
              <a:xfrm rot="19562040" flipV="1">
                <a:off x="1431678" y="1701125"/>
                <a:ext cx="554926" cy="119410"/>
              </a:xfrm>
              <a:custGeom>
                <a:avLst/>
                <a:gdLst>
                  <a:gd name="connsiteX0" fmla="*/ 5562 w 651616"/>
                  <a:gd name="connsiteY0" fmla="*/ 0 h 218209"/>
                  <a:gd name="connsiteX1" fmla="*/ 88689 w 651616"/>
                  <a:gd name="connsiteY1" fmla="*/ 135082 h 218209"/>
                  <a:gd name="connsiteX2" fmla="*/ 618626 w 651616"/>
                  <a:gd name="connsiteY2" fmla="*/ 155864 h 218209"/>
                  <a:gd name="connsiteX3" fmla="*/ 597844 w 651616"/>
                  <a:gd name="connsiteY3" fmla="*/ 218209 h 218209"/>
                  <a:gd name="connsiteX4" fmla="*/ 597844 w 651616"/>
                  <a:gd name="connsiteY4" fmla="*/ 218209 h 218209"/>
                  <a:gd name="connsiteX0-1" fmla="*/ 3356 w 596372"/>
                  <a:gd name="connsiteY0-2" fmla="*/ 0 h 218209"/>
                  <a:gd name="connsiteX1-3" fmla="*/ 86483 w 596372"/>
                  <a:gd name="connsiteY1-4" fmla="*/ 135082 h 218209"/>
                  <a:gd name="connsiteX2-5" fmla="*/ 523917 w 596372"/>
                  <a:gd name="connsiteY2-6" fmla="*/ 151322 h 218209"/>
                  <a:gd name="connsiteX3-7" fmla="*/ 595638 w 596372"/>
                  <a:gd name="connsiteY3-8" fmla="*/ 218209 h 218209"/>
                  <a:gd name="connsiteX4-9" fmla="*/ 595638 w 596372"/>
                  <a:gd name="connsiteY4-10" fmla="*/ 218209 h 218209"/>
                  <a:gd name="connsiteX0-11" fmla="*/ 3356 w 596372"/>
                  <a:gd name="connsiteY0-12" fmla="*/ 0 h 238308"/>
                  <a:gd name="connsiteX1-13" fmla="*/ 86483 w 596372"/>
                  <a:gd name="connsiteY1-14" fmla="*/ 135082 h 238308"/>
                  <a:gd name="connsiteX2-15" fmla="*/ 523917 w 596372"/>
                  <a:gd name="connsiteY2-16" fmla="*/ 151322 h 238308"/>
                  <a:gd name="connsiteX3-17" fmla="*/ 595638 w 596372"/>
                  <a:gd name="connsiteY3-18" fmla="*/ 218209 h 238308"/>
                  <a:gd name="connsiteX4-19" fmla="*/ 512131 w 596372"/>
                  <a:gd name="connsiteY4-20" fmla="*/ 238308 h 238308"/>
                  <a:gd name="connsiteX0-21" fmla="*/ 3356 w 563184"/>
                  <a:gd name="connsiteY0-22" fmla="*/ 0 h 238308"/>
                  <a:gd name="connsiteX1-23" fmla="*/ 86483 w 563184"/>
                  <a:gd name="connsiteY1-24" fmla="*/ 135082 h 238308"/>
                  <a:gd name="connsiteX2-25" fmla="*/ 523917 w 563184"/>
                  <a:gd name="connsiteY2-26" fmla="*/ 151322 h 238308"/>
                  <a:gd name="connsiteX3-27" fmla="*/ 542246 w 563184"/>
                  <a:gd name="connsiteY3-28" fmla="*/ 194886 h 238308"/>
                  <a:gd name="connsiteX4-29" fmla="*/ 512131 w 563184"/>
                  <a:gd name="connsiteY4-30" fmla="*/ 238308 h 238308"/>
                  <a:gd name="connsiteX0-31" fmla="*/ 3356 w 563184"/>
                  <a:gd name="connsiteY0-32" fmla="*/ 0 h 236842"/>
                  <a:gd name="connsiteX1-33" fmla="*/ 86483 w 563184"/>
                  <a:gd name="connsiteY1-34" fmla="*/ 135082 h 236842"/>
                  <a:gd name="connsiteX2-35" fmla="*/ 523917 w 563184"/>
                  <a:gd name="connsiteY2-36" fmla="*/ 151322 h 236842"/>
                  <a:gd name="connsiteX3-37" fmla="*/ 542246 w 563184"/>
                  <a:gd name="connsiteY3-38" fmla="*/ 194886 h 236842"/>
                  <a:gd name="connsiteX4-39" fmla="*/ 500104 w 563184"/>
                  <a:gd name="connsiteY4-40" fmla="*/ 236842 h 236842"/>
                  <a:gd name="connsiteX0-41" fmla="*/ 3356 w 565483"/>
                  <a:gd name="connsiteY0-42" fmla="*/ 0 h 236842"/>
                  <a:gd name="connsiteX1-43" fmla="*/ 86483 w 565483"/>
                  <a:gd name="connsiteY1-44" fmla="*/ 135082 h 236842"/>
                  <a:gd name="connsiteX2-45" fmla="*/ 523917 w 565483"/>
                  <a:gd name="connsiteY2-46" fmla="*/ 151322 h 236842"/>
                  <a:gd name="connsiteX3-47" fmla="*/ 547529 w 565483"/>
                  <a:gd name="connsiteY3-48" fmla="*/ 212346 h 236842"/>
                  <a:gd name="connsiteX4-49" fmla="*/ 500104 w 565483"/>
                  <a:gd name="connsiteY4-50" fmla="*/ 236842 h 23684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565483" h="236842">
                    <a:moveTo>
                      <a:pt x="3356" y="0"/>
                    </a:moveTo>
                    <a:cubicBezTo>
                      <a:pt x="-6169" y="54552"/>
                      <a:pt x="-277" y="109862"/>
                      <a:pt x="86483" y="135082"/>
                    </a:cubicBezTo>
                    <a:cubicBezTo>
                      <a:pt x="173243" y="160302"/>
                      <a:pt x="447076" y="138445"/>
                      <a:pt x="523917" y="151322"/>
                    </a:cubicBezTo>
                    <a:cubicBezTo>
                      <a:pt x="600758" y="164199"/>
                      <a:pt x="547529" y="212346"/>
                      <a:pt x="547529" y="212346"/>
                    </a:cubicBezTo>
                    <a:lnTo>
                      <a:pt x="500104" y="236842"/>
                    </a:lnTo>
                  </a:path>
                </a:pathLst>
              </a:custGeom>
              <a:noFill/>
              <a:ln w="317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任意多边形: 形状 26"/>
              <p:cNvSpPr/>
              <p:nvPr/>
            </p:nvSpPr>
            <p:spPr>
              <a:xfrm rot="19562040" flipV="1">
                <a:off x="1386480" y="1639600"/>
                <a:ext cx="632065" cy="79830"/>
              </a:xfrm>
              <a:custGeom>
                <a:avLst/>
                <a:gdLst>
                  <a:gd name="connsiteX0" fmla="*/ 5562 w 651616"/>
                  <a:gd name="connsiteY0" fmla="*/ 0 h 218209"/>
                  <a:gd name="connsiteX1" fmla="*/ 88689 w 651616"/>
                  <a:gd name="connsiteY1" fmla="*/ 135082 h 218209"/>
                  <a:gd name="connsiteX2" fmla="*/ 618626 w 651616"/>
                  <a:gd name="connsiteY2" fmla="*/ 155864 h 218209"/>
                  <a:gd name="connsiteX3" fmla="*/ 597844 w 651616"/>
                  <a:gd name="connsiteY3" fmla="*/ 218209 h 218209"/>
                  <a:gd name="connsiteX4" fmla="*/ 597844 w 651616"/>
                  <a:gd name="connsiteY4" fmla="*/ 218209 h 218209"/>
                  <a:gd name="connsiteX0-1" fmla="*/ 5562 w 651616"/>
                  <a:gd name="connsiteY0-2" fmla="*/ 0 h 218209"/>
                  <a:gd name="connsiteX1-3" fmla="*/ 88689 w 651616"/>
                  <a:gd name="connsiteY1-4" fmla="*/ 135082 h 218209"/>
                  <a:gd name="connsiteX2-5" fmla="*/ 618626 w 651616"/>
                  <a:gd name="connsiteY2-6" fmla="*/ 155864 h 218209"/>
                  <a:gd name="connsiteX3-7" fmla="*/ 597844 w 651616"/>
                  <a:gd name="connsiteY3-8" fmla="*/ 218209 h 218209"/>
                  <a:gd name="connsiteX0-9" fmla="*/ 5562 w 618626"/>
                  <a:gd name="connsiteY0-10" fmla="*/ 0 h 155864"/>
                  <a:gd name="connsiteX1-11" fmla="*/ 88689 w 618626"/>
                  <a:gd name="connsiteY1-12" fmla="*/ 135082 h 155864"/>
                  <a:gd name="connsiteX2-13" fmla="*/ 618626 w 618626"/>
                  <a:gd name="connsiteY2-14" fmla="*/ 155864 h 155864"/>
                  <a:gd name="connsiteX0-15" fmla="*/ 6349 w 644090"/>
                  <a:gd name="connsiteY0-16" fmla="*/ 0 h 158337"/>
                  <a:gd name="connsiteX1-17" fmla="*/ 89476 w 644090"/>
                  <a:gd name="connsiteY1-18" fmla="*/ 135082 h 158337"/>
                  <a:gd name="connsiteX2-19" fmla="*/ 644090 w 644090"/>
                  <a:gd name="connsiteY2-20" fmla="*/ 158337 h 1583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644090" h="158337">
                    <a:moveTo>
                      <a:pt x="6349" y="0"/>
                    </a:moveTo>
                    <a:cubicBezTo>
                      <a:pt x="-3176" y="54552"/>
                      <a:pt x="-16814" y="108692"/>
                      <a:pt x="89476" y="135082"/>
                    </a:cubicBezTo>
                    <a:cubicBezTo>
                      <a:pt x="195766" y="161472"/>
                      <a:pt x="559231" y="144483"/>
                      <a:pt x="644090" y="158337"/>
                    </a:cubicBezTo>
                  </a:path>
                </a:pathLst>
              </a:custGeom>
              <a:noFill/>
              <a:ln w="317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31" name="任意多边形: 形状 26"/>
            <p:cNvSpPr/>
            <p:nvPr/>
          </p:nvSpPr>
          <p:spPr>
            <a:xfrm rot="7849497">
              <a:off x="3018865" y="2047237"/>
              <a:ext cx="497771" cy="111014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3356 w 596372"/>
                <a:gd name="connsiteY0-2" fmla="*/ 0 h 218209"/>
                <a:gd name="connsiteX1-3" fmla="*/ 86483 w 596372"/>
                <a:gd name="connsiteY1-4" fmla="*/ 135082 h 218209"/>
                <a:gd name="connsiteX2-5" fmla="*/ 523917 w 596372"/>
                <a:gd name="connsiteY2-6" fmla="*/ 151322 h 218209"/>
                <a:gd name="connsiteX3-7" fmla="*/ 595638 w 596372"/>
                <a:gd name="connsiteY3-8" fmla="*/ 218209 h 218209"/>
                <a:gd name="connsiteX4-9" fmla="*/ 595638 w 596372"/>
                <a:gd name="connsiteY4-10" fmla="*/ 218209 h 218209"/>
                <a:gd name="connsiteX0-11" fmla="*/ 3356 w 596372"/>
                <a:gd name="connsiteY0-12" fmla="*/ 0 h 238308"/>
                <a:gd name="connsiteX1-13" fmla="*/ 86483 w 596372"/>
                <a:gd name="connsiteY1-14" fmla="*/ 135082 h 238308"/>
                <a:gd name="connsiteX2-15" fmla="*/ 523917 w 596372"/>
                <a:gd name="connsiteY2-16" fmla="*/ 151322 h 238308"/>
                <a:gd name="connsiteX3-17" fmla="*/ 595638 w 596372"/>
                <a:gd name="connsiteY3-18" fmla="*/ 218209 h 238308"/>
                <a:gd name="connsiteX4-19" fmla="*/ 512131 w 596372"/>
                <a:gd name="connsiteY4-20" fmla="*/ 238308 h 238308"/>
                <a:gd name="connsiteX0-21" fmla="*/ 3356 w 563184"/>
                <a:gd name="connsiteY0-22" fmla="*/ 0 h 238308"/>
                <a:gd name="connsiteX1-23" fmla="*/ 86483 w 563184"/>
                <a:gd name="connsiteY1-24" fmla="*/ 135082 h 238308"/>
                <a:gd name="connsiteX2-25" fmla="*/ 523917 w 563184"/>
                <a:gd name="connsiteY2-26" fmla="*/ 151322 h 238308"/>
                <a:gd name="connsiteX3-27" fmla="*/ 542246 w 563184"/>
                <a:gd name="connsiteY3-28" fmla="*/ 194886 h 238308"/>
                <a:gd name="connsiteX4-29" fmla="*/ 512131 w 563184"/>
                <a:gd name="connsiteY4-30" fmla="*/ 238308 h 238308"/>
                <a:gd name="connsiteX0-31" fmla="*/ 3356 w 563184"/>
                <a:gd name="connsiteY0-32" fmla="*/ 0 h 236842"/>
                <a:gd name="connsiteX1-33" fmla="*/ 86483 w 563184"/>
                <a:gd name="connsiteY1-34" fmla="*/ 135082 h 236842"/>
                <a:gd name="connsiteX2-35" fmla="*/ 523917 w 563184"/>
                <a:gd name="connsiteY2-36" fmla="*/ 151322 h 236842"/>
                <a:gd name="connsiteX3-37" fmla="*/ 542246 w 563184"/>
                <a:gd name="connsiteY3-38" fmla="*/ 194886 h 236842"/>
                <a:gd name="connsiteX4-39" fmla="*/ 500104 w 563184"/>
                <a:gd name="connsiteY4-40" fmla="*/ 236842 h 236842"/>
                <a:gd name="connsiteX0-41" fmla="*/ 3356 w 565483"/>
                <a:gd name="connsiteY0-42" fmla="*/ 0 h 236842"/>
                <a:gd name="connsiteX1-43" fmla="*/ 86483 w 565483"/>
                <a:gd name="connsiteY1-44" fmla="*/ 135082 h 236842"/>
                <a:gd name="connsiteX2-45" fmla="*/ 523917 w 565483"/>
                <a:gd name="connsiteY2-46" fmla="*/ 151322 h 236842"/>
                <a:gd name="connsiteX3-47" fmla="*/ 547529 w 565483"/>
                <a:gd name="connsiteY3-48" fmla="*/ 212346 h 236842"/>
                <a:gd name="connsiteX4-49" fmla="*/ 500104 w 565483"/>
                <a:gd name="connsiteY4-50" fmla="*/ 236842 h 236842"/>
                <a:gd name="connsiteX0-51" fmla="*/ 3356 w 587996"/>
                <a:gd name="connsiteY0-52" fmla="*/ 0 h 236842"/>
                <a:gd name="connsiteX1-53" fmla="*/ 86483 w 587996"/>
                <a:gd name="connsiteY1-54" fmla="*/ 135082 h 236842"/>
                <a:gd name="connsiteX2-55" fmla="*/ 523917 w 587996"/>
                <a:gd name="connsiteY2-56" fmla="*/ 151322 h 236842"/>
                <a:gd name="connsiteX3-57" fmla="*/ 585469 w 587996"/>
                <a:gd name="connsiteY3-58" fmla="*/ 220330 h 236842"/>
                <a:gd name="connsiteX4-59" fmla="*/ 500104 w 587996"/>
                <a:gd name="connsiteY4-60" fmla="*/ 236842 h 236842"/>
                <a:gd name="connsiteX0-61" fmla="*/ 3356 w 587996"/>
                <a:gd name="connsiteY0-62" fmla="*/ 0 h 244339"/>
                <a:gd name="connsiteX1-63" fmla="*/ 86483 w 587996"/>
                <a:gd name="connsiteY1-64" fmla="*/ 135082 h 244339"/>
                <a:gd name="connsiteX2-65" fmla="*/ 523917 w 587996"/>
                <a:gd name="connsiteY2-66" fmla="*/ 151322 h 244339"/>
                <a:gd name="connsiteX3-67" fmla="*/ 585469 w 587996"/>
                <a:gd name="connsiteY3-68" fmla="*/ 220330 h 244339"/>
                <a:gd name="connsiteX4-69" fmla="*/ 534036 w 587996"/>
                <a:gd name="connsiteY4-70" fmla="*/ 244339 h 244339"/>
                <a:gd name="connsiteX0-71" fmla="*/ 3559 w 591992"/>
                <a:gd name="connsiteY0-72" fmla="*/ 0 h 244339"/>
                <a:gd name="connsiteX1-73" fmla="*/ 86686 w 591992"/>
                <a:gd name="connsiteY1-74" fmla="*/ 135082 h 244339"/>
                <a:gd name="connsiteX2-75" fmla="*/ 535168 w 591992"/>
                <a:gd name="connsiteY2-76" fmla="*/ 129124 h 244339"/>
                <a:gd name="connsiteX3-77" fmla="*/ 585672 w 591992"/>
                <a:gd name="connsiteY3-78" fmla="*/ 220330 h 244339"/>
                <a:gd name="connsiteX4-79" fmla="*/ 534239 w 591992"/>
                <a:gd name="connsiteY4-80" fmla="*/ 244339 h 244339"/>
                <a:gd name="connsiteX0-81" fmla="*/ 3559 w 594181"/>
                <a:gd name="connsiteY0-82" fmla="*/ 0 h 244339"/>
                <a:gd name="connsiteX1-83" fmla="*/ 86686 w 594181"/>
                <a:gd name="connsiteY1-84" fmla="*/ 135082 h 244339"/>
                <a:gd name="connsiteX2-85" fmla="*/ 535168 w 594181"/>
                <a:gd name="connsiteY2-86" fmla="*/ 129124 h 244339"/>
                <a:gd name="connsiteX3-87" fmla="*/ 588993 w 594181"/>
                <a:gd name="connsiteY3-88" fmla="*/ 190464 h 244339"/>
                <a:gd name="connsiteX4-89" fmla="*/ 534239 w 594181"/>
                <a:gd name="connsiteY4-90" fmla="*/ 244339 h 244339"/>
                <a:gd name="connsiteX0-91" fmla="*/ 3559 w 594181"/>
                <a:gd name="connsiteY0-92" fmla="*/ 0 h 221164"/>
                <a:gd name="connsiteX1-93" fmla="*/ 86686 w 594181"/>
                <a:gd name="connsiteY1-94" fmla="*/ 135082 h 221164"/>
                <a:gd name="connsiteX2-95" fmla="*/ 535168 w 594181"/>
                <a:gd name="connsiteY2-96" fmla="*/ 129124 h 221164"/>
                <a:gd name="connsiteX3-97" fmla="*/ 588993 w 594181"/>
                <a:gd name="connsiteY3-98" fmla="*/ 190464 h 221164"/>
                <a:gd name="connsiteX4-99" fmla="*/ 537268 w 594181"/>
                <a:gd name="connsiteY4-100" fmla="*/ 221163 h 2211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94181" h="221164">
                  <a:moveTo>
                    <a:pt x="3559" y="0"/>
                  </a:moveTo>
                  <a:cubicBezTo>
                    <a:pt x="-5966" y="54552"/>
                    <a:pt x="-1915" y="113561"/>
                    <a:pt x="86686" y="135082"/>
                  </a:cubicBezTo>
                  <a:cubicBezTo>
                    <a:pt x="175287" y="156603"/>
                    <a:pt x="451450" y="119894"/>
                    <a:pt x="535168" y="129124"/>
                  </a:cubicBezTo>
                  <a:cubicBezTo>
                    <a:pt x="618886" y="138354"/>
                    <a:pt x="588993" y="190464"/>
                    <a:pt x="588993" y="190464"/>
                  </a:cubicBezTo>
                  <a:lnTo>
                    <a:pt x="537268" y="221163"/>
                  </a:lnTo>
                </a:path>
              </a:pathLst>
            </a:custGeom>
            <a:noFill/>
            <a:ln w="317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9" name="组合 238"/>
          <p:cNvGrpSpPr/>
          <p:nvPr/>
        </p:nvGrpSpPr>
        <p:grpSpPr>
          <a:xfrm rot="11482404">
            <a:off x="7003879" y="4618858"/>
            <a:ext cx="359587" cy="542028"/>
            <a:chOff x="3066377" y="1779094"/>
            <a:chExt cx="520068" cy="783931"/>
          </a:xfrm>
        </p:grpSpPr>
        <p:grpSp>
          <p:nvGrpSpPr>
            <p:cNvPr id="240" name="组合 239"/>
            <p:cNvGrpSpPr/>
            <p:nvPr/>
          </p:nvGrpSpPr>
          <p:grpSpPr>
            <a:xfrm rot="5811537" flipV="1">
              <a:off x="2934445" y="1911026"/>
              <a:ext cx="783931" cy="520068"/>
              <a:chOff x="1386480" y="1639600"/>
              <a:chExt cx="918295" cy="522368"/>
            </a:xfrm>
          </p:grpSpPr>
          <p:grpSp>
            <p:nvGrpSpPr>
              <p:cNvPr id="242" name="组合 241"/>
              <p:cNvGrpSpPr/>
              <p:nvPr/>
            </p:nvGrpSpPr>
            <p:grpSpPr>
              <a:xfrm rot="14162040" flipV="1">
                <a:off x="1755887" y="1613080"/>
                <a:ext cx="336269" cy="761507"/>
                <a:chOff x="3272537" y="2308003"/>
                <a:chExt cx="444645" cy="719624"/>
              </a:xfrm>
            </p:grpSpPr>
            <p:sp>
              <p:nvSpPr>
                <p:cNvPr id="245" name="任意多边形: 形状 26"/>
                <p:cNvSpPr/>
                <p:nvPr/>
              </p:nvSpPr>
              <p:spPr>
                <a:xfrm rot="16200000">
                  <a:off x="2968103" y="2612437"/>
                  <a:ext cx="719624" cy="110756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7103 w 692188"/>
                    <a:gd name="connsiteY0-2" fmla="*/ 0 h 218209"/>
                    <a:gd name="connsiteX1-3" fmla="*/ 90230 w 692188"/>
                    <a:gd name="connsiteY1-4" fmla="*/ 135082 h 218209"/>
                    <a:gd name="connsiteX2-5" fmla="*/ 666418 w 692188"/>
                    <a:gd name="connsiteY2-6" fmla="*/ 158137 h 218209"/>
                    <a:gd name="connsiteX3-7" fmla="*/ 599385 w 692188"/>
                    <a:gd name="connsiteY3-8" fmla="*/ 218209 h 218209"/>
                    <a:gd name="connsiteX4-9" fmla="*/ 599385 w 692188"/>
                    <a:gd name="connsiteY4-10" fmla="*/ 218209 h 218209"/>
                    <a:gd name="connsiteX0-11" fmla="*/ 7103 w 804262"/>
                    <a:gd name="connsiteY0-12" fmla="*/ 0 h 418066"/>
                    <a:gd name="connsiteX1-13" fmla="*/ 90230 w 804262"/>
                    <a:gd name="connsiteY1-14" fmla="*/ 135082 h 418066"/>
                    <a:gd name="connsiteX2-15" fmla="*/ 666418 w 804262"/>
                    <a:gd name="connsiteY2-16" fmla="*/ 158137 h 418066"/>
                    <a:gd name="connsiteX3-17" fmla="*/ 599385 w 804262"/>
                    <a:gd name="connsiteY3-18" fmla="*/ 218209 h 418066"/>
                    <a:gd name="connsiteX4-19" fmla="*/ 804262 w 804262"/>
                    <a:gd name="connsiteY4-20" fmla="*/ 418065 h 418066"/>
                    <a:gd name="connsiteX0-21" fmla="*/ 7103 w 804262"/>
                    <a:gd name="connsiteY0-22" fmla="*/ 0 h 418064"/>
                    <a:gd name="connsiteX1-23" fmla="*/ 90230 w 804262"/>
                    <a:gd name="connsiteY1-24" fmla="*/ 135082 h 418064"/>
                    <a:gd name="connsiteX2-25" fmla="*/ 666418 w 804262"/>
                    <a:gd name="connsiteY2-26" fmla="*/ 158137 h 418064"/>
                    <a:gd name="connsiteX3-27" fmla="*/ 649061 w 804262"/>
                    <a:gd name="connsiteY3-28" fmla="*/ 234353 h 418064"/>
                    <a:gd name="connsiteX4-29" fmla="*/ 804262 w 804262"/>
                    <a:gd name="connsiteY4-30" fmla="*/ 418065 h 418064"/>
                    <a:gd name="connsiteX0-31" fmla="*/ 7103 w 703746"/>
                    <a:gd name="connsiteY0-32" fmla="*/ 0 h 234354"/>
                    <a:gd name="connsiteX1-33" fmla="*/ 90230 w 703746"/>
                    <a:gd name="connsiteY1-34" fmla="*/ 135082 h 234354"/>
                    <a:gd name="connsiteX2-35" fmla="*/ 666418 w 703746"/>
                    <a:gd name="connsiteY2-36" fmla="*/ 158137 h 234354"/>
                    <a:gd name="connsiteX3-37" fmla="*/ 649061 w 703746"/>
                    <a:gd name="connsiteY3-38" fmla="*/ 234353 h 234354"/>
                    <a:gd name="connsiteX0-39" fmla="*/ 7103 w 708469"/>
                    <a:gd name="connsiteY0-40" fmla="*/ 0 h 249688"/>
                    <a:gd name="connsiteX1-41" fmla="*/ 90230 w 708469"/>
                    <a:gd name="connsiteY1-42" fmla="*/ 135082 h 249688"/>
                    <a:gd name="connsiteX2-43" fmla="*/ 666418 w 708469"/>
                    <a:gd name="connsiteY2-44" fmla="*/ 158137 h 249688"/>
                    <a:gd name="connsiteX3-45" fmla="*/ 664513 w 708469"/>
                    <a:gd name="connsiteY3-46" fmla="*/ 249688 h 249688"/>
                    <a:gd name="connsiteX0-47" fmla="*/ 1435 w 767430"/>
                    <a:gd name="connsiteY0-48" fmla="*/ -1 h 200383"/>
                    <a:gd name="connsiteX1-49" fmla="*/ 149191 w 767430"/>
                    <a:gd name="connsiteY1-50" fmla="*/ 85777 h 200383"/>
                    <a:gd name="connsiteX2-51" fmla="*/ 725379 w 767430"/>
                    <a:gd name="connsiteY2-52" fmla="*/ 108832 h 200383"/>
                    <a:gd name="connsiteX3-53" fmla="*/ 723474 w 767430"/>
                    <a:gd name="connsiteY3-54" fmla="*/ 200383 h 200383"/>
                    <a:gd name="connsiteX0-55" fmla="*/ 1067 w 787985"/>
                    <a:gd name="connsiteY0-56" fmla="*/ 0 h 182754"/>
                    <a:gd name="connsiteX1-57" fmla="*/ 169746 w 787985"/>
                    <a:gd name="connsiteY1-58" fmla="*/ 68148 h 182754"/>
                    <a:gd name="connsiteX2-59" fmla="*/ 745934 w 787985"/>
                    <a:gd name="connsiteY2-60" fmla="*/ 91203 h 182754"/>
                    <a:gd name="connsiteX3-61" fmla="*/ 744029 w 787985"/>
                    <a:gd name="connsiteY3-62" fmla="*/ 182754 h 182754"/>
                    <a:gd name="connsiteX0-63" fmla="*/ 0 w 786918"/>
                    <a:gd name="connsiteY0-64" fmla="*/ 0 h 182754"/>
                    <a:gd name="connsiteX1-65" fmla="*/ 168679 w 786918"/>
                    <a:gd name="connsiteY1-66" fmla="*/ 68148 h 182754"/>
                    <a:gd name="connsiteX2-67" fmla="*/ 744867 w 786918"/>
                    <a:gd name="connsiteY2-68" fmla="*/ 91203 h 182754"/>
                    <a:gd name="connsiteX3-69" fmla="*/ 742962 w 786918"/>
                    <a:gd name="connsiteY3-70" fmla="*/ 182754 h 182754"/>
                    <a:gd name="connsiteX0-71" fmla="*/ 0 w 786918"/>
                    <a:gd name="connsiteY0-72" fmla="*/ 110 h 182864"/>
                    <a:gd name="connsiteX1-73" fmla="*/ 168679 w 786918"/>
                    <a:gd name="connsiteY1-74" fmla="*/ 68258 h 182864"/>
                    <a:gd name="connsiteX2-75" fmla="*/ 744867 w 786918"/>
                    <a:gd name="connsiteY2-76" fmla="*/ 91313 h 182864"/>
                    <a:gd name="connsiteX3-77" fmla="*/ 742962 w 786918"/>
                    <a:gd name="connsiteY3-78" fmla="*/ 182864 h 182864"/>
                    <a:gd name="connsiteX0-79" fmla="*/ 0 w 786918"/>
                    <a:gd name="connsiteY0-80" fmla="*/ 0 h 182754"/>
                    <a:gd name="connsiteX1-81" fmla="*/ 168679 w 786918"/>
                    <a:gd name="connsiteY1-82" fmla="*/ 68148 h 182754"/>
                    <a:gd name="connsiteX2-83" fmla="*/ 744867 w 786918"/>
                    <a:gd name="connsiteY2-84" fmla="*/ 91203 h 182754"/>
                    <a:gd name="connsiteX3-85" fmla="*/ 742962 w 786918"/>
                    <a:gd name="connsiteY3-86" fmla="*/ 182754 h 182754"/>
                    <a:gd name="connsiteX0-87" fmla="*/ 0 w 787244"/>
                    <a:gd name="connsiteY0-88" fmla="*/ 0 h 182754"/>
                    <a:gd name="connsiteX1-89" fmla="*/ 164274 w 787244"/>
                    <a:gd name="connsiteY1-90" fmla="*/ 30614 h 182754"/>
                    <a:gd name="connsiteX2-91" fmla="*/ 744867 w 787244"/>
                    <a:gd name="connsiteY2-92" fmla="*/ 91203 h 182754"/>
                    <a:gd name="connsiteX3-93" fmla="*/ 742962 w 787244"/>
                    <a:gd name="connsiteY3-94" fmla="*/ 182754 h 182754"/>
                    <a:gd name="connsiteX0-95" fmla="*/ 0 w 622970"/>
                    <a:gd name="connsiteY0-96" fmla="*/ 0 h 152140"/>
                    <a:gd name="connsiteX1-97" fmla="*/ 580593 w 622970"/>
                    <a:gd name="connsiteY1-98" fmla="*/ 60589 h 152140"/>
                    <a:gd name="connsiteX2-99" fmla="*/ 578688 w 622970"/>
                    <a:gd name="connsiteY2-100" fmla="*/ 152140 h 152140"/>
                    <a:gd name="connsiteX0-101" fmla="*/ 0 w 775994"/>
                    <a:gd name="connsiteY0-102" fmla="*/ -1 h 166133"/>
                    <a:gd name="connsiteX1-103" fmla="*/ 723065 w 775994"/>
                    <a:gd name="connsiteY1-104" fmla="*/ 74582 h 166133"/>
                    <a:gd name="connsiteX2-105" fmla="*/ 721160 w 775994"/>
                    <a:gd name="connsiteY2-106" fmla="*/ 166133 h 16613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775994" h="166133">
                      <a:moveTo>
                        <a:pt x="0" y="-1"/>
                      </a:moveTo>
                      <a:cubicBezTo>
                        <a:pt x="124144" y="15199"/>
                        <a:pt x="602872" y="46893"/>
                        <a:pt x="723065" y="74582"/>
                      </a:cubicBezTo>
                      <a:cubicBezTo>
                        <a:pt x="843258" y="102271"/>
                        <a:pt x="721160" y="166133"/>
                        <a:pt x="721160" y="166133"/>
                      </a:cubicBez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6" name="任意多边形: 形状 26"/>
                <p:cNvSpPr/>
                <p:nvPr/>
              </p:nvSpPr>
              <p:spPr>
                <a:xfrm rot="16200000">
                  <a:off x="3099371" y="2585162"/>
                  <a:ext cx="650389" cy="173829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5562 w 687495"/>
                    <a:gd name="connsiteY0-2" fmla="*/ 0 h 218209"/>
                    <a:gd name="connsiteX1-3" fmla="*/ 88689 w 687495"/>
                    <a:gd name="connsiteY1-4" fmla="*/ 135082 h 218209"/>
                    <a:gd name="connsiteX2-5" fmla="*/ 618626 w 687495"/>
                    <a:gd name="connsiteY2-6" fmla="*/ 155864 h 218209"/>
                    <a:gd name="connsiteX3-7" fmla="*/ 678732 w 687495"/>
                    <a:gd name="connsiteY3-8" fmla="*/ 199374 h 218209"/>
                    <a:gd name="connsiteX4-9" fmla="*/ 597844 w 687495"/>
                    <a:gd name="connsiteY4-10" fmla="*/ 218209 h 218209"/>
                    <a:gd name="connsiteX5" fmla="*/ 597844 w 687495"/>
                    <a:gd name="connsiteY5" fmla="*/ 218209 h 218209"/>
                    <a:gd name="connsiteX0-11" fmla="*/ 5562 w 687494"/>
                    <a:gd name="connsiteY0-12" fmla="*/ 0 h 246265"/>
                    <a:gd name="connsiteX1-13" fmla="*/ 88689 w 687494"/>
                    <a:gd name="connsiteY1-14" fmla="*/ 135082 h 246265"/>
                    <a:gd name="connsiteX2-15" fmla="*/ 618626 w 687494"/>
                    <a:gd name="connsiteY2-16" fmla="*/ 155864 h 246265"/>
                    <a:gd name="connsiteX3-17" fmla="*/ 678732 w 687494"/>
                    <a:gd name="connsiteY3-18" fmla="*/ 199374 h 246265"/>
                    <a:gd name="connsiteX4-19" fmla="*/ 597844 w 687494"/>
                    <a:gd name="connsiteY4-20" fmla="*/ 218209 h 246265"/>
                    <a:gd name="connsiteX5-21" fmla="*/ 634907 w 687494"/>
                    <a:gd name="connsiteY5-22" fmla="*/ 246266 h 246265"/>
                    <a:gd name="connsiteX0-23" fmla="*/ 5562 w 687494"/>
                    <a:gd name="connsiteY0-24" fmla="*/ 0 h 218209"/>
                    <a:gd name="connsiteX1-25" fmla="*/ 88689 w 687494"/>
                    <a:gd name="connsiteY1-26" fmla="*/ 135082 h 218209"/>
                    <a:gd name="connsiteX2-27" fmla="*/ 618626 w 687494"/>
                    <a:gd name="connsiteY2-28" fmla="*/ 155864 h 218209"/>
                    <a:gd name="connsiteX3-29" fmla="*/ 678732 w 687494"/>
                    <a:gd name="connsiteY3-30" fmla="*/ 199374 h 218209"/>
                    <a:gd name="connsiteX4-31" fmla="*/ 597844 w 687494"/>
                    <a:gd name="connsiteY4-32" fmla="*/ 218209 h 218209"/>
                    <a:gd name="connsiteX0-33" fmla="*/ 5562 w 687494"/>
                    <a:gd name="connsiteY0-34" fmla="*/ 0 h 232885"/>
                    <a:gd name="connsiteX1-35" fmla="*/ 88689 w 687494"/>
                    <a:gd name="connsiteY1-36" fmla="*/ 135082 h 232885"/>
                    <a:gd name="connsiteX2-37" fmla="*/ 618626 w 687494"/>
                    <a:gd name="connsiteY2-38" fmla="*/ 155864 h 232885"/>
                    <a:gd name="connsiteX3-39" fmla="*/ 678732 w 687494"/>
                    <a:gd name="connsiteY3-40" fmla="*/ 199374 h 232885"/>
                    <a:gd name="connsiteX4-41" fmla="*/ 635491 w 687494"/>
                    <a:gd name="connsiteY4-42" fmla="*/ 232886 h 232885"/>
                    <a:gd name="connsiteX0-43" fmla="*/ 5562 w 684304"/>
                    <a:gd name="connsiteY0-44" fmla="*/ 0 h 232887"/>
                    <a:gd name="connsiteX1-45" fmla="*/ 88689 w 684304"/>
                    <a:gd name="connsiteY1-46" fmla="*/ 135082 h 232887"/>
                    <a:gd name="connsiteX2-47" fmla="*/ 618626 w 684304"/>
                    <a:gd name="connsiteY2-48" fmla="*/ 155864 h 232887"/>
                    <a:gd name="connsiteX3-49" fmla="*/ 673743 w 684304"/>
                    <a:gd name="connsiteY3-50" fmla="*/ 175223 h 232887"/>
                    <a:gd name="connsiteX4-51" fmla="*/ 635491 w 684304"/>
                    <a:gd name="connsiteY4-52" fmla="*/ 232886 h 232887"/>
                    <a:gd name="connsiteX0-53" fmla="*/ 5562 w 684305"/>
                    <a:gd name="connsiteY0-54" fmla="*/ 0 h 247245"/>
                    <a:gd name="connsiteX1-55" fmla="*/ 88689 w 684305"/>
                    <a:gd name="connsiteY1-56" fmla="*/ 135082 h 247245"/>
                    <a:gd name="connsiteX2-57" fmla="*/ 618626 w 684305"/>
                    <a:gd name="connsiteY2-58" fmla="*/ 155864 h 247245"/>
                    <a:gd name="connsiteX3-59" fmla="*/ 673743 w 684305"/>
                    <a:gd name="connsiteY3-60" fmla="*/ 175223 h 247245"/>
                    <a:gd name="connsiteX4-61" fmla="*/ 642924 w 684305"/>
                    <a:gd name="connsiteY4-62" fmla="*/ 247244 h 247245"/>
                    <a:gd name="connsiteX0-63" fmla="*/ 5562 w 694353"/>
                    <a:gd name="connsiteY0-64" fmla="*/ 0 h 247243"/>
                    <a:gd name="connsiteX1-65" fmla="*/ 88689 w 694353"/>
                    <a:gd name="connsiteY1-66" fmla="*/ 135082 h 247243"/>
                    <a:gd name="connsiteX2-67" fmla="*/ 618626 w 694353"/>
                    <a:gd name="connsiteY2-68" fmla="*/ 155864 h 247243"/>
                    <a:gd name="connsiteX3-69" fmla="*/ 688610 w 694353"/>
                    <a:gd name="connsiteY3-70" fmla="*/ 203941 h 247243"/>
                    <a:gd name="connsiteX4-71" fmla="*/ 642924 w 694353"/>
                    <a:gd name="connsiteY4-72" fmla="*/ 247244 h 247243"/>
                    <a:gd name="connsiteX0-73" fmla="*/ 5562 w 688656"/>
                    <a:gd name="connsiteY0-74" fmla="*/ 0 h 247245"/>
                    <a:gd name="connsiteX1-75" fmla="*/ 88689 w 688656"/>
                    <a:gd name="connsiteY1-76" fmla="*/ 135082 h 247245"/>
                    <a:gd name="connsiteX2-77" fmla="*/ 618626 w 688656"/>
                    <a:gd name="connsiteY2-78" fmla="*/ 155864 h 247245"/>
                    <a:gd name="connsiteX3-79" fmla="*/ 688610 w 688656"/>
                    <a:gd name="connsiteY3-80" fmla="*/ 203941 h 247245"/>
                    <a:gd name="connsiteX4-81" fmla="*/ 642924 w 688656"/>
                    <a:gd name="connsiteY4-82" fmla="*/ 247244 h 247245"/>
                    <a:gd name="connsiteX0-83" fmla="*/ 5562 w 688655"/>
                    <a:gd name="connsiteY0-84" fmla="*/ 0 h 247243"/>
                    <a:gd name="connsiteX1-85" fmla="*/ 88689 w 688655"/>
                    <a:gd name="connsiteY1-86" fmla="*/ 135082 h 247243"/>
                    <a:gd name="connsiteX2-87" fmla="*/ 618626 w 688655"/>
                    <a:gd name="connsiteY2-88" fmla="*/ 155864 h 247243"/>
                    <a:gd name="connsiteX3-89" fmla="*/ 688610 w 688655"/>
                    <a:gd name="connsiteY3-90" fmla="*/ 203941 h 247243"/>
                    <a:gd name="connsiteX4-91" fmla="*/ 642924 w 688655"/>
                    <a:gd name="connsiteY4-92" fmla="*/ 247244 h 247243"/>
                    <a:gd name="connsiteX0-93" fmla="*/ 5562 w 688655"/>
                    <a:gd name="connsiteY0-94" fmla="*/ 0 h 203941"/>
                    <a:gd name="connsiteX1-95" fmla="*/ 88689 w 688655"/>
                    <a:gd name="connsiteY1-96" fmla="*/ 135082 h 203941"/>
                    <a:gd name="connsiteX2-97" fmla="*/ 618626 w 688655"/>
                    <a:gd name="connsiteY2-98" fmla="*/ 155864 h 203941"/>
                    <a:gd name="connsiteX3-99" fmla="*/ 688610 w 688655"/>
                    <a:gd name="connsiteY3-100" fmla="*/ 203941 h 203941"/>
                    <a:gd name="connsiteX0-101" fmla="*/ 5562 w 677530"/>
                    <a:gd name="connsiteY0-102" fmla="*/ 0 h 242131"/>
                    <a:gd name="connsiteX1-103" fmla="*/ 88689 w 677530"/>
                    <a:gd name="connsiteY1-104" fmla="*/ 135082 h 242131"/>
                    <a:gd name="connsiteX2-105" fmla="*/ 618626 w 677530"/>
                    <a:gd name="connsiteY2-106" fmla="*/ 155864 h 242131"/>
                    <a:gd name="connsiteX3-107" fmla="*/ 670817 w 677530"/>
                    <a:gd name="connsiteY3-108" fmla="*/ 242131 h 242131"/>
                    <a:gd name="connsiteX0-109" fmla="*/ 5562 w 664333"/>
                    <a:gd name="connsiteY0-110" fmla="*/ 0 h 238712"/>
                    <a:gd name="connsiteX1-111" fmla="*/ 88689 w 664333"/>
                    <a:gd name="connsiteY1-112" fmla="*/ 135082 h 238712"/>
                    <a:gd name="connsiteX2-113" fmla="*/ 618626 w 664333"/>
                    <a:gd name="connsiteY2-114" fmla="*/ 155864 h 238712"/>
                    <a:gd name="connsiteX3-115" fmla="*/ 642752 w 664333"/>
                    <a:gd name="connsiteY3-116" fmla="*/ 238712 h 238712"/>
                    <a:gd name="connsiteX0-117" fmla="*/ 5562 w 711991"/>
                    <a:gd name="connsiteY0-118" fmla="*/ 0 h 314413"/>
                    <a:gd name="connsiteX1-119" fmla="*/ 88689 w 711991"/>
                    <a:gd name="connsiteY1-120" fmla="*/ 135082 h 314413"/>
                    <a:gd name="connsiteX2-121" fmla="*/ 618626 w 711991"/>
                    <a:gd name="connsiteY2-122" fmla="*/ 155864 h 314413"/>
                    <a:gd name="connsiteX3-123" fmla="*/ 711991 w 711991"/>
                    <a:gd name="connsiteY3-124" fmla="*/ 314414 h 314413"/>
                    <a:gd name="connsiteX0-125" fmla="*/ 5562 w 665363"/>
                    <a:gd name="connsiteY0-126" fmla="*/ 0 h 272655"/>
                    <a:gd name="connsiteX1-127" fmla="*/ 88689 w 665363"/>
                    <a:gd name="connsiteY1-128" fmla="*/ 135082 h 272655"/>
                    <a:gd name="connsiteX2-129" fmla="*/ 618626 w 665363"/>
                    <a:gd name="connsiteY2-130" fmla="*/ 155864 h 272655"/>
                    <a:gd name="connsiteX3-131" fmla="*/ 645298 w 665363"/>
                    <a:gd name="connsiteY3-132" fmla="*/ 272656 h 272655"/>
                    <a:gd name="connsiteX0-133" fmla="*/ 5562 w 676446"/>
                    <a:gd name="connsiteY0-134" fmla="*/ 0 h 272657"/>
                    <a:gd name="connsiteX1-135" fmla="*/ 88689 w 676446"/>
                    <a:gd name="connsiteY1-136" fmla="*/ 135082 h 272657"/>
                    <a:gd name="connsiteX2-137" fmla="*/ 618626 w 676446"/>
                    <a:gd name="connsiteY2-138" fmla="*/ 155864 h 272657"/>
                    <a:gd name="connsiteX3-139" fmla="*/ 645298 w 676446"/>
                    <a:gd name="connsiteY3-140" fmla="*/ 272656 h 272657"/>
                    <a:gd name="connsiteX0-141" fmla="*/ 20123 w 691007"/>
                    <a:gd name="connsiteY0-142" fmla="*/ 0 h 272655"/>
                    <a:gd name="connsiteX1-143" fmla="*/ 103250 w 691007"/>
                    <a:gd name="connsiteY1-144" fmla="*/ 135082 h 272655"/>
                    <a:gd name="connsiteX2-145" fmla="*/ 633187 w 691007"/>
                    <a:gd name="connsiteY2-146" fmla="*/ 155864 h 272655"/>
                    <a:gd name="connsiteX3-147" fmla="*/ 659859 w 691007"/>
                    <a:gd name="connsiteY3-148" fmla="*/ 272656 h 272655"/>
                    <a:gd name="connsiteX0-149" fmla="*/ 17841 w 701337"/>
                    <a:gd name="connsiteY0-150" fmla="*/ 1 h 260740"/>
                    <a:gd name="connsiteX1-151" fmla="*/ 113580 w 701337"/>
                    <a:gd name="connsiteY1-152" fmla="*/ 123165 h 260740"/>
                    <a:gd name="connsiteX2-153" fmla="*/ 643517 w 701337"/>
                    <a:gd name="connsiteY2-154" fmla="*/ 143947 h 260740"/>
                    <a:gd name="connsiteX3-155" fmla="*/ 670189 w 701337"/>
                    <a:gd name="connsiteY3-156" fmla="*/ 260739 h 26074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701337" h="260740">
                      <a:moveTo>
                        <a:pt x="17841" y="1"/>
                      </a:moveTo>
                      <a:cubicBezTo>
                        <a:pt x="-24636" y="70720"/>
                        <a:pt x="9301" y="99174"/>
                        <a:pt x="113580" y="123165"/>
                      </a:cubicBezTo>
                      <a:cubicBezTo>
                        <a:pt x="217859" y="147156"/>
                        <a:pt x="525421" y="101115"/>
                        <a:pt x="643517" y="143947"/>
                      </a:cubicBezTo>
                      <a:cubicBezTo>
                        <a:pt x="761613" y="186779"/>
                        <a:pt x="660646" y="225217"/>
                        <a:pt x="670189" y="260739"/>
                      </a:cubicBez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7" name="任意多边形: 形状 26"/>
                <p:cNvSpPr/>
                <p:nvPr/>
              </p:nvSpPr>
              <p:spPr>
                <a:xfrm rot="16200000">
                  <a:off x="3227403" y="2605742"/>
                  <a:ext cx="618185" cy="145474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20556 w 666610"/>
                    <a:gd name="connsiteY0-2" fmla="*/ 0 h 218209"/>
                    <a:gd name="connsiteX1-3" fmla="*/ 103683 w 666610"/>
                    <a:gd name="connsiteY1-4" fmla="*/ 135082 h 218209"/>
                    <a:gd name="connsiteX2-5" fmla="*/ 633620 w 666610"/>
                    <a:gd name="connsiteY2-6" fmla="*/ 155864 h 218209"/>
                    <a:gd name="connsiteX3-7" fmla="*/ 612838 w 666610"/>
                    <a:gd name="connsiteY3-8" fmla="*/ 218209 h 218209"/>
                    <a:gd name="connsiteX4-9" fmla="*/ 612838 w 666610"/>
                    <a:gd name="connsiteY4-10" fmla="*/ 218209 h 21820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610" h="218209">
                      <a:moveTo>
                        <a:pt x="20556" y="0"/>
                      </a:moveTo>
                      <a:cubicBezTo>
                        <a:pt x="-22901" y="47056"/>
                        <a:pt x="1506" y="109105"/>
                        <a:pt x="103683" y="135082"/>
                      </a:cubicBezTo>
                      <a:cubicBezTo>
                        <a:pt x="205860" y="161059"/>
                        <a:pt x="548761" y="142010"/>
                        <a:pt x="633620" y="155864"/>
                      </a:cubicBezTo>
                      <a:cubicBezTo>
                        <a:pt x="718479" y="169718"/>
                        <a:pt x="612838" y="218209"/>
                        <a:pt x="612838" y="218209"/>
                      </a:cubicBezTo>
                      <a:lnTo>
                        <a:pt x="612838" y="218209"/>
                      </a:ln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8" name="任意多边形: 形状 26"/>
                <p:cNvSpPr/>
                <p:nvPr/>
              </p:nvSpPr>
              <p:spPr>
                <a:xfrm rot="16200000">
                  <a:off x="3355558" y="2615772"/>
                  <a:ext cx="583211" cy="140036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4572 w 623888"/>
                    <a:gd name="connsiteY0-2" fmla="*/ 0 h 218209"/>
                    <a:gd name="connsiteX1-3" fmla="*/ 87699 w 623888"/>
                    <a:gd name="connsiteY1-4" fmla="*/ 135082 h 218209"/>
                    <a:gd name="connsiteX2-5" fmla="*/ 581846 w 623888"/>
                    <a:gd name="connsiteY2-6" fmla="*/ 144776 h 218209"/>
                    <a:gd name="connsiteX3-7" fmla="*/ 596854 w 623888"/>
                    <a:gd name="connsiteY3-8" fmla="*/ 218209 h 218209"/>
                    <a:gd name="connsiteX4-9" fmla="*/ 596854 w 623888"/>
                    <a:gd name="connsiteY4-10" fmla="*/ 218209 h 218209"/>
                    <a:gd name="connsiteX0-11" fmla="*/ 4572 w 623887"/>
                    <a:gd name="connsiteY0-12" fmla="*/ 0 h 218209"/>
                    <a:gd name="connsiteX1-13" fmla="*/ 87699 w 623887"/>
                    <a:gd name="connsiteY1-14" fmla="*/ 135082 h 218209"/>
                    <a:gd name="connsiteX2-15" fmla="*/ 581846 w 623887"/>
                    <a:gd name="connsiteY2-16" fmla="*/ 144776 h 218209"/>
                    <a:gd name="connsiteX3-17" fmla="*/ 596854 w 623887"/>
                    <a:gd name="connsiteY3-18" fmla="*/ 218209 h 218209"/>
                    <a:gd name="connsiteX4-19" fmla="*/ 585412 w 623887"/>
                    <a:gd name="connsiteY4-20" fmla="*/ 203364 h 218209"/>
                    <a:gd name="connsiteX0-21" fmla="*/ 18961 w 638276"/>
                    <a:gd name="connsiteY0-22" fmla="*/ 0 h 218209"/>
                    <a:gd name="connsiteX1-23" fmla="*/ 102088 w 638276"/>
                    <a:gd name="connsiteY1-24" fmla="*/ 135082 h 218209"/>
                    <a:gd name="connsiteX2-25" fmla="*/ 596235 w 638276"/>
                    <a:gd name="connsiteY2-26" fmla="*/ 144776 h 218209"/>
                    <a:gd name="connsiteX3-27" fmla="*/ 611243 w 638276"/>
                    <a:gd name="connsiteY3-28" fmla="*/ 218209 h 218209"/>
                    <a:gd name="connsiteX4-29" fmla="*/ 599801 w 638276"/>
                    <a:gd name="connsiteY4-30" fmla="*/ 203364 h 218209"/>
                    <a:gd name="connsiteX0-31" fmla="*/ 21317 w 628897"/>
                    <a:gd name="connsiteY0-32" fmla="*/ 1 h 210053"/>
                    <a:gd name="connsiteX1-33" fmla="*/ 92709 w 628897"/>
                    <a:gd name="connsiteY1-34" fmla="*/ 126926 h 210053"/>
                    <a:gd name="connsiteX2-35" fmla="*/ 586856 w 628897"/>
                    <a:gd name="connsiteY2-36" fmla="*/ 136620 h 210053"/>
                    <a:gd name="connsiteX3-37" fmla="*/ 601864 w 628897"/>
                    <a:gd name="connsiteY3-38" fmla="*/ 210053 h 210053"/>
                    <a:gd name="connsiteX4-39" fmla="*/ 590422 w 628897"/>
                    <a:gd name="connsiteY4-40" fmla="*/ 195208 h 2100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28897" h="210053">
                      <a:moveTo>
                        <a:pt x="21317" y="1"/>
                      </a:moveTo>
                      <a:cubicBezTo>
                        <a:pt x="-21161" y="70718"/>
                        <a:pt x="-1547" y="104156"/>
                        <a:pt x="92709" y="126926"/>
                      </a:cubicBezTo>
                      <a:cubicBezTo>
                        <a:pt x="186965" y="149696"/>
                        <a:pt x="501997" y="122766"/>
                        <a:pt x="586856" y="136620"/>
                      </a:cubicBezTo>
                      <a:cubicBezTo>
                        <a:pt x="671715" y="150474"/>
                        <a:pt x="601864" y="210053"/>
                        <a:pt x="601864" y="210053"/>
                      </a:cubicBezTo>
                      <a:lnTo>
                        <a:pt x="590422" y="195208"/>
                      </a:ln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43" name="任意多边形: 形状 26"/>
              <p:cNvSpPr/>
              <p:nvPr/>
            </p:nvSpPr>
            <p:spPr>
              <a:xfrm rot="19562040" flipV="1">
                <a:off x="1431678" y="1701125"/>
                <a:ext cx="554926" cy="119410"/>
              </a:xfrm>
              <a:custGeom>
                <a:avLst/>
                <a:gdLst>
                  <a:gd name="connsiteX0" fmla="*/ 5562 w 651616"/>
                  <a:gd name="connsiteY0" fmla="*/ 0 h 218209"/>
                  <a:gd name="connsiteX1" fmla="*/ 88689 w 651616"/>
                  <a:gd name="connsiteY1" fmla="*/ 135082 h 218209"/>
                  <a:gd name="connsiteX2" fmla="*/ 618626 w 651616"/>
                  <a:gd name="connsiteY2" fmla="*/ 155864 h 218209"/>
                  <a:gd name="connsiteX3" fmla="*/ 597844 w 651616"/>
                  <a:gd name="connsiteY3" fmla="*/ 218209 h 218209"/>
                  <a:gd name="connsiteX4" fmla="*/ 597844 w 651616"/>
                  <a:gd name="connsiteY4" fmla="*/ 218209 h 218209"/>
                  <a:gd name="connsiteX0-1" fmla="*/ 3356 w 596372"/>
                  <a:gd name="connsiteY0-2" fmla="*/ 0 h 218209"/>
                  <a:gd name="connsiteX1-3" fmla="*/ 86483 w 596372"/>
                  <a:gd name="connsiteY1-4" fmla="*/ 135082 h 218209"/>
                  <a:gd name="connsiteX2-5" fmla="*/ 523917 w 596372"/>
                  <a:gd name="connsiteY2-6" fmla="*/ 151322 h 218209"/>
                  <a:gd name="connsiteX3-7" fmla="*/ 595638 w 596372"/>
                  <a:gd name="connsiteY3-8" fmla="*/ 218209 h 218209"/>
                  <a:gd name="connsiteX4-9" fmla="*/ 595638 w 596372"/>
                  <a:gd name="connsiteY4-10" fmla="*/ 218209 h 218209"/>
                  <a:gd name="connsiteX0-11" fmla="*/ 3356 w 596372"/>
                  <a:gd name="connsiteY0-12" fmla="*/ 0 h 238308"/>
                  <a:gd name="connsiteX1-13" fmla="*/ 86483 w 596372"/>
                  <a:gd name="connsiteY1-14" fmla="*/ 135082 h 238308"/>
                  <a:gd name="connsiteX2-15" fmla="*/ 523917 w 596372"/>
                  <a:gd name="connsiteY2-16" fmla="*/ 151322 h 238308"/>
                  <a:gd name="connsiteX3-17" fmla="*/ 595638 w 596372"/>
                  <a:gd name="connsiteY3-18" fmla="*/ 218209 h 238308"/>
                  <a:gd name="connsiteX4-19" fmla="*/ 512131 w 596372"/>
                  <a:gd name="connsiteY4-20" fmla="*/ 238308 h 238308"/>
                  <a:gd name="connsiteX0-21" fmla="*/ 3356 w 563184"/>
                  <a:gd name="connsiteY0-22" fmla="*/ 0 h 238308"/>
                  <a:gd name="connsiteX1-23" fmla="*/ 86483 w 563184"/>
                  <a:gd name="connsiteY1-24" fmla="*/ 135082 h 238308"/>
                  <a:gd name="connsiteX2-25" fmla="*/ 523917 w 563184"/>
                  <a:gd name="connsiteY2-26" fmla="*/ 151322 h 238308"/>
                  <a:gd name="connsiteX3-27" fmla="*/ 542246 w 563184"/>
                  <a:gd name="connsiteY3-28" fmla="*/ 194886 h 238308"/>
                  <a:gd name="connsiteX4-29" fmla="*/ 512131 w 563184"/>
                  <a:gd name="connsiteY4-30" fmla="*/ 238308 h 238308"/>
                  <a:gd name="connsiteX0-31" fmla="*/ 3356 w 563184"/>
                  <a:gd name="connsiteY0-32" fmla="*/ 0 h 236842"/>
                  <a:gd name="connsiteX1-33" fmla="*/ 86483 w 563184"/>
                  <a:gd name="connsiteY1-34" fmla="*/ 135082 h 236842"/>
                  <a:gd name="connsiteX2-35" fmla="*/ 523917 w 563184"/>
                  <a:gd name="connsiteY2-36" fmla="*/ 151322 h 236842"/>
                  <a:gd name="connsiteX3-37" fmla="*/ 542246 w 563184"/>
                  <a:gd name="connsiteY3-38" fmla="*/ 194886 h 236842"/>
                  <a:gd name="connsiteX4-39" fmla="*/ 500104 w 563184"/>
                  <a:gd name="connsiteY4-40" fmla="*/ 236842 h 236842"/>
                  <a:gd name="connsiteX0-41" fmla="*/ 3356 w 565483"/>
                  <a:gd name="connsiteY0-42" fmla="*/ 0 h 236842"/>
                  <a:gd name="connsiteX1-43" fmla="*/ 86483 w 565483"/>
                  <a:gd name="connsiteY1-44" fmla="*/ 135082 h 236842"/>
                  <a:gd name="connsiteX2-45" fmla="*/ 523917 w 565483"/>
                  <a:gd name="connsiteY2-46" fmla="*/ 151322 h 236842"/>
                  <a:gd name="connsiteX3-47" fmla="*/ 547529 w 565483"/>
                  <a:gd name="connsiteY3-48" fmla="*/ 212346 h 236842"/>
                  <a:gd name="connsiteX4-49" fmla="*/ 500104 w 565483"/>
                  <a:gd name="connsiteY4-50" fmla="*/ 236842 h 23684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565483" h="236842">
                    <a:moveTo>
                      <a:pt x="3356" y="0"/>
                    </a:moveTo>
                    <a:cubicBezTo>
                      <a:pt x="-6169" y="54552"/>
                      <a:pt x="-277" y="109862"/>
                      <a:pt x="86483" y="135082"/>
                    </a:cubicBezTo>
                    <a:cubicBezTo>
                      <a:pt x="173243" y="160302"/>
                      <a:pt x="447076" y="138445"/>
                      <a:pt x="523917" y="151322"/>
                    </a:cubicBezTo>
                    <a:cubicBezTo>
                      <a:pt x="600758" y="164199"/>
                      <a:pt x="547529" y="212346"/>
                      <a:pt x="547529" y="212346"/>
                    </a:cubicBezTo>
                    <a:lnTo>
                      <a:pt x="500104" y="236842"/>
                    </a:lnTo>
                  </a:path>
                </a:pathLst>
              </a:custGeom>
              <a:noFill/>
              <a:ln w="317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4" name="任意多边形: 形状 26"/>
              <p:cNvSpPr/>
              <p:nvPr/>
            </p:nvSpPr>
            <p:spPr>
              <a:xfrm rot="19562040" flipV="1">
                <a:off x="1386480" y="1639600"/>
                <a:ext cx="632065" cy="79830"/>
              </a:xfrm>
              <a:custGeom>
                <a:avLst/>
                <a:gdLst>
                  <a:gd name="connsiteX0" fmla="*/ 5562 w 651616"/>
                  <a:gd name="connsiteY0" fmla="*/ 0 h 218209"/>
                  <a:gd name="connsiteX1" fmla="*/ 88689 w 651616"/>
                  <a:gd name="connsiteY1" fmla="*/ 135082 h 218209"/>
                  <a:gd name="connsiteX2" fmla="*/ 618626 w 651616"/>
                  <a:gd name="connsiteY2" fmla="*/ 155864 h 218209"/>
                  <a:gd name="connsiteX3" fmla="*/ 597844 w 651616"/>
                  <a:gd name="connsiteY3" fmla="*/ 218209 h 218209"/>
                  <a:gd name="connsiteX4" fmla="*/ 597844 w 651616"/>
                  <a:gd name="connsiteY4" fmla="*/ 218209 h 218209"/>
                  <a:gd name="connsiteX0-1" fmla="*/ 5562 w 651616"/>
                  <a:gd name="connsiteY0-2" fmla="*/ 0 h 218209"/>
                  <a:gd name="connsiteX1-3" fmla="*/ 88689 w 651616"/>
                  <a:gd name="connsiteY1-4" fmla="*/ 135082 h 218209"/>
                  <a:gd name="connsiteX2-5" fmla="*/ 618626 w 651616"/>
                  <a:gd name="connsiteY2-6" fmla="*/ 155864 h 218209"/>
                  <a:gd name="connsiteX3-7" fmla="*/ 597844 w 651616"/>
                  <a:gd name="connsiteY3-8" fmla="*/ 218209 h 218209"/>
                  <a:gd name="connsiteX0-9" fmla="*/ 5562 w 618626"/>
                  <a:gd name="connsiteY0-10" fmla="*/ 0 h 155864"/>
                  <a:gd name="connsiteX1-11" fmla="*/ 88689 w 618626"/>
                  <a:gd name="connsiteY1-12" fmla="*/ 135082 h 155864"/>
                  <a:gd name="connsiteX2-13" fmla="*/ 618626 w 618626"/>
                  <a:gd name="connsiteY2-14" fmla="*/ 155864 h 155864"/>
                  <a:gd name="connsiteX0-15" fmla="*/ 6349 w 644090"/>
                  <a:gd name="connsiteY0-16" fmla="*/ 0 h 158337"/>
                  <a:gd name="connsiteX1-17" fmla="*/ 89476 w 644090"/>
                  <a:gd name="connsiteY1-18" fmla="*/ 135082 h 158337"/>
                  <a:gd name="connsiteX2-19" fmla="*/ 644090 w 644090"/>
                  <a:gd name="connsiteY2-20" fmla="*/ 158337 h 1583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644090" h="158337">
                    <a:moveTo>
                      <a:pt x="6349" y="0"/>
                    </a:moveTo>
                    <a:cubicBezTo>
                      <a:pt x="-3176" y="54552"/>
                      <a:pt x="-16814" y="108692"/>
                      <a:pt x="89476" y="135082"/>
                    </a:cubicBezTo>
                    <a:cubicBezTo>
                      <a:pt x="195766" y="161472"/>
                      <a:pt x="559231" y="144483"/>
                      <a:pt x="644090" y="158337"/>
                    </a:cubicBezTo>
                  </a:path>
                </a:pathLst>
              </a:custGeom>
              <a:noFill/>
              <a:ln w="317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1" name="任意多边形: 形状 26"/>
            <p:cNvSpPr/>
            <p:nvPr/>
          </p:nvSpPr>
          <p:spPr>
            <a:xfrm rot="7849497">
              <a:off x="3018865" y="2047237"/>
              <a:ext cx="497771" cy="111014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3356 w 596372"/>
                <a:gd name="connsiteY0-2" fmla="*/ 0 h 218209"/>
                <a:gd name="connsiteX1-3" fmla="*/ 86483 w 596372"/>
                <a:gd name="connsiteY1-4" fmla="*/ 135082 h 218209"/>
                <a:gd name="connsiteX2-5" fmla="*/ 523917 w 596372"/>
                <a:gd name="connsiteY2-6" fmla="*/ 151322 h 218209"/>
                <a:gd name="connsiteX3-7" fmla="*/ 595638 w 596372"/>
                <a:gd name="connsiteY3-8" fmla="*/ 218209 h 218209"/>
                <a:gd name="connsiteX4-9" fmla="*/ 595638 w 596372"/>
                <a:gd name="connsiteY4-10" fmla="*/ 218209 h 218209"/>
                <a:gd name="connsiteX0-11" fmla="*/ 3356 w 596372"/>
                <a:gd name="connsiteY0-12" fmla="*/ 0 h 238308"/>
                <a:gd name="connsiteX1-13" fmla="*/ 86483 w 596372"/>
                <a:gd name="connsiteY1-14" fmla="*/ 135082 h 238308"/>
                <a:gd name="connsiteX2-15" fmla="*/ 523917 w 596372"/>
                <a:gd name="connsiteY2-16" fmla="*/ 151322 h 238308"/>
                <a:gd name="connsiteX3-17" fmla="*/ 595638 w 596372"/>
                <a:gd name="connsiteY3-18" fmla="*/ 218209 h 238308"/>
                <a:gd name="connsiteX4-19" fmla="*/ 512131 w 596372"/>
                <a:gd name="connsiteY4-20" fmla="*/ 238308 h 238308"/>
                <a:gd name="connsiteX0-21" fmla="*/ 3356 w 563184"/>
                <a:gd name="connsiteY0-22" fmla="*/ 0 h 238308"/>
                <a:gd name="connsiteX1-23" fmla="*/ 86483 w 563184"/>
                <a:gd name="connsiteY1-24" fmla="*/ 135082 h 238308"/>
                <a:gd name="connsiteX2-25" fmla="*/ 523917 w 563184"/>
                <a:gd name="connsiteY2-26" fmla="*/ 151322 h 238308"/>
                <a:gd name="connsiteX3-27" fmla="*/ 542246 w 563184"/>
                <a:gd name="connsiteY3-28" fmla="*/ 194886 h 238308"/>
                <a:gd name="connsiteX4-29" fmla="*/ 512131 w 563184"/>
                <a:gd name="connsiteY4-30" fmla="*/ 238308 h 238308"/>
                <a:gd name="connsiteX0-31" fmla="*/ 3356 w 563184"/>
                <a:gd name="connsiteY0-32" fmla="*/ 0 h 236842"/>
                <a:gd name="connsiteX1-33" fmla="*/ 86483 w 563184"/>
                <a:gd name="connsiteY1-34" fmla="*/ 135082 h 236842"/>
                <a:gd name="connsiteX2-35" fmla="*/ 523917 w 563184"/>
                <a:gd name="connsiteY2-36" fmla="*/ 151322 h 236842"/>
                <a:gd name="connsiteX3-37" fmla="*/ 542246 w 563184"/>
                <a:gd name="connsiteY3-38" fmla="*/ 194886 h 236842"/>
                <a:gd name="connsiteX4-39" fmla="*/ 500104 w 563184"/>
                <a:gd name="connsiteY4-40" fmla="*/ 236842 h 236842"/>
                <a:gd name="connsiteX0-41" fmla="*/ 3356 w 565483"/>
                <a:gd name="connsiteY0-42" fmla="*/ 0 h 236842"/>
                <a:gd name="connsiteX1-43" fmla="*/ 86483 w 565483"/>
                <a:gd name="connsiteY1-44" fmla="*/ 135082 h 236842"/>
                <a:gd name="connsiteX2-45" fmla="*/ 523917 w 565483"/>
                <a:gd name="connsiteY2-46" fmla="*/ 151322 h 236842"/>
                <a:gd name="connsiteX3-47" fmla="*/ 547529 w 565483"/>
                <a:gd name="connsiteY3-48" fmla="*/ 212346 h 236842"/>
                <a:gd name="connsiteX4-49" fmla="*/ 500104 w 565483"/>
                <a:gd name="connsiteY4-50" fmla="*/ 236842 h 236842"/>
                <a:gd name="connsiteX0-51" fmla="*/ 3356 w 587996"/>
                <a:gd name="connsiteY0-52" fmla="*/ 0 h 236842"/>
                <a:gd name="connsiteX1-53" fmla="*/ 86483 w 587996"/>
                <a:gd name="connsiteY1-54" fmla="*/ 135082 h 236842"/>
                <a:gd name="connsiteX2-55" fmla="*/ 523917 w 587996"/>
                <a:gd name="connsiteY2-56" fmla="*/ 151322 h 236842"/>
                <a:gd name="connsiteX3-57" fmla="*/ 585469 w 587996"/>
                <a:gd name="connsiteY3-58" fmla="*/ 220330 h 236842"/>
                <a:gd name="connsiteX4-59" fmla="*/ 500104 w 587996"/>
                <a:gd name="connsiteY4-60" fmla="*/ 236842 h 236842"/>
                <a:gd name="connsiteX0-61" fmla="*/ 3356 w 587996"/>
                <a:gd name="connsiteY0-62" fmla="*/ 0 h 244339"/>
                <a:gd name="connsiteX1-63" fmla="*/ 86483 w 587996"/>
                <a:gd name="connsiteY1-64" fmla="*/ 135082 h 244339"/>
                <a:gd name="connsiteX2-65" fmla="*/ 523917 w 587996"/>
                <a:gd name="connsiteY2-66" fmla="*/ 151322 h 244339"/>
                <a:gd name="connsiteX3-67" fmla="*/ 585469 w 587996"/>
                <a:gd name="connsiteY3-68" fmla="*/ 220330 h 244339"/>
                <a:gd name="connsiteX4-69" fmla="*/ 534036 w 587996"/>
                <a:gd name="connsiteY4-70" fmla="*/ 244339 h 244339"/>
                <a:gd name="connsiteX0-71" fmla="*/ 3559 w 591992"/>
                <a:gd name="connsiteY0-72" fmla="*/ 0 h 244339"/>
                <a:gd name="connsiteX1-73" fmla="*/ 86686 w 591992"/>
                <a:gd name="connsiteY1-74" fmla="*/ 135082 h 244339"/>
                <a:gd name="connsiteX2-75" fmla="*/ 535168 w 591992"/>
                <a:gd name="connsiteY2-76" fmla="*/ 129124 h 244339"/>
                <a:gd name="connsiteX3-77" fmla="*/ 585672 w 591992"/>
                <a:gd name="connsiteY3-78" fmla="*/ 220330 h 244339"/>
                <a:gd name="connsiteX4-79" fmla="*/ 534239 w 591992"/>
                <a:gd name="connsiteY4-80" fmla="*/ 244339 h 244339"/>
                <a:gd name="connsiteX0-81" fmla="*/ 3559 w 594181"/>
                <a:gd name="connsiteY0-82" fmla="*/ 0 h 244339"/>
                <a:gd name="connsiteX1-83" fmla="*/ 86686 w 594181"/>
                <a:gd name="connsiteY1-84" fmla="*/ 135082 h 244339"/>
                <a:gd name="connsiteX2-85" fmla="*/ 535168 w 594181"/>
                <a:gd name="connsiteY2-86" fmla="*/ 129124 h 244339"/>
                <a:gd name="connsiteX3-87" fmla="*/ 588993 w 594181"/>
                <a:gd name="connsiteY3-88" fmla="*/ 190464 h 244339"/>
                <a:gd name="connsiteX4-89" fmla="*/ 534239 w 594181"/>
                <a:gd name="connsiteY4-90" fmla="*/ 244339 h 244339"/>
                <a:gd name="connsiteX0-91" fmla="*/ 3559 w 594181"/>
                <a:gd name="connsiteY0-92" fmla="*/ 0 h 221164"/>
                <a:gd name="connsiteX1-93" fmla="*/ 86686 w 594181"/>
                <a:gd name="connsiteY1-94" fmla="*/ 135082 h 221164"/>
                <a:gd name="connsiteX2-95" fmla="*/ 535168 w 594181"/>
                <a:gd name="connsiteY2-96" fmla="*/ 129124 h 221164"/>
                <a:gd name="connsiteX3-97" fmla="*/ 588993 w 594181"/>
                <a:gd name="connsiteY3-98" fmla="*/ 190464 h 221164"/>
                <a:gd name="connsiteX4-99" fmla="*/ 537268 w 594181"/>
                <a:gd name="connsiteY4-100" fmla="*/ 221163 h 2211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94181" h="221164">
                  <a:moveTo>
                    <a:pt x="3559" y="0"/>
                  </a:moveTo>
                  <a:cubicBezTo>
                    <a:pt x="-5966" y="54552"/>
                    <a:pt x="-1915" y="113561"/>
                    <a:pt x="86686" y="135082"/>
                  </a:cubicBezTo>
                  <a:cubicBezTo>
                    <a:pt x="175287" y="156603"/>
                    <a:pt x="451450" y="119894"/>
                    <a:pt x="535168" y="129124"/>
                  </a:cubicBezTo>
                  <a:cubicBezTo>
                    <a:pt x="618886" y="138354"/>
                    <a:pt x="588993" y="190464"/>
                    <a:pt x="588993" y="190464"/>
                  </a:cubicBezTo>
                  <a:lnTo>
                    <a:pt x="537268" y="221163"/>
                  </a:lnTo>
                </a:path>
              </a:pathLst>
            </a:custGeom>
            <a:noFill/>
            <a:ln w="317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9" name="组合 248"/>
          <p:cNvGrpSpPr/>
          <p:nvPr/>
        </p:nvGrpSpPr>
        <p:grpSpPr>
          <a:xfrm rot="13591047">
            <a:off x="5912500" y="4954124"/>
            <a:ext cx="359587" cy="542028"/>
            <a:chOff x="3066377" y="1779094"/>
            <a:chExt cx="520068" cy="783931"/>
          </a:xfrm>
        </p:grpSpPr>
        <p:grpSp>
          <p:nvGrpSpPr>
            <p:cNvPr id="250" name="组合 249"/>
            <p:cNvGrpSpPr/>
            <p:nvPr/>
          </p:nvGrpSpPr>
          <p:grpSpPr>
            <a:xfrm rot="5811537" flipV="1">
              <a:off x="2934445" y="1911026"/>
              <a:ext cx="783931" cy="520068"/>
              <a:chOff x="1386480" y="1639600"/>
              <a:chExt cx="918295" cy="522368"/>
            </a:xfrm>
          </p:grpSpPr>
          <p:grpSp>
            <p:nvGrpSpPr>
              <p:cNvPr id="252" name="组合 251"/>
              <p:cNvGrpSpPr/>
              <p:nvPr/>
            </p:nvGrpSpPr>
            <p:grpSpPr>
              <a:xfrm rot="14162040" flipV="1">
                <a:off x="1755887" y="1613080"/>
                <a:ext cx="336269" cy="761507"/>
                <a:chOff x="3272537" y="2308003"/>
                <a:chExt cx="444645" cy="719624"/>
              </a:xfrm>
            </p:grpSpPr>
            <p:sp>
              <p:nvSpPr>
                <p:cNvPr id="255" name="任意多边形: 形状 26"/>
                <p:cNvSpPr/>
                <p:nvPr/>
              </p:nvSpPr>
              <p:spPr>
                <a:xfrm rot="16200000">
                  <a:off x="2968103" y="2612437"/>
                  <a:ext cx="719624" cy="110756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7103 w 692188"/>
                    <a:gd name="connsiteY0-2" fmla="*/ 0 h 218209"/>
                    <a:gd name="connsiteX1-3" fmla="*/ 90230 w 692188"/>
                    <a:gd name="connsiteY1-4" fmla="*/ 135082 h 218209"/>
                    <a:gd name="connsiteX2-5" fmla="*/ 666418 w 692188"/>
                    <a:gd name="connsiteY2-6" fmla="*/ 158137 h 218209"/>
                    <a:gd name="connsiteX3-7" fmla="*/ 599385 w 692188"/>
                    <a:gd name="connsiteY3-8" fmla="*/ 218209 h 218209"/>
                    <a:gd name="connsiteX4-9" fmla="*/ 599385 w 692188"/>
                    <a:gd name="connsiteY4-10" fmla="*/ 218209 h 218209"/>
                    <a:gd name="connsiteX0-11" fmla="*/ 7103 w 804262"/>
                    <a:gd name="connsiteY0-12" fmla="*/ 0 h 418066"/>
                    <a:gd name="connsiteX1-13" fmla="*/ 90230 w 804262"/>
                    <a:gd name="connsiteY1-14" fmla="*/ 135082 h 418066"/>
                    <a:gd name="connsiteX2-15" fmla="*/ 666418 w 804262"/>
                    <a:gd name="connsiteY2-16" fmla="*/ 158137 h 418066"/>
                    <a:gd name="connsiteX3-17" fmla="*/ 599385 w 804262"/>
                    <a:gd name="connsiteY3-18" fmla="*/ 218209 h 418066"/>
                    <a:gd name="connsiteX4-19" fmla="*/ 804262 w 804262"/>
                    <a:gd name="connsiteY4-20" fmla="*/ 418065 h 418066"/>
                    <a:gd name="connsiteX0-21" fmla="*/ 7103 w 804262"/>
                    <a:gd name="connsiteY0-22" fmla="*/ 0 h 418064"/>
                    <a:gd name="connsiteX1-23" fmla="*/ 90230 w 804262"/>
                    <a:gd name="connsiteY1-24" fmla="*/ 135082 h 418064"/>
                    <a:gd name="connsiteX2-25" fmla="*/ 666418 w 804262"/>
                    <a:gd name="connsiteY2-26" fmla="*/ 158137 h 418064"/>
                    <a:gd name="connsiteX3-27" fmla="*/ 649061 w 804262"/>
                    <a:gd name="connsiteY3-28" fmla="*/ 234353 h 418064"/>
                    <a:gd name="connsiteX4-29" fmla="*/ 804262 w 804262"/>
                    <a:gd name="connsiteY4-30" fmla="*/ 418065 h 418064"/>
                    <a:gd name="connsiteX0-31" fmla="*/ 7103 w 703746"/>
                    <a:gd name="connsiteY0-32" fmla="*/ 0 h 234354"/>
                    <a:gd name="connsiteX1-33" fmla="*/ 90230 w 703746"/>
                    <a:gd name="connsiteY1-34" fmla="*/ 135082 h 234354"/>
                    <a:gd name="connsiteX2-35" fmla="*/ 666418 w 703746"/>
                    <a:gd name="connsiteY2-36" fmla="*/ 158137 h 234354"/>
                    <a:gd name="connsiteX3-37" fmla="*/ 649061 w 703746"/>
                    <a:gd name="connsiteY3-38" fmla="*/ 234353 h 234354"/>
                    <a:gd name="connsiteX0-39" fmla="*/ 7103 w 708469"/>
                    <a:gd name="connsiteY0-40" fmla="*/ 0 h 249688"/>
                    <a:gd name="connsiteX1-41" fmla="*/ 90230 w 708469"/>
                    <a:gd name="connsiteY1-42" fmla="*/ 135082 h 249688"/>
                    <a:gd name="connsiteX2-43" fmla="*/ 666418 w 708469"/>
                    <a:gd name="connsiteY2-44" fmla="*/ 158137 h 249688"/>
                    <a:gd name="connsiteX3-45" fmla="*/ 664513 w 708469"/>
                    <a:gd name="connsiteY3-46" fmla="*/ 249688 h 249688"/>
                    <a:gd name="connsiteX0-47" fmla="*/ 1435 w 767430"/>
                    <a:gd name="connsiteY0-48" fmla="*/ -1 h 200383"/>
                    <a:gd name="connsiteX1-49" fmla="*/ 149191 w 767430"/>
                    <a:gd name="connsiteY1-50" fmla="*/ 85777 h 200383"/>
                    <a:gd name="connsiteX2-51" fmla="*/ 725379 w 767430"/>
                    <a:gd name="connsiteY2-52" fmla="*/ 108832 h 200383"/>
                    <a:gd name="connsiteX3-53" fmla="*/ 723474 w 767430"/>
                    <a:gd name="connsiteY3-54" fmla="*/ 200383 h 200383"/>
                    <a:gd name="connsiteX0-55" fmla="*/ 1067 w 787985"/>
                    <a:gd name="connsiteY0-56" fmla="*/ 0 h 182754"/>
                    <a:gd name="connsiteX1-57" fmla="*/ 169746 w 787985"/>
                    <a:gd name="connsiteY1-58" fmla="*/ 68148 h 182754"/>
                    <a:gd name="connsiteX2-59" fmla="*/ 745934 w 787985"/>
                    <a:gd name="connsiteY2-60" fmla="*/ 91203 h 182754"/>
                    <a:gd name="connsiteX3-61" fmla="*/ 744029 w 787985"/>
                    <a:gd name="connsiteY3-62" fmla="*/ 182754 h 182754"/>
                    <a:gd name="connsiteX0-63" fmla="*/ 0 w 786918"/>
                    <a:gd name="connsiteY0-64" fmla="*/ 0 h 182754"/>
                    <a:gd name="connsiteX1-65" fmla="*/ 168679 w 786918"/>
                    <a:gd name="connsiteY1-66" fmla="*/ 68148 h 182754"/>
                    <a:gd name="connsiteX2-67" fmla="*/ 744867 w 786918"/>
                    <a:gd name="connsiteY2-68" fmla="*/ 91203 h 182754"/>
                    <a:gd name="connsiteX3-69" fmla="*/ 742962 w 786918"/>
                    <a:gd name="connsiteY3-70" fmla="*/ 182754 h 182754"/>
                    <a:gd name="connsiteX0-71" fmla="*/ 0 w 786918"/>
                    <a:gd name="connsiteY0-72" fmla="*/ 110 h 182864"/>
                    <a:gd name="connsiteX1-73" fmla="*/ 168679 w 786918"/>
                    <a:gd name="connsiteY1-74" fmla="*/ 68258 h 182864"/>
                    <a:gd name="connsiteX2-75" fmla="*/ 744867 w 786918"/>
                    <a:gd name="connsiteY2-76" fmla="*/ 91313 h 182864"/>
                    <a:gd name="connsiteX3-77" fmla="*/ 742962 w 786918"/>
                    <a:gd name="connsiteY3-78" fmla="*/ 182864 h 182864"/>
                    <a:gd name="connsiteX0-79" fmla="*/ 0 w 786918"/>
                    <a:gd name="connsiteY0-80" fmla="*/ 0 h 182754"/>
                    <a:gd name="connsiteX1-81" fmla="*/ 168679 w 786918"/>
                    <a:gd name="connsiteY1-82" fmla="*/ 68148 h 182754"/>
                    <a:gd name="connsiteX2-83" fmla="*/ 744867 w 786918"/>
                    <a:gd name="connsiteY2-84" fmla="*/ 91203 h 182754"/>
                    <a:gd name="connsiteX3-85" fmla="*/ 742962 w 786918"/>
                    <a:gd name="connsiteY3-86" fmla="*/ 182754 h 182754"/>
                    <a:gd name="connsiteX0-87" fmla="*/ 0 w 787244"/>
                    <a:gd name="connsiteY0-88" fmla="*/ 0 h 182754"/>
                    <a:gd name="connsiteX1-89" fmla="*/ 164274 w 787244"/>
                    <a:gd name="connsiteY1-90" fmla="*/ 30614 h 182754"/>
                    <a:gd name="connsiteX2-91" fmla="*/ 744867 w 787244"/>
                    <a:gd name="connsiteY2-92" fmla="*/ 91203 h 182754"/>
                    <a:gd name="connsiteX3-93" fmla="*/ 742962 w 787244"/>
                    <a:gd name="connsiteY3-94" fmla="*/ 182754 h 182754"/>
                    <a:gd name="connsiteX0-95" fmla="*/ 0 w 622970"/>
                    <a:gd name="connsiteY0-96" fmla="*/ 0 h 152140"/>
                    <a:gd name="connsiteX1-97" fmla="*/ 580593 w 622970"/>
                    <a:gd name="connsiteY1-98" fmla="*/ 60589 h 152140"/>
                    <a:gd name="connsiteX2-99" fmla="*/ 578688 w 622970"/>
                    <a:gd name="connsiteY2-100" fmla="*/ 152140 h 152140"/>
                    <a:gd name="connsiteX0-101" fmla="*/ 0 w 775994"/>
                    <a:gd name="connsiteY0-102" fmla="*/ -1 h 166133"/>
                    <a:gd name="connsiteX1-103" fmla="*/ 723065 w 775994"/>
                    <a:gd name="connsiteY1-104" fmla="*/ 74582 h 166133"/>
                    <a:gd name="connsiteX2-105" fmla="*/ 721160 w 775994"/>
                    <a:gd name="connsiteY2-106" fmla="*/ 166133 h 16613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775994" h="166133">
                      <a:moveTo>
                        <a:pt x="0" y="-1"/>
                      </a:moveTo>
                      <a:cubicBezTo>
                        <a:pt x="124144" y="15199"/>
                        <a:pt x="602872" y="46893"/>
                        <a:pt x="723065" y="74582"/>
                      </a:cubicBezTo>
                      <a:cubicBezTo>
                        <a:pt x="843258" y="102271"/>
                        <a:pt x="721160" y="166133"/>
                        <a:pt x="721160" y="166133"/>
                      </a:cubicBez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6" name="任意多边形: 形状 26"/>
                <p:cNvSpPr/>
                <p:nvPr/>
              </p:nvSpPr>
              <p:spPr>
                <a:xfrm rot="16200000">
                  <a:off x="3099371" y="2585162"/>
                  <a:ext cx="650389" cy="173829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5562 w 687495"/>
                    <a:gd name="connsiteY0-2" fmla="*/ 0 h 218209"/>
                    <a:gd name="connsiteX1-3" fmla="*/ 88689 w 687495"/>
                    <a:gd name="connsiteY1-4" fmla="*/ 135082 h 218209"/>
                    <a:gd name="connsiteX2-5" fmla="*/ 618626 w 687495"/>
                    <a:gd name="connsiteY2-6" fmla="*/ 155864 h 218209"/>
                    <a:gd name="connsiteX3-7" fmla="*/ 678732 w 687495"/>
                    <a:gd name="connsiteY3-8" fmla="*/ 199374 h 218209"/>
                    <a:gd name="connsiteX4-9" fmla="*/ 597844 w 687495"/>
                    <a:gd name="connsiteY4-10" fmla="*/ 218209 h 218209"/>
                    <a:gd name="connsiteX5" fmla="*/ 597844 w 687495"/>
                    <a:gd name="connsiteY5" fmla="*/ 218209 h 218209"/>
                    <a:gd name="connsiteX0-11" fmla="*/ 5562 w 687494"/>
                    <a:gd name="connsiteY0-12" fmla="*/ 0 h 246265"/>
                    <a:gd name="connsiteX1-13" fmla="*/ 88689 w 687494"/>
                    <a:gd name="connsiteY1-14" fmla="*/ 135082 h 246265"/>
                    <a:gd name="connsiteX2-15" fmla="*/ 618626 w 687494"/>
                    <a:gd name="connsiteY2-16" fmla="*/ 155864 h 246265"/>
                    <a:gd name="connsiteX3-17" fmla="*/ 678732 w 687494"/>
                    <a:gd name="connsiteY3-18" fmla="*/ 199374 h 246265"/>
                    <a:gd name="connsiteX4-19" fmla="*/ 597844 w 687494"/>
                    <a:gd name="connsiteY4-20" fmla="*/ 218209 h 246265"/>
                    <a:gd name="connsiteX5-21" fmla="*/ 634907 w 687494"/>
                    <a:gd name="connsiteY5-22" fmla="*/ 246266 h 246265"/>
                    <a:gd name="connsiteX0-23" fmla="*/ 5562 w 687494"/>
                    <a:gd name="connsiteY0-24" fmla="*/ 0 h 218209"/>
                    <a:gd name="connsiteX1-25" fmla="*/ 88689 w 687494"/>
                    <a:gd name="connsiteY1-26" fmla="*/ 135082 h 218209"/>
                    <a:gd name="connsiteX2-27" fmla="*/ 618626 w 687494"/>
                    <a:gd name="connsiteY2-28" fmla="*/ 155864 h 218209"/>
                    <a:gd name="connsiteX3-29" fmla="*/ 678732 w 687494"/>
                    <a:gd name="connsiteY3-30" fmla="*/ 199374 h 218209"/>
                    <a:gd name="connsiteX4-31" fmla="*/ 597844 w 687494"/>
                    <a:gd name="connsiteY4-32" fmla="*/ 218209 h 218209"/>
                    <a:gd name="connsiteX0-33" fmla="*/ 5562 w 687494"/>
                    <a:gd name="connsiteY0-34" fmla="*/ 0 h 232885"/>
                    <a:gd name="connsiteX1-35" fmla="*/ 88689 w 687494"/>
                    <a:gd name="connsiteY1-36" fmla="*/ 135082 h 232885"/>
                    <a:gd name="connsiteX2-37" fmla="*/ 618626 w 687494"/>
                    <a:gd name="connsiteY2-38" fmla="*/ 155864 h 232885"/>
                    <a:gd name="connsiteX3-39" fmla="*/ 678732 w 687494"/>
                    <a:gd name="connsiteY3-40" fmla="*/ 199374 h 232885"/>
                    <a:gd name="connsiteX4-41" fmla="*/ 635491 w 687494"/>
                    <a:gd name="connsiteY4-42" fmla="*/ 232886 h 232885"/>
                    <a:gd name="connsiteX0-43" fmla="*/ 5562 w 684304"/>
                    <a:gd name="connsiteY0-44" fmla="*/ 0 h 232887"/>
                    <a:gd name="connsiteX1-45" fmla="*/ 88689 w 684304"/>
                    <a:gd name="connsiteY1-46" fmla="*/ 135082 h 232887"/>
                    <a:gd name="connsiteX2-47" fmla="*/ 618626 w 684304"/>
                    <a:gd name="connsiteY2-48" fmla="*/ 155864 h 232887"/>
                    <a:gd name="connsiteX3-49" fmla="*/ 673743 w 684304"/>
                    <a:gd name="connsiteY3-50" fmla="*/ 175223 h 232887"/>
                    <a:gd name="connsiteX4-51" fmla="*/ 635491 w 684304"/>
                    <a:gd name="connsiteY4-52" fmla="*/ 232886 h 232887"/>
                    <a:gd name="connsiteX0-53" fmla="*/ 5562 w 684305"/>
                    <a:gd name="connsiteY0-54" fmla="*/ 0 h 247245"/>
                    <a:gd name="connsiteX1-55" fmla="*/ 88689 w 684305"/>
                    <a:gd name="connsiteY1-56" fmla="*/ 135082 h 247245"/>
                    <a:gd name="connsiteX2-57" fmla="*/ 618626 w 684305"/>
                    <a:gd name="connsiteY2-58" fmla="*/ 155864 h 247245"/>
                    <a:gd name="connsiteX3-59" fmla="*/ 673743 w 684305"/>
                    <a:gd name="connsiteY3-60" fmla="*/ 175223 h 247245"/>
                    <a:gd name="connsiteX4-61" fmla="*/ 642924 w 684305"/>
                    <a:gd name="connsiteY4-62" fmla="*/ 247244 h 247245"/>
                    <a:gd name="connsiteX0-63" fmla="*/ 5562 w 694353"/>
                    <a:gd name="connsiteY0-64" fmla="*/ 0 h 247243"/>
                    <a:gd name="connsiteX1-65" fmla="*/ 88689 w 694353"/>
                    <a:gd name="connsiteY1-66" fmla="*/ 135082 h 247243"/>
                    <a:gd name="connsiteX2-67" fmla="*/ 618626 w 694353"/>
                    <a:gd name="connsiteY2-68" fmla="*/ 155864 h 247243"/>
                    <a:gd name="connsiteX3-69" fmla="*/ 688610 w 694353"/>
                    <a:gd name="connsiteY3-70" fmla="*/ 203941 h 247243"/>
                    <a:gd name="connsiteX4-71" fmla="*/ 642924 w 694353"/>
                    <a:gd name="connsiteY4-72" fmla="*/ 247244 h 247243"/>
                    <a:gd name="connsiteX0-73" fmla="*/ 5562 w 688656"/>
                    <a:gd name="connsiteY0-74" fmla="*/ 0 h 247245"/>
                    <a:gd name="connsiteX1-75" fmla="*/ 88689 w 688656"/>
                    <a:gd name="connsiteY1-76" fmla="*/ 135082 h 247245"/>
                    <a:gd name="connsiteX2-77" fmla="*/ 618626 w 688656"/>
                    <a:gd name="connsiteY2-78" fmla="*/ 155864 h 247245"/>
                    <a:gd name="connsiteX3-79" fmla="*/ 688610 w 688656"/>
                    <a:gd name="connsiteY3-80" fmla="*/ 203941 h 247245"/>
                    <a:gd name="connsiteX4-81" fmla="*/ 642924 w 688656"/>
                    <a:gd name="connsiteY4-82" fmla="*/ 247244 h 247245"/>
                    <a:gd name="connsiteX0-83" fmla="*/ 5562 w 688655"/>
                    <a:gd name="connsiteY0-84" fmla="*/ 0 h 247243"/>
                    <a:gd name="connsiteX1-85" fmla="*/ 88689 w 688655"/>
                    <a:gd name="connsiteY1-86" fmla="*/ 135082 h 247243"/>
                    <a:gd name="connsiteX2-87" fmla="*/ 618626 w 688655"/>
                    <a:gd name="connsiteY2-88" fmla="*/ 155864 h 247243"/>
                    <a:gd name="connsiteX3-89" fmla="*/ 688610 w 688655"/>
                    <a:gd name="connsiteY3-90" fmla="*/ 203941 h 247243"/>
                    <a:gd name="connsiteX4-91" fmla="*/ 642924 w 688655"/>
                    <a:gd name="connsiteY4-92" fmla="*/ 247244 h 247243"/>
                    <a:gd name="connsiteX0-93" fmla="*/ 5562 w 688655"/>
                    <a:gd name="connsiteY0-94" fmla="*/ 0 h 203941"/>
                    <a:gd name="connsiteX1-95" fmla="*/ 88689 w 688655"/>
                    <a:gd name="connsiteY1-96" fmla="*/ 135082 h 203941"/>
                    <a:gd name="connsiteX2-97" fmla="*/ 618626 w 688655"/>
                    <a:gd name="connsiteY2-98" fmla="*/ 155864 h 203941"/>
                    <a:gd name="connsiteX3-99" fmla="*/ 688610 w 688655"/>
                    <a:gd name="connsiteY3-100" fmla="*/ 203941 h 203941"/>
                    <a:gd name="connsiteX0-101" fmla="*/ 5562 w 677530"/>
                    <a:gd name="connsiteY0-102" fmla="*/ 0 h 242131"/>
                    <a:gd name="connsiteX1-103" fmla="*/ 88689 w 677530"/>
                    <a:gd name="connsiteY1-104" fmla="*/ 135082 h 242131"/>
                    <a:gd name="connsiteX2-105" fmla="*/ 618626 w 677530"/>
                    <a:gd name="connsiteY2-106" fmla="*/ 155864 h 242131"/>
                    <a:gd name="connsiteX3-107" fmla="*/ 670817 w 677530"/>
                    <a:gd name="connsiteY3-108" fmla="*/ 242131 h 242131"/>
                    <a:gd name="connsiteX0-109" fmla="*/ 5562 w 664333"/>
                    <a:gd name="connsiteY0-110" fmla="*/ 0 h 238712"/>
                    <a:gd name="connsiteX1-111" fmla="*/ 88689 w 664333"/>
                    <a:gd name="connsiteY1-112" fmla="*/ 135082 h 238712"/>
                    <a:gd name="connsiteX2-113" fmla="*/ 618626 w 664333"/>
                    <a:gd name="connsiteY2-114" fmla="*/ 155864 h 238712"/>
                    <a:gd name="connsiteX3-115" fmla="*/ 642752 w 664333"/>
                    <a:gd name="connsiteY3-116" fmla="*/ 238712 h 238712"/>
                    <a:gd name="connsiteX0-117" fmla="*/ 5562 w 711991"/>
                    <a:gd name="connsiteY0-118" fmla="*/ 0 h 314413"/>
                    <a:gd name="connsiteX1-119" fmla="*/ 88689 w 711991"/>
                    <a:gd name="connsiteY1-120" fmla="*/ 135082 h 314413"/>
                    <a:gd name="connsiteX2-121" fmla="*/ 618626 w 711991"/>
                    <a:gd name="connsiteY2-122" fmla="*/ 155864 h 314413"/>
                    <a:gd name="connsiteX3-123" fmla="*/ 711991 w 711991"/>
                    <a:gd name="connsiteY3-124" fmla="*/ 314414 h 314413"/>
                    <a:gd name="connsiteX0-125" fmla="*/ 5562 w 665363"/>
                    <a:gd name="connsiteY0-126" fmla="*/ 0 h 272655"/>
                    <a:gd name="connsiteX1-127" fmla="*/ 88689 w 665363"/>
                    <a:gd name="connsiteY1-128" fmla="*/ 135082 h 272655"/>
                    <a:gd name="connsiteX2-129" fmla="*/ 618626 w 665363"/>
                    <a:gd name="connsiteY2-130" fmla="*/ 155864 h 272655"/>
                    <a:gd name="connsiteX3-131" fmla="*/ 645298 w 665363"/>
                    <a:gd name="connsiteY3-132" fmla="*/ 272656 h 272655"/>
                    <a:gd name="connsiteX0-133" fmla="*/ 5562 w 676446"/>
                    <a:gd name="connsiteY0-134" fmla="*/ 0 h 272657"/>
                    <a:gd name="connsiteX1-135" fmla="*/ 88689 w 676446"/>
                    <a:gd name="connsiteY1-136" fmla="*/ 135082 h 272657"/>
                    <a:gd name="connsiteX2-137" fmla="*/ 618626 w 676446"/>
                    <a:gd name="connsiteY2-138" fmla="*/ 155864 h 272657"/>
                    <a:gd name="connsiteX3-139" fmla="*/ 645298 w 676446"/>
                    <a:gd name="connsiteY3-140" fmla="*/ 272656 h 272657"/>
                    <a:gd name="connsiteX0-141" fmla="*/ 20123 w 691007"/>
                    <a:gd name="connsiteY0-142" fmla="*/ 0 h 272655"/>
                    <a:gd name="connsiteX1-143" fmla="*/ 103250 w 691007"/>
                    <a:gd name="connsiteY1-144" fmla="*/ 135082 h 272655"/>
                    <a:gd name="connsiteX2-145" fmla="*/ 633187 w 691007"/>
                    <a:gd name="connsiteY2-146" fmla="*/ 155864 h 272655"/>
                    <a:gd name="connsiteX3-147" fmla="*/ 659859 w 691007"/>
                    <a:gd name="connsiteY3-148" fmla="*/ 272656 h 272655"/>
                    <a:gd name="connsiteX0-149" fmla="*/ 17841 w 701337"/>
                    <a:gd name="connsiteY0-150" fmla="*/ 1 h 260740"/>
                    <a:gd name="connsiteX1-151" fmla="*/ 113580 w 701337"/>
                    <a:gd name="connsiteY1-152" fmla="*/ 123165 h 260740"/>
                    <a:gd name="connsiteX2-153" fmla="*/ 643517 w 701337"/>
                    <a:gd name="connsiteY2-154" fmla="*/ 143947 h 260740"/>
                    <a:gd name="connsiteX3-155" fmla="*/ 670189 w 701337"/>
                    <a:gd name="connsiteY3-156" fmla="*/ 260739 h 26074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701337" h="260740">
                      <a:moveTo>
                        <a:pt x="17841" y="1"/>
                      </a:moveTo>
                      <a:cubicBezTo>
                        <a:pt x="-24636" y="70720"/>
                        <a:pt x="9301" y="99174"/>
                        <a:pt x="113580" y="123165"/>
                      </a:cubicBezTo>
                      <a:cubicBezTo>
                        <a:pt x="217859" y="147156"/>
                        <a:pt x="525421" y="101115"/>
                        <a:pt x="643517" y="143947"/>
                      </a:cubicBezTo>
                      <a:cubicBezTo>
                        <a:pt x="761613" y="186779"/>
                        <a:pt x="660646" y="225217"/>
                        <a:pt x="670189" y="260739"/>
                      </a:cubicBez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7" name="任意多边形: 形状 26"/>
                <p:cNvSpPr/>
                <p:nvPr/>
              </p:nvSpPr>
              <p:spPr>
                <a:xfrm rot="16200000">
                  <a:off x="3227403" y="2605742"/>
                  <a:ext cx="618185" cy="145474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20556 w 666610"/>
                    <a:gd name="connsiteY0-2" fmla="*/ 0 h 218209"/>
                    <a:gd name="connsiteX1-3" fmla="*/ 103683 w 666610"/>
                    <a:gd name="connsiteY1-4" fmla="*/ 135082 h 218209"/>
                    <a:gd name="connsiteX2-5" fmla="*/ 633620 w 666610"/>
                    <a:gd name="connsiteY2-6" fmla="*/ 155864 h 218209"/>
                    <a:gd name="connsiteX3-7" fmla="*/ 612838 w 666610"/>
                    <a:gd name="connsiteY3-8" fmla="*/ 218209 h 218209"/>
                    <a:gd name="connsiteX4-9" fmla="*/ 612838 w 666610"/>
                    <a:gd name="connsiteY4-10" fmla="*/ 218209 h 21820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610" h="218209">
                      <a:moveTo>
                        <a:pt x="20556" y="0"/>
                      </a:moveTo>
                      <a:cubicBezTo>
                        <a:pt x="-22901" y="47056"/>
                        <a:pt x="1506" y="109105"/>
                        <a:pt x="103683" y="135082"/>
                      </a:cubicBezTo>
                      <a:cubicBezTo>
                        <a:pt x="205860" y="161059"/>
                        <a:pt x="548761" y="142010"/>
                        <a:pt x="633620" y="155864"/>
                      </a:cubicBezTo>
                      <a:cubicBezTo>
                        <a:pt x="718479" y="169718"/>
                        <a:pt x="612838" y="218209"/>
                        <a:pt x="612838" y="218209"/>
                      </a:cubicBezTo>
                      <a:lnTo>
                        <a:pt x="612838" y="218209"/>
                      </a:ln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8" name="任意多边形: 形状 26"/>
                <p:cNvSpPr/>
                <p:nvPr/>
              </p:nvSpPr>
              <p:spPr>
                <a:xfrm rot="16200000">
                  <a:off x="3355558" y="2615772"/>
                  <a:ext cx="583211" cy="140036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4572 w 623888"/>
                    <a:gd name="connsiteY0-2" fmla="*/ 0 h 218209"/>
                    <a:gd name="connsiteX1-3" fmla="*/ 87699 w 623888"/>
                    <a:gd name="connsiteY1-4" fmla="*/ 135082 h 218209"/>
                    <a:gd name="connsiteX2-5" fmla="*/ 581846 w 623888"/>
                    <a:gd name="connsiteY2-6" fmla="*/ 144776 h 218209"/>
                    <a:gd name="connsiteX3-7" fmla="*/ 596854 w 623888"/>
                    <a:gd name="connsiteY3-8" fmla="*/ 218209 h 218209"/>
                    <a:gd name="connsiteX4-9" fmla="*/ 596854 w 623888"/>
                    <a:gd name="connsiteY4-10" fmla="*/ 218209 h 218209"/>
                    <a:gd name="connsiteX0-11" fmla="*/ 4572 w 623887"/>
                    <a:gd name="connsiteY0-12" fmla="*/ 0 h 218209"/>
                    <a:gd name="connsiteX1-13" fmla="*/ 87699 w 623887"/>
                    <a:gd name="connsiteY1-14" fmla="*/ 135082 h 218209"/>
                    <a:gd name="connsiteX2-15" fmla="*/ 581846 w 623887"/>
                    <a:gd name="connsiteY2-16" fmla="*/ 144776 h 218209"/>
                    <a:gd name="connsiteX3-17" fmla="*/ 596854 w 623887"/>
                    <a:gd name="connsiteY3-18" fmla="*/ 218209 h 218209"/>
                    <a:gd name="connsiteX4-19" fmla="*/ 585412 w 623887"/>
                    <a:gd name="connsiteY4-20" fmla="*/ 203364 h 218209"/>
                    <a:gd name="connsiteX0-21" fmla="*/ 18961 w 638276"/>
                    <a:gd name="connsiteY0-22" fmla="*/ 0 h 218209"/>
                    <a:gd name="connsiteX1-23" fmla="*/ 102088 w 638276"/>
                    <a:gd name="connsiteY1-24" fmla="*/ 135082 h 218209"/>
                    <a:gd name="connsiteX2-25" fmla="*/ 596235 w 638276"/>
                    <a:gd name="connsiteY2-26" fmla="*/ 144776 h 218209"/>
                    <a:gd name="connsiteX3-27" fmla="*/ 611243 w 638276"/>
                    <a:gd name="connsiteY3-28" fmla="*/ 218209 h 218209"/>
                    <a:gd name="connsiteX4-29" fmla="*/ 599801 w 638276"/>
                    <a:gd name="connsiteY4-30" fmla="*/ 203364 h 218209"/>
                    <a:gd name="connsiteX0-31" fmla="*/ 21317 w 628897"/>
                    <a:gd name="connsiteY0-32" fmla="*/ 1 h 210053"/>
                    <a:gd name="connsiteX1-33" fmla="*/ 92709 w 628897"/>
                    <a:gd name="connsiteY1-34" fmla="*/ 126926 h 210053"/>
                    <a:gd name="connsiteX2-35" fmla="*/ 586856 w 628897"/>
                    <a:gd name="connsiteY2-36" fmla="*/ 136620 h 210053"/>
                    <a:gd name="connsiteX3-37" fmla="*/ 601864 w 628897"/>
                    <a:gd name="connsiteY3-38" fmla="*/ 210053 h 210053"/>
                    <a:gd name="connsiteX4-39" fmla="*/ 590422 w 628897"/>
                    <a:gd name="connsiteY4-40" fmla="*/ 195208 h 2100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28897" h="210053">
                      <a:moveTo>
                        <a:pt x="21317" y="1"/>
                      </a:moveTo>
                      <a:cubicBezTo>
                        <a:pt x="-21161" y="70718"/>
                        <a:pt x="-1547" y="104156"/>
                        <a:pt x="92709" y="126926"/>
                      </a:cubicBezTo>
                      <a:cubicBezTo>
                        <a:pt x="186965" y="149696"/>
                        <a:pt x="501997" y="122766"/>
                        <a:pt x="586856" y="136620"/>
                      </a:cubicBezTo>
                      <a:cubicBezTo>
                        <a:pt x="671715" y="150474"/>
                        <a:pt x="601864" y="210053"/>
                        <a:pt x="601864" y="210053"/>
                      </a:cubicBezTo>
                      <a:lnTo>
                        <a:pt x="590422" y="195208"/>
                      </a:ln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53" name="任意多边形: 形状 26"/>
              <p:cNvSpPr/>
              <p:nvPr/>
            </p:nvSpPr>
            <p:spPr>
              <a:xfrm rot="19562040" flipV="1">
                <a:off x="1431678" y="1701125"/>
                <a:ext cx="554926" cy="119410"/>
              </a:xfrm>
              <a:custGeom>
                <a:avLst/>
                <a:gdLst>
                  <a:gd name="connsiteX0" fmla="*/ 5562 w 651616"/>
                  <a:gd name="connsiteY0" fmla="*/ 0 h 218209"/>
                  <a:gd name="connsiteX1" fmla="*/ 88689 w 651616"/>
                  <a:gd name="connsiteY1" fmla="*/ 135082 h 218209"/>
                  <a:gd name="connsiteX2" fmla="*/ 618626 w 651616"/>
                  <a:gd name="connsiteY2" fmla="*/ 155864 h 218209"/>
                  <a:gd name="connsiteX3" fmla="*/ 597844 w 651616"/>
                  <a:gd name="connsiteY3" fmla="*/ 218209 h 218209"/>
                  <a:gd name="connsiteX4" fmla="*/ 597844 w 651616"/>
                  <a:gd name="connsiteY4" fmla="*/ 218209 h 218209"/>
                  <a:gd name="connsiteX0-1" fmla="*/ 3356 w 596372"/>
                  <a:gd name="connsiteY0-2" fmla="*/ 0 h 218209"/>
                  <a:gd name="connsiteX1-3" fmla="*/ 86483 w 596372"/>
                  <a:gd name="connsiteY1-4" fmla="*/ 135082 h 218209"/>
                  <a:gd name="connsiteX2-5" fmla="*/ 523917 w 596372"/>
                  <a:gd name="connsiteY2-6" fmla="*/ 151322 h 218209"/>
                  <a:gd name="connsiteX3-7" fmla="*/ 595638 w 596372"/>
                  <a:gd name="connsiteY3-8" fmla="*/ 218209 h 218209"/>
                  <a:gd name="connsiteX4-9" fmla="*/ 595638 w 596372"/>
                  <a:gd name="connsiteY4-10" fmla="*/ 218209 h 218209"/>
                  <a:gd name="connsiteX0-11" fmla="*/ 3356 w 596372"/>
                  <a:gd name="connsiteY0-12" fmla="*/ 0 h 238308"/>
                  <a:gd name="connsiteX1-13" fmla="*/ 86483 w 596372"/>
                  <a:gd name="connsiteY1-14" fmla="*/ 135082 h 238308"/>
                  <a:gd name="connsiteX2-15" fmla="*/ 523917 w 596372"/>
                  <a:gd name="connsiteY2-16" fmla="*/ 151322 h 238308"/>
                  <a:gd name="connsiteX3-17" fmla="*/ 595638 w 596372"/>
                  <a:gd name="connsiteY3-18" fmla="*/ 218209 h 238308"/>
                  <a:gd name="connsiteX4-19" fmla="*/ 512131 w 596372"/>
                  <a:gd name="connsiteY4-20" fmla="*/ 238308 h 238308"/>
                  <a:gd name="connsiteX0-21" fmla="*/ 3356 w 563184"/>
                  <a:gd name="connsiteY0-22" fmla="*/ 0 h 238308"/>
                  <a:gd name="connsiteX1-23" fmla="*/ 86483 w 563184"/>
                  <a:gd name="connsiteY1-24" fmla="*/ 135082 h 238308"/>
                  <a:gd name="connsiteX2-25" fmla="*/ 523917 w 563184"/>
                  <a:gd name="connsiteY2-26" fmla="*/ 151322 h 238308"/>
                  <a:gd name="connsiteX3-27" fmla="*/ 542246 w 563184"/>
                  <a:gd name="connsiteY3-28" fmla="*/ 194886 h 238308"/>
                  <a:gd name="connsiteX4-29" fmla="*/ 512131 w 563184"/>
                  <a:gd name="connsiteY4-30" fmla="*/ 238308 h 238308"/>
                  <a:gd name="connsiteX0-31" fmla="*/ 3356 w 563184"/>
                  <a:gd name="connsiteY0-32" fmla="*/ 0 h 236842"/>
                  <a:gd name="connsiteX1-33" fmla="*/ 86483 w 563184"/>
                  <a:gd name="connsiteY1-34" fmla="*/ 135082 h 236842"/>
                  <a:gd name="connsiteX2-35" fmla="*/ 523917 w 563184"/>
                  <a:gd name="connsiteY2-36" fmla="*/ 151322 h 236842"/>
                  <a:gd name="connsiteX3-37" fmla="*/ 542246 w 563184"/>
                  <a:gd name="connsiteY3-38" fmla="*/ 194886 h 236842"/>
                  <a:gd name="connsiteX4-39" fmla="*/ 500104 w 563184"/>
                  <a:gd name="connsiteY4-40" fmla="*/ 236842 h 236842"/>
                  <a:gd name="connsiteX0-41" fmla="*/ 3356 w 565483"/>
                  <a:gd name="connsiteY0-42" fmla="*/ 0 h 236842"/>
                  <a:gd name="connsiteX1-43" fmla="*/ 86483 w 565483"/>
                  <a:gd name="connsiteY1-44" fmla="*/ 135082 h 236842"/>
                  <a:gd name="connsiteX2-45" fmla="*/ 523917 w 565483"/>
                  <a:gd name="connsiteY2-46" fmla="*/ 151322 h 236842"/>
                  <a:gd name="connsiteX3-47" fmla="*/ 547529 w 565483"/>
                  <a:gd name="connsiteY3-48" fmla="*/ 212346 h 236842"/>
                  <a:gd name="connsiteX4-49" fmla="*/ 500104 w 565483"/>
                  <a:gd name="connsiteY4-50" fmla="*/ 236842 h 23684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565483" h="236842">
                    <a:moveTo>
                      <a:pt x="3356" y="0"/>
                    </a:moveTo>
                    <a:cubicBezTo>
                      <a:pt x="-6169" y="54552"/>
                      <a:pt x="-277" y="109862"/>
                      <a:pt x="86483" y="135082"/>
                    </a:cubicBezTo>
                    <a:cubicBezTo>
                      <a:pt x="173243" y="160302"/>
                      <a:pt x="447076" y="138445"/>
                      <a:pt x="523917" y="151322"/>
                    </a:cubicBezTo>
                    <a:cubicBezTo>
                      <a:pt x="600758" y="164199"/>
                      <a:pt x="547529" y="212346"/>
                      <a:pt x="547529" y="212346"/>
                    </a:cubicBezTo>
                    <a:lnTo>
                      <a:pt x="500104" y="236842"/>
                    </a:lnTo>
                  </a:path>
                </a:pathLst>
              </a:custGeom>
              <a:noFill/>
              <a:ln w="317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4" name="任意多边形: 形状 26"/>
              <p:cNvSpPr/>
              <p:nvPr/>
            </p:nvSpPr>
            <p:spPr>
              <a:xfrm rot="19562040" flipV="1">
                <a:off x="1386480" y="1639600"/>
                <a:ext cx="632065" cy="79830"/>
              </a:xfrm>
              <a:custGeom>
                <a:avLst/>
                <a:gdLst>
                  <a:gd name="connsiteX0" fmla="*/ 5562 w 651616"/>
                  <a:gd name="connsiteY0" fmla="*/ 0 h 218209"/>
                  <a:gd name="connsiteX1" fmla="*/ 88689 w 651616"/>
                  <a:gd name="connsiteY1" fmla="*/ 135082 h 218209"/>
                  <a:gd name="connsiteX2" fmla="*/ 618626 w 651616"/>
                  <a:gd name="connsiteY2" fmla="*/ 155864 h 218209"/>
                  <a:gd name="connsiteX3" fmla="*/ 597844 w 651616"/>
                  <a:gd name="connsiteY3" fmla="*/ 218209 h 218209"/>
                  <a:gd name="connsiteX4" fmla="*/ 597844 w 651616"/>
                  <a:gd name="connsiteY4" fmla="*/ 218209 h 218209"/>
                  <a:gd name="connsiteX0-1" fmla="*/ 5562 w 651616"/>
                  <a:gd name="connsiteY0-2" fmla="*/ 0 h 218209"/>
                  <a:gd name="connsiteX1-3" fmla="*/ 88689 w 651616"/>
                  <a:gd name="connsiteY1-4" fmla="*/ 135082 h 218209"/>
                  <a:gd name="connsiteX2-5" fmla="*/ 618626 w 651616"/>
                  <a:gd name="connsiteY2-6" fmla="*/ 155864 h 218209"/>
                  <a:gd name="connsiteX3-7" fmla="*/ 597844 w 651616"/>
                  <a:gd name="connsiteY3-8" fmla="*/ 218209 h 218209"/>
                  <a:gd name="connsiteX0-9" fmla="*/ 5562 w 618626"/>
                  <a:gd name="connsiteY0-10" fmla="*/ 0 h 155864"/>
                  <a:gd name="connsiteX1-11" fmla="*/ 88689 w 618626"/>
                  <a:gd name="connsiteY1-12" fmla="*/ 135082 h 155864"/>
                  <a:gd name="connsiteX2-13" fmla="*/ 618626 w 618626"/>
                  <a:gd name="connsiteY2-14" fmla="*/ 155864 h 155864"/>
                  <a:gd name="connsiteX0-15" fmla="*/ 6349 w 644090"/>
                  <a:gd name="connsiteY0-16" fmla="*/ 0 h 158337"/>
                  <a:gd name="connsiteX1-17" fmla="*/ 89476 w 644090"/>
                  <a:gd name="connsiteY1-18" fmla="*/ 135082 h 158337"/>
                  <a:gd name="connsiteX2-19" fmla="*/ 644090 w 644090"/>
                  <a:gd name="connsiteY2-20" fmla="*/ 158337 h 1583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644090" h="158337">
                    <a:moveTo>
                      <a:pt x="6349" y="0"/>
                    </a:moveTo>
                    <a:cubicBezTo>
                      <a:pt x="-3176" y="54552"/>
                      <a:pt x="-16814" y="108692"/>
                      <a:pt x="89476" y="135082"/>
                    </a:cubicBezTo>
                    <a:cubicBezTo>
                      <a:pt x="195766" y="161472"/>
                      <a:pt x="559231" y="144483"/>
                      <a:pt x="644090" y="158337"/>
                    </a:cubicBezTo>
                  </a:path>
                </a:pathLst>
              </a:custGeom>
              <a:noFill/>
              <a:ln w="317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1" name="任意多边形: 形状 26"/>
            <p:cNvSpPr/>
            <p:nvPr/>
          </p:nvSpPr>
          <p:spPr>
            <a:xfrm rot="7849497">
              <a:off x="3018865" y="2047237"/>
              <a:ext cx="497771" cy="111014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3356 w 596372"/>
                <a:gd name="connsiteY0-2" fmla="*/ 0 h 218209"/>
                <a:gd name="connsiteX1-3" fmla="*/ 86483 w 596372"/>
                <a:gd name="connsiteY1-4" fmla="*/ 135082 h 218209"/>
                <a:gd name="connsiteX2-5" fmla="*/ 523917 w 596372"/>
                <a:gd name="connsiteY2-6" fmla="*/ 151322 h 218209"/>
                <a:gd name="connsiteX3-7" fmla="*/ 595638 w 596372"/>
                <a:gd name="connsiteY3-8" fmla="*/ 218209 h 218209"/>
                <a:gd name="connsiteX4-9" fmla="*/ 595638 w 596372"/>
                <a:gd name="connsiteY4-10" fmla="*/ 218209 h 218209"/>
                <a:gd name="connsiteX0-11" fmla="*/ 3356 w 596372"/>
                <a:gd name="connsiteY0-12" fmla="*/ 0 h 238308"/>
                <a:gd name="connsiteX1-13" fmla="*/ 86483 w 596372"/>
                <a:gd name="connsiteY1-14" fmla="*/ 135082 h 238308"/>
                <a:gd name="connsiteX2-15" fmla="*/ 523917 w 596372"/>
                <a:gd name="connsiteY2-16" fmla="*/ 151322 h 238308"/>
                <a:gd name="connsiteX3-17" fmla="*/ 595638 w 596372"/>
                <a:gd name="connsiteY3-18" fmla="*/ 218209 h 238308"/>
                <a:gd name="connsiteX4-19" fmla="*/ 512131 w 596372"/>
                <a:gd name="connsiteY4-20" fmla="*/ 238308 h 238308"/>
                <a:gd name="connsiteX0-21" fmla="*/ 3356 w 563184"/>
                <a:gd name="connsiteY0-22" fmla="*/ 0 h 238308"/>
                <a:gd name="connsiteX1-23" fmla="*/ 86483 w 563184"/>
                <a:gd name="connsiteY1-24" fmla="*/ 135082 h 238308"/>
                <a:gd name="connsiteX2-25" fmla="*/ 523917 w 563184"/>
                <a:gd name="connsiteY2-26" fmla="*/ 151322 h 238308"/>
                <a:gd name="connsiteX3-27" fmla="*/ 542246 w 563184"/>
                <a:gd name="connsiteY3-28" fmla="*/ 194886 h 238308"/>
                <a:gd name="connsiteX4-29" fmla="*/ 512131 w 563184"/>
                <a:gd name="connsiteY4-30" fmla="*/ 238308 h 238308"/>
                <a:gd name="connsiteX0-31" fmla="*/ 3356 w 563184"/>
                <a:gd name="connsiteY0-32" fmla="*/ 0 h 236842"/>
                <a:gd name="connsiteX1-33" fmla="*/ 86483 w 563184"/>
                <a:gd name="connsiteY1-34" fmla="*/ 135082 h 236842"/>
                <a:gd name="connsiteX2-35" fmla="*/ 523917 w 563184"/>
                <a:gd name="connsiteY2-36" fmla="*/ 151322 h 236842"/>
                <a:gd name="connsiteX3-37" fmla="*/ 542246 w 563184"/>
                <a:gd name="connsiteY3-38" fmla="*/ 194886 h 236842"/>
                <a:gd name="connsiteX4-39" fmla="*/ 500104 w 563184"/>
                <a:gd name="connsiteY4-40" fmla="*/ 236842 h 236842"/>
                <a:gd name="connsiteX0-41" fmla="*/ 3356 w 565483"/>
                <a:gd name="connsiteY0-42" fmla="*/ 0 h 236842"/>
                <a:gd name="connsiteX1-43" fmla="*/ 86483 w 565483"/>
                <a:gd name="connsiteY1-44" fmla="*/ 135082 h 236842"/>
                <a:gd name="connsiteX2-45" fmla="*/ 523917 w 565483"/>
                <a:gd name="connsiteY2-46" fmla="*/ 151322 h 236842"/>
                <a:gd name="connsiteX3-47" fmla="*/ 547529 w 565483"/>
                <a:gd name="connsiteY3-48" fmla="*/ 212346 h 236842"/>
                <a:gd name="connsiteX4-49" fmla="*/ 500104 w 565483"/>
                <a:gd name="connsiteY4-50" fmla="*/ 236842 h 236842"/>
                <a:gd name="connsiteX0-51" fmla="*/ 3356 w 587996"/>
                <a:gd name="connsiteY0-52" fmla="*/ 0 h 236842"/>
                <a:gd name="connsiteX1-53" fmla="*/ 86483 w 587996"/>
                <a:gd name="connsiteY1-54" fmla="*/ 135082 h 236842"/>
                <a:gd name="connsiteX2-55" fmla="*/ 523917 w 587996"/>
                <a:gd name="connsiteY2-56" fmla="*/ 151322 h 236842"/>
                <a:gd name="connsiteX3-57" fmla="*/ 585469 w 587996"/>
                <a:gd name="connsiteY3-58" fmla="*/ 220330 h 236842"/>
                <a:gd name="connsiteX4-59" fmla="*/ 500104 w 587996"/>
                <a:gd name="connsiteY4-60" fmla="*/ 236842 h 236842"/>
                <a:gd name="connsiteX0-61" fmla="*/ 3356 w 587996"/>
                <a:gd name="connsiteY0-62" fmla="*/ 0 h 244339"/>
                <a:gd name="connsiteX1-63" fmla="*/ 86483 w 587996"/>
                <a:gd name="connsiteY1-64" fmla="*/ 135082 h 244339"/>
                <a:gd name="connsiteX2-65" fmla="*/ 523917 w 587996"/>
                <a:gd name="connsiteY2-66" fmla="*/ 151322 h 244339"/>
                <a:gd name="connsiteX3-67" fmla="*/ 585469 w 587996"/>
                <a:gd name="connsiteY3-68" fmla="*/ 220330 h 244339"/>
                <a:gd name="connsiteX4-69" fmla="*/ 534036 w 587996"/>
                <a:gd name="connsiteY4-70" fmla="*/ 244339 h 244339"/>
                <a:gd name="connsiteX0-71" fmla="*/ 3559 w 591992"/>
                <a:gd name="connsiteY0-72" fmla="*/ 0 h 244339"/>
                <a:gd name="connsiteX1-73" fmla="*/ 86686 w 591992"/>
                <a:gd name="connsiteY1-74" fmla="*/ 135082 h 244339"/>
                <a:gd name="connsiteX2-75" fmla="*/ 535168 w 591992"/>
                <a:gd name="connsiteY2-76" fmla="*/ 129124 h 244339"/>
                <a:gd name="connsiteX3-77" fmla="*/ 585672 w 591992"/>
                <a:gd name="connsiteY3-78" fmla="*/ 220330 h 244339"/>
                <a:gd name="connsiteX4-79" fmla="*/ 534239 w 591992"/>
                <a:gd name="connsiteY4-80" fmla="*/ 244339 h 244339"/>
                <a:gd name="connsiteX0-81" fmla="*/ 3559 w 594181"/>
                <a:gd name="connsiteY0-82" fmla="*/ 0 h 244339"/>
                <a:gd name="connsiteX1-83" fmla="*/ 86686 w 594181"/>
                <a:gd name="connsiteY1-84" fmla="*/ 135082 h 244339"/>
                <a:gd name="connsiteX2-85" fmla="*/ 535168 w 594181"/>
                <a:gd name="connsiteY2-86" fmla="*/ 129124 h 244339"/>
                <a:gd name="connsiteX3-87" fmla="*/ 588993 w 594181"/>
                <a:gd name="connsiteY3-88" fmla="*/ 190464 h 244339"/>
                <a:gd name="connsiteX4-89" fmla="*/ 534239 w 594181"/>
                <a:gd name="connsiteY4-90" fmla="*/ 244339 h 244339"/>
                <a:gd name="connsiteX0-91" fmla="*/ 3559 w 594181"/>
                <a:gd name="connsiteY0-92" fmla="*/ 0 h 221164"/>
                <a:gd name="connsiteX1-93" fmla="*/ 86686 w 594181"/>
                <a:gd name="connsiteY1-94" fmla="*/ 135082 h 221164"/>
                <a:gd name="connsiteX2-95" fmla="*/ 535168 w 594181"/>
                <a:gd name="connsiteY2-96" fmla="*/ 129124 h 221164"/>
                <a:gd name="connsiteX3-97" fmla="*/ 588993 w 594181"/>
                <a:gd name="connsiteY3-98" fmla="*/ 190464 h 221164"/>
                <a:gd name="connsiteX4-99" fmla="*/ 537268 w 594181"/>
                <a:gd name="connsiteY4-100" fmla="*/ 221163 h 2211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94181" h="221164">
                  <a:moveTo>
                    <a:pt x="3559" y="0"/>
                  </a:moveTo>
                  <a:cubicBezTo>
                    <a:pt x="-5966" y="54552"/>
                    <a:pt x="-1915" y="113561"/>
                    <a:pt x="86686" y="135082"/>
                  </a:cubicBezTo>
                  <a:cubicBezTo>
                    <a:pt x="175287" y="156603"/>
                    <a:pt x="451450" y="119894"/>
                    <a:pt x="535168" y="129124"/>
                  </a:cubicBezTo>
                  <a:cubicBezTo>
                    <a:pt x="618886" y="138354"/>
                    <a:pt x="588993" y="190464"/>
                    <a:pt x="588993" y="190464"/>
                  </a:cubicBezTo>
                  <a:lnTo>
                    <a:pt x="537268" y="221163"/>
                  </a:lnTo>
                </a:path>
              </a:pathLst>
            </a:custGeom>
            <a:noFill/>
            <a:ln w="317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9" name="组合 258"/>
          <p:cNvGrpSpPr/>
          <p:nvPr/>
        </p:nvGrpSpPr>
        <p:grpSpPr>
          <a:xfrm rot="16000967">
            <a:off x="4780637" y="4567834"/>
            <a:ext cx="359587" cy="542028"/>
            <a:chOff x="3066377" y="1779094"/>
            <a:chExt cx="520068" cy="783931"/>
          </a:xfrm>
        </p:grpSpPr>
        <p:grpSp>
          <p:nvGrpSpPr>
            <p:cNvPr id="260" name="组合 259"/>
            <p:cNvGrpSpPr/>
            <p:nvPr/>
          </p:nvGrpSpPr>
          <p:grpSpPr>
            <a:xfrm rot="5811537" flipV="1">
              <a:off x="2934445" y="1911026"/>
              <a:ext cx="783931" cy="520068"/>
              <a:chOff x="1386480" y="1639600"/>
              <a:chExt cx="918295" cy="522368"/>
            </a:xfrm>
          </p:grpSpPr>
          <p:grpSp>
            <p:nvGrpSpPr>
              <p:cNvPr id="262" name="组合 261"/>
              <p:cNvGrpSpPr/>
              <p:nvPr/>
            </p:nvGrpSpPr>
            <p:grpSpPr>
              <a:xfrm rot="14162040" flipV="1">
                <a:off x="1755887" y="1613080"/>
                <a:ext cx="336269" cy="761507"/>
                <a:chOff x="3272537" y="2308003"/>
                <a:chExt cx="444645" cy="719624"/>
              </a:xfrm>
            </p:grpSpPr>
            <p:sp>
              <p:nvSpPr>
                <p:cNvPr id="265" name="任意多边形: 形状 26"/>
                <p:cNvSpPr/>
                <p:nvPr/>
              </p:nvSpPr>
              <p:spPr>
                <a:xfrm rot="16200000">
                  <a:off x="2968103" y="2612437"/>
                  <a:ext cx="719624" cy="110756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7103 w 692188"/>
                    <a:gd name="connsiteY0-2" fmla="*/ 0 h 218209"/>
                    <a:gd name="connsiteX1-3" fmla="*/ 90230 w 692188"/>
                    <a:gd name="connsiteY1-4" fmla="*/ 135082 h 218209"/>
                    <a:gd name="connsiteX2-5" fmla="*/ 666418 w 692188"/>
                    <a:gd name="connsiteY2-6" fmla="*/ 158137 h 218209"/>
                    <a:gd name="connsiteX3-7" fmla="*/ 599385 w 692188"/>
                    <a:gd name="connsiteY3-8" fmla="*/ 218209 h 218209"/>
                    <a:gd name="connsiteX4-9" fmla="*/ 599385 w 692188"/>
                    <a:gd name="connsiteY4-10" fmla="*/ 218209 h 218209"/>
                    <a:gd name="connsiteX0-11" fmla="*/ 7103 w 804262"/>
                    <a:gd name="connsiteY0-12" fmla="*/ 0 h 418066"/>
                    <a:gd name="connsiteX1-13" fmla="*/ 90230 w 804262"/>
                    <a:gd name="connsiteY1-14" fmla="*/ 135082 h 418066"/>
                    <a:gd name="connsiteX2-15" fmla="*/ 666418 w 804262"/>
                    <a:gd name="connsiteY2-16" fmla="*/ 158137 h 418066"/>
                    <a:gd name="connsiteX3-17" fmla="*/ 599385 w 804262"/>
                    <a:gd name="connsiteY3-18" fmla="*/ 218209 h 418066"/>
                    <a:gd name="connsiteX4-19" fmla="*/ 804262 w 804262"/>
                    <a:gd name="connsiteY4-20" fmla="*/ 418065 h 418066"/>
                    <a:gd name="connsiteX0-21" fmla="*/ 7103 w 804262"/>
                    <a:gd name="connsiteY0-22" fmla="*/ 0 h 418064"/>
                    <a:gd name="connsiteX1-23" fmla="*/ 90230 w 804262"/>
                    <a:gd name="connsiteY1-24" fmla="*/ 135082 h 418064"/>
                    <a:gd name="connsiteX2-25" fmla="*/ 666418 w 804262"/>
                    <a:gd name="connsiteY2-26" fmla="*/ 158137 h 418064"/>
                    <a:gd name="connsiteX3-27" fmla="*/ 649061 w 804262"/>
                    <a:gd name="connsiteY3-28" fmla="*/ 234353 h 418064"/>
                    <a:gd name="connsiteX4-29" fmla="*/ 804262 w 804262"/>
                    <a:gd name="connsiteY4-30" fmla="*/ 418065 h 418064"/>
                    <a:gd name="connsiteX0-31" fmla="*/ 7103 w 703746"/>
                    <a:gd name="connsiteY0-32" fmla="*/ 0 h 234354"/>
                    <a:gd name="connsiteX1-33" fmla="*/ 90230 w 703746"/>
                    <a:gd name="connsiteY1-34" fmla="*/ 135082 h 234354"/>
                    <a:gd name="connsiteX2-35" fmla="*/ 666418 w 703746"/>
                    <a:gd name="connsiteY2-36" fmla="*/ 158137 h 234354"/>
                    <a:gd name="connsiteX3-37" fmla="*/ 649061 w 703746"/>
                    <a:gd name="connsiteY3-38" fmla="*/ 234353 h 234354"/>
                    <a:gd name="connsiteX0-39" fmla="*/ 7103 w 708469"/>
                    <a:gd name="connsiteY0-40" fmla="*/ 0 h 249688"/>
                    <a:gd name="connsiteX1-41" fmla="*/ 90230 w 708469"/>
                    <a:gd name="connsiteY1-42" fmla="*/ 135082 h 249688"/>
                    <a:gd name="connsiteX2-43" fmla="*/ 666418 w 708469"/>
                    <a:gd name="connsiteY2-44" fmla="*/ 158137 h 249688"/>
                    <a:gd name="connsiteX3-45" fmla="*/ 664513 w 708469"/>
                    <a:gd name="connsiteY3-46" fmla="*/ 249688 h 249688"/>
                    <a:gd name="connsiteX0-47" fmla="*/ 1435 w 767430"/>
                    <a:gd name="connsiteY0-48" fmla="*/ -1 h 200383"/>
                    <a:gd name="connsiteX1-49" fmla="*/ 149191 w 767430"/>
                    <a:gd name="connsiteY1-50" fmla="*/ 85777 h 200383"/>
                    <a:gd name="connsiteX2-51" fmla="*/ 725379 w 767430"/>
                    <a:gd name="connsiteY2-52" fmla="*/ 108832 h 200383"/>
                    <a:gd name="connsiteX3-53" fmla="*/ 723474 w 767430"/>
                    <a:gd name="connsiteY3-54" fmla="*/ 200383 h 200383"/>
                    <a:gd name="connsiteX0-55" fmla="*/ 1067 w 787985"/>
                    <a:gd name="connsiteY0-56" fmla="*/ 0 h 182754"/>
                    <a:gd name="connsiteX1-57" fmla="*/ 169746 w 787985"/>
                    <a:gd name="connsiteY1-58" fmla="*/ 68148 h 182754"/>
                    <a:gd name="connsiteX2-59" fmla="*/ 745934 w 787985"/>
                    <a:gd name="connsiteY2-60" fmla="*/ 91203 h 182754"/>
                    <a:gd name="connsiteX3-61" fmla="*/ 744029 w 787985"/>
                    <a:gd name="connsiteY3-62" fmla="*/ 182754 h 182754"/>
                    <a:gd name="connsiteX0-63" fmla="*/ 0 w 786918"/>
                    <a:gd name="connsiteY0-64" fmla="*/ 0 h 182754"/>
                    <a:gd name="connsiteX1-65" fmla="*/ 168679 w 786918"/>
                    <a:gd name="connsiteY1-66" fmla="*/ 68148 h 182754"/>
                    <a:gd name="connsiteX2-67" fmla="*/ 744867 w 786918"/>
                    <a:gd name="connsiteY2-68" fmla="*/ 91203 h 182754"/>
                    <a:gd name="connsiteX3-69" fmla="*/ 742962 w 786918"/>
                    <a:gd name="connsiteY3-70" fmla="*/ 182754 h 182754"/>
                    <a:gd name="connsiteX0-71" fmla="*/ 0 w 786918"/>
                    <a:gd name="connsiteY0-72" fmla="*/ 110 h 182864"/>
                    <a:gd name="connsiteX1-73" fmla="*/ 168679 w 786918"/>
                    <a:gd name="connsiteY1-74" fmla="*/ 68258 h 182864"/>
                    <a:gd name="connsiteX2-75" fmla="*/ 744867 w 786918"/>
                    <a:gd name="connsiteY2-76" fmla="*/ 91313 h 182864"/>
                    <a:gd name="connsiteX3-77" fmla="*/ 742962 w 786918"/>
                    <a:gd name="connsiteY3-78" fmla="*/ 182864 h 182864"/>
                    <a:gd name="connsiteX0-79" fmla="*/ 0 w 786918"/>
                    <a:gd name="connsiteY0-80" fmla="*/ 0 h 182754"/>
                    <a:gd name="connsiteX1-81" fmla="*/ 168679 w 786918"/>
                    <a:gd name="connsiteY1-82" fmla="*/ 68148 h 182754"/>
                    <a:gd name="connsiteX2-83" fmla="*/ 744867 w 786918"/>
                    <a:gd name="connsiteY2-84" fmla="*/ 91203 h 182754"/>
                    <a:gd name="connsiteX3-85" fmla="*/ 742962 w 786918"/>
                    <a:gd name="connsiteY3-86" fmla="*/ 182754 h 182754"/>
                    <a:gd name="connsiteX0-87" fmla="*/ 0 w 787244"/>
                    <a:gd name="connsiteY0-88" fmla="*/ 0 h 182754"/>
                    <a:gd name="connsiteX1-89" fmla="*/ 164274 w 787244"/>
                    <a:gd name="connsiteY1-90" fmla="*/ 30614 h 182754"/>
                    <a:gd name="connsiteX2-91" fmla="*/ 744867 w 787244"/>
                    <a:gd name="connsiteY2-92" fmla="*/ 91203 h 182754"/>
                    <a:gd name="connsiteX3-93" fmla="*/ 742962 w 787244"/>
                    <a:gd name="connsiteY3-94" fmla="*/ 182754 h 182754"/>
                    <a:gd name="connsiteX0-95" fmla="*/ 0 w 622970"/>
                    <a:gd name="connsiteY0-96" fmla="*/ 0 h 152140"/>
                    <a:gd name="connsiteX1-97" fmla="*/ 580593 w 622970"/>
                    <a:gd name="connsiteY1-98" fmla="*/ 60589 h 152140"/>
                    <a:gd name="connsiteX2-99" fmla="*/ 578688 w 622970"/>
                    <a:gd name="connsiteY2-100" fmla="*/ 152140 h 152140"/>
                    <a:gd name="connsiteX0-101" fmla="*/ 0 w 775994"/>
                    <a:gd name="connsiteY0-102" fmla="*/ -1 h 166133"/>
                    <a:gd name="connsiteX1-103" fmla="*/ 723065 w 775994"/>
                    <a:gd name="connsiteY1-104" fmla="*/ 74582 h 166133"/>
                    <a:gd name="connsiteX2-105" fmla="*/ 721160 w 775994"/>
                    <a:gd name="connsiteY2-106" fmla="*/ 166133 h 16613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775994" h="166133">
                      <a:moveTo>
                        <a:pt x="0" y="-1"/>
                      </a:moveTo>
                      <a:cubicBezTo>
                        <a:pt x="124144" y="15199"/>
                        <a:pt x="602872" y="46893"/>
                        <a:pt x="723065" y="74582"/>
                      </a:cubicBezTo>
                      <a:cubicBezTo>
                        <a:pt x="843258" y="102271"/>
                        <a:pt x="721160" y="166133"/>
                        <a:pt x="721160" y="166133"/>
                      </a:cubicBez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6" name="任意多边形: 形状 26"/>
                <p:cNvSpPr/>
                <p:nvPr/>
              </p:nvSpPr>
              <p:spPr>
                <a:xfrm rot="16200000">
                  <a:off x="3099371" y="2585162"/>
                  <a:ext cx="650389" cy="173829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5562 w 687495"/>
                    <a:gd name="connsiteY0-2" fmla="*/ 0 h 218209"/>
                    <a:gd name="connsiteX1-3" fmla="*/ 88689 w 687495"/>
                    <a:gd name="connsiteY1-4" fmla="*/ 135082 h 218209"/>
                    <a:gd name="connsiteX2-5" fmla="*/ 618626 w 687495"/>
                    <a:gd name="connsiteY2-6" fmla="*/ 155864 h 218209"/>
                    <a:gd name="connsiteX3-7" fmla="*/ 678732 w 687495"/>
                    <a:gd name="connsiteY3-8" fmla="*/ 199374 h 218209"/>
                    <a:gd name="connsiteX4-9" fmla="*/ 597844 w 687495"/>
                    <a:gd name="connsiteY4-10" fmla="*/ 218209 h 218209"/>
                    <a:gd name="connsiteX5" fmla="*/ 597844 w 687495"/>
                    <a:gd name="connsiteY5" fmla="*/ 218209 h 218209"/>
                    <a:gd name="connsiteX0-11" fmla="*/ 5562 w 687494"/>
                    <a:gd name="connsiteY0-12" fmla="*/ 0 h 246265"/>
                    <a:gd name="connsiteX1-13" fmla="*/ 88689 w 687494"/>
                    <a:gd name="connsiteY1-14" fmla="*/ 135082 h 246265"/>
                    <a:gd name="connsiteX2-15" fmla="*/ 618626 w 687494"/>
                    <a:gd name="connsiteY2-16" fmla="*/ 155864 h 246265"/>
                    <a:gd name="connsiteX3-17" fmla="*/ 678732 w 687494"/>
                    <a:gd name="connsiteY3-18" fmla="*/ 199374 h 246265"/>
                    <a:gd name="connsiteX4-19" fmla="*/ 597844 w 687494"/>
                    <a:gd name="connsiteY4-20" fmla="*/ 218209 h 246265"/>
                    <a:gd name="connsiteX5-21" fmla="*/ 634907 w 687494"/>
                    <a:gd name="connsiteY5-22" fmla="*/ 246266 h 246265"/>
                    <a:gd name="connsiteX0-23" fmla="*/ 5562 w 687494"/>
                    <a:gd name="connsiteY0-24" fmla="*/ 0 h 218209"/>
                    <a:gd name="connsiteX1-25" fmla="*/ 88689 w 687494"/>
                    <a:gd name="connsiteY1-26" fmla="*/ 135082 h 218209"/>
                    <a:gd name="connsiteX2-27" fmla="*/ 618626 w 687494"/>
                    <a:gd name="connsiteY2-28" fmla="*/ 155864 h 218209"/>
                    <a:gd name="connsiteX3-29" fmla="*/ 678732 w 687494"/>
                    <a:gd name="connsiteY3-30" fmla="*/ 199374 h 218209"/>
                    <a:gd name="connsiteX4-31" fmla="*/ 597844 w 687494"/>
                    <a:gd name="connsiteY4-32" fmla="*/ 218209 h 218209"/>
                    <a:gd name="connsiteX0-33" fmla="*/ 5562 w 687494"/>
                    <a:gd name="connsiteY0-34" fmla="*/ 0 h 232885"/>
                    <a:gd name="connsiteX1-35" fmla="*/ 88689 w 687494"/>
                    <a:gd name="connsiteY1-36" fmla="*/ 135082 h 232885"/>
                    <a:gd name="connsiteX2-37" fmla="*/ 618626 w 687494"/>
                    <a:gd name="connsiteY2-38" fmla="*/ 155864 h 232885"/>
                    <a:gd name="connsiteX3-39" fmla="*/ 678732 w 687494"/>
                    <a:gd name="connsiteY3-40" fmla="*/ 199374 h 232885"/>
                    <a:gd name="connsiteX4-41" fmla="*/ 635491 w 687494"/>
                    <a:gd name="connsiteY4-42" fmla="*/ 232886 h 232885"/>
                    <a:gd name="connsiteX0-43" fmla="*/ 5562 w 684304"/>
                    <a:gd name="connsiteY0-44" fmla="*/ 0 h 232887"/>
                    <a:gd name="connsiteX1-45" fmla="*/ 88689 w 684304"/>
                    <a:gd name="connsiteY1-46" fmla="*/ 135082 h 232887"/>
                    <a:gd name="connsiteX2-47" fmla="*/ 618626 w 684304"/>
                    <a:gd name="connsiteY2-48" fmla="*/ 155864 h 232887"/>
                    <a:gd name="connsiteX3-49" fmla="*/ 673743 w 684304"/>
                    <a:gd name="connsiteY3-50" fmla="*/ 175223 h 232887"/>
                    <a:gd name="connsiteX4-51" fmla="*/ 635491 w 684304"/>
                    <a:gd name="connsiteY4-52" fmla="*/ 232886 h 232887"/>
                    <a:gd name="connsiteX0-53" fmla="*/ 5562 w 684305"/>
                    <a:gd name="connsiteY0-54" fmla="*/ 0 h 247245"/>
                    <a:gd name="connsiteX1-55" fmla="*/ 88689 w 684305"/>
                    <a:gd name="connsiteY1-56" fmla="*/ 135082 h 247245"/>
                    <a:gd name="connsiteX2-57" fmla="*/ 618626 w 684305"/>
                    <a:gd name="connsiteY2-58" fmla="*/ 155864 h 247245"/>
                    <a:gd name="connsiteX3-59" fmla="*/ 673743 w 684305"/>
                    <a:gd name="connsiteY3-60" fmla="*/ 175223 h 247245"/>
                    <a:gd name="connsiteX4-61" fmla="*/ 642924 w 684305"/>
                    <a:gd name="connsiteY4-62" fmla="*/ 247244 h 247245"/>
                    <a:gd name="connsiteX0-63" fmla="*/ 5562 w 694353"/>
                    <a:gd name="connsiteY0-64" fmla="*/ 0 h 247243"/>
                    <a:gd name="connsiteX1-65" fmla="*/ 88689 w 694353"/>
                    <a:gd name="connsiteY1-66" fmla="*/ 135082 h 247243"/>
                    <a:gd name="connsiteX2-67" fmla="*/ 618626 w 694353"/>
                    <a:gd name="connsiteY2-68" fmla="*/ 155864 h 247243"/>
                    <a:gd name="connsiteX3-69" fmla="*/ 688610 w 694353"/>
                    <a:gd name="connsiteY3-70" fmla="*/ 203941 h 247243"/>
                    <a:gd name="connsiteX4-71" fmla="*/ 642924 w 694353"/>
                    <a:gd name="connsiteY4-72" fmla="*/ 247244 h 247243"/>
                    <a:gd name="connsiteX0-73" fmla="*/ 5562 w 688656"/>
                    <a:gd name="connsiteY0-74" fmla="*/ 0 h 247245"/>
                    <a:gd name="connsiteX1-75" fmla="*/ 88689 w 688656"/>
                    <a:gd name="connsiteY1-76" fmla="*/ 135082 h 247245"/>
                    <a:gd name="connsiteX2-77" fmla="*/ 618626 w 688656"/>
                    <a:gd name="connsiteY2-78" fmla="*/ 155864 h 247245"/>
                    <a:gd name="connsiteX3-79" fmla="*/ 688610 w 688656"/>
                    <a:gd name="connsiteY3-80" fmla="*/ 203941 h 247245"/>
                    <a:gd name="connsiteX4-81" fmla="*/ 642924 w 688656"/>
                    <a:gd name="connsiteY4-82" fmla="*/ 247244 h 247245"/>
                    <a:gd name="connsiteX0-83" fmla="*/ 5562 w 688655"/>
                    <a:gd name="connsiteY0-84" fmla="*/ 0 h 247243"/>
                    <a:gd name="connsiteX1-85" fmla="*/ 88689 w 688655"/>
                    <a:gd name="connsiteY1-86" fmla="*/ 135082 h 247243"/>
                    <a:gd name="connsiteX2-87" fmla="*/ 618626 w 688655"/>
                    <a:gd name="connsiteY2-88" fmla="*/ 155864 h 247243"/>
                    <a:gd name="connsiteX3-89" fmla="*/ 688610 w 688655"/>
                    <a:gd name="connsiteY3-90" fmla="*/ 203941 h 247243"/>
                    <a:gd name="connsiteX4-91" fmla="*/ 642924 w 688655"/>
                    <a:gd name="connsiteY4-92" fmla="*/ 247244 h 247243"/>
                    <a:gd name="connsiteX0-93" fmla="*/ 5562 w 688655"/>
                    <a:gd name="connsiteY0-94" fmla="*/ 0 h 203941"/>
                    <a:gd name="connsiteX1-95" fmla="*/ 88689 w 688655"/>
                    <a:gd name="connsiteY1-96" fmla="*/ 135082 h 203941"/>
                    <a:gd name="connsiteX2-97" fmla="*/ 618626 w 688655"/>
                    <a:gd name="connsiteY2-98" fmla="*/ 155864 h 203941"/>
                    <a:gd name="connsiteX3-99" fmla="*/ 688610 w 688655"/>
                    <a:gd name="connsiteY3-100" fmla="*/ 203941 h 203941"/>
                    <a:gd name="connsiteX0-101" fmla="*/ 5562 w 677530"/>
                    <a:gd name="connsiteY0-102" fmla="*/ 0 h 242131"/>
                    <a:gd name="connsiteX1-103" fmla="*/ 88689 w 677530"/>
                    <a:gd name="connsiteY1-104" fmla="*/ 135082 h 242131"/>
                    <a:gd name="connsiteX2-105" fmla="*/ 618626 w 677530"/>
                    <a:gd name="connsiteY2-106" fmla="*/ 155864 h 242131"/>
                    <a:gd name="connsiteX3-107" fmla="*/ 670817 w 677530"/>
                    <a:gd name="connsiteY3-108" fmla="*/ 242131 h 242131"/>
                    <a:gd name="connsiteX0-109" fmla="*/ 5562 w 664333"/>
                    <a:gd name="connsiteY0-110" fmla="*/ 0 h 238712"/>
                    <a:gd name="connsiteX1-111" fmla="*/ 88689 w 664333"/>
                    <a:gd name="connsiteY1-112" fmla="*/ 135082 h 238712"/>
                    <a:gd name="connsiteX2-113" fmla="*/ 618626 w 664333"/>
                    <a:gd name="connsiteY2-114" fmla="*/ 155864 h 238712"/>
                    <a:gd name="connsiteX3-115" fmla="*/ 642752 w 664333"/>
                    <a:gd name="connsiteY3-116" fmla="*/ 238712 h 238712"/>
                    <a:gd name="connsiteX0-117" fmla="*/ 5562 w 711991"/>
                    <a:gd name="connsiteY0-118" fmla="*/ 0 h 314413"/>
                    <a:gd name="connsiteX1-119" fmla="*/ 88689 w 711991"/>
                    <a:gd name="connsiteY1-120" fmla="*/ 135082 h 314413"/>
                    <a:gd name="connsiteX2-121" fmla="*/ 618626 w 711991"/>
                    <a:gd name="connsiteY2-122" fmla="*/ 155864 h 314413"/>
                    <a:gd name="connsiteX3-123" fmla="*/ 711991 w 711991"/>
                    <a:gd name="connsiteY3-124" fmla="*/ 314414 h 314413"/>
                    <a:gd name="connsiteX0-125" fmla="*/ 5562 w 665363"/>
                    <a:gd name="connsiteY0-126" fmla="*/ 0 h 272655"/>
                    <a:gd name="connsiteX1-127" fmla="*/ 88689 w 665363"/>
                    <a:gd name="connsiteY1-128" fmla="*/ 135082 h 272655"/>
                    <a:gd name="connsiteX2-129" fmla="*/ 618626 w 665363"/>
                    <a:gd name="connsiteY2-130" fmla="*/ 155864 h 272655"/>
                    <a:gd name="connsiteX3-131" fmla="*/ 645298 w 665363"/>
                    <a:gd name="connsiteY3-132" fmla="*/ 272656 h 272655"/>
                    <a:gd name="connsiteX0-133" fmla="*/ 5562 w 676446"/>
                    <a:gd name="connsiteY0-134" fmla="*/ 0 h 272657"/>
                    <a:gd name="connsiteX1-135" fmla="*/ 88689 w 676446"/>
                    <a:gd name="connsiteY1-136" fmla="*/ 135082 h 272657"/>
                    <a:gd name="connsiteX2-137" fmla="*/ 618626 w 676446"/>
                    <a:gd name="connsiteY2-138" fmla="*/ 155864 h 272657"/>
                    <a:gd name="connsiteX3-139" fmla="*/ 645298 w 676446"/>
                    <a:gd name="connsiteY3-140" fmla="*/ 272656 h 272657"/>
                    <a:gd name="connsiteX0-141" fmla="*/ 20123 w 691007"/>
                    <a:gd name="connsiteY0-142" fmla="*/ 0 h 272655"/>
                    <a:gd name="connsiteX1-143" fmla="*/ 103250 w 691007"/>
                    <a:gd name="connsiteY1-144" fmla="*/ 135082 h 272655"/>
                    <a:gd name="connsiteX2-145" fmla="*/ 633187 w 691007"/>
                    <a:gd name="connsiteY2-146" fmla="*/ 155864 h 272655"/>
                    <a:gd name="connsiteX3-147" fmla="*/ 659859 w 691007"/>
                    <a:gd name="connsiteY3-148" fmla="*/ 272656 h 272655"/>
                    <a:gd name="connsiteX0-149" fmla="*/ 17841 w 701337"/>
                    <a:gd name="connsiteY0-150" fmla="*/ 1 h 260740"/>
                    <a:gd name="connsiteX1-151" fmla="*/ 113580 w 701337"/>
                    <a:gd name="connsiteY1-152" fmla="*/ 123165 h 260740"/>
                    <a:gd name="connsiteX2-153" fmla="*/ 643517 w 701337"/>
                    <a:gd name="connsiteY2-154" fmla="*/ 143947 h 260740"/>
                    <a:gd name="connsiteX3-155" fmla="*/ 670189 w 701337"/>
                    <a:gd name="connsiteY3-156" fmla="*/ 260739 h 26074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701337" h="260740">
                      <a:moveTo>
                        <a:pt x="17841" y="1"/>
                      </a:moveTo>
                      <a:cubicBezTo>
                        <a:pt x="-24636" y="70720"/>
                        <a:pt x="9301" y="99174"/>
                        <a:pt x="113580" y="123165"/>
                      </a:cubicBezTo>
                      <a:cubicBezTo>
                        <a:pt x="217859" y="147156"/>
                        <a:pt x="525421" y="101115"/>
                        <a:pt x="643517" y="143947"/>
                      </a:cubicBezTo>
                      <a:cubicBezTo>
                        <a:pt x="761613" y="186779"/>
                        <a:pt x="660646" y="225217"/>
                        <a:pt x="670189" y="260739"/>
                      </a:cubicBez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7" name="任意多边形: 形状 26"/>
                <p:cNvSpPr/>
                <p:nvPr/>
              </p:nvSpPr>
              <p:spPr>
                <a:xfrm rot="16200000">
                  <a:off x="3227403" y="2605742"/>
                  <a:ext cx="618185" cy="145474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20556 w 666610"/>
                    <a:gd name="connsiteY0-2" fmla="*/ 0 h 218209"/>
                    <a:gd name="connsiteX1-3" fmla="*/ 103683 w 666610"/>
                    <a:gd name="connsiteY1-4" fmla="*/ 135082 h 218209"/>
                    <a:gd name="connsiteX2-5" fmla="*/ 633620 w 666610"/>
                    <a:gd name="connsiteY2-6" fmla="*/ 155864 h 218209"/>
                    <a:gd name="connsiteX3-7" fmla="*/ 612838 w 666610"/>
                    <a:gd name="connsiteY3-8" fmla="*/ 218209 h 218209"/>
                    <a:gd name="connsiteX4-9" fmla="*/ 612838 w 666610"/>
                    <a:gd name="connsiteY4-10" fmla="*/ 218209 h 21820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610" h="218209">
                      <a:moveTo>
                        <a:pt x="20556" y="0"/>
                      </a:moveTo>
                      <a:cubicBezTo>
                        <a:pt x="-22901" y="47056"/>
                        <a:pt x="1506" y="109105"/>
                        <a:pt x="103683" y="135082"/>
                      </a:cubicBezTo>
                      <a:cubicBezTo>
                        <a:pt x="205860" y="161059"/>
                        <a:pt x="548761" y="142010"/>
                        <a:pt x="633620" y="155864"/>
                      </a:cubicBezTo>
                      <a:cubicBezTo>
                        <a:pt x="718479" y="169718"/>
                        <a:pt x="612838" y="218209"/>
                        <a:pt x="612838" y="218209"/>
                      </a:cubicBezTo>
                      <a:lnTo>
                        <a:pt x="612838" y="218209"/>
                      </a:ln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8" name="任意多边形: 形状 26"/>
                <p:cNvSpPr/>
                <p:nvPr/>
              </p:nvSpPr>
              <p:spPr>
                <a:xfrm rot="16200000">
                  <a:off x="3355558" y="2615772"/>
                  <a:ext cx="583211" cy="140036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4572 w 623888"/>
                    <a:gd name="connsiteY0-2" fmla="*/ 0 h 218209"/>
                    <a:gd name="connsiteX1-3" fmla="*/ 87699 w 623888"/>
                    <a:gd name="connsiteY1-4" fmla="*/ 135082 h 218209"/>
                    <a:gd name="connsiteX2-5" fmla="*/ 581846 w 623888"/>
                    <a:gd name="connsiteY2-6" fmla="*/ 144776 h 218209"/>
                    <a:gd name="connsiteX3-7" fmla="*/ 596854 w 623888"/>
                    <a:gd name="connsiteY3-8" fmla="*/ 218209 h 218209"/>
                    <a:gd name="connsiteX4-9" fmla="*/ 596854 w 623888"/>
                    <a:gd name="connsiteY4-10" fmla="*/ 218209 h 218209"/>
                    <a:gd name="connsiteX0-11" fmla="*/ 4572 w 623887"/>
                    <a:gd name="connsiteY0-12" fmla="*/ 0 h 218209"/>
                    <a:gd name="connsiteX1-13" fmla="*/ 87699 w 623887"/>
                    <a:gd name="connsiteY1-14" fmla="*/ 135082 h 218209"/>
                    <a:gd name="connsiteX2-15" fmla="*/ 581846 w 623887"/>
                    <a:gd name="connsiteY2-16" fmla="*/ 144776 h 218209"/>
                    <a:gd name="connsiteX3-17" fmla="*/ 596854 w 623887"/>
                    <a:gd name="connsiteY3-18" fmla="*/ 218209 h 218209"/>
                    <a:gd name="connsiteX4-19" fmla="*/ 585412 w 623887"/>
                    <a:gd name="connsiteY4-20" fmla="*/ 203364 h 218209"/>
                    <a:gd name="connsiteX0-21" fmla="*/ 18961 w 638276"/>
                    <a:gd name="connsiteY0-22" fmla="*/ 0 h 218209"/>
                    <a:gd name="connsiteX1-23" fmla="*/ 102088 w 638276"/>
                    <a:gd name="connsiteY1-24" fmla="*/ 135082 h 218209"/>
                    <a:gd name="connsiteX2-25" fmla="*/ 596235 w 638276"/>
                    <a:gd name="connsiteY2-26" fmla="*/ 144776 h 218209"/>
                    <a:gd name="connsiteX3-27" fmla="*/ 611243 w 638276"/>
                    <a:gd name="connsiteY3-28" fmla="*/ 218209 h 218209"/>
                    <a:gd name="connsiteX4-29" fmla="*/ 599801 w 638276"/>
                    <a:gd name="connsiteY4-30" fmla="*/ 203364 h 218209"/>
                    <a:gd name="connsiteX0-31" fmla="*/ 21317 w 628897"/>
                    <a:gd name="connsiteY0-32" fmla="*/ 1 h 210053"/>
                    <a:gd name="connsiteX1-33" fmla="*/ 92709 w 628897"/>
                    <a:gd name="connsiteY1-34" fmla="*/ 126926 h 210053"/>
                    <a:gd name="connsiteX2-35" fmla="*/ 586856 w 628897"/>
                    <a:gd name="connsiteY2-36" fmla="*/ 136620 h 210053"/>
                    <a:gd name="connsiteX3-37" fmla="*/ 601864 w 628897"/>
                    <a:gd name="connsiteY3-38" fmla="*/ 210053 h 210053"/>
                    <a:gd name="connsiteX4-39" fmla="*/ 590422 w 628897"/>
                    <a:gd name="connsiteY4-40" fmla="*/ 195208 h 2100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28897" h="210053">
                      <a:moveTo>
                        <a:pt x="21317" y="1"/>
                      </a:moveTo>
                      <a:cubicBezTo>
                        <a:pt x="-21161" y="70718"/>
                        <a:pt x="-1547" y="104156"/>
                        <a:pt x="92709" y="126926"/>
                      </a:cubicBezTo>
                      <a:cubicBezTo>
                        <a:pt x="186965" y="149696"/>
                        <a:pt x="501997" y="122766"/>
                        <a:pt x="586856" y="136620"/>
                      </a:cubicBezTo>
                      <a:cubicBezTo>
                        <a:pt x="671715" y="150474"/>
                        <a:pt x="601864" y="210053"/>
                        <a:pt x="601864" y="210053"/>
                      </a:cubicBezTo>
                      <a:lnTo>
                        <a:pt x="590422" y="195208"/>
                      </a:ln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63" name="任意多边形: 形状 26"/>
              <p:cNvSpPr/>
              <p:nvPr/>
            </p:nvSpPr>
            <p:spPr>
              <a:xfrm rot="19562040" flipV="1">
                <a:off x="1431678" y="1701125"/>
                <a:ext cx="554926" cy="119410"/>
              </a:xfrm>
              <a:custGeom>
                <a:avLst/>
                <a:gdLst>
                  <a:gd name="connsiteX0" fmla="*/ 5562 w 651616"/>
                  <a:gd name="connsiteY0" fmla="*/ 0 h 218209"/>
                  <a:gd name="connsiteX1" fmla="*/ 88689 w 651616"/>
                  <a:gd name="connsiteY1" fmla="*/ 135082 h 218209"/>
                  <a:gd name="connsiteX2" fmla="*/ 618626 w 651616"/>
                  <a:gd name="connsiteY2" fmla="*/ 155864 h 218209"/>
                  <a:gd name="connsiteX3" fmla="*/ 597844 w 651616"/>
                  <a:gd name="connsiteY3" fmla="*/ 218209 h 218209"/>
                  <a:gd name="connsiteX4" fmla="*/ 597844 w 651616"/>
                  <a:gd name="connsiteY4" fmla="*/ 218209 h 218209"/>
                  <a:gd name="connsiteX0-1" fmla="*/ 3356 w 596372"/>
                  <a:gd name="connsiteY0-2" fmla="*/ 0 h 218209"/>
                  <a:gd name="connsiteX1-3" fmla="*/ 86483 w 596372"/>
                  <a:gd name="connsiteY1-4" fmla="*/ 135082 h 218209"/>
                  <a:gd name="connsiteX2-5" fmla="*/ 523917 w 596372"/>
                  <a:gd name="connsiteY2-6" fmla="*/ 151322 h 218209"/>
                  <a:gd name="connsiteX3-7" fmla="*/ 595638 w 596372"/>
                  <a:gd name="connsiteY3-8" fmla="*/ 218209 h 218209"/>
                  <a:gd name="connsiteX4-9" fmla="*/ 595638 w 596372"/>
                  <a:gd name="connsiteY4-10" fmla="*/ 218209 h 218209"/>
                  <a:gd name="connsiteX0-11" fmla="*/ 3356 w 596372"/>
                  <a:gd name="connsiteY0-12" fmla="*/ 0 h 238308"/>
                  <a:gd name="connsiteX1-13" fmla="*/ 86483 w 596372"/>
                  <a:gd name="connsiteY1-14" fmla="*/ 135082 h 238308"/>
                  <a:gd name="connsiteX2-15" fmla="*/ 523917 w 596372"/>
                  <a:gd name="connsiteY2-16" fmla="*/ 151322 h 238308"/>
                  <a:gd name="connsiteX3-17" fmla="*/ 595638 w 596372"/>
                  <a:gd name="connsiteY3-18" fmla="*/ 218209 h 238308"/>
                  <a:gd name="connsiteX4-19" fmla="*/ 512131 w 596372"/>
                  <a:gd name="connsiteY4-20" fmla="*/ 238308 h 238308"/>
                  <a:gd name="connsiteX0-21" fmla="*/ 3356 w 563184"/>
                  <a:gd name="connsiteY0-22" fmla="*/ 0 h 238308"/>
                  <a:gd name="connsiteX1-23" fmla="*/ 86483 w 563184"/>
                  <a:gd name="connsiteY1-24" fmla="*/ 135082 h 238308"/>
                  <a:gd name="connsiteX2-25" fmla="*/ 523917 w 563184"/>
                  <a:gd name="connsiteY2-26" fmla="*/ 151322 h 238308"/>
                  <a:gd name="connsiteX3-27" fmla="*/ 542246 w 563184"/>
                  <a:gd name="connsiteY3-28" fmla="*/ 194886 h 238308"/>
                  <a:gd name="connsiteX4-29" fmla="*/ 512131 w 563184"/>
                  <a:gd name="connsiteY4-30" fmla="*/ 238308 h 238308"/>
                  <a:gd name="connsiteX0-31" fmla="*/ 3356 w 563184"/>
                  <a:gd name="connsiteY0-32" fmla="*/ 0 h 236842"/>
                  <a:gd name="connsiteX1-33" fmla="*/ 86483 w 563184"/>
                  <a:gd name="connsiteY1-34" fmla="*/ 135082 h 236842"/>
                  <a:gd name="connsiteX2-35" fmla="*/ 523917 w 563184"/>
                  <a:gd name="connsiteY2-36" fmla="*/ 151322 h 236842"/>
                  <a:gd name="connsiteX3-37" fmla="*/ 542246 w 563184"/>
                  <a:gd name="connsiteY3-38" fmla="*/ 194886 h 236842"/>
                  <a:gd name="connsiteX4-39" fmla="*/ 500104 w 563184"/>
                  <a:gd name="connsiteY4-40" fmla="*/ 236842 h 236842"/>
                  <a:gd name="connsiteX0-41" fmla="*/ 3356 w 565483"/>
                  <a:gd name="connsiteY0-42" fmla="*/ 0 h 236842"/>
                  <a:gd name="connsiteX1-43" fmla="*/ 86483 w 565483"/>
                  <a:gd name="connsiteY1-44" fmla="*/ 135082 h 236842"/>
                  <a:gd name="connsiteX2-45" fmla="*/ 523917 w 565483"/>
                  <a:gd name="connsiteY2-46" fmla="*/ 151322 h 236842"/>
                  <a:gd name="connsiteX3-47" fmla="*/ 547529 w 565483"/>
                  <a:gd name="connsiteY3-48" fmla="*/ 212346 h 236842"/>
                  <a:gd name="connsiteX4-49" fmla="*/ 500104 w 565483"/>
                  <a:gd name="connsiteY4-50" fmla="*/ 236842 h 23684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565483" h="236842">
                    <a:moveTo>
                      <a:pt x="3356" y="0"/>
                    </a:moveTo>
                    <a:cubicBezTo>
                      <a:pt x="-6169" y="54552"/>
                      <a:pt x="-277" y="109862"/>
                      <a:pt x="86483" y="135082"/>
                    </a:cubicBezTo>
                    <a:cubicBezTo>
                      <a:pt x="173243" y="160302"/>
                      <a:pt x="447076" y="138445"/>
                      <a:pt x="523917" y="151322"/>
                    </a:cubicBezTo>
                    <a:cubicBezTo>
                      <a:pt x="600758" y="164199"/>
                      <a:pt x="547529" y="212346"/>
                      <a:pt x="547529" y="212346"/>
                    </a:cubicBezTo>
                    <a:lnTo>
                      <a:pt x="500104" y="236842"/>
                    </a:lnTo>
                  </a:path>
                </a:pathLst>
              </a:custGeom>
              <a:noFill/>
              <a:ln w="317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4" name="任意多边形: 形状 26"/>
              <p:cNvSpPr/>
              <p:nvPr/>
            </p:nvSpPr>
            <p:spPr>
              <a:xfrm rot="19562040" flipV="1">
                <a:off x="1386480" y="1639600"/>
                <a:ext cx="632065" cy="79830"/>
              </a:xfrm>
              <a:custGeom>
                <a:avLst/>
                <a:gdLst>
                  <a:gd name="connsiteX0" fmla="*/ 5562 w 651616"/>
                  <a:gd name="connsiteY0" fmla="*/ 0 h 218209"/>
                  <a:gd name="connsiteX1" fmla="*/ 88689 w 651616"/>
                  <a:gd name="connsiteY1" fmla="*/ 135082 h 218209"/>
                  <a:gd name="connsiteX2" fmla="*/ 618626 w 651616"/>
                  <a:gd name="connsiteY2" fmla="*/ 155864 h 218209"/>
                  <a:gd name="connsiteX3" fmla="*/ 597844 w 651616"/>
                  <a:gd name="connsiteY3" fmla="*/ 218209 h 218209"/>
                  <a:gd name="connsiteX4" fmla="*/ 597844 w 651616"/>
                  <a:gd name="connsiteY4" fmla="*/ 218209 h 218209"/>
                  <a:gd name="connsiteX0-1" fmla="*/ 5562 w 651616"/>
                  <a:gd name="connsiteY0-2" fmla="*/ 0 h 218209"/>
                  <a:gd name="connsiteX1-3" fmla="*/ 88689 w 651616"/>
                  <a:gd name="connsiteY1-4" fmla="*/ 135082 h 218209"/>
                  <a:gd name="connsiteX2-5" fmla="*/ 618626 w 651616"/>
                  <a:gd name="connsiteY2-6" fmla="*/ 155864 h 218209"/>
                  <a:gd name="connsiteX3-7" fmla="*/ 597844 w 651616"/>
                  <a:gd name="connsiteY3-8" fmla="*/ 218209 h 218209"/>
                  <a:gd name="connsiteX0-9" fmla="*/ 5562 w 618626"/>
                  <a:gd name="connsiteY0-10" fmla="*/ 0 h 155864"/>
                  <a:gd name="connsiteX1-11" fmla="*/ 88689 w 618626"/>
                  <a:gd name="connsiteY1-12" fmla="*/ 135082 h 155864"/>
                  <a:gd name="connsiteX2-13" fmla="*/ 618626 w 618626"/>
                  <a:gd name="connsiteY2-14" fmla="*/ 155864 h 155864"/>
                  <a:gd name="connsiteX0-15" fmla="*/ 6349 w 644090"/>
                  <a:gd name="connsiteY0-16" fmla="*/ 0 h 158337"/>
                  <a:gd name="connsiteX1-17" fmla="*/ 89476 w 644090"/>
                  <a:gd name="connsiteY1-18" fmla="*/ 135082 h 158337"/>
                  <a:gd name="connsiteX2-19" fmla="*/ 644090 w 644090"/>
                  <a:gd name="connsiteY2-20" fmla="*/ 158337 h 1583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644090" h="158337">
                    <a:moveTo>
                      <a:pt x="6349" y="0"/>
                    </a:moveTo>
                    <a:cubicBezTo>
                      <a:pt x="-3176" y="54552"/>
                      <a:pt x="-16814" y="108692"/>
                      <a:pt x="89476" y="135082"/>
                    </a:cubicBezTo>
                    <a:cubicBezTo>
                      <a:pt x="195766" y="161472"/>
                      <a:pt x="559231" y="144483"/>
                      <a:pt x="644090" y="158337"/>
                    </a:cubicBezTo>
                  </a:path>
                </a:pathLst>
              </a:custGeom>
              <a:noFill/>
              <a:ln w="317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1" name="任意多边形: 形状 26"/>
            <p:cNvSpPr/>
            <p:nvPr/>
          </p:nvSpPr>
          <p:spPr>
            <a:xfrm rot="7849497">
              <a:off x="3018865" y="2047237"/>
              <a:ext cx="497771" cy="111014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3356 w 596372"/>
                <a:gd name="connsiteY0-2" fmla="*/ 0 h 218209"/>
                <a:gd name="connsiteX1-3" fmla="*/ 86483 w 596372"/>
                <a:gd name="connsiteY1-4" fmla="*/ 135082 h 218209"/>
                <a:gd name="connsiteX2-5" fmla="*/ 523917 w 596372"/>
                <a:gd name="connsiteY2-6" fmla="*/ 151322 h 218209"/>
                <a:gd name="connsiteX3-7" fmla="*/ 595638 w 596372"/>
                <a:gd name="connsiteY3-8" fmla="*/ 218209 h 218209"/>
                <a:gd name="connsiteX4-9" fmla="*/ 595638 w 596372"/>
                <a:gd name="connsiteY4-10" fmla="*/ 218209 h 218209"/>
                <a:gd name="connsiteX0-11" fmla="*/ 3356 w 596372"/>
                <a:gd name="connsiteY0-12" fmla="*/ 0 h 238308"/>
                <a:gd name="connsiteX1-13" fmla="*/ 86483 w 596372"/>
                <a:gd name="connsiteY1-14" fmla="*/ 135082 h 238308"/>
                <a:gd name="connsiteX2-15" fmla="*/ 523917 w 596372"/>
                <a:gd name="connsiteY2-16" fmla="*/ 151322 h 238308"/>
                <a:gd name="connsiteX3-17" fmla="*/ 595638 w 596372"/>
                <a:gd name="connsiteY3-18" fmla="*/ 218209 h 238308"/>
                <a:gd name="connsiteX4-19" fmla="*/ 512131 w 596372"/>
                <a:gd name="connsiteY4-20" fmla="*/ 238308 h 238308"/>
                <a:gd name="connsiteX0-21" fmla="*/ 3356 w 563184"/>
                <a:gd name="connsiteY0-22" fmla="*/ 0 h 238308"/>
                <a:gd name="connsiteX1-23" fmla="*/ 86483 w 563184"/>
                <a:gd name="connsiteY1-24" fmla="*/ 135082 h 238308"/>
                <a:gd name="connsiteX2-25" fmla="*/ 523917 w 563184"/>
                <a:gd name="connsiteY2-26" fmla="*/ 151322 h 238308"/>
                <a:gd name="connsiteX3-27" fmla="*/ 542246 w 563184"/>
                <a:gd name="connsiteY3-28" fmla="*/ 194886 h 238308"/>
                <a:gd name="connsiteX4-29" fmla="*/ 512131 w 563184"/>
                <a:gd name="connsiteY4-30" fmla="*/ 238308 h 238308"/>
                <a:gd name="connsiteX0-31" fmla="*/ 3356 w 563184"/>
                <a:gd name="connsiteY0-32" fmla="*/ 0 h 236842"/>
                <a:gd name="connsiteX1-33" fmla="*/ 86483 w 563184"/>
                <a:gd name="connsiteY1-34" fmla="*/ 135082 h 236842"/>
                <a:gd name="connsiteX2-35" fmla="*/ 523917 w 563184"/>
                <a:gd name="connsiteY2-36" fmla="*/ 151322 h 236842"/>
                <a:gd name="connsiteX3-37" fmla="*/ 542246 w 563184"/>
                <a:gd name="connsiteY3-38" fmla="*/ 194886 h 236842"/>
                <a:gd name="connsiteX4-39" fmla="*/ 500104 w 563184"/>
                <a:gd name="connsiteY4-40" fmla="*/ 236842 h 236842"/>
                <a:gd name="connsiteX0-41" fmla="*/ 3356 w 565483"/>
                <a:gd name="connsiteY0-42" fmla="*/ 0 h 236842"/>
                <a:gd name="connsiteX1-43" fmla="*/ 86483 w 565483"/>
                <a:gd name="connsiteY1-44" fmla="*/ 135082 h 236842"/>
                <a:gd name="connsiteX2-45" fmla="*/ 523917 w 565483"/>
                <a:gd name="connsiteY2-46" fmla="*/ 151322 h 236842"/>
                <a:gd name="connsiteX3-47" fmla="*/ 547529 w 565483"/>
                <a:gd name="connsiteY3-48" fmla="*/ 212346 h 236842"/>
                <a:gd name="connsiteX4-49" fmla="*/ 500104 w 565483"/>
                <a:gd name="connsiteY4-50" fmla="*/ 236842 h 236842"/>
                <a:gd name="connsiteX0-51" fmla="*/ 3356 w 587996"/>
                <a:gd name="connsiteY0-52" fmla="*/ 0 h 236842"/>
                <a:gd name="connsiteX1-53" fmla="*/ 86483 w 587996"/>
                <a:gd name="connsiteY1-54" fmla="*/ 135082 h 236842"/>
                <a:gd name="connsiteX2-55" fmla="*/ 523917 w 587996"/>
                <a:gd name="connsiteY2-56" fmla="*/ 151322 h 236842"/>
                <a:gd name="connsiteX3-57" fmla="*/ 585469 w 587996"/>
                <a:gd name="connsiteY3-58" fmla="*/ 220330 h 236842"/>
                <a:gd name="connsiteX4-59" fmla="*/ 500104 w 587996"/>
                <a:gd name="connsiteY4-60" fmla="*/ 236842 h 236842"/>
                <a:gd name="connsiteX0-61" fmla="*/ 3356 w 587996"/>
                <a:gd name="connsiteY0-62" fmla="*/ 0 h 244339"/>
                <a:gd name="connsiteX1-63" fmla="*/ 86483 w 587996"/>
                <a:gd name="connsiteY1-64" fmla="*/ 135082 h 244339"/>
                <a:gd name="connsiteX2-65" fmla="*/ 523917 w 587996"/>
                <a:gd name="connsiteY2-66" fmla="*/ 151322 h 244339"/>
                <a:gd name="connsiteX3-67" fmla="*/ 585469 w 587996"/>
                <a:gd name="connsiteY3-68" fmla="*/ 220330 h 244339"/>
                <a:gd name="connsiteX4-69" fmla="*/ 534036 w 587996"/>
                <a:gd name="connsiteY4-70" fmla="*/ 244339 h 244339"/>
                <a:gd name="connsiteX0-71" fmla="*/ 3559 w 591992"/>
                <a:gd name="connsiteY0-72" fmla="*/ 0 h 244339"/>
                <a:gd name="connsiteX1-73" fmla="*/ 86686 w 591992"/>
                <a:gd name="connsiteY1-74" fmla="*/ 135082 h 244339"/>
                <a:gd name="connsiteX2-75" fmla="*/ 535168 w 591992"/>
                <a:gd name="connsiteY2-76" fmla="*/ 129124 h 244339"/>
                <a:gd name="connsiteX3-77" fmla="*/ 585672 w 591992"/>
                <a:gd name="connsiteY3-78" fmla="*/ 220330 h 244339"/>
                <a:gd name="connsiteX4-79" fmla="*/ 534239 w 591992"/>
                <a:gd name="connsiteY4-80" fmla="*/ 244339 h 244339"/>
                <a:gd name="connsiteX0-81" fmla="*/ 3559 w 594181"/>
                <a:gd name="connsiteY0-82" fmla="*/ 0 h 244339"/>
                <a:gd name="connsiteX1-83" fmla="*/ 86686 w 594181"/>
                <a:gd name="connsiteY1-84" fmla="*/ 135082 h 244339"/>
                <a:gd name="connsiteX2-85" fmla="*/ 535168 w 594181"/>
                <a:gd name="connsiteY2-86" fmla="*/ 129124 h 244339"/>
                <a:gd name="connsiteX3-87" fmla="*/ 588993 w 594181"/>
                <a:gd name="connsiteY3-88" fmla="*/ 190464 h 244339"/>
                <a:gd name="connsiteX4-89" fmla="*/ 534239 w 594181"/>
                <a:gd name="connsiteY4-90" fmla="*/ 244339 h 244339"/>
                <a:gd name="connsiteX0-91" fmla="*/ 3559 w 594181"/>
                <a:gd name="connsiteY0-92" fmla="*/ 0 h 221164"/>
                <a:gd name="connsiteX1-93" fmla="*/ 86686 w 594181"/>
                <a:gd name="connsiteY1-94" fmla="*/ 135082 h 221164"/>
                <a:gd name="connsiteX2-95" fmla="*/ 535168 w 594181"/>
                <a:gd name="connsiteY2-96" fmla="*/ 129124 h 221164"/>
                <a:gd name="connsiteX3-97" fmla="*/ 588993 w 594181"/>
                <a:gd name="connsiteY3-98" fmla="*/ 190464 h 221164"/>
                <a:gd name="connsiteX4-99" fmla="*/ 537268 w 594181"/>
                <a:gd name="connsiteY4-100" fmla="*/ 221163 h 2211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94181" h="221164">
                  <a:moveTo>
                    <a:pt x="3559" y="0"/>
                  </a:moveTo>
                  <a:cubicBezTo>
                    <a:pt x="-5966" y="54552"/>
                    <a:pt x="-1915" y="113561"/>
                    <a:pt x="86686" y="135082"/>
                  </a:cubicBezTo>
                  <a:cubicBezTo>
                    <a:pt x="175287" y="156603"/>
                    <a:pt x="451450" y="119894"/>
                    <a:pt x="535168" y="129124"/>
                  </a:cubicBezTo>
                  <a:cubicBezTo>
                    <a:pt x="618886" y="138354"/>
                    <a:pt x="588993" y="190464"/>
                    <a:pt x="588993" y="190464"/>
                  </a:cubicBezTo>
                  <a:lnTo>
                    <a:pt x="537268" y="221163"/>
                  </a:lnTo>
                </a:path>
              </a:pathLst>
            </a:custGeom>
            <a:noFill/>
            <a:ln w="317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9" name="组合 268"/>
          <p:cNvGrpSpPr/>
          <p:nvPr/>
        </p:nvGrpSpPr>
        <p:grpSpPr>
          <a:xfrm rot="18050948">
            <a:off x="4159992" y="3686679"/>
            <a:ext cx="359587" cy="542028"/>
            <a:chOff x="3066377" y="1779094"/>
            <a:chExt cx="520068" cy="783931"/>
          </a:xfrm>
        </p:grpSpPr>
        <p:grpSp>
          <p:nvGrpSpPr>
            <p:cNvPr id="270" name="组合 269"/>
            <p:cNvGrpSpPr/>
            <p:nvPr/>
          </p:nvGrpSpPr>
          <p:grpSpPr>
            <a:xfrm rot="5811537" flipV="1">
              <a:off x="2934445" y="1911026"/>
              <a:ext cx="783931" cy="520068"/>
              <a:chOff x="1386480" y="1639600"/>
              <a:chExt cx="918295" cy="522368"/>
            </a:xfrm>
          </p:grpSpPr>
          <p:grpSp>
            <p:nvGrpSpPr>
              <p:cNvPr id="272" name="组合 271"/>
              <p:cNvGrpSpPr/>
              <p:nvPr/>
            </p:nvGrpSpPr>
            <p:grpSpPr>
              <a:xfrm rot="14162040" flipV="1">
                <a:off x="1755887" y="1613080"/>
                <a:ext cx="336269" cy="761507"/>
                <a:chOff x="3272537" y="2308003"/>
                <a:chExt cx="444645" cy="719624"/>
              </a:xfrm>
            </p:grpSpPr>
            <p:sp>
              <p:nvSpPr>
                <p:cNvPr id="275" name="任意多边形: 形状 26"/>
                <p:cNvSpPr/>
                <p:nvPr/>
              </p:nvSpPr>
              <p:spPr>
                <a:xfrm rot="16200000">
                  <a:off x="2968103" y="2612437"/>
                  <a:ext cx="719624" cy="110756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7103 w 692188"/>
                    <a:gd name="connsiteY0-2" fmla="*/ 0 h 218209"/>
                    <a:gd name="connsiteX1-3" fmla="*/ 90230 w 692188"/>
                    <a:gd name="connsiteY1-4" fmla="*/ 135082 h 218209"/>
                    <a:gd name="connsiteX2-5" fmla="*/ 666418 w 692188"/>
                    <a:gd name="connsiteY2-6" fmla="*/ 158137 h 218209"/>
                    <a:gd name="connsiteX3-7" fmla="*/ 599385 w 692188"/>
                    <a:gd name="connsiteY3-8" fmla="*/ 218209 h 218209"/>
                    <a:gd name="connsiteX4-9" fmla="*/ 599385 w 692188"/>
                    <a:gd name="connsiteY4-10" fmla="*/ 218209 h 218209"/>
                    <a:gd name="connsiteX0-11" fmla="*/ 7103 w 804262"/>
                    <a:gd name="connsiteY0-12" fmla="*/ 0 h 418066"/>
                    <a:gd name="connsiteX1-13" fmla="*/ 90230 w 804262"/>
                    <a:gd name="connsiteY1-14" fmla="*/ 135082 h 418066"/>
                    <a:gd name="connsiteX2-15" fmla="*/ 666418 w 804262"/>
                    <a:gd name="connsiteY2-16" fmla="*/ 158137 h 418066"/>
                    <a:gd name="connsiteX3-17" fmla="*/ 599385 w 804262"/>
                    <a:gd name="connsiteY3-18" fmla="*/ 218209 h 418066"/>
                    <a:gd name="connsiteX4-19" fmla="*/ 804262 w 804262"/>
                    <a:gd name="connsiteY4-20" fmla="*/ 418065 h 418066"/>
                    <a:gd name="connsiteX0-21" fmla="*/ 7103 w 804262"/>
                    <a:gd name="connsiteY0-22" fmla="*/ 0 h 418064"/>
                    <a:gd name="connsiteX1-23" fmla="*/ 90230 w 804262"/>
                    <a:gd name="connsiteY1-24" fmla="*/ 135082 h 418064"/>
                    <a:gd name="connsiteX2-25" fmla="*/ 666418 w 804262"/>
                    <a:gd name="connsiteY2-26" fmla="*/ 158137 h 418064"/>
                    <a:gd name="connsiteX3-27" fmla="*/ 649061 w 804262"/>
                    <a:gd name="connsiteY3-28" fmla="*/ 234353 h 418064"/>
                    <a:gd name="connsiteX4-29" fmla="*/ 804262 w 804262"/>
                    <a:gd name="connsiteY4-30" fmla="*/ 418065 h 418064"/>
                    <a:gd name="connsiteX0-31" fmla="*/ 7103 w 703746"/>
                    <a:gd name="connsiteY0-32" fmla="*/ 0 h 234354"/>
                    <a:gd name="connsiteX1-33" fmla="*/ 90230 w 703746"/>
                    <a:gd name="connsiteY1-34" fmla="*/ 135082 h 234354"/>
                    <a:gd name="connsiteX2-35" fmla="*/ 666418 w 703746"/>
                    <a:gd name="connsiteY2-36" fmla="*/ 158137 h 234354"/>
                    <a:gd name="connsiteX3-37" fmla="*/ 649061 w 703746"/>
                    <a:gd name="connsiteY3-38" fmla="*/ 234353 h 234354"/>
                    <a:gd name="connsiteX0-39" fmla="*/ 7103 w 708469"/>
                    <a:gd name="connsiteY0-40" fmla="*/ 0 h 249688"/>
                    <a:gd name="connsiteX1-41" fmla="*/ 90230 w 708469"/>
                    <a:gd name="connsiteY1-42" fmla="*/ 135082 h 249688"/>
                    <a:gd name="connsiteX2-43" fmla="*/ 666418 w 708469"/>
                    <a:gd name="connsiteY2-44" fmla="*/ 158137 h 249688"/>
                    <a:gd name="connsiteX3-45" fmla="*/ 664513 w 708469"/>
                    <a:gd name="connsiteY3-46" fmla="*/ 249688 h 249688"/>
                    <a:gd name="connsiteX0-47" fmla="*/ 1435 w 767430"/>
                    <a:gd name="connsiteY0-48" fmla="*/ -1 h 200383"/>
                    <a:gd name="connsiteX1-49" fmla="*/ 149191 w 767430"/>
                    <a:gd name="connsiteY1-50" fmla="*/ 85777 h 200383"/>
                    <a:gd name="connsiteX2-51" fmla="*/ 725379 w 767430"/>
                    <a:gd name="connsiteY2-52" fmla="*/ 108832 h 200383"/>
                    <a:gd name="connsiteX3-53" fmla="*/ 723474 w 767430"/>
                    <a:gd name="connsiteY3-54" fmla="*/ 200383 h 200383"/>
                    <a:gd name="connsiteX0-55" fmla="*/ 1067 w 787985"/>
                    <a:gd name="connsiteY0-56" fmla="*/ 0 h 182754"/>
                    <a:gd name="connsiteX1-57" fmla="*/ 169746 w 787985"/>
                    <a:gd name="connsiteY1-58" fmla="*/ 68148 h 182754"/>
                    <a:gd name="connsiteX2-59" fmla="*/ 745934 w 787985"/>
                    <a:gd name="connsiteY2-60" fmla="*/ 91203 h 182754"/>
                    <a:gd name="connsiteX3-61" fmla="*/ 744029 w 787985"/>
                    <a:gd name="connsiteY3-62" fmla="*/ 182754 h 182754"/>
                    <a:gd name="connsiteX0-63" fmla="*/ 0 w 786918"/>
                    <a:gd name="connsiteY0-64" fmla="*/ 0 h 182754"/>
                    <a:gd name="connsiteX1-65" fmla="*/ 168679 w 786918"/>
                    <a:gd name="connsiteY1-66" fmla="*/ 68148 h 182754"/>
                    <a:gd name="connsiteX2-67" fmla="*/ 744867 w 786918"/>
                    <a:gd name="connsiteY2-68" fmla="*/ 91203 h 182754"/>
                    <a:gd name="connsiteX3-69" fmla="*/ 742962 w 786918"/>
                    <a:gd name="connsiteY3-70" fmla="*/ 182754 h 182754"/>
                    <a:gd name="connsiteX0-71" fmla="*/ 0 w 786918"/>
                    <a:gd name="connsiteY0-72" fmla="*/ 110 h 182864"/>
                    <a:gd name="connsiteX1-73" fmla="*/ 168679 w 786918"/>
                    <a:gd name="connsiteY1-74" fmla="*/ 68258 h 182864"/>
                    <a:gd name="connsiteX2-75" fmla="*/ 744867 w 786918"/>
                    <a:gd name="connsiteY2-76" fmla="*/ 91313 h 182864"/>
                    <a:gd name="connsiteX3-77" fmla="*/ 742962 w 786918"/>
                    <a:gd name="connsiteY3-78" fmla="*/ 182864 h 182864"/>
                    <a:gd name="connsiteX0-79" fmla="*/ 0 w 786918"/>
                    <a:gd name="connsiteY0-80" fmla="*/ 0 h 182754"/>
                    <a:gd name="connsiteX1-81" fmla="*/ 168679 w 786918"/>
                    <a:gd name="connsiteY1-82" fmla="*/ 68148 h 182754"/>
                    <a:gd name="connsiteX2-83" fmla="*/ 744867 w 786918"/>
                    <a:gd name="connsiteY2-84" fmla="*/ 91203 h 182754"/>
                    <a:gd name="connsiteX3-85" fmla="*/ 742962 w 786918"/>
                    <a:gd name="connsiteY3-86" fmla="*/ 182754 h 182754"/>
                    <a:gd name="connsiteX0-87" fmla="*/ 0 w 787244"/>
                    <a:gd name="connsiteY0-88" fmla="*/ 0 h 182754"/>
                    <a:gd name="connsiteX1-89" fmla="*/ 164274 w 787244"/>
                    <a:gd name="connsiteY1-90" fmla="*/ 30614 h 182754"/>
                    <a:gd name="connsiteX2-91" fmla="*/ 744867 w 787244"/>
                    <a:gd name="connsiteY2-92" fmla="*/ 91203 h 182754"/>
                    <a:gd name="connsiteX3-93" fmla="*/ 742962 w 787244"/>
                    <a:gd name="connsiteY3-94" fmla="*/ 182754 h 182754"/>
                    <a:gd name="connsiteX0-95" fmla="*/ 0 w 622970"/>
                    <a:gd name="connsiteY0-96" fmla="*/ 0 h 152140"/>
                    <a:gd name="connsiteX1-97" fmla="*/ 580593 w 622970"/>
                    <a:gd name="connsiteY1-98" fmla="*/ 60589 h 152140"/>
                    <a:gd name="connsiteX2-99" fmla="*/ 578688 w 622970"/>
                    <a:gd name="connsiteY2-100" fmla="*/ 152140 h 152140"/>
                    <a:gd name="connsiteX0-101" fmla="*/ 0 w 775994"/>
                    <a:gd name="connsiteY0-102" fmla="*/ -1 h 166133"/>
                    <a:gd name="connsiteX1-103" fmla="*/ 723065 w 775994"/>
                    <a:gd name="connsiteY1-104" fmla="*/ 74582 h 166133"/>
                    <a:gd name="connsiteX2-105" fmla="*/ 721160 w 775994"/>
                    <a:gd name="connsiteY2-106" fmla="*/ 166133 h 16613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775994" h="166133">
                      <a:moveTo>
                        <a:pt x="0" y="-1"/>
                      </a:moveTo>
                      <a:cubicBezTo>
                        <a:pt x="124144" y="15199"/>
                        <a:pt x="602872" y="46893"/>
                        <a:pt x="723065" y="74582"/>
                      </a:cubicBezTo>
                      <a:cubicBezTo>
                        <a:pt x="843258" y="102271"/>
                        <a:pt x="721160" y="166133"/>
                        <a:pt x="721160" y="166133"/>
                      </a:cubicBez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6" name="任意多边形: 形状 26"/>
                <p:cNvSpPr/>
                <p:nvPr/>
              </p:nvSpPr>
              <p:spPr>
                <a:xfrm rot="16200000">
                  <a:off x="3099371" y="2585162"/>
                  <a:ext cx="650389" cy="173829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5562 w 687495"/>
                    <a:gd name="connsiteY0-2" fmla="*/ 0 h 218209"/>
                    <a:gd name="connsiteX1-3" fmla="*/ 88689 w 687495"/>
                    <a:gd name="connsiteY1-4" fmla="*/ 135082 h 218209"/>
                    <a:gd name="connsiteX2-5" fmla="*/ 618626 w 687495"/>
                    <a:gd name="connsiteY2-6" fmla="*/ 155864 h 218209"/>
                    <a:gd name="connsiteX3-7" fmla="*/ 678732 w 687495"/>
                    <a:gd name="connsiteY3-8" fmla="*/ 199374 h 218209"/>
                    <a:gd name="connsiteX4-9" fmla="*/ 597844 w 687495"/>
                    <a:gd name="connsiteY4-10" fmla="*/ 218209 h 218209"/>
                    <a:gd name="connsiteX5" fmla="*/ 597844 w 687495"/>
                    <a:gd name="connsiteY5" fmla="*/ 218209 h 218209"/>
                    <a:gd name="connsiteX0-11" fmla="*/ 5562 w 687494"/>
                    <a:gd name="connsiteY0-12" fmla="*/ 0 h 246265"/>
                    <a:gd name="connsiteX1-13" fmla="*/ 88689 w 687494"/>
                    <a:gd name="connsiteY1-14" fmla="*/ 135082 h 246265"/>
                    <a:gd name="connsiteX2-15" fmla="*/ 618626 w 687494"/>
                    <a:gd name="connsiteY2-16" fmla="*/ 155864 h 246265"/>
                    <a:gd name="connsiteX3-17" fmla="*/ 678732 w 687494"/>
                    <a:gd name="connsiteY3-18" fmla="*/ 199374 h 246265"/>
                    <a:gd name="connsiteX4-19" fmla="*/ 597844 w 687494"/>
                    <a:gd name="connsiteY4-20" fmla="*/ 218209 h 246265"/>
                    <a:gd name="connsiteX5-21" fmla="*/ 634907 w 687494"/>
                    <a:gd name="connsiteY5-22" fmla="*/ 246266 h 246265"/>
                    <a:gd name="connsiteX0-23" fmla="*/ 5562 w 687494"/>
                    <a:gd name="connsiteY0-24" fmla="*/ 0 h 218209"/>
                    <a:gd name="connsiteX1-25" fmla="*/ 88689 w 687494"/>
                    <a:gd name="connsiteY1-26" fmla="*/ 135082 h 218209"/>
                    <a:gd name="connsiteX2-27" fmla="*/ 618626 w 687494"/>
                    <a:gd name="connsiteY2-28" fmla="*/ 155864 h 218209"/>
                    <a:gd name="connsiteX3-29" fmla="*/ 678732 w 687494"/>
                    <a:gd name="connsiteY3-30" fmla="*/ 199374 h 218209"/>
                    <a:gd name="connsiteX4-31" fmla="*/ 597844 w 687494"/>
                    <a:gd name="connsiteY4-32" fmla="*/ 218209 h 218209"/>
                    <a:gd name="connsiteX0-33" fmla="*/ 5562 w 687494"/>
                    <a:gd name="connsiteY0-34" fmla="*/ 0 h 232885"/>
                    <a:gd name="connsiteX1-35" fmla="*/ 88689 w 687494"/>
                    <a:gd name="connsiteY1-36" fmla="*/ 135082 h 232885"/>
                    <a:gd name="connsiteX2-37" fmla="*/ 618626 w 687494"/>
                    <a:gd name="connsiteY2-38" fmla="*/ 155864 h 232885"/>
                    <a:gd name="connsiteX3-39" fmla="*/ 678732 w 687494"/>
                    <a:gd name="connsiteY3-40" fmla="*/ 199374 h 232885"/>
                    <a:gd name="connsiteX4-41" fmla="*/ 635491 w 687494"/>
                    <a:gd name="connsiteY4-42" fmla="*/ 232886 h 232885"/>
                    <a:gd name="connsiteX0-43" fmla="*/ 5562 w 684304"/>
                    <a:gd name="connsiteY0-44" fmla="*/ 0 h 232887"/>
                    <a:gd name="connsiteX1-45" fmla="*/ 88689 w 684304"/>
                    <a:gd name="connsiteY1-46" fmla="*/ 135082 h 232887"/>
                    <a:gd name="connsiteX2-47" fmla="*/ 618626 w 684304"/>
                    <a:gd name="connsiteY2-48" fmla="*/ 155864 h 232887"/>
                    <a:gd name="connsiteX3-49" fmla="*/ 673743 w 684304"/>
                    <a:gd name="connsiteY3-50" fmla="*/ 175223 h 232887"/>
                    <a:gd name="connsiteX4-51" fmla="*/ 635491 w 684304"/>
                    <a:gd name="connsiteY4-52" fmla="*/ 232886 h 232887"/>
                    <a:gd name="connsiteX0-53" fmla="*/ 5562 w 684305"/>
                    <a:gd name="connsiteY0-54" fmla="*/ 0 h 247245"/>
                    <a:gd name="connsiteX1-55" fmla="*/ 88689 w 684305"/>
                    <a:gd name="connsiteY1-56" fmla="*/ 135082 h 247245"/>
                    <a:gd name="connsiteX2-57" fmla="*/ 618626 w 684305"/>
                    <a:gd name="connsiteY2-58" fmla="*/ 155864 h 247245"/>
                    <a:gd name="connsiteX3-59" fmla="*/ 673743 w 684305"/>
                    <a:gd name="connsiteY3-60" fmla="*/ 175223 h 247245"/>
                    <a:gd name="connsiteX4-61" fmla="*/ 642924 w 684305"/>
                    <a:gd name="connsiteY4-62" fmla="*/ 247244 h 247245"/>
                    <a:gd name="connsiteX0-63" fmla="*/ 5562 w 694353"/>
                    <a:gd name="connsiteY0-64" fmla="*/ 0 h 247243"/>
                    <a:gd name="connsiteX1-65" fmla="*/ 88689 w 694353"/>
                    <a:gd name="connsiteY1-66" fmla="*/ 135082 h 247243"/>
                    <a:gd name="connsiteX2-67" fmla="*/ 618626 w 694353"/>
                    <a:gd name="connsiteY2-68" fmla="*/ 155864 h 247243"/>
                    <a:gd name="connsiteX3-69" fmla="*/ 688610 w 694353"/>
                    <a:gd name="connsiteY3-70" fmla="*/ 203941 h 247243"/>
                    <a:gd name="connsiteX4-71" fmla="*/ 642924 w 694353"/>
                    <a:gd name="connsiteY4-72" fmla="*/ 247244 h 247243"/>
                    <a:gd name="connsiteX0-73" fmla="*/ 5562 w 688656"/>
                    <a:gd name="connsiteY0-74" fmla="*/ 0 h 247245"/>
                    <a:gd name="connsiteX1-75" fmla="*/ 88689 w 688656"/>
                    <a:gd name="connsiteY1-76" fmla="*/ 135082 h 247245"/>
                    <a:gd name="connsiteX2-77" fmla="*/ 618626 w 688656"/>
                    <a:gd name="connsiteY2-78" fmla="*/ 155864 h 247245"/>
                    <a:gd name="connsiteX3-79" fmla="*/ 688610 w 688656"/>
                    <a:gd name="connsiteY3-80" fmla="*/ 203941 h 247245"/>
                    <a:gd name="connsiteX4-81" fmla="*/ 642924 w 688656"/>
                    <a:gd name="connsiteY4-82" fmla="*/ 247244 h 247245"/>
                    <a:gd name="connsiteX0-83" fmla="*/ 5562 w 688655"/>
                    <a:gd name="connsiteY0-84" fmla="*/ 0 h 247243"/>
                    <a:gd name="connsiteX1-85" fmla="*/ 88689 w 688655"/>
                    <a:gd name="connsiteY1-86" fmla="*/ 135082 h 247243"/>
                    <a:gd name="connsiteX2-87" fmla="*/ 618626 w 688655"/>
                    <a:gd name="connsiteY2-88" fmla="*/ 155864 h 247243"/>
                    <a:gd name="connsiteX3-89" fmla="*/ 688610 w 688655"/>
                    <a:gd name="connsiteY3-90" fmla="*/ 203941 h 247243"/>
                    <a:gd name="connsiteX4-91" fmla="*/ 642924 w 688655"/>
                    <a:gd name="connsiteY4-92" fmla="*/ 247244 h 247243"/>
                    <a:gd name="connsiteX0-93" fmla="*/ 5562 w 688655"/>
                    <a:gd name="connsiteY0-94" fmla="*/ 0 h 203941"/>
                    <a:gd name="connsiteX1-95" fmla="*/ 88689 w 688655"/>
                    <a:gd name="connsiteY1-96" fmla="*/ 135082 h 203941"/>
                    <a:gd name="connsiteX2-97" fmla="*/ 618626 w 688655"/>
                    <a:gd name="connsiteY2-98" fmla="*/ 155864 h 203941"/>
                    <a:gd name="connsiteX3-99" fmla="*/ 688610 w 688655"/>
                    <a:gd name="connsiteY3-100" fmla="*/ 203941 h 203941"/>
                    <a:gd name="connsiteX0-101" fmla="*/ 5562 w 677530"/>
                    <a:gd name="connsiteY0-102" fmla="*/ 0 h 242131"/>
                    <a:gd name="connsiteX1-103" fmla="*/ 88689 w 677530"/>
                    <a:gd name="connsiteY1-104" fmla="*/ 135082 h 242131"/>
                    <a:gd name="connsiteX2-105" fmla="*/ 618626 w 677530"/>
                    <a:gd name="connsiteY2-106" fmla="*/ 155864 h 242131"/>
                    <a:gd name="connsiteX3-107" fmla="*/ 670817 w 677530"/>
                    <a:gd name="connsiteY3-108" fmla="*/ 242131 h 242131"/>
                    <a:gd name="connsiteX0-109" fmla="*/ 5562 w 664333"/>
                    <a:gd name="connsiteY0-110" fmla="*/ 0 h 238712"/>
                    <a:gd name="connsiteX1-111" fmla="*/ 88689 w 664333"/>
                    <a:gd name="connsiteY1-112" fmla="*/ 135082 h 238712"/>
                    <a:gd name="connsiteX2-113" fmla="*/ 618626 w 664333"/>
                    <a:gd name="connsiteY2-114" fmla="*/ 155864 h 238712"/>
                    <a:gd name="connsiteX3-115" fmla="*/ 642752 w 664333"/>
                    <a:gd name="connsiteY3-116" fmla="*/ 238712 h 238712"/>
                    <a:gd name="connsiteX0-117" fmla="*/ 5562 w 711991"/>
                    <a:gd name="connsiteY0-118" fmla="*/ 0 h 314413"/>
                    <a:gd name="connsiteX1-119" fmla="*/ 88689 w 711991"/>
                    <a:gd name="connsiteY1-120" fmla="*/ 135082 h 314413"/>
                    <a:gd name="connsiteX2-121" fmla="*/ 618626 w 711991"/>
                    <a:gd name="connsiteY2-122" fmla="*/ 155864 h 314413"/>
                    <a:gd name="connsiteX3-123" fmla="*/ 711991 w 711991"/>
                    <a:gd name="connsiteY3-124" fmla="*/ 314414 h 314413"/>
                    <a:gd name="connsiteX0-125" fmla="*/ 5562 w 665363"/>
                    <a:gd name="connsiteY0-126" fmla="*/ 0 h 272655"/>
                    <a:gd name="connsiteX1-127" fmla="*/ 88689 w 665363"/>
                    <a:gd name="connsiteY1-128" fmla="*/ 135082 h 272655"/>
                    <a:gd name="connsiteX2-129" fmla="*/ 618626 w 665363"/>
                    <a:gd name="connsiteY2-130" fmla="*/ 155864 h 272655"/>
                    <a:gd name="connsiteX3-131" fmla="*/ 645298 w 665363"/>
                    <a:gd name="connsiteY3-132" fmla="*/ 272656 h 272655"/>
                    <a:gd name="connsiteX0-133" fmla="*/ 5562 w 676446"/>
                    <a:gd name="connsiteY0-134" fmla="*/ 0 h 272657"/>
                    <a:gd name="connsiteX1-135" fmla="*/ 88689 w 676446"/>
                    <a:gd name="connsiteY1-136" fmla="*/ 135082 h 272657"/>
                    <a:gd name="connsiteX2-137" fmla="*/ 618626 w 676446"/>
                    <a:gd name="connsiteY2-138" fmla="*/ 155864 h 272657"/>
                    <a:gd name="connsiteX3-139" fmla="*/ 645298 w 676446"/>
                    <a:gd name="connsiteY3-140" fmla="*/ 272656 h 272657"/>
                    <a:gd name="connsiteX0-141" fmla="*/ 20123 w 691007"/>
                    <a:gd name="connsiteY0-142" fmla="*/ 0 h 272655"/>
                    <a:gd name="connsiteX1-143" fmla="*/ 103250 w 691007"/>
                    <a:gd name="connsiteY1-144" fmla="*/ 135082 h 272655"/>
                    <a:gd name="connsiteX2-145" fmla="*/ 633187 w 691007"/>
                    <a:gd name="connsiteY2-146" fmla="*/ 155864 h 272655"/>
                    <a:gd name="connsiteX3-147" fmla="*/ 659859 w 691007"/>
                    <a:gd name="connsiteY3-148" fmla="*/ 272656 h 272655"/>
                    <a:gd name="connsiteX0-149" fmla="*/ 17841 w 701337"/>
                    <a:gd name="connsiteY0-150" fmla="*/ 1 h 260740"/>
                    <a:gd name="connsiteX1-151" fmla="*/ 113580 w 701337"/>
                    <a:gd name="connsiteY1-152" fmla="*/ 123165 h 260740"/>
                    <a:gd name="connsiteX2-153" fmla="*/ 643517 w 701337"/>
                    <a:gd name="connsiteY2-154" fmla="*/ 143947 h 260740"/>
                    <a:gd name="connsiteX3-155" fmla="*/ 670189 w 701337"/>
                    <a:gd name="connsiteY3-156" fmla="*/ 260739 h 26074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701337" h="260740">
                      <a:moveTo>
                        <a:pt x="17841" y="1"/>
                      </a:moveTo>
                      <a:cubicBezTo>
                        <a:pt x="-24636" y="70720"/>
                        <a:pt x="9301" y="99174"/>
                        <a:pt x="113580" y="123165"/>
                      </a:cubicBezTo>
                      <a:cubicBezTo>
                        <a:pt x="217859" y="147156"/>
                        <a:pt x="525421" y="101115"/>
                        <a:pt x="643517" y="143947"/>
                      </a:cubicBezTo>
                      <a:cubicBezTo>
                        <a:pt x="761613" y="186779"/>
                        <a:pt x="660646" y="225217"/>
                        <a:pt x="670189" y="260739"/>
                      </a:cubicBez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7" name="任意多边形: 形状 26"/>
                <p:cNvSpPr/>
                <p:nvPr/>
              </p:nvSpPr>
              <p:spPr>
                <a:xfrm rot="16200000">
                  <a:off x="3227403" y="2605742"/>
                  <a:ext cx="618185" cy="145474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20556 w 666610"/>
                    <a:gd name="connsiteY0-2" fmla="*/ 0 h 218209"/>
                    <a:gd name="connsiteX1-3" fmla="*/ 103683 w 666610"/>
                    <a:gd name="connsiteY1-4" fmla="*/ 135082 h 218209"/>
                    <a:gd name="connsiteX2-5" fmla="*/ 633620 w 666610"/>
                    <a:gd name="connsiteY2-6" fmla="*/ 155864 h 218209"/>
                    <a:gd name="connsiteX3-7" fmla="*/ 612838 w 666610"/>
                    <a:gd name="connsiteY3-8" fmla="*/ 218209 h 218209"/>
                    <a:gd name="connsiteX4-9" fmla="*/ 612838 w 666610"/>
                    <a:gd name="connsiteY4-10" fmla="*/ 218209 h 21820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610" h="218209">
                      <a:moveTo>
                        <a:pt x="20556" y="0"/>
                      </a:moveTo>
                      <a:cubicBezTo>
                        <a:pt x="-22901" y="47056"/>
                        <a:pt x="1506" y="109105"/>
                        <a:pt x="103683" y="135082"/>
                      </a:cubicBezTo>
                      <a:cubicBezTo>
                        <a:pt x="205860" y="161059"/>
                        <a:pt x="548761" y="142010"/>
                        <a:pt x="633620" y="155864"/>
                      </a:cubicBezTo>
                      <a:cubicBezTo>
                        <a:pt x="718479" y="169718"/>
                        <a:pt x="612838" y="218209"/>
                        <a:pt x="612838" y="218209"/>
                      </a:cubicBezTo>
                      <a:lnTo>
                        <a:pt x="612838" y="218209"/>
                      </a:ln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8" name="任意多边形: 形状 26"/>
                <p:cNvSpPr/>
                <p:nvPr/>
              </p:nvSpPr>
              <p:spPr>
                <a:xfrm rot="16200000">
                  <a:off x="3355558" y="2615772"/>
                  <a:ext cx="583211" cy="140036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4572 w 623888"/>
                    <a:gd name="connsiteY0-2" fmla="*/ 0 h 218209"/>
                    <a:gd name="connsiteX1-3" fmla="*/ 87699 w 623888"/>
                    <a:gd name="connsiteY1-4" fmla="*/ 135082 h 218209"/>
                    <a:gd name="connsiteX2-5" fmla="*/ 581846 w 623888"/>
                    <a:gd name="connsiteY2-6" fmla="*/ 144776 h 218209"/>
                    <a:gd name="connsiteX3-7" fmla="*/ 596854 w 623888"/>
                    <a:gd name="connsiteY3-8" fmla="*/ 218209 h 218209"/>
                    <a:gd name="connsiteX4-9" fmla="*/ 596854 w 623888"/>
                    <a:gd name="connsiteY4-10" fmla="*/ 218209 h 218209"/>
                    <a:gd name="connsiteX0-11" fmla="*/ 4572 w 623887"/>
                    <a:gd name="connsiteY0-12" fmla="*/ 0 h 218209"/>
                    <a:gd name="connsiteX1-13" fmla="*/ 87699 w 623887"/>
                    <a:gd name="connsiteY1-14" fmla="*/ 135082 h 218209"/>
                    <a:gd name="connsiteX2-15" fmla="*/ 581846 w 623887"/>
                    <a:gd name="connsiteY2-16" fmla="*/ 144776 h 218209"/>
                    <a:gd name="connsiteX3-17" fmla="*/ 596854 w 623887"/>
                    <a:gd name="connsiteY3-18" fmla="*/ 218209 h 218209"/>
                    <a:gd name="connsiteX4-19" fmla="*/ 585412 w 623887"/>
                    <a:gd name="connsiteY4-20" fmla="*/ 203364 h 218209"/>
                    <a:gd name="connsiteX0-21" fmla="*/ 18961 w 638276"/>
                    <a:gd name="connsiteY0-22" fmla="*/ 0 h 218209"/>
                    <a:gd name="connsiteX1-23" fmla="*/ 102088 w 638276"/>
                    <a:gd name="connsiteY1-24" fmla="*/ 135082 h 218209"/>
                    <a:gd name="connsiteX2-25" fmla="*/ 596235 w 638276"/>
                    <a:gd name="connsiteY2-26" fmla="*/ 144776 h 218209"/>
                    <a:gd name="connsiteX3-27" fmla="*/ 611243 w 638276"/>
                    <a:gd name="connsiteY3-28" fmla="*/ 218209 h 218209"/>
                    <a:gd name="connsiteX4-29" fmla="*/ 599801 w 638276"/>
                    <a:gd name="connsiteY4-30" fmla="*/ 203364 h 218209"/>
                    <a:gd name="connsiteX0-31" fmla="*/ 21317 w 628897"/>
                    <a:gd name="connsiteY0-32" fmla="*/ 1 h 210053"/>
                    <a:gd name="connsiteX1-33" fmla="*/ 92709 w 628897"/>
                    <a:gd name="connsiteY1-34" fmla="*/ 126926 h 210053"/>
                    <a:gd name="connsiteX2-35" fmla="*/ 586856 w 628897"/>
                    <a:gd name="connsiteY2-36" fmla="*/ 136620 h 210053"/>
                    <a:gd name="connsiteX3-37" fmla="*/ 601864 w 628897"/>
                    <a:gd name="connsiteY3-38" fmla="*/ 210053 h 210053"/>
                    <a:gd name="connsiteX4-39" fmla="*/ 590422 w 628897"/>
                    <a:gd name="connsiteY4-40" fmla="*/ 195208 h 2100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28897" h="210053">
                      <a:moveTo>
                        <a:pt x="21317" y="1"/>
                      </a:moveTo>
                      <a:cubicBezTo>
                        <a:pt x="-21161" y="70718"/>
                        <a:pt x="-1547" y="104156"/>
                        <a:pt x="92709" y="126926"/>
                      </a:cubicBezTo>
                      <a:cubicBezTo>
                        <a:pt x="186965" y="149696"/>
                        <a:pt x="501997" y="122766"/>
                        <a:pt x="586856" y="136620"/>
                      </a:cubicBezTo>
                      <a:cubicBezTo>
                        <a:pt x="671715" y="150474"/>
                        <a:pt x="601864" y="210053"/>
                        <a:pt x="601864" y="210053"/>
                      </a:cubicBezTo>
                      <a:lnTo>
                        <a:pt x="590422" y="195208"/>
                      </a:ln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73" name="任意多边形: 形状 26"/>
              <p:cNvSpPr/>
              <p:nvPr/>
            </p:nvSpPr>
            <p:spPr>
              <a:xfrm rot="19562040" flipV="1">
                <a:off x="1431678" y="1701125"/>
                <a:ext cx="554926" cy="119410"/>
              </a:xfrm>
              <a:custGeom>
                <a:avLst/>
                <a:gdLst>
                  <a:gd name="connsiteX0" fmla="*/ 5562 w 651616"/>
                  <a:gd name="connsiteY0" fmla="*/ 0 h 218209"/>
                  <a:gd name="connsiteX1" fmla="*/ 88689 w 651616"/>
                  <a:gd name="connsiteY1" fmla="*/ 135082 h 218209"/>
                  <a:gd name="connsiteX2" fmla="*/ 618626 w 651616"/>
                  <a:gd name="connsiteY2" fmla="*/ 155864 h 218209"/>
                  <a:gd name="connsiteX3" fmla="*/ 597844 w 651616"/>
                  <a:gd name="connsiteY3" fmla="*/ 218209 h 218209"/>
                  <a:gd name="connsiteX4" fmla="*/ 597844 w 651616"/>
                  <a:gd name="connsiteY4" fmla="*/ 218209 h 218209"/>
                  <a:gd name="connsiteX0-1" fmla="*/ 3356 w 596372"/>
                  <a:gd name="connsiteY0-2" fmla="*/ 0 h 218209"/>
                  <a:gd name="connsiteX1-3" fmla="*/ 86483 w 596372"/>
                  <a:gd name="connsiteY1-4" fmla="*/ 135082 h 218209"/>
                  <a:gd name="connsiteX2-5" fmla="*/ 523917 w 596372"/>
                  <a:gd name="connsiteY2-6" fmla="*/ 151322 h 218209"/>
                  <a:gd name="connsiteX3-7" fmla="*/ 595638 w 596372"/>
                  <a:gd name="connsiteY3-8" fmla="*/ 218209 h 218209"/>
                  <a:gd name="connsiteX4-9" fmla="*/ 595638 w 596372"/>
                  <a:gd name="connsiteY4-10" fmla="*/ 218209 h 218209"/>
                  <a:gd name="connsiteX0-11" fmla="*/ 3356 w 596372"/>
                  <a:gd name="connsiteY0-12" fmla="*/ 0 h 238308"/>
                  <a:gd name="connsiteX1-13" fmla="*/ 86483 w 596372"/>
                  <a:gd name="connsiteY1-14" fmla="*/ 135082 h 238308"/>
                  <a:gd name="connsiteX2-15" fmla="*/ 523917 w 596372"/>
                  <a:gd name="connsiteY2-16" fmla="*/ 151322 h 238308"/>
                  <a:gd name="connsiteX3-17" fmla="*/ 595638 w 596372"/>
                  <a:gd name="connsiteY3-18" fmla="*/ 218209 h 238308"/>
                  <a:gd name="connsiteX4-19" fmla="*/ 512131 w 596372"/>
                  <a:gd name="connsiteY4-20" fmla="*/ 238308 h 238308"/>
                  <a:gd name="connsiteX0-21" fmla="*/ 3356 w 563184"/>
                  <a:gd name="connsiteY0-22" fmla="*/ 0 h 238308"/>
                  <a:gd name="connsiteX1-23" fmla="*/ 86483 w 563184"/>
                  <a:gd name="connsiteY1-24" fmla="*/ 135082 h 238308"/>
                  <a:gd name="connsiteX2-25" fmla="*/ 523917 w 563184"/>
                  <a:gd name="connsiteY2-26" fmla="*/ 151322 h 238308"/>
                  <a:gd name="connsiteX3-27" fmla="*/ 542246 w 563184"/>
                  <a:gd name="connsiteY3-28" fmla="*/ 194886 h 238308"/>
                  <a:gd name="connsiteX4-29" fmla="*/ 512131 w 563184"/>
                  <a:gd name="connsiteY4-30" fmla="*/ 238308 h 238308"/>
                  <a:gd name="connsiteX0-31" fmla="*/ 3356 w 563184"/>
                  <a:gd name="connsiteY0-32" fmla="*/ 0 h 236842"/>
                  <a:gd name="connsiteX1-33" fmla="*/ 86483 w 563184"/>
                  <a:gd name="connsiteY1-34" fmla="*/ 135082 h 236842"/>
                  <a:gd name="connsiteX2-35" fmla="*/ 523917 w 563184"/>
                  <a:gd name="connsiteY2-36" fmla="*/ 151322 h 236842"/>
                  <a:gd name="connsiteX3-37" fmla="*/ 542246 w 563184"/>
                  <a:gd name="connsiteY3-38" fmla="*/ 194886 h 236842"/>
                  <a:gd name="connsiteX4-39" fmla="*/ 500104 w 563184"/>
                  <a:gd name="connsiteY4-40" fmla="*/ 236842 h 236842"/>
                  <a:gd name="connsiteX0-41" fmla="*/ 3356 w 565483"/>
                  <a:gd name="connsiteY0-42" fmla="*/ 0 h 236842"/>
                  <a:gd name="connsiteX1-43" fmla="*/ 86483 w 565483"/>
                  <a:gd name="connsiteY1-44" fmla="*/ 135082 h 236842"/>
                  <a:gd name="connsiteX2-45" fmla="*/ 523917 w 565483"/>
                  <a:gd name="connsiteY2-46" fmla="*/ 151322 h 236842"/>
                  <a:gd name="connsiteX3-47" fmla="*/ 547529 w 565483"/>
                  <a:gd name="connsiteY3-48" fmla="*/ 212346 h 236842"/>
                  <a:gd name="connsiteX4-49" fmla="*/ 500104 w 565483"/>
                  <a:gd name="connsiteY4-50" fmla="*/ 236842 h 23684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565483" h="236842">
                    <a:moveTo>
                      <a:pt x="3356" y="0"/>
                    </a:moveTo>
                    <a:cubicBezTo>
                      <a:pt x="-6169" y="54552"/>
                      <a:pt x="-277" y="109862"/>
                      <a:pt x="86483" y="135082"/>
                    </a:cubicBezTo>
                    <a:cubicBezTo>
                      <a:pt x="173243" y="160302"/>
                      <a:pt x="447076" y="138445"/>
                      <a:pt x="523917" y="151322"/>
                    </a:cubicBezTo>
                    <a:cubicBezTo>
                      <a:pt x="600758" y="164199"/>
                      <a:pt x="547529" y="212346"/>
                      <a:pt x="547529" y="212346"/>
                    </a:cubicBezTo>
                    <a:lnTo>
                      <a:pt x="500104" y="236842"/>
                    </a:lnTo>
                  </a:path>
                </a:pathLst>
              </a:custGeom>
              <a:noFill/>
              <a:ln w="317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4" name="任意多边形: 形状 26"/>
              <p:cNvSpPr/>
              <p:nvPr/>
            </p:nvSpPr>
            <p:spPr>
              <a:xfrm rot="19562040" flipV="1">
                <a:off x="1386480" y="1639600"/>
                <a:ext cx="632065" cy="79830"/>
              </a:xfrm>
              <a:custGeom>
                <a:avLst/>
                <a:gdLst>
                  <a:gd name="connsiteX0" fmla="*/ 5562 w 651616"/>
                  <a:gd name="connsiteY0" fmla="*/ 0 h 218209"/>
                  <a:gd name="connsiteX1" fmla="*/ 88689 w 651616"/>
                  <a:gd name="connsiteY1" fmla="*/ 135082 h 218209"/>
                  <a:gd name="connsiteX2" fmla="*/ 618626 w 651616"/>
                  <a:gd name="connsiteY2" fmla="*/ 155864 h 218209"/>
                  <a:gd name="connsiteX3" fmla="*/ 597844 w 651616"/>
                  <a:gd name="connsiteY3" fmla="*/ 218209 h 218209"/>
                  <a:gd name="connsiteX4" fmla="*/ 597844 w 651616"/>
                  <a:gd name="connsiteY4" fmla="*/ 218209 h 218209"/>
                  <a:gd name="connsiteX0-1" fmla="*/ 5562 w 651616"/>
                  <a:gd name="connsiteY0-2" fmla="*/ 0 h 218209"/>
                  <a:gd name="connsiteX1-3" fmla="*/ 88689 w 651616"/>
                  <a:gd name="connsiteY1-4" fmla="*/ 135082 h 218209"/>
                  <a:gd name="connsiteX2-5" fmla="*/ 618626 w 651616"/>
                  <a:gd name="connsiteY2-6" fmla="*/ 155864 h 218209"/>
                  <a:gd name="connsiteX3-7" fmla="*/ 597844 w 651616"/>
                  <a:gd name="connsiteY3-8" fmla="*/ 218209 h 218209"/>
                  <a:gd name="connsiteX0-9" fmla="*/ 5562 w 618626"/>
                  <a:gd name="connsiteY0-10" fmla="*/ 0 h 155864"/>
                  <a:gd name="connsiteX1-11" fmla="*/ 88689 w 618626"/>
                  <a:gd name="connsiteY1-12" fmla="*/ 135082 h 155864"/>
                  <a:gd name="connsiteX2-13" fmla="*/ 618626 w 618626"/>
                  <a:gd name="connsiteY2-14" fmla="*/ 155864 h 155864"/>
                  <a:gd name="connsiteX0-15" fmla="*/ 6349 w 644090"/>
                  <a:gd name="connsiteY0-16" fmla="*/ 0 h 158337"/>
                  <a:gd name="connsiteX1-17" fmla="*/ 89476 w 644090"/>
                  <a:gd name="connsiteY1-18" fmla="*/ 135082 h 158337"/>
                  <a:gd name="connsiteX2-19" fmla="*/ 644090 w 644090"/>
                  <a:gd name="connsiteY2-20" fmla="*/ 158337 h 1583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644090" h="158337">
                    <a:moveTo>
                      <a:pt x="6349" y="0"/>
                    </a:moveTo>
                    <a:cubicBezTo>
                      <a:pt x="-3176" y="54552"/>
                      <a:pt x="-16814" y="108692"/>
                      <a:pt x="89476" y="135082"/>
                    </a:cubicBezTo>
                    <a:cubicBezTo>
                      <a:pt x="195766" y="161472"/>
                      <a:pt x="559231" y="144483"/>
                      <a:pt x="644090" y="158337"/>
                    </a:cubicBezTo>
                  </a:path>
                </a:pathLst>
              </a:custGeom>
              <a:noFill/>
              <a:ln w="317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1" name="任意多边形: 形状 26"/>
            <p:cNvSpPr/>
            <p:nvPr/>
          </p:nvSpPr>
          <p:spPr>
            <a:xfrm rot="7849497">
              <a:off x="3018865" y="2047237"/>
              <a:ext cx="497771" cy="111014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3356 w 596372"/>
                <a:gd name="connsiteY0-2" fmla="*/ 0 h 218209"/>
                <a:gd name="connsiteX1-3" fmla="*/ 86483 w 596372"/>
                <a:gd name="connsiteY1-4" fmla="*/ 135082 h 218209"/>
                <a:gd name="connsiteX2-5" fmla="*/ 523917 w 596372"/>
                <a:gd name="connsiteY2-6" fmla="*/ 151322 h 218209"/>
                <a:gd name="connsiteX3-7" fmla="*/ 595638 w 596372"/>
                <a:gd name="connsiteY3-8" fmla="*/ 218209 h 218209"/>
                <a:gd name="connsiteX4-9" fmla="*/ 595638 w 596372"/>
                <a:gd name="connsiteY4-10" fmla="*/ 218209 h 218209"/>
                <a:gd name="connsiteX0-11" fmla="*/ 3356 w 596372"/>
                <a:gd name="connsiteY0-12" fmla="*/ 0 h 238308"/>
                <a:gd name="connsiteX1-13" fmla="*/ 86483 w 596372"/>
                <a:gd name="connsiteY1-14" fmla="*/ 135082 h 238308"/>
                <a:gd name="connsiteX2-15" fmla="*/ 523917 w 596372"/>
                <a:gd name="connsiteY2-16" fmla="*/ 151322 h 238308"/>
                <a:gd name="connsiteX3-17" fmla="*/ 595638 w 596372"/>
                <a:gd name="connsiteY3-18" fmla="*/ 218209 h 238308"/>
                <a:gd name="connsiteX4-19" fmla="*/ 512131 w 596372"/>
                <a:gd name="connsiteY4-20" fmla="*/ 238308 h 238308"/>
                <a:gd name="connsiteX0-21" fmla="*/ 3356 w 563184"/>
                <a:gd name="connsiteY0-22" fmla="*/ 0 h 238308"/>
                <a:gd name="connsiteX1-23" fmla="*/ 86483 w 563184"/>
                <a:gd name="connsiteY1-24" fmla="*/ 135082 h 238308"/>
                <a:gd name="connsiteX2-25" fmla="*/ 523917 w 563184"/>
                <a:gd name="connsiteY2-26" fmla="*/ 151322 h 238308"/>
                <a:gd name="connsiteX3-27" fmla="*/ 542246 w 563184"/>
                <a:gd name="connsiteY3-28" fmla="*/ 194886 h 238308"/>
                <a:gd name="connsiteX4-29" fmla="*/ 512131 w 563184"/>
                <a:gd name="connsiteY4-30" fmla="*/ 238308 h 238308"/>
                <a:gd name="connsiteX0-31" fmla="*/ 3356 w 563184"/>
                <a:gd name="connsiteY0-32" fmla="*/ 0 h 236842"/>
                <a:gd name="connsiteX1-33" fmla="*/ 86483 w 563184"/>
                <a:gd name="connsiteY1-34" fmla="*/ 135082 h 236842"/>
                <a:gd name="connsiteX2-35" fmla="*/ 523917 w 563184"/>
                <a:gd name="connsiteY2-36" fmla="*/ 151322 h 236842"/>
                <a:gd name="connsiteX3-37" fmla="*/ 542246 w 563184"/>
                <a:gd name="connsiteY3-38" fmla="*/ 194886 h 236842"/>
                <a:gd name="connsiteX4-39" fmla="*/ 500104 w 563184"/>
                <a:gd name="connsiteY4-40" fmla="*/ 236842 h 236842"/>
                <a:gd name="connsiteX0-41" fmla="*/ 3356 w 565483"/>
                <a:gd name="connsiteY0-42" fmla="*/ 0 h 236842"/>
                <a:gd name="connsiteX1-43" fmla="*/ 86483 w 565483"/>
                <a:gd name="connsiteY1-44" fmla="*/ 135082 h 236842"/>
                <a:gd name="connsiteX2-45" fmla="*/ 523917 w 565483"/>
                <a:gd name="connsiteY2-46" fmla="*/ 151322 h 236842"/>
                <a:gd name="connsiteX3-47" fmla="*/ 547529 w 565483"/>
                <a:gd name="connsiteY3-48" fmla="*/ 212346 h 236842"/>
                <a:gd name="connsiteX4-49" fmla="*/ 500104 w 565483"/>
                <a:gd name="connsiteY4-50" fmla="*/ 236842 h 236842"/>
                <a:gd name="connsiteX0-51" fmla="*/ 3356 w 587996"/>
                <a:gd name="connsiteY0-52" fmla="*/ 0 h 236842"/>
                <a:gd name="connsiteX1-53" fmla="*/ 86483 w 587996"/>
                <a:gd name="connsiteY1-54" fmla="*/ 135082 h 236842"/>
                <a:gd name="connsiteX2-55" fmla="*/ 523917 w 587996"/>
                <a:gd name="connsiteY2-56" fmla="*/ 151322 h 236842"/>
                <a:gd name="connsiteX3-57" fmla="*/ 585469 w 587996"/>
                <a:gd name="connsiteY3-58" fmla="*/ 220330 h 236842"/>
                <a:gd name="connsiteX4-59" fmla="*/ 500104 w 587996"/>
                <a:gd name="connsiteY4-60" fmla="*/ 236842 h 236842"/>
                <a:gd name="connsiteX0-61" fmla="*/ 3356 w 587996"/>
                <a:gd name="connsiteY0-62" fmla="*/ 0 h 244339"/>
                <a:gd name="connsiteX1-63" fmla="*/ 86483 w 587996"/>
                <a:gd name="connsiteY1-64" fmla="*/ 135082 h 244339"/>
                <a:gd name="connsiteX2-65" fmla="*/ 523917 w 587996"/>
                <a:gd name="connsiteY2-66" fmla="*/ 151322 h 244339"/>
                <a:gd name="connsiteX3-67" fmla="*/ 585469 w 587996"/>
                <a:gd name="connsiteY3-68" fmla="*/ 220330 h 244339"/>
                <a:gd name="connsiteX4-69" fmla="*/ 534036 w 587996"/>
                <a:gd name="connsiteY4-70" fmla="*/ 244339 h 244339"/>
                <a:gd name="connsiteX0-71" fmla="*/ 3559 w 591992"/>
                <a:gd name="connsiteY0-72" fmla="*/ 0 h 244339"/>
                <a:gd name="connsiteX1-73" fmla="*/ 86686 w 591992"/>
                <a:gd name="connsiteY1-74" fmla="*/ 135082 h 244339"/>
                <a:gd name="connsiteX2-75" fmla="*/ 535168 w 591992"/>
                <a:gd name="connsiteY2-76" fmla="*/ 129124 h 244339"/>
                <a:gd name="connsiteX3-77" fmla="*/ 585672 w 591992"/>
                <a:gd name="connsiteY3-78" fmla="*/ 220330 h 244339"/>
                <a:gd name="connsiteX4-79" fmla="*/ 534239 w 591992"/>
                <a:gd name="connsiteY4-80" fmla="*/ 244339 h 244339"/>
                <a:gd name="connsiteX0-81" fmla="*/ 3559 w 594181"/>
                <a:gd name="connsiteY0-82" fmla="*/ 0 h 244339"/>
                <a:gd name="connsiteX1-83" fmla="*/ 86686 w 594181"/>
                <a:gd name="connsiteY1-84" fmla="*/ 135082 h 244339"/>
                <a:gd name="connsiteX2-85" fmla="*/ 535168 w 594181"/>
                <a:gd name="connsiteY2-86" fmla="*/ 129124 h 244339"/>
                <a:gd name="connsiteX3-87" fmla="*/ 588993 w 594181"/>
                <a:gd name="connsiteY3-88" fmla="*/ 190464 h 244339"/>
                <a:gd name="connsiteX4-89" fmla="*/ 534239 w 594181"/>
                <a:gd name="connsiteY4-90" fmla="*/ 244339 h 244339"/>
                <a:gd name="connsiteX0-91" fmla="*/ 3559 w 594181"/>
                <a:gd name="connsiteY0-92" fmla="*/ 0 h 221164"/>
                <a:gd name="connsiteX1-93" fmla="*/ 86686 w 594181"/>
                <a:gd name="connsiteY1-94" fmla="*/ 135082 h 221164"/>
                <a:gd name="connsiteX2-95" fmla="*/ 535168 w 594181"/>
                <a:gd name="connsiteY2-96" fmla="*/ 129124 h 221164"/>
                <a:gd name="connsiteX3-97" fmla="*/ 588993 w 594181"/>
                <a:gd name="connsiteY3-98" fmla="*/ 190464 h 221164"/>
                <a:gd name="connsiteX4-99" fmla="*/ 537268 w 594181"/>
                <a:gd name="connsiteY4-100" fmla="*/ 221163 h 2211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94181" h="221164">
                  <a:moveTo>
                    <a:pt x="3559" y="0"/>
                  </a:moveTo>
                  <a:cubicBezTo>
                    <a:pt x="-5966" y="54552"/>
                    <a:pt x="-1915" y="113561"/>
                    <a:pt x="86686" y="135082"/>
                  </a:cubicBezTo>
                  <a:cubicBezTo>
                    <a:pt x="175287" y="156603"/>
                    <a:pt x="451450" y="119894"/>
                    <a:pt x="535168" y="129124"/>
                  </a:cubicBezTo>
                  <a:cubicBezTo>
                    <a:pt x="618886" y="138354"/>
                    <a:pt x="588993" y="190464"/>
                    <a:pt x="588993" y="190464"/>
                  </a:cubicBezTo>
                  <a:lnTo>
                    <a:pt x="537268" y="221163"/>
                  </a:lnTo>
                </a:path>
              </a:pathLst>
            </a:custGeom>
            <a:noFill/>
            <a:ln w="317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9" name="组合 278"/>
          <p:cNvGrpSpPr/>
          <p:nvPr/>
        </p:nvGrpSpPr>
        <p:grpSpPr>
          <a:xfrm rot="20118616">
            <a:off x="4217508" y="2558977"/>
            <a:ext cx="359587" cy="542028"/>
            <a:chOff x="3066377" y="1779094"/>
            <a:chExt cx="520068" cy="783931"/>
          </a:xfrm>
        </p:grpSpPr>
        <p:grpSp>
          <p:nvGrpSpPr>
            <p:cNvPr id="280" name="组合 279"/>
            <p:cNvGrpSpPr/>
            <p:nvPr/>
          </p:nvGrpSpPr>
          <p:grpSpPr>
            <a:xfrm rot="5811537" flipV="1">
              <a:off x="2934445" y="1911026"/>
              <a:ext cx="783931" cy="520068"/>
              <a:chOff x="1386480" y="1639600"/>
              <a:chExt cx="918295" cy="522368"/>
            </a:xfrm>
          </p:grpSpPr>
          <p:grpSp>
            <p:nvGrpSpPr>
              <p:cNvPr id="282" name="组合 281"/>
              <p:cNvGrpSpPr/>
              <p:nvPr/>
            </p:nvGrpSpPr>
            <p:grpSpPr>
              <a:xfrm rot="14162040" flipV="1">
                <a:off x="1755887" y="1613080"/>
                <a:ext cx="336269" cy="761507"/>
                <a:chOff x="3272537" y="2308003"/>
                <a:chExt cx="444645" cy="719624"/>
              </a:xfrm>
            </p:grpSpPr>
            <p:sp>
              <p:nvSpPr>
                <p:cNvPr id="285" name="任意多边形: 形状 26"/>
                <p:cNvSpPr/>
                <p:nvPr/>
              </p:nvSpPr>
              <p:spPr>
                <a:xfrm rot="16200000">
                  <a:off x="2968103" y="2612437"/>
                  <a:ext cx="719624" cy="110756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7103 w 692188"/>
                    <a:gd name="connsiteY0-2" fmla="*/ 0 h 218209"/>
                    <a:gd name="connsiteX1-3" fmla="*/ 90230 w 692188"/>
                    <a:gd name="connsiteY1-4" fmla="*/ 135082 h 218209"/>
                    <a:gd name="connsiteX2-5" fmla="*/ 666418 w 692188"/>
                    <a:gd name="connsiteY2-6" fmla="*/ 158137 h 218209"/>
                    <a:gd name="connsiteX3-7" fmla="*/ 599385 w 692188"/>
                    <a:gd name="connsiteY3-8" fmla="*/ 218209 h 218209"/>
                    <a:gd name="connsiteX4-9" fmla="*/ 599385 w 692188"/>
                    <a:gd name="connsiteY4-10" fmla="*/ 218209 h 218209"/>
                    <a:gd name="connsiteX0-11" fmla="*/ 7103 w 804262"/>
                    <a:gd name="connsiteY0-12" fmla="*/ 0 h 418066"/>
                    <a:gd name="connsiteX1-13" fmla="*/ 90230 w 804262"/>
                    <a:gd name="connsiteY1-14" fmla="*/ 135082 h 418066"/>
                    <a:gd name="connsiteX2-15" fmla="*/ 666418 w 804262"/>
                    <a:gd name="connsiteY2-16" fmla="*/ 158137 h 418066"/>
                    <a:gd name="connsiteX3-17" fmla="*/ 599385 w 804262"/>
                    <a:gd name="connsiteY3-18" fmla="*/ 218209 h 418066"/>
                    <a:gd name="connsiteX4-19" fmla="*/ 804262 w 804262"/>
                    <a:gd name="connsiteY4-20" fmla="*/ 418065 h 418066"/>
                    <a:gd name="connsiteX0-21" fmla="*/ 7103 w 804262"/>
                    <a:gd name="connsiteY0-22" fmla="*/ 0 h 418064"/>
                    <a:gd name="connsiteX1-23" fmla="*/ 90230 w 804262"/>
                    <a:gd name="connsiteY1-24" fmla="*/ 135082 h 418064"/>
                    <a:gd name="connsiteX2-25" fmla="*/ 666418 w 804262"/>
                    <a:gd name="connsiteY2-26" fmla="*/ 158137 h 418064"/>
                    <a:gd name="connsiteX3-27" fmla="*/ 649061 w 804262"/>
                    <a:gd name="connsiteY3-28" fmla="*/ 234353 h 418064"/>
                    <a:gd name="connsiteX4-29" fmla="*/ 804262 w 804262"/>
                    <a:gd name="connsiteY4-30" fmla="*/ 418065 h 418064"/>
                    <a:gd name="connsiteX0-31" fmla="*/ 7103 w 703746"/>
                    <a:gd name="connsiteY0-32" fmla="*/ 0 h 234354"/>
                    <a:gd name="connsiteX1-33" fmla="*/ 90230 w 703746"/>
                    <a:gd name="connsiteY1-34" fmla="*/ 135082 h 234354"/>
                    <a:gd name="connsiteX2-35" fmla="*/ 666418 w 703746"/>
                    <a:gd name="connsiteY2-36" fmla="*/ 158137 h 234354"/>
                    <a:gd name="connsiteX3-37" fmla="*/ 649061 w 703746"/>
                    <a:gd name="connsiteY3-38" fmla="*/ 234353 h 234354"/>
                    <a:gd name="connsiteX0-39" fmla="*/ 7103 w 708469"/>
                    <a:gd name="connsiteY0-40" fmla="*/ 0 h 249688"/>
                    <a:gd name="connsiteX1-41" fmla="*/ 90230 w 708469"/>
                    <a:gd name="connsiteY1-42" fmla="*/ 135082 h 249688"/>
                    <a:gd name="connsiteX2-43" fmla="*/ 666418 w 708469"/>
                    <a:gd name="connsiteY2-44" fmla="*/ 158137 h 249688"/>
                    <a:gd name="connsiteX3-45" fmla="*/ 664513 w 708469"/>
                    <a:gd name="connsiteY3-46" fmla="*/ 249688 h 249688"/>
                    <a:gd name="connsiteX0-47" fmla="*/ 1435 w 767430"/>
                    <a:gd name="connsiteY0-48" fmla="*/ -1 h 200383"/>
                    <a:gd name="connsiteX1-49" fmla="*/ 149191 w 767430"/>
                    <a:gd name="connsiteY1-50" fmla="*/ 85777 h 200383"/>
                    <a:gd name="connsiteX2-51" fmla="*/ 725379 w 767430"/>
                    <a:gd name="connsiteY2-52" fmla="*/ 108832 h 200383"/>
                    <a:gd name="connsiteX3-53" fmla="*/ 723474 w 767430"/>
                    <a:gd name="connsiteY3-54" fmla="*/ 200383 h 200383"/>
                    <a:gd name="connsiteX0-55" fmla="*/ 1067 w 787985"/>
                    <a:gd name="connsiteY0-56" fmla="*/ 0 h 182754"/>
                    <a:gd name="connsiteX1-57" fmla="*/ 169746 w 787985"/>
                    <a:gd name="connsiteY1-58" fmla="*/ 68148 h 182754"/>
                    <a:gd name="connsiteX2-59" fmla="*/ 745934 w 787985"/>
                    <a:gd name="connsiteY2-60" fmla="*/ 91203 h 182754"/>
                    <a:gd name="connsiteX3-61" fmla="*/ 744029 w 787985"/>
                    <a:gd name="connsiteY3-62" fmla="*/ 182754 h 182754"/>
                    <a:gd name="connsiteX0-63" fmla="*/ 0 w 786918"/>
                    <a:gd name="connsiteY0-64" fmla="*/ 0 h 182754"/>
                    <a:gd name="connsiteX1-65" fmla="*/ 168679 w 786918"/>
                    <a:gd name="connsiteY1-66" fmla="*/ 68148 h 182754"/>
                    <a:gd name="connsiteX2-67" fmla="*/ 744867 w 786918"/>
                    <a:gd name="connsiteY2-68" fmla="*/ 91203 h 182754"/>
                    <a:gd name="connsiteX3-69" fmla="*/ 742962 w 786918"/>
                    <a:gd name="connsiteY3-70" fmla="*/ 182754 h 182754"/>
                    <a:gd name="connsiteX0-71" fmla="*/ 0 w 786918"/>
                    <a:gd name="connsiteY0-72" fmla="*/ 110 h 182864"/>
                    <a:gd name="connsiteX1-73" fmla="*/ 168679 w 786918"/>
                    <a:gd name="connsiteY1-74" fmla="*/ 68258 h 182864"/>
                    <a:gd name="connsiteX2-75" fmla="*/ 744867 w 786918"/>
                    <a:gd name="connsiteY2-76" fmla="*/ 91313 h 182864"/>
                    <a:gd name="connsiteX3-77" fmla="*/ 742962 w 786918"/>
                    <a:gd name="connsiteY3-78" fmla="*/ 182864 h 182864"/>
                    <a:gd name="connsiteX0-79" fmla="*/ 0 w 786918"/>
                    <a:gd name="connsiteY0-80" fmla="*/ 0 h 182754"/>
                    <a:gd name="connsiteX1-81" fmla="*/ 168679 w 786918"/>
                    <a:gd name="connsiteY1-82" fmla="*/ 68148 h 182754"/>
                    <a:gd name="connsiteX2-83" fmla="*/ 744867 w 786918"/>
                    <a:gd name="connsiteY2-84" fmla="*/ 91203 h 182754"/>
                    <a:gd name="connsiteX3-85" fmla="*/ 742962 w 786918"/>
                    <a:gd name="connsiteY3-86" fmla="*/ 182754 h 182754"/>
                    <a:gd name="connsiteX0-87" fmla="*/ 0 w 787244"/>
                    <a:gd name="connsiteY0-88" fmla="*/ 0 h 182754"/>
                    <a:gd name="connsiteX1-89" fmla="*/ 164274 w 787244"/>
                    <a:gd name="connsiteY1-90" fmla="*/ 30614 h 182754"/>
                    <a:gd name="connsiteX2-91" fmla="*/ 744867 w 787244"/>
                    <a:gd name="connsiteY2-92" fmla="*/ 91203 h 182754"/>
                    <a:gd name="connsiteX3-93" fmla="*/ 742962 w 787244"/>
                    <a:gd name="connsiteY3-94" fmla="*/ 182754 h 182754"/>
                    <a:gd name="connsiteX0-95" fmla="*/ 0 w 622970"/>
                    <a:gd name="connsiteY0-96" fmla="*/ 0 h 152140"/>
                    <a:gd name="connsiteX1-97" fmla="*/ 580593 w 622970"/>
                    <a:gd name="connsiteY1-98" fmla="*/ 60589 h 152140"/>
                    <a:gd name="connsiteX2-99" fmla="*/ 578688 w 622970"/>
                    <a:gd name="connsiteY2-100" fmla="*/ 152140 h 152140"/>
                    <a:gd name="connsiteX0-101" fmla="*/ 0 w 775994"/>
                    <a:gd name="connsiteY0-102" fmla="*/ -1 h 166133"/>
                    <a:gd name="connsiteX1-103" fmla="*/ 723065 w 775994"/>
                    <a:gd name="connsiteY1-104" fmla="*/ 74582 h 166133"/>
                    <a:gd name="connsiteX2-105" fmla="*/ 721160 w 775994"/>
                    <a:gd name="connsiteY2-106" fmla="*/ 166133 h 16613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775994" h="166133">
                      <a:moveTo>
                        <a:pt x="0" y="-1"/>
                      </a:moveTo>
                      <a:cubicBezTo>
                        <a:pt x="124144" y="15199"/>
                        <a:pt x="602872" y="46893"/>
                        <a:pt x="723065" y="74582"/>
                      </a:cubicBezTo>
                      <a:cubicBezTo>
                        <a:pt x="843258" y="102271"/>
                        <a:pt x="721160" y="166133"/>
                        <a:pt x="721160" y="166133"/>
                      </a:cubicBez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6" name="任意多边形: 形状 26"/>
                <p:cNvSpPr/>
                <p:nvPr/>
              </p:nvSpPr>
              <p:spPr>
                <a:xfrm rot="16200000">
                  <a:off x="3099371" y="2585162"/>
                  <a:ext cx="650389" cy="173829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5562 w 687495"/>
                    <a:gd name="connsiteY0-2" fmla="*/ 0 h 218209"/>
                    <a:gd name="connsiteX1-3" fmla="*/ 88689 w 687495"/>
                    <a:gd name="connsiteY1-4" fmla="*/ 135082 h 218209"/>
                    <a:gd name="connsiteX2-5" fmla="*/ 618626 w 687495"/>
                    <a:gd name="connsiteY2-6" fmla="*/ 155864 h 218209"/>
                    <a:gd name="connsiteX3-7" fmla="*/ 678732 w 687495"/>
                    <a:gd name="connsiteY3-8" fmla="*/ 199374 h 218209"/>
                    <a:gd name="connsiteX4-9" fmla="*/ 597844 w 687495"/>
                    <a:gd name="connsiteY4-10" fmla="*/ 218209 h 218209"/>
                    <a:gd name="connsiteX5" fmla="*/ 597844 w 687495"/>
                    <a:gd name="connsiteY5" fmla="*/ 218209 h 218209"/>
                    <a:gd name="connsiteX0-11" fmla="*/ 5562 w 687494"/>
                    <a:gd name="connsiteY0-12" fmla="*/ 0 h 246265"/>
                    <a:gd name="connsiteX1-13" fmla="*/ 88689 w 687494"/>
                    <a:gd name="connsiteY1-14" fmla="*/ 135082 h 246265"/>
                    <a:gd name="connsiteX2-15" fmla="*/ 618626 w 687494"/>
                    <a:gd name="connsiteY2-16" fmla="*/ 155864 h 246265"/>
                    <a:gd name="connsiteX3-17" fmla="*/ 678732 w 687494"/>
                    <a:gd name="connsiteY3-18" fmla="*/ 199374 h 246265"/>
                    <a:gd name="connsiteX4-19" fmla="*/ 597844 w 687494"/>
                    <a:gd name="connsiteY4-20" fmla="*/ 218209 h 246265"/>
                    <a:gd name="connsiteX5-21" fmla="*/ 634907 w 687494"/>
                    <a:gd name="connsiteY5-22" fmla="*/ 246266 h 246265"/>
                    <a:gd name="connsiteX0-23" fmla="*/ 5562 w 687494"/>
                    <a:gd name="connsiteY0-24" fmla="*/ 0 h 218209"/>
                    <a:gd name="connsiteX1-25" fmla="*/ 88689 w 687494"/>
                    <a:gd name="connsiteY1-26" fmla="*/ 135082 h 218209"/>
                    <a:gd name="connsiteX2-27" fmla="*/ 618626 w 687494"/>
                    <a:gd name="connsiteY2-28" fmla="*/ 155864 h 218209"/>
                    <a:gd name="connsiteX3-29" fmla="*/ 678732 w 687494"/>
                    <a:gd name="connsiteY3-30" fmla="*/ 199374 h 218209"/>
                    <a:gd name="connsiteX4-31" fmla="*/ 597844 w 687494"/>
                    <a:gd name="connsiteY4-32" fmla="*/ 218209 h 218209"/>
                    <a:gd name="connsiteX0-33" fmla="*/ 5562 w 687494"/>
                    <a:gd name="connsiteY0-34" fmla="*/ 0 h 232885"/>
                    <a:gd name="connsiteX1-35" fmla="*/ 88689 w 687494"/>
                    <a:gd name="connsiteY1-36" fmla="*/ 135082 h 232885"/>
                    <a:gd name="connsiteX2-37" fmla="*/ 618626 w 687494"/>
                    <a:gd name="connsiteY2-38" fmla="*/ 155864 h 232885"/>
                    <a:gd name="connsiteX3-39" fmla="*/ 678732 w 687494"/>
                    <a:gd name="connsiteY3-40" fmla="*/ 199374 h 232885"/>
                    <a:gd name="connsiteX4-41" fmla="*/ 635491 w 687494"/>
                    <a:gd name="connsiteY4-42" fmla="*/ 232886 h 232885"/>
                    <a:gd name="connsiteX0-43" fmla="*/ 5562 w 684304"/>
                    <a:gd name="connsiteY0-44" fmla="*/ 0 h 232887"/>
                    <a:gd name="connsiteX1-45" fmla="*/ 88689 w 684304"/>
                    <a:gd name="connsiteY1-46" fmla="*/ 135082 h 232887"/>
                    <a:gd name="connsiteX2-47" fmla="*/ 618626 w 684304"/>
                    <a:gd name="connsiteY2-48" fmla="*/ 155864 h 232887"/>
                    <a:gd name="connsiteX3-49" fmla="*/ 673743 w 684304"/>
                    <a:gd name="connsiteY3-50" fmla="*/ 175223 h 232887"/>
                    <a:gd name="connsiteX4-51" fmla="*/ 635491 w 684304"/>
                    <a:gd name="connsiteY4-52" fmla="*/ 232886 h 232887"/>
                    <a:gd name="connsiteX0-53" fmla="*/ 5562 w 684305"/>
                    <a:gd name="connsiteY0-54" fmla="*/ 0 h 247245"/>
                    <a:gd name="connsiteX1-55" fmla="*/ 88689 w 684305"/>
                    <a:gd name="connsiteY1-56" fmla="*/ 135082 h 247245"/>
                    <a:gd name="connsiteX2-57" fmla="*/ 618626 w 684305"/>
                    <a:gd name="connsiteY2-58" fmla="*/ 155864 h 247245"/>
                    <a:gd name="connsiteX3-59" fmla="*/ 673743 w 684305"/>
                    <a:gd name="connsiteY3-60" fmla="*/ 175223 h 247245"/>
                    <a:gd name="connsiteX4-61" fmla="*/ 642924 w 684305"/>
                    <a:gd name="connsiteY4-62" fmla="*/ 247244 h 247245"/>
                    <a:gd name="connsiteX0-63" fmla="*/ 5562 w 694353"/>
                    <a:gd name="connsiteY0-64" fmla="*/ 0 h 247243"/>
                    <a:gd name="connsiteX1-65" fmla="*/ 88689 w 694353"/>
                    <a:gd name="connsiteY1-66" fmla="*/ 135082 h 247243"/>
                    <a:gd name="connsiteX2-67" fmla="*/ 618626 w 694353"/>
                    <a:gd name="connsiteY2-68" fmla="*/ 155864 h 247243"/>
                    <a:gd name="connsiteX3-69" fmla="*/ 688610 w 694353"/>
                    <a:gd name="connsiteY3-70" fmla="*/ 203941 h 247243"/>
                    <a:gd name="connsiteX4-71" fmla="*/ 642924 w 694353"/>
                    <a:gd name="connsiteY4-72" fmla="*/ 247244 h 247243"/>
                    <a:gd name="connsiteX0-73" fmla="*/ 5562 w 688656"/>
                    <a:gd name="connsiteY0-74" fmla="*/ 0 h 247245"/>
                    <a:gd name="connsiteX1-75" fmla="*/ 88689 w 688656"/>
                    <a:gd name="connsiteY1-76" fmla="*/ 135082 h 247245"/>
                    <a:gd name="connsiteX2-77" fmla="*/ 618626 w 688656"/>
                    <a:gd name="connsiteY2-78" fmla="*/ 155864 h 247245"/>
                    <a:gd name="connsiteX3-79" fmla="*/ 688610 w 688656"/>
                    <a:gd name="connsiteY3-80" fmla="*/ 203941 h 247245"/>
                    <a:gd name="connsiteX4-81" fmla="*/ 642924 w 688656"/>
                    <a:gd name="connsiteY4-82" fmla="*/ 247244 h 247245"/>
                    <a:gd name="connsiteX0-83" fmla="*/ 5562 w 688655"/>
                    <a:gd name="connsiteY0-84" fmla="*/ 0 h 247243"/>
                    <a:gd name="connsiteX1-85" fmla="*/ 88689 w 688655"/>
                    <a:gd name="connsiteY1-86" fmla="*/ 135082 h 247243"/>
                    <a:gd name="connsiteX2-87" fmla="*/ 618626 w 688655"/>
                    <a:gd name="connsiteY2-88" fmla="*/ 155864 h 247243"/>
                    <a:gd name="connsiteX3-89" fmla="*/ 688610 w 688655"/>
                    <a:gd name="connsiteY3-90" fmla="*/ 203941 h 247243"/>
                    <a:gd name="connsiteX4-91" fmla="*/ 642924 w 688655"/>
                    <a:gd name="connsiteY4-92" fmla="*/ 247244 h 247243"/>
                    <a:gd name="connsiteX0-93" fmla="*/ 5562 w 688655"/>
                    <a:gd name="connsiteY0-94" fmla="*/ 0 h 203941"/>
                    <a:gd name="connsiteX1-95" fmla="*/ 88689 w 688655"/>
                    <a:gd name="connsiteY1-96" fmla="*/ 135082 h 203941"/>
                    <a:gd name="connsiteX2-97" fmla="*/ 618626 w 688655"/>
                    <a:gd name="connsiteY2-98" fmla="*/ 155864 h 203941"/>
                    <a:gd name="connsiteX3-99" fmla="*/ 688610 w 688655"/>
                    <a:gd name="connsiteY3-100" fmla="*/ 203941 h 203941"/>
                    <a:gd name="connsiteX0-101" fmla="*/ 5562 w 677530"/>
                    <a:gd name="connsiteY0-102" fmla="*/ 0 h 242131"/>
                    <a:gd name="connsiteX1-103" fmla="*/ 88689 w 677530"/>
                    <a:gd name="connsiteY1-104" fmla="*/ 135082 h 242131"/>
                    <a:gd name="connsiteX2-105" fmla="*/ 618626 w 677530"/>
                    <a:gd name="connsiteY2-106" fmla="*/ 155864 h 242131"/>
                    <a:gd name="connsiteX3-107" fmla="*/ 670817 w 677530"/>
                    <a:gd name="connsiteY3-108" fmla="*/ 242131 h 242131"/>
                    <a:gd name="connsiteX0-109" fmla="*/ 5562 w 664333"/>
                    <a:gd name="connsiteY0-110" fmla="*/ 0 h 238712"/>
                    <a:gd name="connsiteX1-111" fmla="*/ 88689 w 664333"/>
                    <a:gd name="connsiteY1-112" fmla="*/ 135082 h 238712"/>
                    <a:gd name="connsiteX2-113" fmla="*/ 618626 w 664333"/>
                    <a:gd name="connsiteY2-114" fmla="*/ 155864 h 238712"/>
                    <a:gd name="connsiteX3-115" fmla="*/ 642752 w 664333"/>
                    <a:gd name="connsiteY3-116" fmla="*/ 238712 h 238712"/>
                    <a:gd name="connsiteX0-117" fmla="*/ 5562 w 711991"/>
                    <a:gd name="connsiteY0-118" fmla="*/ 0 h 314413"/>
                    <a:gd name="connsiteX1-119" fmla="*/ 88689 w 711991"/>
                    <a:gd name="connsiteY1-120" fmla="*/ 135082 h 314413"/>
                    <a:gd name="connsiteX2-121" fmla="*/ 618626 w 711991"/>
                    <a:gd name="connsiteY2-122" fmla="*/ 155864 h 314413"/>
                    <a:gd name="connsiteX3-123" fmla="*/ 711991 w 711991"/>
                    <a:gd name="connsiteY3-124" fmla="*/ 314414 h 314413"/>
                    <a:gd name="connsiteX0-125" fmla="*/ 5562 w 665363"/>
                    <a:gd name="connsiteY0-126" fmla="*/ 0 h 272655"/>
                    <a:gd name="connsiteX1-127" fmla="*/ 88689 w 665363"/>
                    <a:gd name="connsiteY1-128" fmla="*/ 135082 h 272655"/>
                    <a:gd name="connsiteX2-129" fmla="*/ 618626 w 665363"/>
                    <a:gd name="connsiteY2-130" fmla="*/ 155864 h 272655"/>
                    <a:gd name="connsiteX3-131" fmla="*/ 645298 w 665363"/>
                    <a:gd name="connsiteY3-132" fmla="*/ 272656 h 272655"/>
                    <a:gd name="connsiteX0-133" fmla="*/ 5562 w 676446"/>
                    <a:gd name="connsiteY0-134" fmla="*/ 0 h 272657"/>
                    <a:gd name="connsiteX1-135" fmla="*/ 88689 w 676446"/>
                    <a:gd name="connsiteY1-136" fmla="*/ 135082 h 272657"/>
                    <a:gd name="connsiteX2-137" fmla="*/ 618626 w 676446"/>
                    <a:gd name="connsiteY2-138" fmla="*/ 155864 h 272657"/>
                    <a:gd name="connsiteX3-139" fmla="*/ 645298 w 676446"/>
                    <a:gd name="connsiteY3-140" fmla="*/ 272656 h 272657"/>
                    <a:gd name="connsiteX0-141" fmla="*/ 20123 w 691007"/>
                    <a:gd name="connsiteY0-142" fmla="*/ 0 h 272655"/>
                    <a:gd name="connsiteX1-143" fmla="*/ 103250 w 691007"/>
                    <a:gd name="connsiteY1-144" fmla="*/ 135082 h 272655"/>
                    <a:gd name="connsiteX2-145" fmla="*/ 633187 w 691007"/>
                    <a:gd name="connsiteY2-146" fmla="*/ 155864 h 272655"/>
                    <a:gd name="connsiteX3-147" fmla="*/ 659859 w 691007"/>
                    <a:gd name="connsiteY3-148" fmla="*/ 272656 h 272655"/>
                    <a:gd name="connsiteX0-149" fmla="*/ 17841 w 701337"/>
                    <a:gd name="connsiteY0-150" fmla="*/ 1 h 260740"/>
                    <a:gd name="connsiteX1-151" fmla="*/ 113580 w 701337"/>
                    <a:gd name="connsiteY1-152" fmla="*/ 123165 h 260740"/>
                    <a:gd name="connsiteX2-153" fmla="*/ 643517 w 701337"/>
                    <a:gd name="connsiteY2-154" fmla="*/ 143947 h 260740"/>
                    <a:gd name="connsiteX3-155" fmla="*/ 670189 w 701337"/>
                    <a:gd name="connsiteY3-156" fmla="*/ 260739 h 26074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701337" h="260740">
                      <a:moveTo>
                        <a:pt x="17841" y="1"/>
                      </a:moveTo>
                      <a:cubicBezTo>
                        <a:pt x="-24636" y="70720"/>
                        <a:pt x="9301" y="99174"/>
                        <a:pt x="113580" y="123165"/>
                      </a:cubicBezTo>
                      <a:cubicBezTo>
                        <a:pt x="217859" y="147156"/>
                        <a:pt x="525421" y="101115"/>
                        <a:pt x="643517" y="143947"/>
                      </a:cubicBezTo>
                      <a:cubicBezTo>
                        <a:pt x="761613" y="186779"/>
                        <a:pt x="660646" y="225217"/>
                        <a:pt x="670189" y="260739"/>
                      </a:cubicBez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7" name="任意多边形: 形状 26"/>
                <p:cNvSpPr/>
                <p:nvPr/>
              </p:nvSpPr>
              <p:spPr>
                <a:xfrm rot="16200000">
                  <a:off x="3227403" y="2605742"/>
                  <a:ext cx="618185" cy="145474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20556 w 666610"/>
                    <a:gd name="connsiteY0-2" fmla="*/ 0 h 218209"/>
                    <a:gd name="connsiteX1-3" fmla="*/ 103683 w 666610"/>
                    <a:gd name="connsiteY1-4" fmla="*/ 135082 h 218209"/>
                    <a:gd name="connsiteX2-5" fmla="*/ 633620 w 666610"/>
                    <a:gd name="connsiteY2-6" fmla="*/ 155864 h 218209"/>
                    <a:gd name="connsiteX3-7" fmla="*/ 612838 w 666610"/>
                    <a:gd name="connsiteY3-8" fmla="*/ 218209 h 218209"/>
                    <a:gd name="connsiteX4-9" fmla="*/ 612838 w 666610"/>
                    <a:gd name="connsiteY4-10" fmla="*/ 218209 h 21820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610" h="218209">
                      <a:moveTo>
                        <a:pt x="20556" y="0"/>
                      </a:moveTo>
                      <a:cubicBezTo>
                        <a:pt x="-22901" y="47056"/>
                        <a:pt x="1506" y="109105"/>
                        <a:pt x="103683" y="135082"/>
                      </a:cubicBezTo>
                      <a:cubicBezTo>
                        <a:pt x="205860" y="161059"/>
                        <a:pt x="548761" y="142010"/>
                        <a:pt x="633620" y="155864"/>
                      </a:cubicBezTo>
                      <a:cubicBezTo>
                        <a:pt x="718479" y="169718"/>
                        <a:pt x="612838" y="218209"/>
                        <a:pt x="612838" y="218209"/>
                      </a:cubicBezTo>
                      <a:lnTo>
                        <a:pt x="612838" y="218209"/>
                      </a:ln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8" name="任意多边形: 形状 26"/>
                <p:cNvSpPr/>
                <p:nvPr/>
              </p:nvSpPr>
              <p:spPr>
                <a:xfrm rot="16200000">
                  <a:off x="3355558" y="2615772"/>
                  <a:ext cx="583211" cy="140036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4572 w 623888"/>
                    <a:gd name="connsiteY0-2" fmla="*/ 0 h 218209"/>
                    <a:gd name="connsiteX1-3" fmla="*/ 87699 w 623888"/>
                    <a:gd name="connsiteY1-4" fmla="*/ 135082 h 218209"/>
                    <a:gd name="connsiteX2-5" fmla="*/ 581846 w 623888"/>
                    <a:gd name="connsiteY2-6" fmla="*/ 144776 h 218209"/>
                    <a:gd name="connsiteX3-7" fmla="*/ 596854 w 623888"/>
                    <a:gd name="connsiteY3-8" fmla="*/ 218209 h 218209"/>
                    <a:gd name="connsiteX4-9" fmla="*/ 596854 w 623888"/>
                    <a:gd name="connsiteY4-10" fmla="*/ 218209 h 218209"/>
                    <a:gd name="connsiteX0-11" fmla="*/ 4572 w 623887"/>
                    <a:gd name="connsiteY0-12" fmla="*/ 0 h 218209"/>
                    <a:gd name="connsiteX1-13" fmla="*/ 87699 w 623887"/>
                    <a:gd name="connsiteY1-14" fmla="*/ 135082 h 218209"/>
                    <a:gd name="connsiteX2-15" fmla="*/ 581846 w 623887"/>
                    <a:gd name="connsiteY2-16" fmla="*/ 144776 h 218209"/>
                    <a:gd name="connsiteX3-17" fmla="*/ 596854 w 623887"/>
                    <a:gd name="connsiteY3-18" fmla="*/ 218209 h 218209"/>
                    <a:gd name="connsiteX4-19" fmla="*/ 585412 w 623887"/>
                    <a:gd name="connsiteY4-20" fmla="*/ 203364 h 218209"/>
                    <a:gd name="connsiteX0-21" fmla="*/ 18961 w 638276"/>
                    <a:gd name="connsiteY0-22" fmla="*/ 0 h 218209"/>
                    <a:gd name="connsiteX1-23" fmla="*/ 102088 w 638276"/>
                    <a:gd name="connsiteY1-24" fmla="*/ 135082 h 218209"/>
                    <a:gd name="connsiteX2-25" fmla="*/ 596235 w 638276"/>
                    <a:gd name="connsiteY2-26" fmla="*/ 144776 h 218209"/>
                    <a:gd name="connsiteX3-27" fmla="*/ 611243 w 638276"/>
                    <a:gd name="connsiteY3-28" fmla="*/ 218209 h 218209"/>
                    <a:gd name="connsiteX4-29" fmla="*/ 599801 w 638276"/>
                    <a:gd name="connsiteY4-30" fmla="*/ 203364 h 218209"/>
                    <a:gd name="connsiteX0-31" fmla="*/ 21317 w 628897"/>
                    <a:gd name="connsiteY0-32" fmla="*/ 1 h 210053"/>
                    <a:gd name="connsiteX1-33" fmla="*/ 92709 w 628897"/>
                    <a:gd name="connsiteY1-34" fmla="*/ 126926 h 210053"/>
                    <a:gd name="connsiteX2-35" fmla="*/ 586856 w 628897"/>
                    <a:gd name="connsiteY2-36" fmla="*/ 136620 h 210053"/>
                    <a:gd name="connsiteX3-37" fmla="*/ 601864 w 628897"/>
                    <a:gd name="connsiteY3-38" fmla="*/ 210053 h 210053"/>
                    <a:gd name="connsiteX4-39" fmla="*/ 590422 w 628897"/>
                    <a:gd name="connsiteY4-40" fmla="*/ 195208 h 2100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28897" h="210053">
                      <a:moveTo>
                        <a:pt x="21317" y="1"/>
                      </a:moveTo>
                      <a:cubicBezTo>
                        <a:pt x="-21161" y="70718"/>
                        <a:pt x="-1547" y="104156"/>
                        <a:pt x="92709" y="126926"/>
                      </a:cubicBezTo>
                      <a:cubicBezTo>
                        <a:pt x="186965" y="149696"/>
                        <a:pt x="501997" y="122766"/>
                        <a:pt x="586856" y="136620"/>
                      </a:cubicBezTo>
                      <a:cubicBezTo>
                        <a:pt x="671715" y="150474"/>
                        <a:pt x="601864" y="210053"/>
                        <a:pt x="601864" y="210053"/>
                      </a:cubicBezTo>
                      <a:lnTo>
                        <a:pt x="590422" y="195208"/>
                      </a:ln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83" name="任意多边形: 形状 26"/>
              <p:cNvSpPr/>
              <p:nvPr/>
            </p:nvSpPr>
            <p:spPr>
              <a:xfrm rot="19562040" flipV="1">
                <a:off x="1431678" y="1701125"/>
                <a:ext cx="554926" cy="119410"/>
              </a:xfrm>
              <a:custGeom>
                <a:avLst/>
                <a:gdLst>
                  <a:gd name="connsiteX0" fmla="*/ 5562 w 651616"/>
                  <a:gd name="connsiteY0" fmla="*/ 0 h 218209"/>
                  <a:gd name="connsiteX1" fmla="*/ 88689 w 651616"/>
                  <a:gd name="connsiteY1" fmla="*/ 135082 h 218209"/>
                  <a:gd name="connsiteX2" fmla="*/ 618626 w 651616"/>
                  <a:gd name="connsiteY2" fmla="*/ 155864 h 218209"/>
                  <a:gd name="connsiteX3" fmla="*/ 597844 w 651616"/>
                  <a:gd name="connsiteY3" fmla="*/ 218209 h 218209"/>
                  <a:gd name="connsiteX4" fmla="*/ 597844 w 651616"/>
                  <a:gd name="connsiteY4" fmla="*/ 218209 h 218209"/>
                  <a:gd name="connsiteX0-1" fmla="*/ 3356 w 596372"/>
                  <a:gd name="connsiteY0-2" fmla="*/ 0 h 218209"/>
                  <a:gd name="connsiteX1-3" fmla="*/ 86483 w 596372"/>
                  <a:gd name="connsiteY1-4" fmla="*/ 135082 h 218209"/>
                  <a:gd name="connsiteX2-5" fmla="*/ 523917 w 596372"/>
                  <a:gd name="connsiteY2-6" fmla="*/ 151322 h 218209"/>
                  <a:gd name="connsiteX3-7" fmla="*/ 595638 w 596372"/>
                  <a:gd name="connsiteY3-8" fmla="*/ 218209 h 218209"/>
                  <a:gd name="connsiteX4-9" fmla="*/ 595638 w 596372"/>
                  <a:gd name="connsiteY4-10" fmla="*/ 218209 h 218209"/>
                  <a:gd name="connsiteX0-11" fmla="*/ 3356 w 596372"/>
                  <a:gd name="connsiteY0-12" fmla="*/ 0 h 238308"/>
                  <a:gd name="connsiteX1-13" fmla="*/ 86483 w 596372"/>
                  <a:gd name="connsiteY1-14" fmla="*/ 135082 h 238308"/>
                  <a:gd name="connsiteX2-15" fmla="*/ 523917 w 596372"/>
                  <a:gd name="connsiteY2-16" fmla="*/ 151322 h 238308"/>
                  <a:gd name="connsiteX3-17" fmla="*/ 595638 w 596372"/>
                  <a:gd name="connsiteY3-18" fmla="*/ 218209 h 238308"/>
                  <a:gd name="connsiteX4-19" fmla="*/ 512131 w 596372"/>
                  <a:gd name="connsiteY4-20" fmla="*/ 238308 h 238308"/>
                  <a:gd name="connsiteX0-21" fmla="*/ 3356 w 563184"/>
                  <a:gd name="connsiteY0-22" fmla="*/ 0 h 238308"/>
                  <a:gd name="connsiteX1-23" fmla="*/ 86483 w 563184"/>
                  <a:gd name="connsiteY1-24" fmla="*/ 135082 h 238308"/>
                  <a:gd name="connsiteX2-25" fmla="*/ 523917 w 563184"/>
                  <a:gd name="connsiteY2-26" fmla="*/ 151322 h 238308"/>
                  <a:gd name="connsiteX3-27" fmla="*/ 542246 w 563184"/>
                  <a:gd name="connsiteY3-28" fmla="*/ 194886 h 238308"/>
                  <a:gd name="connsiteX4-29" fmla="*/ 512131 w 563184"/>
                  <a:gd name="connsiteY4-30" fmla="*/ 238308 h 238308"/>
                  <a:gd name="connsiteX0-31" fmla="*/ 3356 w 563184"/>
                  <a:gd name="connsiteY0-32" fmla="*/ 0 h 236842"/>
                  <a:gd name="connsiteX1-33" fmla="*/ 86483 w 563184"/>
                  <a:gd name="connsiteY1-34" fmla="*/ 135082 h 236842"/>
                  <a:gd name="connsiteX2-35" fmla="*/ 523917 w 563184"/>
                  <a:gd name="connsiteY2-36" fmla="*/ 151322 h 236842"/>
                  <a:gd name="connsiteX3-37" fmla="*/ 542246 w 563184"/>
                  <a:gd name="connsiteY3-38" fmla="*/ 194886 h 236842"/>
                  <a:gd name="connsiteX4-39" fmla="*/ 500104 w 563184"/>
                  <a:gd name="connsiteY4-40" fmla="*/ 236842 h 236842"/>
                  <a:gd name="connsiteX0-41" fmla="*/ 3356 w 565483"/>
                  <a:gd name="connsiteY0-42" fmla="*/ 0 h 236842"/>
                  <a:gd name="connsiteX1-43" fmla="*/ 86483 w 565483"/>
                  <a:gd name="connsiteY1-44" fmla="*/ 135082 h 236842"/>
                  <a:gd name="connsiteX2-45" fmla="*/ 523917 w 565483"/>
                  <a:gd name="connsiteY2-46" fmla="*/ 151322 h 236842"/>
                  <a:gd name="connsiteX3-47" fmla="*/ 547529 w 565483"/>
                  <a:gd name="connsiteY3-48" fmla="*/ 212346 h 236842"/>
                  <a:gd name="connsiteX4-49" fmla="*/ 500104 w 565483"/>
                  <a:gd name="connsiteY4-50" fmla="*/ 236842 h 23684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565483" h="236842">
                    <a:moveTo>
                      <a:pt x="3356" y="0"/>
                    </a:moveTo>
                    <a:cubicBezTo>
                      <a:pt x="-6169" y="54552"/>
                      <a:pt x="-277" y="109862"/>
                      <a:pt x="86483" y="135082"/>
                    </a:cubicBezTo>
                    <a:cubicBezTo>
                      <a:pt x="173243" y="160302"/>
                      <a:pt x="447076" y="138445"/>
                      <a:pt x="523917" y="151322"/>
                    </a:cubicBezTo>
                    <a:cubicBezTo>
                      <a:pt x="600758" y="164199"/>
                      <a:pt x="547529" y="212346"/>
                      <a:pt x="547529" y="212346"/>
                    </a:cubicBezTo>
                    <a:lnTo>
                      <a:pt x="500104" y="236842"/>
                    </a:lnTo>
                  </a:path>
                </a:pathLst>
              </a:custGeom>
              <a:noFill/>
              <a:ln w="317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4" name="任意多边形: 形状 26"/>
              <p:cNvSpPr/>
              <p:nvPr/>
            </p:nvSpPr>
            <p:spPr>
              <a:xfrm rot="19562040" flipV="1">
                <a:off x="1386480" y="1639600"/>
                <a:ext cx="632065" cy="79830"/>
              </a:xfrm>
              <a:custGeom>
                <a:avLst/>
                <a:gdLst>
                  <a:gd name="connsiteX0" fmla="*/ 5562 w 651616"/>
                  <a:gd name="connsiteY0" fmla="*/ 0 h 218209"/>
                  <a:gd name="connsiteX1" fmla="*/ 88689 w 651616"/>
                  <a:gd name="connsiteY1" fmla="*/ 135082 h 218209"/>
                  <a:gd name="connsiteX2" fmla="*/ 618626 w 651616"/>
                  <a:gd name="connsiteY2" fmla="*/ 155864 h 218209"/>
                  <a:gd name="connsiteX3" fmla="*/ 597844 w 651616"/>
                  <a:gd name="connsiteY3" fmla="*/ 218209 h 218209"/>
                  <a:gd name="connsiteX4" fmla="*/ 597844 w 651616"/>
                  <a:gd name="connsiteY4" fmla="*/ 218209 h 218209"/>
                  <a:gd name="connsiteX0-1" fmla="*/ 5562 w 651616"/>
                  <a:gd name="connsiteY0-2" fmla="*/ 0 h 218209"/>
                  <a:gd name="connsiteX1-3" fmla="*/ 88689 w 651616"/>
                  <a:gd name="connsiteY1-4" fmla="*/ 135082 h 218209"/>
                  <a:gd name="connsiteX2-5" fmla="*/ 618626 w 651616"/>
                  <a:gd name="connsiteY2-6" fmla="*/ 155864 h 218209"/>
                  <a:gd name="connsiteX3-7" fmla="*/ 597844 w 651616"/>
                  <a:gd name="connsiteY3-8" fmla="*/ 218209 h 218209"/>
                  <a:gd name="connsiteX0-9" fmla="*/ 5562 w 618626"/>
                  <a:gd name="connsiteY0-10" fmla="*/ 0 h 155864"/>
                  <a:gd name="connsiteX1-11" fmla="*/ 88689 w 618626"/>
                  <a:gd name="connsiteY1-12" fmla="*/ 135082 h 155864"/>
                  <a:gd name="connsiteX2-13" fmla="*/ 618626 w 618626"/>
                  <a:gd name="connsiteY2-14" fmla="*/ 155864 h 155864"/>
                  <a:gd name="connsiteX0-15" fmla="*/ 6349 w 644090"/>
                  <a:gd name="connsiteY0-16" fmla="*/ 0 h 158337"/>
                  <a:gd name="connsiteX1-17" fmla="*/ 89476 w 644090"/>
                  <a:gd name="connsiteY1-18" fmla="*/ 135082 h 158337"/>
                  <a:gd name="connsiteX2-19" fmla="*/ 644090 w 644090"/>
                  <a:gd name="connsiteY2-20" fmla="*/ 158337 h 1583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644090" h="158337">
                    <a:moveTo>
                      <a:pt x="6349" y="0"/>
                    </a:moveTo>
                    <a:cubicBezTo>
                      <a:pt x="-3176" y="54552"/>
                      <a:pt x="-16814" y="108692"/>
                      <a:pt x="89476" y="135082"/>
                    </a:cubicBezTo>
                    <a:cubicBezTo>
                      <a:pt x="195766" y="161472"/>
                      <a:pt x="559231" y="144483"/>
                      <a:pt x="644090" y="158337"/>
                    </a:cubicBezTo>
                  </a:path>
                </a:pathLst>
              </a:custGeom>
              <a:noFill/>
              <a:ln w="317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81" name="任意多边形: 形状 26"/>
            <p:cNvSpPr/>
            <p:nvPr/>
          </p:nvSpPr>
          <p:spPr>
            <a:xfrm rot="7849497">
              <a:off x="3018865" y="2047237"/>
              <a:ext cx="497771" cy="111014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3356 w 596372"/>
                <a:gd name="connsiteY0-2" fmla="*/ 0 h 218209"/>
                <a:gd name="connsiteX1-3" fmla="*/ 86483 w 596372"/>
                <a:gd name="connsiteY1-4" fmla="*/ 135082 h 218209"/>
                <a:gd name="connsiteX2-5" fmla="*/ 523917 w 596372"/>
                <a:gd name="connsiteY2-6" fmla="*/ 151322 h 218209"/>
                <a:gd name="connsiteX3-7" fmla="*/ 595638 w 596372"/>
                <a:gd name="connsiteY3-8" fmla="*/ 218209 h 218209"/>
                <a:gd name="connsiteX4-9" fmla="*/ 595638 w 596372"/>
                <a:gd name="connsiteY4-10" fmla="*/ 218209 h 218209"/>
                <a:gd name="connsiteX0-11" fmla="*/ 3356 w 596372"/>
                <a:gd name="connsiteY0-12" fmla="*/ 0 h 238308"/>
                <a:gd name="connsiteX1-13" fmla="*/ 86483 w 596372"/>
                <a:gd name="connsiteY1-14" fmla="*/ 135082 h 238308"/>
                <a:gd name="connsiteX2-15" fmla="*/ 523917 w 596372"/>
                <a:gd name="connsiteY2-16" fmla="*/ 151322 h 238308"/>
                <a:gd name="connsiteX3-17" fmla="*/ 595638 w 596372"/>
                <a:gd name="connsiteY3-18" fmla="*/ 218209 h 238308"/>
                <a:gd name="connsiteX4-19" fmla="*/ 512131 w 596372"/>
                <a:gd name="connsiteY4-20" fmla="*/ 238308 h 238308"/>
                <a:gd name="connsiteX0-21" fmla="*/ 3356 w 563184"/>
                <a:gd name="connsiteY0-22" fmla="*/ 0 h 238308"/>
                <a:gd name="connsiteX1-23" fmla="*/ 86483 w 563184"/>
                <a:gd name="connsiteY1-24" fmla="*/ 135082 h 238308"/>
                <a:gd name="connsiteX2-25" fmla="*/ 523917 w 563184"/>
                <a:gd name="connsiteY2-26" fmla="*/ 151322 h 238308"/>
                <a:gd name="connsiteX3-27" fmla="*/ 542246 w 563184"/>
                <a:gd name="connsiteY3-28" fmla="*/ 194886 h 238308"/>
                <a:gd name="connsiteX4-29" fmla="*/ 512131 w 563184"/>
                <a:gd name="connsiteY4-30" fmla="*/ 238308 h 238308"/>
                <a:gd name="connsiteX0-31" fmla="*/ 3356 w 563184"/>
                <a:gd name="connsiteY0-32" fmla="*/ 0 h 236842"/>
                <a:gd name="connsiteX1-33" fmla="*/ 86483 w 563184"/>
                <a:gd name="connsiteY1-34" fmla="*/ 135082 h 236842"/>
                <a:gd name="connsiteX2-35" fmla="*/ 523917 w 563184"/>
                <a:gd name="connsiteY2-36" fmla="*/ 151322 h 236842"/>
                <a:gd name="connsiteX3-37" fmla="*/ 542246 w 563184"/>
                <a:gd name="connsiteY3-38" fmla="*/ 194886 h 236842"/>
                <a:gd name="connsiteX4-39" fmla="*/ 500104 w 563184"/>
                <a:gd name="connsiteY4-40" fmla="*/ 236842 h 236842"/>
                <a:gd name="connsiteX0-41" fmla="*/ 3356 w 565483"/>
                <a:gd name="connsiteY0-42" fmla="*/ 0 h 236842"/>
                <a:gd name="connsiteX1-43" fmla="*/ 86483 w 565483"/>
                <a:gd name="connsiteY1-44" fmla="*/ 135082 h 236842"/>
                <a:gd name="connsiteX2-45" fmla="*/ 523917 w 565483"/>
                <a:gd name="connsiteY2-46" fmla="*/ 151322 h 236842"/>
                <a:gd name="connsiteX3-47" fmla="*/ 547529 w 565483"/>
                <a:gd name="connsiteY3-48" fmla="*/ 212346 h 236842"/>
                <a:gd name="connsiteX4-49" fmla="*/ 500104 w 565483"/>
                <a:gd name="connsiteY4-50" fmla="*/ 236842 h 236842"/>
                <a:gd name="connsiteX0-51" fmla="*/ 3356 w 587996"/>
                <a:gd name="connsiteY0-52" fmla="*/ 0 h 236842"/>
                <a:gd name="connsiteX1-53" fmla="*/ 86483 w 587996"/>
                <a:gd name="connsiteY1-54" fmla="*/ 135082 h 236842"/>
                <a:gd name="connsiteX2-55" fmla="*/ 523917 w 587996"/>
                <a:gd name="connsiteY2-56" fmla="*/ 151322 h 236842"/>
                <a:gd name="connsiteX3-57" fmla="*/ 585469 w 587996"/>
                <a:gd name="connsiteY3-58" fmla="*/ 220330 h 236842"/>
                <a:gd name="connsiteX4-59" fmla="*/ 500104 w 587996"/>
                <a:gd name="connsiteY4-60" fmla="*/ 236842 h 236842"/>
                <a:gd name="connsiteX0-61" fmla="*/ 3356 w 587996"/>
                <a:gd name="connsiteY0-62" fmla="*/ 0 h 244339"/>
                <a:gd name="connsiteX1-63" fmla="*/ 86483 w 587996"/>
                <a:gd name="connsiteY1-64" fmla="*/ 135082 h 244339"/>
                <a:gd name="connsiteX2-65" fmla="*/ 523917 w 587996"/>
                <a:gd name="connsiteY2-66" fmla="*/ 151322 h 244339"/>
                <a:gd name="connsiteX3-67" fmla="*/ 585469 w 587996"/>
                <a:gd name="connsiteY3-68" fmla="*/ 220330 h 244339"/>
                <a:gd name="connsiteX4-69" fmla="*/ 534036 w 587996"/>
                <a:gd name="connsiteY4-70" fmla="*/ 244339 h 244339"/>
                <a:gd name="connsiteX0-71" fmla="*/ 3559 w 591992"/>
                <a:gd name="connsiteY0-72" fmla="*/ 0 h 244339"/>
                <a:gd name="connsiteX1-73" fmla="*/ 86686 w 591992"/>
                <a:gd name="connsiteY1-74" fmla="*/ 135082 h 244339"/>
                <a:gd name="connsiteX2-75" fmla="*/ 535168 w 591992"/>
                <a:gd name="connsiteY2-76" fmla="*/ 129124 h 244339"/>
                <a:gd name="connsiteX3-77" fmla="*/ 585672 w 591992"/>
                <a:gd name="connsiteY3-78" fmla="*/ 220330 h 244339"/>
                <a:gd name="connsiteX4-79" fmla="*/ 534239 w 591992"/>
                <a:gd name="connsiteY4-80" fmla="*/ 244339 h 244339"/>
                <a:gd name="connsiteX0-81" fmla="*/ 3559 w 594181"/>
                <a:gd name="connsiteY0-82" fmla="*/ 0 h 244339"/>
                <a:gd name="connsiteX1-83" fmla="*/ 86686 w 594181"/>
                <a:gd name="connsiteY1-84" fmla="*/ 135082 h 244339"/>
                <a:gd name="connsiteX2-85" fmla="*/ 535168 w 594181"/>
                <a:gd name="connsiteY2-86" fmla="*/ 129124 h 244339"/>
                <a:gd name="connsiteX3-87" fmla="*/ 588993 w 594181"/>
                <a:gd name="connsiteY3-88" fmla="*/ 190464 h 244339"/>
                <a:gd name="connsiteX4-89" fmla="*/ 534239 w 594181"/>
                <a:gd name="connsiteY4-90" fmla="*/ 244339 h 244339"/>
                <a:gd name="connsiteX0-91" fmla="*/ 3559 w 594181"/>
                <a:gd name="connsiteY0-92" fmla="*/ 0 h 221164"/>
                <a:gd name="connsiteX1-93" fmla="*/ 86686 w 594181"/>
                <a:gd name="connsiteY1-94" fmla="*/ 135082 h 221164"/>
                <a:gd name="connsiteX2-95" fmla="*/ 535168 w 594181"/>
                <a:gd name="connsiteY2-96" fmla="*/ 129124 h 221164"/>
                <a:gd name="connsiteX3-97" fmla="*/ 588993 w 594181"/>
                <a:gd name="connsiteY3-98" fmla="*/ 190464 h 221164"/>
                <a:gd name="connsiteX4-99" fmla="*/ 537268 w 594181"/>
                <a:gd name="connsiteY4-100" fmla="*/ 221163 h 2211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94181" h="221164">
                  <a:moveTo>
                    <a:pt x="3559" y="0"/>
                  </a:moveTo>
                  <a:cubicBezTo>
                    <a:pt x="-5966" y="54552"/>
                    <a:pt x="-1915" y="113561"/>
                    <a:pt x="86686" y="135082"/>
                  </a:cubicBezTo>
                  <a:cubicBezTo>
                    <a:pt x="175287" y="156603"/>
                    <a:pt x="451450" y="119894"/>
                    <a:pt x="535168" y="129124"/>
                  </a:cubicBezTo>
                  <a:cubicBezTo>
                    <a:pt x="618886" y="138354"/>
                    <a:pt x="588993" y="190464"/>
                    <a:pt x="588993" y="190464"/>
                  </a:cubicBezTo>
                  <a:lnTo>
                    <a:pt x="537268" y="221163"/>
                  </a:lnTo>
                </a:path>
              </a:pathLst>
            </a:custGeom>
            <a:noFill/>
            <a:ln w="317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9" name="组合 288"/>
          <p:cNvGrpSpPr/>
          <p:nvPr/>
        </p:nvGrpSpPr>
        <p:grpSpPr>
          <a:xfrm rot="751663">
            <a:off x="4851062" y="1673968"/>
            <a:ext cx="359587" cy="542028"/>
            <a:chOff x="3066377" y="1779094"/>
            <a:chExt cx="520068" cy="783931"/>
          </a:xfrm>
        </p:grpSpPr>
        <p:grpSp>
          <p:nvGrpSpPr>
            <p:cNvPr id="290" name="组合 289"/>
            <p:cNvGrpSpPr/>
            <p:nvPr/>
          </p:nvGrpSpPr>
          <p:grpSpPr>
            <a:xfrm rot="5811537" flipV="1">
              <a:off x="2934445" y="1911026"/>
              <a:ext cx="783931" cy="520068"/>
              <a:chOff x="1386480" y="1639600"/>
              <a:chExt cx="918295" cy="522368"/>
            </a:xfrm>
          </p:grpSpPr>
          <p:grpSp>
            <p:nvGrpSpPr>
              <p:cNvPr id="292" name="组合 291"/>
              <p:cNvGrpSpPr/>
              <p:nvPr/>
            </p:nvGrpSpPr>
            <p:grpSpPr>
              <a:xfrm rot="14162040" flipV="1">
                <a:off x="1755887" y="1613080"/>
                <a:ext cx="336269" cy="761507"/>
                <a:chOff x="3272537" y="2308003"/>
                <a:chExt cx="444645" cy="719624"/>
              </a:xfrm>
            </p:grpSpPr>
            <p:sp>
              <p:nvSpPr>
                <p:cNvPr id="295" name="任意多边形: 形状 26"/>
                <p:cNvSpPr/>
                <p:nvPr/>
              </p:nvSpPr>
              <p:spPr>
                <a:xfrm rot="16200000">
                  <a:off x="2968103" y="2612437"/>
                  <a:ext cx="719624" cy="110756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7103 w 692188"/>
                    <a:gd name="connsiteY0-2" fmla="*/ 0 h 218209"/>
                    <a:gd name="connsiteX1-3" fmla="*/ 90230 w 692188"/>
                    <a:gd name="connsiteY1-4" fmla="*/ 135082 h 218209"/>
                    <a:gd name="connsiteX2-5" fmla="*/ 666418 w 692188"/>
                    <a:gd name="connsiteY2-6" fmla="*/ 158137 h 218209"/>
                    <a:gd name="connsiteX3-7" fmla="*/ 599385 w 692188"/>
                    <a:gd name="connsiteY3-8" fmla="*/ 218209 h 218209"/>
                    <a:gd name="connsiteX4-9" fmla="*/ 599385 w 692188"/>
                    <a:gd name="connsiteY4-10" fmla="*/ 218209 h 218209"/>
                    <a:gd name="connsiteX0-11" fmla="*/ 7103 w 804262"/>
                    <a:gd name="connsiteY0-12" fmla="*/ 0 h 418066"/>
                    <a:gd name="connsiteX1-13" fmla="*/ 90230 w 804262"/>
                    <a:gd name="connsiteY1-14" fmla="*/ 135082 h 418066"/>
                    <a:gd name="connsiteX2-15" fmla="*/ 666418 w 804262"/>
                    <a:gd name="connsiteY2-16" fmla="*/ 158137 h 418066"/>
                    <a:gd name="connsiteX3-17" fmla="*/ 599385 w 804262"/>
                    <a:gd name="connsiteY3-18" fmla="*/ 218209 h 418066"/>
                    <a:gd name="connsiteX4-19" fmla="*/ 804262 w 804262"/>
                    <a:gd name="connsiteY4-20" fmla="*/ 418065 h 418066"/>
                    <a:gd name="connsiteX0-21" fmla="*/ 7103 w 804262"/>
                    <a:gd name="connsiteY0-22" fmla="*/ 0 h 418064"/>
                    <a:gd name="connsiteX1-23" fmla="*/ 90230 w 804262"/>
                    <a:gd name="connsiteY1-24" fmla="*/ 135082 h 418064"/>
                    <a:gd name="connsiteX2-25" fmla="*/ 666418 w 804262"/>
                    <a:gd name="connsiteY2-26" fmla="*/ 158137 h 418064"/>
                    <a:gd name="connsiteX3-27" fmla="*/ 649061 w 804262"/>
                    <a:gd name="connsiteY3-28" fmla="*/ 234353 h 418064"/>
                    <a:gd name="connsiteX4-29" fmla="*/ 804262 w 804262"/>
                    <a:gd name="connsiteY4-30" fmla="*/ 418065 h 418064"/>
                    <a:gd name="connsiteX0-31" fmla="*/ 7103 w 703746"/>
                    <a:gd name="connsiteY0-32" fmla="*/ 0 h 234354"/>
                    <a:gd name="connsiteX1-33" fmla="*/ 90230 w 703746"/>
                    <a:gd name="connsiteY1-34" fmla="*/ 135082 h 234354"/>
                    <a:gd name="connsiteX2-35" fmla="*/ 666418 w 703746"/>
                    <a:gd name="connsiteY2-36" fmla="*/ 158137 h 234354"/>
                    <a:gd name="connsiteX3-37" fmla="*/ 649061 w 703746"/>
                    <a:gd name="connsiteY3-38" fmla="*/ 234353 h 234354"/>
                    <a:gd name="connsiteX0-39" fmla="*/ 7103 w 708469"/>
                    <a:gd name="connsiteY0-40" fmla="*/ 0 h 249688"/>
                    <a:gd name="connsiteX1-41" fmla="*/ 90230 w 708469"/>
                    <a:gd name="connsiteY1-42" fmla="*/ 135082 h 249688"/>
                    <a:gd name="connsiteX2-43" fmla="*/ 666418 w 708469"/>
                    <a:gd name="connsiteY2-44" fmla="*/ 158137 h 249688"/>
                    <a:gd name="connsiteX3-45" fmla="*/ 664513 w 708469"/>
                    <a:gd name="connsiteY3-46" fmla="*/ 249688 h 249688"/>
                    <a:gd name="connsiteX0-47" fmla="*/ 1435 w 767430"/>
                    <a:gd name="connsiteY0-48" fmla="*/ -1 h 200383"/>
                    <a:gd name="connsiteX1-49" fmla="*/ 149191 w 767430"/>
                    <a:gd name="connsiteY1-50" fmla="*/ 85777 h 200383"/>
                    <a:gd name="connsiteX2-51" fmla="*/ 725379 w 767430"/>
                    <a:gd name="connsiteY2-52" fmla="*/ 108832 h 200383"/>
                    <a:gd name="connsiteX3-53" fmla="*/ 723474 w 767430"/>
                    <a:gd name="connsiteY3-54" fmla="*/ 200383 h 200383"/>
                    <a:gd name="connsiteX0-55" fmla="*/ 1067 w 787985"/>
                    <a:gd name="connsiteY0-56" fmla="*/ 0 h 182754"/>
                    <a:gd name="connsiteX1-57" fmla="*/ 169746 w 787985"/>
                    <a:gd name="connsiteY1-58" fmla="*/ 68148 h 182754"/>
                    <a:gd name="connsiteX2-59" fmla="*/ 745934 w 787985"/>
                    <a:gd name="connsiteY2-60" fmla="*/ 91203 h 182754"/>
                    <a:gd name="connsiteX3-61" fmla="*/ 744029 w 787985"/>
                    <a:gd name="connsiteY3-62" fmla="*/ 182754 h 182754"/>
                    <a:gd name="connsiteX0-63" fmla="*/ 0 w 786918"/>
                    <a:gd name="connsiteY0-64" fmla="*/ 0 h 182754"/>
                    <a:gd name="connsiteX1-65" fmla="*/ 168679 w 786918"/>
                    <a:gd name="connsiteY1-66" fmla="*/ 68148 h 182754"/>
                    <a:gd name="connsiteX2-67" fmla="*/ 744867 w 786918"/>
                    <a:gd name="connsiteY2-68" fmla="*/ 91203 h 182754"/>
                    <a:gd name="connsiteX3-69" fmla="*/ 742962 w 786918"/>
                    <a:gd name="connsiteY3-70" fmla="*/ 182754 h 182754"/>
                    <a:gd name="connsiteX0-71" fmla="*/ 0 w 786918"/>
                    <a:gd name="connsiteY0-72" fmla="*/ 110 h 182864"/>
                    <a:gd name="connsiteX1-73" fmla="*/ 168679 w 786918"/>
                    <a:gd name="connsiteY1-74" fmla="*/ 68258 h 182864"/>
                    <a:gd name="connsiteX2-75" fmla="*/ 744867 w 786918"/>
                    <a:gd name="connsiteY2-76" fmla="*/ 91313 h 182864"/>
                    <a:gd name="connsiteX3-77" fmla="*/ 742962 w 786918"/>
                    <a:gd name="connsiteY3-78" fmla="*/ 182864 h 182864"/>
                    <a:gd name="connsiteX0-79" fmla="*/ 0 w 786918"/>
                    <a:gd name="connsiteY0-80" fmla="*/ 0 h 182754"/>
                    <a:gd name="connsiteX1-81" fmla="*/ 168679 w 786918"/>
                    <a:gd name="connsiteY1-82" fmla="*/ 68148 h 182754"/>
                    <a:gd name="connsiteX2-83" fmla="*/ 744867 w 786918"/>
                    <a:gd name="connsiteY2-84" fmla="*/ 91203 h 182754"/>
                    <a:gd name="connsiteX3-85" fmla="*/ 742962 w 786918"/>
                    <a:gd name="connsiteY3-86" fmla="*/ 182754 h 182754"/>
                    <a:gd name="connsiteX0-87" fmla="*/ 0 w 787244"/>
                    <a:gd name="connsiteY0-88" fmla="*/ 0 h 182754"/>
                    <a:gd name="connsiteX1-89" fmla="*/ 164274 w 787244"/>
                    <a:gd name="connsiteY1-90" fmla="*/ 30614 h 182754"/>
                    <a:gd name="connsiteX2-91" fmla="*/ 744867 w 787244"/>
                    <a:gd name="connsiteY2-92" fmla="*/ 91203 h 182754"/>
                    <a:gd name="connsiteX3-93" fmla="*/ 742962 w 787244"/>
                    <a:gd name="connsiteY3-94" fmla="*/ 182754 h 182754"/>
                    <a:gd name="connsiteX0-95" fmla="*/ 0 w 622970"/>
                    <a:gd name="connsiteY0-96" fmla="*/ 0 h 152140"/>
                    <a:gd name="connsiteX1-97" fmla="*/ 580593 w 622970"/>
                    <a:gd name="connsiteY1-98" fmla="*/ 60589 h 152140"/>
                    <a:gd name="connsiteX2-99" fmla="*/ 578688 w 622970"/>
                    <a:gd name="connsiteY2-100" fmla="*/ 152140 h 152140"/>
                    <a:gd name="connsiteX0-101" fmla="*/ 0 w 775994"/>
                    <a:gd name="connsiteY0-102" fmla="*/ -1 h 166133"/>
                    <a:gd name="connsiteX1-103" fmla="*/ 723065 w 775994"/>
                    <a:gd name="connsiteY1-104" fmla="*/ 74582 h 166133"/>
                    <a:gd name="connsiteX2-105" fmla="*/ 721160 w 775994"/>
                    <a:gd name="connsiteY2-106" fmla="*/ 166133 h 16613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775994" h="166133">
                      <a:moveTo>
                        <a:pt x="0" y="-1"/>
                      </a:moveTo>
                      <a:cubicBezTo>
                        <a:pt x="124144" y="15199"/>
                        <a:pt x="602872" y="46893"/>
                        <a:pt x="723065" y="74582"/>
                      </a:cubicBezTo>
                      <a:cubicBezTo>
                        <a:pt x="843258" y="102271"/>
                        <a:pt x="721160" y="166133"/>
                        <a:pt x="721160" y="166133"/>
                      </a:cubicBez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6" name="任意多边形: 形状 26"/>
                <p:cNvSpPr/>
                <p:nvPr/>
              </p:nvSpPr>
              <p:spPr>
                <a:xfrm rot="16200000">
                  <a:off x="3099371" y="2585162"/>
                  <a:ext cx="650389" cy="173829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5562 w 687495"/>
                    <a:gd name="connsiteY0-2" fmla="*/ 0 h 218209"/>
                    <a:gd name="connsiteX1-3" fmla="*/ 88689 w 687495"/>
                    <a:gd name="connsiteY1-4" fmla="*/ 135082 h 218209"/>
                    <a:gd name="connsiteX2-5" fmla="*/ 618626 w 687495"/>
                    <a:gd name="connsiteY2-6" fmla="*/ 155864 h 218209"/>
                    <a:gd name="connsiteX3-7" fmla="*/ 678732 w 687495"/>
                    <a:gd name="connsiteY3-8" fmla="*/ 199374 h 218209"/>
                    <a:gd name="connsiteX4-9" fmla="*/ 597844 w 687495"/>
                    <a:gd name="connsiteY4-10" fmla="*/ 218209 h 218209"/>
                    <a:gd name="connsiteX5" fmla="*/ 597844 w 687495"/>
                    <a:gd name="connsiteY5" fmla="*/ 218209 h 218209"/>
                    <a:gd name="connsiteX0-11" fmla="*/ 5562 w 687494"/>
                    <a:gd name="connsiteY0-12" fmla="*/ 0 h 246265"/>
                    <a:gd name="connsiteX1-13" fmla="*/ 88689 w 687494"/>
                    <a:gd name="connsiteY1-14" fmla="*/ 135082 h 246265"/>
                    <a:gd name="connsiteX2-15" fmla="*/ 618626 w 687494"/>
                    <a:gd name="connsiteY2-16" fmla="*/ 155864 h 246265"/>
                    <a:gd name="connsiteX3-17" fmla="*/ 678732 w 687494"/>
                    <a:gd name="connsiteY3-18" fmla="*/ 199374 h 246265"/>
                    <a:gd name="connsiteX4-19" fmla="*/ 597844 w 687494"/>
                    <a:gd name="connsiteY4-20" fmla="*/ 218209 h 246265"/>
                    <a:gd name="connsiteX5-21" fmla="*/ 634907 w 687494"/>
                    <a:gd name="connsiteY5-22" fmla="*/ 246266 h 246265"/>
                    <a:gd name="connsiteX0-23" fmla="*/ 5562 w 687494"/>
                    <a:gd name="connsiteY0-24" fmla="*/ 0 h 218209"/>
                    <a:gd name="connsiteX1-25" fmla="*/ 88689 w 687494"/>
                    <a:gd name="connsiteY1-26" fmla="*/ 135082 h 218209"/>
                    <a:gd name="connsiteX2-27" fmla="*/ 618626 w 687494"/>
                    <a:gd name="connsiteY2-28" fmla="*/ 155864 h 218209"/>
                    <a:gd name="connsiteX3-29" fmla="*/ 678732 w 687494"/>
                    <a:gd name="connsiteY3-30" fmla="*/ 199374 h 218209"/>
                    <a:gd name="connsiteX4-31" fmla="*/ 597844 w 687494"/>
                    <a:gd name="connsiteY4-32" fmla="*/ 218209 h 218209"/>
                    <a:gd name="connsiteX0-33" fmla="*/ 5562 w 687494"/>
                    <a:gd name="connsiteY0-34" fmla="*/ 0 h 232885"/>
                    <a:gd name="connsiteX1-35" fmla="*/ 88689 w 687494"/>
                    <a:gd name="connsiteY1-36" fmla="*/ 135082 h 232885"/>
                    <a:gd name="connsiteX2-37" fmla="*/ 618626 w 687494"/>
                    <a:gd name="connsiteY2-38" fmla="*/ 155864 h 232885"/>
                    <a:gd name="connsiteX3-39" fmla="*/ 678732 w 687494"/>
                    <a:gd name="connsiteY3-40" fmla="*/ 199374 h 232885"/>
                    <a:gd name="connsiteX4-41" fmla="*/ 635491 w 687494"/>
                    <a:gd name="connsiteY4-42" fmla="*/ 232886 h 232885"/>
                    <a:gd name="connsiteX0-43" fmla="*/ 5562 w 684304"/>
                    <a:gd name="connsiteY0-44" fmla="*/ 0 h 232887"/>
                    <a:gd name="connsiteX1-45" fmla="*/ 88689 w 684304"/>
                    <a:gd name="connsiteY1-46" fmla="*/ 135082 h 232887"/>
                    <a:gd name="connsiteX2-47" fmla="*/ 618626 w 684304"/>
                    <a:gd name="connsiteY2-48" fmla="*/ 155864 h 232887"/>
                    <a:gd name="connsiteX3-49" fmla="*/ 673743 w 684304"/>
                    <a:gd name="connsiteY3-50" fmla="*/ 175223 h 232887"/>
                    <a:gd name="connsiteX4-51" fmla="*/ 635491 w 684304"/>
                    <a:gd name="connsiteY4-52" fmla="*/ 232886 h 232887"/>
                    <a:gd name="connsiteX0-53" fmla="*/ 5562 w 684305"/>
                    <a:gd name="connsiteY0-54" fmla="*/ 0 h 247245"/>
                    <a:gd name="connsiteX1-55" fmla="*/ 88689 w 684305"/>
                    <a:gd name="connsiteY1-56" fmla="*/ 135082 h 247245"/>
                    <a:gd name="connsiteX2-57" fmla="*/ 618626 w 684305"/>
                    <a:gd name="connsiteY2-58" fmla="*/ 155864 h 247245"/>
                    <a:gd name="connsiteX3-59" fmla="*/ 673743 w 684305"/>
                    <a:gd name="connsiteY3-60" fmla="*/ 175223 h 247245"/>
                    <a:gd name="connsiteX4-61" fmla="*/ 642924 w 684305"/>
                    <a:gd name="connsiteY4-62" fmla="*/ 247244 h 247245"/>
                    <a:gd name="connsiteX0-63" fmla="*/ 5562 w 694353"/>
                    <a:gd name="connsiteY0-64" fmla="*/ 0 h 247243"/>
                    <a:gd name="connsiteX1-65" fmla="*/ 88689 w 694353"/>
                    <a:gd name="connsiteY1-66" fmla="*/ 135082 h 247243"/>
                    <a:gd name="connsiteX2-67" fmla="*/ 618626 w 694353"/>
                    <a:gd name="connsiteY2-68" fmla="*/ 155864 h 247243"/>
                    <a:gd name="connsiteX3-69" fmla="*/ 688610 w 694353"/>
                    <a:gd name="connsiteY3-70" fmla="*/ 203941 h 247243"/>
                    <a:gd name="connsiteX4-71" fmla="*/ 642924 w 694353"/>
                    <a:gd name="connsiteY4-72" fmla="*/ 247244 h 247243"/>
                    <a:gd name="connsiteX0-73" fmla="*/ 5562 w 688656"/>
                    <a:gd name="connsiteY0-74" fmla="*/ 0 h 247245"/>
                    <a:gd name="connsiteX1-75" fmla="*/ 88689 w 688656"/>
                    <a:gd name="connsiteY1-76" fmla="*/ 135082 h 247245"/>
                    <a:gd name="connsiteX2-77" fmla="*/ 618626 w 688656"/>
                    <a:gd name="connsiteY2-78" fmla="*/ 155864 h 247245"/>
                    <a:gd name="connsiteX3-79" fmla="*/ 688610 w 688656"/>
                    <a:gd name="connsiteY3-80" fmla="*/ 203941 h 247245"/>
                    <a:gd name="connsiteX4-81" fmla="*/ 642924 w 688656"/>
                    <a:gd name="connsiteY4-82" fmla="*/ 247244 h 247245"/>
                    <a:gd name="connsiteX0-83" fmla="*/ 5562 w 688655"/>
                    <a:gd name="connsiteY0-84" fmla="*/ 0 h 247243"/>
                    <a:gd name="connsiteX1-85" fmla="*/ 88689 w 688655"/>
                    <a:gd name="connsiteY1-86" fmla="*/ 135082 h 247243"/>
                    <a:gd name="connsiteX2-87" fmla="*/ 618626 w 688655"/>
                    <a:gd name="connsiteY2-88" fmla="*/ 155864 h 247243"/>
                    <a:gd name="connsiteX3-89" fmla="*/ 688610 w 688655"/>
                    <a:gd name="connsiteY3-90" fmla="*/ 203941 h 247243"/>
                    <a:gd name="connsiteX4-91" fmla="*/ 642924 w 688655"/>
                    <a:gd name="connsiteY4-92" fmla="*/ 247244 h 247243"/>
                    <a:gd name="connsiteX0-93" fmla="*/ 5562 w 688655"/>
                    <a:gd name="connsiteY0-94" fmla="*/ 0 h 203941"/>
                    <a:gd name="connsiteX1-95" fmla="*/ 88689 w 688655"/>
                    <a:gd name="connsiteY1-96" fmla="*/ 135082 h 203941"/>
                    <a:gd name="connsiteX2-97" fmla="*/ 618626 w 688655"/>
                    <a:gd name="connsiteY2-98" fmla="*/ 155864 h 203941"/>
                    <a:gd name="connsiteX3-99" fmla="*/ 688610 w 688655"/>
                    <a:gd name="connsiteY3-100" fmla="*/ 203941 h 203941"/>
                    <a:gd name="connsiteX0-101" fmla="*/ 5562 w 677530"/>
                    <a:gd name="connsiteY0-102" fmla="*/ 0 h 242131"/>
                    <a:gd name="connsiteX1-103" fmla="*/ 88689 w 677530"/>
                    <a:gd name="connsiteY1-104" fmla="*/ 135082 h 242131"/>
                    <a:gd name="connsiteX2-105" fmla="*/ 618626 w 677530"/>
                    <a:gd name="connsiteY2-106" fmla="*/ 155864 h 242131"/>
                    <a:gd name="connsiteX3-107" fmla="*/ 670817 w 677530"/>
                    <a:gd name="connsiteY3-108" fmla="*/ 242131 h 242131"/>
                    <a:gd name="connsiteX0-109" fmla="*/ 5562 w 664333"/>
                    <a:gd name="connsiteY0-110" fmla="*/ 0 h 238712"/>
                    <a:gd name="connsiteX1-111" fmla="*/ 88689 w 664333"/>
                    <a:gd name="connsiteY1-112" fmla="*/ 135082 h 238712"/>
                    <a:gd name="connsiteX2-113" fmla="*/ 618626 w 664333"/>
                    <a:gd name="connsiteY2-114" fmla="*/ 155864 h 238712"/>
                    <a:gd name="connsiteX3-115" fmla="*/ 642752 w 664333"/>
                    <a:gd name="connsiteY3-116" fmla="*/ 238712 h 238712"/>
                    <a:gd name="connsiteX0-117" fmla="*/ 5562 w 711991"/>
                    <a:gd name="connsiteY0-118" fmla="*/ 0 h 314413"/>
                    <a:gd name="connsiteX1-119" fmla="*/ 88689 w 711991"/>
                    <a:gd name="connsiteY1-120" fmla="*/ 135082 h 314413"/>
                    <a:gd name="connsiteX2-121" fmla="*/ 618626 w 711991"/>
                    <a:gd name="connsiteY2-122" fmla="*/ 155864 h 314413"/>
                    <a:gd name="connsiteX3-123" fmla="*/ 711991 w 711991"/>
                    <a:gd name="connsiteY3-124" fmla="*/ 314414 h 314413"/>
                    <a:gd name="connsiteX0-125" fmla="*/ 5562 w 665363"/>
                    <a:gd name="connsiteY0-126" fmla="*/ 0 h 272655"/>
                    <a:gd name="connsiteX1-127" fmla="*/ 88689 w 665363"/>
                    <a:gd name="connsiteY1-128" fmla="*/ 135082 h 272655"/>
                    <a:gd name="connsiteX2-129" fmla="*/ 618626 w 665363"/>
                    <a:gd name="connsiteY2-130" fmla="*/ 155864 h 272655"/>
                    <a:gd name="connsiteX3-131" fmla="*/ 645298 w 665363"/>
                    <a:gd name="connsiteY3-132" fmla="*/ 272656 h 272655"/>
                    <a:gd name="connsiteX0-133" fmla="*/ 5562 w 676446"/>
                    <a:gd name="connsiteY0-134" fmla="*/ 0 h 272657"/>
                    <a:gd name="connsiteX1-135" fmla="*/ 88689 w 676446"/>
                    <a:gd name="connsiteY1-136" fmla="*/ 135082 h 272657"/>
                    <a:gd name="connsiteX2-137" fmla="*/ 618626 w 676446"/>
                    <a:gd name="connsiteY2-138" fmla="*/ 155864 h 272657"/>
                    <a:gd name="connsiteX3-139" fmla="*/ 645298 w 676446"/>
                    <a:gd name="connsiteY3-140" fmla="*/ 272656 h 272657"/>
                    <a:gd name="connsiteX0-141" fmla="*/ 20123 w 691007"/>
                    <a:gd name="connsiteY0-142" fmla="*/ 0 h 272655"/>
                    <a:gd name="connsiteX1-143" fmla="*/ 103250 w 691007"/>
                    <a:gd name="connsiteY1-144" fmla="*/ 135082 h 272655"/>
                    <a:gd name="connsiteX2-145" fmla="*/ 633187 w 691007"/>
                    <a:gd name="connsiteY2-146" fmla="*/ 155864 h 272655"/>
                    <a:gd name="connsiteX3-147" fmla="*/ 659859 w 691007"/>
                    <a:gd name="connsiteY3-148" fmla="*/ 272656 h 272655"/>
                    <a:gd name="connsiteX0-149" fmla="*/ 17841 w 701337"/>
                    <a:gd name="connsiteY0-150" fmla="*/ 1 h 260740"/>
                    <a:gd name="connsiteX1-151" fmla="*/ 113580 w 701337"/>
                    <a:gd name="connsiteY1-152" fmla="*/ 123165 h 260740"/>
                    <a:gd name="connsiteX2-153" fmla="*/ 643517 w 701337"/>
                    <a:gd name="connsiteY2-154" fmla="*/ 143947 h 260740"/>
                    <a:gd name="connsiteX3-155" fmla="*/ 670189 w 701337"/>
                    <a:gd name="connsiteY3-156" fmla="*/ 260739 h 26074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701337" h="260740">
                      <a:moveTo>
                        <a:pt x="17841" y="1"/>
                      </a:moveTo>
                      <a:cubicBezTo>
                        <a:pt x="-24636" y="70720"/>
                        <a:pt x="9301" y="99174"/>
                        <a:pt x="113580" y="123165"/>
                      </a:cubicBezTo>
                      <a:cubicBezTo>
                        <a:pt x="217859" y="147156"/>
                        <a:pt x="525421" y="101115"/>
                        <a:pt x="643517" y="143947"/>
                      </a:cubicBezTo>
                      <a:cubicBezTo>
                        <a:pt x="761613" y="186779"/>
                        <a:pt x="660646" y="225217"/>
                        <a:pt x="670189" y="260739"/>
                      </a:cubicBez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7" name="任意多边形: 形状 26"/>
                <p:cNvSpPr/>
                <p:nvPr/>
              </p:nvSpPr>
              <p:spPr>
                <a:xfrm rot="16200000">
                  <a:off x="3227403" y="2605742"/>
                  <a:ext cx="618185" cy="145474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20556 w 666610"/>
                    <a:gd name="connsiteY0-2" fmla="*/ 0 h 218209"/>
                    <a:gd name="connsiteX1-3" fmla="*/ 103683 w 666610"/>
                    <a:gd name="connsiteY1-4" fmla="*/ 135082 h 218209"/>
                    <a:gd name="connsiteX2-5" fmla="*/ 633620 w 666610"/>
                    <a:gd name="connsiteY2-6" fmla="*/ 155864 h 218209"/>
                    <a:gd name="connsiteX3-7" fmla="*/ 612838 w 666610"/>
                    <a:gd name="connsiteY3-8" fmla="*/ 218209 h 218209"/>
                    <a:gd name="connsiteX4-9" fmla="*/ 612838 w 666610"/>
                    <a:gd name="connsiteY4-10" fmla="*/ 218209 h 21820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610" h="218209">
                      <a:moveTo>
                        <a:pt x="20556" y="0"/>
                      </a:moveTo>
                      <a:cubicBezTo>
                        <a:pt x="-22901" y="47056"/>
                        <a:pt x="1506" y="109105"/>
                        <a:pt x="103683" y="135082"/>
                      </a:cubicBezTo>
                      <a:cubicBezTo>
                        <a:pt x="205860" y="161059"/>
                        <a:pt x="548761" y="142010"/>
                        <a:pt x="633620" y="155864"/>
                      </a:cubicBezTo>
                      <a:cubicBezTo>
                        <a:pt x="718479" y="169718"/>
                        <a:pt x="612838" y="218209"/>
                        <a:pt x="612838" y="218209"/>
                      </a:cubicBezTo>
                      <a:lnTo>
                        <a:pt x="612838" y="218209"/>
                      </a:ln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8" name="任意多边形: 形状 26"/>
                <p:cNvSpPr/>
                <p:nvPr/>
              </p:nvSpPr>
              <p:spPr>
                <a:xfrm rot="16200000">
                  <a:off x="3355558" y="2615772"/>
                  <a:ext cx="583211" cy="140036"/>
                </a:xfrm>
                <a:custGeom>
                  <a:avLst/>
                  <a:gdLst>
                    <a:gd name="connsiteX0" fmla="*/ 5562 w 651616"/>
                    <a:gd name="connsiteY0" fmla="*/ 0 h 218209"/>
                    <a:gd name="connsiteX1" fmla="*/ 88689 w 651616"/>
                    <a:gd name="connsiteY1" fmla="*/ 135082 h 218209"/>
                    <a:gd name="connsiteX2" fmla="*/ 618626 w 651616"/>
                    <a:gd name="connsiteY2" fmla="*/ 155864 h 218209"/>
                    <a:gd name="connsiteX3" fmla="*/ 597844 w 651616"/>
                    <a:gd name="connsiteY3" fmla="*/ 218209 h 218209"/>
                    <a:gd name="connsiteX4" fmla="*/ 597844 w 651616"/>
                    <a:gd name="connsiteY4" fmla="*/ 218209 h 218209"/>
                    <a:gd name="connsiteX0-1" fmla="*/ 4572 w 623888"/>
                    <a:gd name="connsiteY0-2" fmla="*/ 0 h 218209"/>
                    <a:gd name="connsiteX1-3" fmla="*/ 87699 w 623888"/>
                    <a:gd name="connsiteY1-4" fmla="*/ 135082 h 218209"/>
                    <a:gd name="connsiteX2-5" fmla="*/ 581846 w 623888"/>
                    <a:gd name="connsiteY2-6" fmla="*/ 144776 h 218209"/>
                    <a:gd name="connsiteX3-7" fmla="*/ 596854 w 623888"/>
                    <a:gd name="connsiteY3-8" fmla="*/ 218209 h 218209"/>
                    <a:gd name="connsiteX4-9" fmla="*/ 596854 w 623888"/>
                    <a:gd name="connsiteY4-10" fmla="*/ 218209 h 218209"/>
                    <a:gd name="connsiteX0-11" fmla="*/ 4572 w 623887"/>
                    <a:gd name="connsiteY0-12" fmla="*/ 0 h 218209"/>
                    <a:gd name="connsiteX1-13" fmla="*/ 87699 w 623887"/>
                    <a:gd name="connsiteY1-14" fmla="*/ 135082 h 218209"/>
                    <a:gd name="connsiteX2-15" fmla="*/ 581846 w 623887"/>
                    <a:gd name="connsiteY2-16" fmla="*/ 144776 h 218209"/>
                    <a:gd name="connsiteX3-17" fmla="*/ 596854 w 623887"/>
                    <a:gd name="connsiteY3-18" fmla="*/ 218209 h 218209"/>
                    <a:gd name="connsiteX4-19" fmla="*/ 585412 w 623887"/>
                    <a:gd name="connsiteY4-20" fmla="*/ 203364 h 218209"/>
                    <a:gd name="connsiteX0-21" fmla="*/ 18961 w 638276"/>
                    <a:gd name="connsiteY0-22" fmla="*/ 0 h 218209"/>
                    <a:gd name="connsiteX1-23" fmla="*/ 102088 w 638276"/>
                    <a:gd name="connsiteY1-24" fmla="*/ 135082 h 218209"/>
                    <a:gd name="connsiteX2-25" fmla="*/ 596235 w 638276"/>
                    <a:gd name="connsiteY2-26" fmla="*/ 144776 h 218209"/>
                    <a:gd name="connsiteX3-27" fmla="*/ 611243 w 638276"/>
                    <a:gd name="connsiteY3-28" fmla="*/ 218209 h 218209"/>
                    <a:gd name="connsiteX4-29" fmla="*/ 599801 w 638276"/>
                    <a:gd name="connsiteY4-30" fmla="*/ 203364 h 218209"/>
                    <a:gd name="connsiteX0-31" fmla="*/ 21317 w 628897"/>
                    <a:gd name="connsiteY0-32" fmla="*/ 1 h 210053"/>
                    <a:gd name="connsiteX1-33" fmla="*/ 92709 w 628897"/>
                    <a:gd name="connsiteY1-34" fmla="*/ 126926 h 210053"/>
                    <a:gd name="connsiteX2-35" fmla="*/ 586856 w 628897"/>
                    <a:gd name="connsiteY2-36" fmla="*/ 136620 h 210053"/>
                    <a:gd name="connsiteX3-37" fmla="*/ 601864 w 628897"/>
                    <a:gd name="connsiteY3-38" fmla="*/ 210053 h 210053"/>
                    <a:gd name="connsiteX4-39" fmla="*/ 590422 w 628897"/>
                    <a:gd name="connsiteY4-40" fmla="*/ 195208 h 2100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28897" h="210053">
                      <a:moveTo>
                        <a:pt x="21317" y="1"/>
                      </a:moveTo>
                      <a:cubicBezTo>
                        <a:pt x="-21161" y="70718"/>
                        <a:pt x="-1547" y="104156"/>
                        <a:pt x="92709" y="126926"/>
                      </a:cubicBezTo>
                      <a:cubicBezTo>
                        <a:pt x="186965" y="149696"/>
                        <a:pt x="501997" y="122766"/>
                        <a:pt x="586856" y="136620"/>
                      </a:cubicBezTo>
                      <a:cubicBezTo>
                        <a:pt x="671715" y="150474"/>
                        <a:pt x="601864" y="210053"/>
                        <a:pt x="601864" y="210053"/>
                      </a:cubicBezTo>
                      <a:lnTo>
                        <a:pt x="590422" y="195208"/>
                      </a:lnTo>
                    </a:path>
                  </a:pathLst>
                </a:custGeom>
                <a:noFill/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93" name="任意多边形: 形状 26"/>
              <p:cNvSpPr/>
              <p:nvPr/>
            </p:nvSpPr>
            <p:spPr>
              <a:xfrm rot="19562040" flipV="1">
                <a:off x="1431678" y="1701125"/>
                <a:ext cx="554926" cy="119410"/>
              </a:xfrm>
              <a:custGeom>
                <a:avLst/>
                <a:gdLst>
                  <a:gd name="connsiteX0" fmla="*/ 5562 w 651616"/>
                  <a:gd name="connsiteY0" fmla="*/ 0 h 218209"/>
                  <a:gd name="connsiteX1" fmla="*/ 88689 w 651616"/>
                  <a:gd name="connsiteY1" fmla="*/ 135082 h 218209"/>
                  <a:gd name="connsiteX2" fmla="*/ 618626 w 651616"/>
                  <a:gd name="connsiteY2" fmla="*/ 155864 h 218209"/>
                  <a:gd name="connsiteX3" fmla="*/ 597844 w 651616"/>
                  <a:gd name="connsiteY3" fmla="*/ 218209 h 218209"/>
                  <a:gd name="connsiteX4" fmla="*/ 597844 w 651616"/>
                  <a:gd name="connsiteY4" fmla="*/ 218209 h 218209"/>
                  <a:gd name="connsiteX0-1" fmla="*/ 3356 w 596372"/>
                  <a:gd name="connsiteY0-2" fmla="*/ 0 h 218209"/>
                  <a:gd name="connsiteX1-3" fmla="*/ 86483 w 596372"/>
                  <a:gd name="connsiteY1-4" fmla="*/ 135082 h 218209"/>
                  <a:gd name="connsiteX2-5" fmla="*/ 523917 w 596372"/>
                  <a:gd name="connsiteY2-6" fmla="*/ 151322 h 218209"/>
                  <a:gd name="connsiteX3-7" fmla="*/ 595638 w 596372"/>
                  <a:gd name="connsiteY3-8" fmla="*/ 218209 h 218209"/>
                  <a:gd name="connsiteX4-9" fmla="*/ 595638 w 596372"/>
                  <a:gd name="connsiteY4-10" fmla="*/ 218209 h 218209"/>
                  <a:gd name="connsiteX0-11" fmla="*/ 3356 w 596372"/>
                  <a:gd name="connsiteY0-12" fmla="*/ 0 h 238308"/>
                  <a:gd name="connsiteX1-13" fmla="*/ 86483 w 596372"/>
                  <a:gd name="connsiteY1-14" fmla="*/ 135082 h 238308"/>
                  <a:gd name="connsiteX2-15" fmla="*/ 523917 w 596372"/>
                  <a:gd name="connsiteY2-16" fmla="*/ 151322 h 238308"/>
                  <a:gd name="connsiteX3-17" fmla="*/ 595638 w 596372"/>
                  <a:gd name="connsiteY3-18" fmla="*/ 218209 h 238308"/>
                  <a:gd name="connsiteX4-19" fmla="*/ 512131 w 596372"/>
                  <a:gd name="connsiteY4-20" fmla="*/ 238308 h 238308"/>
                  <a:gd name="connsiteX0-21" fmla="*/ 3356 w 563184"/>
                  <a:gd name="connsiteY0-22" fmla="*/ 0 h 238308"/>
                  <a:gd name="connsiteX1-23" fmla="*/ 86483 w 563184"/>
                  <a:gd name="connsiteY1-24" fmla="*/ 135082 h 238308"/>
                  <a:gd name="connsiteX2-25" fmla="*/ 523917 w 563184"/>
                  <a:gd name="connsiteY2-26" fmla="*/ 151322 h 238308"/>
                  <a:gd name="connsiteX3-27" fmla="*/ 542246 w 563184"/>
                  <a:gd name="connsiteY3-28" fmla="*/ 194886 h 238308"/>
                  <a:gd name="connsiteX4-29" fmla="*/ 512131 w 563184"/>
                  <a:gd name="connsiteY4-30" fmla="*/ 238308 h 238308"/>
                  <a:gd name="connsiteX0-31" fmla="*/ 3356 w 563184"/>
                  <a:gd name="connsiteY0-32" fmla="*/ 0 h 236842"/>
                  <a:gd name="connsiteX1-33" fmla="*/ 86483 w 563184"/>
                  <a:gd name="connsiteY1-34" fmla="*/ 135082 h 236842"/>
                  <a:gd name="connsiteX2-35" fmla="*/ 523917 w 563184"/>
                  <a:gd name="connsiteY2-36" fmla="*/ 151322 h 236842"/>
                  <a:gd name="connsiteX3-37" fmla="*/ 542246 w 563184"/>
                  <a:gd name="connsiteY3-38" fmla="*/ 194886 h 236842"/>
                  <a:gd name="connsiteX4-39" fmla="*/ 500104 w 563184"/>
                  <a:gd name="connsiteY4-40" fmla="*/ 236842 h 236842"/>
                  <a:gd name="connsiteX0-41" fmla="*/ 3356 w 565483"/>
                  <a:gd name="connsiteY0-42" fmla="*/ 0 h 236842"/>
                  <a:gd name="connsiteX1-43" fmla="*/ 86483 w 565483"/>
                  <a:gd name="connsiteY1-44" fmla="*/ 135082 h 236842"/>
                  <a:gd name="connsiteX2-45" fmla="*/ 523917 w 565483"/>
                  <a:gd name="connsiteY2-46" fmla="*/ 151322 h 236842"/>
                  <a:gd name="connsiteX3-47" fmla="*/ 547529 w 565483"/>
                  <a:gd name="connsiteY3-48" fmla="*/ 212346 h 236842"/>
                  <a:gd name="connsiteX4-49" fmla="*/ 500104 w 565483"/>
                  <a:gd name="connsiteY4-50" fmla="*/ 236842 h 23684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565483" h="236842">
                    <a:moveTo>
                      <a:pt x="3356" y="0"/>
                    </a:moveTo>
                    <a:cubicBezTo>
                      <a:pt x="-6169" y="54552"/>
                      <a:pt x="-277" y="109862"/>
                      <a:pt x="86483" y="135082"/>
                    </a:cubicBezTo>
                    <a:cubicBezTo>
                      <a:pt x="173243" y="160302"/>
                      <a:pt x="447076" y="138445"/>
                      <a:pt x="523917" y="151322"/>
                    </a:cubicBezTo>
                    <a:cubicBezTo>
                      <a:pt x="600758" y="164199"/>
                      <a:pt x="547529" y="212346"/>
                      <a:pt x="547529" y="212346"/>
                    </a:cubicBezTo>
                    <a:lnTo>
                      <a:pt x="500104" y="236842"/>
                    </a:lnTo>
                  </a:path>
                </a:pathLst>
              </a:custGeom>
              <a:noFill/>
              <a:ln w="317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4" name="任意多边形: 形状 26"/>
              <p:cNvSpPr/>
              <p:nvPr/>
            </p:nvSpPr>
            <p:spPr>
              <a:xfrm rot="19562040" flipV="1">
                <a:off x="1386480" y="1639600"/>
                <a:ext cx="632065" cy="79830"/>
              </a:xfrm>
              <a:custGeom>
                <a:avLst/>
                <a:gdLst>
                  <a:gd name="connsiteX0" fmla="*/ 5562 w 651616"/>
                  <a:gd name="connsiteY0" fmla="*/ 0 h 218209"/>
                  <a:gd name="connsiteX1" fmla="*/ 88689 w 651616"/>
                  <a:gd name="connsiteY1" fmla="*/ 135082 h 218209"/>
                  <a:gd name="connsiteX2" fmla="*/ 618626 w 651616"/>
                  <a:gd name="connsiteY2" fmla="*/ 155864 h 218209"/>
                  <a:gd name="connsiteX3" fmla="*/ 597844 w 651616"/>
                  <a:gd name="connsiteY3" fmla="*/ 218209 h 218209"/>
                  <a:gd name="connsiteX4" fmla="*/ 597844 w 651616"/>
                  <a:gd name="connsiteY4" fmla="*/ 218209 h 218209"/>
                  <a:gd name="connsiteX0-1" fmla="*/ 5562 w 651616"/>
                  <a:gd name="connsiteY0-2" fmla="*/ 0 h 218209"/>
                  <a:gd name="connsiteX1-3" fmla="*/ 88689 w 651616"/>
                  <a:gd name="connsiteY1-4" fmla="*/ 135082 h 218209"/>
                  <a:gd name="connsiteX2-5" fmla="*/ 618626 w 651616"/>
                  <a:gd name="connsiteY2-6" fmla="*/ 155864 h 218209"/>
                  <a:gd name="connsiteX3-7" fmla="*/ 597844 w 651616"/>
                  <a:gd name="connsiteY3-8" fmla="*/ 218209 h 218209"/>
                  <a:gd name="connsiteX0-9" fmla="*/ 5562 w 618626"/>
                  <a:gd name="connsiteY0-10" fmla="*/ 0 h 155864"/>
                  <a:gd name="connsiteX1-11" fmla="*/ 88689 w 618626"/>
                  <a:gd name="connsiteY1-12" fmla="*/ 135082 h 155864"/>
                  <a:gd name="connsiteX2-13" fmla="*/ 618626 w 618626"/>
                  <a:gd name="connsiteY2-14" fmla="*/ 155864 h 155864"/>
                  <a:gd name="connsiteX0-15" fmla="*/ 6349 w 644090"/>
                  <a:gd name="connsiteY0-16" fmla="*/ 0 h 158337"/>
                  <a:gd name="connsiteX1-17" fmla="*/ 89476 w 644090"/>
                  <a:gd name="connsiteY1-18" fmla="*/ 135082 h 158337"/>
                  <a:gd name="connsiteX2-19" fmla="*/ 644090 w 644090"/>
                  <a:gd name="connsiteY2-20" fmla="*/ 158337 h 1583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644090" h="158337">
                    <a:moveTo>
                      <a:pt x="6349" y="0"/>
                    </a:moveTo>
                    <a:cubicBezTo>
                      <a:pt x="-3176" y="54552"/>
                      <a:pt x="-16814" y="108692"/>
                      <a:pt x="89476" y="135082"/>
                    </a:cubicBezTo>
                    <a:cubicBezTo>
                      <a:pt x="195766" y="161472"/>
                      <a:pt x="559231" y="144483"/>
                      <a:pt x="644090" y="158337"/>
                    </a:cubicBezTo>
                  </a:path>
                </a:pathLst>
              </a:custGeom>
              <a:noFill/>
              <a:ln w="317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91" name="任意多边形: 形状 26"/>
            <p:cNvSpPr/>
            <p:nvPr/>
          </p:nvSpPr>
          <p:spPr>
            <a:xfrm rot="7849497">
              <a:off x="3018865" y="2047237"/>
              <a:ext cx="497771" cy="111014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3356 w 596372"/>
                <a:gd name="connsiteY0-2" fmla="*/ 0 h 218209"/>
                <a:gd name="connsiteX1-3" fmla="*/ 86483 w 596372"/>
                <a:gd name="connsiteY1-4" fmla="*/ 135082 h 218209"/>
                <a:gd name="connsiteX2-5" fmla="*/ 523917 w 596372"/>
                <a:gd name="connsiteY2-6" fmla="*/ 151322 h 218209"/>
                <a:gd name="connsiteX3-7" fmla="*/ 595638 w 596372"/>
                <a:gd name="connsiteY3-8" fmla="*/ 218209 h 218209"/>
                <a:gd name="connsiteX4-9" fmla="*/ 595638 w 596372"/>
                <a:gd name="connsiteY4-10" fmla="*/ 218209 h 218209"/>
                <a:gd name="connsiteX0-11" fmla="*/ 3356 w 596372"/>
                <a:gd name="connsiteY0-12" fmla="*/ 0 h 238308"/>
                <a:gd name="connsiteX1-13" fmla="*/ 86483 w 596372"/>
                <a:gd name="connsiteY1-14" fmla="*/ 135082 h 238308"/>
                <a:gd name="connsiteX2-15" fmla="*/ 523917 w 596372"/>
                <a:gd name="connsiteY2-16" fmla="*/ 151322 h 238308"/>
                <a:gd name="connsiteX3-17" fmla="*/ 595638 w 596372"/>
                <a:gd name="connsiteY3-18" fmla="*/ 218209 h 238308"/>
                <a:gd name="connsiteX4-19" fmla="*/ 512131 w 596372"/>
                <a:gd name="connsiteY4-20" fmla="*/ 238308 h 238308"/>
                <a:gd name="connsiteX0-21" fmla="*/ 3356 w 563184"/>
                <a:gd name="connsiteY0-22" fmla="*/ 0 h 238308"/>
                <a:gd name="connsiteX1-23" fmla="*/ 86483 w 563184"/>
                <a:gd name="connsiteY1-24" fmla="*/ 135082 h 238308"/>
                <a:gd name="connsiteX2-25" fmla="*/ 523917 w 563184"/>
                <a:gd name="connsiteY2-26" fmla="*/ 151322 h 238308"/>
                <a:gd name="connsiteX3-27" fmla="*/ 542246 w 563184"/>
                <a:gd name="connsiteY3-28" fmla="*/ 194886 h 238308"/>
                <a:gd name="connsiteX4-29" fmla="*/ 512131 w 563184"/>
                <a:gd name="connsiteY4-30" fmla="*/ 238308 h 238308"/>
                <a:gd name="connsiteX0-31" fmla="*/ 3356 w 563184"/>
                <a:gd name="connsiteY0-32" fmla="*/ 0 h 236842"/>
                <a:gd name="connsiteX1-33" fmla="*/ 86483 w 563184"/>
                <a:gd name="connsiteY1-34" fmla="*/ 135082 h 236842"/>
                <a:gd name="connsiteX2-35" fmla="*/ 523917 w 563184"/>
                <a:gd name="connsiteY2-36" fmla="*/ 151322 h 236842"/>
                <a:gd name="connsiteX3-37" fmla="*/ 542246 w 563184"/>
                <a:gd name="connsiteY3-38" fmla="*/ 194886 h 236842"/>
                <a:gd name="connsiteX4-39" fmla="*/ 500104 w 563184"/>
                <a:gd name="connsiteY4-40" fmla="*/ 236842 h 236842"/>
                <a:gd name="connsiteX0-41" fmla="*/ 3356 w 565483"/>
                <a:gd name="connsiteY0-42" fmla="*/ 0 h 236842"/>
                <a:gd name="connsiteX1-43" fmla="*/ 86483 w 565483"/>
                <a:gd name="connsiteY1-44" fmla="*/ 135082 h 236842"/>
                <a:gd name="connsiteX2-45" fmla="*/ 523917 w 565483"/>
                <a:gd name="connsiteY2-46" fmla="*/ 151322 h 236842"/>
                <a:gd name="connsiteX3-47" fmla="*/ 547529 w 565483"/>
                <a:gd name="connsiteY3-48" fmla="*/ 212346 h 236842"/>
                <a:gd name="connsiteX4-49" fmla="*/ 500104 w 565483"/>
                <a:gd name="connsiteY4-50" fmla="*/ 236842 h 236842"/>
                <a:gd name="connsiteX0-51" fmla="*/ 3356 w 587996"/>
                <a:gd name="connsiteY0-52" fmla="*/ 0 h 236842"/>
                <a:gd name="connsiteX1-53" fmla="*/ 86483 w 587996"/>
                <a:gd name="connsiteY1-54" fmla="*/ 135082 h 236842"/>
                <a:gd name="connsiteX2-55" fmla="*/ 523917 w 587996"/>
                <a:gd name="connsiteY2-56" fmla="*/ 151322 h 236842"/>
                <a:gd name="connsiteX3-57" fmla="*/ 585469 w 587996"/>
                <a:gd name="connsiteY3-58" fmla="*/ 220330 h 236842"/>
                <a:gd name="connsiteX4-59" fmla="*/ 500104 w 587996"/>
                <a:gd name="connsiteY4-60" fmla="*/ 236842 h 236842"/>
                <a:gd name="connsiteX0-61" fmla="*/ 3356 w 587996"/>
                <a:gd name="connsiteY0-62" fmla="*/ 0 h 244339"/>
                <a:gd name="connsiteX1-63" fmla="*/ 86483 w 587996"/>
                <a:gd name="connsiteY1-64" fmla="*/ 135082 h 244339"/>
                <a:gd name="connsiteX2-65" fmla="*/ 523917 w 587996"/>
                <a:gd name="connsiteY2-66" fmla="*/ 151322 h 244339"/>
                <a:gd name="connsiteX3-67" fmla="*/ 585469 w 587996"/>
                <a:gd name="connsiteY3-68" fmla="*/ 220330 h 244339"/>
                <a:gd name="connsiteX4-69" fmla="*/ 534036 w 587996"/>
                <a:gd name="connsiteY4-70" fmla="*/ 244339 h 244339"/>
                <a:gd name="connsiteX0-71" fmla="*/ 3559 w 591992"/>
                <a:gd name="connsiteY0-72" fmla="*/ 0 h 244339"/>
                <a:gd name="connsiteX1-73" fmla="*/ 86686 w 591992"/>
                <a:gd name="connsiteY1-74" fmla="*/ 135082 h 244339"/>
                <a:gd name="connsiteX2-75" fmla="*/ 535168 w 591992"/>
                <a:gd name="connsiteY2-76" fmla="*/ 129124 h 244339"/>
                <a:gd name="connsiteX3-77" fmla="*/ 585672 w 591992"/>
                <a:gd name="connsiteY3-78" fmla="*/ 220330 h 244339"/>
                <a:gd name="connsiteX4-79" fmla="*/ 534239 w 591992"/>
                <a:gd name="connsiteY4-80" fmla="*/ 244339 h 244339"/>
                <a:gd name="connsiteX0-81" fmla="*/ 3559 w 594181"/>
                <a:gd name="connsiteY0-82" fmla="*/ 0 h 244339"/>
                <a:gd name="connsiteX1-83" fmla="*/ 86686 w 594181"/>
                <a:gd name="connsiteY1-84" fmla="*/ 135082 h 244339"/>
                <a:gd name="connsiteX2-85" fmla="*/ 535168 w 594181"/>
                <a:gd name="connsiteY2-86" fmla="*/ 129124 h 244339"/>
                <a:gd name="connsiteX3-87" fmla="*/ 588993 w 594181"/>
                <a:gd name="connsiteY3-88" fmla="*/ 190464 h 244339"/>
                <a:gd name="connsiteX4-89" fmla="*/ 534239 w 594181"/>
                <a:gd name="connsiteY4-90" fmla="*/ 244339 h 244339"/>
                <a:gd name="connsiteX0-91" fmla="*/ 3559 w 594181"/>
                <a:gd name="connsiteY0-92" fmla="*/ 0 h 221164"/>
                <a:gd name="connsiteX1-93" fmla="*/ 86686 w 594181"/>
                <a:gd name="connsiteY1-94" fmla="*/ 135082 h 221164"/>
                <a:gd name="connsiteX2-95" fmla="*/ 535168 w 594181"/>
                <a:gd name="connsiteY2-96" fmla="*/ 129124 h 221164"/>
                <a:gd name="connsiteX3-97" fmla="*/ 588993 w 594181"/>
                <a:gd name="connsiteY3-98" fmla="*/ 190464 h 221164"/>
                <a:gd name="connsiteX4-99" fmla="*/ 537268 w 594181"/>
                <a:gd name="connsiteY4-100" fmla="*/ 221163 h 2211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94181" h="221164">
                  <a:moveTo>
                    <a:pt x="3559" y="0"/>
                  </a:moveTo>
                  <a:cubicBezTo>
                    <a:pt x="-5966" y="54552"/>
                    <a:pt x="-1915" y="113561"/>
                    <a:pt x="86686" y="135082"/>
                  </a:cubicBezTo>
                  <a:cubicBezTo>
                    <a:pt x="175287" y="156603"/>
                    <a:pt x="451450" y="119894"/>
                    <a:pt x="535168" y="129124"/>
                  </a:cubicBezTo>
                  <a:cubicBezTo>
                    <a:pt x="618886" y="138354"/>
                    <a:pt x="588993" y="190464"/>
                    <a:pt x="588993" y="190464"/>
                  </a:cubicBezTo>
                  <a:lnTo>
                    <a:pt x="537268" y="221163"/>
                  </a:lnTo>
                </a:path>
              </a:pathLst>
            </a:custGeom>
            <a:noFill/>
            <a:ln w="317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9" name="任意多边形 298"/>
          <p:cNvSpPr/>
          <p:nvPr/>
        </p:nvSpPr>
        <p:spPr>
          <a:xfrm>
            <a:off x="5297141" y="1400175"/>
            <a:ext cx="576610" cy="578644"/>
          </a:xfrm>
          <a:custGeom>
            <a:avLst/>
            <a:gdLst>
              <a:gd name="connsiteX0" fmla="*/ 53464 w 609089"/>
              <a:gd name="connsiteY0" fmla="*/ 571500 h 571500"/>
              <a:gd name="connsiteX1" fmla="*/ 53464 w 609089"/>
              <a:gd name="connsiteY1" fmla="*/ 155575 h 571500"/>
              <a:gd name="connsiteX2" fmla="*/ 609089 w 609089"/>
              <a:gd name="connsiteY2" fmla="*/ 0 h 571500"/>
              <a:gd name="connsiteX0-1" fmla="*/ 56104 w 606966"/>
              <a:gd name="connsiteY0-2" fmla="*/ 583406 h 583406"/>
              <a:gd name="connsiteX1-3" fmla="*/ 51341 w 606966"/>
              <a:gd name="connsiteY1-4" fmla="*/ 155575 h 583406"/>
              <a:gd name="connsiteX2-5" fmla="*/ 606966 w 606966"/>
              <a:gd name="connsiteY2-6" fmla="*/ 0 h 583406"/>
              <a:gd name="connsiteX0-7" fmla="*/ 48974 w 599836"/>
              <a:gd name="connsiteY0-8" fmla="*/ 583406 h 583406"/>
              <a:gd name="connsiteX1-9" fmla="*/ 44211 w 599836"/>
              <a:gd name="connsiteY1-10" fmla="*/ 155575 h 583406"/>
              <a:gd name="connsiteX2-11" fmla="*/ 599836 w 599836"/>
              <a:gd name="connsiteY2-12" fmla="*/ 0 h 583406"/>
              <a:gd name="connsiteX0-13" fmla="*/ 22937 w 573799"/>
              <a:gd name="connsiteY0-14" fmla="*/ 583406 h 583406"/>
              <a:gd name="connsiteX1-15" fmla="*/ 61037 w 573799"/>
              <a:gd name="connsiteY1-16" fmla="*/ 146050 h 583406"/>
              <a:gd name="connsiteX2-17" fmla="*/ 573799 w 573799"/>
              <a:gd name="connsiteY2-18" fmla="*/ 0 h 583406"/>
              <a:gd name="connsiteX0-19" fmla="*/ 19165 w 579552"/>
              <a:gd name="connsiteY0-20" fmla="*/ 583406 h 583406"/>
              <a:gd name="connsiteX1-21" fmla="*/ 66790 w 579552"/>
              <a:gd name="connsiteY1-22" fmla="*/ 146050 h 583406"/>
              <a:gd name="connsiteX2-23" fmla="*/ 579552 w 579552"/>
              <a:gd name="connsiteY2-24" fmla="*/ 0 h 583406"/>
              <a:gd name="connsiteX0-25" fmla="*/ 20986 w 576610"/>
              <a:gd name="connsiteY0-26" fmla="*/ 578644 h 578644"/>
              <a:gd name="connsiteX1-27" fmla="*/ 63848 w 576610"/>
              <a:gd name="connsiteY1-28" fmla="*/ 146050 h 578644"/>
              <a:gd name="connsiteX2-29" fmla="*/ 576610 w 576610"/>
              <a:gd name="connsiteY2-30" fmla="*/ 0 h 578644"/>
              <a:gd name="connsiteX0-31" fmla="*/ 20986 w 576610"/>
              <a:gd name="connsiteY0-32" fmla="*/ 578644 h 578644"/>
              <a:gd name="connsiteX1-33" fmla="*/ 63848 w 576610"/>
              <a:gd name="connsiteY1-34" fmla="*/ 146050 h 578644"/>
              <a:gd name="connsiteX2-35" fmla="*/ 576610 w 576610"/>
              <a:gd name="connsiteY2-36" fmla="*/ 0 h 5786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76610" h="578644">
                <a:moveTo>
                  <a:pt x="20986" y="578644"/>
                </a:moveTo>
                <a:cubicBezTo>
                  <a:pt x="878" y="420687"/>
                  <a:pt x="-28756" y="242491"/>
                  <a:pt x="63848" y="146050"/>
                </a:cubicBezTo>
                <a:cubicBezTo>
                  <a:pt x="156452" y="49609"/>
                  <a:pt x="466279" y="11112"/>
                  <a:pt x="576610" y="0"/>
                </a:cubicBezTo>
              </a:path>
            </a:pathLst>
          </a:custGeom>
          <a:noFill/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0" name="任意多边形 299"/>
          <p:cNvSpPr/>
          <p:nvPr/>
        </p:nvSpPr>
        <p:spPr>
          <a:xfrm>
            <a:off x="6298407" y="1471448"/>
            <a:ext cx="973932" cy="300202"/>
          </a:xfrm>
          <a:custGeom>
            <a:avLst/>
            <a:gdLst>
              <a:gd name="connsiteX0" fmla="*/ 0 w 976313"/>
              <a:gd name="connsiteY0" fmla="*/ 245370 h 245370"/>
              <a:gd name="connsiteX1" fmla="*/ 359569 w 976313"/>
              <a:gd name="connsiteY1" fmla="*/ 101 h 245370"/>
              <a:gd name="connsiteX2" fmla="*/ 976313 w 976313"/>
              <a:gd name="connsiteY2" fmla="*/ 221557 h 245370"/>
              <a:gd name="connsiteX0-1" fmla="*/ 0 w 976313"/>
              <a:gd name="connsiteY0-2" fmla="*/ 290586 h 290586"/>
              <a:gd name="connsiteX1-3" fmla="*/ 392906 w 976313"/>
              <a:gd name="connsiteY1-4" fmla="*/ 73 h 290586"/>
              <a:gd name="connsiteX2-5" fmla="*/ 976313 w 976313"/>
              <a:gd name="connsiteY2-6" fmla="*/ 266773 h 290586"/>
              <a:gd name="connsiteX0-7" fmla="*/ 0 w 976313"/>
              <a:gd name="connsiteY0-8" fmla="*/ 290598 h 290598"/>
              <a:gd name="connsiteX1-9" fmla="*/ 392906 w 976313"/>
              <a:gd name="connsiteY1-10" fmla="*/ 85 h 290598"/>
              <a:gd name="connsiteX2-11" fmla="*/ 976313 w 976313"/>
              <a:gd name="connsiteY2-12" fmla="*/ 266785 h 290598"/>
              <a:gd name="connsiteX0-13" fmla="*/ 0 w 973932"/>
              <a:gd name="connsiteY0-14" fmla="*/ 300202 h 300202"/>
              <a:gd name="connsiteX1-15" fmla="*/ 390525 w 973932"/>
              <a:gd name="connsiteY1-16" fmla="*/ 164 h 300202"/>
              <a:gd name="connsiteX2-17" fmla="*/ 973932 w 973932"/>
              <a:gd name="connsiteY2-18" fmla="*/ 266864 h 3002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973932" h="300202">
                <a:moveTo>
                  <a:pt x="0" y="300202"/>
                </a:moveTo>
                <a:cubicBezTo>
                  <a:pt x="98425" y="179552"/>
                  <a:pt x="228203" y="5720"/>
                  <a:pt x="390525" y="164"/>
                </a:cubicBezTo>
                <a:cubicBezTo>
                  <a:pt x="552847" y="-5392"/>
                  <a:pt x="746919" y="130339"/>
                  <a:pt x="973932" y="266864"/>
                </a:cubicBezTo>
              </a:path>
            </a:pathLst>
          </a:custGeom>
          <a:noFill/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1" name="任意多边形 300"/>
          <p:cNvSpPr/>
          <p:nvPr/>
        </p:nvSpPr>
        <p:spPr>
          <a:xfrm>
            <a:off x="7331869" y="2233148"/>
            <a:ext cx="673894" cy="440998"/>
          </a:xfrm>
          <a:custGeom>
            <a:avLst/>
            <a:gdLst>
              <a:gd name="connsiteX0" fmla="*/ 0 w 666750"/>
              <a:gd name="connsiteY0" fmla="*/ 152747 h 524222"/>
              <a:gd name="connsiteX1" fmla="*/ 342900 w 666750"/>
              <a:gd name="connsiteY1" fmla="*/ 19397 h 524222"/>
              <a:gd name="connsiteX2" fmla="*/ 666750 w 666750"/>
              <a:gd name="connsiteY2" fmla="*/ 524222 h 524222"/>
              <a:gd name="connsiteX0-1" fmla="*/ 0 w 666750"/>
              <a:gd name="connsiteY0-2" fmla="*/ 128310 h 499785"/>
              <a:gd name="connsiteX1-3" fmla="*/ 383381 w 666750"/>
              <a:gd name="connsiteY1-4" fmla="*/ 23535 h 499785"/>
              <a:gd name="connsiteX2-5" fmla="*/ 666750 w 666750"/>
              <a:gd name="connsiteY2-6" fmla="*/ 499785 h 499785"/>
              <a:gd name="connsiteX0-7" fmla="*/ 0 w 676275"/>
              <a:gd name="connsiteY0-8" fmla="*/ 128310 h 499785"/>
              <a:gd name="connsiteX1-9" fmla="*/ 392906 w 676275"/>
              <a:gd name="connsiteY1-10" fmla="*/ 23535 h 499785"/>
              <a:gd name="connsiteX2-11" fmla="*/ 676275 w 676275"/>
              <a:gd name="connsiteY2-12" fmla="*/ 499785 h 499785"/>
              <a:gd name="connsiteX0-13" fmla="*/ 0 w 676275"/>
              <a:gd name="connsiteY0-14" fmla="*/ 123421 h 494896"/>
              <a:gd name="connsiteX1-15" fmla="*/ 392906 w 676275"/>
              <a:gd name="connsiteY1-16" fmla="*/ 18646 h 494896"/>
              <a:gd name="connsiteX2-17" fmla="*/ 676275 w 676275"/>
              <a:gd name="connsiteY2-18" fmla="*/ 494896 h 494896"/>
              <a:gd name="connsiteX0-19" fmla="*/ 0 w 676275"/>
              <a:gd name="connsiteY0-20" fmla="*/ 123421 h 494896"/>
              <a:gd name="connsiteX1-21" fmla="*/ 392906 w 676275"/>
              <a:gd name="connsiteY1-22" fmla="*/ 18646 h 494896"/>
              <a:gd name="connsiteX2-23" fmla="*/ 676275 w 676275"/>
              <a:gd name="connsiteY2-24" fmla="*/ 494896 h 494896"/>
              <a:gd name="connsiteX0-25" fmla="*/ 0 w 676275"/>
              <a:gd name="connsiteY0-26" fmla="*/ 119845 h 491320"/>
              <a:gd name="connsiteX1-27" fmla="*/ 392906 w 676275"/>
              <a:gd name="connsiteY1-28" fmla="*/ 15070 h 491320"/>
              <a:gd name="connsiteX2-29" fmla="*/ 676275 w 676275"/>
              <a:gd name="connsiteY2-30" fmla="*/ 491320 h 491320"/>
              <a:gd name="connsiteX0-31" fmla="*/ 0 w 676275"/>
              <a:gd name="connsiteY0-32" fmla="*/ 66976 h 438451"/>
              <a:gd name="connsiteX1-33" fmla="*/ 428625 w 676275"/>
              <a:gd name="connsiteY1-34" fmla="*/ 21733 h 438451"/>
              <a:gd name="connsiteX2-35" fmla="*/ 676275 w 676275"/>
              <a:gd name="connsiteY2-36" fmla="*/ 438451 h 438451"/>
              <a:gd name="connsiteX0-37" fmla="*/ 0 w 664369"/>
              <a:gd name="connsiteY0-38" fmla="*/ 66976 h 438451"/>
              <a:gd name="connsiteX1-39" fmla="*/ 428625 w 664369"/>
              <a:gd name="connsiteY1-40" fmla="*/ 21733 h 438451"/>
              <a:gd name="connsiteX2-41" fmla="*/ 664369 w 664369"/>
              <a:gd name="connsiteY2-42" fmla="*/ 438451 h 438451"/>
              <a:gd name="connsiteX0-43" fmla="*/ 0 w 673894"/>
              <a:gd name="connsiteY0-44" fmla="*/ 67142 h 440998"/>
              <a:gd name="connsiteX1-45" fmla="*/ 428625 w 673894"/>
              <a:gd name="connsiteY1-46" fmla="*/ 21899 h 440998"/>
              <a:gd name="connsiteX2-47" fmla="*/ 673894 w 673894"/>
              <a:gd name="connsiteY2-48" fmla="*/ 440998 h 4409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73894" h="440998">
                <a:moveTo>
                  <a:pt x="0" y="67142"/>
                </a:moveTo>
                <a:cubicBezTo>
                  <a:pt x="146842" y="48092"/>
                  <a:pt x="316309" y="-40410"/>
                  <a:pt x="428625" y="21899"/>
                </a:cubicBezTo>
                <a:cubicBezTo>
                  <a:pt x="540941" y="84208"/>
                  <a:pt x="642144" y="356861"/>
                  <a:pt x="673894" y="440998"/>
                </a:cubicBezTo>
              </a:path>
            </a:pathLst>
          </a:custGeom>
          <a:noFill/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2" name="任意多边形 301"/>
          <p:cNvSpPr/>
          <p:nvPr/>
        </p:nvSpPr>
        <p:spPr>
          <a:xfrm rot="2363709">
            <a:off x="7535610" y="3299006"/>
            <a:ext cx="762544" cy="452124"/>
          </a:xfrm>
          <a:custGeom>
            <a:avLst/>
            <a:gdLst>
              <a:gd name="connsiteX0" fmla="*/ 0 w 666750"/>
              <a:gd name="connsiteY0" fmla="*/ 152747 h 524222"/>
              <a:gd name="connsiteX1" fmla="*/ 342900 w 666750"/>
              <a:gd name="connsiteY1" fmla="*/ 19397 h 524222"/>
              <a:gd name="connsiteX2" fmla="*/ 666750 w 666750"/>
              <a:gd name="connsiteY2" fmla="*/ 524222 h 524222"/>
              <a:gd name="connsiteX0-1" fmla="*/ 0 w 666750"/>
              <a:gd name="connsiteY0-2" fmla="*/ 128310 h 499785"/>
              <a:gd name="connsiteX1-3" fmla="*/ 383381 w 666750"/>
              <a:gd name="connsiteY1-4" fmla="*/ 23535 h 499785"/>
              <a:gd name="connsiteX2-5" fmla="*/ 666750 w 666750"/>
              <a:gd name="connsiteY2-6" fmla="*/ 499785 h 499785"/>
              <a:gd name="connsiteX0-7" fmla="*/ 0 w 676275"/>
              <a:gd name="connsiteY0-8" fmla="*/ 128310 h 499785"/>
              <a:gd name="connsiteX1-9" fmla="*/ 392906 w 676275"/>
              <a:gd name="connsiteY1-10" fmla="*/ 23535 h 499785"/>
              <a:gd name="connsiteX2-11" fmla="*/ 676275 w 676275"/>
              <a:gd name="connsiteY2-12" fmla="*/ 499785 h 499785"/>
              <a:gd name="connsiteX0-13" fmla="*/ 0 w 676275"/>
              <a:gd name="connsiteY0-14" fmla="*/ 123421 h 494896"/>
              <a:gd name="connsiteX1-15" fmla="*/ 392906 w 676275"/>
              <a:gd name="connsiteY1-16" fmla="*/ 18646 h 494896"/>
              <a:gd name="connsiteX2-17" fmla="*/ 676275 w 676275"/>
              <a:gd name="connsiteY2-18" fmla="*/ 494896 h 494896"/>
              <a:gd name="connsiteX0-19" fmla="*/ 0 w 676275"/>
              <a:gd name="connsiteY0-20" fmla="*/ 123421 h 494896"/>
              <a:gd name="connsiteX1-21" fmla="*/ 392906 w 676275"/>
              <a:gd name="connsiteY1-22" fmla="*/ 18646 h 494896"/>
              <a:gd name="connsiteX2-23" fmla="*/ 676275 w 676275"/>
              <a:gd name="connsiteY2-24" fmla="*/ 494896 h 494896"/>
              <a:gd name="connsiteX0-25" fmla="*/ 0 w 676275"/>
              <a:gd name="connsiteY0-26" fmla="*/ 119845 h 491320"/>
              <a:gd name="connsiteX1-27" fmla="*/ 392906 w 676275"/>
              <a:gd name="connsiteY1-28" fmla="*/ 15070 h 491320"/>
              <a:gd name="connsiteX2-29" fmla="*/ 676275 w 676275"/>
              <a:gd name="connsiteY2-30" fmla="*/ 491320 h 491320"/>
              <a:gd name="connsiteX0-31" fmla="*/ 0 w 676275"/>
              <a:gd name="connsiteY0-32" fmla="*/ 66976 h 438451"/>
              <a:gd name="connsiteX1-33" fmla="*/ 428625 w 676275"/>
              <a:gd name="connsiteY1-34" fmla="*/ 21733 h 438451"/>
              <a:gd name="connsiteX2-35" fmla="*/ 676275 w 676275"/>
              <a:gd name="connsiteY2-36" fmla="*/ 438451 h 438451"/>
              <a:gd name="connsiteX0-37" fmla="*/ 0 w 664369"/>
              <a:gd name="connsiteY0-38" fmla="*/ 66976 h 438451"/>
              <a:gd name="connsiteX1-39" fmla="*/ 428625 w 664369"/>
              <a:gd name="connsiteY1-40" fmla="*/ 21733 h 438451"/>
              <a:gd name="connsiteX2-41" fmla="*/ 664369 w 664369"/>
              <a:gd name="connsiteY2-42" fmla="*/ 438451 h 438451"/>
              <a:gd name="connsiteX0-43" fmla="*/ 0 w 673894"/>
              <a:gd name="connsiteY0-44" fmla="*/ 67142 h 440998"/>
              <a:gd name="connsiteX1-45" fmla="*/ 428625 w 673894"/>
              <a:gd name="connsiteY1-46" fmla="*/ 21899 h 440998"/>
              <a:gd name="connsiteX2-47" fmla="*/ 673894 w 673894"/>
              <a:gd name="connsiteY2-48" fmla="*/ 440998 h 440998"/>
              <a:gd name="connsiteX0-49" fmla="*/ 0 w 762544"/>
              <a:gd name="connsiteY0-50" fmla="*/ 67877 h 452124"/>
              <a:gd name="connsiteX1-51" fmla="*/ 428625 w 762544"/>
              <a:gd name="connsiteY1-52" fmla="*/ 22634 h 452124"/>
              <a:gd name="connsiteX2-53" fmla="*/ 762544 w 762544"/>
              <a:gd name="connsiteY2-54" fmla="*/ 452124 h 4521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62544" h="452124">
                <a:moveTo>
                  <a:pt x="0" y="67877"/>
                </a:moveTo>
                <a:cubicBezTo>
                  <a:pt x="146842" y="48827"/>
                  <a:pt x="301534" y="-41407"/>
                  <a:pt x="428625" y="22634"/>
                </a:cubicBezTo>
                <a:cubicBezTo>
                  <a:pt x="555716" y="86675"/>
                  <a:pt x="730794" y="367987"/>
                  <a:pt x="762544" y="452124"/>
                </a:cubicBezTo>
              </a:path>
            </a:pathLst>
          </a:custGeom>
          <a:noFill/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3" name="任意多边形 302"/>
          <p:cNvSpPr/>
          <p:nvPr/>
        </p:nvSpPr>
        <p:spPr>
          <a:xfrm rot="4312010">
            <a:off x="7186053" y="4339124"/>
            <a:ext cx="695355" cy="417840"/>
          </a:xfrm>
          <a:custGeom>
            <a:avLst/>
            <a:gdLst>
              <a:gd name="connsiteX0" fmla="*/ 0 w 666750"/>
              <a:gd name="connsiteY0" fmla="*/ 152747 h 524222"/>
              <a:gd name="connsiteX1" fmla="*/ 342900 w 666750"/>
              <a:gd name="connsiteY1" fmla="*/ 19397 h 524222"/>
              <a:gd name="connsiteX2" fmla="*/ 666750 w 666750"/>
              <a:gd name="connsiteY2" fmla="*/ 524222 h 524222"/>
              <a:gd name="connsiteX0-1" fmla="*/ 0 w 666750"/>
              <a:gd name="connsiteY0-2" fmla="*/ 128310 h 499785"/>
              <a:gd name="connsiteX1-3" fmla="*/ 383381 w 666750"/>
              <a:gd name="connsiteY1-4" fmla="*/ 23535 h 499785"/>
              <a:gd name="connsiteX2-5" fmla="*/ 666750 w 666750"/>
              <a:gd name="connsiteY2-6" fmla="*/ 499785 h 499785"/>
              <a:gd name="connsiteX0-7" fmla="*/ 0 w 676275"/>
              <a:gd name="connsiteY0-8" fmla="*/ 128310 h 499785"/>
              <a:gd name="connsiteX1-9" fmla="*/ 392906 w 676275"/>
              <a:gd name="connsiteY1-10" fmla="*/ 23535 h 499785"/>
              <a:gd name="connsiteX2-11" fmla="*/ 676275 w 676275"/>
              <a:gd name="connsiteY2-12" fmla="*/ 499785 h 499785"/>
              <a:gd name="connsiteX0-13" fmla="*/ 0 w 676275"/>
              <a:gd name="connsiteY0-14" fmla="*/ 123421 h 494896"/>
              <a:gd name="connsiteX1-15" fmla="*/ 392906 w 676275"/>
              <a:gd name="connsiteY1-16" fmla="*/ 18646 h 494896"/>
              <a:gd name="connsiteX2-17" fmla="*/ 676275 w 676275"/>
              <a:gd name="connsiteY2-18" fmla="*/ 494896 h 494896"/>
              <a:gd name="connsiteX0-19" fmla="*/ 0 w 676275"/>
              <a:gd name="connsiteY0-20" fmla="*/ 123421 h 494896"/>
              <a:gd name="connsiteX1-21" fmla="*/ 392906 w 676275"/>
              <a:gd name="connsiteY1-22" fmla="*/ 18646 h 494896"/>
              <a:gd name="connsiteX2-23" fmla="*/ 676275 w 676275"/>
              <a:gd name="connsiteY2-24" fmla="*/ 494896 h 494896"/>
              <a:gd name="connsiteX0-25" fmla="*/ 0 w 676275"/>
              <a:gd name="connsiteY0-26" fmla="*/ 119845 h 491320"/>
              <a:gd name="connsiteX1-27" fmla="*/ 392906 w 676275"/>
              <a:gd name="connsiteY1-28" fmla="*/ 15070 h 491320"/>
              <a:gd name="connsiteX2-29" fmla="*/ 676275 w 676275"/>
              <a:gd name="connsiteY2-30" fmla="*/ 491320 h 491320"/>
              <a:gd name="connsiteX0-31" fmla="*/ 0 w 676275"/>
              <a:gd name="connsiteY0-32" fmla="*/ 66976 h 438451"/>
              <a:gd name="connsiteX1-33" fmla="*/ 428625 w 676275"/>
              <a:gd name="connsiteY1-34" fmla="*/ 21733 h 438451"/>
              <a:gd name="connsiteX2-35" fmla="*/ 676275 w 676275"/>
              <a:gd name="connsiteY2-36" fmla="*/ 438451 h 438451"/>
              <a:gd name="connsiteX0-37" fmla="*/ 0 w 664369"/>
              <a:gd name="connsiteY0-38" fmla="*/ 66976 h 438451"/>
              <a:gd name="connsiteX1-39" fmla="*/ 428625 w 664369"/>
              <a:gd name="connsiteY1-40" fmla="*/ 21733 h 438451"/>
              <a:gd name="connsiteX2-41" fmla="*/ 664369 w 664369"/>
              <a:gd name="connsiteY2-42" fmla="*/ 438451 h 438451"/>
              <a:gd name="connsiteX0-43" fmla="*/ 0 w 673894"/>
              <a:gd name="connsiteY0-44" fmla="*/ 67142 h 440998"/>
              <a:gd name="connsiteX1-45" fmla="*/ 428625 w 673894"/>
              <a:gd name="connsiteY1-46" fmla="*/ 21899 h 440998"/>
              <a:gd name="connsiteX2-47" fmla="*/ 673894 w 673894"/>
              <a:gd name="connsiteY2-48" fmla="*/ 440998 h 440998"/>
              <a:gd name="connsiteX0-49" fmla="*/ 0 w 762544"/>
              <a:gd name="connsiteY0-50" fmla="*/ 67877 h 452124"/>
              <a:gd name="connsiteX1-51" fmla="*/ 428625 w 762544"/>
              <a:gd name="connsiteY1-52" fmla="*/ 22634 h 452124"/>
              <a:gd name="connsiteX2-53" fmla="*/ 762544 w 762544"/>
              <a:gd name="connsiteY2-54" fmla="*/ 452124 h 452124"/>
              <a:gd name="connsiteX0-55" fmla="*/ 0 w 695355"/>
              <a:gd name="connsiteY0-56" fmla="*/ 65619 h 417840"/>
              <a:gd name="connsiteX1-57" fmla="*/ 428625 w 695355"/>
              <a:gd name="connsiteY1-58" fmla="*/ 20376 h 417840"/>
              <a:gd name="connsiteX2-59" fmla="*/ 695355 w 695355"/>
              <a:gd name="connsiteY2-60" fmla="*/ 417840 h 4178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95355" h="417840">
                <a:moveTo>
                  <a:pt x="0" y="65619"/>
                </a:moveTo>
                <a:cubicBezTo>
                  <a:pt x="146842" y="46569"/>
                  <a:pt x="312733" y="-38327"/>
                  <a:pt x="428625" y="20376"/>
                </a:cubicBezTo>
                <a:cubicBezTo>
                  <a:pt x="544517" y="79079"/>
                  <a:pt x="663605" y="333703"/>
                  <a:pt x="695355" y="417840"/>
                </a:cubicBezTo>
              </a:path>
            </a:pathLst>
          </a:custGeom>
          <a:noFill/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4" name="任意多边形 303"/>
          <p:cNvSpPr/>
          <p:nvPr/>
        </p:nvSpPr>
        <p:spPr>
          <a:xfrm rot="6127825">
            <a:off x="6266424" y="4902371"/>
            <a:ext cx="666155" cy="474056"/>
          </a:xfrm>
          <a:custGeom>
            <a:avLst/>
            <a:gdLst>
              <a:gd name="connsiteX0" fmla="*/ 0 w 666750"/>
              <a:gd name="connsiteY0" fmla="*/ 152747 h 524222"/>
              <a:gd name="connsiteX1" fmla="*/ 342900 w 666750"/>
              <a:gd name="connsiteY1" fmla="*/ 19397 h 524222"/>
              <a:gd name="connsiteX2" fmla="*/ 666750 w 666750"/>
              <a:gd name="connsiteY2" fmla="*/ 524222 h 524222"/>
              <a:gd name="connsiteX0-1" fmla="*/ 0 w 666750"/>
              <a:gd name="connsiteY0-2" fmla="*/ 128310 h 499785"/>
              <a:gd name="connsiteX1-3" fmla="*/ 383381 w 666750"/>
              <a:gd name="connsiteY1-4" fmla="*/ 23535 h 499785"/>
              <a:gd name="connsiteX2-5" fmla="*/ 666750 w 666750"/>
              <a:gd name="connsiteY2-6" fmla="*/ 499785 h 499785"/>
              <a:gd name="connsiteX0-7" fmla="*/ 0 w 676275"/>
              <a:gd name="connsiteY0-8" fmla="*/ 128310 h 499785"/>
              <a:gd name="connsiteX1-9" fmla="*/ 392906 w 676275"/>
              <a:gd name="connsiteY1-10" fmla="*/ 23535 h 499785"/>
              <a:gd name="connsiteX2-11" fmla="*/ 676275 w 676275"/>
              <a:gd name="connsiteY2-12" fmla="*/ 499785 h 499785"/>
              <a:gd name="connsiteX0-13" fmla="*/ 0 w 676275"/>
              <a:gd name="connsiteY0-14" fmla="*/ 123421 h 494896"/>
              <a:gd name="connsiteX1-15" fmla="*/ 392906 w 676275"/>
              <a:gd name="connsiteY1-16" fmla="*/ 18646 h 494896"/>
              <a:gd name="connsiteX2-17" fmla="*/ 676275 w 676275"/>
              <a:gd name="connsiteY2-18" fmla="*/ 494896 h 494896"/>
              <a:gd name="connsiteX0-19" fmla="*/ 0 w 676275"/>
              <a:gd name="connsiteY0-20" fmla="*/ 123421 h 494896"/>
              <a:gd name="connsiteX1-21" fmla="*/ 392906 w 676275"/>
              <a:gd name="connsiteY1-22" fmla="*/ 18646 h 494896"/>
              <a:gd name="connsiteX2-23" fmla="*/ 676275 w 676275"/>
              <a:gd name="connsiteY2-24" fmla="*/ 494896 h 494896"/>
              <a:gd name="connsiteX0-25" fmla="*/ 0 w 676275"/>
              <a:gd name="connsiteY0-26" fmla="*/ 119845 h 491320"/>
              <a:gd name="connsiteX1-27" fmla="*/ 392906 w 676275"/>
              <a:gd name="connsiteY1-28" fmla="*/ 15070 h 491320"/>
              <a:gd name="connsiteX2-29" fmla="*/ 676275 w 676275"/>
              <a:gd name="connsiteY2-30" fmla="*/ 491320 h 491320"/>
              <a:gd name="connsiteX0-31" fmla="*/ 0 w 676275"/>
              <a:gd name="connsiteY0-32" fmla="*/ 66976 h 438451"/>
              <a:gd name="connsiteX1-33" fmla="*/ 428625 w 676275"/>
              <a:gd name="connsiteY1-34" fmla="*/ 21733 h 438451"/>
              <a:gd name="connsiteX2-35" fmla="*/ 676275 w 676275"/>
              <a:gd name="connsiteY2-36" fmla="*/ 438451 h 438451"/>
              <a:gd name="connsiteX0-37" fmla="*/ 0 w 664369"/>
              <a:gd name="connsiteY0-38" fmla="*/ 66976 h 438451"/>
              <a:gd name="connsiteX1-39" fmla="*/ 428625 w 664369"/>
              <a:gd name="connsiteY1-40" fmla="*/ 21733 h 438451"/>
              <a:gd name="connsiteX2-41" fmla="*/ 664369 w 664369"/>
              <a:gd name="connsiteY2-42" fmla="*/ 438451 h 438451"/>
              <a:gd name="connsiteX0-43" fmla="*/ 0 w 673894"/>
              <a:gd name="connsiteY0-44" fmla="*/ 67142 h 440998"/>
              <a:gd name="connsiteX1-45" fmla="*/ 428625 w 673894"/>
              <a:gd name="connsiteY1-46" fmla="*/ 21899 h 440998"/>
              <a:gd name="connsiteX2-47" fmla="*/ 673894 w 673894"/>
              <a:gd name="connsiteY2-48" fmla="*/ 440998 h 440998"/>
              <a:gd name="connsiteX0-49" fmla="*/ 0 w 762544"/>
              <a:gd name="connsiteY0-50" fmla="*/ 67877 h 452124"/>
              <a:gd name="connsiteX1-51" fmla="*/ 428625 w 762544"/>
              <a:gd name="connsiteY1-52" fmla="*/ 22634 h 452124"/>
              <a:gd name="connsiteX2-53" fmla="*/ 762544 w 762544"/>
              <a:gd name="connsiteY2-54" fmla="*/ 452124 h 452124"/>
              <a:gd name="connsiteX0-55" fmla="*/ 0 w 695355"/>
              <a:gd name="connsiteY0-56" fmla="*/ 65619 h 417840"/>
              <a:gd name="connsiteX1-57" fmla="*/ 428625 w 695355"/>
              <a:gd name="connsiteY1-58" fmla="*/ 20376 h 417840"/>
              <a:gd name="connsiteX2-59" fmla="*/ 695355 w 695355"/>
              <a:gd name="connsiteY2-60" fmla="*/ 417840 h 417840"/>
              <a:gd name="connsiteX0-61" fmla="*/ 0 w 666155"/>
              <a:gd name="connsiteY0-62" fmla="*/ 8391 h 474056"/>
              <a:gd name="connsiteX1-63" fmla="*/ 399425 w 666155"/>
              <a:gd name="connsiteY1-64" fmla="*/ 76592 h 474056"/>
              <a:gd name="connsiteX2-65" fmla="*/ 666155 w 666155"/>
              <a:gd name="connsiteY2-66" fmla="*/ 474056 h 4740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66155" h="474056">
                <a:moveTo>
                  <a:pt x="0" y="8391"/>
                </a:moveTo>
                <a:cubicBezTo>
                  <a:pt x="146842" y="-10659"/>
                  <a:pt x="288399" y="-1019"/>
                  <a:pt x="399425" y="76592"/>
                </a:cubicBezTo>
                <a:cubicBezTo>
                  <a:pt x="510451" y="154203"/>
                  <a:pt x="634405" y="389919"/>
                  <a:pt x="666155" y="474056"/>
                </a:cubicBezTo>
              </a:path>
            </a:pathLst>
          </a:custGeom>
          <a:noFill/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5" name="任意多边形 304"/>
          <p:cNvSpPr/>
          <p:nvPr/>
        </p:nvSpPr>
        <p:spPr>
          <a:xfrm rot="8259080">
            <a:off x="5087902" y="4806927"/>
            <a:ext cx="708034" cy="559311"/>
          </a:xfrm>
          <a:custGeom>
            <a:avLst/>
            <a:gdLst>
              <a:gd name="connsiteX0" fmla="*/ 0 w 666750"/>
              <a:gd name="connsiteY0" fmla="*/ 152747 h 524222"/>
              <a:gd name="connsiteX1" fmla="*/ 342900 w 666750"/>
              <a:gd name="connsiteY1" fmla="*/ 19397 h 524222"/>
              <a:gd name="connsiteX2" fmla="*/ 666750 w 666750"/>
              <a:gd name="connsiteY2" fmla="*/ 524222 h 524222"/>
              <a:gd name="connsiteX0-1" fmla="*/ 0 w 666750"/>
              <a:gd name="connsiteY0-2" fmla="*/ 128310 h 499785"/>
              <a:gd name="connsiteX1-3" fmla="*/ 383381 w 666750"/>
              <a:gd name="connsiteY1-4" fmla="*/ 23535 h 499785"/>
              <a:gd name="connsiteX2-5" fmla="*/ 666750 w 666750"/>
              <a:gd name="connsiteY2-6" fmla="*/ 499785 h 499785"/>
              <a:gd name="connsiteX0-7" fmla="*/ 0 w 676275"/>
              <a:gd name="connsiteY0-8" fmla="*/ 128310 h 499785"/>
              <a:gd name="connsiteX1-9" fmla="*/ 392906 w 676275"/>
              <a:gd name="connsiteY1-10" fmla="*/ 23535 h 499785"/>
              <a:gd name="connsiteX2-11" fmla="*/ 676275 w 676275"/>
              <a:gd name="connsiteY2-12" fmla="*/ 499785 h 499785"/>
              <a:gd name="connsiteX0-13" fmla="*/ 0 w 676275"/>
              <a:gd name="connsiteY0-14" fmla="*/ 123421 h 494896"/>
              <a:gd name="connsiteX1-15" fmla="*/ 392906 w 676275"/>
              <a:gd name="connsiteY1-16" fmla="*/ 18646 h 494896"/>
              <a:gd name="connsiteX2-17" fmla="*/ 676275 w 676275"/>
              <a:gd name="connsiteY2-18" fmla="*/ 494896 h 494896"/>
              <a:gd name="connsiteX0-19" fmla="*/ 0 w 676275"/>
              <a:gd name="connsiteY0-20" fmla="*/ 123421 h 494896"/>
              <a:gd name="connsiteX1-21" fmla="*/ 392906 w 676275"/>
              <a:gd name="connsiteY1-22" fmla="*/ 18646 h 494896"/>
              <a:gd name="connsiteX2-23" fmla="*/ 676275 w 676275"/>
              <a:gd name="connsiteY2-24" fmla="*/ 494896 h 494896"/>
              <a:gd name="connsiteX0-25" fmla="*/ 0 w 676275"/>
              <a:gd name="connsiteY0-26" fmla="*/ 119845 h 491320"/>
              <a:gd name="connsiteX1-27" fmla="*/ 392906 w 676275"/>
              <a:gd name="connsiteY1-28" fmla="*/ 15070 h 491320"/>
              <a:gd name="connsiteX2-29" fmla="*/ 676275 w 676275"/>
              <a:gd name="connsiteY2-30" fmla="*/ 491320 h 491320"/>
              <a:gd name="connsiteX0-31" fmla="*/ 0 w 676275"/>
              <a:gd name="connsiteY0-32" fmla="*/ 66976 h 438451"/>
              <a:gd name="connsiteX1-33" fmla="*/ 428625 w 676275"/>
              <a:gd name="connsiteY1-34" fmla="*/ 21733 h 438451"/>
              <a:gd name="connsiteX2-35" fmla="*/ 676275 w 676275"/>
              <a:gd name="connsiteY2-36" fmla="*/ 438451 h 438451"/>
              <a:gd name="connsiteX0-37" fmla="*/ 0 w 664369"/>
              <a:gd name="connsiteY0-38" fmla="*/ 66976 h 438451"/>
              <a:gd name="connsiteX1-39" fmla="*/ 428625 w 664369"/>
              <a:gd name="connsiteY1-40" fmla="*/ 21733 h 438451"/>
              <a:gd name="connsiteX2-41" fmla="*/ 664369 w 664369"/>
              <a:gd name="connsiteY2-42" fmla="*/ 438451 h 438451"/>
              <a:gd name="connsiteX0-43" fmla="*/ 0 w 673894"/>
              <a:gd name="connsiteY0-44" fmla="*/ 67142 h 440998"/>
              <a:gd name="connsiteX1-45" fmla="*/ 428625 w 673894"/>
              <a:gd name="connsiteY1-46" fmla="*/ 21899 h 440998"/>
              <a:gd name="connsiteX2-47" fmla="*/ 673894 w 673894"/>
              <a:gd name="connsiteY2-48" fmla="*/ 440998 h 440998"/>
              <a:gd name="connsiteX0-49" fmla="*/ 0 w 762544"/>
              <a:gd name="connsiteY0-50" fmla="*/ 67877 h 452124"/>
              <a:gd name="connsiteX1-51" fmla="*/ 428625 w 762544"/>
              <a:gd name="connsiteY1-52" fmla="*/ 22634 h 452124"/>
              <a:gd name="connsiteX2-53" fmla="*/ 762544 w 762544"/>
              <a:gd name="connsiteY2-54" fmla="*/ 452124 h 452124"/>
              <a:gd name="connsiteX0-55" fmla="*/ 0 w 695355"/>
              <a:gd name="connsiteY0-56" fmla="*/ 65619 h 417840"/>
              <a:gd name="connsiteX1-57" fmla="*/ 428625 w 695355"/>
              <a:gd name="connsiteY1-58" fmla="*/ 20376 h 417840"/>
              <a:gd name="connsiteX2-59" fmla="*/ 695355 w 695355"/>
              <a:gd name="connsiteY2-60" fmla="*/ 417840 h 417840"/>
              <a:gd name="connsiteX0-61" fmla="*/ 0 w 666155"/>
              <a:gd name="connsiteY0-62" fmla="*/ 8391 h 474056"/>
              <a:gd name="connsiteX1-63" fmla="*/ 399425 w 666155"/>
              <a:gd name="connsiteY1-64" fmla="*/ 76592 h 474056"/>
              <a:gd name="connsiteX2-65" fmla="*/ 666155 w 666155"/>
              <a:gd name="connsiteY2-66" fmla="*/ 474056 h 474056"/>
              <a:gd name="connsiteX0-67" fmla="*/ 0 w 708034"/>
              <a:gd name="connsiteY0-68" fmla="*/ 3308 h 536143"/>
              <a:gd name="connsiteX1-69" fmla="*/ 441304 w 708034"/>
              <a:gd name="connsiteY1-70" fmla="*/ 138679 h 536143"/>
              <a:gd name="connsiteX2-71" fmla="*/ 708034 w 708034"/>
              <a:gd name="connsiteY2-72" fmla="*/ 536143 h 536143"/>
              <a:gd name="connsiteX0-73" fmla="*/ 0 w 708034"/>
              <a:gd name="connsiteY0-74" fmla="*/ 26476 h 559311"/>
              <a:gd name="connsiteX1-75" fmla="*/ 461626 w 708034"/>
              <a:gd name="connsiteY1-76" fmla="*/ 54714 h 559311"/>
              <a:gd name="connsiteX2-77" fmla="*/ 708034 w 708034"/>
              <a:gd name="connsiteY2-78" fmla="*/ 559311 h 55931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08034" h="559311">
                <a:moveTo>
                  <a:pt x="0" y="26476"/>
                </a:moveTo>
                <a:cubicBezTo>
                  <a:pt x="146842" y="7426"/>
                  <a:pt x="343620" y="-34092"/>
                  <a:pt x="461626" y="54714"/>
                </a:cubicBezTo>
                <a:cubicBezTo>
                  <a:pt x="579632" y="143520"/>
                  <a:pt x="676284" y="475174"/>
                  <a:pt x="708034" y="559311"/>
                </a:cubicBezTo>
              </a:path>
            </a:pathLst>
          </a:custGeom>
          <a:noFill/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6" name="任意多边形 305"/>
          <p:cNvSpPr/>
          <p:nvPr/>
        </p:nvSpPr>
        <p:spPr>
          <a:xfrm rot="10302999">
            <a:off x="4238744" y="4144708"/>
            <a:ext cx="658729" cy="477210"/>
          </a:xfrm>
          <a:custGeom>
            <a:avLst/>
            <a:gdLst>
              <a:gd name="connsiteX0" fmla="*/ 0 w 666750"/>
              <a:gd name="connsiteY0" fmla="*/ 152747 h 524222"/>
              <a:gd name="connsiteX1" fmla="*/ 342900 w 666750"/>
              <a:gd name="connsiteY1" fmla="*/ 19397 h 524222"/>
              <a:gd name="connsiteX2" fmla="*/ 666750 w 666750"/>
              <a:gd name="connsiteY2" fmla="*/ 524222 h 524222"/>
              <a:gd name="connsiteX0-1" fmla="*/ 0 w 666750"/>
              <a:gd name="connsiteY0-2" fmla="*/ 128310 h 499785"/>
              <a:gd name="connsiteX1-3" fmla="*/ 383381 w 666750"/>
              <a:gd name="connsiteY1-4" fmla="*/ 23535 h 499785"/>
              <a:gd name="connsiteX2-5" fmla="*/ 666750 w 666750"/>
              <a:gd name="connsiteY2-6" fmla="*/ 499785 h 499785"/>
              <a:gd name="connsiteX0-7" fmla="*/ 0 w 676275"/>
              <a:gd name="connsiteY0-8" fmla="*/ 128310 h 499785"/>
              <a:gd name="connsiteX1-9" fmla="*/ 392906 w 676275"/>
              <a:gd name="connsiteY1-10" fmla="*/ 23535 h 499785"/>
              <a:gd name="connsiteX2-11" fmla="*/ 676275 w 676275"/>
              <a:gd name="connsiteY2-12" fmla="*/ 499785 h 499785"/>
              <a:gd name="connsiteX0-13" fmla="*/ 0 w 676275"/>
              <a:gd name="connsiteY0-14" fmla="*/ 123421 h 494896"/>
              <a:gd name="connsiteX1-15" fmla="*/ 392906 w 676275"/>
              <a:gd name="connsiteY1-16" fmla="*/ 18646 h 494896"/>
              <a:gd name="connsiteX2-17" fmla="*/ 676275 w 676275"/>
              <a:gd name="connsiteY2-18" fmla="*/ 494896 h 494896"/>
              <a:gd name="connsiteX0-19" fmla="*/ 0 w 676275"/>
              <a:gd name="connsiteY0-20" fmla="*/ 123421 h 494896"/>
              <a:gd name="connsiteX1-21" fmla="*/ 392906 w 676275"/>
              <a:gd name="connsiteY1-22" fmla="*/ 18646 h 494896"/>
              <a:gd name="connsiteX2-23" fmla="*/ 676275 w 676275"/>
              <a:gd name="connsiteY2-24" fmla="*/ 494896 h 494896"/>
              <a:gd name="connsiteX0-25" fmla="*/ 0 w 676275"/>
              <a:gd name="connsiteY0-26" fmla="*/ 119845 h 491320"/>
              <a:gd name="connsiteX1-27" fmla="*/ 392906 w 676275"/>
              <a:gd name="connsiteY1-28" fmla="*/ 15070 h 491320"/>
              <a:gd name="connsiteX2-29" fmla="*/ 676275 w 676275"/>
              <a:gd name="connsiteY2-30" fmla="*/ 491320 h 491320"/>
              <a:gd name="connsiteX0-31" fmla="*/ 0 w 676275"/>
              <a:gd name="connsiteY0-32" fmla="*/ 66976 h 438451"/>
              <a:gd name="connsiteX1-33" fmla="*/ 428625 w 676275"/>
              <a:gd name="connsiteY1-34" fmla="*/ 21733 h 438451"/>
              <a:gd name="connsiteX2-35" fmla="*/ 676275 w 676275"/>
              <a:gd name="connsiteY2-36" fmla="*/ 438451 h 438451"/>
              <a:gd name="connsiteX0-37" fmla="*/ 0 w 664369"/>
              <a:gd name="connsiteY0-38" fmla="*/ 66976 h 438451"/>
              <a:gd name="connsiteX1-39" fmla="*/ 428625 w 664369"/>
              <a:gd name="connsiteY1-40" fmla="*/ 21733 h 438451"/>
              <a:gd name="connsiteX2-41" fmla="*/ 664369 w 664369"/>
              <a:gd name="connsiteY2-42" fmla="*/ 438451 h 438451"/>
              <a:gd name="connsiteX0-43" fmla="*/ 0 w 673894"/>
              <a:gd name="connsiteY0-44" fmla="*/ 67142 h 440998"/>
              <a:gd name="connsiteX1-45" fmla="*/ 428625 w 673894"/>
              <a:gd name="connsiteY1-46" fmla="*/ 21899 h 440998"/>
              <a:gd name="connsiteX2-47" fmla="*/ 673894 w 673894"/>
              <a:gd name="connsiteY2-48" fmla="*/ 440998 h 440998"/>
              <a:gd name="connsiteX0-49" fmla="*/ 0 w 762544"/>
              <a:gd name="connsiteY0-50" fmla="*/ 67877 h 452124"/>
              <a:gd name="connsiteX1-51" fmla="*/ 428625 w 762544"/>
              <a:gd name="connsiteY1-52" fmla="*/ 22634 h 452124"/>
              <a:gd name="connsiteX2-53" fmla="*/ 762544 w 762544"/>
              <a:gd name="connsiteY2-54" fmla="*/ 452124 h 452124"/>
              <a:gd name="connsiteX0-55" fmla="*/ 0 w 695355"/>
              <a:gd name="connsiteY0-56" fmla="*/ 65619 h 417840"/>
              <a:gd name="connsiteX1-57" fmla="*/ 428625 w 695355"/>
              <a:gd name="connsiteY1-58" fmla="*/ 20376 h 417840"/>
              <a:gd name="connsiteX2-59" fmla="*/ 695355 w 695355"/>
              <a:gd name="connsiteY2-60" fmla="*/ 417840 h 417840"/>
              <a:gd name="connsiteX0-61" fmla="*/ 0 w 666155"/>
              <a:gd name="connsiteY0-62" fmla="*/ 8391 h 474056"/>
              <a:gd name="connsiteX1-63" fmla="*/ 399425 w 666155"/>
              <a:gd name="connsiteY1-64" fmla="*/ 76592 h 474056"/>
              <a:gd name="connsiteX2-65" fmla="*/ 666155 w 666155"/>
              <a:gd name="connsiteY2-66" fmla="*/ 474056 h 474056"/>
              <a:gd name="connsiteX0-67" fmla="*/ 0 w 708034"/>
              <a:gd name="connsiteY0-68" fmla="*/ 3308 h 536143"/>
              <a:gd name="connsiteX1-69" fmla="*/ 441304 w 708034"/>
              <a:gd name="connsiteY1-70" fmla="*/ 138679 h 536143"/>
              <a:gd name="connsiteX2-71" fmla="*/ 708034 w 708034"/>
              <a:gd name="connsiteY2-72" fmla="*/ 536143 h 536143"/>
              <a:gd name="connsiteX0-73" fmla="*/ 0 w 708034"/>
              <a:gd name="connsiteY0-74" fmla="*/ 26476 h 559311"/>
              <a:gd name="connsiteX1-75" fmla="*/ 461626 w 708034"/>
              <a:gd name="connsiteY1-76" fmla="*/ 54714 h 559311"/>
              <a:gd name="connsiteX2-77" fmla="*/ 708034 w 708034"/>
              <a:gd name="connsiteY2-78" fmla="*/ 559311 h 559311"/>
              <a:gd name="connsiteX0-79" fmla="*/ 0 w 708034"/>
              <a:gd name="connsiteY0-80" fmla="*/ 6474 h 539309"/>
              <a:gd name="connsiteX1-81" fmla="*/ 510289 w 708034"/>
              <a:gd name="connsiteY1-82" fmla="*/ 97143 h 539309"/>
              <a:gd name="connsiteX2-83" fmla="*/ 708034 w 708034"/>
              <a:gd name="connsiteY2-84" fmla="*/ 539309 h 539309"/>
              <a:gd name="connsiteX0-85" fmla="*/ 0 w 649602"/>
              <a:gd name="connsiteY0-86" fmla="*/ 21996 h 493384"/>
              <a:gd name="connsiteX1-87" fmla="*/ 451857 w 649602"/>
              <a:gd name="connsiteY1-88" fmla="*/ 51218 h 493384"/>
              <a:gd name="connsiteX2-89" fmla="*/ 649602 w 649602"/>
              <a:gd name="connsiteY2-90" fmla="*/ 493384 h 493384"/>
              <a:gd name="connsiteX0-91" fmla="*/ 0 w 648916"/>
              <a:gd name="connsiteY0-92" fmla="*/ 19987 h 496088"/>
              <a:gd name="connsiteX1-93" fmla="*/ 451171 w 648916"/>
              <a:gd name="connsiteY1-94" fmla="*/ 53922 h 496088"/>
              <a:gd name="connsiteX2-95" fmla="*/ 648916 w 648916"/>
              <a:gd name="connsiteY2-96" fmla="*/ 496088 h 496088"/>
              <a:gd name="connsiteX0-97" fmla="*/ 0 w 658729"/>
              <a:gd name="connsiteY0-98" fmla="*/ 18931 h 477210"/>
              <a:gd name="connsiteX1-99" fmla="*/ 451171 w 658729"/>
              <a:gd name="connsiteY1-100" fmla="*/ 52866 h 477210"/>
              <a:gd name="connsiteX2-101" fmla="*/ 658729 w 658729"/>
              <a:gd name="connsiteY2-102" fmla="*/ 477210 h 477210"/>
              <a:gd name="connsiteX0-103" fmla="*/ 0 w 658729"/>
              <a:gd name="connsiteY0-104" fmla="*/ 18931 h 477210"/>
              <a:gd name="connsiteX1-105" fmla="*/ 451171 w 658729"/>
              <a:gd name="connsiteY1-106" fmla="*/ 52866 h 477210"/>
              <a:gd name="connsiteX2-107" fmla="*/ 658729 w 658729"/>
              <a:gd name="connsiteY2-108" fmla="*/ 477210 h 4772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58729" h="477210">
                <a:moveTo>
                  <a:pt x="0" y="18931"/>
                </a:moveTo>
                <a:cubicBezTo>
                  <a:pt x="146842" y="-119"/>
                  <a:pt x="341383" y="-23514"/>
                  <a:pt x="451171" y="52866"/>
                </a:cubicBezTo>
                <a:cubicBezTo>
                  <a:pt x="560959" y="129246"/>
                  <a:pt x="640819" y="380651"/>
                  <a:pt x="658729" y="477210"/>
                </a:cubicBezTo>
              </a:path>
            </a:pathLst>
          </a:custGeom>
          <a:noFill/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7" name="任意多边形 306"/>
          <p:cNvSpPr/>
          <p:nvPr/>
        </p:nvSpPr>
        <p:spPr>
          <a:xfrm rot="12293648">
            <a:off x="4004397" y="3039126"/>
            <a:ext cx="592913" cy="588660"/>
          </a:xfrm>
          <a:custGeom>
            <a:avLst/>
            <a:gdLst>
              <a:gd name="connsiteX0" fmla="*/ 0 w 666750"/>
              <a:gd name="connsiteY0" fmla="*/ 152747 h 524222"/>
              <a:gd name="connsiteX1" fmla="*/ 342900 w 666750"/>
              <a:gd name="connsiteY1" fmla="*/ 19397 h 524222"/>
              <a:gd name="connsiteX2" fmla="*/ 666750 w 666750"/>
              <a:gd name="connsiteY2" fmla="*/ 524222 h 524222"/>
              <a:gd name="connsiteX0-1" fmla="*/ 0 w 666750"/>
              <a:gd name="connsiteY0-2" fmla="*/ 128310 h 499785"/>
              <a:gd name="connsiteX1-3" fmla="*/ 383381 w 666750"/>
              <a:gd name="connsiteY1-4" fmla="*/ 23535 h 499785"/>
              <a:gd name="connsiteX2-5" fmla="*/ 666750 w 666750"/>
              <a:gd name="connsiteY2-6" fmla="*/ 499785 h 499785"/>
              <a:gd name="connsiteX0-7" fmla="*/ 0 w 676275"/>
              <a:gd name="connsiteY0-8" fmla="*/ 128310 h 499785"/>
              <a:gd name="connsiteX1-9" fmla="*/ 392906 w 676275"/>
              <a:gd name="connsiteY1-10" fmla="*/ 23535 h 499785"/>
              <a:gd name="connsiteX2-11" fmla="*/ 676275 w 676275"/>
              <a:gd name="connsiteY2-12" fmla="*/ 499785 h 499785"/>
              <a:gd name="connsiteX0-13" fmla="*/ 0 w 676275"/>
              <a:gd name="connsiteY0-14" fmla="*/ 123421 h 494896"/>
              <a:gd name="connsiteX1-15" fmla="*/ 392906 w 676275"/>
              <a:gd name="connsiteY1-16" fmla="*/ 18646 h 494896"/>
              <a:gd name="connsiteX2-17" fmla="*/ 676275 w 676275"/>
              <a:gd name="connsiteY2-18" fmla="*/ 494896 h 494896"/>
              <a:gd name="connsiteX0-19" fmla="*/ 0 w 676275"/>
              <a:gd name="connsiteY0-20" fmla="*/ 123421 h 494896"/>
              <a:gd name="connsiteX1-21" fmla="*/ 392906 w 676275"/>
              <a:gd name="connsiteY1-22" fmla="*/ 18646 h 494896"/>
              <a:gd name="connsiteX2-23" fmla="*/ 676275 w 676275"/>
              <a:gd name="connsiteY2-24" fmla="*/ 494896 h 494896"/>
              <a:gd name="connsiteX0-25" fmla="*/ 0 w 676275"/>
              <a:gd name="connsiteY0-26" fmla="*/ 119845 h 491320"/>
              <a:gd name="connsiteX1-27" fmla="*/ 392906 w 676275"/>
              <a:gd name="connsiteY1-28" fmla="*/ 15070 h 491320"/>
              <a:gd name="connsiteX2-29" fmla="*/ 676275 w 676275"/>
              <a:gd name="connsiteY2-30" fmla="*/ 491320 h 491320"/>
              <a:gd name="connsiteX0-31" fmla="*/ 0 w 676275"/>
              <a:gd name="connsiteY0-32" fmla="*/ 66976 h 438451"/>
              <a:gd name="connsiteX1-33" fmla="*/ 428625 w 676275"/>
              <a:gd name="connsiteY1-34" fmla="*/ 21733 h 438451"/>
              <a:gd name="connsiteX2-35" fmla="*/ 676275 w 676275"/>
              <a:gd name="connsiteY2-36" fmla="*/ 438451 h 438451"/>
              <a:gd name="connsiteX0-37" fmla="*/ 0 w 664369"/>
              <a:gd name="connsiteY0-38" fmla="*/ 66976 h 438451"/>
              <a:gd name="connsiteX1-39" fmla="*/ 428625 w 664369"/>
              <a:gd name="connsiteY1-40" fmla="*/ 21733 h 438451"/>
              <a:gd name="connsiteX2-41" fmla="*/ 664369 w 664369"/>
              <a:gd name="connsiteY2-42" fmla="*/ 438451 h 438451"/>
              <a:gd name="connsiteX0-43" fmla="*/ 0 w 673894"/>
              <a:gd name="connsiteY0-44" fmla="*/ 67142 h 440998"/>
              <a:gd name="connsiteX1-45" fmla="*/ 428625 w 673894"/>
              <a:gd name="connsiteY1-46" fmla="*/ 21899 h 440998"/>
              <a:gd name="connsiteX2-47" fmla="*/ 673894 w 673894"/>
              <a:gd name="connsiteY2-48" fmla="*/ 440998 h 440998"/>
              <a:gd name="connsiteX0-49" fmla="*/ 0 w 762544"/>
              <a:gd name="connsiteY0-50" fmla="*/ 67877 h 452124"/>
              <a:gd name="connsiteX1-51" fmla="*/ 428625 w 762544"/>
              <a:gd name="connsiteY1-52" fmla="*/ 22634 h 452124"/>
              <a:gd name="connsiteX2-53" fmla="*/ 762544 w 762544"/>
              <a:gd name="connsiteY2-54" fmla="*/ 452124 h 452124"/>
              <a:gd name="connsiteX0-55" fmla="*/ 0 w 695355"/>
              <a:gd name="connsiteY0-56" fmla="*/ 65619 h 417840"/>
              <a:gd name="connsiteX1-57" fmla="*/ 428625 w 695355"/>
              <a:gd name="connsiteY1-58" fmla="*/ 20376 h 417840"/>
              <a:gd name="connsiteX2-59" fmla="*/ 695355 w 695355"/>
              <a:gd name="connsiteY2-60" fmla="*/ 417840 h 417840"/>
              <a:gd name="connsiteX0-61" fmla="*/ 0 w 666155"/>
              <a:gd name="connsiteY0-62" fmla="*/ 8391 h 474056"/>
              <a:gd name="connsiteX1-63" fmla="*/ 399425 w 666155"/>
              <a:gd name="connsiteY1-64" fmla="*/ 76592 h 474056"/>
              <a:gd name="connsiteX2-65" fmla="*/ 666155 w 666155"/>
              <a:gd name="connsiteY2-66" fmla="*/ 474056 h 474056"/>
              <a:gd name="connsiteX0-67" fmla="*/ 0 w 708034"/>
              <a:gd name="connsiteY0-68" fmla="*/ 3308 h 536143"/>
              <a:gd name="connsiteX1-69" fmla="*/ 441304 w 708034"/>
              <a:gd name="connsiteY1-70" fmla="*/ 138679 h 536143"/>
              <a:gd name="connsiteX2-71" fmla="*/ 708034 w 708034"/>
              <a:gd name="connsiteY2-72" fmla="*/ 536143 h 536143"/>
              <a:gd name="connsiteX0-73" fmla="*/ 0 w 708034"/>
              <a:gd name="connsiteY0-74" fmla="*/ 26476 h 559311"/>
              <a:gd name="connsiteX1-75" fmla="*/ 461626 w 708034"/>
              <a:gd name="connsiteY1-76" fmla="*/ 54714 h 559311"/>
              <a:gd name="connsiteX2-77" fmla="*/ 708034 w 708034"/>
              <a:gd name="connsiteY2-78" fmla="*/ 559311 h 559311"/>
              <a:gd name="connsiteX0-79" fmla="*/ 0 w 708034"/>
              <a:gd name="connsiteY0-80" fmla="*/ 6474 h 539309"/>
              <a:gd name="connsiteX1-81" fmla="*/ 510289 w 708034"/>
              <a:gd name="connsiteY1-82" fmla="*/ 97143 h 539309"/>
              <a:gd name="connsiteX2-83" fmla="*/ 708034 w 708034"/>
              <a:gd name="connsiteY2-84" fmla="*/ 539309 h 539309"/>
              <a:gd name="connsiteX0-85" fmla="*/ 0 w 649602"/>
              <a:gd name="connsiteY0-86" fmla="*/ 21996 h 493384"/>
              <a:gd name="connsiteX1-87" fmla="*/ 451857 w 649602"/>
              <a:gd name="connsiteY1-88" fmla="*/ 51218 h 493384"/>
              <a:gd name="connsiteX2-89" fmla="*/ 649602 w 649602"/>
              <a:gd name="connsiteY2-90" fmla="*/ 493384 h 493384"/>
              <a:gd name="connsiteX0-91" fmla="*/ 0 w 648916"/>
              <a:gd name="connsiteY0-92" fmla="*/ 19987 h 496088"/>
              <a:gd name="connsiteX1-93" fmla="*/ 451171 w 648916"/>
              <a:gd name="connsiteY1-94" fmla="*/ 53922 h 496088"/>
              <a:gd name="connsiteX2-95" fmla="*/ 648916 w 648916"/>
              <a:gd name="connsiteY2-96" fmla="*/ 496088 h 496088"/>
              <a:gd name="connsiteX0-97" fmla="*/ 0 w 658729"/>
              <a:gd name="connsiteY0-98" fmla="*/ 18931 h 477210"/>
              <a:gd name="connsiteX1-99" fmla="*/ 451171 w 658729"/>
              <a:gd name="connsiteY1-100" fmla="*/ 52866 h 477210"/>
              <a:gd name="connsiteX2-101" fmla="*/ 658729 w 658729"/>
              <a:gd name="connsiteY2-102" fmla="*/ 477210 h 477210"/>
              <a:gd name="connsiteX0-103" fmla="*/ 0 w 658729"/>
              <a:gd name="connsiteY0-104" fmla="*/ 18931 h 477210"/>
              <a:gd name="connsiteX1-105" fmla="*/ 451171 w 658729"/>
              <a:gd name="connsiteY1-106" fmla="*/ 52866 h 477210"/>
              <a:gd name="connsiteX2-107" fmla="*/ 658729 w 658729"/>
              <a:gd name="connsiteY2-108" fmla="*/ 477210 h 477210"/>
              <a:gd name="connsiteX0-109" fmla="*/ 0 w 592913"/>
              <a:gd name="connsiteY0-110" fmla="*/ 3479 h 563181"/>
              <a:gd name="connsiteX1-111" fmla="*/ 385355 w 592913"/>
              <a:gd name="connsiteY1-112" fmla="*/ 138837 h 563181"/>
              <a:gd name="connsiteX2-113" fmla="*/ 592913 w 592913"/>
              <a:gd name="connsiteY2-114" fmla="*/ 563181 h 563181"/>
              <a:gd name="connsiteX0-115" fmla="*/ 0 w 592913"/>
              <a:gd name="connsiteY0-116" fmla="*/ 28958 h 588660"/>
              <a:gd name="connsiteX1-117" fmla="*/ 432196 w 592913"/>
              <a:gd name="connsiteY1-118" fmla="*/ 55948 h 588660"/>
              <a:gd name="connsiteX2-119" fmla="*/ 592913 w 592913"/>
              <a:gd name="connsiteY2-120" fmla="*/ 588660 h 5886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92913" h="588660">
                <a:moveTo>
                  <a:pt x="0" y="28958"/>
                </a:moveTo>
                <a:cubicBezTo>
                  <a:pt x="146842" y="9908"/>
                  <a:pt x="333377" y="-37336"/>
                  <a:pt x="432196" y="55948"/>
                </a:cubicBezTo>
                <a:cubicBezTo>
                  <a:pt x="531015" y="149232"/>
                  <a:pt x="575003" y="492101"/>
                  <a:pt x="592913" y="588660"/>
                </a:cubicBezTo>
              </a:path>
            </a:pathLst>
          </a:custGeom>
          <a:noFill/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8" name="任意多边形 307"/>
          <p:cNvSpPr/>
          <p:nvPr/>
        </p:nvSpPr>
        <p:spPr>
          <a:xfrm>
            <a:off x="3240880" y="2221708"/>
            <a:ext cx="1516549" cy="457199"/>
          </a:xfrm>
          <a:custGeom>
            <a:avLst/>
            <a:gdLst>
              <a:gd name="connsiteX0" fmla="*/ 1395413 w 1559576"/>
              <a:gd name="connsiteY0" fmla="*/ 500062 h 500062"/>
              <a:gd name="connsiteX1" fmla="*/ 1433513 w 1559576"/>
              <a:gd name="connsiteY1" fmla="*/ 76200 h 500062"/>
              <a:gd name="connsiteX2" fmla="*/ 0 w 1559576"/>
              <a:gd name="connsiteY2" fmla="*/ 0 h 500062"/>
              <a:gd name="connsiteX0-1" fmla="*/ 1395413 w 1559576"/>
              <a:gd name="connsiteY0-2" fmla="*/ 511969 h 511969"/>
              <a:gd name="connsiteX1-3" fmla="*/ 1433513 w 1559576"/>
              <a:gd name="connsiteY1-4" fmla="*/ 76200 h 511969"/>
              <a:gd name="connsiteX2-5" fmla="*/ 0 w 1559576"/>
              <a:gd name="connsiteY2-6" fmla="*/ 0 h 511969"/>
              <a:gd name="connsiteX0-7" fmla="*/ 1395413 w 1554977"/>
              <a:gd name="connsiteY0-8" fmla="*/ 511969 h 511969"/>
              <a:gd name="connsiteX1-9" fmla="*/ 1433513 w 1554977"/>
              <a:gd name="connsiteY1-10" fmla="*/ 76200 h 511969"/>
              <a:gd name="connsiteX2-11" fmla="*/ 0 w 1554977"/>
              <a:gd name="connsiteY2-12" fmla="*/ 0 h 511969"/>
              <a:gd name="connsiteX0-13" fmla="*/ 1395413 w 1524673"/>
              <a:gd name="connsiteY0-14" fmla="*/ 511969 h 511969"/>
              <a:gd name="connsiteX1-15" fmla="*/ 1385888 w 1524673"/>
              <a:gd name="connsiteY1-16" fmla="*/ 152400 h 511969"/>
              <a:gd name="connsiteX2-17" fmla="*/ 0 w 1524673"/>
              <a:gd name="connsiteY2-18" fmla="*/ 0 h 511969"/>
              <a:gd name="connsiteX0-19" fmla="*/ 1395413 w 1499494"/>
              <a:gd name="connsiteY0-20" fmla="*/ 511969 h 511969"/>
              <a:gd name="connsiteX1-21" fmla="*/ 1385888 w 1499494"/>
              <a:gd name="connsiteY1-22" fmla="*/ 152400 h 511969"/>
              <a:gd name="connsiteX2-23" fmla="*/ 0 w 1499494"/>
              <a:gd name="connsiteY2-24" fmla="*/ 0 h 511969"/>
              <a:gd name="connsiteX0-25" fmla="*/ 1366838 w 1494120"/>
              <a:gd name="connsiteY0-26" fmla="*/ 431006 h 431006"/>
              <a:gd name="connsiteX1-27" fmla="*/ 1357313 w 1494120"/>
              <a:gd name="connsiteY1-28" fmla="*/ 71437 h 431006"/>
              <a:gd name="connsiteX2-29" fmla="*/ 0 w 1494120"/>
              <a:gd name="connsiteY2-30" fmla="*/ 0 h 431006"/>
              <a:gd name="connsiteX0-31" fmla="*/ 1366838 w 1487207"/>
              <a:gd name="connsiteY0-32" fmla="*/ 441867 h 441867"/>
              <a:gd name="connsiteX1-33" fmla="*/ 1345406 w 1487207"/>
              <a:gd name="connsiteY1-34" fmla="*/ 37054 h 441867"/>
              <a:gd name="connsiteX2-35" fmla="*/ 0 w 1487207"/>
              <a:gd name="connsiteY2-36" fmla="*/ 10861 h 441867"/>
              <a:gd name="connsiteX0-37" fmla="*/ 1366838 w 1483354"/>
              <a:gd name="connsiteY0-38" fmla="*/ 435784 h 435784"/>
              <a:gd name="connsiteX1-39" fmla="*/ 1345406 w 1483354"/>
              <a:gd name="connsiteY1-40" fmla="*/ 30971 h 435784"/>
              <a:gd name="connsiteX2-41" fmla="*/ 0 w 1483354"/>
              <a:gd name="connsiteY2-42" fmla="*/ 4778 h 435784"/>
              <a:gd name="connsiteX0-43" fmla="*/ 1385888 w 1507548"/>
              <a:gd name="connsiteY0-44" fmla="*/ 457199 h 457199"/>
              <a:gd name="connsiteX1-45" fmla="*/ 1364456 w 1507548"/>
              <a:gd name="connsiteY1-46" fmla="*/ 52386 h 457199"/>
              <a:gd name="connsiteX2-47" fmla="*/ 0 w 1507548"/>
              <a:gd name="connsiteY2-48" fmla="*/ 0 h 457199"/>
              <a:gd name="connsiteX0-49" fmla="*/ 1400176 w 1522807"/>
              <a:gd name="connsiteY0-50" fmla="*/ 457199 h 457199"/>
              <a:gd name="connsiteX1-51" fmla="*/ 1378744 w 1522807"/>
              <a:gd name="connsiteY1-52" fmla="*/ 52386 h 457199"/>
              <a:gd name="connsiteX2-53" fmla="*/ 0 w 1522807"/>
              <a:gd name="connsiteY2-54" fmla="*/ 0 h 457199"/>
              <a:gd name="connsiteX0-55" fmla="*/ 1400176 w 1516549"/>
              <a:gd name="connsiteY0-56" fmla="*/ 457199 h 457199"/>
              <a:gd name="connsiteX1-57" fmla="*/ 1378744 w 1516549"/>
              <a:gd name="connsiteY1-58" fmla="*/ 52386 h 457199"/>
              <a:gd name="connsiteX2-59" fmla="*/ 0 w 1516549"/>
              <a:gd name="connsiteY2-60" fmla="*/ 0 h 4571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516549" h="457199">
                <a:moveTo>
                  <a:pt x="1400176" y="457199"/>
                </a:moveTo>
                <a:cubicBezTo>
                  <a:pt x="1499791" y="267890"/>
                  <a:pt x="1612107" y="128586"/>
                  <a:pt x="1378744" y="52386"/>
                </a:cubicBezTo>
                <a:cubicBezTo>
                  <a:pt x="1145381" y="-23814"/>
                  <a:pt x="234156" y="11112"/>
                  <a:pt x="0" y="0"/>
                </a:cubicBezTo>
              </a:path>
            </a:pathLst>
          </a:custGeom>
          <a:noFill/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1" name="组合 310"/>
          <p:cNvGrpSpPr/>
          <p:nvPr/>
        </p:nvGrpSpPr>
        <p:grpSpPr>
          <a:xfrm>
            <a:off x="5798357" y="1807625"/>
            <a:ext cx="541755" cy="208771"/>
            <a:chOff x="4072754" y="2336442"/>
            <a:chExt cx="677997" cy="316723"/>
          </a:xfrm>
        </p:grpSpPr>
        <p:sp>
          <p:nvSpPr>
            <p:cNvPr id="312" name="任意多边形: 形状 26"/>
            <p:cNvSpPr/>
            <p:nvPr/>
          </p:nvSpPr>
          <p:spPr>
            <a:xfrm rot="10540049">
              <a:off x="4100667" y="2569773"/>
              <a:ext cx="650084" cy="8339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7103 w 692188"/>
                <a:gd name="connsiteY0-2" fmla="*/ 0 h 218209"/>
                <a:gd name="connsiteX1-3" fmla="*/ 90230 w 692188"/>
                <a:gd name="connsiteY1-4" fmla="*/ 135082 h 218209"/>
                <a:gd name="connsiteX2-5" fmla="*/ 666418 w 692188"/>
                <a:gd name="connsiteY2-6" fmla="*/ 158137 h 218209"/>
                <a:gd name="connsiteX3-7" fmla="*/ 599385 w 692188"/>
                <a:gd name="connsiteY3-8" fmla="*/ 218209 h 218209"/>
                <a:gd name="connsiteX4-9" fmla="*/ 599385 w 692188"/>
                <a:gd name="connsiteY4-10" fmla="*/ 218209 h 218209"/>
                <a:gd name="connsiteX0-11" fmla="*/ 7103 w 804262"/>
                <a:gd name="connsiteY0-12" fmla="*/ 0 h 418066"/>
                <a:gd name="connsiteX1-13" fmla="*/ 90230 w 804262"/>
                <a:gd name="connsiteY1-14" fmla="*/ 135082 h 418066"/>
                <a:gd name="connsiteX2-15" fmla="*/ 666418 w 804262"/>
                <a:gd name="connsiteY2-16" fmla="*/ 158137 h 418066"/>
                <a:gd name="connsiteX3-17" fmla="*/ 599385 w 804262"/>
                <a:gd name="connsiteY3-18" fmla="*/ 218209 h 418066"/>
                <a:gd name="connsiteX4-19" fmla="*/ 804262 w 804262"/>
                <a:gd name="connsiteY4-20" fmla="*/ 418065 h 418066"/>
                <a:gd name="connsiteX0-21" fmla="*/ 7103 w 804262"/>
                <a:gd name="connsiteY0-22" fmla="*/ 0 h 418064"/>
                <a:gd name="connsiteX1-23" fmla="*/ 90230 w 804262"/>
                <a:gd name="connsiteY1-24" fmla="*/ 135082 h 418064"/>
                <a:gd name="connsiteX2-25" fmla="*/ 666418 w 804262"/>
                <a:gd name="connsiteY2-26" fmla="*/ 158137 h 418064"/>
                <a:gd name="connsiteX3-27" fmla="*/ 649061 w 804262"/>
                <a:gd name="connsiteY3-28" fmla="*/ 234353 h 418064"/>
                <a:gd name="connsiteX4-29" fmla="*/ 804262 w 804262"/>
                <a:gd name="connsiteY4-30" fmla="*/ 418065 h 418064"/>
                <a:gd name="connsiteX0-31" fmla="*/ 7103 w 703746"/>
                <a:gd name="connsiteY0-32" fmla="*/ 0 h 234354"/>
                <a:gd name="connsiteX1-33" fmla="*/ 90230 w 703746"/>
                <a:gd name="connsiteY1-34" fmla="*/ 135082 h 234354"/>
                <a:gd name="connsiteX2-35" fmla="*/ 666418 w 703746"/>
                <a:gd name="connsiteY2-36" fmla="*/ 158137 h 234354"/>
                <a:gd name="connsiteX3-37" fmla="*/ 649061 w 703746"/>
                <a:gd name="connsiteY3-38" fmla="*/ 234353 h 234354"/>
                <a:gd name="connsiteX0-39" fmla="*/ 7103 w 708469"/>
                <a:gd name="connsiteY0-40" fmla="*/ 0 h 249688"/>
                <a:gd name="connsiteX1-41" fmla="*/ 90230 w 708469"/>
                <a:gd name="connsiteY1-42" fmla="*/ 135082 h 249688"/>
                <a:gd name="connsiteX2-43" fmla="*/ 666418 w 708469"/>
                <a:gd name="connsiteY2-44" fmla="*/ 158137 h 249688"/>
                <a:gd name="connsiteX3-45" fmla="*/ 664513 w 708469"/>
                <a:gd name="connsiteY3-46" fmla="*/ 249688 h 249688"/>
                <a:gd name="connsiteX0-47" fmla="*/ 1435 w 767430"/>
                <a:gd name="connsiteY0-48" fmla="*/ -1 h 200383"/>
                <a:gd name="connsiteX1-49" fmla="*/ 149191 w 767430"/>
                <a:gd name="connsiteY1-50" fmla="*/ 85777 h 200383"/>
                <a:gd name="connsiteX2-51" fmla="*/ 725379 w 767430"/>
                <a:gd name="connsiteY2-52" fmla="*/ 108832 h 200383"/>
                <a:gd name="connsiteX3-53" fmla="*/ 723474 w 767430"/>
                <a:gd name="connsiteY3-54" fmla="*/ 200383 h 200383"/>
                <a:gd name="connsiteX0-55" fmla="*/ 1067 w 787985"/>
                <a:gd name="connsiteY0-56" fmla="*/ 0 h 182754"/>
                <a:gd name="connsiteX1-57" fmla="*/ 169746 w 787985"/>
                <a:gd name="connsiteY1-58" fmla="*/ 68148 h 182754"/>
                <a:gd name="connsiteX2-59" fmla="*/ 745934 w 787985"/>
                <a:gd name="connsiteY2-60" fmla="*/ 91203 h 182754"/>
                <a:gd name="connsiteX3-61" fmla="*/ 744029 w 787985"/>
                <a:gd name="connsiteY3-62" fmla="*/ 182754 h 182754"/>
                <a:gd name="connsiteX0-63" fmla="*/ 0 w 786918"/>
                <a:gd name="connsiteY0-64" fmla="*/ 0 h 182754"/>
                <a:gd name="connsiteX1-65" fmla="*/ 168679 w 786918"/>
                <a:gd name="connsiteY1-66" fmla="*/ 68148 h 182754"/>
                <a:gd name="connsiteX2-67" fmla="*/ 744867 w 786918"/>
                <a:gd name="connsiteY2-68" fmla="*/ 91203 h 182754"/>
                <a:gd name="connsiteX3-69" fmla="*/ 742962 w 786918"/>
                <a:gd name="connsiteY3-70" fmla="*/ 182754 h 182754"/>
                <a:gd name="connsiteX0-71" fmla="*/ 0 w 786918"/>
                <a:gd name="connsiteY0-72" fmla="*/ 110 h 182864"/>
                <a:gd name="connsiteX1-73" fmla="*/ 168679 w 786918"/>
                <a:gd name="connsiteY1-74" fmla="*/ 68258 h 182864"/>
                <a:gd name="connsiteX2-75" fmla="*/ 744867 w 786918"/>
                <a:gd name="connsiteY2-76" fmla="*/ 91313 h 182864"/>
                <a:gd name="connsiteX3-77" fmla="*/ 742962 w 786918"/>
                <a:gd name="connsiteY3-78" fmla="*/ 182864 h 182864"/>
                <a:gd name="connsiteX0-79" fmla="*/ 0 w 786918"/>
                <a:gd name="connsiteY0-80" fmla="*/ 0 h 182754"/>
                <a:gd name="connsiteX1-81" fmla="*/ 168679 w 786918"/>
                <a:gd name="connsiteY1-82" fmla="*/ 68148 h 182754"/>
                <a:gd name="connsiteX2-83" fmla="*/ 744867 w 786918"/>
                <a:gd name="connsiteY2-84" fmla="*/ 91203 h 182754"/>
                <a:gd name="connsiteX3-85" fmla="*/ 742962 w 786918"/>
                <a:gd name="connsiteY3-86" fmla="*/ 182754 h 182754"/>
                <a:gd name="connsiteX0-87" fmla="*/ 0 w 787244"/>
                <a:gd name="connsiteY0-88" fmla="*/ 0 h 182754"/>
                <a:gd name="connsiteX1-89" fmla="*/ 164274 w 787244"/>
                <a:gd name="connsiteY1-90" fmla="*/ 30614 h 182754"/>
                <a:gd name="connsiteX2-91" fmla="*/ 744867 w 787244"/>
                <a:gd name="connsiteY2-92" fmla="*/ 91203 h 182754"/>
                <a:gd name="connsiteX3-93" fmla="*/ 742962 w 787244"/>
                <a:gd name="connsiteY3-94" fmla="*/ 182754 h 182754"/>
                <a:gd name="connsiteX0-95" fmla="*/ 0 w 622970"/>
                <a:gd name="connsiteY0-96" fmla="*/ 0 h 152140"/>
                <a:gd name="connsiteX1-97" fmla="*/ 580593 w 622970"/>
                <a:gd name="connsiteY1-98" fmla="*/ 60589 h 152140"/>
                <a:gd name="connsiteX2-99" fmla="*/ 578688 w 622970"/>
                <a:gd name="connsiteY2-100" fmla="*/ 152140 h 152140"/>
                <a:gd name="connsiteX0-101" fmla="*/ 0 w 775994"/>
                <a:gd name="connsiteY0-102" fmla="*/ -1 h 166133"/>
                <a:gd name="connsiteX1-103" fmla="*/ 723065 w 775994"/>
                <a:gd name="connsiteY1-104" fmla="*/ 74582 h 166133"/>
                <a:gd name="connsiteX2-105" fmla="*/ 721160 w 775994"/>
                <a:gd name="connsiteY2-106" fmla="*/ 166133 h 166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75994" h="166133">
                  <a:moveTo>
                    <a:pt x="0" y="-1"/>
                  </a:moveTo>
                  <a:cubicBezTo>
                    <a:pt x="124144" y="15199"/>
                    <a:pt x="602872" y="46893"/>
                    <a:pt x="723065" y="74582"/>
                  </a:cubicBezTo>
                  <a:cubicBezTo>
                    <a:pt x="843258" y="102271"/>
                    <a:pt x="721160" y="166133"/>
                    <a:pt x="721160" y="166133"/>
                  </a:cubicBezTo>
                </a:path>
              </a:pathLst>
            </a:custGeom>
            <a:noFill/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3" name="任意多边形: 形状 26"/>
            <p:cNvSpPr/>
            <p:nvPr/>
          </p:nvSpPr>
          <p:spPr>
            <a:xfrm rot="10540049">
              <a:off x="4130280" y="2473174"/>
              <a:ext cx="587539" cy="13088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5562 w 687495"/>
                <a:gd name="connsiteY0-2" fmla="*/ 0 h 218209"/>
                <a:gd name="connsiteX1-3" fmla="*/ 88689 w 687495"/>
                <a:gd name="connsiteY1-4" fmla="*/ 135082 h 218209"/>
                <a:gd name="connsiteX2-5" fmla="*/ 618626 w 687495"/>
                <a:gd name="connsiteY2-6" fmla="*/ 155864 h 218209"/>
                <a:gd name="connsiteX3-7" fmla="*/ 678732 w 687495"/>
                <a:gd name="connsiteY3-8" fmla="*/ 199374 h 218209"/>
                <a:gd name="connsiteX4-9" fmla="*/ 597844 w 687495"/>
                <a:gd name="connsiteY4-10" fmla="*/ 218209 h 218209"/>
                <a:gd name="connsiteX5" fmla="*/ 597844 w 687495"/>
                <a:gd name="connsiteY5" fmla="*/ 218209 h 218209"/>
                <a:gd name="connsiteX0-11" fmla="*/ 5562 w 687494"/>
                <a:gd name="connsiteY0-12" fmla="*/ 0 h 246265"/>
                <a:gd name="connsiteX1-13" fmla="*/ 88689 w 687494"/>
                <a:gd name="connsiteY1-14" fmla="*/ 135082 h 246265"/>
                <a:gd name="connsiteX2-15" fmla="*/ 618626 w 687494"/>
                <a:gd name="connsiteY2-16" fmla="*/ 155864 h 246265"/>
                <a:gd name="connsiteX3-17" fmla="*/ 678732 w 687494"/>
                <a:gd name="connsiteY3-18" fmla="*/ 199374 h 246265"/>
                <a:gd name="connsiteX4-19" fmla="*/ 597844 w 687494"/>
                <a:gd name="connsiteY4-20" fmla="*/ 218209 h 246265"/>
                <a:gd name="connsiteX5-21" fmla="*/ 634907 w 687494"/>
                <a:gd name="connsiteY5-22" fmla="*/ 246266 h 246265"/>
                <a:gd name="connsiteX0-23" fmla="*/ 5562 w 687494"/>
                <a:gd name="connsiteY0-24" fmla="*/ 0 h 218209"/>
                <a:gd name="connsiteX1-25" fmla="*/ 88689 w 687494"/>
                <a:gd name="connsiteY1-26" fmla="*/ 135082 h 218209"/>
                <a:gd name="connsiteX2-27" fmla="*/ 618626 w 687494"/>
                <a:gd name="connsiteY2-28" fmla="*/ 155864 h 218209"/>
                <a:gd name="connsiteX3-29" fmla="*/ 678732 w 687494"/>
                <a:gd name="connsiteY3-30" fmla="*/ 199374 h 218209"/>
                <a:gd name="connsiteX4-31" fmla="*/ 597844 w 687494"/>
                <a:gd name="connsiteY4-32" fmla="*/ 218209 h 218209"/>
                <a:gd name="connsiteX0-33" fmla="*/ 5562 w 687494"/>
                <a:gd name="connsiteY0-34" fmla="*/ 0 h 232885"/>
                <a:gd name="connsiteX1-35" fmla="*/ 88689 w 687494"/>
                <a:gd name="connsiteY1-36" fmla="*/ 135082 h 232885"/>
                <a:gd name="connsiteX2-37" fmla="*/ 618626 w 687494"/>
                <a:gd name="connsiteY2-38" fmla="*/ 155864 h 232885"/>
                <a:gd name="connsiteX3-39" fmla="*/ 678732 w 687494"/>
                <a:gd name="connsiteY3-40" fmla="*/ 199374 h 232885"/>
                <a:gd name="connsiteX4-41" fmla="*/ 635491 w 687494"/>
                <a:gd name="connsiteY4-42" fmla="*/ 232886 h 232885"/>
                <a:gd name="connsiteX0-43" fmla="*/ 5562 w 684304"/>
                <a:gd name="connsiteY0-44" fmla="*/ 0 h 232887"/>
                <a:gd name="connsiteX1-45" fmla="*/ 88689 w 684304"/>
                <a:gd name="connsiteY1-46" fmla="*/ 135082 h 232887"/>
                <a:gd name="connsiteX2-47" fmla="*/ 618626 w 684304"/>
                <a:gd name="connsiteY2-48" fmla="*/ 155864 h 232887"/>
                <a:gd name="connsiteX3-49" fmla="*/ 673743 w 684304"/>
                <a:gd name="connsiteY3-50" fmla="*/ 175223 h 232887"/>
                <a:gd name="connsiteX4-51" fmla="*/ 635491 w 684304"/>
                <a:gd name="connsiteY4-52" fmla="*/ 232886 h 232887"/>
                <a:gd name="connsiteX0-53" fmla="*/ 5562 w 684305"/>
                <a:gd name="connsiteY0-54" fmla="*/ 0 h 247245"/>
                <a:gd name="connsiteX1-55" fmla="*/ 88689 w 684305"/>
                <a:gd name="connsiteY1-56" fmla="*/ 135082 h 247245"/>
                <a:gd name="connsiteX2-57" fmla="*/ 618626 w 684305"/>
                <a:gd name="connsiteY2-58" fmla="*/ 155864 h 247245"/>
                <a:gd name="connsiteX3-59" fmla="*/ 673743 w 684305"/>
                <a:gd name="connsiteY3-60" fmla="*/ 175223 h 247245"/>
                <a:gd name="connsiteX4-61" fmla="*/ 642924 w 684305"/>
                <a:gd name="connsiteY4-62" fmla="*/ 247244 h 247245"/>
                <a:gd name="connsiteX0-63" fmla="*/ 5562 w 694353"/>
                <a:gd name="connsiteY0-64" fmla="*/ 0 h 247243"/>
                <a:gd name="connsiteX1-65" fmla="*/ 88689 w 694353"/>
                <a:gd name="connsiteY1-66" fmla="*/ 135082 h 247243"/>
                <a:gd name="connsiteX2-67" fmla="*/ 618626 w 694353"/>
                <a:gd name="connsiteY2-68" fmla="*/ 155864 h 247243"/>
                <a:gd name="connsiteX3-69" fmla="*/ 688610 w 694353"/>
                <a:gd name="connsiteY3-70" fmla="*/ 203941 h 247243"/>
                <a:gd name="connsiteX4-71" fmla="*/ 642924 w 694353"/>
                <a:gd name="connsiteY4-72" fmla="*/ 247244 h 247243"/>
                <a:gd name="connsiteX0-73" fmla="*/ 5562 w 688656"/>
                <a:gd name="connsiteY0-74" fmla="*/ 0 h 247245"/>
                <a:gd name="connsiteX1-75" fmla="*/ 88689 w 688656"/>
                <a:gd name="connsiteY1-76" fmla="*/ 135082 h 247245"/>
                <a:gd name="connsiteX2-77" fmla="*/ 618626 w 688656"/>
                <a:gd name="connsiteY2-78" fmla="*/ 155864 h 247245"/>
                <a:gd name="connsiteX3-79" fmla="*/ 688610 w 688656"/>
                <a:gd name="connsiteY3-80" fmla="*/ 203941 h 247245"/>
                <a:gd name="connsiteX4-81" fmla="*/ 642924 w 688656"/>
                <a:gd name="connsiteY4-82" fmla="*/ 247244 h 247245"/>
                <a:gd name="connsiteX0-83" fmla="*/ 5562 w 688655"/>
                <a:gd name="connsiteY0-84" fmla="*/ 0 h 247243"/>
                <a:gd name="connsiteX1-85" fmla="*/ 88689 w 688655"/>
                <a:gd name="connsiteY1-86" fmla="*/ 135082 h 247243"/>
                <a:gd name="connsiteX2-87" fmla="*/ 618626 w 688655"/>
                <a:gd name="connsiteY2-88" fmla="*/ 155864 h 247243"/>
                <a:gd name="connsiteX3-89" fmla="*/ 688610 w 688655"/>
                <a:gd name="connsiteY3-90" fmla="*/ 203941 h 247243"/>
                <a:gd name="connsiteX4-91" fmla="*/ 642924 w 688655"/>
                <a:gd name="connsiteY4-92" fmla="*/ 247244 h 247243"/>
                <a:gd name="connsiteX0-93" fmla="*/ 5562 w 688655"/>
                <a:gd name="connsiteY0-94" fmla="*/ 0 h 203941"/>
                <a:gd name="connsiteX1-95" fmla="*/ 88689 w 688655"/>
                <a:gd name="connsiteY1-96" fmla="*/ 135082 h 203941"/>
                <a:gd name="connsiteX2-97" fmla="*/ 618626 w 688655"/>
                <a:gd name="connsiteY2-98" fmla="*/ 155864 h 203941"/>
                <a:gd name="connsiteX3-99" fmla="*/ 688610 w 688655"/>
                <a:gd name="connsiteY3-100" fmla="*/ 203941 h 203941"/>
                <a:gd name="connsiteX0-101" fmla="*/ 5562 w 677530"/>
                <a:gd name="connsiteY0-102" fmla="*/ 0 h 242131"/>
                <a:gd name="connsiteX1-103" fmla="*/ 88689 w 677530"/>
                <a:gd name="connsiteY1-104" fmla="*/ 135082 h 242131"/>
                <a:gd name="connsiteX2-105" fmla="*/ 618626 w 677530"/>
                <a:gd name="connsiteY2-106" fmla="*/ 155864 h 242131"/>
                <a:gd name="connsiteX3-107" fmla="*/ 670817 w 677530"/>
                <a:gd name="connsiteY3-108" fmla="*/ 242131 h 242131"/>
                <a:gd name="connsiteX0-109" fmla="*/ 5562 w 664333"/>
                <a:gd name="connsiteY0-110" fmla="*/ 0 h 238712"/>
                <a:gd name="connsiteX1-111" fmla="*/ 88689 w 664333"/>
                <a:gd name="connsiteY1-112" fmla="*/ 135082 h 238712"/>
                <a:gd name="connsiteX2-113" fmla="*/ 618626 w 664333"/>
                <a:gd name="connsiteY2-114" fmla="*/ 155864 h 238712"/>
                <a:gd name="connsiteX3-115" fmla="*/ 642752 w 664333"/>
                <a:gd name="connsiteY3-116" fmla="*/ 238712 h 238712"/>
                <a:gd name="connsiteX0-117" fmla="*/ 5562 w 711991"/>
                <a:gd name="connsiteY0-118" fmla="*/ 0 h 314413"/>
                <a:gd name="connsiteX1-119" fmla="*/ 88689 w 711991"/>
                <a:gd name="connsiteY1-120" fmla="*/ 135082 h 314413"/>
                <a:gd name="connsiteX2-121" fmla="*/ 618626 w 711991"/>
                <a:gd name="connsiteY2-122" fmla="*/ 155864 h 314413"/>
                <a:gd name="connsiteX3-123" fmla="*/ 711991 w 711991"/>
                <a:gd name="connsiteY3-124" fmla="*/ 314414 h 314413"/>
                <a:gd name="connsiteX0-125" fmla="*/ 5562 w 665363"/>
                <a:gd name="connsiteY0-126" fmla="*/ 0 h 272655"/>
                <a:gd name="connsiteX1-127" fmla="*/ 88689 w 665363"/>
                <a:gd name="connsiteY1-128" fmla="*/ 135082 h 272655"/>
                <a:gd name="connsiteX2-129" fmla="*/ 618626 w 665363"/>
                <a:gd name="connsiteY2-130" fmla="*/ 155864 h 272655"/>
                <a:gd name="connsiteX3-131" fmla="*/ 645298 w 665363"/>
                <a:gd name="connsiteY3-132" fmla="*/ 272656 h 272655"/>
                <a:gd name="connsiteX0-133" fmla="*/ 5562 w 676446"/>
                <a:gd name="connsiteY0-134" fmla="*/ 0 h 272657"/>
                <a:gd name="connsiteX1-135" fmla="*/ 88689 w 676446"/>
                <a:gd name="connsiteY1-136" fmla="*/ 135082 h 272657"/>
                <a:gd name="connsiteX2-137" fmla="*/ 618626 w 676446"/>
                <a:gd name="connsiteY2-138" fmla="*/ 155864 h 272657"/>
                <a:gd name="connsiteX3-139" fmla="*/ 645298 w 676446"/>
                <a:gd name="connsiteY3-140" fmla="*/ 272656 h 272657"/>
                <a:gd name="connsiteX0-141" fmla="*/ 20123 w 691007"/>
                <a:gd name="connsiteY0-142" fmla="*/ 0 h 272655"/>
                <a:gd name="connsiteX1-143" fmla="*/ 103250 w 691007"/>
                <a:gd name="connsiteY1-144" fmla="*/ 135082 h 272655"/>
                <a:gd name="connsiteX2-145" fmla="*/ 633187 w 691007"/>
                <a:gd name="connsiteY2-146" fmla="*/ 155864 h 272655"/>
                <a:gd name="connsiteX3-147" fmla="*/ 659859 w 691007"/>
                <a:gd name="connsiteY3-148" fmla="*/ 272656 h 272655"/>
                <a:gd name="connsiteX0-149" fmla="*/ 17841 w 701337"/>
                <a:gd name="connsiteY0-150" fmla="*/ 1 h 260740"/>
                <a:gd name="connsiteX1-151" fmla="*/ 113580 w 701337"/>
                <a:gd name="connsiteY1-152" fmla="*/ 123165 h 260740"/>
                <a:gd name="connsiteX2-153" fmla="*/ 643517 w 701337"/>
                <a:gd name="connsiteY2-154" fmla="*/ 143947 h 260740"/>
                <a:gd name="connsiteX3-155" fmla="*/ 670189 w 701337"/>
                <a:gd name="connsiteY3-156" fmla="*/ 260739 h 2607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01337" h="260740">
                  <a:moveTo>
                    <a:pt x="17841" y="1"/>
                  </a:moveTo>
                  <a:cubicBezTo>
                    <a:pt x="-24636" y="70720"/>
                    <a:pt x="9301" y="99174"/>
                    <a:pt x="113580" y="123165"/>
                  </a:cubicBezTo>
                  <a:cubicBezTo>
                    <a:pt x="217859" y="147156"/>
                    <a:pt x="525421" y="101115"/>
                    <a:pt x="643517" y="143947"/>
                  </a:cubicBezTo>
                  <a:cubicBezTo>
                    <a:pt x="761613" y="186779"/>
                    <a:pt x="660646" y="225217"/>
                    <a:pt x="670189" y="260739"/>
                  </a:cubicBezTo>
                </a:path>
              </a:pathLst>
            </a:custGeom>
            <a:noFill/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4" name="任意多边形: 形状 26"/>
            <p:cNvSpPr/>
            <p:nvPr/>
          </p:nvSpPr>
          <p:spPr>
            <a:xfrm rot="10540049">
              <a:off x="4144227" y="2399377"/>
              <a:ext cx="558447" cy="10953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20556 w 666610"/>
                <a:gd name="connsiteY0-2" fmla="*/ 0 h 218209"/>
                <a:gd name="connsiteX1-3" fmla="*/ 103683 w 666610"/>
                <a:gd name="connsiteY1-4" fmla="*/ 135082 h 218209"/>
                <a:gd name="connsiteX2-5" fmla="*/ 633620 w 666610"/>
                <a:gd name="connsiteY2-6" fmla="*/ 155864 h 218209"/>
                <a:gd name="connsiteX3-7" fmla="*/ 612838 w 666610"/>
                <a:gd name="connsiteY3-8" fmla="*/ 218209 h 218209"/>
                <a:gd name="connsiteX4-9" fmla="*/ 612838 w 666610"/>
                <a:gd name="connsiteY4-10" fmla="*/ 218209 h 2182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6610" h="218209">
                  <a:moveTo>
                    <a:pt x="20556" y="0"/>
                  </a:moveTo>
                  <a:cubicBezTo>
                    <a:pt x="-22901" y="47056"/>
                    <a:pt x="1506" y="109105"/>
                    <a:pt x="103683" y="135082"/>
                  </a:cubicBezTo>
                  <a:cubicBezTo>
                    <a:pt x="205860" y="161059"/>
                    <a:pt x="548761" y="142010"/>
                    <a:pt x="633620" y="155864"/>
                  </a:cubicBezTo>
                  <a:cubicBezTo>
                    <a:pt x="718479" y="169718"/>
                    <a:pt x="612838" y="218209"/>
                    <a:pt x="612838" y="218209"/>
                  </a:cubicBezTo>
                  <a:lnTo>
                    <a:pt x="612838" y="218209"/>
                  </a:lnTo>
                </a:path>
              </a:pathLst>
            </a:custGeom>
            <a:noFill/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5" name="任意多边形: 形状 26"/>
            <p:cNvSpPr/>
            <p:nvPr/>
          </p:nvSpPr>
          <p:spPr>
            <a:xfrm rot="10540049">
              <a:off x="4072754" y="2336442"/>
              <a:ext cx="624613" cy="90371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4572 w 623888"/>
                <a:gd name="connsiteY0-2" fmla="*/ 0 h 218209"/>
                <a:gd name="connsiteX1-3" fmla="*/ 87699 w 623888"/>
                <a:gd name="connsiteY1-4" fmla="*/ 135082 h 218209"/>
                <a:gd name="connsiteX2-5" fmla="*/ 581846 w 623888"/>
                <a:gd name="connsiteY2-6" fmla="*/ 144776 h 218209"/>
                <a:gd name="connsiteX3-7" fmla="*/ 596854 w 623888"/>
                <a:gd name="connsiteY3-8" fmla="*/ 218209 h 218209"/>
                <a:gd name="connsiteX4-9" fmla="*/ 596854 w 623888"/>
                <a:gd name="connsiteY4-10" fmla="*/ 218209 h 218209"/>
                <a:gd name="connsiteX0-11" fmla="*/ 4572 w 623887"/>
                <a:gd name="connsiteY0-12" fmla="*/ 0 h 218209"/>
                <a:gd name="connsiteX1-13" fmla="*/ 87699 w 623887"/>
                <a:gd name="connsiteY1-14" fmla="*/ 135082 h 218209"/>
                <a:gd name="connsiteX2-15" fmla="*/ 581846 w 623887"/>
                <a:gd name="connsiteY2-16" fmla="*/ 144776 h 218209"/>
                <a:gd name="connsiteX3-17" fmla="*/ 596854 w 623887"/>
                <a:gd name="connsiteY3-18" fmla="*/ 218209 h 218209"/>
                <a:gd name="connsiteX4-19" fmla="*/ 585412 w 623887"/>
                <a:gd name="connsiteY4-20" fmla="*/ 203364 h 218209"/>
                <a:gd name="connsiteX0-21" fmla="*/ 18961 w 638276"/>
                <a:gd name="connsiteY0-22" fmla="*/ 0 h 218209"/>
                <a:gd name="connsiteX1-23" fmla="*/ 102088 w 638276"/>
                <a:gd name="connsiteY1-24" fmla="*/ 135082 h 218209"/>
                <a:gd name="connsiteX2-25" fmla="*/ 596235 w 638276"/>
                <a:gd name="connsiteY2-26" fmla="*/ 144776 h 218209"/>
                <a:gd name="connsiteX3-27" fmla="*/ 611243 w 638276"/>
                <a:gd name="connsiteY3-28" fmla="*/ 218209 h 218209"/>
                <a:gd name="connsiteX4-29" fmla="*/ 599801 w 638276"/>
                <a:gd name="connsiteY4-30" fmla="*/ 203364 h 218209"/>
                <a:gd name="connsiteX0-31" fmla="*/ 21317 w 628897"/>
                <a:gd name="connsiteY0-32" fmla="*/ 1 h 210053"/>
                <a:gd name="connsiteX1-33" fmla="*/ 92709 w 628897"/>
                <a:gd name="connsiteY1-34" fmla="*/ 126926 h 210053"/>
                <a:gd name="connsiteX2-35" fmla="*/ 586856 w 628897"/>
                <a:gd name="connsiteY2-36" fmla="*/ 136620 h 210053"/>
                <a:gd name="connsiteX3-37" fmla="*/ 601864 w 628897"/>
                <a:gd name="connsiteY3-38" fmla="*/ 210053 h 210053"/>
                <a:gd name="connsiteX4-39" fmla="*/ 590422 w 628897"/>
                <a:gd name="connsiteY4-40" fmla="*/ 195208 h 210053"/>
                <a:gd name="connsiteX0-41" fmla="*/ 21317 w 628897"/>
                <a:gd name="connsiteY0-42" fmla="*/ -1 h 210051"/>
                <a:gd name="connsiteX1-43" fmla="*/ 92709 w 628897"/>
                <a:gd name="connsiteY1-44" fmla="*/ 126924 h 210051"/>
                <a:gd name="connsiteX2-45" fmla="*/ 586856 w 628897"/>
                <a:gd name="connsiteY2-46" fmla="*/ 136618 h 210051"/>
                <a:gd name="connsiteX3-47" fmla="*/ 601864 w 628897"/>
                <a:gd name="connsiteY3-48" fmla="*/ 210051 h 210051"/>
                <a:gd name="connsiteX0-49" fmla="*/ 21317 w 586856"/>
                <a:gd name="connsiteY0-50" fmla="*/ 1 h 136621"/>
                <a:gd name="connsiteX1-51" fmla="*/ 92709 w 586856"/>
                <a:gd name="connsiteY1-52" fmla="*/ 126926 h 136621"/>
                <a:gd name="connsiteX2-53" fmla="*/ 586856 w 586856"/>
                <a:gd name="connsiteY2-54" fmla="*/ 136620 h 136621"/>
                <a:gd name="connsiteX0-55" fmla="*/ 23301 w 640457"/>
                <a:gd name="connsiteY0-56" fmla="*/ -1 h 194241"/>
                <a:gd name="connsiteX1-57" fmla="*/ 94693 w 640457"/>
                <a:gd name="connsiteY1-58" fmla="*/ 126924 h 194241"/>
                <a:gd name="connsiteX2-59" fmla="*/ 640456 w 640457"/>
                <a:gd name="connsiteY2-60" fmla="*/ 194242 h 194241"/>
                <a:gd name="connsiteX0-61" fmla="*/ 23301 w 640456"/>
                <a:gd name="connsiteY0-62" fmla="*/ 1 h 200002"/>
                <a:gd name="connsiteX1-63" fmla="*/ 94693 w 640456"/>
                <a:gd name="connsiteY1-64" fmla="*/ 126926 h 200002"/>
                <a:gd name="connsiteX2-65" fmla="*/ 640456 w 640456"/>
                <a:gd name="connsiteY2-66" fmla="*/ 194244 h 200002"/>
                <a:gd name="connsiteX0-67" fmla="*/ 23301 w 724870"/>
                <a:gd name="connsiteY0-68" fmla="*/ 1 h 230533"/>
                <a:gd name="connsiteX1-69" fmla="*/ 94693 w 724870"/>
                <a:gd name="connsiteY1-70" fmla="*/ 126926 h 230533"/>
                <a:gd name="connsiteX2-71" fmla="*/ 724870 w 724870"/>
                <a:gd name="connsiteY2-72" fmla="*/ 226430 h 230533"/>
                <a:gd name="connsiteX0-73" fmla="*/ 23301 w 724870"/>
                <a:gd name="connsiteY0-74" fmla="*/ 1 h 226429"/>
                <a:gd name="connsiteX1-75" fmla="*/ 94693 w 724870"/>
                <a:gd name="connsiteY1-76" fmla="*/ 126926 h 226429"/>
                <a:gd name="connsiteX2-77" fmla="*/ 724870 w 724870"/>
                <a:gd name="connsiteY2-78" fmla="*/ 226430 h 226429"/>
                <a:gd name="connsiteX0-79" fmla="*/ 32771 w 734340"/>
                <a:gd name="connsiteY0-80" fmla="*/ 1 h 226429"/>
                <a:gd name="connsiteX1-81" fmla="*/ 104163 w 734340"/>
                <a:gd name="connsiteY1-82" fmla="*/ 126926 h 226429"/>
                <a:gd name="connsiteX2-83" fmla="*/ 734340 w 734340"/>
                <a:gd name="connsiteY2-84" fmla="*/ 226430 h 226429"/>
                <a:gd name="connsiteX0-85" fmla="*/ 32771 w 745590"/>
                <a:gd name="connsiteY0-86" fmla="*/ 1 h 180036"/>
                <a:gd name="connsiteX1-87" fmla="*/ 104163 w 745590"/>
                <a:gd name="connsiteY1-88" fmla="*/ 126926 h 180036"/>
                <a:gd name="connsiteX2-89" fmla="*/ 745590 w 745590"/>
                <a:gd name="connsiteY2-90" fmla="*/ 180036 h 1800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45590" h="180036">
                  <a:moveTo>
                    <a:pt x="32771" y="1"/>
                  </a:moveTo>
                  <a:cubicBezTo>
                    <a:pt x="-9707" y="70718"/>
                    <a:pt x="-32519" y="108613"/>
                    <a:pt x="104163" y="126926"/>
                  </a:cubicBezTo>
                  <a:cubicBezTo>
                    <a:pt x="207022" y="159300"/>
                    <a:pt x="644846" y="172896"/>
                    <a:pt x="745590" y="180036"/>
                  </a:cubicBezTo>
                </a:path>
              </a:pathLst>
            </a:custGeom>
            <a:noFill/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6" name="任意多边形 315"/>
          <p:cNvSpPr/>
          <p:nvPr/>
        </p:nvSpPr>
        <p:spPr>
          <a:xfrm>
            <a:off x="3219450" y="1556537"/>
            <a:ext cx="2590800" cy="269088"/>
          </a:xfrm>
          <a:custGeom>
            <a:avLst/>
            <a:gdLst>
              <a:gd name="connsiteX0" fmla="*/ 0 w 2590800"/>
              <a:gd name="connsiteY0" fmla="*/ 15088 h 269088"/>
              <a:gd name="connsiteX1" fmla="*/ 2203450 w 2590800"/>
              <a:gd name="connsiteY1" fmla="*/ 27788 h 269088"/>
              <a:gd name="connsiteX2" fmla="*/ 2590800 w 2590800"/>
              <a:gd name="connsiteY2" fmla="*/ 269088 h 269088"/>
              <a:gd name="connsiteX0-1" fmla="*/ 0 w 2590800"/>
              <a:gd name="connsiteY0-2" fmla="*/ 15088 h 269088"/>
              <a:gd name="connsiteX1-3" fmla="*/ 2203450 w 2590800"/>
              <a:gd name="connsiteY1-4" fmla="*/ 27788 h 269088"/>
              <a:gd name="connsiteX2-5" fmla="*/ 2590800 w 2590800"/>
              <a:gd name="connsiteY2-6" fmla="*/ 269088 h 2690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590800" h="269088">
                <a:moveTo>
                  <a:pt x="0" y="15088"/>
                </a:moveTo>
                <a:cubicBezTo>
                  <a:pt x="885825" y="271"/>
                  <a:pt x="1771650" y="-14545"/>
                  <a:pt x="2203450" y="27788"/>
                </a:cubicBezTo>
                <a:cubicBezTo>
                  <a:pt x="2635250" y="70121"/>
                  <a:pt x="2583392" y="224638"/>
                  <a:pt x="2590800" y="269088"/>
                </a:cubicBezTo>
              </a:path>
            </a:pathLst>
          </a:cu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7" name="组合 316"/>
          <p:cNvGrpSpPr/>
          <p:nvPr/>
        </p:nvGrpSpPr>
        <p:grpSpPr>
          <a:xfrm rot="4573387">
            <a:off x="7272672" y="2895496"/>
            <a:ext cx="541755" cy="208771"/>
            <a:chOff x="4072754" y="2336442"/>
            <a:chExt cx="677997" cy="316723"/>
          </a:xfrm>
        </p:grpSpPr>
        <p:sp>
          <p:nvSpPr>
            <p:cNvPr id="318" name="任意多边形: 形状 26"/>
            <p:cNvSpPr/>
            <p:nvPr/>
          </p:nvSpPr>
          <p:spPr>
            <a:xfrm rot="10540049">
              <a:off x="4100667" y="2569773"/>
              <a:ext cx="650084" cy="8339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7103 w 692188"/>
                <a:gd name="connsiteY0-2" fmla="*/ 0 h 218209"/>
                <a:gd name="connsiteX1-3" fmla="*/ 90230 w 692188"/>
                <a:gd name="connsiteY1-4" fmla="*/ 135082 h 218209"/>
                <a:gd name="connsiteX2-5" fmla="*/ 666418 w 692188"/>
                <a:gd name="connsiteY2-6" fmla="*/ 158137 h 218209"/>
                <a:gd name="connsiteX3-7" fmla="*/ 599385 w 692188"/>
                <a:gd name="connsiteY3-8" fmla="*/ 218209 h 218209"/>
                <a:gd name="connsiteX4-9" fmla="*/ 599385 w 692188"/>
                <a:gd name="connsiteY4-10" fmla="*/ 218209 h 218209"/>
                <a:gd name="connsiteX0-11" fmla="*/ 7103 w 804262"/>
                <a:gd name="connsiteY0-12" fmla="*/ 0 h 418066"/>
                <a:gd name="connsiteX1-13" fmla="*/ 90230 w 804262"/>
                <a:gd name="connsiteY1-14" fmla="*/ 135082 h 418066"/>
                <a:gd name="connsiteX2-15" fmla="*/ 666418 w 804262"/>
                <a:gd name="connsiteY2-16" fmla="*/ 158137 h 418066"/>
                <a:gd name="connsiteX3-17" fmla="*/ 599385 w 804262"/>
                <a:gd name="connsiteY3-18" fmla="*/ 218209 h 418066"/>
                <a:gd name="connsiteX4-19" fmla="*/ 804262 w 804262"/>
                <a:gd name="connsiteY4-20" fmla="*/ 418065 h 418066"/>
                <a:gd name="connsiteX0-21" fmla="*/ 7103 w 804262"/>
                <a:gd name="connsiteY0-22" fmla="*/ 0 h 418064"/>
                <a:gd name="connsiteX1-23" fmla="*/ 90230 w 804262"/>
                <a:gd name="connsiteY1-24" fmla="*/ 135082 h 418064"/>
                <a:gd name="connsiteX2-25" fmla="*/ 666418 w 804262"/>
                <a:gd name="connsiteY2-26" fmla="*/ 158137 h 418064"/>
                <a:gd name="connsiteX3-27" fmla="*/ 649061 w 804262"/>
                <a:gd name="connsiteY3-28" fmla="*/ 234353 h 418064"/>
                <a:gd name="connsiteX4-29" fmla="*/ 804262 w 804262"/>
                <a:gd name="connsiteY4-30" fmla="*/ 418065 h 418064"/>
                <a:gd name="connsiteX0-31" fmla="*/ 7103 w 703746"/>
                <a:gd name="connsiteY0-32" fmla="*/ 0 h 234354"/>
                <a:gd name="connsiteX1-33" fmla="*/ 90230 w 703746"/>
                <a:gd name="connsiteY1-34" fmla="*/ 135082 h 234354"/>
                <a:gd name="connsiteX2-35" fmla="*/ 666418 w 703746"/>
                <a:gd name="connsiteY2-36" fmla="*/ 158137 h 234354"/>
                <a:gd name="connsiteX3-37" fmla="*/ 649061 w 703746"/>
                <a:gd name="connsiteY3-38" fmla="*/ 234353 h 234354"/>
                <a:gd name="connsiteX0-39" fmla="*/ 7103 w 708469"/>
                <a:gd name="connsiteY0-40" fmla="*/ 0 h 249688"/>
                <a:gd name="connsiteX1-41" fmla="*/ 90230 w 708469"/>
                <a:gd name="connsiteY1-42" fmla="*/ 135082 h 249688"/>
                <a:gd name="connsiteX2-43" fmla="*/ 666418 w 708469"/>
                <a:gd name="connsiteY2-44" fmla="*/ 158137 h 249688"/>
                <a:gd name="connsiteX3-45" fmla="*/ 664513 w 708469"/>
                <a:gd name="connsiteY3-46" fmla="*/ 249688 h 249688"/>
                <a:gd name="connsiteX0-47" fmla="*/ 1435 w 767430"/>
                <a:gd name="connsiteY0-48" fmla="*/ -1 h 200383"/>
                <a:gd name="connsiteX1-49" fmla="*/ 149191 w 767430"/>
                <a:gd name="connsiteY1-50" fmla="*/ 85777 h 200383"/>
                <a:gd name="connsiteX2-51" fmla="*/ 725379 w 767430"/>
                <a:gd name="connsiteY2-52" fmla="*/ 108832 h 200383"/>
                <a:gd name="connsiteX3-53" fmla="*/ 723474 w 767430"/>
                <a:gd name="connsiteY3-54" fmla="*/ 200383 h 200383"/>
                <a:gd name="connsiteX0-55" fmla="*/ 1067 w 787985"/>
                <a:gd name="connsiteY0-56" fmla="*/ 0 h 182754"/>
                <a:gd name="connsiteX1-57" fmla="*/ 169746 w 787985"/>
                <a:gd name="connsiteY1-58" fmla="*/ 68148 h 182754"/>
                <a:gd name="connsiteX2-59" fmla="*/ 745934 w 787985"/>
                <a:gd name="connsiteY2-60" fmla="*/ 91203 h 182754"/>
                <a:gd name="connsiteX3-61" fmla="*/ 744029 w 787985"/>
                <a:gd name="connsiteY3-62" fmla="*/ 182754 h 182754"/>
                <a:gd name="connsiteX0-63" fmla="*/ 0 w 786918"/>
                <a:gd name="connsiteY0-64" fmla="*/ 0 h 182754"/>
                <a:gd name="connsiteX1-65" fmla="*/ 168679 w 786918"/>
                <a:gd name="connsiteY1-66" fmla="*/ 68148 h 182754"/>
                <a:gd name="connsiteX2-67" fmla="*/ 744867 w 786918"/>
                <a:gd name="connsiteY2-68" fmla="*/ 91203 h 182754"/>
                <a:gd name="connsiteX3-69" fmla="*/ 742962 w 786918"/>
                <a:gd name="connsiteY3-70" fmla="*/ 182754 h 182754"/>
                <a:gd name="connsiteX0-71" fmla="*/ 0 w 786918"/>
                <a:gd name="connsiteY0-72" fmla="*/ 110 h 182864"/>
                <a:gd name="connsiteX1-73" fmla="*/ 168679 w 786918"/>
                <a:gd name="connsiteY1-74" fmla="*/ 68258 h 182864"/>
                <a:gd name="connsiteX2-75" fmla="*/ 744867 w 786918"/>
                <a:gd name="connsiteY2-76" fmla="*/ 91313 h 182864"/>
                <a:gd name="connsiteX3-77" fmla="*/ 742962 w 786918"/>
                <a:gd name="connsiteY3-78" fmla="*/ 182864 h 182864"/>
                <a:gd name="connsiteX0-79" fmla="*/ 0 w 786918"/>
                <a:gd name="connsiteY0-80" fmla="*/ 0 h 182754"/>
                <a:gd name="connsiteX1-81" fmla="*/ 168679 w 786918"/>
                <a:gd name="connsiteY1-82" fmla="*/ 68148 h 182754"/>
                <a:gd name="connsiteX2-83" fmla="*/ 744867 w 786918"/>
                <a:gd name="connsiteY2-84" fmla="*/ 91203 h 182754"/>
                <a:gd name="connsiteX3-85" fmla="*/ 742962 w 786918"/>
                <a:gd name="connsiteY3-86" fmla="*/ 182754 h 182754"/>
                <a:gd name="connsiteX0-87" fmla="*/ 0 w 787244"/>
                <a:gd name="connsiteY0-88" fmla="*/ 0 h 182754"/>
                <a:gd name="connsiteX1-89" fmla="*/ 164274 w 787244"/>
                <a:gd name="connsiteY1-90" fmla="*/ 30614 h 182754"/>
                <a:gd name="connsiteX2-91" fmla="*/ 744867 w 787244"/>
                <a:gd name="connsiteY2-92" fmla="*/ 91203 h 182754"/>
                <a:gd name="connsiteX3-93" fmla="*/ 742962 w 787244"/>
                <a:gd name="connsiteY3-94" fmla="*/ 182754 h 182754"/>
                <a:gd name="connsiteX0-95" fmla="*/ 0 w 622970"/>
                <a:gd name="connsiteY0-96" fmla="*/ 0 h 152140"/>
                <a:gd name="connsiteX1-97" fmla="*/ 580593 w 622970"/>
                <a:gd name="connsiteY1-98" fmla="*/ 60589 h 152140"/>
                <a:gd name="connsiteX2-99" fmla="*/ 578688 w 622970"/>
                <a:gd name="connsiteY2-100" fmla="*/ 152140 h 152140"/>
                <a:gd name="connsiteX0-101" fmla="*/ 0 w 775994"/>
                <a:gd name="connsiteY0-102" fmla="*/ -1 h 166133"/>
                <a:gd name="connsiteX1-103" fmla="*/ 723065 w 775994"/>
                <a:gd name="connsiteY1-104" fmla="*/ 74582 h 166133"/>
                <a:gd name="connsiteX2-105" fmla="*/ 721160 w 775994"/>
                <a:gd name="connsiteY2-106" fmla="*/ 166133 h 166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75994" h="166133">
                  <a:moveTo>
                    <a:pt x="0" y="-1"/>
                  </a:moveTo>
                  <a:cubicBezTo>
                    <a:pt x="124144" y="15199"/>
                    <a:pt x="602872" y="46893"/>
                    <a:pt x="723065" y="74582"/>
                  </a:cubicBezTo>
                  <a:cubicBezTo>
                    <a:pt x="843258" y="102271"/>
                    <a:pt x="721160" y="166133"/>
                    <a:pt x="721160" y="166133"/>
                  </a:cubicBezTo>
                </a:path>
              </a:pathLst>
            </a:custGeom>
            <a:noFill/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9" name="任意多边形: 形状 26"/>
            <p:cNvSpPr/>
            <p:nvPr/>
          </p:nvSpPr>
          <p:spPr>
            <a:xfrm rot="10540049">
              <a:off x="4130280" y="2473174"/>
              <a:ext cx="587539" cy="13088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5562 w 687495"/>
                <a:gd name="connsiteY0-2" fmla="*/ 0 h 218209"/>
                <a:gd name="connsiteX1-3" fmla="*/ 88689 w 687495"/>
                <a:gd name="connsiteY1-4" fmla="*/ 135082 h 218209"/>
                <a:gd name="connsiteX2-5" fmla="*/ 618626 w 687495"/>
                <a:gd name="connsiteY2-6" fmla="*/ 155864 h 218209"/>
                <a:gd name="connsiteX3-7" fmla="*/ 678732 w 687495"/>
                <a:gd name="connsiteY3-8" fmla="*/ 199374 h 218209"/>
                <a:gd name="connsiteX4-9" fmla="*/ 597844 w 687495"/>
                <a:gd name="connsiteY4-10" fmla="*/ 218209 h 218209"/>
                <a:gd name="connsiteX5" fmla="*/ 597844 w 687495"/>
                <a:gd name="connsiteY5" fmla="*/ 218209 h 218209"/>
                <a:gd name="connsiteX0-11" fmla="*/ 5562 w 687494"/>
                <a:gd name="connsiteY0-12" fmla="*/ 0 h 246265"/>
                <a:gd name="connsiteX1-13" fmla="*/ 88689 w 687494"/>
                <a:gd name="connsiteY1-14" fmla="*/ 135082 h 246265"/>
                <a:gd name="connsiteX2-15" fmla="*/ 618626 w 687494"/>
                <a:gd name="connsiteY2-16" fmla="*/ 155864 h 246265"/>
                <a:gd name="connsiteX3-17" fmla="*/ 678732 w 687494"/>
                <a:gd name="connsiteY3-18" fmla="*/ 199374 h 246265"/>
                <a:gd name="connsiteX4-19" fmla="*/ 597844 w 687494"/>
                <a:gd name="connsiteY4-20" fmla="*/ 218209 h 246265"/>
                <a:gd name="connsiteX5-21" fmla="*/ 634907 w 687494"/>
                <a:gd name="connsiteY5-22" fmla="*/ 246266 h 246265"/>
                <a:gd name="connsiteX0-23" fmla="*/ 5562 w 687494"/>
                <a:gd name="connsiteY0-24" fmla="*/ 0 h 218209"/>
                <a:gd name="connsiteX1-25" fmla="*/ 88689 w 687494"/>
                <a:gd name="connsiteY1-26" fmla="*/ 135082 h 218209"/>
                <a:gd name="connsiteX2-27" fmla="*/ 618626 w 687494"/>
                <a:gd name="connsiteY2-28" fmla="*/ 155864 h 218209"/>
                <a:gd name="connsiteX3-29" fmla="*/ 678732 w 687494"/>
                <a:gd name="connsiteY3-30" fmla="*/ 199374 h 218209"/>
                <a:gd name="connsiteX4-31" fmla="*/ 597844 w 687494"/>
                <a:gd name="connsiteY4-32" fmla="*/ 218209 h 218209"/>
                <a:gd name="connsiteX0-33" fmla="*/ 5562 w 687494"/>
                <a:gd name="connsiteY0-34" fmla="*/ 0 h 232885"/>
                <a:gd name="connsiteX1-35" fmla="*/ 88689 w 687494"/>
                <a:gd name="connsiteY1-36" fmla="*/ 135082 h 232885"/>
                <a:gd name="connsiteX2-37" fmla="*/ 618626 w 687494"/>
                <a:gd name="connsiteY2-38" fmla="*/ 155864 h 232885"/>
                <a:gd name="connsiteX3-39" fmla="*/ 678732 w 687494"/>
                <a:gd name="connsiteY3-40" fmla="*/ 199374 h 232885"/>
                <a:gd name="connsiteX4-41" fmla="*/ 635491 w 687494"/>
                <a:gd name="connsiteY4-42" fmla="*/ 232886 h 232885"/>
                <a:gd name="connsiteX0-43" fmla="*/ 5562 w 684304"/>
                <a:gd name="connsiteY0-44" fmla="*/ 0 h 232887"/>
                <a:gd name="connsiteX1-45" fmla="*/ 88689 w 684304"/>
                <a:gd name="connsiteY1-46" fmla="*/ 135082 h 232887"/>
                <a:gd name="connsiteX2-47" fmla="*/ 618626 w 684304"/>
                <a:gd name="connsiteY2-48" fmla="*/ 155864 h 232887"/>
                <a:gd name="connsiteX3-49" fmla="*/ 673743 w 684304"/>
                <a:gd name="connsiteY3-50" fmla="*/ 175223 h 232887"/>
                <a:gd name="connsiteX4-51" fmla="*/ 635491 w 684304"/>
                <a:gd name="connsiteY4-52" fmla="*/ 232886 h 232887"/>
                <a:gd name="connsiteX0-53" fmla="*/ 5562 w 684305"/>
                <a:gd name="connsiteY0-54" fmla="*/ 0 h 247245"/>
                <a:gd name="connsiteX1-55" fmla="*/ 88689 w 684305"/>
                <a:gd name="connsiteY1-56" fmla="*/ 135082 h 247245"/>
                <a:gd name="connsiteX2-57" fmla="*/ 618626 w 684305"/>
                <a:gd name="connsiteY2-58" fmla="*/ 155864 h 247245"/>
                <a:gd name="connsiteX3-59" fmla="*/ 673743 w 684305"/>
                <a:gd name="connsiteY3-60" fmla="*/ 175223 h 247245"/>
                <a:gd name="connsiteX4-61" fmla="*/ 642924 w 684305"/>
                <a:gd name="connsiteY4-62" fmla="*/ 247244 h 247245"/>
                <a:gd name="connsiteX0-63" fmla="*/ 5562 w 694353"/>
                <a:gd name="connsiteY0-64" fmla="*/ 0 h 247243"/>
                <a:gd name="connsiteX1-65" fmla="*/ 88689 w 694353"/>
                <a:gd name="connsiteY1-66" fmla="*/ 135082 h 247243"/>
                <a:gd name="connsiteX2-67" fmla="*/ 618626 w 694353"/>
                <a:gd name="connsiteY2-68" fmla="*/ 155864 h 247243"/>
                <a:gd name="connsiteX3-69" fmla="*/ 688610 w 694353"/>
                <a:gd name="connsiteY3-70" fmla="*/ 203941 h 247243"/>
                <a:gd name="connsiteX4-71" fmla="*/ 642924 w 694353"/>
                <a:gd name="connsiteY4-72" fmla="*/ 247244 h 247243"/>
                <a:gd name="connsiteX0-73" fmla="*/ 5562 w 688656"/>
                <a:gd name="connsiteY0-74" fmla="*/ 0 h 247245"/>
                <a:gd name="connsiteX1-75" fmla="*/ 88689 w 688656"/>
                <a:gd name="connsiteY1-76" fmla="*/ 135082 h 247245"/>
                <a:gd name="connsiteX2-77" fmla="*/ 618626 w 688656"/>
                <a:gd name="connsiteY2-78" fmla="*/ 155864 h 247245"/>
                <a:gd name="connsiteX3-79" fmla="*/ 688610 w 688656"/>
                <a:gd name="connsiteY3-80" fmla="*/ 203941 h 247245"/>
                <a:gd name="connsiteX4-81" fmla="*/ 642924 w 688656"/>
                <a:gd name="connsiteY4-82" fmla="*/ 247244 h 247245"/>
                <a:gd name="connsiteX0-83" fmla="*/ 5562 w 688655"/>
                <a:gd name="connsiteY0-84" fmla="*/ 0 h 247243"/>
                <a:gd name="connsiteX1-85" fmla="*/ 88689 w 688655"/>
                <a:gd name="connsiteY1-86" fmla="*/ 135082 h 247243"/>
                <a:gd name="connsiteX2-87" fmla="*/ 618626 w 688655"/>
                <a:gd name="connsiteY2-88" fmla="*/ 155864 h 247243"/>
                <a:gd name="connsiteX3-89" fmla="*/ 688610 w 688655"/>
                <a:gd name="connsiteY3-90" fmla="*/ 203941 h 247243"/>
                <a:gd name="connsiteX4-91" fmla="*/ 642924 w 688655"/>
                <a:gd name="connsiteY4-92" fmla="*/ 247244 h 247243"/>
                <a:gd name="connsiteX0-93" fmla="*/ 5562 w 688655"/>
                <a:gd name="connsiteY0-94" fmla="*/ 0 h 203941"/>
                <a:gd name="connsiteX1-95" fmla="*/ 88689 w 688655"/>
                <a:gd name="connsiteY1-96" fmla="*/ 135082 h 203941"/>
                <a:gd name="connsiteX2-97" fmla="*/ 618626 w 688655"/>
                <a:gd name="connsiteY2-98" fmla="*/ 155864 h 203941"/>
                <a:gd name="connsiteX3-99" fmla="*/ 688610 w 688655"/>
                <a:gd name="connsiteY3-100" fmla="*/ 203941 h 203941"/>
                <a:gd name="connsiteX0-101" fmla="*/ 5562 w 677530"/>
                <a:gd name="connsiteY0-102" fmla="*/ 0 h 242131"/>
                <a:gd name="connsiteX1-103" fmla="*/ 88689 w 677530"/>
                <a:gd name="connsiteY1-104" fmla="*/ 135082 h 242131"/>
                <a:gd name="connsiteX2-105" fmla="*/ 618626 w 677530"/>
                <a:gd name="connsiteY2-106" fmla="*/ 155864 h 242131"/>
                <a:gd name="connsiteX3-107" fmla="*/ 670817 w 677530"/>
                <a:gd name="connsiteY3-108" fmla="*/ 242131 h 242131"/>
                <a:gd name="connsiteX0-109" fmla="*/ 5562 w 664333"/>
                <a:gd name="connsiteY0-110" fmla="*/ 0 h 238712"/>
                <a:gd name="connsiteX1-111" fmla="*/ 88689 w 664333"/>
                <a:gd name="connsiteY1-112" fmla="*/ 135082 h 238712"/>
                <a:gd name="connsiteX2-113" fmla="*/ 618626 w 664333"/>
                <a:gd name="connsiteY2-114" fmla="*/ 155864 h 238712"/>
                <a:gd name="connsiteX3-115" fmla="*/ 642752 w 664333"/>
                <a:gd name="connsiteY3-116" fmla="*/ 238712 h 238712"/>
                <a:gd name="connsiteX0-117" fmla="*/ 5562 w 711991"/>
                <a:gd name="connsiteY0-118" fmla="*/ 0 h 314413"/>
                <a:gd name="connsiteX1-119" fmla="*/ 88689 w 711991"/>
                <a:gd name="connsiteY1-120" fmla="*/ 135082 h 314413"/>
                <a:gd name="connsiteX2-121" fmla="*/ 618626 w 711991"/>
                <a:gd name="connsiteY2-122" fmla="*/ 155864 h 314413"/>
                <a:gd name="connsiteX3-123" fmla="*/ 711991 w 711991"/>
                <a:gd name="connsiteY3-124" fmla="*/ 314414 h 314413"/>
                <a:gd name="connsiteX0-125" fmla="*/ 5562 w 665363"/>
                <a:gd name="connsiteY0-126" fmla="*/ 0 h 272655"/>
                <a:gd name="connsiteX1-127" fmla="*/ 88689 w 665363"/>
                <a:gd name="connsiteY1-128" fmla="*/ 135082 h 272655"/>
                <a:gd name="connsiteX2-129" fmla="*/ 618626 w 665363"/>
                <a:gd name="connsiteY2-130" fmla="*/ 155864 h 272655"/>
                <a:gd name="connsiteX3-131" fmla="*/ 645298 w 665363"/>
                <a:gd name="connsiteY3-132" fmla="*/ 272656 h 272655"/>
                <a:gd name="connsiteX0-133" fmla="*/ 5562 w 676446"/>
                <a:gd name="connsiteY0-134" fmla="*/ 0 h 272657"/>
                <a:gd name="connsiteX1-135" fmla="*/ 88689 w 676446"/>
                <a:gd name="connsiteY1-136" fmla="*/ 135082 h 272657"/>
                <a:gd name="connsiteX2-137" fmla="*/ 618626 w 676446"/>
                <a:gd name="connsiteY2-138" fmla="*/ 155864 h 272657"/>
                <a:gd name="connsiteX3-139" fmla="*/ 645298 w 676446"/>
                <a:gd name="connsiteY3-140" fmla="*/ 272656 h 272657"/>
                <a:gd name="connsiteX0-141" fmla="*/ 20123 w 691007"/>
                <a:gd name="connsiteY0-142" fmla="*/ 0 h 272655"/>
                <a:gd name="connsiteX1-143" fmla="*/ 103250 w 691007"/>
                <a:gd name="connsiteY1-144" fmla="*/ 135082 h 272655"/>
                <a:gd name="connsiteX2-145" fmla="*/ 633187 w 691007"/>
                <a:gd name="connsiteY2-146" fmla="*/ 155864 h 272655"/>
                <a:gd name="connsiteX3-147" fmla="*/ 659859 w 691007"/>
                <a:gd name="connsiteY3-148" fmla="*/ 272656 h 272655"/>
                <a:gd name="connsiteX0-149" fmla="*/ 17841 w 701337"/>
                <a:gd name="connsiteY0-150" fmla="*/ 1 h 260740"/>
                <a:gd name="connsiteX1-151" fmla="*/ 113580 w 701337"/>
                <a:gd name="connsiteY1-152" fmla="*/ 123165 h 260740"/>
                <a:gd name="connsiteX2-153" fmla="*/ 643517 w 701337"/>
                <a:gd name="connsiteY2-154" fmla="*/ 143947 h 260740"/>
                <a:gd name="connsiteX3-155" fmla="*/ 670189 w 701337"/>
                <a:gd name="connsiteY3-156" fmla="*/ 260739 h 2607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01337" h="260740">
                  <a:moveTo>
                    <a:pt x="17841" y="1"/>
                  </a:moveTo>
                  <a:cubicBezTo>
                    <a:pt x="-24636" y="70720"/>
                    <a:pt x="9301" y="99174"/>
                    <a:pt x="113580" y="123165"/>
                  </a:cubicBezTo>
                  <a:cubicBezTo>
                    <a:pt x="217859" y="147156"/>
                    <a:pt x="525421" y="101115"/>
                    <a:pt x="643517" y="143947"/>
                  </a:cubicBezTo>
                  <a:cubicBezTo>
                    <a:pt x="761613" y="186779"/>
                    <a:pt x="660646" y="225217"/>
                    <a:pt x="670189" y="260739"/>
                  </a:cubicBezTo>
                </a:path>
              </a:pathLst>
            </a:custGeom>
            <a:noFill/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0" name="任意多边形: 形状 26"/>
            <p:cNvSpPr/>
            <p:nvPr/>
          </p:nvSpPr>
          <p:spPr>
            <a:xfrm rot="10540049">
              <a:off x="4144227" y="2399377"/>
              <a:ext cx="558447" cy="10953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20556 w 666610"/>
                <a:gd name="connsiteY0-2" fmla="*/ 0 h 218209"/>
                <a:gd name="connsiteX1-3" fmla="*/ 103683 w 666610"/>
                <a:gd name="connsiteY1-4" fmla="*/ 135082 h 218209"/>
                <a:gd name="connsiteX2-5" fmla="*/ 633620 w 666610"/>
                <a:gd name="connsiteY2-6" fmla="*/ 155864 h 218209"/>
                <a:gd name="connsiteX3-7" fmla="*/ 612838 w 666610"/>
                <a:gd name="connsiteY3-8" fmla="*/ 218209 h 218209"/>
                <a:gd name="connsiteX4-9" fmla="*/ 612838 w 666610"/>
                <a:gd name="connsiteY4-10" fmla="*/ 218209 h 2182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6610" h="218209">
                  <a:moveTo>
                    <a:pt x="20556" y="0"/>
                  </a:moveTo>
                  <a:cubicBezTo>
                    <a:pt x="-22901" y="47056"/>
                    <a:pt x="1506" y="109105"/>
                    <a:pt x="103683" y="135082"/>
                  </a:cubicBezTo>
                  <a:cubicBezTo>
                    <a:pt x="205860" y="161059"/>
                    <a:pt x="548761" y="142010"/>
                    <a:pt x="633620" y="155864"/>
                  </a:cubicBezTo>
                  <a:cubicBezTo>
                    <a:pt x="718479" y="169718"/>
                    <a:pt x="612838" y="218209"/>
                    <a:pt x="612838" y="218209"/>
                  </a:cubicBezTo>
                  <a:lnTo>
                    <a:pt x="612838" y="218209"/>
                  </a:lnTo>
                </a:path>
              </a:pathLst>
            </a:custGeom>
            <a:noFill/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1" name="任意多边形: 形状 26"/>
            <p:cNvSpPr/>
            <p:nvPr/>
          </p:nvSpPr>
          <p:spPr>
            <a:xfrm rot="10540049">
              <a:off x="4072754" y="2336442"/>
              <a:ext cx="624613" cy="90371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4572 w 623888"/>
                <a:gd name="connsiteY0-2" fmla="*/ 0 h 218209"/>
                <a:gd name="connsiteX1-3" fmla="*/ 87699 w 623888"/>
                <a:gd name="connsiteY1-4" fmla="*/ 135082 h 218209"/>
                <a:gd name="connsiteX2-5" fmla="*/ 581846 w 623888"/>
                <a:gd name="connsiteY2-6" fmla="*/ 144776 h 218209"/>
                <a:gd name="connsiteX3-7" fmla="*/ 596854 w 623888"/>
                <a:gd name="connsiteY3-8" fmla="*/ 218209 h 218209"/>
                <a:gd name="connsiteX4-9" fmla="*/ 596854 w 623888"/>
                <a:gd name="connsiteY4-10" fmla="*/ 218209 h 218209"/>
                <a:gd name="connsiteX0-11" fmla="*/ 4572 w 623887"/>
                <a:gd name="connsiteY0-12" fmla="*/ 0 h 218209"/>
                <a:gd name="connsiteX1-13" fmla="*/ 87699 w 623887"/>
                <a:gd name="connsiteY1-14" fmla="*/ 135082 h 218209"/>
                <a:gd name="connsiteX2-15" fmla="*/ 581846 w 623887"/>
                <a:gd name="connsiteY2-16" fmla="*/ 144776 h 218209"/>
                <a:gd name="connsiteX3-17" fmla="*/ 596854 w 623887"/>
                <a:gd name="connsiteY3-18" fmla="*/ 218209 h 218209"/>
                <a:gd name="connsiteX4-19" fmla="*/ 585412 w 623887"/>
                <a:gd name="connsiteY4-20" fmla="*/ 203364 h 218209"/>
                <a:gd name="connsiteX0-21" fmla="*/ 18961 w 638276"/>
                <a:gd name="connsiteY0-22" fmla="*/ 0 h 218209"/>
                <a:gd name="connsiteX1-23" fmla="*/ 102088 w 638276"/>
                <a:gd name="connsiteY1-24" fmla="*/ 135082 h 218209"/>
                <a:gd name="connsiteX2-25" fmla="*/ 596235 w 638276"/>
                <a:gd name="connsiteY2-26" fmla="*/ 144776 h 218209"/>
                <a:gd name="connsiteX3-27" fmla="*/ 611243 w 638276"/>
                <a:gd name="connsiteY3-28" fmla="*/ 218209 h 218209"/>
                <a:gd name="connsiteX4-29" fmla="*/ 599801 w 638276"/>
                <a:gd name="connsiteY4-30" fmla="*/ 203364 h 218209"/>
                <a:gd name="connsiteX0-31" fmla="*/ 21317 w 628897"/>
                <a:gd name="connsiteY0-32" fmla="*/ 1 h 210053"/>
                <a:gd name="connsiteX1-33" fmla="*/ 92709 w 628897"/>
                <a:gd name="connsiteY1-34" fmla="*/ 126926 h 210053"/>
                <a:gd name="connsiteX2-35" fmla="*/ 586856 w 628897"/>
                <a:gd name="connsiteY2-36" fmla="*/ 136620 h 210053"/>
                <a:gd name="connsiteX3-37" fmla="*/ 601864 w 628897"/>
                <a:gd name="connsiteY3-38" fmla="*/ 210053 h 210053"/>
                <a:gd name="connsiteX4-39" fmla="*/ 590422 w 628897"/>
                <a:gd name="connsiteY4-40" fmla="*/ 195208 h 210053"/>
                <a:gd name="connsiteX0-41" fmla="*/ 21317 w 628897"/>
                <a:gd name="connsiteY0-42" fmla="*/ -1 h 210051"/>
                <a:gd name="connsiteX1-43" fmla="*/ 92709 w 628897"/>
                <a:gd name="connsiteY1-44" fmla="*/ 126924 h 210051"/>
                <a:gd name="connsiteX2-45" fmla="*/ 586856 w 628897"/>
                <a:gd name="connsiteY2-46" fmla="*/ 136618 h 210051"/>
                <a:gd name="connsiteX3-47" fmla="*/ 601864 w 628897"/>
                <a:gd name="connsiteY3-48" fmla="*/ 210051 h 210051"/>
                <a:gd name="connsiteX0-49" fmla="*/ 21317 w 586856"/>
                <a:gd name="connsiteY0-50" fmla="*/ 1 h 136621"/>
                <a:gd name="connsiteX1-51" fmla="*/ 92709 w 586856"/>
                <a:gd name="connsiteY1-52" fmla="*/ 126926 h 136621"/>
                <a:gd name="connsiteX2-53" fmla="*/ 586856 w 586856"/>
                <a:gd name="connsiteY2-54" fmla="*/ 136620 h 136621"/>
                <a:gd name="connsiteX0-55" fmla="*/ 23301 w 640457"/>
                <a:gd name="connsiteY0-56" fmla="*/ -1 h 194241"/>
                <a:gd name="connsiteX1-57" fmla="*/ 94693 w 640457"/>
                <a:gd name="connsiteY1-58" fmla="*/ 126924 h 194241"/>
                <a:gd name="connsiteX2-59" fmla="*/ 640456 w 640457"/>
                <a:gd name="connsiteY2-60" fmla="*/ 194242 h 194241"/>
                <a:gd name="connsiteX0-61" fmla="*/ 23301 w 640456"/>
                <a:gd name="connsiteY0-62" fmla="*/ 1 h 200002"/>
                <a:gd name="connsiteX1-63" fmla="*/ 94693 w 640456"/>
                <a:gd name="connsiteY1-64" fmla="*/ 126926 h 200002"/>
                <a:gd name="connsiteX2-65" fmla="*/ 640456 w 640456"/>
                <a:gd name="connsiteY2-66" fmla="*/ 194244 h 200002"/>
                <a:gd name="connsiteX0-67" fmla="*/ 23301 w 724870"/>
                <a:gd name="connsiteY0-68" fmla="*/ 1 h 230533"/>
                <a:gd name="connsiteX1-69" fmla="*/ 94693 w 724870"/>
                <a:gd name="connsiteY1-70" fmla="*/ 126926 h 230533"/>
                <a:gd name="connsiteX2-71" fmla="*/ 724870 w 724870"/>
                <a:gd name="connsiteY2-72" fmla="*/ 226430 h 230533"/>
                <a:gd name="connsiteX0-73" fmla="*/ 23301 w 724870"/>
                <a:gd name="connsiteY0-74" fmla="*/ 1 h 226429"/>
                <a:gd name="connsiteX1-75" fmla="*/ 94693 w 724870"/>
                <a:gd name="connsiteY1-76" fmla="*/ 126926 h 226429"/>
                <a:gd name="connsiteX2-77" fmla="*/ 724870 w 724870"/>
                <a:gd name="connsiteY2-78" fmla="*/ 226430 h 226429"/>
                <a:gd name="connsiteX0-79" fmla="*/ 32771 w 734340"/>
                <a:gd name="connsiteY0-80" fmla="*/ 1 h 226429"/>
                <a:gd name="connsiteX1-81" fmla="*/ 104163 w 734340"/>
                <a:gd name="connsiteY1-82" fmla="*/ 126926 h 226429"/>
                <a:gd name="connsiteX2-83" fmla="*/ 734340 w 734340"/>
                <a:gd name="connsiteY2-84" fmla="*/ 226430 h 226429"/>
                <a:gd name="connsiteX0-85" fmla="*/ 32771 w 745590"/>
                <a:gd name="connsiteY0-86" fmla="*/ 1 h 180036"/>
                <a:gd name="connsiteX1-87" fmla="*/ 104163 w 745590"/>
                <a:gd name="connsiteY1-88" fmla="*/ 126926 h 180036"/>
                <a:gd name="connsiteX2-89" fmla="*/ 745590 w 745590"/>
                <a:gd name="connsiteY2-90" fmla="*/ 180036 h 1800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45590" h="180036">
                  <a:moveTo>
                    <a:pt x="32771" y="1"/>
                  </a:moveTo>
                  <a:cubicBezTo>
                    <a:pt x="-9707" y="70718"/>
                    <a:pt x="-32519" y="108613"/>
                    <a:pt x="104163" y="126926"/>
                  </a:cubicBezTo>
                  <a:cubicBezTo>
                    <a:pt x="207022" y="159300"/>
                    <a:pt x="644846" y="172896"/>
                    <a:pt x="745590" y="180036"/>
                  </a:cubicBezTo>
                </a:path>
              </a:pathLst>
            </a:custGeom>
            <a:noFill/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2" name="组合 321"/>
          <p:cNvGrpSpPr/>
          <p:nvPr/>
        </p:nvGrpSpPr>
        <p:grpSpPr>
          <a:xfrm rot="8767920">
            <a:off x="6727235" y="4551757"/>
            <a:ext cx="541755" cy="208771"/>
            <a:chOff x="4072754" y="2336442"/>
            <a:chExt cx="677997" cy="316723"/>
          </a:xfrm>
        </p:grpSpPr>
        <p:sp>
          <p:nvSpPr>
            <p:cNvPr id="323" name="任意多边形: 形状 26"/>
            <p:cNvSpPr/>
            <p:nvPr/>
          </p:nvSpPr>
          <p:spPr>
            <a:xfrm rot="10540049">
              <a:off x="4100667" y="2569773"/>
              <a:ext cx="650084" cy="8339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7103 w 692188"/>
                <a:gd name="connsiteY0-2" fmla="*/ 0 h 218209"/>
                <a:gd name="connsiteX1-3" fmla="*/ 90230 w 692188"/>
                <a:gd name="connsiteY1-4" fmla="*/ 135082 h 218209"/>
                <a:gd name="connsiteX2-5" fmla="*/ 666418 w 692188"/>
                <a:gd name="connsiteY2-6" fmla="*/ 158137 h 218209"/>
                <a:gd name="connsiteX3-7" fmla="*/ 599385 w 692188"/>
                <a:gd name="connsiteY3-8" fmla="*/ 218209 h 218209"/>
                <a:gd name="connsiteX4-9" fmla="*/ 599385 w 692188"/>
                <a:gd name="connsiteY4-10" fmla="*/ 218209 h 218209"/>
                <a:gd name="connsiteX0-11" fmla="*/ 7103 w 804262"/>
                <a:gd name="connsiteY0-12" fmla="*/ 0 h 418066"/>
                <a:gd name="connsiteX1-13" fmla="*/ 90230 w 804262"/>
                <a:gd name="connsiteY1-14" fmla="*/ 135082 h 418066"/>
                <a:gd name="connsiteX2-15" fmla="*/ 666418 w 804262"/>
                <a:gd name="connsiteY2-16" fmla="*/ 158137 h 418066"/>
                <a:gd name="connsiteX3-17" fmla="*/ 599385 w 804262"/>
                <a:gd name="connsiteY3-18" fmla="*/ 218209 h 418066"/>
                <a:gd name="connsiteX4-19" fmla="*/ 804262 w 804262"/>
                <a:gd name="connsiteY4-20" fmla="*/ 418065 h 418066"/>
                <a:gd name="connsiteX0-21" fmla="*/ 7103 w 804262"/>
                <a:gd name="connsiteY0-22" fmla="*/ 0 h 418064"/>
                <a:gd name="connsiteX1-23" fmla="*/ 90230 w 804262"/>
                <a:gd name="connsiteY1-24" fmla="*/ 135082 h 418064"/>
                <a:gd name="connsiteX2-25" fmla="*/ 666418 w 804262"/>
                <a:gd name="connsiteY2-26" fmla="*/ 158137 h 418064"/>
                <a:gd name="connsiteX3-27" fmla="*/ 649061 w 804262"/>
                <a:gd name="connsiteY3-28" fmla="*/ 234353 h 418064"/>
                <a:gd name="connsiteX4-29" fmla="*/ 804262 w 804262"/>
                <a:gd name="connsiteY4-30" fmla="*/ 418065 h 418064"/>
                <a:gd name="connsiteX0-31" fmla="*/ 7103 w 703746"/>
                <a:gd name="connsiteY0-32" fmla="*/ 0 h 234354"/>
                <a:gd name="connsiteX1-33" fmla="*/ 90230 w 703746"/>
                <a:gd name="connsiteY1-34" fmla="*/ 135082 h 234354"/>
                <a:gd name="connsiteX2-35" fmla="*/ 666418 w 703746"/>
                <a:gd name="connsiteY2-36" fmla="*/ 158137 h 234354"/>
                <a:gd name="connsiteX3-37" fmla="*/ 649061 w 703746"/>
                <a:gd name="connsiteY3-38" fmla="*/ 234353 h 234354"/>
                <a:gd name="connsiteX0-39" fmla="*/ 7103 w 708469"/>
                <a:gd name="connsiteY0-40" fmla="*/ 0 h 249688"/>
                <a:gd name="connsiteX1-41" fmla="*/ 90230 w 708469"/>
                <a:gd name="connsiteY1-42" fmla="*/ 135082 h 249688"/>
                <a:gd name="connsiteX2-43" fmla="*/ 666418 w 708469"/>
                <a:gd name="connsiteY2-44" fmla="*/ 158137 h 249688"/>
                <a:gd name="connsiteX3-45" fmla="*/ 664513 w 708469"/>
                <a:gd name="connsiteY3-46" fmla="*/ 249688 h 249688"/>
                <a:gd name="connsiteX0-47" fmla="*/ 1435 w 767430"/>
                <a:gd name="connsiteY0-48" fmla="*/ -1 h 200383"/>
                <a:gd name="connsiteX1-49" fmla="*/ 149191 w 767430"/>
                <a:gd name="connsiteY1-50" fmla="*/ 85777 h 200383"/>
                <a:gd name="connsiteX2-51" fmla="*/ 725379 w 767430"/>
                <a:gd name="connsiteY2-52" fmla="*/ 108832 h 200383"/>
                <a:gd name="connsiteX3-53" fmla="*/ 723474 w 767430"/>
                <a:gd name="connsiteY3-54" fmla="*/ 200383 h 200383"/>
                <a:gd name="connsiteX0-55" fmla="*/ 1067 w 787985"/>
                <a:gd name="connsiteY0-56" fmla="*/ 0 h 182754"/>
                <a:gd name="connsiteX1-57" fmla="*/ 169746 w 787985"/>
                <a:gd name="connsiteY1-58" fmla="*/ 68148 h 182754"/>
                <a:gd name="connsiteX2-59" fmla="*/ 745934 w 787985"/>
                <a:gd name="connsiteY2-60" fmla="*/ 91203 h 182754"/>
                <a:gd name="connsiteX3-61" fmla="*/ 744029 w 787985"/>
                <a:gd name="connsiteY3-62" fmla="*/ 182754 h 182754"/>
                <a:gd name="connsiteX0-63" fmla="*/ 0 w 786918"/>
                <a:gd name="connsiteY0-64" fmla="*/ 0 h 182754"/>
                <a:gd name="connsiteX1-65" fmla="*/ 168679 w 786918"/>
                <a:gd name="connsiteY1-66" fmla="*/ 68148 h 182754"/>
                <a:gd name="connsiteX2-67" fmla="*/ 744867 w 786918"/>
                <a:gd name="connsiteY2-68" fmla="*/ 91203 h 182754"/>
                <a:gd name="connsiteX3-69" fmla="*/ 742962 w 786918"/>
                <a:gd name="connsiteY3-70" fmla="*/ 182754 h 182754"/>
                <a:gd name="connsiteX0-71" fmla="*/ 0 w 786918"/>
                <a:gd name="connsiteY0-72" fmla="*/ 110 h 182864"/>
                <a:gd name="connsiteX1-73" fmla="*/ 168679 w 786918"/>
                <a:gd name="connsiteY1-74" fmla="*/ 68258 h 182864"/>
                <a:gd name="connsiteX2-75" fmla="*/ 744867 w 786918"/>
                <a:gd name="connsiteY2-76" fmla="*/ 91313 h 182864"/>
                <a:gd name="connsiteX3-77" fmla="*/ 742962 w 786918"/>
                <a:gd name="connsiteY3-78" fmla="*/ 182864 h 182864"/>
                <a:gd name="connsiteX0-79" fmla="*/ 0 w 786918"/>
                <a:gd name="connsiteY0-80" fmla="*/ 0 h 182754"/>
                <a:gd name="connsiteX1-81" fmla="*/ 168679 w 786918"/>
                <a:gd name="connsiteY1-82" fmla="*/ 68148 h 182754"/>
                <a:gd name="connsiteX2-83" fmla="*/ 744867 w 786918"/>
                <a:gd name="connsiteY2-84" fmla="*/ 91203 h 182754"/>
                <a:gd name="connsiteX3-85" fmla="*/ 742962 w 786918"/>
                <a:gd name="connsiteY3-86" fmla="*/ 182754 h 182754"/>
                <a:gd name="connsiteX0-87" fmla="*/ 0 w 787244"/>
                <a:gd name="connsiteY0-88" fmla="*/ 0 h 182754"/>
                <a:gd name="connsiteX1-89" fmla="*/ 164274 w 787244"/>
                <a:gd name="connsiteY1-90" fmla="*/ 30614 h 182754"/>
                <a:gd name="connsiteX2-91" fmla="*/ 744867 w 787244"/>
                <a:gd name="connsiteY2-92" fmla="*/ 91203 h 182754"/>
                <a:gd name="connsiteX3-93" fmla="*/ 742962 w 787244"/>
                <a:gd name="connsiteY3-94" fmla="*/ 182754 h 182754"/>
                <a:gd name="connsiteX0-95" fmla="*/ 0 w 622970"/>
                <a:gd name="connsiteY0-96" fmla="*/ 0 h 152140"/>
                <a:gd name="connsiteX1-97" fmla="*/ 580593 w 622970"/>
                <a:gd name="connsiteY1-98" fmla="*/ 60589 h 152140"/>
                <a:gd name="connsiteX2-99" fmla="*/ 578688 w 622970"/>
                <a:gd name="connsiteY2-100" fmla="*/ 152140 h 152140"/>
                <a:gd name="connsiteX0-101" fmla="*/ 0 w 775994"/>
                <a:gd name="connsiteY0-102" fmla="*/ -1 h 166133"/>
                <a:gd name="connsiteX1-103" fmla="*/ 723065 w 775994"/>
                <a:gd name="connsiteY1-104" fmla="*/ 74582 h 166133"/>
                <a:gd name="connsiteX2-105" fmla="*/ 721160 w 775994"/>
                <a:gd name="connsiteY2-106" fmla="*/ 166133 h 166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75994" h="166133">
                  <a:moveTo>
                    <a:pt x="0" y="-1"/>
                  </a:moveTo>
                  <a:cubicBezTo>
                    <a:pt x="124144" y="15199"/>
                    <a:pt x="602872" y="46893"/>
                    <a:pt x="723065" y="74582"/>
                  </a:cubicBezTo>
                  <a:cubicBezTo>
                    <a:pt x="843258" y="102271"/>
                    <a:pt x="721160" y="166133"/>
                    <a:pt x="721160" y="166133"/>
                  </a:cubicBezTo>
                </a:path>
              </a:pathLst>
            </a:custGeom>
            <a:noFill/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4" name="任意多边形: 形状 26"/>
            <p:cNvSpPr/>
            <p:nvPr/>
          </p:nvSpPr>
          <p:spPr>
            <a:xfrm rot="10540049">
              <a:off x="4130280" y="2473174"/>
              <a:ext cx="587539" cy="13088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5562 w 687495"/>
                <a:gd name="connsiteY0-2" fmla="*/ 0 h 218209"/>
                <a:gd name="connsiteX1-3" fmla="*/ 88689 w 687495"/>
                <a:gd name="connsiteY1-4" fmla="*/ 135082 h 218209"/>
                <a:gd name="connsiteX2-5" fmla="*/ 618626 w 687495"/>
                <a:gd name="connsiteY2-6" fmla="*/ 155864 h 218209"/>
                <a:gd name="connsiteX3-7" fmla="*/ 678732 w 687495"/>
                <a:gd name="connsiteY3-8" fmla="*/ 199374 h 218209"/>
                <a:gd name="connsiteX4-9" fmla="*/ 597844 w 687495"/>
                <a:gd name="connsiteY4-10" fmla="*/ 218209 h 218209"/>
                <a:gd name="connsiteX5" fmla="*/ 597844 w 687495"/>
                <a:gd name="connsiteY5" fmla="*/ 218209 h 218209"/>
                <a:gd name="connsiteX0-11" fmla="*/ 5562 w 687494"/>
                <a:gd name="connsiteY0-12" fmla="*/ 0 h 246265"/>
                <a:gd name="connsiteX1-13" fmla="*/ 88689 w 687494"/>
                <a:gd name="connsiteY1-14" fmla="*/ 135082 h 246265"/>
                <a:gd name="connsiteX2-15" fmla="*/ 618626 w 687494"/>
                <a:gd name="connsiteY2-16" fmla="*/ 155864 h 246265"/>
                <a:gd name="connsiteX3-17" fmla="*/ 678732 w 687494"/>
                <a:gd name="connsiteY3-18" fmla="*/ 199374 h 246265"/>
                <a:gd name="connsiteX4-19" fmla="*/ 597844 w 687494"/>
                <a:gd name="connsiteY4-20" fmla="*/ 218209 h 246265"/>
                <a:gd name="connsiteX5-21" fmla="*/ 634907 w 687494"/>
                <a:gd name="connsiteY5-22" fmla="*/ 246266 h 246265"/>
                <a:gd name="connsiteX0-23" fmla="*/ 5562 w 687494"/>
                <a:gd name="connsiteY0-24" fmla="*/ 0 h 218209"/>
                <a:gd name="connsiteX1-25" fmla="*/ 88689 w 687494"/>
                <a:gd name="connsiteY1-26" fmla="*/ 135082 h 218209"/>
                <a:gd name="connsiteX2-27" fmla="*/ 618626 w 687494"/>
                <a:gd name="connsiteY2-28" fmla="*/ 155864 h 218209"/>
                <a:gd name="connsiteX3-29" fmla="*/ 678732 w 687494"/>
                <a:gd name="connsiteY3-30" fmla="*/ 199374 h 218209"/>
                <a:gd name="connsiteX4-31" fmla="*/ 597844 w 687494"/>
                <a:gd name="connsiteY4-32" fmla="*/ 218209 h 218209"/>
                <a:gd name="connsiteX0-33" fmla="*/ 5562 w 687494"/>
                <a:gd name="connsiteY0-34" fmla="*/ 0 h 232885"/>
                <a:gd name="connsiteX1-35" fmla="*/ 88689 w 687494"/>
                <a:gd name="connsiteY1-36" fmla="*/ 135082 h 232885"/>
                <a:gd name="connsiteX2-37" fmla="*/ 618626 w 687494"/>
                <a:gd name="connsiteY2-38" fmla="*/ 155864 h 232885"/>
                <a:gd name="connsiteX3-39" fmla="*/ 678732 w 687494"/>
                <a:gd name="connsiteY3-40" fmla="*/ 199374 h 232885"/>
                <a:gd name="connsiteX4-41" fmla="*/ 635491 w 687494"/>
                <a:gd name="connsiteY4-42" fmla="*/ 232886 h 232885"/>
                <a:gd name="connsiteX0-43" fmla="*/ 5562 w 684304"/>
                <a:gd name="connsiteY0-44" fmla="*/ 0 h 232887"/>
                <a:gd name="connsiteX1-45" fmla="*/ 88689 w 684304"/>
                <a:gd name="connsiteY1-46" fmla="*/ 135082 h 232887"/>
                <a:gd name="connsiteX2-47" fmla="*/ 618626 w 684304"/>
                <a:gd name="connsiteY2-48" fmla="*/ 155864 h 232887"/>
                <a:gd name="connsiteX3-49" fmla="*/ 673743 w 684304"/>
                <a:gd name="connsiteY3-50" fmla="*/ 175223 h 232887"/>
                <a:gd name="connsiteX4-51" fmla="*/ 635491 w 684304"/>
                <a:gd name="connsiteY4-52" fmla="*/ 232886 h 232887"/>
                <a:gd name="connsiteX0-53" fmla="*/ 5562 w 684305"/>
                <a:gd name="connsiteY0-54" fmla="*/ 0 h 247245"/>
                <a:gd name="connsiteX1-55" fmla="*/ 88689 w 684305"/>
                <a:gd name="connsiteY1-56" fmla="*/ 135082 h 247245"/>
                <a:gd name="connsiteX2-57" fmla="*/ 618626 w 684305"/>
                <a:gd name="connsiteY2-58" fmla="*/ 155864 h 247245"/>
                <a:gd name="connsiteX3-59" fmla="*/ 673743 w 684305"/>
                <a:gd name="connsiteY3-60" fmla="*/ 175223 h 247245"/>
                <a:gd name="connsiteX4-61" fmla="*/ 642924 w 684305"/>
                <a:gd name="connsiteY4-62" fmla="*/ 247244 h 247245"/>
                <a:gd name="connsiteX0-63" fmla="*/ 5562 w 694353"/>
                <a:gd name="connsiteY0-64" fmla="*/ 0 h 247243"/>
                <a:gd name="connsiteX1-65" fmla="*/ 88689 w 694353"/>
                <a:gd name="connsiteY1-66" fmla="*/ 135082 h 247243"/>
                <a:gd name="connsiteX2-67" fmla="*/ 618626 w 694353"/>
                <a:gd name="connsiteY2-68" fmla="*/ 155864 h 247243"/>
                <a:gd name="connsiteX3-69" fmla="*/ 688610 w 694353"/>
                <a:gd name="connsiteY3-70" fmla="*/ 203941 h 247243"/>
                <a:gd name="connsiteX4-71" fmla="*/ 642924 w 694353"/>
                <a:gd name="connsiteY4-72" fmla="*/ 247244 h 247243"/>
                <a:gd name="connsiteX0-73" fmla="*/ 5562 w 688656"/>
                <a:gd name="connsiteY0-74" fmla="*/ 0 h 247245"/>
                <a:gd name="connsiteX1-75" fmla="*/ 88689 w 688656"/>
                <a:gd name="connsiteY1-76" fmla="*/ 135082 h 247245"/>
                <a:gd name="connsiteX2-77" fmla="*/ 618626 w 688656"/>
                <a:gd name="connsiteY2-78" fmla="*/ 155864 h 247245"/>
                <a:gd name="connsiteX3-79" fmla="*/ 688610 w 688656"/>
                <a:gd name="connsiteY3-80" fmla="*/ 203941 h 247245"/>
                <a:gd name="connsiteX4-81" fmla="*/ 642924 w 688656"/>
                <a:gd name="connsiteY4-82" fmla="*/ 247244 h 247245"/>
                <a:gd name="connsiteX0-83" fmla="*/ 5562 w 688655"/>
                <a:gd name="connsiteY0-84" fmla="*/ 0 h 247243"/>
                <a:gd name="connsiteX1-85" fmla="*/ 88689 w 688655"/>
                <a:gd name="connsiteY1-86" fmla="*/ 135082 h 247243"/>
                <a:gd name="connsiteX2-87" fmla="*/ 618626 w 688655"/>
                <a:gd name="connsiteY2-88" fmla="*/ 155864 h 247243"/>
                <a:gd name="connsiteX3-89" fmla="*/ 688610 w 688655"/>
                <a:gd name="connsiteY3-90" fmla="*/ 203941 h 247243"/>
                <a:gd name="connsiteX4-91" fmla="*/ 642924 w 688655"/>
                <a:gd name="connsiteY4-92" fmla="*/ 247244 h 247243"/>
                <a:gd name="connsiteX0-93" fmla="*/ 5562 w 688655"/>
                <a:gd name="connsiteY0-94" fmla="*/ 0 h 203941"/>
                <a:gd name="connsiteX1-95" fmla="*/ 88689 w 688655"/>
                <a:gd name="connsiteY1-96" fmla="*/ 135082 h 203941"/>
                <a:gd name="connsiteX2-97" fmla="*/ 618626 w 688655"/>
                <a:gd name="connsiteY2-98" fmla="*/ 155864 h 203941"/>
                <a:gd name="connsiteX3-99" fmla="*/ 688610 w 688655"/>
                <a:gd name="connsiteY3-100" fmla="*/ 203941 h 203941"/>
                <a:gd name="connsiteX0-101" fmla="*/ 5562 w 677530"/>
                <a:gd name="connsiteY0-102" fmla="*/ 0 h 242131"/>
                <a:gd name="connsiteX1-103" fmla="*/ 88689 w 677530"/>
                <a:gd name="connsiteY1-104" fmla="*/ 135082 h 242131"/>
                <a:gd name="connsiteX2-105" fmla="*/ 618626 w 677530"/>
                <a:gd name="connsiteY2-106" fmla="*/ 155864 h 242131"/>
                <a:gd name="connsiteX3-107" fmla="*/ 670817 w 677530"/>
                <a:gd name="connsiteY3-108" fmla="*/ 242131 h 242131"/>
                <a:gd name="connsiteX0-109" fmla="*/ 5562 w 664333"/>
                <a:gd name="connsiteY0-110" fmla="*/ 0 h 238712"/>
                <a:gd name="connsiteX1-111" fmla="*/ 88689 w 664333"/>
                <a:gd name="connsiteY1-112" fmla="*/ 135082 h 238712"/>
                <a:gd name="connsiteX2-113" fmla="*/ 618626 w 664333"/>
                <a:gd name="connsiteY2-114" fmla="*/ 155864 h 238712"/>
                <a:gd name="connsiteX3-115" fmla="*/ 642752 w 664333"/>
                <a:gd name="connsiteY3-116" fmla="*/ 238712 h 238712"/>
                <a:gd name="connsiteX0-117" fmla="*/ 5562 w 711991"/>
                <a:gd name="connsiteY0-118" fmla="*/ 0 h 314413"/>
                <a:gd name="connsiteX1-119" fmla="*/ 88689 w 711991"/>
                <a:gd name="connsiteY1-120" fmla="*/ 135082 h 314413"/>
                <a:gd name="connsiteX2-121" fmla="*/ 618626 w 711991"/>
                <a:gd name="connsiteY2-122" fmla="*/ 155864 h 314413"/>
                <a:gd name="connsiteX3-123" fmla="*/ 711991 w 711991"/>
                <a:gd name="connsiteY3-124" fmla="*/ 314414 h 314413"/>
                <a:gd name="connsiteX0-125" fmla="*/ 5562 w 665363"/>
                <a:gd name="connsiteY0-126" fmla="*/ 0 h 272655"/>
                <a:gd name="connsiteX1-127" fmla="*/ 88689 w 665363"/>
                <a:gd name="connsiteY1-128" fmla="*/ 135082 h 272655"/>
                <a:gd name="connsiteX2-129" fmla="*/ 618626 w 665363"/>
                <a:gd name="connsiteY2-130" fmla="*/ 155864 h 272655"/>
                <a:gd name="connsiteX3-131" fmla="*/ 645298 w 665363"/>
                <a:gd name="connsiteY3-132" fmla="*/ 272656 h 272655"/>
                <a:gd name="connsiteX0-133" fmla="*/ 5562 w 676446"/>
                <a:gd name="connsiteY0-134" fmla="*/ 0 h 272657"/>
                <a:gd name="connsiteX1-135" fmla="*/ 88689 w 676446"/>
                <a:gd name="connsiteY1-136" fmla="*/ 135082 h 272657"/>
                <a:gd name="connsiteX2-137" fmla="*/ 618626 w 676446"/>
                <a:gd name="connsiteY2-138" fmla="*/ 155864 h 272657"/>
                <a:gd name="connsiteX3-139" fmla="*/ 645298 w 676446"/>
                <a:gd name="connsiteY3-140" fmla="*/ 272656 h 272657"/>
                <a:gd name="connsiteX0-141" fmla="*/ 20123 w 691007"/>
                <a:gd name="connsiteY0-142" fmla="*/ 0 h 272655"/>
                <a:gd name="connsiteX1-143" fmla="*/ 103250 w 691007"/>
                <a:gd name="connsiteY1-144" fmla="*/ 135082 h 272655"/>
                <a:gd name="connsiteX2-145" fmla="*/ 633187 w 691007"/>
                <a:gd name="connsiteY2-146" fmla="*/ 155864 h 272655"/>
                <a:gd name="connsiteX3-147" fmla="*/ 659859 w 691007"/>
                <a:gd name="connsiteY3-148" fmla="*/ 272656 h 272655"/>
                <a:gd name="connsiteX0-149" fmla="*/ 17841 w 701337"/>
                <a:gd name="connsiteY0-150" fmla="*/ 1 h 260740"/>
                <a:gd name="connsiteX1-151" fmla="*/ 113580 w 701337"/>
                <a:gd name="connsiteY1-152" fmla="*/ 123165 h 260740"/>
                <a:gd name="connsiteX2-153" fmla="*/ 643517 w 701337"/>
                <a:gd name="connsiteY2-154" fmla="*/ 143947 h 260740"/>
                <a:gd name="connsiteX3-155" fmla="*/ 670189 w 701337"/>
                <a:gd name="connsiteY3-156" fmla="*/ 260739 h 2607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01337" h="260740">
                  <a:moveTo>
                    <a:pt x="17841" y="1"/>
                  </a:moveTo>
                  <a:cubicBezTo>
                    <a:pt x="-24636" y="70720"/>
                    <a:pt x="9301" y="99174"/>
                    <a:pt x="113580" y="123165"/>
                  </a:cubicBezTo>
                  <a:cubicBezTo>
                    <a:pt x="217859" y="147156"/>
                    <a:pt x="525421" y="101115"/>
                    <a:pt x="643517" y="143947"/>
                  </a:cubicBezTo>
                  <a:cubicBezTo>
                    <a:pt x="761613" y="186779"/>
                    <a:pt x="660646" y="225217"/>
                    <a:pt x="670189" y="260739"/>
                  </a:cubicBezTo>
                </a:path>
              </a:pathLst>
            </a:custGeom>
            <a:noFill/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5" name="任意多边形: 形状 26"/>
            <p:cNvSpPr/>
            <p:nvPr/>
          </p:nvSpPr>
          <p:spPr>
            <a:xfrm rot="10540049">
              <a:off x="4144227" y="2399377"/>
              <a:ext cx="558447" cy="10953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20556 w 666610"/>
                <a:gd name="connsiteY0-2" fmla="*/ 0 h 218209"/>
                <a:gd name="connsiteX1-3" fmla="*/ 103683 w 666610"/>
                <a:gd name="connsiteY1-4" fmla="*/ 135082 h 218209"/>
                <a:gd name="connsiteX2-5" fmla="*/ 633620 w 666610"/>
                <a:gd name="connsiteY2-6" fmla="*/ 155864 h 218209"/>
                <a:gd name="connsiteX3-7" fmla="*/ 612838 w 666610"/>
                <a:gd name="connsiteY3-8" fmla="*/ 218209 h 218209"/>
                <a:gd name="connsiteX4-9" fmla="*/ 612838 w 666610"/>
                <a:gd name="connsiteY4-10" fmla="*/ 218209 h 2182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6610" h="218209">
                  <a:moveTo>
                    <a:pt x="20556" y="0"/>
                  </a:moveTo>
                  <a:cubicBezTo>
                    <a:pt x="-22901" y="47056"/>
                    <a:pt x="1506" y="109105"/>
                    <a:pt x="103683" y="135082"/>
                  </a:cubicBezTo>
                  <a:cubicBezTo>
                    <a:pt x="205860" y="161059"/>
                    <a:pt x="548761" y="142010"/>
                    <a:pt x="633620" y="155864"/>
                  </a:cubicBezTo>
                  <a:cubicBezTo>
                    <a:pt x="718479" y="169718"/>
                    <a:pt x="612838" y="218209"/>
                    <a:pt x="612838" y="218209"/>
                  </a:cubicBezTo>
                  <a:lnTo>
                    <a:pt x="612838" y="218209"/>
                  </a:lnTo>
                </a:path>
              </a:pathLst>
            </a:custGeom>
            <a:noFill/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6" name="任意多边形: 形状 26"/>
            <p:cNvSpPr/>
            <p:nvPr/>
          </p:nvSpPr>
          <p:spPr>
            <a:xfrm rot="10540049">
              <a:off x="4072754" y="2336442"/>
              <a:ext cx="624613" cy="90371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4572 w 623888"/>
                <a:gd name="connsiteY0-2" fmla="*/ 0 h 218209"/>
                <a:gd name="connsiteX1-3" fmla="*/ 87699 w 623888"/>
                <a:gd name="connsiteY1-4" fmla="*/ 135082 h 218209"/>
                <a:gd name="connsiteX2-5" fmla="*/ 581846 w 623888"/>
                <a:gd name="connsiteY2-6" fmla="*/ 144776 h 218209"/>
                <a:gd name="connsiteX3-7" fmla="*/ 596854 w 623888"/>
                <a:gd name="connsiteY3-8" fmla="*/ 218209 h 218209"/>
                <a:gd name="connsiteX4-9" fmla="*/ 596854 w 623888"/>
                <a:gd name="connsiteY4-10" fmla="*/ 218209 h 218209"/>
                <a:gd name="connsiteX0-11" fmla="*/ 4572 w 623887"/>
                <a:gd name="connsiteY0-12" fmla="*/ 0 h 218209"/>
                <a:gd name="connsiteX1-13" fmla="*/ 87699 w 623887"/>
                <a:gd name="connsiteY1-14" fmla="*/ 135082 h 218209"/>
                <a:gd name="connsiteX2-15" fmla="*/ 581846 w 623887"/>
                <a:gd name="connsiteY2-16" fmla="*/ 144776 h 218209"/>
                <a:gd name="connsiteX3-17" fmla="*/ 596854 w 623887"/>
                <a:gd name="connsiteY3-18" fmla="*/ 218209 h 218209"/>
                <a:gd name="connsiteX4-19" fmla="*/ 585412 w 623887"/>
                <a:gd name="connsiteY4-20" fmla="*/ 203364 h 218209"/>
                <a:gd name="connsiteX0-21" fmla="*/ 18961 w 638276"/>
                <a:gd name="connsiteY0-22" fmla="*/ 0 h 218209"/>
                <a:gd name="connsiteX1-23" fmla="*/ 102088 w 638276"/>
                <a:gd name="connsiteY1-24" fmla="*/ 135082 h 218209"/>
                <a:gd name="connsiteX2-25" fmla="*/ 596235 w 638276"/>
                <a:gd name="connsiteY2-26" fmla="*/ 144776 h 218209"/>
                <a:gd name="connsiteX3-27" fmla="*/ 611243 w 638276"/>
                <a:gd name="connsiteY3-28" fmla="*/ 218209 h 218209"/>
                <a:gd name="connsiteX4-29" fmla="*/ 599801 w 638276"/>
                <a:gd name="connsiteY4-30" fmla="*/ 203364 h 218209"/>
                <a:gd name="connsiteX0-31" fmla="*/ 21317 w 628897"/>
                <a:gd name="connsiteY0-32" fmla="*/ 1 h 210053"/>
                <a:gd name="connsiteX1-33" fmla="*/ 92709 w 628897"/>
                <a:gd name="connsiteY1-34" fmla="*/ 126926 h 210053"/>
                <a:gd name="connsiteX2-35" fmla="*/ 586856 w 628897"/>
                <a:gd name="connsiteY2-36" fmla="*/ 136620 h 210053"/>
                <a:gd name="connsiteX3-37" fmla="*/ 601864 w 628897"/>
                <a:gd name="connsiteY3-38" fmla="*/ 210053 h 210053"/>
                <a:gd name="connsiteX4-39" fmla="*/ 590422 w 628897"/>
                <a:gd name="connsiteY4-40" fmla="*/ 195208 h 210053"/>
                <a:gd name="connsiteX0-41" fmla="*/ 21317 w 628897"/>
                <a:gd name="connsiteY0-42" fmla="*/ -1 h 210051"/>
                <a:gd name="connsiteX1-43" fmla="*/ 92709 w 628897"/>
                <a:gd name="connsiteY1-44" fmla="*/ 126924 h 210051"/>
                <a:gd name="connsiteX2-45" fmla="*/ 586856 w 628897"/>
                <a:gd name="connsiteY2-46" fmla="*/ 136618 h 210051"/>
                <a:gd name="connsiteX3-47" fmla="*/ 601864 w 628897"/>
                <a:gd name="connsiteY3-48" fmla="*/ 210051 h 210051"/>
                <a:gd name="connsiteX0-49" fmla="*/ 21317 w 586856"/>
                <a:gd name="connsiteY0-50" fmla="*/ 1 h 136621"/>
                <a:gd name="connsiteX1-51" fmla="*/ 92709 w 586856"/>
                <a:gd name="connsiteY1-52" fmla="*/ 126926 h 136621"/>
                <a:gd name="connsiteX2-53" fmla="*/ 586856 w 586856"/>
                <a:gd name="connsiteY2-54" fmla="*/ 136620 h 136621"/>
                <a:gd name="connsiteX0-55" fmla="*/ 23301 w 640457"/>
                <a:gd name="connsiteY0-56" fmla="*/ -1 h 194241"/>
                <a:gd name="connsiteX1-57" fmla="*/ 94693 w 640457"/>
                <a:gd name="connsiteY1-58" fmla="*/ 126924 h 194241"/>
                <a:gd name="connsiteX2-59" fmla="*/ 640456 w 640457"/>
                <a:gd name="connsiteY2-60" fmla="*/ 194242 h 194241"/>
                <a:gd name="connsiteX0-61" fmla="*/ 23301 w 640456"/>
                <a:gd name="connsiteY0-62" fmla="*/ 1 h 200002"/>
                <a:gd name="connsiteX1-63" fmla="*/ 94693 w 640456"/>
                <a:gd name="connsiteY1-64" fmla="*/ 126926 h 200002"/>
                <a:gd name="connsiteX2-65" fmla="*/ 640456 w 640456"/>
                <a:gd name="connsiteY2-66" fmla="*/ 194244 h 200002"/>
                <a:gd name="connsiteX0-67" fmla="*/ 23301 w 724870"/>
                <a:gd name="connsiteY0-68" fmla="*/ 1 h 230533"/>
                <a:gd name="connsiteX1-69" fmla="*/ 94693 w 724870"/>
                <a:gd name="connsiteY1-70" fmla="*/ 126926 h 230533"/>
                <a:gd name="connsiteX2-71" fmla="*/ 724870 w 724870"/>
                <a:gd name="connsiteY2-72" fmla="*/ 226430 h 230533"/>
                <a:gd name="connsiteX0-73" fmla="*/ 23301 w 724870"/>
                <a:gd name="connsiteY0-74" fmla="*/ 1 h 226429"/>
                <a:gd name="connsiteX1-75" fmla="*/ 94693 w 724870"/>
                <a:gd name="connsiteY1-76" fmla="*/ 126926 h 226429"/>
                <a:gd name="connsiteX2-77" fmla="*/ 724870 w 724870"/>
                <a:gd name="connsiteY2-78" fmla="*/ 226430 h 226429"/>
                <a:gd name="connsiteX0-79" fmla="*/ 32771 w 734340"/>
                <a:gd name="connsiteY0-80" fmla="*/ 1 h 226429"/>
                <a:gd name="connsiteX1-81" fmla="*/ 104163 w 734340"/>
                <a:gd name="connsiteY1-82" fmla="*/ 126926 h 226429"/>
                <a:gd name="connsiteX2-83" fmla="*/ 734340 w 734340"/>
                <a:gd name="connsiteY2-84" fmla="*/ 226430 h 226429"/>
                <a:gd name="connsiteX0-85" fmla="*/ 32771 w 745590"/>
                <a:gd name="connsiteY0-86" fmla="*/ 1 h 180036"/>
                <a:gd name="connsiteX1-87" fmla="*/ 104163 w 745590"/>
                <a:gd name="connsiteY1-88" fmla="*/ 126926 h 180036"/>
                <a:gd name="connsiteX2-89" fmla="*/ 745590 w 745590"/>
                <a:gd name="connsiteY2-90" fmla="*/ 180036 h 1800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45590" h="180036">
                  <a:moveTo>
                    <a:pt x="32771" y="1"/>
                  </a:moveTo>
                  <a:cubicBezTo>
                    <a:pt x="-9707" y="70718"/>
                    <a:pt x="-32519" y="108613"/>
                    <a:pt x="104163" y="126926"/>
                  </a:cubicBezTo>
                  <a:cubicBezTo>
                    <a:pt x="207022" y="159300"/>
                    <a:pt x="644846" y="172896"/>
                    <a:pt x="745590" y="180036"/>
                  </a:cubicBezTo>
                </a:path>
              </a:pathLst>
            </a:custGeom>
            <a:noFill/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7" name="组合 326"/>
          <p:cNvGrpSpPr/>
          <p:nvPr/>
        </p:nvGrpSpPr>
        <p:grpSpPr>
          <a:xfrm rot="13225009">
            <a:off x="4898467" y="4484356"/>
            <a:ext cx="541755" cy="208771"/>
            <a:chOff x="4072754" y="2336442"/>
            <a:chExt cx="677997" cy="316723"/>
          </a:xfrm>
        </p:grpSpPr>
        <p:sp>
          <p:nvSpPr>
            <p:cNvPr id="328" name="任意多边形: 形状 26"/>
            <p:cNvSpPr/>
            <p:nvPr/>
          </p:nvSpPr>
          <p:spPr>
            <a:xfrm rot="10540049">
              <a:off x="4100667" y="2569773"/>
              <a:ext cx="650084" cy="8339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7103 w 692188"/>
                <a:gd name="connsiteY0-2" fmla="*/ 0 h 218209"/>
                <a:gd name="connsiteX1-3" fmla="*/ 90230 w 692188"/>
                <a:gd name="connsiteY1-4" fmla="*/ 135082 h 218209"/>
                <a:gd name="connsiteX2-5" fmla="*/ 666418 w 692188"/>
                <a:gd name="connsiteY2-6" fmla="*/ 158137 h 218209"/>
                <a:gd name="connsiteX3-7" fmla="*/ 599385 w 692188"/>
                <a:gd name="connsiteY3-8" fmla="*/ 218209 h 218209"/>
                <a:gd name="connsiteX4-9" fmla="*/ 599385 w 692188"/>
                <a:gd name="connsiteY4-10" fmla="*/ 218209 h 218209"/>
                <a:gd name="connsiteX0-11" fmla="*/ 7103 w 804262"/>
                <a:gd name="connsiteY0-12" fmla="*/ 0 h 418066"/>
                <a:gd name="connsiteX1-13" fmla="*/ 90230 w 804262"/>
                <a:gd name="connsiteY1-14" fmla="*/ 135082 h 418066"/>
                <a:gd name="connsiteX2-15" fmla="*/ 666418 w 804262"/>
                <a:gd name="connsiteY2-16" fmla="*/ 158137 h 418066"/>
                <a:gd name="connsiteX3-17" fmla="*/ 599385 w 804262"/>
                <a:gd name="connsiteY3-18" fmla="*/ 218209 h 418066"/>
                <a:gd name="connsiteX4-19" fmla="*/ 804262 w 804262"/>
                <a:gd name="connsiteY4-20" fmla="*/ 418065 h 418066"/>
                <a:gd name="connsiteX0-21" fmla="*/ 7103 w 804262"/>
                <a:gd name="connsiteY0-22" fmla="*/ 0 h 418064"/>
                <a:gd name="connsiteX1-23" fmla="*/ 90230 w 804262"/>
                <a:gd name="connsiteY1-24" fmla="*/ 135082 h 418064"/>
                <a:gd name="connsiteX2-25" fmla="*/ 666418 w 804262"/>
                <a:gd name="connsiteY2-26" fmla="*/ 158137 h 418064"/>
                <a:gd name="connsiteX3-27" fmla="*/ 649061 w 804262"/>
                <a:gd name="connsiteY3-28" fmla="*/ 234353 h 418064"/>
                <a:gd name="connsiteX4-29" fmla="*/ 804262 w 804262"/>
                <a:gd name="connsiteY4-30" fmla="*/ 418065 h 418064"/>
                <a:gd name="connsiteX0-31" fmla="*/ 7103 w 703746"/>
                <a:gd name="connsiteY0-32" fmla="*/ 0 h 234354"/>
                <a:gd name="connsiteX1-33" fmla="*/ 90230 w 703746"/>
                <a:gd name="connsiteY1-34" fmla="*/ 135082 h 234354"/>
                <a:gd name="connsiteX2-35" fmla="*/ 666418 w 703746"/>
                <a:gd name="connsiteY2-36" fmla="*/ 158137 h 234354"/>
                <a:gd name="connsiteX3-37" fmla="*/ 649061 w 703746"/>
                <a:gd name="connsiteY3-38" fmla="*/ 234353 h 234354"/>
                <a:gd name="connsiteX0-39" fmla="*/ 7103 w 708469"/>
                <a:gd name="connsiteY0-40" fmla="*/ 0 h 249688"/>
                <a:gd name="connsiteX1-41" fmla="*/ 90230 w 708469"/>
                <a:gd name="connsiteY1-42" fmla="*/ 135082 h 249688"/>
                <a:gd name="connsiteX2-43" fmla="*/ 666418 w 708469"/>
                <a:gd name="connsiteY2-44" fmla="*/ 158137 h 249688"/>
                <a:gd name="connsiteX3-45" fmla="*/ 664513 w 708469"/>
                <a:gd name="connsiteY3-46" fmla="*/ 249688 h 249688"/>
                <a:gd name="connsiteX0-47" fmla="*/ 1435 w 767430"/>
                <a:gd name="connsiteY0-48" fmla="*/ -1 h 200383"/>
                <a:gd name="connsiteX1-49" fmla="*/ 149191 w 767430"/>
                <a:gd name="connsiteY1-50" fmla="*/ 85777 h 200383"/>
                <a:gd name="connsiteX2-51" fmla="*/ 725379 w 767430"/>
                <a:gd name="connsiteY2-52" fmla="*/ 108832 h 200383"/>
                <a:gd name="connsiteX3-53" fmla="*/ 723474 w 767430"/>
                <a:gd name="connsiteY3-54" fmla="*/ 200383 h 200383"/>
                <a:gd name="connsiteX0-55" fmla="*/ 1067 w 787985"/>
                <a:gd name="connsiteY0-56" fmla="*/ 0 h 182754"/>
                <a:gd name="connsiteX1-57" fmla="*/ 169746 w 787985"/>
                <a:gd name="connsiteY1-58" fmla="*/ 68148 h 182754"/>
                <a:gd name="connsiteX2-59" fmla="*/ 745934 w 787985"/>
                <a:gd name="connsiteY2-60" fmla="*/ 91203 h 182754"/>
                <a:gd name="connsiteX3-61" fmla="*/ 744029 w 787985"/>
                <a:gd name="connsiteY3-62" fmla="*/ 182754 h 182754"/>
                <a:gd name="connsiteX0-63" fmla="*/ 0 w 786918"/>
                <a:gd name="connsiteY0-64" fmla="*/ 0 h 182754"/>
                <a:gd name="connsiteX1-65" fmla="*/ 168679 w 786918"/>
                <a:gd name="connsiteY1-66" fmla="*/ 68148 h 182754"/>
                <a:gd name="connsiteX2-67" fmla="*/ 744867 w 786918"/>
                <a:gd name="connsiteY2-68" fmla="*/ 91203 h 182754"/>
                <a:gd name="connsiteX3-69" fmla="*/ 742962 w 786918"/>
                <a:gd name="connsiteY3-70" fmla="*/ 182754 h 182754"/>
                <a:gd name="connsiteX0-71" fmla="*/ 0 w 786918"/>
                <a:gd name="connsiteY0-72" fmla="*/ 110 h 182864"/>
                <a:gd name="connsiteX1-73" fmla="*/ 168679 w 786918"/>
                <a:gd name="connsiteY1-74" fmla="*/ 68258 h 182864"/>
                <a:gd name="connsiteX2-75" fmla="*/ 744867 w 786918"/>
                <a:gd name="connsiteY2-76" fmla="*/ 91313 h 182864"/>
                <a:gd name="connsiteX3-77" fmla="*/ 742962 w 786918"/>
                <a:gd name="connsiteY3-78" fmla="*/ 182864 h 182864"/>
                <a:gd name="connsiteX0-79" fmla="*/ 0 w 786918"/>
                <a:gd name="connsiteY0-80" fmla="*/ 0 h 182754"/>
                <a:gd name="connsiteX1-81" fmla="*/ 168679 w 786918"/>
                <a:gd name="connsiteY1-82" fmla="*/ 68148 h 182754"/>
                <a:gd name="connsiteX2-83" fmla="*/ 744867 w 786918"/>
                <a:gd name="connsiteY2-84" fmla="*/ 91203 h 182754"/>
                <a:gd name="connsiteX3-85" fmla="*/ 742962 w 786918"/>
                <a:gd name="connsiteY3-86" fmla="*/ 182754 h 182754"/>
                <a:gd name="connsiteX0-87" fmla="*/ 0 w 787244"/>
                <a:gd name="connsiteY0-88" fmla="*/ 0 h 182754"/>
                <a:gd name="connsiteX1-89" fmla="*/ 164274 w 787244"/>
                <a:gd name="connsiteY1-90" fmla="*/ 30614 h 182754"/>
                <a:gd name="connsiteX2-91" fmla="*/ 744867 w 787244"/>
                <a:gd name="connsiteY2-92" fmla="*/ 91203 h 182754"/>
                <a:gd name="connsiteX3-93" fmla="*/ 742962 w 787244"/>
                <a:gd name="connsiteY3-94" fmla="*/ 182754 h 182754"/>
                <a:gd name="connsiteX0-95" fmla="*/ 0 w 622970"/>
                <a:gd name="connsiteY0-96" fmla="*/ 0 h 152140"/>
                <a:gd name="connsiteX1-97" fmla="*/ 580593 w 622970"/>
                <a:gd name="connsiteY1-98" fmla="*/ 60589 h 152140"/>
                <a:gd name="connsiteX2-99" fmla="*/ 578688 w 622970"/>
                <a:gd name="connsiteY2-100" fmla="*/ 152140 h 152140"/>
                <a:gd name="connsiteX0-101" fmla="*/ 0 w 775994"/>
                <a:gd name="connsiteY0-102" fmla="*/ -1 h 166133"/>
                <a:gd name="connsiteX1-103" fmla="*/ 723065 w 775994"/>
                <a:gd name="connsiteY1-104" fmla="*/ 74582 h 166133"/>
                <a:gd name="connsiteX2-105" fmla="*/ 721160 w 775994"/>
                <a:gd name="connsiteY2-106" fmla="*/ 166133 h 166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75994" h="166133">
                  <a:moveTo>
                    <a:pt x="0" y="-1"/>
                  </a:moveTo>
                  <a:cubicBezTo>
                    <a:pt x="124144" y="15199"/>
                    <a:pt x="602872" y="46893"/>
                    <a:pt x="723065" y="74582"/>
                  </a:cubicBezTo>
                  <a:cubicBezTo>
                    <a:pt x="843258" y="102271"/>
                    <a:pt x="721160" y="166133"/>
                    <a:pt x="721160" y="166133"/>
                  </a:cubicBezTo>
                </a:path>
              </a:pathLst>
            </a:custGeom>
            <a:noFill/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9" name="任意多边形: 形状 26"/>
            <p:cNvSpPr/>
            <p:nvPr/>
          </p:nvSpPr>
          <p:spPr>
            <a:xfrm rot="10540049">
              <a:off x="4130280" y="2473174"/>
              <a:ext cx="587539" cy="13088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5562 w 687495"/>
                <a:gd name="connsiteY0-2" fmla="*/ 0 h 218209"/>
                <a:gd name="connsiteX1-3" fmla="*/ 88689 w 687495"/>
                <a:gd name="connsiteY1-4" fmla="*/ 135082 h 218209"/>
                <a:gd name="connsiteX2-5" fmla="*/ 618626 w 687495"/>
                <a:gd name="connsiteY2-6" fmla="*/ 155864 h 218209"/>
                <a:gd name="connsiteX3-7" fmla="*/ 678732 w 687495"/>
                <a:gd name="connsiteY3-8" fmla="*/ 199374 h 218209"/>
                <a:gd name="connsiteX4-9" fmla="*/ 597844 w 687495"/>
                <a:gd name="connsiteY4-10" fmla="*/ 218209 h 218209"/>
                <a:gd name="connsiteX5" fmla="*/ 597844 w 687495"/>
                <a:gd name="connsiteY5" fmla="*/ 218209 h 218209"/>
                <a:gd name="connsiteX0-11" fmla="*/ 5562 w 687494"/>
                <a:gd name="connsiteY0-12" fmla="*/ 0 h 246265"/>
                <a:gd name="connsiteX1-13" fmla="*/ 88689 w 687494"/>
                <a:gd name="connsiteY1-14" fmla="*/ 135082 h 246265"/>
                <a:gd name="connsiteX2-15" fmla="*/ 618626 w 687494"/>
                <a:gd name="connsiteY2-16" fmla="*/ 155864 h 246265"/>
                <a:gd name="connsiteX3-17" fmla="*/ 678732 w 687494"/>
                <a:gd name="connsiteY3-18" fmla="*/ 199374 h 246265"/>
                <a:gd name="connsiteX4-19" fmla="*/ 597844 w 687494"/>
                <a:gd name="connsiteY4-20" fmla="*/ 218209 h 246265"/>
                <a:gd name="connsiteX5-21" fmla="*/ 634907 w 687494"/>
                <a:gd name="connsiteY5-22" fmla="*/ 246266 h 246265"/>
                <a:gd name="connsiteX0-23" fmla="*/ 5562 w 687494"/>
                <a:gd name="connsiteY0-24" fmla="*/ 0 h 218209"/>
                <a:gd name="connsiteX1-25" fmla="*/ 88689 w 687494"/>
                <a:gd name="connsiteY1-26" fmla="*/ 135082 h 218209"/>
                <a:gd name="connsiteX2-27" fmla="*/ 618626 w 687494"/>
                <a:gd name="connsiteY2-28" fmla="*/ 155864 h 218209"/>
                <a:gd name="connsiteX3-29" fmla="*/ 678732 w 687494"/>
                <a:gd name="connsiteY3-30" fmla="*/ 199374 h 218209"/>
                <a:gd name="connsiteX4-31" fmla="*/ 597844 w 687494"/>
                <a:gd name="connsiteY4-32" fmla="*/ 218209 h 218209"/>
                <a:gd name="connsiteX0-33" fmla="*/ 5562 w 687494"/>
                <a:gd name="connsiteY0-34" fmla="*/ 0 h 232885"/>
                <a:gd name="connsiteX1-35" fmla="*/ 88689 w 687494"/>
                <a:gd name="connsiteY1-36" fmla="*/ 135082 h 232885"/>
                <a:gd name="connsiteX2-37" fmla="*/ 618626 w 687494"/>
                <a:gd name="connsiteY2-38" fmla="*/ 155864 h 232885"/>
                <a:gd name="connsiteX3-39" fmla="*/ 678732 w 687494"/>
                <a:gd name="connsiteY3-40" fmla="*/ 199374 h 232885"/>
                <a:gd name="connsiteX4-41" fmla="*/ 635491 w 687494"/>
                <a:gd name="connsiteY4-42" fmla="*/ 232886 h 232885"/>
                <a:gd name="connsiteX0-43" fmla="*/ 5562 w 684304"/>
                <a:gd name="connsiteY0-44" fmla="*/ 0 h 232887"/>
                <a:gd name="connsiteX1-45" fmla="*/ 88689 w 684304"/>
                <a:gd name="connsiteY1-46" fmla="*/ 135082 h 232887"/>
                <a:gd name="connsiteX2-47" fmla="*/ 618626 w 684304"/>
                <a:gd name="connsiteY2-48" fmla="*/ 155864 h 232887"/>
                <a:gd name="connsiteX3-49" fmla="*/ 673743 w 684304"/>
                <a:gd name="connsiteY3-50" fmla="*/ 175223 h 232887"/>
                <a:gd name="connsiteX4-51" fmla="*/ 635491 w 684304"/>
                <a:gd name="connsiteY4-52" fmla="*/ 232886 h 232887"/>
                <a:gd name="connsiteX0-53" fmla="*/ 5562 w 684305"/>
                <a:gd name="connsiteY0-54" fmla="*/ 0 h 247245"/>
                <a:gd name="connsiteX1-55" fmla="*/ 88689 w 684305"/>
                <a:gd name="connsiteY1-56" fmla="*/ 135082 h 247245"/>
                <a:gd name="connsiteX2-57" fmla="*/ 618626 w 684305"/>
                <a:gd name="connsiteY2-58" fmla="*/ 155864 h 247245"/>
                <a:gd name="connsiteX3-59" fmla="*/ 673743 w 684305"/>
                <a:gd name="connsiteY3-60" fmla="*/ 175223 h 247245"/>
                <a:gd name="connsiteX4-61" fmla="*/ 642924 w 684305"/>
                <a:gd name="connsiteY4-62" fmla="*/ 247244 h 247245"/>
                <a:gd name="connsiteX0-63" fmla="*/ 5562 w 694353"/>
                <a:gd name="connsiteY0-64" fmla="*/ 0 h 247243"/>
                <a:gd name="connsiteX1-65" fmla="*/ 88689 w 694353"/>
                <a:gd name="connsiteY1-66" fmla="*/ 135082 h 247243"/>
                <a:gd name="connsiteX2-67" fmla="*/ 618626 w 694353"/>
                <a:gd name="connsiteY2-68" fmla="*/ 155864 h 247243"/>
                <a:gd name="connsiteX3-69" fmla="*/ 688610 w 694353"/>
                <a:gd name="connsiteY3-70" fmla="*/ 203941 h 247243"/>
                <a:gd name="connsiteX4-71" fmla="*/ 642924 w 694353"/>
                <a:gd name="connsiteY4-72" fmla="*/ 247244 h 247243"/>
                <a:gd name="connsiteX0-73" fmla="*/ 5562 w 688656"/>
                <a:gd name="connsiteY0-74" fmla="*/ 0 h 247245"/>
                <a:gd name="connsiteX1-75" fmla="*/ 88689 w 688656"/>
                <a:gd name="connsiteY1-76" fmla="*/ 135082 h 247245"/>
                <a:gd name="connsiteX2-77" fmla="*/ 618626 w 688656"/>
                <a:gd name="connsiteY2-78" fmla="*/ 155864 h 247245"/>
                <a:gd name="connsiteX3-79" fmla="*/ 688610 w 688656"/>
                <a:gd name="connsiteY3-80" fmla="*/ 203941 h 247245"/>
                <a:gd name="connsiteX4-81" fmla="*/ 642924 w 688656"/>
                <a:gd name="connsiteY4-82" fmla="*/ 247244 h 247245"/>
                <a:gd name="connsiteX0-83" fmla="*/ 5562 w 688655"/>
                <a:gd name="connsiteY0-84" fmla="*/ 0 h 247243"/>
                <a:gd name="connsiteX1-85" fmla="*/ 88689 w 688655"/>
                <a:gd name="connsiteY1-86" fmla="*/ 135082 h 247243"/>
                <a:gd name="connsiteX2-87" fmla="*/ 618626 w 688655"/>
                <a:gd name="connsiteY2-88" fmla="*/ 155864 h 247243"/>
                <a:gd name="connsiteX3-89" fmla="*/ 688610 w 688655"/>
                <a:gd name="connsiteY3-90" fmla="*/ 203941 h 247243"/>
                <a:gd name="connsiteX4-91" fmla="*/ 642924 w 688655"/>
                <a:gd name="connsiteY4-92" fmla="*/ 247244 h 247243"/>
                <a:gd name="connsiteX0-93" fmla="*/ 5562 w 688655"/>
                <a:gd name="connsiteY0-94" fmla="*/ 0 h 203941"/>
                <a:gd name="connsiteX1-95" fmla="*/ 88689 w 688655"/>
                <a:gd name="connsiteY1-96" fmla="*/ 135082 h 203941"/>
                <a:gd name="connsiteX2-97" fmla="*/ 618626 w 688655"/>
                <a:gd name="connsiteY2-98" fmla="*/ 155864 h 203941"/>
                <a:gd name="connsiteX3-99" fmla="*/ 688610 w 688655"/>
                <a:gd name="connsiteY3-100" fmla="*/ 203941 h 203941"/>
                <a:gd name="connsiteX0-101" fmla="*/ 5562 w 677530"/>
                <a:gd name="connsiteY0-102" fmla="*/ 0 h 242131"/>
                <a:gd name="connsiteX1-103" fmla="*/ 88689 w 677530"/>
                <a:gd name="connsiteY1-104" fmla="*/ 135082 h 242131"/>
                <a:gd name="connsiteX2-105" fmla="*/ 618626 w 677530"/>
                <a:gd name="connsiteY2-106" fmla="*/ 155864 h 242131"/>
                <a:gd name="connsiteX3-107" fmla="*/ 670817 w 677530"/>
                <a:gd name="connsiteY3-108" fmla="*/ 242131 h 242131"/>
                <a:gd name="connsiteX0-109" fmla="*/ 5562 w 664333"/>
                <a:gd name="connsiteY0-110" fmla="*/ 0 h 238712"/>
                <a:gd name="connsiteX1-111" fmla="*/ 88689 w 664333"/>
                <a:gd name="connsiteY1-112" fmla="*/ 135082 h 238712"/>
                <a:gd name="connsiteX2-113" fmla="*/ 618626 w 664333"/>
                <a:gd name="connsiteY2-114" fmla="*/ 155864 h 238712"/>
                <a:gd name="connsiteX3-115" fmla="*/ 642752 w 664333"/>
                <a:gd name="connsiteY3-116" fmla="*/ 238712 h 238712"/>
                <a:gd name="connsiteX0-117" fmla="*/ 5562 w 711991"/>
                <a:gd name="connsiteY0-118" fmla="*/ 0 h 314413"/>
                <a:gd name="connsiteX1-119" fmla="*/ 88689 w 711991"/>
                <a:gd name="connsiteY1-120" fmla="*/ 135082 h 314413"/>
                <a:gd name="connsiteX2-121" fmla="*/ 618626 w 711991"/>
                <a:gd name="connsiteY2-122" fmla="*/ 155864 h 314413"/>
                <a:gd name="connsiteX3-123" fmla="*/ 711991 w 711991"/>
                <a:gd name="connsiteY3-124" fmla="*/ 314414 h 314413"/>
                <a:gd name="connsiteX0-125" fmla="*/ 5562 w 665363"/>
                <a:gd name="connsiteY0-126" fmla="*/ 0 h 272655"/>
                <a:gd name="connsiteX1-127" fmla="*/ 88689 w 665363"/>
                <a:gd name="connsiteY1-128" fmla="*/ 135082 h 272655"/>
                <a:gd name="connsiteX2-129" fmla="*/ 618626 w 665363"/>
                <a:gd name="connsiteY2-130" fmla="*/ 155864 h 272655"/>
                <a:gd name="connsiteX3-131" fmla="*/ 645298 w 665363"/>
                <a:gd name="connsiteY3-132" fmla="*/ 272656 h 272655"/>
                <a:gd name="connsiteX0-133" fmla="*/ 5562 w 676446"/>
                <a:gd name="connsiteY0-134" fmla="*/ 0 h 272657"/>
                <a:gd name="connsiteX1-135" fmla="*/ 88689 w 676446"/>
                <a:gd name="connsiteY1-136" fmla="*/ 135082 h 272657"/>
                <a:gd name="connsiteX2-137" fmla="*/ 618626 w 676446"/>
                <a:gd name="connsiteY2-138" fmla="*/ 155864 h 272657"/>
                <a:gd name="connsiteX3-139" fmla="*/ 645298 w 676446"/>
                <a:gd name="connsiteY3-140" fmla="*/ 272656 h 272657"/>
                <a:gd name="connsiteX0-141" fmla="*/ 20123 w 691007"/>
                <a:gd name="connsiteY0-142" fmla="*/ 0 h 272655"/>
                <a:gd name="connsiteX1-143" fmla="*/ 103250 w 691007"/>
                <a:gd name="connsiteY1-144" fmla="*/ 135082 h 272655"/>
                <a:gd name="connsiteX2-145" fmla="*/ 633187 w 691007"/>
                <a:gd name="connsiteY2-146" fmla="*/ 155864 h 272655"/>
                <a:gd name="connsiteX3-147" fmla="*/ 659859 w 691007"/>
                <a:gd name="connsiteY3-148" fmla="*/ 272656 h 272655"/>
                <a:gd name="connsiteX0-149" fmla="*/ 17841 w 701337"/>
                <a:gd name="connsiteY0-150" fmla="*/ 1 h 260740"/>
                <a:gd name="connsiteX1-151" fmla="*/ 113580 w 701337"/>
                <a:gd name="connsiteY1-152" fmla="*/ 123165 h 260740"/>
                <a:gd name="connsiteX2-153" fmla="*/ 643517 w 701337"/>
                <a:gd name="connsiteY2-154" fmla="*/ 143947 h 260740"/>
                <a:gd name="connsiteX3-155" fmla="*/ 670189 w 701337"/>
                <a:gd name="connsiteY3-156" fmla="*/ 260739 h 2607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01337" h="260740">
                  <a:moveTo>
                    <a:pt x="17841" y="1"/>
                  </a:moveTo>
                  <a:cubicBezTo>
                    <a:pt x="-24636" y="70720"/>
                    <a:pt x="9301" y="99174"/>
                    <a:pt x="113580" y="123165"/>
                  </a:cubicBezTo>
                  <a:cubicBezTo>
                    <a:pt x="217859" y="147156"/>
                    <a:pt x="525421" y="101115"/>
                    <a:pt x="643517" y="143947"/>
                  </a:cubicBezTo>
                  <a:cubicBezTo>
                    <a:pt x="761613" y="186779"/>
                    <a:pt x="660646" y="225217"/>
                    <a:pt x="670189" y="260739"/>
                  </a:cubicBezTo>
                </a:path>
              </a:pathLst>
            </a:custGeom>
            <a:noFill/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0" name="任意多边形: 形状 26"/>
            <p:cNvSpPr/>
            <p:nvPr/>
          </p:nvSpPr>
          <p:spPr>
            <a:xfrm rot="10540049">
              <a:off x="4144227" y="2399377"/>
              <a:ext cx="558447" cy="10953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20556 w 666610"/>
                <a:gd name="connsiteY0-2" fmla="*/ 0 h 218209"/>
                <a:gd name="connsiteX1-3" fmla="*/ 103683 w 666610"/>
                <a:gd name="connsiteY1-4" fmla="*/ 135082 h 218209"/>
                <a:gd name="connsiteX2-5" fmla="*/ 633620 w 666610"/>
                <a:gd name="connsiteY2-6" fmla="*/ 155864 h 218209"/>
                <a:gd name="connsiteX3-7" fmla="*/ 612838 w 666610"/>
                <a:gd name="connsiteY3-8" fmla="*/ 218209 h 218209"/>
                <a:gd name="connsiteX4-9" fmla="*/ 612838 w 666610"/>
                <a:gd name="connsiteY4-10" fmla="*/ 218209 h 2182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6610" h="218209">
                  <a:moveTo>
                    <a:pt x="20556" y="0"/>
                  </a:moveTo>
                  <a:cubicBezTo>
                    <a:pt x="-22901" y="47056"/>
                    <a:pt x="1506" y="109105"/>
                    <a:pt x="103683" y="135082"/>
                  </a:cubicBezTo>
                  <a:cubicBezTo>
                    <a:pt x="205860" y="161059"/>
                    <a:pt x="548761" y="142010"/>
                    <a:pt x="633620" y="155864"/>
                  </a:cubicBezTo>
                  <a:cubicBezTo>
                    <a:pt x="718479" y="169718"/>
                    <a:pt x="612838" y="218209"/>
                    <a:pt x="612838" y="218209"/>
                  </a:cubicBezTo>
                  <a:lnTo>
                    <a:pt x="612838" y="218209"/>
                  </a:lnTo>
                </a:path>
              </a:pathLst>
            </a:custGeom>
            <a:noFill/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1" name="任意多边形: 形状 26"/>
            <p:cNvSpPr/>
            <p:nvPr/>
          </p:nvSpPr>
          <p:spPr>
            <a:xfrm rot="10540049">
              <a:off x="4072754" y="2336442"/>
              <a:ext cx="624613" cy="90371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4572 w 623888"/>
                <a:gd name="connsiteY0-2" fmla="*/ 0 h 218209"/>
                <a:gd name="connsiteX1-3" fmla="*/ 87699 w 623888"/>
                <a:gd name="connsiteY1-4" fmla="*/ 135082 h 218209"/>
                <a:gd name="connsiteX2-5" fmla="*/ 581846 w 623888"/>
                <a:gd name="connsiteY2-6" fmla="*/ 144776 h 218209"/>
                <a:gd name="connsiteX3-7" fmla="*/ 596854 w 623888"/>
                <a:gd name="connsiteY3-8" fmla="*/ 218209 h 218209"/>
                <a:gd name="connsiteX4-9" fmla="*/ 596854 w 623888"/>
                <a:gd name="connsiteY4-10" fmla="*/ 218209 h 218209"/>
                <a:gd name="connsiteX0-11" fmla="*/ 4572 w 623887"/>
                <a:gd name="connsiteY0-12" fmla="*/ 0 h 218209"/>
                <a:gd name="connsiteX1-13" fmla="*/ 87699 w 623887"/>
                <a:gd name="connsiteY1-14" fmla="*/ 135082 h 218209"/>
                <a:gd name="connsiteX2-15" fmla="*/ 581846 w 623887"/>
                <a:gd name="connsiteY2-16" fmla="*/ 144776 h 218209"/>
                <a:gd name="connsiteX3-17" fmla="*/ 596854 w 623887"/>
                <a:gd name="connsiteY3-18" fmla="*/ 218209 h 218209"/>
                <a:gd name="connsiteX4-19" fmla="*/ 585412 w 623887"/>
                <a:gd name="connsiteY4-20" fmla="*/ 203364 h 218209"/>
                <a:gd name="connsiteX0-21" fmla="*/ 18961 w 638276"/>
                <a:gd name="connsiteY0-22" fmla="*/ 0 h 218209"/>
                <a:gd name="connsiteX1-23" fmla="*/ 102088 w 638276"/>
                <a:gd name="connsiteY1-24" fmla="*/ 135082 h 218209"/>
                <a:gd name="connsiteX2-25" fmla="*/ 596235 w 638276"/>
                <a:gd name="connsiteY2-26" fmla="*/ 144776 h 218209"/>
                <a:gd name="connsiteX3-27" fmla="*/ 611243 w 638276"/>
                <a:gd name="connsiteY3-28" fmla="*/ 218209 h 218209"/>
                <a:gd name="connsiteX4-29" fmla="*/ 599801 w 638276"/>
                <a:gd name="connsiteY4-30" fmla="*/ 203364 h 218209"/>
                <a:gd name="connsiteX0-31" fmla="*/ 21317 w 628897"/>
                <a:gd name="connsiteY0-32" fmla="*/ 1 h 210053"/>
                <a:gd name="connsiteX1-33" fmla="*/ 92709 w 628897"/>
                <a:gd name="connsiteY1-34" fmla="*/ 126926 h 210053"/>
                <a:gd name="connsiteX2-35" fmla="*/ 586856 w 628897"/>
                <a:gd name="connsiteY2-36" fmla="*/ 136620 h 210053"/>
                <a:gd name="connsiteX3-37" fmla="*/ 601864 w 628897"/>
                <a:gd name="connsiteY3-38" fmla="*/ 210053 h 210053"/>
                <a:gd name="connsiteX4-39" fmla="*/ 590422 w 628897"/>
                <a:gd name="connsiteY4-40" fmla="*/ 195208 h 210053"/>
                <a:gd name="connsiteX0-41" fmla="*/ 21317 w 628897"/>
                <a:gd name="connsiteY0-42" fmla="*/ -1 h 210051"/>
                <a:gd name="connsiteX1-43" fmla="*/ 92709 w 628897"/>
                <a:gd name="connsiteY1-44" fmla="*/ 126924 h 210051"/>
                <a:gd name="connsiteX2-45" fmla="*/ 586856 w 628897"/>
                <a:gd name="connsiteY2-46" fmla="*/ 136618 h 210051"/>
                <a:gd name="connsiteX3-47" fmla="*/ 601864 w 628897"/>
                <a:gd name="connsiteY3-48" fmla="*/ 210051 h 210051"/>
                <a:gd name="connsiteX0-49" fmla="*/ 21317 w 586856"/>
                <a:gd name="connsiteY0-50" fmla="*/ 1 h 136621"/>
                <a:gd name="connsiteX1-51" fmla="*/ 92709 w 586856"/>
                <a:gd name="connsiteY1-52" fmla="*/ 126926 h 136621"/>
                <a:gd name="connsiteX2-53" fmla="*/ 586856 w 586856"/>
                <a:gd name="connsiteY2-54" fmla="*/ 136620 h 136621"/>
                <a:gd name="connsiteX0-55" fmla="*/ 23301 w 640457"/>
                <a:gd name="connsiteY0-56" fmla="*/ -1 h 194241"/>
                <a:gd name="connsiteX1-57" fmla="*/ 94693 w 640457"/>
                <a:gd name="connsiteY1-58" fmla="*/ 126924 h 194241"/>
                <a:gd name="connsiteX2-59" fmla="*/ 640456 w 640457"/>
                <a:gd name="connsiteY2-60" fmla="*/ 194242 h 194241"/>
                <a:gd name="connsiteX0-61" fmla="*/ 23301 w 640456"/>
                <a:gd name="connsiteY0-62" fmla="*/ 1 h 200002"/>
                <a:gd name="connsiteX1-63" fmla="*/ 94693 w 640456"/>
                <a:gd name="connsiteY1-64" fmla="*/ 126926 h 200002"/>
                <a:gd name="connsiteX2-65" fmla="*/ 640456 w 640456"/>
                <a:gd name="connsiteY2-66" fmla="*/ 194244 h 200002"/>
                <a:gd name="connsiteX0-67" fmla="*/ 23301 w 724870"/>
                <a:gd name="connsiteY0-68" fmla="*/ 1 h 230533"/>
                <a:gd name="connsiteX1-69" fmla="*/ 94693 w 724870"/>
                <a:gd name="connsiteY1-70" fmla="*/ 126926 h 230533"/>
                <a:gd name="connsiteX2-71" fmla="*/ 724870 w 724870"/>
                <a:gd name="connsiteY2-72" fmla="*/ 226430 h 230533"/>
                <a:gd name="connsiteX0-73" fmla="*/ 23301 w 724870"/>
                <a:gd name="connsiteY0-74" fmla="*/ 1 h 226429"/>
                <a:gd name="connsiteX1-75" fmla="*/ 94693 w 724870"/>
                <a:gd name="connsiteY1-76" fmla="*/ 126926 h 226429"/>
                <a:gd name="connsiteX2-77" fmla="*/ 724870 w 724870"/>
                <a:gd name="connsiteY2-78" fmla="*/ 226430 h 226429"/>
                <a:gd name="connsiteX0-79" fmla="*/ 32771 w 734340"/>
                <a:gd name="connsiteY0-80" fmla="*/ 1 h 226429"/>
                <a:gd name="connsiteX1-81" fmla="*/ 104163 w 734340"/>
                <a:gd name="connsiteY1-82" fmla="*/ 126926 h 226429"/>
                <a:gd name="connsiteX2-83" fmla="*/ 734340 w 734340"/>
                <a:gd name="connsiteY2-84" fmla="*/ 226430 h 226429"/>
                <a:gd name="connsiteX0-85" fmla="*/ 32771 w 745590"/>
                <a:gd name="connsiteY0-86" fmla="*/ 1 h 180036"/>
                <a:gd name="connsiteX1-87" fmla="*/ 104163 w 745590"/>
                <a:gd name="connsiteY1-88" fmla="*/ 126926 h 180036"/>
                <a:gd name="connsiteX2-89" fmla="*/ 745590 w 745590"/>
                <a:gd name="connsiteY2-90" fmla="*/ 180036 h 1800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45590" h="180036">
                  <a:moveTo>
                    <a:pt x="32771" y="1"/>
                  </a:moveTo>
                  <a:cubicBezTo>
                    <a:pt x="-9707" y="70718"/>
                    <a:pt x="-32519" y="108613"/>
                    <a:pt x="104163" y="126926"/>
                  </a:cubicBezTo>
                  <a:cubicBezTo>
                    <a:pt x="207022" y="159300"/>
                    <a:pt x="644846" y="172896"/>
                    <a:pt x="745590" y="180036"/>
                  </a:cubicBezTo>
                </a:path>
              </a:pathLst>
            </a:custGeom>
            <a:noFill/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2" name="组合 331"/>
          <p:cNvGrpSpPr/>
          <p:nvPr/>
        </p:nvGrpSpPr>
        <p:grpSpPr>
          <a:xfrm rot="17503627">
            <a:off x="4420113" y="2847434"/>
            <a:ext cx="541755" cy="208771"/>
            <a:chOff x="4072754" y="2336442"/>
            <a:chExt cx="677997" cy="316723"/>
          </a:xfrm>
        </p:grpSpPr>
        <p:sp>
          <p:nvSpPr>
            <p:cNvPr id="333" name="任意多边形: 形状 26"/>
            <p:cNvSpPr/>
            <p:nvPr/>
          </p:nvSpPr>
          <p:spPr>
            <a:xfrm rot="10540049">
              <a:off x="4100667" y="2569773"/>
              <a:ext cx="650084" cy="8339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7103 w 692188"/>
                <a:gd name="connsiteY0-2" fmla="*/ 0 h 218209"/>
                <a:gd name="connsiteX1-3" fmla="*/ 90230 w 692188"/>
                <a:gd name="connsiteY1-4" fmla="*/ 135082 h 218209"/>
                <a:gd name="connsiteX2-5" fmla="*/ 666418 w 692188"/>
                <a:gd name="connsiteY2-6" fmla="*/ 158137 h 218209"/>
                <a:gd name="connsiteX3-7" fmla="*/ 599385 w 692188"/>
                <a:gd name="connsiteY3-8" fmla="*/ 218209 h 218209"/>
                <a:gd name="connsiteX4-9" fmla="*/ 599385 w 692188"/>
                <a:gd name="connsiteY4-10" fmla="*/ 218209 h 218209"/>
                <a:gd name="connsiteX0-11" fmla="*/ 7103 w 804262"/>
                <a:gd name="connsiteY0-12" fmla="*/ 0 h 418066"/>
                <a:gd name="connsiteX1-13" fmla="*/ 90230 w 804262"/>
                <a:gd name="connsiteY1-14" fmla="*/ 135082 h 418066"/>
                <a:gd name="connsiteX2-15" fmla="*/ 666418 w 804262"/>
                <a:gd name="connsiteY2-16" fmla="*/ 158137 h 418066"/>
                <a:gd name="connsiteX3-17" fmla="*/ 599385 w 804262"/>
                <a:gd name="connsiteY3-18" fmla="*/ 218209 h 418066"/>
                <a:gd name="connsiteX4-19" fmla="*/ 804262 w 804262"/>
                <a:gd name="connsiteY4-20" fmla="*/ 418065 h 418066"/>
                <a:gd name="connsiteX0-21" fmla="*/ 7103 w 804262"/>
                <a:gd name="connsiteY0-22" fmla="*/ 0 h 418064"/>
                <a:gd name="connsiteX1-23" fmla="*/ 90230 w 804262"/>
                <a:gd name="connsiteY1-24" fmla="*/ 135082 h 418064"/>
                <a:gd name="connsiteX2-25" fmla="*/ 666418 w 804262"/>
                <a:gd name="connsiteY2-26" fmla="*/ 158137 h 418064"/>
                <a:gd name="connsiteX3-27" fmla="*/ 649061 w 804262"/>
                <a:gd name="connsiteY3-28" fmla="*/ 234353 h 418064"/>
                <a:gd name="connsiteX4-29" fmla="*/ 804262 w 804262"/>
                <a:gd name="connsiteY4-30" fmla="*/ 418065 h 418064"/>
                <a:gd name="connsiteX0-31" fmla="*/ 7103 w 703746"/>
                <a:gd name="connsiteY0-32" fmla="*/ 0 h 234354"/>
                <a:gd name="connsiteX1-33" fmla="*/ 90230 w 703746"/>
                <a:gd name="connsiteY1-34" fmla="*/ 135082 h 234354"/>
                <a:gd name="connsiteX2-35" fmla="*/ 666418 w 703746"/>
                <a:gd name="connsiteY2-36" fmla="*/ 158137 h 234354"/>
                <a:gd name="connsiteX3-37" fmla="*/ 649061 w 703746"/>
                <a:gd name="connsiteY3-38" fmla="*/ 234353 h 234354"/>
                <a:gd name="connsiteX0-39" fmla="*/ 7103 w 708469"/>
                <a:gd name="connsiteY0-40" fmla="*/ 0 h 249688"/>
                <a:gd name="connsiteX1-41" fmla="*/ 90230 w 708469"/>
                <a:gd name="connsiteY1-42" fmla="*/ 135082 h 249688"/>
                <a:gd name="connsiteX2-43" fmla="*/ 666418 w 708469"/>
                <a:gd name="connsiteY2-44" fmla="*/ 158137 h 249688"/>
                <a:gd name="connsiteX3-45" fmla="*/ 664513 w 708469"/>
                <a:gd name="connsiteY3-46" fmla="*/ 249688 h 249688"/>
                <a:gd name="connsiteX0-47" fmla="*/ 1435 w 767430"/>
                <a:gd name="connsiteY0-48" fmla="*/ -1 h 200383"/>
                <a:gd name="connsiteX1-49" fmla="*/ 149191 w 767430"/>
                <a:gd name="connsiteY1-50" fmla="*/ 85777 h 200383"/>
                <a:gd name="connsiteX2-51" fmla="*/ 725379 w 767430"/>
                <a:gd name="connsiteY2-52" fmla="*/ 108832 h 200383"/>
                <a:gd name="connsiteX3-53" fmla="*/ 723474 w 767430"/>
                <a:gd name="connsiteY3-54" fmla="*/ 200383 h 200383"/>
                <a:gd name="connsiteX0-55" fmla="*/ 1067 w 787985"/>
                <a:gd name="connsiteY0-56" fmla="*/ 0 h 182754"/>
                <a:gd name="connsiteX1-57" fmla="*/ 169746 w 787985"/>
                <a:gd name="connsiteY1-58" fmla="*/ 68148 h 182754"/>
                <a:gd name="connsiteX2-59" fmla="*/ 745934 w 787985"/>
                <a:gd name="connsiteY2-60" fmla="*/ 91203 h 182754"/>
                <a:gd name="connsiteX3-61" fmla="*/ 744029 w 787985"/>
                <a:gd name="connsiteY3-62" fmla="*/ 182754 h 182754"/>
                <a:gd name="connsiteX0-63" fmla="*/ 0 w 786918"/>
                <a:gd name="connsiteY0-64" fmla="*/ 0 h 182754"/>
                <a:gd name="connsiteX1-65" fmla="*/ 168679 w 786918"/>
                <a:gd name="connsiteY1-66" fmla="*/ 68148 h 182754"/>
                <a:gd name="connsiteX2-67" fmla="*/ 744867 w 786918"/>
                <a:gd name="connsiteY2-68" fmla="*/ 91203 h 182754"/>
                <a:gd name="connsiteX3-69" fmla="*/ 742962 w 786918"/>
                <a:gd name="connsiteY3-70" fmla="*/ 182754 h 182754"/>
                <a:gd name="connsiteX0-71" fmla="*/ 0 w 786918"/>
                <a:gd name="connsiteY0-72" fmla="*/ 110 h 182864"/>
                <a:gd name="connsiteX1-73" fmla="*/ 168679 w 786918"/>
                <a:gd name="connsiteY1-74" fmla="*/ 68258 h 182864"/>
                <a:gd name="connsiteX2-75" fmla="*/ 744867 w 786918"/>
                <a:gd name="connsiteY2-76" fmla="*/ 91313 h 182864"/>
                <a:gd name="connsiteX3-77" fmla="*/ 742962 w 786918"/>
                <a:gd name="connsiteY3-78" fmla="*/ 182864 h 182864"/>
                <a:gd name="connsiteX0-79" fmla="*/ 0 w 786918"/>
                <a:gd name="connsiteY0-80" fmla="*/ 0 h 182754"/>
                <a:gd name="connsiteX1-81" fmla="*/ 168679 w 786918"/>
                <a:gd name="connsiteY1-82" fmla="*/ 68148 h 182754"/>
                <a:gd name="connsiteX2-83" fmla="*/ 744867 w 786918"/>
                <a:gd name="connsiteY2-84" fmla="*/ 91203 h 182754"/>
                <a:gd name="connsiteX3-85" fmla="*/ 742962 w 786918"/>
                <a:gd name="connsiteY3-86" fmla="*/ 182754 h 182754"/>
                <a:gd name="connsiteX0-87" fmla="*/ 0 w 787244"/>
                <a:gd name="connsiteY0-88" fmla="*/ 0 h 182754"/>
                <a:gd name="connsiteX1-89" fmla="*/ 164274 w 787244"/>
                <a:gd name="connsiteY1-90" fmla="*/ 30614 h 182754"/>
                <a:gd name="connsiteX2-91" fmla="*/ 744867 w 787244"/>
                <a:gd name="connsiteY2-92" fmla="*/ 91203 h 182754"/>
                <a:gd name="connsiteX3-93" fmla="*/ 742962 w 787244"/>
                <a:gd name="connsiteY3-94" fmla="*/ 182754 h 182754"/>
                <a:gd name="connsiteX0-95" fmla="*/ 0 w 622970"/>
                <a:gd name="connsiteY0-96" fmla="*/ 0 h 152140"/>
                <a:gd name="connsiteX1-97" fmla="*/ 580593 w 622970"/>
                <a:gd name="connsiteY1-98" fmla="*/ 60589 h 152140"/>
                <a:gd name="connsiteX2-99" fmla="*/ 578688 w 622970"/>
                <a:gd name="connsiteY2-100" fmla="*/ 152140 h 152140"/>
                <a:gd name="connsiteX0-101" fmla="*/ 0 w 775994"/>
                <a:gd name="connsiteY0-102" fmla="*/ -1 h 166133"/>
                <a:gd name="connsiteX1-103" fmla="*/ 723065 w 775994"/>
                <a:gd name="connsiteY1-104" fmla="*/ 74582 h 166133"/>
                <a:gd name="connsiteX2-105" fmla="*/ 721160 w 775994"/>
                <a:gd name="connsiteY2-106" fmla="*/ 166133 h 166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75994" h="166133">
                  <a:moveTo>
                    <a:pt x="0" y="-1"/>
                  </a:moveTo>
                  <a:cubicBezTo>
                    <a:pt x="124144" y="15199"/>
                    <a:pt x="602872" y="46893"/>
                    <a:pt x="723065" y="74582"/>
                  </a:cubicBezTo>
                  <a:cubicBezTo>
                    <a:pt x="843258" y="102271"/>
                    <a:pt x="721160" y="166133"/>
                    <a:pt x="721160" y="166133"/>
                  </a:cubicBezTo>
                </a:path>
              </a:pathLst>
            </a:custGeom>
            <a:noFill/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4" name="任意多边形: 形状 26"/>
            <p:cNvSpPr/>
            <p:nvPr/>
          </p:nvSpPr>
          <p:spPr>
            <a:xfrm rot="10540049">
              <a:off x="4130280" y="2473174"/>
              <a:ext cx="587539" cy="13088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5562 w 687495"/>
                <a:gd name="connsiteY0-2" fmla="*/ 0 h 218209"/>
                <a:gd name="connsiteX1-3" fmla="*/ 88689 w 687495"/>
                <a:gd name="connsiteY1-4" fmla="*/ 135082 h 218209"/>
                <a:gd name="connsiteX2-5" fmla="*/ 618626 w 687495"/>
                <a:gd name="connsiteY2-6" fmla="*/ 155864 h 218209"/>
                <a:gd name="connsiteX3-7" fmla="*/ 678732 w 687495"/>
                <a:gd name="connsiteY3-8" fmla="*/ 199374 h 218209"/>
                <a:gd name="connsiteX4-9" fmla="*/ 597844 w 687495"/>
                <a:gd name="connsiteY4-10" fmla="*/ 218209 h 218209"/>
                <a:gd name="connsiteX5" fmla="*/ 597844 w 687495"/>
                <a:gd name="connsiteY5" fmla="*/ 218209 h 218209"/>
                <a:gd name="connsiteX0-11" fmla="*/ 5562 w 687494"/>
                <a:gd name="connsiteY0-12" fmla="*/ 0 h 246265"/>
                <a:gd name="connsiteX1-13" fmla="*/ 88689 w 687494"/>
                <a:gd name="connsiteY1-14" fmla="*/ 135082 h 246265"/>
                <a:gd name="connsiteX2-15" fmla="*/ 618626 w 687494"/>
                <a:gd name="connsiteY2-16" fmla="*/ 155864 h 246265"/>
                <a:gd name="connsiteX3-17" fmla="*/ 678732 w 687494"/>
                <a:gd name="connsiteY3-18" fmla="*/ 199374 h 246265"/>
                <a:gd name="connsiteX4-19" fmla="*/ 597844 w 687494"/>
                <a:gd name="connsiteY4-20" fmla="*/ 218209 h 246265"/>
                <a:gd name="connsiteX5-21" fmla="*/ 634907 w 687494"/>
                <a:gd name="connsiteY5-22" fmla="*/ 246266 h 246265"/>
                <a:gd name="connsiteX0-23" fmla="*/ 5562 w 687494"/>
                <a:gd name="connsiteY0-24" fmla="*/ 0 h 218209"/>
                <a:gd name="connsiteX1-25" fmla="*/ 88689 w 687494"/>
                <a:gd name="connsiteY1-26" fmla="*/ 135082 h 218209"/>
                <a:gd name="connsiteX2-27" fmla="*/ 618626 w 687494"/>
                <a:gd name="connsiteY2-28" fmla="*/ 155864 h 218209"/>
                <a:gd name="connsiteX3-29" fmla="*/ 678732 w 687494"/>
                <a:gd name="connsiteY3-30" fmla="*/ 199374 h 218209"/>
                <a:gd name="connsiteX4-31" fmla="*/ 597844 w 687494"/>
                <a:gd name="connsiteY4-32" fmla="*/ 218209 h 218209"/>
                <a:gd name="connsiteX0-33" fmla="*/ 5562 w 687494"/>
                <a:gd name="connsiteY0-34" fmla="*/ 0 h 232885"/>
                <a:gd name="connsiteX1-35" fmla="*/ 88689 w 687494"/>
                <a:gd name="connsiteY1-36" fmla="*/ 135082 h 232885"/>
                <a:gd name="connsiteX2-37" fmla="*/ 618626 w 687494"/>
                <a:gd name="connsiteY2-38" fmla="*/ 155864 h 232885"/>
                <a:gd name="connsiteX3-39" fmla="*/ 678732 w 687494"/>
                <a:gd name="connsiteY3-40" fmla="*/ 199374 h 232885"/>
                <a:gd name="connsiteX4-41" fmla="*/ 635491 w 687494"/>
                <a:gd name="connsiteY4-42" fmla="*/ 232886 h 232885"/>
                <a:gd name="connsiteX0-43" fmla="*/ 5562 w 684304"/>
                <a:gd name="connsiteY0-44" fmla="*/ 0 h 232887"/>
                <a:gd name="connsiteX1-45" fmla="*/ 88689 w 684304"/>
                <a:gd name="connsiteY1-46" fmla="*/ 135082 h 232887"/>
                <a:gd name="connsiteX2-47" fmla="*/ 618626 w 684304"/>
                <a:gd name="connsiteY2-48" fmla="*/ 155864 h 232887"/>
                <a:gd name="connsiteX3-49" fmla="*/ 673743 w 684304"/>
                <a:gd name="connsiteY3-50" fmla="*/ 175223 h 232887"/>
                <a:gd name="connsiteX4-51" fmla="*/ 635491 w 684304"/>
                <a:gd name="connsiteY4-52" fmla="*/ 232886 h 232887"/>
                <a:gd name="connsiteX0-53" fmla="*/ 5562 w 684305"/>
                <a:gd name="connsiteY0-54" fmla="*/ 0 h 247245"/>
                <a:gd name="connsiteX1-55" fmla="*/ 88689 w 684305"/>
                <a:gd name="connsiteY1-56" fmla="*/ 135082 h 247245"/>
                <a:gd name="connsiteX2-57" fmla="*/ 618626 w 684305"/>
                <a:gd name="connsiteY2-58" fmla="*/ 155864 h 247245"/>
                <a:gd name="connsiteX3-59" fmla="*/ 673743 w 684305"/>
                <a:gd name="connsiteY3-60" fmla="*/ 175223 h 247245"/>
                <a:gd name="connsiteX4-61" fmla="*/ 642924 w 684305"/>
                <a:gd name="connsiteY4-62" fmla="*/ 247244 h 247245"/>
                <a:gd name="connsiteX0-63" fmla="*/ 5562 w 694353"/>
                <a:gd name="connsiteY0-64" fmla="*/ 0 h 247243"/>
                <a:gd name="connsiteX1-65" fmla="*/ 88689 w 694353"/>
                <a:gd name="connsiteY1-66" fmla="*/ 135082 h 247243"/>
                <a:gd name="connsiteX2-67" fmla="*/ 618626 w 694353"/>
                <a:gd name="connsiteY2-68" fmla="*/ 155864 h 247243"/>
                <a:gd name="connsiteX3-69" fmla="*/ 688610 w 694353"/>
                <a:gd name="connsiteY3-70" fmla="*/ 203941 h 247243"/>
                <a:gd name="connsiteX4-71" fmla="*/ 642924 w 694353"/>
                <a:gd name="connsiteY4-72" fmla="*/ 247244 h 247243"/>
                <a:gd name="connsiteX0-73" fmla="*/ 5562 w 688656"/>
                <a:gd name="connsiteY0-74" fmla="*/ 0 h 247245"/>
                <a:gd name="connsiteX1-75" fmla="*/ 88689 w 688656"/>
                <a:gd name="connsiteY1-76" fmla="*/ 135082 h 247245"/>
                <a:gd name="connsiteX2-77" fmla="*/ 618626 w 688656"/>
                <a:gd name="connsiteY2-78" fmla="*/ 155864 h 247245"/>
                <a:gd name="connsiteX3-79" fmla="*/ 688610 w 688656"/>
                <a:gd name="connsiteY3-80" fmla="*/ 203941 h 247245"/>
                <a:gd name="connsiteX4-81" fmla="*/ 642924 w 688656"/>
                <a:gd name="connsiteY4-82" fmla="*/ 247244 h 247245"/>
                <a:gd name="connsiteX0-83" fmla="*/ 5562 w 688655"/>
                <a:gd name="connsiteY0-84" fmla="*/ 0 h 247243"/>
                <a:gd name="connsiteX1-85" fmla="*/ 88689 w 688655"/>
                <a:gd name="connsiteY1-86" fmla="*/ 135082 h 247243"/>
                <a:gd name="connsiteX2-87" fmla="*/ 618626 w 688655"/>
                <a:gd name="connsiteY2-88" fmla="*/ 155864 h 247243"/>
                <a:gd name="connsiteX3-89" fmla="*/ 688610 w 688655"/>
                <a:gd name="connsiteY3-90" fmla="*/ 203941 h 247243"/>
                <a:gd name="connsiteX4-91" fmla="*/ 642924 w 688655"/>
                <a:gd name="connsiteY4-92" fmla="*/ 247244 h 247243"/>
                <a:gd name="connsiteX0-93" fmla="*/ 5562 w 688655"/>
                <a:gd name="connsiteY0-94" fmla="*/ 0 h 203941"/>
                <a:gd name="connsiteX1-95" fmla="*/ 88689 w 688655"/>
                <a:gd name="connsiteY1-96" fmla="*/ 135082 h 203941"/>
                <a:gd name="connsiteX2-97" fmla="*/ 618626 w 688655"/>
                <a:gd name="connsiteY2-98" fmla="*/ 155864 h 203941"/>
                <a:gd name="connsiteX3-99" fmla="*/ 688610 w 688655"/>
                <a:gd name="connsiteY3-100" fmla="*/ 203941 h 203941"/>
                <a:gd name="connsiteX0-101" fmla="*/ 5562 w 677530"/>
                <a:gd name="connsiteY0-102" fmla="*/ 0 h 242131"/>
                <a:gd name="connsiteX1-103" fmla="*/ 88689 w 677530"/>
                <a:gd name="connsiteY1-104" fmla="*/ 135082 h 242131"/>
                <a:gd name="connsiteX2-105" fmla="*/ 618626 w 677530"/>
                <a:gd name="connsiteY2-106" fmla="*/ 155864 h 242131"/>
                <a:gd name="connsiteX3-107" fmla="*/ 670817 w 677530"/>
                <a:gd name="connsiteY3-108" fmla="*/ 242131 h 242131"/>
                <a:gd name="connsiteX0-109" fmla="*/ 5562 w 664333"/>
                <a:gd name="connsiteY0-110" fmla="*/ 0 h 238712"/>
                <a:gd name="connsiteX1-111" fmla="*/ 88689 w 664333"/>
                <a:gd name="connsiteY1-112" fmla="*/ 135082 h 238712"/>
                <a:gd name="connsiteX2-113" fmla="*/ 618626 w 664333"/>
                <a:gd name="connsiteY2-114" fmla="*/ 155864 h 238712"/>
                <a:gd name="connsiteX3-115" fmla="*/ 642752 w 664333"/>
                <a:gd name="connsiteY3-116" fmla="*/ 238712 h 238712"/>
                <a:gd name="connsiteX0-117" fmla="*/ 5562 w 711991"/>
                <a:gd name="connsiteY0-118" fmla="*/ 0 h 314413"/>
                <a:gd name="connsiteX1-119" fmla="*/ 88689 w 711991"/>
                <a:gd name="connsiteY1-120" fmla="*/ 135082 h 314413"/>
                <a:gd name="connsiteX2-121" fmla="*/ 618626 w 711991"/>
                <a:gd name="connsiteY2-122" fmla="*/ 155864 h 314413"/>
                <a:gd name="connsiteX3-123" fmla="*/ 711991 w 711991"/>
                <a:gd name="connsiteY3-124" fmla="*/ 314414 h 314413"/>
                <a:gd name="connsiteX0-125" fmla="*/ 5562 w 665363"/>
                <a:gd name="connsiteY0-126" fmla="*/ 0 h 272655"/>
                <a:gd name="connsiteX1-127" fmla="*/ 88689 w 665363"/>
                <a:gd name="connsiteY1-128" fmla="*/ 135082 h 272655"/>
                <a:gd name="connsiteX2-129" fmla="*/ 618626 w 665363"/>
                <a:gd name="connsiteY2-130" fmla="*/ 155864 h 272655"/>
                <a:gd name="connsiteX3-131" fmla="*/ 645298 w 665363"/>
                <a:gd name="connsiteY3-132" fmla="*/ 272656 h 272655"/>
                <a:gd name="connsiteX0-133" fmla="*/ 5562 w 676446"/>
                <a:gd name="connsiteY0-134" fmla="*/ 0 h 272657"/>
                <a:gd name="connsiteX1-135" fmla="*/ 88689 w 676446"/>
                <a:gd name="connsiteY1-136" fmla="*/ 135082 h 272657"/>
                <a:gd name="connsiteX2-137" fmla="*/ 618626 w 676446"/>
                <a:gd name="connsiteY2-138" fmla="*/ 155864 h 272657"/>
                <a:gd name="connsiteX3-139" fmla="*/ 645298 w 676446"/>
                <a:gd name="connsiteY3-140" fmla="*/ 272656 h 272657"/>
                <a:gd name="connsiteX0-141" fmla="*/ 20123 w 691007"/>
                <a:gd name="connsiteY0-142" fmla="*/ 0 h 272655"/>
                <a:gd name="connsiteX1-143" fmla="*/ 103250 w 691007"/>
                <a:gd name="connsiteY1-144" fmla="*/ 135082 h 272655"/>
                <a:gd name="connsiteX2-145" fmla="*/ 633187 w 691007"/>
                <a:gd name="connsiteY2-146" fmla="*/ 155864 h 272655"/>
                <a:gd name="connsiteX3-147" fmla="*/ 659859 w 691007"/>
                <a:gd name="connsiteY3-148" fmla="*/ 272656 h 272655"/>
                <a:gd name="connsiteX0-149" fmla="*/ 17841 w 701337"/>
                <a:gd name="connsiteY0-150" fmla="*/ 1 h 260740"/>
                <a:gd name="connsiteX1-151" fmla="*/ 113580 w 701337"/>
                <a:gd name="connsiteY1-152" fmla="*/ 123165 h 260740"/>
                <a:gd name="connsiteX2-153" fmla="*/ 643517 w 701337"/>
                <a:gd name="connsiteY2-154" fmla="*/ 143947 h 260740"/>
                <a:gd name="connsiteX3-155" fmla="*/ 670189 w 701337"/>
                <a:gd name="connsiteY3-156" fmla="*/ 260739 h 2607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01337" h="260740">
                  <a:moveTo>
                    <a:pt x="17841" y="1"/>
                  </a:moveTo>
                  <a:cubicBezTo>
                    <a:pt x="-24636" y="70720"/>
                    <a:pt x="9301" y="99174"/>
                    <a:pt x="113580" y="123165"/>
                  </a:cubicBezTo>
                  <a:cubicBezTo>
                    <a:pt x="217859" y="147156"/>
                    <a:pt x="525421" y="101115"/>
                    <a:pt x="643517" y="143947"/>
                  </a:cubicBezTo>
                  <a:cubicBezTo>
                    <a:pt x="761613" y="186779"/>
                    <a:pt x="660646" y="225217"/>
                    <a:pt x="670189" y="260739"/>
                  </a:cubicBezTo>
                </a:path>
              </a:pathLst>
            </a:custGeom>
            <a:noFill/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5" name="任意多边形: 形状 26"/>
            <p:cNvSpPr/>
            <p:nvPr/>
          </p:nvSpPr>
          <p:spPr>
            <a:xfrm rot="10540049">
              <a:off x="4144227" y="2399377"/>
              <a:ext cx="558447" cy="10953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20556 w 666610"/>
                <a:gd name="connsiteY0-2" fmla="*/ 0 h 218209"/>
                <a:gd name="connsiteX1-3" fmla="*/ 103683 w 666610"/>
                <a:gd name="connsiteY1-4" fmla="*/ 135082 h 218209"/>
                <a:gd name="connsiteX2-5" fmla="*/ 633620 w 666610"/>
                <a:gd name="connsiteY2-6" fmla="*/ 155864 h 218209"/>
                <a:gd name="connsiteX3-7" fmla="*/ 612838 w 666610"/>
                <a:gd name="connsiteY3-8" fmla="*/ 218209 h 218209"/>
                <a:gd name="connsiteX4-9" fmla="*/ 612838 w 666610"/>
                <a:gd name="connsiteY4-10" fmla="*/ 218209 h 2182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6610" h="218209">
                  <a:moveTo>
                    <a:pt x="20556" y="0"/>
                  </a:moveTo>
                  <a:cubicBezTo>
                    <a:pt x="-22901" y="47056"/>
                    <a:pt x="1506" y="109105"/>
                    <a:pt x="103683" y="135082"/>
                  </a:cubicBezTo>
                  <a:cubicBezTo>
                    <a:pt x="205860" y="161059"/>
                    <a:pt x="548761" y="142010"/>
                    <a:pt x="633620" y="155864"/>
                  </a:cubicBezTo>
                  <a:cubicBezTo>
                    <a:pt x="718479" y="169718"/>
                    <a:pt x="612838" y="218209"/>
                    <a:pt x="612838" y="218209"/>
                  </a:cubicBezTo>
                  <a:lnTo>
                    <a:pt x="612838" y="218209"/>
                  </a:lnTo>
                </a:path>
              </a:pathLst>
            </a:custGeom>
            <a:noFill/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6" name="任意多边形: 形状 26"/>
            <p:cNvSpPr/>
            <p:nvPr/>
          </p:nvSpPr>
          <p:spPr>
            <a:xfrm rot="10540049">
              <a:off x="4072754" y="2336442"/>
              <a:ext cx="624613" cy="90371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4572 w 623888"/>
                <a:gd name="connsiteY0-2" fmla="*/ 0 h 218209"/>
                <a:gd name="connsiteX1-3" fmla="*/ 87699 w 623888"/>
                <a:gd name="connsiteY1-4" fmla="*/ 135082 h 218209"/>
                <a:gd name="connsiteX2-5" fmla="*/ 581846 w 623888"/>
                <a:gd name="connsiteY2-6" fmla="*/ 144776 h 218209"/>
                <a:gd name="connsiteX3-7" fmla="*/ 596854 w 623888"/>
                <a:gd name="connsiteY3-8" fmla="*/ 218209 h 218209"/>
                <a:gd name="connsiteX4-9" fmla="*/ 596854 w 623888"/>
                <a:gd name="connsiteY4-10" fmla="*/ 218209 h 218209"/>
                <a:gd name="connsiteX0-11" fmla="*/ 4572 w 623887"/>
                <a:gd name="connsiteY0-12" fmla="*/ 0 h 218209"/>
                <a:gd name="connsiteX1-13" fmla="*/ 87699 w 623887"/>
                <a:gd name="connsiteY1-14" fmla="*/ 135082 h 218209"/>
                <a:gd name="connsiteX2-15" fmla="*/ 581846 w 623887"/>
                <a:gd name="connsiteY2-16" fmla="*/ 144776 h 218209"/>
                <a:gd name="connsiteX3-17" fmla="*/ 596854 w 623887"/>
                <a:gd name="connsiteY3-18" fmla="*/ 218209 h 218209"/>
                <a:gd name="connsiteX4-19" fmla="*/ 585412 w 623887"/>
                <a:gd name="connsiteY4-20" fmla="*/ 203364 h 218209"/>
                <a:gd name="connsiteX0-21" fmla="*/ 18961 w 638276"/>
                <a:gd name="connsiteY0-22" fmla="*/ 0 h 218209"/>
                <a:gd name="connsiteX1-23" fmla="*/ 102088 w 638276"/>
                <a:gd name="connsiteY1-24" fmla="*/ 135082 h 218209"/>
                <a:gd name="connsiteX2-25" fmla="*/ 596235 w 638276"/>
                <a:gd name="connsiteY2-26" fmla="*/ 144776 h 218209"/>
                <a:gd name="connsiteX3-27" fmla="*/ 611243 w 638276"/>
                <a:gd name="connsiteY3-28" fmla="*/ 218209 h 218209"/>
                <a:gd name="connsiteX4-29" fmla="*/ 599801 w 638276"/>
                <a:gd name="connsiteY4-30" fmla="*/ 203364 h 218209"/>
                <a:gd name="connsiteX0-31" fmla="*/ 21317 w 628897"/>
                <a:gd name="connsiteY0-32" fmla="*/ 1 h 210053"/>
                <a:gd name="connsiteX1-33" fmla="*/ 92709 w 628897"/>
                <a:gd name="connsiteY1-34" fmla="*/ 126926 h 210053"/>
                <a:gd name="connsiteX2-35" fmla="*/ 586856 w 628897"/>
                <a:gd name="connsiteY2-36" fmla="*/ 136620 h 210053"/>
                <a:gd name="connsiteX3-37" fmla="*/ 601864 w 628897"/>
                <a:gd name="connsiteY3-38" fmla="*/ 210053 h 210053"/>
                <a:gd name="connsiteX4-39" fmla="*/ 590422 w 628897"/>
                <a:gd name="connsiteY4-40" fmla="*/ 195208 h 210053"/>
                <a:gd name="connsiteX0-41" fmla="*/ 21317 w 628897"/>
                <a:gd name="connsiteY0-42" fmla="*/ -1 h 210051"/>
                <a:gd name="connsiteX1-43" fmla="*/ 92709 w 628897"/>
                <a:gd name="connsiteY1-44" fmla="*/ 126924 h 210051"/>
                <a:gd name="connsiteX2-45" fmla="*/ 586856 w 628897"/>
                <a:gd name="connsiteY2-46" fmla="*/ 136618 h 210051"/>
                <a:gd name="connsiteX3-47" fmla="*/ 601864 w 628897"/>
                <a:gd name="connsiteY3-48" fmla="*/ 210051 h 210051"/>
                <a:gd name="connsiteX0-49" fmla="*/ 21317 w 586856"/>
                <a:gd name="connsiteY0-50" fmla="*/ 1 h 136621"/>
                <a:gd name="connsiteX1-51" fmla="*/ 92709 w 586856"/>
                <a:gd name="connsiteY1-52" fmla="*/ 126926 h 136621"/>
                <a:gd name="connsiteX2-53" fmla="*/ 586856 w 586856"/>
                <a:gd name="connsiteY2-54" fmla="*/ 136620 h 136621"/>
                <a:gd name="connsiteX0-55" fmla="*/ 23301 w 640457"/>
                <a:gd name="connsiteY0-56" fmla="*/ -1 h 194241"/>
                <a:gd name="connsiteX1-57" fmla="*/ 94693 w 640457"/>
                <a:gd name="connsiteY1-58" fmla="*/ 126924 h 194241"/>
                <a:gd name="connsiteX2-59" fmla="*/ 640456 w 640457"/>
                <a:gd name="connsiteY2-60" fmla="*/ 194242 h 194241"/>
                <a:gd name="connsiteX0-61" fmla="*/ 23301 w 640456"/>
                <a:gd name="connsiteY0-62" fmla="*/ 1 h 200002"/>
                <a:gd name="connsiteX1-63" fmla="*/ 94693 w 640456"/>
                <a:gd name="connsiteY1-64" fmla="*/ 126926 h 200002"/>
                <a:gd name="connsiteX2-65" fmla="*/ 640456 w 640456"/>
                <a:gd name="connsiteY2-66" fmla="*/ 194244 h 200002"/>
                <a:gd name="connsiteX0-67" fmla="*/ 23301 w 724870"/>
                <a:gd name="connsiteY0-68" fmla="*/ 1 h 230533"/>
                <a:gd name="connsiteX1-69" fmla="*/ 94693 w 724870"/>
                <a:gd name="connsiteY1-70" fmla="*/ 126926 h 230533"/>
                <a:gd name="connsiteX2-71" fmla="*/ 724870 w 724870"/>
                <a:gd name="connsiteY2-72" fmla="*/ 226430 h 230533"/>
                <a:gd name="connsiteX0-73" fmla="*/ 23301 w 724870"/>
                <a:gd name="connsiteY0-74" fmla="*/ 1 h 226429"/>
                <a:gd name="connsiteX1-75" fmla="*/ 94693 w 724870"/>
                <a:gd name="connsiteY1-76" fmla="*/ 126926 h 226429"/>
                <a:gd name="connsiteX2-77" fmla="*/ 724870 w 724870"/>
                <a:gd name="connsiteY2-78" fmla="*/ 226430 h 226429"/>
                <a:gd name="connsiteX0-79" fmla="*/ 32771 w 734340"/>
                <a:gd name="connsiteY0-80" fmla="*/ 1 h 226429"/>
                <a:gd name="connsiteX1-81" fmla="*/ 104163 w 734340"/>
                <a:gd name="connsiteY1-82" fmla="*/ 126926 h 226429"/>
                <a:gd name="connsiteX2-83" fmla="*/ 734340 w 734340"/>
                <a:gd name="connsiteY2-84" fmla="*/ 226430 h 226429"/>
                <a:gd name="connsiteX0-85" fmla="*/ 32771 w 745590"/>
                <a:gd name="connsiteY0-86" fmla="*/ 1 h 180036"/>
                <a:gd name="connsiteX1-87" fmla="*/ 104163 w 745590"/>
                <a:gd name="connsiteY1-88" fmla="*/ 126926 h 180036"/>
                <a:gd name="connsiteX2-89" fmla="*/ 745590 w 745590"/>
                <a:gd name="connsiteY2-90" fmla="*/ 180036 h 1800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45590" h="180036">
                  <a:moveTo>
                    <a:pt x="32771" y="1"/>
                  </a:moveTo>
                  <a:cubicBezTo>
                    <a:pt x="-9707" y="70718"/>
                    <a:pt x="-32519" y="108613"/>
                    <a:pt x="104163" y="126926"/>
                  </a:cubicBezTo>
                  <a:cubicBezTo>
                    <a:pt x="207022" y="159300"/>
                    <a:pt x="644846" y="172896"/>
                    <a:pt x="745590" y="180036"/>
                  </a:cubicBezTo>
                </a:path>
              </a:pathLst>
            </a:custGeom>
            <a:noFill/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7" name="任意多边形 336"/>
          <p:cNvSpPr/>
          <p:nvPr/>
        </p:nvSpPr>
        <p:spPr>
          <a:xfrm>
            <a:off x="6334125" y="1997868"/>
            <a:ext cx="1238249" cy="738189"/>
          </a:xfrm>
          <a:custGeom>
            <a:avLst/>
            <a:gdLst>
              <a:gd name="connsiteX0" fmla="*/ 0 w 1243012"/>
              <a:gd name="connsiteY0" fmla="*/ 0 h 747713"/>
              <a:gd name="connsiteX1" fmla="*/ 728662 w 1243012"/>
              <a:gd name="connsiteY1" fmla="*/ 228600 h 747713"/>
              <a:gd name="connsiteX2" fmla="*/ 1243012 w 1243012"/>
              <a:gd name="connsiteY2" fmla="*/ 747713 h 747713"/>
              <a:gd name="connsiteX0-1" fmla="*/ 0 w 1238249"/>
              <a:gd name="connsiteY0-2" fmla="*/ 0 h 738188"/>
              <a:gd name="connsiteX1-3" fmla="*/ 723899 w 1238249"/>
              <a:gd name="connsiteY1-4" fmla="*/ 219075 h 738188"/>
              <a:gd name="connsiteX2-5" fmla="*/ 1238249 w 1238249"/>
              <a:gd name="connsiteY2-6" fmla="*/ 738188 h 738188"/>
              <a:gd name="connsiteX0-7" fmla="*/ 0 w 1238249"/>
              <a:gd name="connsiteY0-8" fmla="*/ 0 h 738188"/>
              <a:gd name="connsiteX1-9" fmla="*/ 723899 w 1238249"/>
              <a:gd name="connsiteY1-10" fmla="*/ 219075 h 738188"/>
              <a:gd name="connsiteX2-11" fmla="*/ 1238249 w 1238249"/>
              <a:gd name="connsiteY2-12" fmla="*/ 738188 h 738188"/>
              <a:gd name="connsiteX0-13" fmla="*/ 0 w 1238249"/>
              <a:gd name="connsiteY0-14" fmla="*/ 0 h 742951"/>
              <a:gd name="connsiteX1-15" fmla="*/ 723899 w 1238249"/>
              <a:gd name="connsiteY1-16" fmla="*/ 223838 h 742951"/>
              <a:gd name="connsiteX2-17" fmla="*/ 1238249 w 1238249"/>
              <a:gd name="connsiteY2-18" fmla="*/ 742951 h 742951"/>
              <a:gd name="connsiteX0-19" fmla="*/ 0 w 1238249"/>
              <a:gd name="connsiteY0-20" fmla="*/ 0 h 742951"/>
              <a:gd name="connsiteX1-21" fmla="*/ 723899 w 1238249"/>
              <a:gd name="connsiteY1-22" fmla="*/ 223838 h 742951"/>
              <a:gd name="connsiteX2-23" fmla="*/ 1238249 w 1238249"/>
              <a:gd name="connsiteY2-24" fmla="*/ 742951 h 742951"/>
              <a:gd name="connsiteX0-25" fmla="*/ 0 w 1238249"/>
              <a:gd name="connsiteY0-26" fmla="*/ 0 h 742951"/>
              <a:gd name="connsiteX1-27" fmla="*/ 759618 w 1238249"/>
              <a:gd name="connsiteY1-28" fmla="*/ 219075 h 742951"/>
              <a:gd name="connsiteX2-29" fmla="*/ 1238249 w 1238249"/>
              <a:gd name="connsiteY2-30" fmla="*/ 742951 h 742951"/>
              <a:gd name="connsiteX0-31" fmla="*/ 0 w 1231105"/>
              <a:gd name="connsiteY0-32" fmla="*/ 0 h 742951"/>
              <a:gd name="connsiteX1-33" fmla="*/ 759618 w 1231105"/>
              <a:gd name="connsiteY1-34" fmla="*/ 219075 h 742951"/>
              <a:gd name="connsiteX2-35" fmla="*/ 1231105 w 1231105"/>
              <a:gd name="connsiteY2-36" fmla="*/ 742951 h 742951"/>
              <a:gd name="connsiteX0-37" fmla="*/ 0 w 1231105"/>
              <a:gd name="connsiteY0-38" fmla="*/ 0 h 742951"/>
              <a:gd name="connsiteX1-39" fmla="*/ 759618 w 1231105"/>
              <a:gd name="connsiteY1-40" fmla="*/ 219075 h 742951"/>
              <a:gd name="connsiteX2-41" fmla="*/ 1231105 w 1231105"/>
              <a:gd name="connsiteY2-42" fmla="*/ 742951 h 742951"/>
              <a:gd name="connsiteX0-43" fmla="*/ 0 w 1238249"/>
              <a:gd name="connsiteY0-44" fmla="*/ 0 h 738189"/>
              <a:gd name="connsiteX1-45" fmla="*/ 766762 w 1238249"/>
              <a:gd name="connsiteY1-46" fmla="*/ 214313 h 738189"/>
              <a:gd name="connsiteX2-47" fmla="*/ 1238249 w 1238249"/>
              <a:gd name="connsiteY2-48" fmla="*/ 738189 h 7381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38249" h="738189">
                <a:moveTo>
                  <a:pt x="0" y="0"/>
                </a:moveTo>
                <a:cubicBezTo>
                  <a:pt x="260746" y="28178"/>
                  <a:pt x="560387" y="91281"/>
                  <a:pt x="766762" y="214313"/>
                </a:cubicBezTo>
                <a:cubicBezTo>
                  <a:pt x="973137" y="337345"/>
                  <a:pt x="1122757" y="512367"/>
                  <a:pt x="1238249" y="738189"/>
                </a:cubicBezTo>
              </a:path>
            </a:pathLst>
          </a:cu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8" name="任意多边形 337"/>
          <p:cNvSpPr/>
          <p:nvPr/>
        </p:nvSpPr>
        <p:spPr>
          <a:xfrm rot="4173026">
            <a:off x="6774057" y="3544017"/>
            <a:ext cx="1206260" cy="720979"/>
          </a:xfrm>
          <a:custGeom>
            <a:avLst/>
            <a:gdLst>
              <a:gd name="connsiteX0" fmla="*/ 0 w 1243012"/>
              <a:gd name="connsiteY0" fmla="*/ 0 h 747713"/>
              <a:gd name="connsiteX1" fmla="*/ 728662 w 1243012"/>
              <a:gd name="connsiteY1" fmla="*/ 228600 h 747713"/>
              <a:gd name="connsiteX2" fmla="*/ 1243012 w 1243012"/>
              <a:gd name="connsiteY2" fmla="*/ 747713 h 747713"/>
              <a:gd name="connsiteX0-1" fmla="*/ 0 w 1238249"/>
              <a:gd name="connsiteY0-2" fmla="*/ 0 h 738188"/>
              <a:gd name="connsiteX1-3" fmla="*/ 723899 w 1238249"/>
              <a:gd name="connsiteY1-4" fmla="*/ 219075 h 738188"/>
              <a:gd name="connsiteX2-5" fmla="*/ 1238249 w 1238249"/>
              <a:gd name="connsiteY2-6" fmla="*/ 738188 h 738188"/>
              <a:gd name="connsiteX0-7" fmla="*/ 0 w 1238249"/>
              <a:gd name="connsiteY0-8" fmla="*/ 0 h 738188"/>
              <a:gd name="connsiteX1-9" fmla="*/ 723899 w 1238249"/>
              <a:gd name="connsiteY1-10" fmla="*/ 219075 h 738188"/>
              <a:gd name="connsiteX2-11" fmla="*/ 1238249 w 1238249"/>
              <a:gd name="connsiteY2-12" fmla="*/ 738188 h 738188"/>
              <a:gd name="connsiteX0-13" fmla="*/ 0 w 1238249"/>
              <a:gd name="connsiteY0-14" fmla="*/ 0 h 742951"/>
              <a:gd name="connsiteX1-15" fmla="*/ 723899 w 1238249"/>
              <a:gd name="connsiteY1-16" fmla="*/ 223838 h 742951"/>
              <a:gd name="connsiteX2-17" fmla="*/ 1238249 w 1238249"/>
              <a:gd name="connsiteY2-18" fmla="*/ 742951 h 742951"/>
              <a:gd name="connsiteX0-19" fmla="*/ 0 w 1238249"/>
              <a:gd name="connsiteY0-20" fmla="*/ 0 h 742951"/>
              <a:gd name="connsiteX1-21" fmla="*/ 723899 w 1238249"/>
              <a:gd name="connsiteY1-22" fmla="*/ 223838 h 742951"/>
              <a:gd name="connsiteX2-23" fmla="*/ 1238249 w 1238249"/>
              <a:gd name="connsiteY2-24" fmla="*/ 742951 h 742951"/>
              <a:gd name="connsiteX0-25" fmla="*/ 0 w 1238249"/>
              <a:gd name="connsiteY0-26" fmla="*/ 0 h 742951"/>
              <a:gd name="connsiteX1-27" fmla="*/ 759618 w 1238249"/>
              <a:gd name="connsiteY1-28" fmla="*/ 219075 h 742951"/>
              <a:gd name="connsiteX2-29" fmla="*/ 1238249 w 1238249"/>
              <a:gd name="connsiteY2-30" fmla="*/ 742951 h 742951"/>
              <a:gd name="connsiteX0-31" fmla="*/ 0 w 1231105"/>
              <a:gd name="connsiteY0-32" fmla="*/ 0 h 742951"/>
              <a:gd name="connsiteX1-33" fmla="*/ 759618 w 1231105"/>
              <a:gd name="connsiteY1-34" fmla="*/ 219075 h 742951"/>
              <a:gd name="connsiteX2-35" fmla="*/ 1231105 w 1231105"/>
              <a:gd name="connsiteY2-36" fmla="*/ 742951 h 742951"/>
              <a:gd name="connsiteX0-37" fmla="*/ 0 w 1231105"/>
              <a:gd name="connsiteY0-38" fmla="*/ 0 h 742951"/>
              <a:gd name="connsiteX1-39" fmla="*/ 759618 w 1231105"/>
              <a:gd name="connsiteY1-40" fmla="*/ 219075 h 742951"/>
              <a:gd name="connsiteX2-41" fmla="*/ 1231105 w 1231105"/>
              <a:gd name="connsiteY2-42" fmla="*/ 742951 h 742951"/>
              <a:gd name="connsiteX0-43" fmla="*/ 0 w 1206260"/>
              <a:gd name="connsiteY0-44" fmla="*/ 0 h 720979"/>
              <a:gd name="connsiteX1-45" fmla="*/ 759618 w 1206260"/>
              <a:gd name="connsiteY1-46" fmla="*/ 219075 h 720979"/>
              <a:gd name="connsiteX2-47" fmla="*/ 1206260 w 1206260"/>
              <a:gd name="connsiteY2-48" fmla="*/ 720979 h 720979"/>
              <a:gd name="connsiteX0-49" fmla="*/ 0 w 1206260"/>
              <a:gd name="connsiteY0-50" fmla="*/ 0 h 720979"/>
              <a:gd name="connsiteX1-51" fmla="*/ 759618 w 1206260"/>
              <a:gd name="connsiteY1-52" fmla="*/ 219075 h 720979"/>
              <a:gd name="connsiteX2-53" fmla="*/ 1206260 w 1206260"/>
              <a:gd name="connsiteY2-54" fmla="*/ 720979 h 7209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06260" h="720979">
                <a:moveTo>
                  <a:pt x="0" y="0"/>
                </a:moveTo>
                <a:cubicBezTo>
                  <a:pt x="260746" y="28178"/>
                  <a:pt x="558575" y="98912"/>
                  <a:pt x="759618" y="219075"/>
                </a:cubicBezTo>
                <a:cubicBezTo>
                  <a:pt x="960661" y="339238"/>
                  <a:pt x="1099088" y="472845"/>
                  <a:pt x="1206260" y="720979"/>
                </a:cubicBezTo>
              </a:path>
            </a:pathLst>
          </a:cu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9" name="任意多边形 338"/>
          <p:cNvSpPr/>
          <p:nvPr/>
        </p:nvSpPr>
        <p:spPr>
          <a:xfrm rot="9201036">
            <a:off x="5362976" y="4494755"/>
            <a:ext cx="1305529" cy="565924"/>
          </a:xfrm>
          <a:custGeom>
            <a:avLst/>
            <a:gdLst>
              <a:gd name="connsiteX0" fmla="*/ 0 w 1243012"/>
              <a:gd name="connsiteY0" fmla="*/ 0 h 747713"/>
              <a:gd name="connsiteX1" fmla="*/ 728662 w 1243012"/>
              <a:gd name="connsiteY1" fmla="*/ 228600 h 747713"/>
              <a:gd name="connsiteX2" fmla="*/ 1243012 w 1243012"/>
              <a:gd name="connsiteY2" fmla="*/ 747713 h 747713"/>
              <a:gd name="connsiteX0-1" fmla="*/ 0 w 1238249"/>
              <a:gd name="connsiteY0-2" fmla="*/ 0 h 738188"/>
              <a:gd name="connsiteX1-3" fmla="*/ 723899 w 1238249"/>
              <a:gd name="connsiteY1-4" fmla="*/ 219075 h 738188"/>
              <a:gd name="connsiteX2-5" fmla="*/ 1238249 w 1238249"/>
              <a:gd name="connsiteY2-6" fmla="*/ 738188 h 738188"/>
              <a:gd name="connsiteX0-7" fmla="*/ 0 w 1238249"/>
              <a:gd name="connsiteY0-8" fmla="*/ 0 h 738188"/>
              <a:gd name="connsiteX1-9" fmla="*/ 723899 w 1238249"/>
              <a:gd name="connsiteY1-10" fmla="*/ 219075 h 738188"/>
              <a:gd name="connsiteX2-11" fmla="*/ 1238249 w 1238249"/>
              <a:gd name="connsiteY2-12" fmla="*/ 738188 h 738188"/>
              <a:gd name="connsiteX0-13" fmla="*/ 0 w 1238249"/>
              <a:gd name="connsiteY0-14" fmla="*/ 0 h 742951"/>
              <a:gd name="connsiteX1-15" fmla="*/ 723899 w 1238249"/>
              <a:gd name="connsiteY1-16" fmla="*/ 223838 h 742951"/>
              <a:gd name="connsiteX2-17" fmla="*/ 1238249 w 1238249"/>
              <a:gd name="connsiteY2-18" fmla="*/ 742951 h 742951"/>
              <a:gd name="connsiteX0-19" fmla="*/ 0 w 1238249"/>
              <a:gd name="connsiteY0-20" fmla="*/ 0 h 742951"/>
              <a:gd name="connsiteX1-21" fmla="*/ 723899 w 1238249"/>
              <a:gd name="connsiteY1-22" fmla="*/ 223838 h 742951"/>
              <a:gd name="connsiteX2-23" fmla="*/ 1238249 w 1238249"/>
              <a:gd name="connsiteY2-24" fmla="*/ 742951 h 742951"/>
              <a:gd name="connsiteX0-25" fmla="*/ 0 w 1238249"/>
              <a:gd name="connsiteY0-26" fmla="*/ 0 h 742951"/>
              <a:gd name="connsiteX1-27" fmla="*/ 759618 w 1238249"/>
              <a:gd name="connsiteY1-28" fmla="*/ 219075 h 742951"/>
              <a:gd name="connsiteX2-29" fmla="*/ 1238249 w 1238249"/>
              <a:gd name="connsiteY2-30" fmla="*/ 742951 h 742951"/>
              <a:gd name="connsiteX0-31" fmla="*/ 0 w 1231105"/>
              <a:gd name="connsiteY0-32" fmla="*/ 0 h 742951"/>
              <a:gd name="connsiteX1-33" fmla="*/ 759618 w 1231105"/>
              <a:gd name="connsiteY1-34" fmla="*/ 219075 h 742951"/>
              <a:gd name="connsiteX2-35" fmla="*/ 1231105 w 1231105"/>
              <a:gd name="connsiteY2-36" fmla="*/ 742951 h 742951"/>
              <a:gd name="connsiteX0-37" fmla="*/ 0 w 1231105"/>
              <a:gd name="connsiteY0-38" fmla="*/ 0 h 742951"/>
              <a:gd name="connsiteX1-39" fmla="*/ 759618 w 1231105"/>
              <a:gd name="connsiteY1-40" fmla="*/ 219075 h 742951"/>
              <a:gd name="connsiteX2-41" fmla="*/ 1231105 w 1231105"/>
              <a:gd name="connsiteY2-42" fmla="*/ 742951 h 742951"/>
              <a:gd name="connsiteX0-43" fmla="*/ 0 w 1206260"/>
              <a:gd name="connsiteY0-44" fmla="*/ 0 h 720979"/>
              <a:gd name="connsiteX1-45" fmla="*/ 759618 w 1206260"/>
              <a:gd name="connsiteY1-46" fmla="*/ 219075 h 720979"/>
              <a:gd name="connsiteX2-47" fmla="*/ 1206260 w 1206260"/>
              <a:gd name="connsiteY2-48" fmla="*/ 720979 h 720979"/>
              <a:gd name="connsiteX0-49" fmla="*/ 0 w 1206260"/>
              <a:gd name="connsiteY0-50" fmla="*/ 0 h 720979"/>
              <a:gd name="connsiteX1-51" fmla="*/ 759618 w 1206260"/>
              <a:gd name="connsiteY1-52" fmla="*/ 219075 h 720979"/>
              <a:gd name="connsiteX2-53" fmla="*/ 1206260 w 1206260"/>
              <a:gd name="connsiteY2-54" fmla="*/ 720979 h 720979"/>
              <a:gd name="connsiteX0-55" fmla="*/ 0 w 1236182"/>
              <a:gd name="connsiteY0-56" fmla="*/ 0 h 650739"/>
              <a:gd name="connsiteX1-57" fmla="*/ 789540 w 1236182"/>
              <a:gd name="connsiteY1-58" fmla="*/ 148835 h 650739"/>
              <a:gd name="connsiteX2-59" fmla="*/ 1236182 w 1236182"/>
              <a:gd name="connsiteY2-60" fmla="*/ 650739 h 650739"/>
              <a:gd name="connsiteX0-61" fmla="*/ 0 w 1236182"/>
              <a:gd name="connsiteY0-62" fmla="*/ 352 h 651091"/>
              <a:gd name="connsiteX1-63" fmla="*/ 789540 w 1236182"/>
              <a:gd name="connsiteY1-64" fmla="*/ 149187 h 651091"/>
              <a:gd name="connsiteX2-65" fmla="*/ 1236182 w 1236182"/>
              <a:gd name="connsiteY2-66" fmla="*/ 651091 h 651091"/>
              <a:gd name="connsiteX0-67" fmla="*/ 0 w 1305529"/>
              <a:gd name="connsiteY0-68" fmla="*/ 278 h 565924"/>
              <a:gd name="connsiteX1-69" fmla="*/ 789540 w 1305529"/>
              <a:gd name="connsiteY1-70" fmla="*/ 149113 h 565924"/>
              <a:gd name="connsiteX2-71" fmla="*/ 1305529 w 1305529"/>
              <a:gd name="connsiteY2-72" fmla="*/ 565924 h 565924"/>
              <a:gd name="connsiteX0-73" fmla="*/ 0 w 1305529"/>
              <a:gd name="connsiteY0-74" fmla="*/ 278 h 565924"/>
              <a:gd name="connsiteX1-75" fmla="*/ 789540 w 1305529"/>
              <a:gd name="connsiteY1-76" fmla="*/ 149113 h 565924"/>
              <a:gd name="connsiteX2-77" fmla="*/ 1305529 w 1305529"/>
              <a:gd name="connsiteY2-78" fmla="*/ 565924 h 565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305529" h="565924">
                <a:moveTo>
                  <a:pt x="0" y="278"/>
                </a:moveTo>
                <a:cubicBezTo>
                  <a:pt x="242690" y="-4584"/>
                  <a:pt x="571952" y="54839"/>
                  <a:pt x="789540" y="149113"/>
                </a:cubicBezTo>
                <a:cubicBezTo>
                  <a:pt x="1007128" y="243387"/>
                  <a:pt x="1179195" y="313503"/>
                  <a:pt x="1305529" y="565924"/>
                </a:cubicBezTo>
              </a:path>
            </a:pathLst>
          </a:cu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0" name="任意多边形 339"/>
          <p:cNvSpPr/>
          <p:nvPr/>
        </p:nvSpPr>
        <p:spPr>
          <a:xfrm rot="12770164">
            <a:off x="4231050" y="3404224"/>
            <a:ext cx="1099064" cy="724581"/>
          </a:xfrm>
          <a:custGeom>
            <a:avLst/>
            <a:gdLst>
              <a:gd name="connsiteX0" fmla="*/ 0 w 1243012"/>
              <a:gd name="connsiteY0" fmla="*/ 0 h 747713"/>
              <a:gd name="connsiteX1" fmla="*/ 728662 w 1243012"/>
              <a:gd name="connsiteY1" fmla="*/ 228600 h 747713"/>
              <a:gd name="connsiteX2" fmla="*/ 1243012 w 1243012"/>
              <a:gd name="connsiteY2" fmla="*/ 747713 h 747713"/>
              <a:gd name="connsiteX0-1" fmla="*/ 0 w 1238249"/>
              <a:gd name="connsiteY0-2" fmla="*/ 0 h 738188"/>
              <a:gd name="connsiteX1-3" fmla="*/ 723899 w 1238249"/>
              <a:gd name="connsiteY1-4" fmla="*/ 219075 h 738188"/>
              <a:gd name="connsiteX2-5" fmla="*/ 1238249 w 1238249"/>
              <a:gd name="connsiteY2-6" fmla="*/ 738188 h 738188"/>
              <a:gd name="connsiteX0-7" fmla="*/ 0 w 1238249"/>
              <a:gd name="connsiteY0-8" fmla="*/ 0 h 738188"/>
              <a:gd name="connsiteX1-9" fmla="*/ 723899 w 1238249"/>
              <a:gd name="connsiteY1-10" fmla="*/ 219075 h 738188"/>
              <a:gd name="connsiteX2-11" fmla="*/ 1238249 w 1238249"/>
              <a:gd name="connsiteY2-12" fmla="*/ 738188 h 738188"/>
              <a:gd name="connsiteX0-13" fmla="*/ 0 w 1238249"/>
              <a:gd name="connsiteY0-14" fmla="*/ 0 h 742951"/>
              <a:gd name="connsiteX1-15" fmla="*/ 723899 w 1238249"/>
              <a:gd name="connsiteY1-16" fmla="*/ 223838 h 742951"/>
              <a:gd name="connsiteX2-17" fmla="*/ 1238249 w 1238249"/>
              <a:gd name="connsiteY2-18" fmla="*/ 742951 h 742951"/>
              <a:gd name="connsiteX0-19" fmla="*/ 0 w 1238249"/>
              <a:gd name="connsiteY0-20" fmla="*/ 0 h 742951"/>
              <a:gd name="connsiteX1-21" fmla="*/ 723899 w 1238249"/>
              <a:gd name="connsiteY1-22" fmla="*/ 223838 h 742951"/>
              <a:gd name="connsiteX2-23" fmla="*/ 1238249 w 1238249"/>
              <a:gd name="connsiteY2-24" fmla="*/ 742951 h 742951"/>
              <a:gd name="connsiteX0-25" fmla="*/ 0 w 1238249"/>
              <a:gd name="connsiteY0-26" fmla="*/ 0 h 742951"/>
              <a:gd name="connsiteX1-27" fmla="*/ 759618 w 1238249"/>
              <a:gd name="connsiteY1-28" fmla="*/ 219075 h 742951"/>
              <a:gd name="connsiteX2-29" fmla="*/ 1238249 w 1238249"/>
              <a:gd name="connsiteY2-30" fmla="*/ 742951 h 742951"/>
              <a:gd name="connsiteX0-31" fmla="*/ 0 w 1231105"/>
              <a:gd name="connsiteY0-32" fmla="*/ 0 h 742951"/>
              <a:gd name="connsiteX1-33" fmla="*/ 759618 w 1231105"/>
              <a:gd name="connsiteY1-34" fmla="*/ 219075 h 742951"/>
              <a:gd name="connsiteX2-35" fmla="*/ 1231105 w 1231105"/>
              <a:gd name="connsiteY2-36" fmla="*/ 742951 h 742951"/>
              <a:gd name="connsiteX0-37" fmla="*/ 0 w 1231105"/>
              <a:gd name="connsiteY0-38" fmla="*/ 0 h 742951"/>
              <a:gd name="connsiteX1-39" fmla="*/ 759618 w 1231105"/>
              <a:gd name="connsiteY1-40" fmla="*/ 219075 h 742951"/>
              <a:gd name="connsiteX2-41" fmla="*/ 1231105 w 1231105"/>
              <a:gd name="connsiteY2-42" fmla="*/ 742951 h 742951"/>
              <a:gd name="connsiteX0-43" fmla="*/ 0 w 1206260"/>
              <a:gd name="connsiteY0-44" fmla="*/ 0 h 720979"/>
              <a:gd name="connsiteX1-45" fmla="*/ 759618 w 1206260"/>
              <a:gd name="connsiteY1-46" fmla="*/ 219075 h 720979"/>
              <a:gd name="connsiteX2-47" fmla="*/ 1206260 w 1206260"/>
              <a:gd name="connsiteY2-48" fmla="*/ 720979 h 720979"/>
              <a:gd name="connsiteX0-49" fmla="*/ 0 w 1206260"/>
              <a:gd name="connsiteY0-50" fmla="*/ 0 h 720979"/>
              <a:gd name="connsiteX1-51" fmla="*/ 759618 w 1206260"/>
              <a:gd name="connsiteY1-52" fmla="*/ 219075 h 720979"/>
              <a:gd name="connsiteX2-53" fmla="*/ 1206260 w 1206260"/>
              <a:gd name="connsiteY2-54" fmla="*/ 720979 h 720979"/>
              <a:gd name="connsiteX0-55" fmla="*/ 0 w 1236182"/>
              <a:gd name="connsiteY0-56" fmla="*/ 0 h 650739"/>
              <a:gd name="connsiteX1-57" fmla="*/ 789540 w 1236182"/>
              <a:gd name="connsiteY1-58" fmla="*/ 148835 h 650739"/>
              <a:gd name="connsiteX2-59" fmla="*/ 1236182 w 1236182"/>
              <a:gd name="connsiteY2-60" fmla="*/ 650739 h 650739"/>
              <a:gd name="connsiteX0-61" fmla="*/ 0 w 1236182"/>
              <a:gd name="connsiteY0-62" fmla="*/ 352 h 651091"/>
              <a:gd name="connsiteX1-63" fmla="*/ 789540 w 1236182"/>
              <a:gd name="connsiteY1-64" fmla="*/ 149187 h 651091"/>
              <a:gd name="connsiteX2-65" fmla="*/ 1236182 w 1236182"/>
              <a:gd name="connsiteY2-66" fmla="*/ 651091 h 651091"/>
              <a:gd name="connsiteX0-67" fmla="*/ 0 w 1305529"/>
              <a:gd name="connsiteY0-68" fmla="*/ 278 h 565924"/>
              <a:gd name="connsiteX1-69" fmla="*/ 789540 w 1305529"/>
              <a:gd name="connsiteY1-70" fmla="*/ 149113 h 565924"/>
              <a:gd name="connsiteX2-71" fmla="*/ 1305529 w 1305529"/>
              <a:gd name="connsiteY2-72" fmla="*/ 565924 h 565924"/>
              <a:gd name="connsiteX0-73" fmla="*/ 0 w 1305529"/>
              <a:gd name="connsiteY0-74" fmla="*/ 278 h 565924"/>
              <a:gd name="connsiteX1-75" fmla="*/ 789540 w 1305529"/>
              <a:gd name="connsiteY1-76" fmla="*/ 149113 h 565924"/>
              <a:gd name="connsiteX2-77" fmla="*/ 1305529 w 1305529"/>
              <a:gd name="connsiteY2-78" fmla="*/ 565924 h 565924"/>
              <a:gd name="connsiteX0-79" fmla="*/ 0 w 1140442"/>
              <a:gd name="connsiteY0-80" fmla="*/ 486 h 740689"/>
              <a:gd name="connsiteX1-81" fmla="*/ 789540 w 1140442"/>
              <a:gd name="connsiteY1-82" fmla="*/ 149321 h 740689"/>
              <a:gd name="connsiteX2-83" fmla="*/ 1140442 w 1140442"/>
              <a:gd name="connsiteY2-84" fmla="*/ 740689 h 740689"/>
              <a:gd name="connsiteX0-85" fmla="*/ 0 w 1140442"/>
              <a:gd name="connsiteY0-86" fmla="*/ 201 h 740404"/>
              <a:gd name="connsiteX1-87" fmla="*/ 719384 w 1140442"/>
              <a:gd name="connsiteY1-88" fmla="*/ 202813 h 740404"/>
              <a:gd name="connsiteX2-89" fmla="*/ 1140442 w 1140442"/>
              <a:gd name="connsiteY2-90" fmla="*/ 740404 h 740404"/>
              <a:gd name="connsiteX0-91" fmla="*/ 0 w 1139604"/>
              <a:gd name="connsiteY0-92" fmla="*/ 204 h 752284"/>
              <a:gd name="connsiteX1-93" fmla="*/ 719384 w 1139604"/>
              <a:gd name="connsiteY1-94" fmla="*/ 202816 h 752284"/>
              <a:gd name="connsiteX2-95" fmla="*/ 1139604 w 1139604"/>
              <a:gd name="connsiteY2-96" fmla="*/ 752284 h 752284"/>
              <a:gd name="connsiteX0-97" fmla="*/ 0 w 1139278"/>
              <a:gd name="connsiteY0-98" fmla="*/ 197 h 729815"/>
              <a:gd name="connsiteX1-99" fmla="*/ 719384 w 1139278"/>
              <a:gd name="connsiteY1-100" fmla="*/ 202809 h 729815"/>
              <a:gd name="connsiteX2-101" fmla="*/ 1139278 w 1139278"/>
              <a:gd name="connsiteY2-102" fmla="*/ 729815 h 729815"/>
              <a:gd name="connsiteX0-103" fmla="*/ 0 w 1100937"/>
              <a:gd name="connsiteY0-104" fmla="*/ 197 h 731886"/>
              <a:gd name="connsiteX1-105" fmla="*/ 719384 w 1100937"/>
              <a:gd name="connsiteY1-106" fmla="*/ 202809 h 731886"/>
              <a:gd name="connsiteX2-107" fmla="*/ 1100937 w 1100937"/>
              <a:gd name="connsiteY2-108" fmla="*/ 731886 h 731886"/>
              <a:gd name="connsiteX0-109" fmla="*/ 0 w 1099064"/>
              <a:gd name="connsiteY0-110" fmla="*/ 195 h 724590"/>
              <a:gd name="connsiteX1-111" fmla="*/ 719384 w 1099064"/>
              <a:gd name="connsiteY1-112" fmla="*/ 202807 h 724590"/>
              <a:gd name="connsiteX2-113" fmla="*/ 1099064 w 1099064"/>
              <a:gd name="connsiteY2-114" fmla="*/ 724590 h 724590"/>
              <a:gd name="connsiteX0-115" fmla="*/ 0 w 1099064"/>
              <a:gd name="connsiteY0-116" fmla="*/ 186 h 724581"/>
              <a:gd name="connsiteX1-117" fmla="*/ 699504 w 1099064"/>
              <a:gd name="connsiteY1-118" fmla="*/ 207125 h 724581"/>
              <a:gd name="connsiteX2-119" fmla="*/ 1099064 w 1099064"/>
              <a:gd name="connsiteY2-120" fmla="*/ 724581 h 72458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099064" h="724581">
                <a:moveTo>
                  <a:pt x="0" y="186"/>
                </a:moveTo>
                <a:cubicBezTo>
                  <a:pt x="242690" y="-4676"/>
                  <a:pt x="516327" y="86393"/>
                  <a:pt x="699504" y="207125"/>
                </a:cubicBezTo>
                <a:cubicBezTo>
                  <a:pt x="882681" y="327857"/>
                  <a:pt x="972730" y="472160"/>
                  <a:pt x="1099064" y="724581"/>
                </a:cubicBezTo>
              </a:path>
            </a:pathLst>
          </a:cu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1" name="任意多边形 340"/>
          <p:cNvSpPr/>
          <p:nvPr/>
        </p:nvSpPr>
        <p:spPr>
          <a:xfrm>
            <a:off x="3249611" y="2337123"/>
            <a:ext cx="1634778" cy="399727"/>
          </a:xfrm>
          <a:custGeom>
            <a:avLst/>
            <a:gdLst>
              <a:gd name="connsiteX0" fmla="*/ 1606550 w 1806206"/>
              <a:gd name="connsiteY0" fmla="*/ 396955 h 396955"/>
              <a:gd name="connsiteX1" fmla="*/ 1663700 w 1806206"/>
              <a:gd name="connsiteY1" fmla="*/ 47705 h 396955"/>
              <a:gd name="connsiteX2" fmla="*/ 0 w 1806206"/>
              <a:gd name="connsiteY2" fmla="*/ 3255 h 396955"/>
              <a:gd name="connsiteX0-1" fmla="*/ 1606550 w 1778813"/>
              <a:gd name="connsiteY0-2" fmla="*/ 396955 h 396955"/>
              <a:gd name="connsiteX1-3" fmla="*/ 1663700 w 1778813"/>
              <a:gd name="connsiteY1-4" fmla="*/ 47705 h 396955"/>
              <a:gd name="connsiteX2-5" fmla="*/ 0 w 1778813"/>
              <a:gd name="connsiteY2-6" fmla="*/ 3255 h 396955"/>
              <a:gd name="connsiteX0-7" fmla="*/ 1606550 w 1707131"/>
              <a:gd name="connsiteY0-8" fmla="*/ 393700 h 393700"/>
              <a:gd name="connsiteX1-9" fmla="*/ 1663700 w 1707131"/>
              <a:gd name="connsiteY1-10" fmla="*/ 44450 h 393700"/>
              <a:gd name="connsiteX2-11" fmla="*/ 0 w 1707131"/>
              <a:gd name="connsiteY2-12" fmla="*/ 0 h 393700"/>
              <a:gd name="connsiteX0-13" fmla="*/ 1606550 w 1688342"/>
              <a:gd name="connsiteY0-14" fmla="*/ 393700 h 393700"/>
              <a:gd name="connsiteX1-15" fmla="*/ 1663700 w 1688342"/>
              <a:gd name="connsiteY1-16" fmla="*/ 44450 h 393700"/>
              <a:gd name="connsiteX2-17" fmla="*/ 0 w 1688342"/>
              <a:gd name="connsiteY2-18" fmla="*/ 0 h 393700"/>
              <a:gd name="connsiteX0-19" fmla="*/ 1606550 w 1696666"/>
              <a:gd name="connsiteY0-20" fmla="*/ 393700 h 393700"/>
              <a:gd name="connsiteX1-21" fmla="*/ 1663700 w 1696666"/>
              <a:gd name="connsiteY1-22" fmla="*/ 44450 h 393700"/>
              <a:gd name="connsiteX2-23" fmla="*/ 0 w 1696666"/>
              <a:gd name="connsiteY2-24" fmla="*/ 0 h 393700"/>
              <a:gd name="connsiteX0-25" fmla="*/ 1606550 w 1695032"/>
              <a:gd name="connsiteY0-26" fmla="*/ 393700 h 393700"/>
              <a:gd name="connsiteX1-27" fmla="*/ 1663700 w 1695032"/>
              <a:gd name="connsiteY1-28" fmla="*/ 44450 h 393700"/>
              <a:gd name="connsiteX2-29" fmla="*/ 0 w 1695032"/>
              <a:gd name="connsiteY2-30" fmla="*/ 0 h 393700"/>
              <a:gd name="connsiteX0-31" fmla="*/ 1606550 w 1616795"/>
              <a:gd name="connsiteY0-32" fmla="*/ 393700 h 393700"/>
              <a:gd name="connsiteX1-33" fmla="*/ 1485900 w 1616795"/>
              <a:gd name="connsiteY1-34" fmla="*/ 57150 h 393700"/>
              <a:gd name="connsiteX2-35" fmla="*/ 0 w 1616795"/>
              <a:gd name="connsiteY2-36" fmla="*/ 0 h 393700"/>
              <a:gd name="connsiteX0-37" fmla="*/ 1606550 w 1612573"/>
              <a:gd name="connsiteY0-38" fmla="*/ 393700 h 393700"/>
              <a:gd name="connsiteX1-39" fmla="*/ 1406525 w 1612573"/>
              <a:gd name="connsiteY1-40" fmla="*/ 34925 h 393700"/>
              <a:gd name="connsiteX2-41" fmla="*/ 0 w 1612573"/>
              <a:gd name="connsiteY2-42" fmla="*/ 0 h 393700"/>
              <a:gd name="connsiteX0-43" fmla="*/ 1606550 w 1611562"/>
              <a:gd name="connsiteY0-44" fmla="*/ 393700 h 393700"/>
              <a:gd name="connsiteX1-45" fmla="*/ 1368425 w 1611562"/>
              <a:gd name="connsiteY1-46" fmla="*/ 12700 h 393700"/>
              <a:gd name="connsiteX2-47" fmla="*/ 0 w 1611562"/>
              <a:gd name="connsiteY2-48" fmla="*/ 0 h 393700"/>
              <a:gd name="connsiteX0-49" fmla="*/ 1606550 w 1611782"/>
              <a:gd name="connsiteY0-50" fmla="*/ 393700 h 393700"/>
              <a:gd name="connsiteX1-51" fmla="*/ 1377950 w 1611782"/>
              <a:gd name="connsiteY1-52" fmla="*/ 41275 h 393700"/>
              <a:gd name="connsiteX2-53" fmla="*/ 0 w 1611782"/>
              <a:gd name="connsiteY2-54" fmla="*/ 0 h 393700"/>
              <a:gd name="connsiteX0-55" fmla="*/ 1606550 w 1614855"/>
              <a:gd name="connsiteY0-56" fmla="*/ 393700 h 393700"/>
              <a:gd name="connsiteX1-57" fmla="*/ 1377950 w 1614855"/>
              <a:gd name="connsiteY1-58" fmla="*/ 41275 h 393700"/>
              <a:gd name="connsiteX2-59" fmla="*/ 0 w 1614855"/>
              <a:gd name="connsiteY2-60" fmla="*/ 0 h 393700"/>
              <a:gd name="connsiteX0-61" fmla="*/ 1616075 w 1634778"/>
              <a:gd name="connsiteY0-62" fmla="*/ 399727 h 399727"/>
              <a:gd name="connsiteX1-63" fmla="*/ 1387475 w 1634778"/>
              <a:gd name="connsiteY1-64" fmla="*/ 47302 h 399727"/>
              <a:gd name="connsiteX2-65" fmla="*/ 0 w 1634778"/>
              <a:gd name="connsiteY2-66" fmla="*/ 3645 h 3997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634778" h="399727">
                <a:moveTo>
                  <a:pt x="1616075" y="399727"/>
                </a:moveTo>
                <a:cubicBezTo>
                  <a:pt x="1654704" y="281722"/>
                  <a:pt x="1656821" y="113316"/>
                  <a:pt x="1387475" y="47302"/>
                </a:cubicBezTo>
                <a:cubicBezTo>
                  <a:pt x="1118129" y="-18712"/>
                  <a:pt x="0" y="3645"/>
                  <a:pt x="0" y="3645"/>
                </a:cubicBezTo>
              </a:path>
            </a:pathLst>
          </a:cu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2" name="组合 341"/>
          <p:cNvGrpSpPr/>
          <p:nvPr/>
        </p:nvGrpSpPr>
        <p:grpSpPr>
          <a:xfrm rot="19694882">
            <a:off x="4954275" y="2119169"/>
            <a:ext cx="541755" cy="208771"/>
            <a:chOff x="4072754" y="2336442"/>
            <a:chExt cx="677997" cy="316723"/>
          </a:xfrm>
        </p:grpSpPr>
        <p:sp>
          <p:nvSpPr>
            <p:cNvPr id="343" name="任意多边形: 形状 26"/>
            <p:cNvSpPr/>
            <p:nvPr/>
          </p:nvSpPr>
          <p:spPr>
            <a:xfrm rot="10540049">
              <a:off x="4100667" y="2569773"/>
              <a:ext cx="650084" cy="8339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7103 w 692188"/>
                <a:gd name="connsiteY0-2" fmla="*/ 0 h 218209"/>
                <a:gd name="connsiteX1-3" fmla="*/ 90230 w 692188"/>
                <a:gd name="connsiteY1-4" fmla="*/ 135082 h 218209"/>
                <a:gd name="connsiteX2-5" fmla="*/ 666418 w 692188"/>
                <a:gd name="connsiteY2-6" fmla="*/ 158137 h 218209"/>
                <a:gd name="connsiteX3-7" fmla="*/ 599385 w 692188"/>
                <a:gd name="connsiteY3-8" fmla="*/ 218209 h 218209"/>
                <a:gd name="connsiteX4-9" fmla="*/ 599385 w 692188"/>
                <a:gd name="connsiteY4-10" fmla="*/ 218209 h 218209"/>
                <a:gd name="connsiteX0-11" fmla="*/ 7103 w 804262"/>
                <a:gd name="connsiteY0-12" fmla="*/ 0 h 418066"/>
                <a:gd name="connsiteX1-13" fmla="*/ 90230 w 804262"/>
                <a:gd name="connsiteY1-14" fmla="*/ 135082 h 418066"/>
                <a:gd name="connsiteX2-15" fmla="*/ 666418 w 804262"/>
                <a:gd name="connsiteY2-16" fmla="*/ 158137 h 418066"/>
                <a:gd name="connsiteX3-17" fmla="*/ 599385 w 804262"/>
                <a:gd name="connsiteY3-18" fmla="*/ 218209 h 418066"/>
                <a:gd name="connsiteX4-19" fmla="*/ 804262 w 804262"/>
                <a:gd name="connsiteY4-20" fmla="*/ 418065 h 418066"/>
                <a:gd name="connsiteX0-21" fmla="*/ 7103 w 804262"/>
                <a:gd name="connsiteY0-22" fmla="*/ 0 h 418064"/>
                <a:gd name="connsiteX1-23" fmla="*/ 90230 w 804262"/>
                <a:gd name="connsiteY1-24" fmla="*/ 135082 h 418064"/>
                <a:gd name="connsiteX2-25" fmla="*/ 666418 w 804262"/>
                <a:gd name="connsiteY2-26" fmla="*/ 158137 h 418064"/>
                <a:gd name="connsiteX3-27" fmla="*/ 649061 w 804262"/>
                <a:gd name="connsiteY3-28" fmla="*/ 234353 h 418064"/>
                <a:gd name="connsiteX4-29" fmla="*/ 804262 w 804262"/>
                <a:gd name="connsiteY4-30" fmla="*/ 418065 h 418064"/>
                <a:gd name="connsiteX0-31" fmla="*/ 7103 w 703746"/>
                <a:gd name="connsiteY0-32" fmla="*/ 0 h 234354"/>
                <a:gd name="connsiteX1-33" fmla="*/ 90230 w 703746"/>
                <a:gd name="connsiteY1-34" fmla="*/ 135082 h 234354"/>
                <a:gd name="connsiteX2-35" fmla="*/ 666418 w 703746"/>
                <a:gd name="connsiteY2-36" fmla="*/ 158137 h 234354"/>
                <a:gd name="connsiteX3-37" fmla="*/ 649061 w 703746"/>
                <a:gd name="connsiteY3-38" fmla="*/ 234353 h 234354"/>
                <a:gd name="connsiteX0-39" fmla="*/ 7103 w 708469"/>
                <a:gd name="connsiteY0-40" fmla="*/ 0 h 249688"/>
                <a:gd name="connsiteX1-41" fmla="*/ 90230 w 708469"/>
                <a:gd name="connsiteY1-42" fmla="*/ 135082 h 249688"/>
                <a:gd name="connsiteX2-43" fmla="*/ 666418 w 708469"/>
                <a:gd name="connsiteY2-44" fmla="*/ 158137 h 249688"/>
                <a:gd name="connsiteX3-45" fmla="*/ 664513 w 708469"/>
                <a:gd name="connsiteY3-46" fmla="*/ 249688 h 249688"/>
                <a:gd name="connsiteX0-47" fmla="*/ 1435 w 767430"/>
                <a:gd name="connsiteY0-48" fmla="*/ -1 h 200383"/>
                <a:gd name="connsiteX1-49" fmla="*/ 149191 w 767430"/>
                <a:gd name="connsiteY1-50" fmla="*/ 85777 h 200383"/>
                <a:gd name="connsiteX2-51" fmla="*/ 725379 w 767430"/>
                <a:gd name="connsiteY2-52" fmla="*/ 108832 h 200383"/>
                <a:gd name="connsiteX3-53" fmla="*/ 723474 w 767430"/>
                <a:gd name="connsiteY3-54" fmla="*/ 200383 h 200383"/>
                <a:gd name="connsiteX0-55" fmla="*/ 1067 w 787985"/>
                <a:gd name="connsiteY0-56" fmla="*/ 0 h 182754"/>
                <a:gd name="connsiteX1-57" fmla="*/ 169746 w 787985"/>
                <a:gd name="connsiteY1-58" fmla="*/ 68148 h 182754"/>
                <a:gd name="connsiteX2-59" fmla="*/ 745934 w 787985"/>
                <a:gd name="connsiteY2-60" fmla="*/ 91203 h 182754"/>
                <a:gd name="connsiteX3-61" fmla="*/ 744029 w 787985"/>
                <a:gd name="connsiteY3-62" fmla="*/ 182754 h 182754"/>
                <a:gd name="connsiteX0-63" fmla="*/ 0 w 786918"/>
                <a:gd name="connsiteY0-64" fmla="*/ 0 h 182754"/>
                <a:gd name="connsiteX1-65" fmla="*/ 168679 w 786918"/>
                <a:gd name="connsiteY1-66" fmla="*/ 68148 h 182754"/>
                <a:gd name="connsiteX2-67" fmla="*/ 744867 w 786918"/>
                <a:gd name="connsiteY2-68" fmla="*/ 91203 h 182754"/>
                <a:gd name="connsiteX3-69" fmla="*/ 742962 w 786918"/>
                <a:gd name="connsiteY3-70" fmla="*/ 182754 h 182754"/>
                <a:gd name="connsiteX0-71" fmla="*/ 0 w 786918"/>
                <a:gd name="connsiteY0-72" fmla="*/ 110 h 182864"/>
                <a:gd name="connsiteX1-73" fmla="*/ 168679 w 786918"/>
                <a:gd name="connsiteY1-74" fmla="*/ 68258 h 182864"/>
                <a:gd name="connsiteX2-75" fmla="*/ 744867 w 786918"/>
                <a:gd name="connsiteY2-76" fmla="*/ 91313 h 182864"/>
                <a:gd name="connsiteX3-77" fmla="*/ 742962 w 786918"/>
                <a:gd name="connsiteY3-78" fmla="*/ 182864 h 182864"/>
                <a:gd name="connsiteX0-79" fmla="*/ 0 w 786918"/>
                <a:gd name="connsiteY0-80" fmla="*/ 0 h 182754"/>
                <a:gd name="connsiteX1-81" fmla="*/ 168679 w 786918"/>
                <a:gd name="connsiteY1-82" fmla="*/ 68148 h 182754"/>
                <a:gd name="connsiteX2-83" fmla="*/ 744867 w 786918"/>
                <a:gd name="connsiteY2-84" fmla="*/ 91203 h 182754"/>
                <a:gd name="connsiteX3-85" fmla="*/ 742962 w 786918"/>
                <a:gd name="connsiteY3-86" fmla="*/ 182754 h 182754"/>
                <a:gd name="connsiteX0-87" fmla="*/ 0 w 787244"/>
                <a:gd name="connsiteY0-88" fmla="*/ 0 h 182754"/>
                <a:gd name="connsiteX1-89" fmla="*/ 164274 w 787244"/>
                <a:gd name="connsiteY1-90" fmla="*/ 30614 h 182754"/>
                <a:gd name="connsiteX2-91" fmla="*/ 744867 w 787244"/>
                <a:gd name="connsiteY2-92" fmla="*/ 91203 h 182754"/>
                <a:gd name="connsiteX3-93" fmla="*/ 742962 w 787244"/>
                <a:gd name="connsiteY3-94" fmla="*/ 182754 h 182754"/>
                <a:gd name="connsiteX0-95" fmla="*/ 0 w 622970"/>
                <a:gd name="connsiteY0-96" fmla="*/ 0 h 152140"/>
                <a:gd name="connsiteX1-97" fmla="*/ 580593 w 622970"/>
                <a:gd name="connsiteY1-98" fmla="*/ 60589 h 152140"/>
                <a:gd name="connsiteX2-99" fmla="*/ 578688 w 622970"/>
                <a:gd name="connsiteY2-100" fmla="*/ 152140 h 152140"/>
                <a:gd name="connsiteX0-101" fmla="*/ 0 w 775994"/>
                <a:gd name="connsiteY0-102" fmla="*/ -1 h 166133"/>
                <a:gd name="connsiteX1-103" fmla="*/ 723065 w 775994"/>
                <a:gd name="connsiteY1-104" fmla="*/ 74582 h 166133"/>
                <a:gd name="connsiteX2-105" fmla="*/ 721160 w 775994"/>
                <a:gd name="connsiteY2-106" fmla="*/ 166133 h 166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75994" h="166133">
                  <a:moveTo>
                    <a:pt x="0" y="-1"/>
                  </a:moveTo>
                  <a:cubicBezTo>
                    <a:pt x="124144" y="15199"/>
                    <a:pt x="602872" y="46893"/>
                    <a:pt x="723065" y="74582"/>
                  </a:cubicBezTo>
                  <a:cubicBezTo>
                    <a:pt x="843258" y="102271"/>
                    <a:pt x="721160" y="166133"/>
                    <a:pt x="721160" y="166133"/>
                  </a:cubicBezTo>
                </a:path>
              </a:pathLst>
            </a:cu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4" name="任意多边形: 形状 26"/>
            <p:cNvSpPr/>
            <p:nvPr/>
          </p:nvSpPr>
          <p:spPr>
            <a:xfrm rot="10540049">
              <a:off x="4130280" y="2473174"/>
              <a:ext cx="587539" cy="13088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5562 w 687495"/>
                <a:gd name="connsiteY0-2" fmla="*/ 0 h 218209"/>
                <a:gd name="connsiteX1-3" fmla="*/ 88689 w 687495"/>
                <a:gd name="connsiteY1-4" fmla="*/ 135082 h 218209"/>
                <a:gd name="connsiteX2-5" fmla="*/ 618626 w 687495"/>
                <a:gd name="connsiteY2-6" fmla="*/ 155864 h 218209"/>
                <a:gd name="connsiteX3-7" fmla="*/ 678732 w 687495"/>
                <a:gd name="connsiteY3-8" fmla="*/ 199374 h 218209"/>
                <a:gd name="connsiteX4-9" fmla="*/ 597844 w 687495"/>
                <a:gd name="connsiteY4-10" fmla="*/ 218209 h 218209"/>
                <a:gd name="connsiteX5" fmla="*/ 597844 w 687495"/>
                <a:gd name="connsiteY5" fmla="*/ 218209 h 218209"/>
                <a:gd name="connsiteX0-11" fmla="*/ 5562 w 687494"/>
                <a:gd name="connsiteY0-12" fmla="*/ 0 h 246265"/>
                <a:gd name="connsiteX1-13" fmla="*/ 88689 w 687494"/>
                <a:gd name="connsiteY1-14" fmla="*/ 135082 h 246265"/>
                <a:gd name="connsiteX2-15" fmla="*/ 618626 w 687494"/>
                <a:gd name="connsiteY2-16" fmla="*/ 155864 h 246265"/>
                <a:gd name="connsiteX3-17" fmla="*/ 678732 w 687494"/>
                <a:gd name="connsiteY3-18" fmla="*/ 199374 h 246265"/>
                <a:gd name="connsiteX4-19" fmla="*/ 597844 w 687494"/>
                <a:gd name="connsiteY4-20" fmla="*/ 218209 h 246265"/>
                <a:gd name="connsiteX5-21" fmla="*/ 634907 w 687494"/>
                <a:gd name="connsiteY5-22" fmla="*/ 246266 h 246265"/>
                <a:gd name="connsiteX0-23" fmla="*/ 5562 w 687494"/>
                <a:gd name="connsiteY0-24" fmla="*/ 0 h 218209"/>
                <a:gd name="connsiteX1-25" fmla="*/ 88689 w 687494"/>
                <a:gd name="connsiteY1-26" fmla="*/ 135082 h 218209"/>
                <a:gd name="connsiteX2-27" fmla="*/ 618626 w 687494"/>
                <a:gd name="connsiteY2-28" fmla="*/ 155864 h 218209"/>
                <a:gd name="connsiteX3-29" fmla="*/ 678732 w 687494"/>
                <a:gd name="connsiteY3-30" fmla="*/ 199374 h 218209"/>
                <a:gd name="connsiteX4-31" fmla="*/ 597844 w 687494"/>
                <a:gd name="connsiteY4-32" fmla="*/ 218209 h 218209"/>
                <a:gd name="connsiteX0-33" fmla="*/ 5562 w 687494"/>
                <a:gd name="connsiteY0-34" fmla="*/ 0 h 232885"/>
                <a:gd name="connsiteX1-35" fmla="*/ 88689 w 687494"/>
                <a:gd name="connsiteY1-36" fmla="*/ 135082 h 232885"/>
                <a:gd name="connsiteX2-37" fmla="*/ 618626 w 687494"/>
                <a:gd name="connsiteY2-38" fmla="*/ 155864 h 232885"/>
                <a:gd name="connsiteX3-39" fmla="*/ 678732 w 687494"/>
                <a:gd name="connsiteY3-40" fmla="*/ 199374 h 232885"/>
                <a:gd name="connsiteX4-41" fmla="*/ 635491 w 687494"/>
                <a:gd name="connsiteY4-42" fmla="*/ 232886 h 232885"/>
                <a:gd name="connsiteX0-43" fmla="*/ 5562 w 684304"/>
                <a:gd name="connsiteY0-44" fmla="*/ 0 h 232887"/>
                <a:gd name="connsiteX1-45" fmla="*/ 88689 w 684304"/>
                <a:gd name="connsiteY1-46" fmla="*/ 135082 h 232887"/>
                <a:gd name="connsiteX2-47" fmla="*/ 618626 w 684304"/>
                <a:gd name="connsiteY2-48" fmla="*/ 155864 h 232887"/>
                <a:gd name="connsiteX3-49" fmla="*/ 673743 w 684304"/>
                <a:gd name="connsiteY3-50" fmla="*/ 175223 h 232887"/>
                <a:gd name="connsiteX4-51" fmla="*/ 635491 w 684304"/>
                <a:gd name="connsiteY4-52" fmla="*/ 232886 h 232887"/>
                <a:gd name="connsiteX0-53" fmla="*/ 5562 w 684305"/>
                <a:gd name="connsiteY0-54" fmla="*/ 0 h 247245"/>
                <a:gd name="connsiteX1-55" fmla="*/ 88689 w 684305"/>
                <a:gd name="connsiteY1-56" fmla="*/ 135082 h 247245"/>
                <a:gd name="connsiteX2-57" fmla="*/ 618626 w 684305"/>
                <a:gd name="connsiteY2-58" fmla="*/ 155864 h 247245"/>
                <a:gd name="connsiteX3-59" fmla="*/ 673743 w 684305"/>
                <a:gd name="connsiteY3-60" fmla="*/ 175223 h 247245"/>
                <a:gd name="connsiteX4-61" fmla="*/ 642924 w 684305"/>
                <a:gd name="connsiteY4-62" fmla="*/ 247244 h 247245"/>
                <a:gd name="connsiteX0-63" fmla="*/ 5562 w 694353"/>
                <a:gd name="connsiteY0-64" fmla="*/ 0 h 247243"/>
                <a:gd name="connsiteX1-65" fmla="*/ 88689 w 694353"/>
                <a:gd name="connsiteY1-66" fmla="*/ 135082 h 247243"/>
                <a:gd name="connsiteX2-67" fmla="*/ 618626 w 694353"/>
                <a:gd name="connsiteY2-68" fmla="*/ 155864 h 247243"/>
                <a:gd name="connsiteX3-69" fmla="*/ 688610 w 694353"/>
                <a:gd name="connsiteY3-70" fmla="*/ 203941 h 247243"/>
                <a:gd name="connsiteX4-71" fmla="*/ 642924 w 694353"/>
                <a:gd name="connsiteY4-72" fmla="*/ 247244 h 247243"/>
                <a:gd name="connsiteX0-73" fmla="*/ 5562 w 688656"/>
                <a:gd name="connsiteY0-74" fmla="*/ 0 h 247245"/>
                <a:gd name="connsiteX1-75" fmla="*/ 88689 w 688656"/>
                <a:gd name="connsiteY1-76" fmla="*/ 135082 h 247245"/>
                <a:gd name="connsiteX2-77" fmla="*/ 618626 w 688656"/>
                <a:gd name="connsiteY2-78" fmla="*/ 155864 h 247245"/>
                <a:gd name="connsiteX3-79" fmla="*/ 688610 w 688656"/>
                <a:gd name="connsiteY3-80" fmla="*/ 203941 h 247245"/>
                <a:gd name="connsiteX4-81" fmla="*/ 642924 w 688656"/>
                <a:gd name="connsiteY4-82" fmla="*/ 247244 h 247245"/>
                <a:gd name="connsiteX0-83" fmla="*/ 5562 w 688655"/>
                <a:gd name="connsiteY0-84" fmla="*/ 0 h 247243"/>
                <a:gd name="connsiteX1-85" fmla="*/ 88689 w 688655"/>
                <a:gd name="connsiteY1-86" fmla="*/ 135082 h 247243"/>
                <a:gd name="connsiteX2-87" fmla="*/ 618626 w 688655"/>
                <a:gd name="connsiteY2-88" fmla="*/ 155864 h 247243"/>
                <a:gd name="connsiteX3-89" fmla="*/ 688610 w 688655"/>
                <a:gd name="connsiteY3-90" fmla="*/ 203941 h 247243"/>
                <a:gd name="connsiteX4-91" fmla="*/ 642924 w 688655"/>
                <a:gd name="connsiteY4-92" fmla="*/ 247244 h 247243"/>
                <a:gd name="connsiteX0-93" fmla="*/ 5562 w 688655"/>
                <a:gd name="connsiteY0-94" fmla="*/ 0 h 203941"/>
                <a:gd name="connsiteX1-95" fmla="*/ 88689 w 688655"/>
                <a:gd name="connsiteY1-96" fmla="*/ 135082 h 203941"/>
                <a:gd name="connsiteX2-97" fmla="*/ 618626 w 688655"/>
                <a:gd name="connsiteY2-98" fmla="*/ 155864 h 203941"/>
                <a:gd name="connsiteX3-99" fmla="*/ 688610 w 688655"/>
                <a:gd name="connsiteY3-100" fmla="*/ 203941 h 203941"/>
                <a:gd name="connsiteX0-101" fmla="*/ 5562 w 677530"/>
                <a:gd name="connsiteY0-102" fmla="*/ 0 h 242131"/>
                <a:gd name="connsiteX1-103" fmla="*/ 88689 w 677530"/>
                <a:gd name="connsiteY1-104" fmla="*/ 135082 h 242131"/>
                <a:gd name="connsiteX2-105" fmla="*/ 618626 w 677530"/>
                <a:gd name="connsiteY2-106" fmla="*/ 155864 h 242131"/>
                <a:gd name="connsiteX3-107" fmla="*/ 670817 w 677530"/>
                <a:gd name="connsiteY3-108" fmla="*/ 242131 h 242131"/>
                <a:gd name="connsiteX0-109" fmla="*/ 5562 w 664333"/>
                <a:gd name="connsiteY0-110" fmla="*/ 0 h 238712"/>
                <a:gd name="connsiteX1-111" fmla="*/ 88689 w 664333"/>
                <a:gd name="connsiteY1-112" fmla="*/ 135082 h 238712"/>
                <a:gd name="connsiteX2-113" fmla="*/ 618626 w 664333"/>
                <a:gd name="connsiteY2-114" fmla="*/ 155864 h 238712"/>
                <a:gd name="connsiteX3-115" fmla="*/ 642752 w 664333"/>
                <a:gd name="connsiteY3-116" fmla="*/ 238712 h 238712"/>
                <a:gd name="connsiteX0-117" fmla="*/ 5562 w 711991"/>
                <a:gd name="connsiteY0-118" fmla="*/ 0 h 314413"/>
                <a:gd name="connsiteX1-119" fmla="*/ 88689 w 711991"/>
                <a:gd name="connsiteY1-120" fmla="*/ 135082 h 314413"/>
                <a:gd name="connsiteX2-121" fmla="*/ 618626 w 711991"/>
                <a:gd name="connsiteY2-122" fmla="*/ 155864 h 314413"/>
                <a:gd name="connsiteX3-123" fmla="*/ 711991 w 711991"/>
                <a:gd name="connsiteY3-124" fmla="*/ 314414 h 314413"/>
                <a:gd name="connsiteX0-125" fmla="*/ 5562 w 665363"/>
                <a:gd name="connsiteY0-126" fmla="*/ 0 h 272655"/>
                <a:gd name="connsiteX1-127" fmla="*/ 88689 w 665363"/>
                <a:gd name="connsiteY1-128" fmla="*/ 135082 h 272655"/>
                <a:gd name="connsiteX2-129" fmla="*/ 618626 w 665363"/>
                <a:gd name="connsiteY2-130" fmla="*/ 155864 h 272655"/>
                <a:gd name="connsiteX3-131" fmla="*/ 645298 w 665363"/>
                <a:gd name="connsiteY3-132" fmla="*/ 272656 h 272655"/>
                <a:gd name="connsiteX0-133" fmla="*/ 5562 w 676446"/>
                <a:gd name="connsiteY0-134" fmla="*/ 0 h 272657"/>
                <a:gd name="connsiteX1-135" fmla="*/ 88689 w 676446"/>
                <a:gd name="connsiteY1-136" fmla="*/ 135082 h 272657"/>
                <a:gd name="connsiteX2-137" fmla="*/ 618626 w 676446"/>
                <a:gd name="connsiteY2-138" fmla="*/ 155864 h 272657"/>
                <a:gd name="connsiteX3-139" fmla="*/ 645298 w 676446"/>
                <a:gd name="connsiteY3-140" fmla="*/ 272656 h 272657"/>
                <a:gd name="connsiteX0-141" fmla="*/ 20123 w 691007"/>
                <a:gd name="connsiteY0-142" fmla="*/ 0 h 272655"/>
                <a:gd name="connsiteX1-143" fmla="*/ 103250 w 691007"/>
                <a:gd name="connsiteY1-144" fmla="*/ 135082 h 272655"/>
                <a:gd name="connsiteX2-145" fmla="*/ 633187 w 691007"/>
                <a:gd name="connsiteY2-146" fmla="*/ 155864 h 272655"/>
                <a:gd name="connsiteX3-147" fmla="*/ 659859 w 691007"/>
                <a:gd name="connsiteY3-148" fmla="*/ 272656 h 272655"/>
                <a:gd name="connsiteX0-149" fmla="*/ 17841 w 701337"/>
                <a:gd name="connsiteY0-150" fmla="*/ 1 h 260740"/>
                <a:gd name="connsiteX1-151" fmla="*/ 113580 w 701337"/>
                <a:gd name="connsiteY1-152" fmla="*/ 123165 h 260740"/>
                <a:gd name="connsiteX2-153" fmla="*/ 643517 w 701337"/>
                <a:gd name="connsiteY2-154" fmla="*/ 143947 h 260740"/>
                <a:gd name="connsiteX3-155" fmla="*/ 670189 w 701337"/>
                <a:gd name="connsiteY3-156" fmla="*/ 260739 h 2607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01337" h="260740">
                  <a:moveTo>
                    <a:pt x="17841" y="1"/>
                  </a:moveTo>
                  <a:cubicBezTo>
                    <a:pt x="-24636" y="70720"/>
                    <a:pt x="9301" y="99174"/>
                    <a:pt x="113580" y="123165"/>
                  </a:cubicBezTo>
                  <a:cubicBezTo>
                    <a:pt x="217859" y="147156"/>
                    <a:pt x="525421" y="101115"/>
                    <a:pt x="643517" y="143947"/>
                  </a:cubicBezTo>
                  <a:cubicBezTo>
                    <a:pt x="761613" y="186779"/>
                    <a:pt x="660646" y="225217"/>
                    <a:pt x="670189" y="260739"/>
                  </a:cubicBezTo>
                </a:path>
              </a:pathLst>
            </a:cu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5" name="任意多边形: 形状 26"/>
            <p:cNvSpPr/>
            <p:nvPr/>
          </p:nvSpPr>
          <p:spPr>
            <a:xfrm rot="10540049">
              <a:off x="4144227" y="2399377"/>
              <a:ext cx="558447" cy="10953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20556 w 666610"/>
                <a:gd name="connsiteY0-2" fmla="*/ 0 h 218209"/>
                <a:gd name="connsiteX1-3" fmla="*/ 103683 w 666610"/>
                <a:gd name="connsiteY1-4" fmla="*/ 135082 h 218209"/>
                <a:gd name="connsiteX2-5" fmla="*/ 633620 w 666610"/>
                <a:gd name="connsiteY2-6" fmla="*/ 155864 h 218209"/>
                <a:gd name="connsiteX3-7" fmla="*/ 612838 w 666610"/>
                <a:gd name="connsiteY3-8" fmla="*/ 218209 h 218209"/>
                <a:gd name="connsiteX4-9" fmla="*/ 612838 w 666610"/>
                <a:gd name="connsiteY4-10" fmla="*/ 218209 h 2182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6610" h="218209">
                  <a:moveTo>
                    <a:pt x="20556" y="0"/>
                  </a:moveTo>
                  <a:cubicBezTo>
                    <a:pt x="-22901" y="47056"/>
                    <a:pt x="1506" y="109105"/>
                    <a:pt x="103683" y="135082"/>
                  </a:cubicBezTo>
                  <a:cubicBezTo>
                    <a:pt x="205860" y="161059"/>
                    <a:pt x="548761" y="142010"/>
                    <a:pt x="633620" y="155864"/>
                  </a:cubicBezTo>
                  <a:cubicBezTo>
                    <a:pt x="718479" y="169718"/>
                    <a:pt x="612838" y="218209"/>
                    <a:pt x="612838" y="218209"/>
                  </a:cubicBezTo>
                  <a:lnTo>
                    <a:pt x="612838" y="218209"/>
                  </a:lnTo>
                </a:path>
              </a:pathLst>
            </a:cu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6" name="任意多边形: 形状 26"/>
            <p:cNvSpPr/>
            <p:nvPr/>
          </p:nvSpPr>
          <p:spPr>
            <a:xfrm rot="10540049">
              <a:off x="4072754" y="2336442"/>
              <a:ext cx="624613" cy="90371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4572 w 623888"/>
                <a:gd name="connsiteY0-2" fmla="*/ 0 h 218209"/>
                <a:gd name="connsiteX1-3" fmla="*/ 87699 w 623888"/>
                <a:gd name="connsiteY1-4" fmla="*/ 135082 h 218209"/>
                <a:gd name="connsiteX2-5" fmla="*/ 581846 w 623888"/>
                <a:gd name="connsiteY2-6" fmla="*/ 144776 h 218209"/>
                <a:gd name="connsiteX3-7" fmla="*/ 596854 w 623888"/>
                <a:gd name="connsiteY3-8" fmla="*/ 218209 h 218209"/>
                <a:gd name="connsiteX4-9" fmla="*/ 596854 w 623888"/>
                <a:gd name="connsiteY4-10" fmla="*/ 218209 h 218209"/>
                <a:gd name="connsiteX0-11" fmla="*/ 4572 w 623887"/>
                <a:gd name="connsiteY0-12" fmla="*/ 0 h 218209"/>
                <a:gd name="connsiteX1-13" fmla="*/ 87699 w 623887"/>
                <a:gd name="connsiteY1-14" fmla="*/ 135082 h 218209"/>
                <a:gd name="connsiteX2-15" fmla="*/ 581846 w 623887"/>
                <a:gd name="connsiteY2-16" fmla="*/ 144776 h 218209"/>
                <a:gd name="connsiteX3-17" fmla="*/ 596854 w 623887"/>
                <a:gd name="connsiteY3-18" fmla="*/ 218209 h 218209"/>
                <a:gd name="connsiteX4-19" fmla="*/ 585412 w 623887"/>
                <a:gd name="connsiteY4-20" fmla="*/ 203364 h 218209"/>
                <a:gd name="connsiteX0-21" fmla="*/ 18961 w 638276"/>
                <a:gd name="connsiteY0-22" fmla="*/ 0 h 218209"/>
                <a:gd name="connsiteX1-23" fmla="*/ 102088 w 638276"/>
                <a:gd name="connsiteY1-24" fmla="*/ 135082 h 218209"/>
                <a:gd name="connsiteX2-25" fmla="*/ 596235 w 638276"/>
                <a:gd name="connsiteY2-26" fmla="*/ 144776 h 218209"/>
                <a:gd name="connsiteX3-27" fmla="*/ 611243 w 638276"/>
                <a:gd name="connsiteY3-28" fmla="*/ 218209 h 218209"/>
                <a:gd name="connsiteX4-29" fmla="*/ 599801 w 638276"/>
                <a:gd name="connsiteY4-30" fmla="*/ 203364 h 218209"/>
                <a:gd name="connsiteX0-31" fmla="*/ 21317 w 628897"/>
                <a:gd name="connsiteY0-32" fmla="*/ 1 h 210053"/>
                <a:gd name="connsiteX1-33" fmla="*/ 92709 w 628897"/>
                <a:gd name="connsiteY1-34" fmla="*/ 126926 h 210053"/>
                <a:gd name="connsiteX2-35" fmla="*/ 586856 w 628897"/>
                <a:gd name="connsiteY2-36" fmla="*/ 136620 h 210053"/>
                <a:gd name="connsiteX3-37" fmla="*/ 601864 w 628897"/>
                <a:gd name="connsiteY3-38" fmla="*/ 210053 h 210053"/>
                <a:gd name="connsiteX4-39" fmla="*/ 590422 w 628897"/>
                <a:gd name="connsiteY4-40" fmla="*/ 195208 h 210053"/>
                <a:gd name="connsiteX0-41" fmla="*/ 21317 w 628897"/>
                <a:gd name="connsiteY0-42" fmla="*/ -1 h 210051"/>
                <a:gd name="connsiteX1-43" fmla="*/ 92709 w 628897"/>
                <a:gd name="connsiteY1-44" fmla="*/ 126924 h 210051"/>
                <a:gd name="connsiteX2-45" fmla="*/ 586856 w 628897"/>
                <a:gd name="connsiteY2-46" fmla="*/ 136618 h 210051"/>
                <a:gd name="connsiteX3-47" fmla="*/ 601864 w 628897"/>
                <a:gd name="connsiteY3-48" fmla="*/ 210051 h 210051"/>
                <a:gd name="connsiteX0-49" fmla="*/ 21317 w 586856"/>
                <a:gd name="connsiteY0-50" fmla="*/ 1 h 136621"/>
                <a:gd name="connsiteX1-51" fmla="*/ 92709 w 586856"/>
                <a:gd name="connsiteY1-52" fmla="*/ 126926 h 136621"/>
                <a:gd name="connsiteX2-53" fmla="*/ 586856 w 586856"/>
                <a:gd name="connsiteY2-54" fmla="*/ 136620 h 136621"/>
                <a:gd name="connsiteX0-55" fmla="*/ 23301 w 640457"/>
                <a:gd name="connsiteY0-56" fmla="*/ -1 h 194241"/>
                <a:gd name="connsiteX1-57" fmla="*/ 94693 w 640457"/>
                <a:gd name="connsiteY1-58" fmla="*/ 126924 h 194241"/>
                <a:gd name="connsiteX2-59" fmla="*/ 640456 w 640457"/>
                <a:gd name="connsiteY2-60" fmla="*/ 194242 h 194241"/>
                <a:gd name="connsiteX0-61" fmla="*/ 23301 w 640456"/>
                <a:gd name="connsiteY0-62" fmla="*/ 1 h 200002"/>
                <a:gd name="connsiteX1-63" fmla="*/ 94693 w 640456"/>
                <a:gd name="connsiteY1-64" fmla="*/ 126926 h 200002"/>
                <a:gd name="connsiteX2-65" fmla="*/ 640456 w 640456"/>
                <a:gd name="connsiteY2-66" fmla="*/ 194244 h 200002"/>
                <a:gd name="connsiteX0-67" fmla="*/ 23301 w 724870"/>
                <a:gd name="connsiteY0-68" fmla="*/ 1 h 230533"/>
                <a:gd name="connsiteX1-69" fmla="*/ 94693 w 724870"/>
                <a:gd name="connsiteY1-70" fmla="*/ 126926 h 230533"/>
                <a:gd name="connsiteX2-71" fmla="*/ 724870 w 724870"/>
                <a:gd name="connsiteY2-72" fmla="*/ 226430 h 230533"/>
                <a:gd name="connsiteX0-73" fmla="*/ 23301 w 724870"/>
                <a:gd name="connsiteY0-74" fmla="*/ 1 h 226429"/>
                <a:gd name="connsiteX1-75" fmla="*/ 94693 w 724870"/>
                <a:gd name="connsiteY1-76" fmla="*/ 126926 h 226429"/>
                <a:gd name="connsiteX2-77" fmla="*/ 724870 w 724870"/>
                <a:gd name="connsiteY2-78" fmla="*/ 226430 h 226429"/>
                <a:gd name="connsiteX0-79" fmla="*/ 32771 w 734340"/>
                <a:gd name="connsiteY0-80" fmla="*/ 1 h 226429"/>
                <a:gd name="connsiteX1-81" fmla="*/ 104163 w 734340"/>
                <a:gd name="connsiteY1-82" fmla="*/ 126926 h 226429"/>
                <a:gd name="connsiteX2-83" fmla="*/ 734340 w 734340"/>
                <a:gd name="connsiteY2-84" fmla="*/ 226430 h 226429"/>
                <a:gd name="connsiteX0-85" fmla="*/ 32771 w 745590"/>
                <a:gd name="connsiteY0-86" fmla="*/ 1 h 180036"/>
                <a:gd name="connsiteX1-87" fmla="*/ 104163 w 745590"/>
                <a:gd name="connsiteY1-88" fmla="*/ 126926 h 180036"/>
                <a:gd name="connsiteX2-89" fmla="*/ 745590 w 745590"/>
                <a:gd name="connsiteY2-90" fmla="*/ 180036 h 1800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45590" h="180036">
                  <a:moveTo>
                    <a:pt x="32771" y="1"/>
                  </a:moveTo>
                  <a:cubicBezTo>
                    <a:pt x="-9707" y="70718"/>
                    <a:pt x="-32519" y="108613"/>
                    <a:pt x="104163" y="126926"/>
                  </a:cubicBezTo>
                  <a:cubicBezTo>
                    <a:pt x="207022" y="159300"/>
                    <a:pt x="644846" y="172896"/>
                    <a:pt x="745590" y="180036"/>
                  </a:cubicBezTo>
                </a:path>
              </a:pathLst>
            </a:cu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7" name="组合 346"/>
          <p:cNvGrpSpPr/>
          <p:nvPr/>
        </p:nvGrpSpPr>
        <p:grpSpPr>
          <a:xfrm rot="2514367">
            <a:off x="6803124" y="2173486"/>
            <a:ext cx="541755" cy="208771"/>
            <a:chOff x="4072754" y="2336442"/>
            <a:chExt cx="677997" cy="316723"/>
          </a:xfrm>
        </p:grpSpPr>
        <p:sp>
          <p:nvSpPr>
            <p:cNvPr id="348" name="任意多边形: 形状 26"/>
            <p:cNvSpPr/>
            <p:nvPr/>
          </p:nvSpPr>
          <p:spPr>
            <a:xfrm rot="10540049">
              <a:off x="4100667" y="2569773"/>
              <a:ext cx="650084" cy="8339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7103 w 692188"/>
                <a:gd name="connsiteY0-2" fmla="*/ 0 h 218209"/>
                <a:gd name="connsiteX1-3" fmla="*/ 90230 w 692188"/>
                <a:gd name="connsiteY1-4" fmla="*/ 135082 h 218209"/>
                <a:gd name="connsiteX2-5" fmla="*/ 666418 w 692188"/>
                <a:gd name="connsiteY2-6" fmla="*/ 158137 h 218209"/>
                <a:gd name="connsiteX3-7" fmla="*/ 599385 w 692188"/>
                <a:gd name="connsiteY3-8" fmla="*/ 218209 h 218209"/>
                <a:gd name="connsiteX4-9" fmla="*/ 599385 w 692188"/>
                <a:gd name="connsiteY4-10" fmla="*/ 218209 h 218209"/>
                <a:gd name="connsiteX0-11" fmla="*/ 7103 w 804262"/>
                <a:gd name="connsiteY0-12" fmla="*/ 0 h 418066"/>
                <a:gd name="connsiteX1-13" fmla="*/ 90230 w 804262"/>
                <a:gd name="connsiteY1-14" fmla="*/ 135082 h 418066"/>
                <a:gd name="connsiteX2-15" fmla="*/ 666418 w 804262"/>
                <a:gd name="connsiteY2-16" fmla="*/ 158137 h 418066"/>
                <a:gd name="connsiteX3-17" fmla="*/ 599385 w 804262"/>
                <a:gd name="connsiteY3-18" fmla="*/ 218209 h 418066"/>
                <a:gd name="connsiteX4-19" fmla="*/ 804262 w 804262"/>
                <a:gd name="connsiteY4-20" fmla="*/ 418065 h 418066"/>
                <a:gd name="connsiteX0-21" fmla="*/ 7103 w 804262"/>
                <a:gd name="connsiteY0-22" fmla="*/ 0 h 418064"/>
                <a:gd name="connsiteX1-23" fmla="*/ 90230 w 804262"/>
                <a:gd name="connsiteY1-24" fmla="*/ 135082 h 418064"/>
                <a:gd name="connsiteX2-25" fmla="*/ 666418 w 804262"/>
                <a:gd name="connsiteY2-26" fmla="*/ 158137 h 418064"/>
                <a:gd name="connsiteX3-27" fmla="*/ 649061 w 804262"/>
                <a:gd name="connsiteY3-28" fmla="*/ 234353 h 418064"/>
                <a:gd name="connsiteX4-29" fmla="*/ 804262 w 804262"/>
                <a:gd name="connsiteY4-30" fmla="*/ 418065 h 418064"/>
                <a:gd name="connsiteX0-31" fmla="*/ 7103 w 703746"/>
                <a:gd name="connsiteY0-32" fmla="*/ 0 h 234354"/>
                <a:gd name="connsiteX1-33" fmla="*/ 90230 w 703746"/>
                <a:gd name="connsiteY1-34" fmla="*/ 135082 h 234354"/>
                <a:gd name="connsiteX2-35" fmla="*/ 666418 w 703746"/>
                <a:gd name="connsiteY2-36" fmla="*/ 158137 h 234354"/>
                <a:gd name="connsiteX3-37" fmla="*/ 649061 w 703746"/>
                <a:gd name="connsiteY3-38" fmla="*/ 234353 h 234354"/>
                <a:gd name="connsiteX0-39" fmla="*/ 7103 w 708469"/>
                <a:gd name="connsiteY0-40" fmla="*/ 0 h 249688"/>
                <a:gd name="connsiteX1-41" fmla="*/ 90230 w 708469"/>
                <a:gd name="connsiteY1-42" fmla="*/ 135082 h 249688"/>
                <a:gd name="connsiteX2-43" fmla="*/ 666418 w 708469"/>
                <a:gd name="connsiteY2-44" fmla="*/ 158137 h 249688"/>
                <a:gd name="connsiteX3-45" fmla="*/ 664513 w 708469"/>
                <a:gd name="connsiteY3-46" fmla="*/ 249688 h 249688"/>
                <a:gd name="connsiteX0-47" fmla="*/ 1435 w 767430"/>
                <a:gd name="connsiteY0-48" fmla="*/ -1 h 200383"/>
                <a:gd name="connsiteX1-49" fmla="*/ 149191 w 767430"/>
                <a:gd name="connsiteY1-50" fmla="*/ 85777 h 200383"/>
                <a:gd name="connsiteX2-51" fmla="*/ 725379 w 767430"/>
                <a:gd name="connsiteY2-52" fmla="*/ 108832 h 200383"/>
                <a:gd name="connsiteX3-53" fmla="*/ 723474 w 767430"/>
                <a:gd name="connsiteY3-54" fmla="*/ 200383 h 200383"/>
                <a:gd name="connsiteX0-55" fmla="*/ 1067 w 787985"/>
                <a:gd name="connsiteY0-56" fmla="*/ 0 h 182754"/>
                <a:gd name="connsiteX1-57" fmla="*/ 169746 w 787985"/>
                <a:gd name="connsiteY1-58" fmla="*/ 68148 h 182754"/>
                <a:gd name="connsiteX2-59" fmla="*/ 745934 w 787985"/>
                <a:gd name="connsiteY2-60" fmla="*/ 91203 h 182754"/>
                <a:gd name="connsiteX3-61" fmla="*/ 744029 w 787985"/>
                <a:gd name="connsiteY3-62" fmla="*/ 182754 h 182754"/>
                <a:gd name="connsiteX0-63" fmla="*/ 0 w 786918"/>
                <a:gd name="connsiteY0-64" fmla="*/ 0 h 182754"/>
                <a:gd name="connsiteX1-65" fmla="*/ 168679 w 786918"/>
                <a:gd name="connsiteY1-66" fmla="*/ 68148 h 182754"/>
                <a:gd name="connsiteX2-67" fmla="*/ 744867 w 786918"/>
                <a:gd name="connsiteY2-68" fmla="*/ 91203 h 182754"/>
                <a:gd name="connsiteX3-69" fmla="*/ 742962 w 786918"/>
                <a:gd name="connsiteY3-70" fmla="*/ 182754 h 182754"/>
                <a:gd name="connsiteX0-71" fmla="*/ 0 w 786918"/>
                <a:gd name="connsiteY0-72" fmla="*/ 110 h 182864"/>
                <a:gd name="connsiteX1-73" fmla="*/ 168679 w 786918"/>
                <a:gd name="connsiteY1-74" fmla="*/ 68258 h 182864"/>
                <a:gd name="connsiteX2-75" fmla="*/ 744867 w 786918"/>
                <a:gd name="connsiteY2-76" fmla="*/ 91313 h 182864"/>
                <a:gd name="connsiteX3-77" fmla="*/ 742962 w 786918"/>
                <a:gd name="connsiteY3-78" fmla="*/ 182864 h 182864"/>
                <a:gd name="connsiteX0-79" fmla="*/ 0 w 786918"/>
                <a:gd name="connsiteY0-80" fmla="*/ 0 h 182754"/>
                <a:gd name="connsiteX1-81" fmla="*/ 168679 w 786918"/>
                <a:gd name="connsiteY1-82" fmla="*/ 68148 h 182754"/>
                <a:gd name="connsiteX2-83" fmla="*/ 744867 w 786918"/>
                <a:gd name="connsiteY2-84" fmla="*/ 91203 h 182754"/>
                <a:gd name="connsiteX3-85" fmla="*/ 742962 w 786918"/>
                <a:gd name="connsiteY3-86" fmla="*/ 182754 h 182754"/>
                <a:gd name="connsiteX0-87" fmla="*/ 0 w 787244"/>
                <a:gd name="connsiteY0-88" fmla="*/ 0 h 182754"/>
                <a:gd name="connsiteX1-89" fmla="*/ 164274 w 787244"/>
                <a:gd name="connsiteY1-90" fmla="*/ 30614 h 182754"/>
                <a:gd name="connsiteX2-91" fmla="*/ 744867 w 787244"/>
                <a:gd name="connsiteY2-92" fmla="*/ 91203 h 182754"/>
                <a:gd name="connsiteX3-93" fmla="*/ 742962 w 787244"/>
                <a:gd name="connsiteY3-94" fmla="*/ 182754 h 182754"/>
                <a:gd name="connsiteX0-95" fmla="*/ 0 w 622970"/>
                <a:gd name="connsiteY0-96" fmla="*/ 0 h 152140"/>
                <a:gd name="connsiteX1-97" fmla="*/ 580593 w 622970"/>
                <a:gd name="connsiteY1-98" fmla="*/ 60589 h 152140"/>
                <a:gd name="connsiteX2-99" fmla="*/ 578688 w 622970"/>
                <a:gd name="connsiteY2-100" fmla="*/ 152140 h 152140"/>
                <a:gd name="connsiteX0-101" fmla="*/ 0 w 775994"/>
                <a:gd name="connsiteY0-102" fmla="*/ -1 h 166133"/>
                <a:gd name="connsiteX1-103" fmla="*/ 723065 w 775994"/>
                <a:gd name="connsiteY1-104" fmla="*/ 74582 h 166133"/>
                <a:gd name="connsiteX2-105" fmla="*/ 721160 w 775994"/>
                <a:gd name="connsiteY2-106" fmla="*/ 166133 h 166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75994" h="166133">
                  <a:moveTo>
                    <a:pt x="0" y="-1"/>
                  </a:moveTo>
                  <a:cubicBezTo>
                    <a:pt x="124144" y="15199"/>
                    <a:pt x="602872" y="46893"/>
                    <a:pt x="723065" y="74582"/>
                  </a:cubicBezTo>
                  <a:cubicBezTo>
                    <a:pt x="843258" y="102271"/>
                    <a:pt x="721160" y="166133"/>
                    <a:pt x="721160" y="166133"/>
                  </a:cubicBezTo>
                </a:path>
              </a:pathLst>
            </a:cu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9" name="任意多边形: 形状 26"/>
            <p:cNvSpPr/>
            <p:nvPr/>
          </p:nvSpPr>
          <p:spPr>
            <a:xfrm rot="10540049">
              <a:off x="4130280" y="2473174"/>
              <a:ext cx="587539" cy="13088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5562 w 687495"/>
                <a:gd name="connsiteY0-2" fmla="*/ 0 h 218209"/>
                <a:gd name="connsiteX1-3" fmla="*/ 88689 w 687495"/>
                <a:gd name="connsiteY1-4" fmla="*/ 135082 h 218209"/>
                <a:gd name="connsiteX2-5" fmla="*/ 618626 w 687495"/>
                <a:gd name="connsiteY2-6" fmla="*/ 155864 h 218209"/>
                <a:gd name="connsiteX3-7" fmla="*/ 678732 w 687495"/>
                <a:gd name="connsiteY3-8" fmla="*/ 199374 h 218209"/>
                <a:gd name="connsiteX4-9" fmla="*/ 597844 w 687495"/>
                <a:gd name="connsiteY4-10" fmla="*/ 218209 h 218209"/>
                <a:gd name="connsiteX5" fmla="*/ 597844 w 687495"/>
                <a:gd name="connsiteY5" fmla="*/ 218209 h 218209"/>
                <a:gd name="connsiteX0-11" fmla="*/ 5562 w 687494"/>
                <a:gd name="connsiteY0-12" fmla="*/ 0 h 246265"/>
                <a:gd name="connsiteX1-13" fmla="*/ 88689 w 687494"/>
                <a:gd name="connsiteY1-14" fmla="*/ 135082 h 246265"/>
                <a:gd name="connsiteX2-15" fmla="*/ 618626 w 687494"/>
                <a:gd name="connsiteY2-16" fmla="*/ 155864 h 246265"/>
                <a:gd name="connsiteX3-17" fmla="*/ 678732 w 687494"/>
                <a:gd name="connsiteY3-18" fmla="*/ 199374 h 246265"/>
                <a:gd name="connsiteX4-19" fmla="*/ 597844 w 687494"/>
                <a:gd name="connsiteY4-20" fmla="*/ 218209 h 246265"/>
                <a:gd name="connsiteX5-21" fmla="*/ 634907 w 687494"/>
                <a:gd name="connsiteY5-22" fmla="*/ 246266 h 246265"/>
                <a:gd name="connsiteX0-23" fmla="*/ 5562 w 687494"/>
                <a:gd name="connsiteY0-24" fmla="*/ 0 h 218209"/>
                <a:gd name="connsiteX1-25" fmla="*/ 88689 w 687494"/>
                <a:gd name="connsiteY1-26" fmla="*/ 135082 h 218209"/>
                <a:gd name="connsiteX2-27" fmla="*/ 618626 w 687494"/>
                <a:gd name="connsiteY2-28" fmla="*/ 155864 h 218209"/>
                <a:gd name="connsiteX3-29" fmla="*/ 678732 w 687494"/>
                <a:gd name="connsiteY3-30" fmla="*/ 199374 h 218209"/>
                <a:gd name="connsiteX4-31" fmla="*/ 597844 w 687494"/>
                <a:gd name="connsiteY4-32" fmla="*/ 218209 h 218209"/>
                <a:gd name="connsiteX0-33" fmla="*/ 5562 w 687494"/>
                <a:gd name="connsiteY0-34" fmla="*/ 0 h 232885"/>
                <a:gd name="connsiteX1-35" fmla="*/ 88689 w 687494"/>
                <a:gd name="connsiteY1-36" fmla="*/ 135082 h 232885"/>
                <a:gd name="connsiteX2-37" fmla="*/ 618626 w 687494"/>
                <a:gd name="connsiteY2-38" fmla="*/ 155864 h 232885"/>
                <a:gd name="connsiteX3-39" fmla="*/ 678732 w 687494"/>
                <a:gd name="connsiteY3-40" fmla="*/ 199374 h 232885"/>
                <a:gd name="connsiteX4-41" fmla="*/ 635491 w 687494"/>
                <a:gd name="connsiteY4-42" fmla="*/ 232886 h 232885"/>
                <a:gd name="connsiteX0-43" fmla="*/ 5562 w 684304"/>
                <a:gd name="connsiteY0-44" fmla="*/ 0 h 232887"/>
                <a:gd name="connsiteX1-45" fmla="*/ 88689 w 684304"/>
                <a:gd name="connsiteY1-46" fmla="*/ 135082 h 232887"/>
                <a:gd name="connsiteX2-47" fmla="*/ 618626 w 684304"/>
                <a:gd name="connsiteY2-48" fmla="*/ 155864 h 232887"/>
                <a:gd name="connsiteX3-49" fmla="*/ 673743 w 684304"/>
                <a:gd name="connsiteY3-50" fmla="*/ 175223 h 232887"/>
                <a:gd name="connsiteX4-51" fmla="*/ 635491 w 684304"/>
                <a:gd name="connsiteY4-52" fmla="*/ 232886 h 232887"/>
                <a:gd name="connsiteX0-53" fmla="*/ 5562 w 684305"/>
                <a:gd name="connsiteY0-54" fmla="*/ 0 h 247245"/>
                <a:gd name="connsiteX1-55" fmla="*/ 88689 w 684305"/>
                <a:gd name="connsiteY1-56" fmla="*/ 135082 h 247245"/>
                <a:gd name="connsiteX2-57" fmla="*/ 618626 w 684305"/>
                <a:gd name="connsiteY2-58" fmla="*/ 155864 h 247245"/>
                <a:gd name="connsiteX3-59" fmla="*/ 673743 w 684305"/>
                <a:gd name="connsiteY3-60" fmla="*/ 175223 h 247245"/>
                <a:gd name="connsiteX4-61" fmla="*/ 642924 w 684305"/>
                <a:gd name="connsiteY4-62" fmla="*/ 247244 h 247245"/>
                <a:gd name="connsiteX0-63" fmla="*/ 5562 w 694353"/>
                <a:gd name="connsiteY0-64" fmla="*/ 0 h 247243"/>
                <a:gd name="connsiteX1-65" fmla="*/ 88689 w 694353"/>
                <a:gd name="connsiteY1-66" fmla="*/ 135082 h 247243"/>
                <a:gd name="connsiteX2-67" fmla="*/ 618626 w 694353"/>
                <a:gd name="connsiteY2-68" fmla="*/ 155864 h 247243"/>
                <a:gd name="connsiteX3-69" fmla="*/ 688610 w 694353"/>
                <a:gd name="connsiteY3-70" fmla="*/ 203941 h 247243"/>
                <a:gd name="connsiteX4-71" fmla="*/ 642924 w 694353"/>
                <a:gd name="connsiteY4-72" fmla="*/ 247244 h 247243"/>
                <a:gd name="connsiteX0-73" fmla="*/ 5562 w 688656"/>
                <a:gd name="connsiteY0-74" fmla="*/ 0 h 247245"/>
                <a:gd name="connsiteX1-75" fmla="*/ 88689 w 688656"/>
                <a:gd name="connsiteY1-76" fmla="*/ 135082 h 247245"/>
                <a:gd name="connsiteX2-77" fmla="*/ 618626 w 688656"/>
                <a:gd name="connsiteY2-78" fmla="*/ 155864 h 247245"/>
                <a:gd name="connsiteX3-79" fmla="*/ 688610 w 688656"/>
                <a:gd name="connsiteY3-80" fmla="*/ 203941 h 247245"/>
                <a:gd name="connsiteX4-81" fmla="*/ 642924 w 688656"/>
                <a:gd name="connsiteY4-82" fmla="*/ 247244 h 247245"/>
                <a:gd name="connsiteX0-83" fmla="*/ 5562 w 688655"/>
                <a:gd name="connsiteY0-84" fmla="*/ 0 h 247243"/>
                <a:gd name="connsiteX1-85" fmla="*/ 88689 w 688655"/>
                <a:gd name="connsiteY1-86" fmla="*/ 135082 h 247243"/>
                <a:gd name="connsiteX2-87" fmla="*/ 618626 w 688655"/>
                <a:gd name="connsiteY2-88" fmla="*/ 155864 h 247243"/>
                <a:gd name="connsiteX3-89" fmla="*/ 688610 w 688655"/>
                <a:gd name="connsiteY3-90" fmla="*/ 203941 h 247243"/>
                <a:gd name="connsiteX4-91" fmla="*/ 642924 w 688655"/>
                <a:gd name="connsiteY4-92" fmla="*/ 247244 h 247243"/>
                <a:gd name="connsiteX0-93" fmla="*/ 5562 w 688655"/>
                <a:gd name="connsiteY0-94" fmla="*/ 0 h 203941"/>
                <a:gd name="connsiteX1-95" fmla="*/ 88689 w 688655"/>
                <a:gd name="connsiteY1-96" fmla="*/ 135082 h 203941"/>
                <a:gd name="connsiteX2-97" fmla="*/ 618626 w 688655"/>
                <a:gd name="connsiteY2-98" fmla="*/ 155864 h 203941"/>
                <a:gd name="connsiteX3-99" fmla="*/ 688610 w 688655"/>
                <a:gd name="connsiteY3-100" fmla="*/ 203941 h 203941"/>
                <a:gd name="connsiteX0-101" fmla="*/ 5562 w 677530"/>
                <a:gd name="connsiteY0-102" fmla="*/ 0 h 242131"/>
                <a:gd name="connsiteX1-103" fmla="*/ 88689 w 677530"/>
                <a:gd name="connsiteY1-104" fmla="*/ 135082 h 242131"/>
                <a:gd name="connsiteX2-105" fmla="*/ 618626 w 677530"/>
                <a:gd name="connsiteY2-106" fmla="*/ 155864 h 242131"/>
                <a:gd name="connsiteX3-107" fmla="*/ 670817 w 677530"/>
                <a:gd name="connsiteY3-108" fmla="*/ 242131 h 242131"/>
                <a:gd name="connsiteX0-109" fmla="*/ 5562 w 664333"/>
                <a:gd name="connsiteY0-110" fmla="*/ 0 h 238712"/>
                <a:gd name="connsiteX1-111" fmla="*/ 88689 w 664333"/>
                <a:gd name="connsiteY1-112" fmla="*/ 135082 h 238712"/>
                <a:gd name="connsiteX2-113" fmla="*/ 618626 w 664333"/>
                <a:gd name="connsiteY2-114" fmla="*/ 155864 h 238712"/>
                <a:gd name="connsiteX3-115" fmla="*/ 642752 w 664333"/>
                <a:gd name="connsiteY3-116" fmla="*/ 238712 h 238712"/>
                <a:gd name="connsiteX0-117" fmla="*/ 5562 w 711991"/>
                <a:gd name="connsiteY0-118" fmla="*/ 0 h 314413"/>
                <a:gd name="connsiteX1-119" fmla="*/ 88689 w 711991"/>
                <a:gd name="connsiteY1-120" fmla="*/ 135082 h 314413"/>
                <a:gd name="connsiteX2-121" fmla="*/ 618626 w 711991"/>
                <a:gd name="connsiteY2-122" fmla="*/ 155864 h 314413"/>
                <a:gd name="connsiteX3-123" fmla="*/ 711991 w 711991"/>
                <a:gd name="connsiteY3-124" fmla="*/ 314414 h 314413"/>
                <a:gd name="connsiteX0-125" fmla="*/ 5562 w 665363"/>
                <a:gd name="connsiteY0-126" fmla="*/ 0 h 272655"/>
                <a:gd name="connsiteX1-127" fmla="*/ 88689 w 665363"/>
                <a:gd name="connsiteY1-128" fmla="*/ 135082 h 272655"/>
                <a:gd name="connsiteX2-129" fmla="*/ 618626 w 665363"/>
                <a:gd name="connsiteY2-130" fmla="*/ 155864 h 272655"/>
                <a:gd name="connsiteX3-131" fmla="*/ 645298 w 665363"/>
                <a:gd name="connsiteY3-132" fmla="*/ 272656 h 272655"/>
                <a:gd name="connsiteX0-133" fmla="*/ 5562 w 676446"/>
                <a:gd name="connsiteY0-134" fmla="*/ 0 h 272657"/>
                <a:gd name="connsiteX1-135" fmla="*/ 88689 w 676446"/>
                <a:gd name="connsiteY1-136" fmla="*/ 135082 h 272657"/>
                <a:gd name="connsiteX2-137" fmla="*/ 618626 w 676446"/>
                <a:gd name="connsiteY2-138" fmla="*/ 155864 h 272657"/>
                <a:gd name="connsiteX3-139" fmla="*/ 645298 w 676446"/>
                <a:gd name="connsiteY3-140" fmla="*/ 272656 h 272657"/>
                <a:gd name="connsiteX0-141" fmla="*/ 20123 w 691007"/>
                <a:gd name="connsiteY0-142" fmla="*/ 0 h 272655"/>
                <a:gd name="connsiteX1-143" fmla="*/ 103250 w 691007"/>
                <a:gd name="connsiteY1-144" fmla="*/ 135082 h 272655"/>
                <a:gd name="connsiteX2-145" fmla="*/ 633187 w 691007"/>
                <a:gd name="connsiteY2-146" fmla="*/ 155864 h 272655"/>
                <a:gd name="connsiteX3-147" fmla="*/ 659859 w 691007"/>
                <a:gd name="connsiteY3-148" fmla="*/ 272656 h 272655"/>
                <a:gd name="connsiteX0-149" fmla="*/ 17841 w 701337"/>
                <a:gd name="connsiteY0-150" fmla="*/ 1 h 260740"/>
                <a:gd name="connsiteX1-151" fmla="*/ 113580 w 701337"/>
                <a:gd name="connsiteY1-152" fmla="*/ 123165 h 260740"/>
                <a:gd name="connsiteX2-153" fmla="*/ 643517 w 701337"/>
                <a:gd name="connsiteY2-154" fmla="*/ 143947 h 260740"/>
                <a:gd name="connsiteX3-155" fmla="*/ 670189 w 701337"/>
                <a:gd name="connsiteY3-156" fmla="*/ 260739 h 2607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01337" h="260740">
                  <a:moveTo>
                    <a:pt x="17841" y="1"/>
                  </a:moveTo>
                  <a:cubicBezTo>
                    <a:pt x="-24636" y="70720"/>
                    <a:pt x="9301" y="99174"/>
                    <a:pt x="113580" y="123165"/>
                  </a:cubicBezTo>
                  <a:cubicBezTo>
                    <a:pt x="217859" y="147156"/>
                    <a:pt x="525421" y="101115"/>
                    <a:pt x="643517" y="143947"/>
                  </a:cubicBezTo>
                  <a:cubicBezTo>
                    <a:pt x="761613" y="186779"/>
                    <a:pt x="660646" y="225217"/>
                    <a:pt x="670189" y="260739"/>
                  </a:cubicBezTo>
                </a:path>
              </a:pathLst>
            </a:cu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0" name="任意多边形: 形状 26"/>
            <p:cNvSpPr/>
            <p:nvPr/>
          </p:nvSpPr>
          <p:spPr>
            <a:xfrm rot="10540049">
              <a:off x="4144227" y="2399377"/>
              <a:ext cx="558447" cy="10953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20556 w 666610"/>
                <a:gd name="connsiteY0-2" fmla="*/ 0 h 218209"/>
                <a:gd name="connsiteX1-3" fmla="*/ 103683 w 666610"/>
                <a:gd name="connsiteY1-4" fmla="*/ 135082 h 218209"/>
                <a:gd name="connsiteX2-5" fmla="*/ 633620 w 666610"/>
                <a:gd name="connsiteY2-6" fmla="*/ 155864 h 218209"/>
                <a:gd name="connsiteX3-7" fmla="*/ 612838 w 666610"/>
                <a:gd name="connsiteY3-8" fmla="*/ 218209 h 218209"/>
                <a:gd name="connsiteX4-9" fmla="*/ 612838 w 666610"/>
                <a:gd name="connsiteY4-10" fmla="*/ 218209 h 2182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6610" h="218209">
                  <a:moveTo>
                    <a:pt x="20556" y="0"/>
                  </a:moveTo>
                  <a:cubicBezTo>
                    <a:pt x="-22901" y="47056"/>
                    <a:pt x="1506" y="109105"/>
                    <a:pt x="103683" y="135082"/>
                  </a:cubicBezTo>
                  <a:cubicBezTo>
                    <a:pt x="205860" y="161059"/>
                    <a:pt x="548761" y="142010"/>
                    <a:pt x="633620" y="155864"/>
                  </a:cubicBezTo>
                  <a:cubicBezTo>
                    <a:pt x="718479" y="169718"/>
                    <a:pt x="612838" y="218209"/>
                    <a:pt x="612838" y="218209"/>
                  </a:cubicBezTo>
                  <a:lnTo>
                    <a:pt x="612838" y="218209"/>
                  </a:lnTo>
                </a:path>
              </a:pathLst>
            </a:cu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1" name="任意多边形: 形状 26"/>
            <p:cNvSpPr/>
            <p:nvPr/>
          </p:nvSpPr>
          <p:spPr>
            <a:xfrm rot="10540049">
              <a:off x="4072754" y="2336442"/>
              <a:ext cx="624613" cy="90371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4572 w 623888"/>
                <a:gd name="connsiteY0-2" fmla="*/ 0 h 218209"/>
                <a:gd name="connsiteX1-3" fmla="*/ 87699 w 623888"/>
                <a:gd name="connsiteY1-4" fmla="*/ 135082 h 218209"/>
                <a:gd name="connsiteX2-5" fmla="*/ 581846 w 623888"/>
                <a:gd name="connsiteY2-6" fmla="*/ 144776 h 218209"/>
                <a:gd name="connsiteX3-7" fmla="*/ 596854 w 623888"/>
                <a:gd name="connsiteY3-8" fmla="*/ 218209 h 218209"/>
                <a:gd name="connsiteX4-9" fmla="*/ 596854 w 623888"/>
                <a:gd name="connsiteY4-10" fmla="*/ 218209 h 218209"/>
                <a:gd name="connsiteX0-11" fmla="*/ 4572 w 623887"/>
                <a:gd name="connsiteY0-12" fmla="*/ 0 h 218209"/>
                <a:gd name="connsiteX1-13" fmla="*/ 87699 w 623887"/>
                <a:gd name="connsiteY1-14" fmla="*/ 135082 h 218209"/>
                <a:gd name="connsiteX2-15" fmla="*/ 581846 w 623887"/>
                <a:gd name="connsiteY2-16" fmla="*/ 144776 h 218209"/>
                <a:gd name="connsiteX3-17" fmla="*/ 596854 w 623887"/>
                <a:gd name="connsiteY3-18" fmla="*/ 218209 h 218209"/>
                <a:gd name="connsiteX4-19" fmla="*/ 585412 w 623887"/>
                <a:gd name="connsiteY4-20" fmla="*/ 203364 h 218209"/>
                <a:gd name="connsiteX0-21" fmla="*/ 18961 w 638276"/>
                <a:gd name="connsiteY0-22" fmla="*/ 0 h 218209"/>
                <a:gd name="connsiteX1-23" fmla="*/ 102088 w 638276"/>
                <a:gd name="connsiteY1-24" fmla="*/ 135082 h 218209"/>
                <a:gd name="connsiteX2-25" fmla="*/ 596235 w 638276"/>
                <a:gd name="connsiteY2-26" fmla="*/ 144776 h 218209"/>
                <a:gd name="connsiteX3-27" fmla="*/ 611243 w 638276"/>
                <a:gd name="connsiteY3-28" fmla="*/ 218209 h 218209"/>
                <a:gd name="connsiteX4-29" fmla="*/ 599801 w 638276"/>
                <a:gd name="connsiteY4-30" fmla="*/ 203364 h 218209"/>
                <a:gd name="connsiteX0-31" fmla="*/ 21317 w 628897"/>
                <a:gd name="connsiteY0-32" fmla="*/ 1 h 210053"/>
                <a:gd name="connsiteX1-33" fmla="*/ 92709 w 628897"/>
                <a:gd name="connsiteY1-34" fmla="*/ 126926 h 210053"/>
                <a:gd name="connsiteX2-35" fmla="*/ 586856 w 628897"/>
                <a:gd name="connsiteY2-36" fmla="*/ 136620 h 210053"/>
                <a:gd name="connsiteX3-37" fmla="*/ 601864 w 628897"/>
                <a:gd name="connsiteY3-38" fmla="*/ 210053 h 210053"/>
                <a:gd name="connsiteX4-39" fmla="*/ 590422 w 628897"/>
                <a:gd name="connsiteY4-40" fmla="*/ 195208 h 210053"/>
                <a:gd name="connsiteX0-41" fmla="*/ 21317 w 628897"/>
                <a:gd name="connsiteY0-42" fmla="*/ -1 h 210051"/>
                <a:gd name="connsiteX1-43" fmla="*/ 92709 w 628897"/>
                <a:gd name="connsiteY1-44" fmla="*/ 126924 h 210051"/>
                <a:gd name="connsiteX2-45" fmla="*/ 586856 w 628897"/>
                <a:gd name="connsiteY2-46" fmla="*/ 136618 h 210051"/>
                <a:gd name="connsiteX3-47" fmla="*/ 601864 w 628897"/>
                <a:gd name="connsiteY3-48" fmla="*/ 210051 h 210051"/>
                <a:gd name="connsiteX0-49" fmla="*/ 21317 w 586856"/>
                <a:gd name="connsiteY0-50" fmla="*/ 1 h 136621"/>
                <a:gd name="connsiteX1-51" fmla="*/ 92709 w 586856"/>
                <a:gd name="connsiteY1-52" fmla="*/ 126926 h 136621"/>
                <a:gd name="connsiteX2-53" fmla="*/ 586856 w 586856"/>
                <a:gd name="connsiteY2-54" fmla="*/ 136620 h 136621"/>
                <a:gd name="connsiteX0-55" fmla="*/ 23301 w 640457"/>
                <a:gd name="connsiteY0-56" fmla="*/ -1 h 194241"/>
                <a:gd name="connsiteX1-57" fmla="*/ 94693 w 640457"/>
                <a:gd name="connsiteY1-58" fmla="*/ 126924 h 194241"/>
                <a:gd name="connsiteX2-59" fmla="*/ 640456 w 640457"/>
                <a:gd name="connsiteY2-60" fmla="*/ 194242 h 194241"/>
                <a:gd name="connsiteX0-61" fmla="*/ 23301 w 640456"/>
                <a:gd name="connsiteY0-62" fmla="*/ 1 h 200002"/>
                <a:gd name="connsiteX1-63" fmla="*/ 94693 w 640456"/>
                <a:gd name="connsiteY1-64" fmla="*/ 126926 h 200002"/>
                <a:gd name="connsiteX2-65" fmla="*/ 640456 w 640456"/>
                <a:gd name="connsiteY2-66" fmla="*/ 194244 h 200002"/>
                <a:gd name="connsiteX0-67" fmla="*/ 23301 w 724870"/>
                <a:gd name="connsiteY0-68" fmla="*/ 1 h 230533"/>
                <a:gd name="connsiteX1-69" fmla="*/ 94693 w 724870"/>
                <a:gd name="connsiteY1-70" fmla="*/ 126926 h 230533"/>
                <a:gd name="connsiteX2-71" fmla="*/ 724870 w 724870"/>
                <a:gd name="connsiteY2-72" fmla="*/ 226430 h 230533"/>
                <a:gd name="connsiteX0-73" fmla="*/ 23301 w 724870"/>
                <a:gd name="connsiteY0-74" fmla="*/ 1 h 226429"/>
                <a:gd name="connsiteX1-75" fmla="*/ 94693 w 724870"/>
                <a:gd name="connsiteY1-76" fmla="*/ 126926 h 226429"/>
                <a:gd name="connsiteX2-77" fmla="*/ 724870 w 724870"/>
                <a:gd name="connsiteY2-78" fmla="*/ 226430 h 226429"/>
                <a:gd name="connsiteX0-79" fmla="*/ 32771 w 734340"/>
                <a:gd name="connsiteY0-80" fmla="*/ 1 h 226429"/>
                <a:gd name="connsiteX1-81" fmla="*/ 104163 w 734340"/>
                <a:gd name="connsiteY1-82" fmla="*/ 126926 h 226429"/>
                <a:gd name="connsiteX2-83" fmla="*/ 734340 w 734340"/>
                <a:gd name="connsiteY2-84" fmla="*/ 226430 h 226429"/>
                <a:gd name="connsiteX0-85" fmla="*/ 32771 w 745590"/>
                <a:gd name="connsiteY0-86" fmla="*/ 1 h 180036"/>
                <a:gd name="connsiteX1-87" fmla="*/ 104163 w 745590"/>
                <a:gd name="connsiteY1-88" fmla="*/ 126926 h 180036"/>
                <a:gd name="connsiteX2-89" fmla="*/ 745590 w 745590"/>
                <a:gd name="connsiteY2-90" fmla="*/ 180036 h 1800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45590" h="180036">
                  <a:moveTo>
                    <a:pt x="32771" y="1"/>
                  </a:moveTo>
                  <a:cubicBezTo>
                    <a:pt x="-9707" y="70718"/>
                    <a:pt x="-32519" y="108613"/>
                    <a:pt x="104163" y="126926"/>
                  </a:cubicBezTo>
                  <a:cubicBezTo>
                    <a:pt x="207022" y="159300"/>
                    <a:pt x="644846" y="172896"/>
                    <a:pt x="745590" y="180036"/>
                  </a:cubicBezTo>
                </a:path>
              </a:pathLst>
            </a:cu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2" name="组合 351"/>
          <p:cNvGrpSpPr/>
          <p:nvPr/>
        </p:nvGrpSpPr>
        <p:grpSpPr>
          <a:xfrm rot="6713443">
            <a:off x="7239383" y="3823259"/>
            <a:ext cx="541755" cy="208771"/>
            <a:chOff x="4072754" y="2336442"/>
            <a:chExt cx="677997" cy="316723"/>
          </a:xfrm>
        </p:grpSpPr>
        <p:sp>
          <p:nvSpPr>
            <p:cNvPr id="353" name="任意多边形: 形状 26"/>
            <p:cNvSpPr/>
            <p:nvPr/>
          </p:nvSpPr>
          <p:spPr>
            <a:xfrm rot="10540049">
              <a:off x="4100667" y="2569773"/>
              <a:ext cx="650084" cy="8339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7103 w 692188"/>
                <a:gd name="connsiteY0-2" fmla="*/ 0 h 218209"/>
                <a:gd name="connsiteX1-3" fmla="*/ 90230 w 692188"/>
                <a:gd name="connsiteY1-4" fmla="*/ 135082 h 218209"/>
                <a:gd name="connsiteX2-5" fmla="*/ 666418 w 692188"/>
                <a:gd name="connsiteY2-6" fmla="*/ 158137 h 218209"/>
                <a:gd name="connsiteX3-7" fmla="*/ 599385 w 692188"/>
                <a:gd name="connsiteY3-8" fmla="*/ 218209 h 218209"/>
                <a:gd name="connsiteX4-9" fmla="*/ 599385 w 692188"/>
                <a:gd name="connsiteY4-10" fmla="*/ 218209 h 218209"/>
                <a:gd name="connsiteX0-11" fmla="*/ 7103 w 804262"/>
                <a:gd name="connsiteY0-12" fmla="*/ 0 h 418066"/>
                <a:gd name="connsiteX1-13" fmla="*/ 90230 w 804262"/>
                <a:gd name="connsiteY1-14" fmla="*/ 135082 h 418066"/>
                <a:gd name="connsiteX2-15" fmla="*/ 666418 w 804262"/>
                <a:gd name="connsiteY2-16" fmla="*/ 158137 h 418066"/>
                <a:gd name="connsiteX3-17" fmla="*/ 599385 w 804262"/>
                <a:gd name="connsiteY3-18" fmla="*/ 218209 h 418066"/>
                <a:gd name="connsiteX4-19" fmla="*/ 804262 w 804262"/>
                <a:gd name="connsiteY4-20" fmla="*/ 418065 h 418066"/>
                <a:gd name="connsiteX0-21" fmla="*/ 7103 w 804262"/>
                <a:gd name="connsiteY0-22" fmla="*/ 0 h 418064"/>
                <a:gd name="connsiteX1-23" fmla="*/ 90230 w 804262"/>
                <a:gd name="connsiteY1-24" fmla="*/ 135082 h 418064"/>
                <a:gd name="connsiteX2-25" fmla="*/ 666418 w 804262"/>
                <a:gd name="connsiteY2-26" fmla="*/ 158137 h 418064"/>
                <a:gd name="connsiteX3-27" fmla="*/ 649061 w 804262"/>
                <a:gd name="connsiteY3-28" fmla="*/ 234353 h 418064"/>
                <a:gd name="connsiteX4-29" fmla="*/ 804262 w 804262"/>
                <a:gd name="connsiteY4-30" fmla="*/ 418065 h 418064"/>
                <a:gd name="connsiteX0-31" fmla="*/ 7103 w 703746"/>
                <a:gd name="connsiteY0-32" fmla="*/ 0 h 234354"/>
                <a:gd name="connsiteX1-33" fmla="*/ 90230 w 703746"/>
                <a:gd name="connsiteY1-34" fmla="*/ 135082 h 234354"/>
                <a:gd name="connsiteX2-35" fmla="*/ 666418 w 703746"/>
                <a:gd name="connsiteY2-36" fmla="*/ 158137 h 234354"/>
                <a:gd name="connsiteX3-37" fmla="*/ 649061 w 703746"/>
                <a:gd name="connsiteY3-38" fmla="*/ 234353 h 234354"/>
                <a:gd name="connsiteX0-39" fmla="*/ 7103 w 708469"/>
                <a:gd name="connsiteY0-40" fmla="*/ 0 h 249688"/>
                <a:gd name="connsiteX1-41" fmla="*/ 90230 w 708469"/>
                <a:gd name="connsiteY1-42" fmla="*/ 135082 h 249688"/>
                <a:gd name="connsiteX2-43" fmla="*/ 666418 w 708469"/>
                <a:gd name="connsiteY2-44" fmla="*/ 158137 h 249688"/>
                <a:gd name="connsiteX3-45" fmla="*/ 664513 w 708469"/>
                <a:gd name="connsiteY3-46" fmla="*/ 249688 h 249688"/>
                <a:gd name="connsiteX0-47" fmla="*/ 1435 w 767430"/>
                <a:gd name="connsiteY0-48" fmla="*/ -1 h 200383"/>
                <a:gd name="connsiteX1-49" fmla="*/ 149191 w 767430"/>
                <a:gd name="connsiteY1-50" fmla="*/ 85777 h 200383"/>
                <a:gd name="connsiteX2-51" fmla="*/ 725379 w 767430"/>
                <a:gd name="connsiteY2-52" fmla="*/ 108832 h 200383"/>
                <a:gd name="connsiteX3-53" fmla="*/ 723474 w 767430"/>
                <a:gd name="connsiteY3-54" fmla="*/ 200383 h 200383"/>
                <a:gd name="connsiteX0-55" fmla="*/ 1067 w 787985"/>
                <a:gd name="connsiteY0-56" fmla="*/ 0 h 182754"/>
                <a:gd name="connsiteX1-57" fmla="*/ 169746 w 787985"/>
                <a:gd name="connsiteY1-58" fmla="*/ 68148 h 182754"/>
                <a:gd name="connsiteX2-59" fmla="*/ 745934 w 787985"/>
                <a:gd name="connsiteY2-60" fmla="*/ 91203 h 182754"/>
                <a:gd name="connsiteX3-61" fmla="*/ 744029 w 787985"/>
                <a:gd name="connsiteY3-62" fmla="*/ 182754 h 182754"/>
                <a:gd name="connsiteX0-63" fmla="*/ 0 w 786918"/>
                <a:gd name="connsiteY0-64" fmla="*/ 0 h 182754"/>
                <a:gd name="connsiteX1-65" fmla="*/ 168679 w 786918"/>
                <a:gd name="connsiteY1-66" fmla="*/ 68148 h 182754"/>
                <a:gd name="connsiteX2-67" fmla="*/ 744867 w 786918"/>
                <a:gd name="connsiteY2-68" fmla="*/ 91203 h 182754"/>
                <a:gd name="connsiteX3-69" fmla="*/ 742962 w 786918"/>
                <a:gd name="connsiteY3-70" fmla="*/ 182754 h 182754"/>
                <a:gd name="connsiteX0-71" fmla="*/ 0 w 786918"/>
                <a:gd name="connsiteY0-72" fmla="*/ 110 h 182864"/>
                <a:gd name="connsiteX1-73" fmla="*/ 168679 w 786918"/>
                <a:gd name="connsiteY1-74" fmla="*/ 68258 h 182864"/>
                <a:gd name="connsiteX2-75" fmla="*/ 744867 w 786918"/>
                <a:gd name="connsiteY2-76" fmla="*/ 91313 h 182864"/>
                <a:gd name="connsiteX3-77" fmla="*/ 742962 w 786918"/>
                <a:gd name="connsiteY3-78" fmla="*/ 182864 h 182864"/>
                <a:gd name="connsiteX0-79" fmla="*/ 0 w 786918"/>
                <a:gd name="connsiteY0-80" fmla="*/ 0 h 182754"/>
                <a:gd name="connsiteX1-81" fmla="*/ 168679 w 786918"/>
                <a:gd name="connsiteY1-82" fmla="*/ 68148 h 182754"/>
                <a:gd name="connsiteX2-83" fmla="*/ 744867 w 786918"/>
                <a:gd name="connsiteY2-84" fmla="*/ 91203 h 182754"/>
                <a:gd name="connsiteX3-85" fmla="*/ 742962 w 786918"/>
                <a:gd name="connsiteY3-86" fmla="*/ 182754 h 182754"/>
                <a:gd name="connsiteX0-87" fmla="*/ 0 w 787244"/>
                <a:gd name="connsiteY0-88" fmla="*/ 0 h 182754"/>
                <a:gd name="connsiteX1-89" fmla="*/ 164274 w 787244"/>
                <a:gd name="connsiteY1-90" fmla="*/ 30614 h 182754"/>
                <a:gd name="connsiteX2-91" fmla="*/ 744867 w 787244"/>
                <a:gd name="connsiteY2-92" fmla="*/ 91203 h 182754"/>
                <a:gd name="connsiteX3-93" fmla="*/ 742962 w 787244"/>
                <a:gd name="connsiteY3-94" fmla="*/ 182754 h 182754"/>
                <a:gd name="connsiteX0-95" fmla="*/ 0 w 622970"/>
                <a:gd name="connsiteY0-96" fmla="*/ 0 h 152140"/>
                <a:gd name="connsiteX1-97" fmla="*/ 580593 w 622970"/>
                <a:gd name="connsiteY1-98" fmla="*/ 60589 h 152140"/>
                <a:gd name="connsiteX2-99" fmla="*/ 578688 w 622970"/>
                <a:gd name="connsiteY2-100" fmla="*/ 152140 h 152140"/>
                <a:gd name="connsiteX0-101" fmla="*/ 0 w 775994"/>
                <a:gd name="connsiteY0-102" fmla="*/ -1 h 166133"/>
                <a:gd name="connsiteX1-103" fmla="*/ 723065 w 775994"/>
                <a:gd name="connsiteY1-104" fmla="*/ 74582 h 166133"/>
                <a:gd name="connsiteX2-105" fmla="*/ 721160 w 775994"/>
                <a:gd name="connsiteY2-106" fmla="*/ 166133 h 166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75994" h="166133">
                  <a:moveTo>
                    <a:pt x="0" y="-1"/>
                  </a:moveTo>
                  <a:cubicBezTo>
                    <a:pt x="124144" y="15199"/>
                    <a:pt x="602872" y="46893"/>
                    <a:pt x="723065" y="74582"/>
                  </a:cubicBezTo>
                  <a:cubicBezTo>
                    <a:pt x="843258" y="102271"/>
                    <a:pt x="721160" y="166133"/>
                    <a:pt x="721160" y="166133"/>
                  </a:cubicBezTo>
                </a:path>
              </a:pathLst>
            </a:cu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4" name="任意多边形: 形状 26"/>
            <p:cNvSpPr/>
            <p:nvPr/>
          </p:nvSpPr>
          <p:spPr>
            <a:xfrm rot="10540049">
              <a:off x="4130280" y="2473174"/>
              <a:ext cx="587539" cy="13088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5562 w 687495"/>
                <a:gd name="connsiteY0-2" fmla="*/ 0 h 218209"/>
                <a:gd name="connsiteX1-3" fmla="*/ 88689 w 687495"/>
                <a:gd name="connsiteY1-4" fmla="*/ 135082 h 218209"/>
                <a:gd name="connsiteX2-5" fmla="*/ 618626 w 687495"/>
                <a:gd name="connsiteY2-6" fmla="*/ 155864 h 218209"/>
                <a:gd name="connsiteX3-7" fmla="*/ 678732 w 687495"/>
                <a:gd name="connsiteY3-8" fmla="*/ 199374 h 218209"/>
                <a:gd name="connsiteX4-9" fmla="*/ 597844 w 687495"/>
                <a:gd name="connsiteY4-10" fmla="*/ 218209 h 218209"/>
                <a:gd name="connsiteX5" fmla="*/ 597844 w 687495"/>
                <a:gd name="connsiteY5" fmla="*/ 218209 h 218209"/>
                <a:gd name="connsiteX0-11" fmla="*/ 5562 w 687494"/>
                <a:gd name="connsiteY0-12" fmla="*/ 0 h 246265"/>
                <a:gd name="connsiteX1-13" fmla="*/ 88689 w 687494"/>
                <a:gd name="connsiteY1-14" fmla="*/ 135082 h 246265"/>
                <a:gd name="connsiteX2-15" fmla="*/ 618626 w 687494"/>
                <a:gd name="connsiteY2-16" fmla="*/ 155864 h 246265"/>
                <a:gd name="connsiteX3-17" fmla="*/ 678732 w 687494"/>
                <a:gd name="connsiteY3-18" fmla="*/ 199374 h 246265"/>
                <a:gd name="connsiteX4-19" fmla="*/ 597844 w 687494"/>
                <a:gd name="connsiteY4-20" fmla="*/ 218209 h 246265"/>
                <a:gd name="connsiteX5-21" fmla="*/ 634907 w 687494"/>
                <a:gd name="connsiteY5-22" fmla="*/ 246266 h 246265"/>
                <a:gd name="connsiteX0-23" fmla="*/ 5562 w 687494"/>
                <a:gd name="connsiteY0-24" fmla="*/ 0 h 218209"/>
                <a:gd name="connsiteX1-25" fmla="*/ 88689 w 687494"/>
                <a:gd name="connsiteY1-26" fmla="*/ 135082 h 218209"/>
                <a:gd name="connsiteX2-27" fmla="*/ 618626 w 687494"/>
                <a:gd name="connsiteY2-28" fmla="*/ 155864 h 218209"/>
                <a:gd name="connsiteX3-29" fmla="*/ 678732 w 687494"/>
                <a:gd name="connsiteY3-30" fmla="*/ 199374 h 218209"/>
                <a:gd name="connsiteX4-31" fmla="*/ 597844 w 687494"/>
                <a:gd name="connsiteY4-32" fmla="*/ 218209 h 218209"/>
                <a:gd name="connsiteX0-33" fmla="*/ 5562 w 687494"/>
                <a:gd name="connsiteY0-34" fmla="*/ 0 h 232885"/>
                <a:gd name="connsiteX1-35" fmla="*/ 88689 w 687494"/>
                <a:gd name="connsiteY1-36" fmla="*/ 135082 h 232885"/>
                <a:gd name="connsiteX2-37" fmla="*/ 618626 w 687494"/>
                <a:gd name="connsiteY2-38" fmla="*/ 155864 h 232885"/>
                <a:gd name="connsiteX3-39" fmla="*/ 678732 w 687494"/>
                <a:gd name="connsiteY3-40" fmla="*/ 199374 h 232885"/>
                <a:gd name="connsiteX4-41" fmla="*/ 635491 w 687494"/>
                <a:gd name="connsiteY4-42" fmla="*/ 232886 h 232885"/>
                <a:gd name="connsiteX0-43" fmla="*/ 5562 w 684304"/>
                <a:gd name="connsiteY0-44" fmla="*/ 0 h 232887"/>
                <a:gd name="connsiteX1-45" fmla="*/ 88689 w 684304"/>
                <a:gd name="connsiteY1-46" fmla="*/ 135082 h 232887"/>
                <a:gd name="connsiteX2-47" fmla="*/ 618626 w 684304"/>
                <a:gd name="connsiteY2-48" fmla="*/ 155864 h 232887"/>
                <a:gd name="connsiteX3-49" fmla="*/ 673743 w 684304"/>
                <a:gd name="connsiteY3-50" fmla="*/ 175223 h 232887"/>
                <a:gd name="connsiteX4-51" fmla="*/ 635491 w 684304"/>
                <a:gd name="connsiteY4-52" fmla="*/ 232886 h 232887"/>
                <a:gd name="connsiteX0-53" fmla="*/ 5562 w 684305"/>
                <a:gd name="connsiteY0-54" fmla="*/ 0 h 247245"/>
                <a:gd name="connsiteX1-55" fmla="*/ 88689 w 684305"/>
                <a:gd name="connsiteY1-56" fmla="*/ 135082 h 247245"/>
                <a:gd name="connsiteX2-57" fmla="*/ 618626 w 684305"/>
                <a:gd name="connsiteY2-58" fmla="*/ 155864 h 247245"/>
                <a:gd name="connsiteX3-59" fmla="*/ 673743 w 684305"/>
                <a:gd name="connsiteY3-60" fmla="*/ 175223 h 247245"/>
                <a:gd name="connsiteX4-61" fmla="*/ 642924 w 684305"/>
                <a:gd name="connsiteY4-62" fmla="*/ 247244 h 247245"/>
                <a:gd name="connsiteX0-63" fmla="*/ 5562 w 694353"/>
                <a:gd name="connsiteY0-64" fmla="*/ 0 h 247243"/>
                <a:gd name="connsiteX1-65" fmla="*/ 88689 w 694353"/>
                <a:gd name="connsiteY1-66" fmla="*/ 135082 h 247243"/>
                <a:gd name="connsiteX2-67" fmla="*/ 618626 w 694353"/>
                <a:gd name="connsiteY2-68" fmla="*/ 155864 h 247243"/>
                <a:gd name="connsiteX3-69" fmla="*/ 688610 w 694353"/>
                <a:gd name="connsiteY3-70" fmla="*/ 203941 h 247243"/>
                <a:gd name="connsiteX4-71" fmla="*/ 642924 w 694353"/>
                <a:gd name="connsiteY4-72" fmla="*/ 247244 h 247243"/>
                <a:gd name="connsiteX0-73" fmla="*/ 5562 w 688656"/>
                <a:gd name="connsiteY0-74" fmla="*/ 0 h 247245"/>
                <a:gd name="connsiteX1-75" fmla="*/ 88689 w 688656"/>
                <a:gd name="connsiteY1-76" fmla="*/ 135082 h 247245"/>
                <a:gd name="connsiteX2-77" fmla="*/ 618626 w 688656"/>
                <a:gd name="connsiteY2-78" fmla="*/ 155864 h 247245"/>
                <a:gd name="connsiteX3-79" fmla="*/ 688610 w 688656"/>
                <a:gd name="connsiteY3-80" fmla="*/ 203941 h 247245"/>
                <a:gd name="connsiteX4-81" fmla="*/ 642924 w 688656"/>
                <a:gd name="connsiteY4-82" fmla="*/ 247244 h 247245"/>
                <a:gd name="connsiteX0-83" fmla="*/ 5562 w 688655"/>
                <a:gd name="connsiteY0-84" fmla="*/ 0 h 247243"/>
                <a:gd name="connsiteX1-85" fmla="*/ 88689 w 688655"/>
                <a:gd name="connsiteY1-86" fmla="*/ 135082 h 247243"/>
                <a:gd name="connsiteX2-87" fmla="*/ 618626 w 688655"/>
                <a:gd name="connsiteY2-88" fmla="*/ 155864 h 247243"/>
                <a:gd name="connsiteX3-89" fmla="*/ 688610 w 688655"/>
                <a:gd name="connsiteY3-90" fmla="*/ 203941 h 247243"/>
                <a:gd name="connsiteX4-91" fmla="*/ 642924 w 688655"/>
                <a:gd name="connsiteY4-92" fmla="*/ 247244 h 247243"/>
                <a:gd name="connsiteX0-93" fmla="*/ 5562 w 688655"/>
                <a:gd name="connsiteY0-94" fmla="*/ 0 h 203941"/>
                <a:gd name="connsiteX1-95" fmla="*/ 88689 w 688655"/>
                <a:gd name="connsiteY1-96" fmla="*/ 135082 h 203941"/>
                <a:gd name="connsiteX2-97" fmla="*/ 618626 w 688655"/>
                <a:gd name="connsiteY2-98" fmla="*/ 155864 h 203941"/>
                <a:gd name="connsiteX3-99" fmla="*/ 688610 w 688655"/>
                <a:gd name="connsiteY3-100" fmla="*/ 203941 h 203941"/>
                <a:gd name="connsiteX0-101" fmla="*/ 5562 w 677530"/>
                <a:gd name="connsiteY0-102" fmla="*/ 0 h 242131"/>
                <a:gd name="connsiteX1-103" fmla="*/ 88689 w 677530"/>
                <a:gd name="connsiteY1-104" fmla="*/ 135082 h 242131"/>
                <a:gd name="connsiteX2-105" fmla="*/ 618626 w 677530"/>
                <a:gd name="connsiteY2-106" fmla="*/ 155864 h 242131"/>
                <a:gd name="connsiteX3-107" fmla="*/ 670817 w 677530"/>
                <a:gd name="connsiteY3-108" fmla="*/ 242131 h 242131"/>
                <a:gd name="connsiteX0-109" fmla="*/ 5562 w 664333"/>
                <a:gd name="connsiteY0-110" fmla="*/ 0 h 238712"/>
                <a:gd name="connsiteX1-111" fmla="*/ 88689 w 664333"/>
                <a:gd name="connsiteY1-112" fmla="*/ 135082 h 238712"/>
                <a:gd name="connsiteX2-113" fmla="*/ 618626 w 664333"/>
                <a:gd name="connsiteY2-114" fmla="*/ 155864 h 238712"/>
                <a:gd name="connsiteX3-115" fmla="*/ 642752 w 664333"/>
                <a:gd name="connsiteY3-116" fmla="*/ 238712 h 238712"/>
                <a:gd name="connsiteX0-117" fmla="*/ 5562 w 711991"/>
                <a:gd name="connsiteY0-118" fmla="*/ 0 h 314413"/>
                <a:gd name="connsiteX1-119" fmla="*/ 88689 w 711991"/>
                <a:gd name="connsiteY1-120" fmla="*/ 135082 h 314413"/>
                <a:gd name="connsiteX2-121" fmla="*/ 618626 w 711991"/>
                <a:gd name="connsiteY2-122" fmla="*/ 155864 h 314413"/>
                <a:gd name="connsiteX3-123" fmla="*/ 711991 w 711991"/>
                <a:gd name="connsiteY3-124" fmla="*/ 314414 h 314413"/>
                <a:gd name="connsiteX0-125" fmla="*/ 5562 w 665363"/>
                <a:gd name="connsiteY0-126" fmla="*/ 0 h 272655"/>
                <a:gd name="connsiteX1-127" fmla="*/ 88689 w 665363"/>
                <a:gd name="connsiteY1-128" fmla="*/ 135082 h 272655"/>
                <a:gd name="connsiteX2-129" fmla="*/ 618626 w 665363"/>
                <a:gd name="connsiteY2-130" fmla="*/ 155864 h 272655"/>
                <a:gd name="connsiteX3-131" fmla="*/ 645298 w 665363"/>
                <a:gd name="connsiteY3-132" fmla="*/ 272656 h 272655"/>
                <a:gd name="connsiteX0-133" fmla="*/ 5562 w 676446"/>
                <a:gd name="connsiteY0-134" fmla="*/ 0 h 272657"/>
                <a:gd name="connsiteX1-135" fmla="*/ 88689 w 676446"/>
                <a:gd name="connsiteY1-136" fmla="*/ 135082 h 272657"/>
                <a:gd name="connsiteX2-137" fmla="*/ 618626 w 676446"/>
                <a:gd name="connsiteY2-138" fmla="*/ 155864 h 272657"/>
                <a:gd name="connsiteX3-139" fmla="*/ 645298 w 676446"/>
                <a:gd name="connsiteY3-140" fmla="*/ 272656 h 272657"/>
                <a:gd name="connsiteX0-141" fmla="*/ 20123 w 691007"/>
                <a:gd name="connsiteY0-142" fmla="*/ 0 h 272655"/>
                <a:gd name="connsiteX1-143" fmla="*/ 103250 w 691007"/>
                <a:gd name="connsiteY1-144" fmla="*/ 135082 h 272655"/>
                <a:gd name="connsiteX2-145" fmla="*/ 633187 w 691007"/>
                <a:gd name="connsiteY2-146" fmla="*/ 155864 h 272655"/>
                <a:gd name="connsiteX3-147" fmla="*/ 659859 w 691007"/>
                <a:gd name="connsiteY3-148" fmla="*/ 272656 h 272655"/>
                <a:gd name="connsiteX0-149" fmla="*/ 17841 w 701337"/>
                <a:gd name="connsiteY0-150" fmla="*/ 1 h 260740"/>
                <a:gd name="connsiteX1-151" fmla="*/ 113580 w 701337"/>
                <a:gd name="connsiteY1-152" fmla="*/ 123165 h 260740"/>
                <a:gd name="connsiteX2-153" fmla="*/ 643517 w 701337"/>
                <a:gd name="connsiteY2-154" fmla="*/ 143947 h 260740"/>
                <a:gd name="connsiteX3-155" fmla="*/ 670189 w 701337"/>
                <a:gd name="connsiteY3-156" fmla="*/ 260739 h 2607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01337" h="260740">
                  <a:moveTo>
                    <a:pt x="17841" y="1"/>
                  </a:moveTo>
                  <a:cubicBezTo>
                    <a:pt x="-24636" y="70720"/>
                    <a:pt x="9301" y="99174"/>
                    <a:pt x="113580" y="123165"/>
                  </a:cubicBezTo>
                  <a:cubicBezTo>
                    <a:pt x="217859" y="147156"/>
                    <a:pt x="525421" y="101115"/>
                    <a:pt x="643517" y="143947"/>
                  </a:cubicBezTo>
                  <a:cubicBezTo>
                    <a:pt x="761613" y="186779"/>
                    <a:pt x="660646" y="225217"/>
                    <a:pt x="670189" y="260739"/>
                  </a:cubicBezTo>
                </a:path>
              </a:pathLst>
            </a:cu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5" name="任意多边形: 形状 26"/>
            <p:cNvSpPr/>
            <p:nvPr/>
          </p:nvSpPr>
          <p:spPr>
            <a:xfrm rot="10540049">
              <a:off x="4144227" y="2399377"/>
              <a:ext cx="558447" cy="10953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20556 w 666610"/>
                <a:gd name="connsiteY0-2" fmla="*/ 0 h 218209"/>
                <a:gd name="connsiteX1-3" fmla="*/ 103683 w 666610"/>
                <a:gd name="connsiteY1-4" fmla="*/ 135082 h 218209"/>
                <a:gd name="connsiteX2-5" fmla="*/ 633620 w 666610"/>
                <a:gd name="connsiteY2-6" fmla="*/ 155864 h 218209"/>
                <a:gd name="connsiteX3-7" fmla="*/ 612838 w 666610"/>
                <a:gd name="connsiteY3-8" fmla="*/ 218209 h 218209"/>
                <a:gd name="connsiteX4-9" fmla="*/ 612838 w 666610"/>
                <a:gd name="connsiteY4-10" fmla="*/ 218209 h 2182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6610" h="218209">
                  <a:moveTo>
                    <a:pt x="20556" y="0"/>
                  </a:moveTo>
                  <a:cubicBezTo>
                    <a:pt x="-22901" y="47056"/>
                    <a:pt x="1506" y="109105"/>
                    <a:pt x="103683" y="135082"/>
                  </a:cubicBezTo>
                  <a:cubicBezTo>
                    <a:pt x="205860" y="161059"/>
                    <a:pt x="548761" y="142010"/>
                    <a:pt x="633620" y="155864"/>
                  </a:cubicBezTo>
                  <a:cubicBezTo>
                    <a:pt x="718479" y="169718"/>
                    <a:pt x="612838" y="218209"/>
                    <a:pt x="612838" y="218209"/>
                  </a:cubicBezTo>
                  <a:lnTo>
                    <a:pt x="612838" y="218209"/>
                  </a:lnTo>
                </a:path>
              </a:pathLst>
            </a:cu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6" name="任意多边形: 形状 26"/>
            <p:cNvSpPr/>
            <p:nvPr/>
          </p:nvSpPr>
          <p:spPr>
            <a:xfrm rot="10540049">
              <a:off x="4072754" y="2336442"/>
              <a:ext cx="624613" cy="90371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4572 w 623888"/>
                <a:gd name="connsiteY0-2" fmla="*/ 0 h 218209"/>
                <a:gd name="connsiteX1-3" fmla="*/ 87699 w 623888"/>
                <a:gd name="connsiteY1-4" fmla="*/ 135082 h 218209"/>
                <a:gd name="connsiteX2-5" fmla="*/ 581846 w 623888"/>
                <a:gd name="connsiteY2-6" fmla="*/ 144776 h 218209"/>
                <a:gd name="connsiteX3-7" fmla="*/ 596854 w 623888"/>
                <a:gd name="connsiteY3-8" fmla="*/ 218209 h 218209"/>
                <a:gd name="connsiteX4-9" fmla="*/ 596854 w 623888"/>
                <a:gd name="connsiteY4-10" fmla="*/ 218209 h 218209"/>
                <a:gd name="connsiteX0-11" fmla="*/ 4572 w 623887"/>
                <a:gd name="connsiteY0-12" fmla="*/ 0 h 218209"/>
                <a:gd name="connsiteX1-13" fmla="*/ 87699 w 623887"/>
                <a:gd name="connsiteY1-14" fmla="*/ 135082 h 218209"/>
                <a:gd name="connsiteX2-15" fmla="*/ 581846 w 623887"/>
                <a:gd name="connsiteY2-16" fmla="*/ 144776 h 218209"/>
                <a:gd name="connsiteX3-17" fmla="*/ 596854 w 623887"/>
                <a:gd name="connsiteY3-18" fmla="*/ 218209 h 218209"/>
                <a:gd name="connsiteX4-19" fmla="*/ 585412 w 623887"/>
                <a:gd name="connsiteY4-20" fmla="*/ 203364 h 218209"/>
                <a:gd name="connsiteX0-21" fmla="*/ 18961 w 638276"/>
                <a:gd name="connsiteY0-22" fmla="*/ 0 h 218209"/>
                <a:gd name="connsiteX1-23" fmla="*/ 102088 w 638276"/>
                <a:gd name="connsiteY1-24" fmla="*/ 135082 h 218209"/>
                <a:gd name="connsiteX2-25" fmla="*/ 596235 w 638276"/>
                <a:gd name="connsiteY2-26" fmla="*/ 144776 h 218209"/>
                <a:gd name="connsiteX3-27" fmla="*/ 611243 w 638276"/>
                <a:gd name="connsiteY3-28" fmla="*/ 218209 h 218209"/>
                <a:gd name="connsiteX4-29" fmla="*/ 599801 w 638276"/>
                <a:gd name="connsiteY4-30" fmla="*/ 203364 h 218209"/>
                <a:gd name="connsiteX0-31" fmla="*/ 21317 w 628897"/>
                <a:gd name="connsiteY0-32" fmla="*/ 1 h 210053"/>
                <a:gd name="connsiteX1-33" fmla="*/ 92709 w 628897"/>
                <a:gd name="connsiteY1-34" fmla="*/ 126926 h 210053"/>
                <a:gd name="connsiteX2-35" fmla="*/ 586856 w 628897"/>
                <a:gd name="connsiteY2-36" fmla="*/ 136620 h 210053"/>
                <a:gd name="connsiteX3-37" fmla="*/ 601864 w 628897"/>
                <a:gd name="connsiteY3-38" fmla="*/ 210053 h 210053"/>
                <a:gd name="connsiteX4-39" fmla="*/ 590422 w 628897"/>
                <a:gd name="connsiteY4-40" fmla="*/ 195208 h 210053"/>
                <a:gd name="connsiteX0-41" fmla="*/ 21317 w 628897"/>
                <a:gd name="connsiteY0-42" fmla="*/ -1 h 210051"/>
                <a:gd name="connsiteX1-43" fmla="*/ 92709 w 628897"/>
                <a:gd name="connsiteY1-44" fmla="*/ 126924 h 210051"/>
                <a:gd name="connsiteX2-45" fmla="*/ 586856 w 628897"/>
                <a:gd name="connsiteY2-46" fmla="*/ 136618 h 210051"/>
                <a:gd name="connsiteX3-47" fmla="*/ 601864 w 628897"/>
                <a:gd name="connsiteY3-48" fmla="*/ 210051 h 210051"/>
                <a:gd name="connsiteX0-49" fmla="*/ 21317 w 586856"/>
                <a:gd name="connsiteY0-50" fmla="*/ 1 h 136621"/>
                <a:gd name="connsiteX1-51" fmla="*/ 92709 w 586856"/>
                <a:gd name="connsiteY1-52" fmla="*/ 126926 h 136621"/>
                <a:gd name="connsiteX2-53" fmla="*/ 586856 w 586856"/>
                <a:gd name="connsiteY2-54" fmla="*/ 136620 h 136621"/>
                <a:gd name="connsiteX0-55" fmla="*/ 23301 w 640457"/>
                <a:gd name="connsiteY0-56" fmla="*/ -1 h 194241"/>
                <a:gd name="connsiteX1-57" fmla="*/ 94693 w 640457"/>
                <a:gd name="connsiteY1-58" fmla="*/ 126924 h 194241"/>
                <a:gd name="connsiteX2-59" fmla="*/ 640456 w 640457"/>
                <a:gd name="connsiteY2-60" fmla="*/ 194242 h 194241"/>
                <a:gd name="connsiteX0-61" fmla="*/ 23301 w 640456"/>
                <a:gd name="connsiteY0-62" fmla="*/ 1 h 200002"/>
                <a:gd name="connsiteX1-63" fmla="*/ 94693 w 640456"/>
                <a:gd name="connsiteY1-64" fmla="*/ 126926 h 200002"/>
                <a:gd name="connsiteX2-65" fmla="*/ 640456 w 640456"/>
                <a:gd name="connsiteY2-66" fmla="*/ 194244 h 200002"/>
                <a:gd name="connsiteX0-67" fmla="*/ 23301 w 724870"/>
                <a:gd name="connsiteY0-68" fmla="*/ 1 h 230533"/>
                <a:gd name="connsiteX1-69" fmla="*/ 94693 w 724870"/>
                <a:gd name="connsiteY1-70" fmla="*/ 126926 h 230533"/>
                <a:gd name="connsiteX2-71" fmla="*/ 724870 w 724870"/>
                <a:gd name="connsiteY2-72" fmla="*/ 226430 h 230533"/>
                <a:gd name="connsiteX0-73" fmla="*/ 23301 w 724870"/>
                <a:gd name="connsiteY0-74" fmla="*/ 1 h 226429"/>
                <a:gd name="connsiteX1-75" fmla="*/ 94693 w 724870"/>
                <a:gd name="connsiteY1-76" fmla="*/ 126926 h 226429"/>
                <a:gd name="connsiteX2-77" fmla="*/ 724870 w 724870"/>
                <a:gd name="connsiteY2-78" fmla="*/ 226430 h 226429"/>
                <a:gd name="connsiteX0-79" fmla="*/ 32771 w 734340"/>
                <a:gd name="connsiteY0-80" fmla="*/ 1 h 226429"/>
                <a:gd name="connsiteX1-81" fmla="*/ 104163 w 734340"/>
                <a:gd name="connsiteY1-82" fmla="*/ 126926 h 226429"/>
                <a:gd name="connsiteX2-83" fmla="*/ 734340 w 734340"/>
                <a:gd name="connsiteY2-84" fmla="*/ 226430 h 226429"/>
                <a:gd name="connsiteX0-85" fmla="*/ 32771 w 745590"/>
                <a:gd name="connsiteY0-86" fmla="*/ 1 h 180036"/>
                <a:gd name="connsiteX1-87" fmla="*/ 104163 w 745590"/>
                <a:gd name="connsiteY1-88" fmla="*/ 126926 h 180036"/>
                <a:gd name="connsiteX2-89" fmla="*/ 745590 w 745590"/>
                <a:gd name="connsiteY2-90" fmla="*/ 180036 h 1800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45590" h="180036">
                  <a:moveTo>
                    <a:pt x="32771" y="1"/>
                  </a:moveTo>
                  <a:cubicBezTo>
                    <a:pt x="-9707" y="70718"/>
                    <a:pt x="-32519" y="108613"/>
                    <a:pt x="104163" y="126926"/>
                  </a:cubicBezTo>
                  <a:cubicBezTo>
                    <a:pt x="207022" y="159300"/>
                    <a:pt x="644846" y="172896"/>
                    <a:pt x="745590" y="180036"/>
                  </a:cubicBezTo>
                </a:path>
              </a:pathLst>
            </a:cu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7" name="组合 356"/>
          <p:cNvGrpSpPr/>
          <p:nvPr/>
        </p:nvGrpSpPr>
        <p:grpSpPr>
          <a:xfrm rot="10800000">
            <a:off x="5828850" y="4802352"/>
            <a:ext cx="541755" cy="208771"/>
            <a:chOff x="4072754" y="2336442"/>
            <a:chExt cx="677997" cy="316723"/>
          </a:xfrm>
        </p:grpSpPr>
        <p:sp>
          <p:nvSpPr>
            <p:cNvPr id="358" name="任意多边形: 形状 26"/>
            <p:cNvSpPr/>
            <p:nvPr/>
          </p:nvSpPr>
          <p:spPr>
            <a:xfrm rot="10540049">
              <a:off x="4100667" y="2569773"/>
              <a:ext cx="650084" cy="8339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7103 w 692188"/>
                <a:gd name="connsiteY0-2" fmla="*/ 0 h 218209"/>
                <a:gd name="connsiteX1-3" fmla="*/ 90230 w 692188"/>
                <a:gd name="connsiteY1-4" fmla="*/ 135082 h 218209"/>
                <a:gd name="connsiteX2-5" fmla="*/ 666418 w 692188"/>
                <a:gd name="connsiteY2-6" fmla="*/ 158137 h 218209"/>
                <a:gd name="connsiteX3-7" fmla="*/ 599385 w 692188"/>
                <a:gd name="connsiteY3-8" fmla="*/ 218209 h 218209"/>
                <a:gd name="connsiteX4-9" fmla="*/ 599385 w 692188"/>
                <a:gd name="connsiteY4-10" fmla="*/ 218209 h 218209"/>
                <a:gd name="connsiteX0-11" fmla="*/ 7103 w 804262"/>
                <a:gd name="connsiteY0-12" fmla="*/ 0 h 418066"/>
                <a:gd name="connsiteX1-13" fmla="*/ 90230 w 804262"/>
                <a:gd name="connsiteY1-14" fmla="*/ 135082 h 418066"/>
                <a:gd name="connsiteX2-15" fmla="*/ 666418 w 804262"/>
                <a:gd name="connsiteY2-16" fmla="*/ 158137 h 418066"/>
                <a:gd name="connsiteX3-17" fmla="*/ 599385 w 804262"/>
                <a:gd name="connsiteY3-18" fmla="*/ 218209 h 418066"/>
                <a:gd name="connsiteX4-19" fmla="*/ 804262 w 804262"/>
                <a:gd name="connsiteY4-20" fmla="*/ 418065 h 418066"/>
                <a:gd name="connsiteX0-21" fmla="*/ 7103 w 804262"/>
                <a:gd name="connsiteY0-22" fmla="*/ 0 h 418064"/>
                <a:gd name="connsiteX1-23" fmla="*/ 90230 w 804262"/>
                <a:gd name="connsiteY1-24" fmla="*/ 135082 h 418064"/>
                <a:gd name="connsiteX2-25" fmla="*/ 666418 w 804262"/>
                <a:gd name="connsiteY2-26" fmla="*/ 158137 h 418064"/>
                <a:gd name="connsiteX3-27" fmla="*/ 649061 w 804262"/>
                <a:gd name="connsiteY3-28" fmla="*/ 234353 h 418064"/>
                <a:gd name="connsiteX4-29" fmla="*/ 804262 w 804262"/>
                <a:gd name="connsiteY4-30" fmla="*/ 418065 h 418064"/>
                <a:gd name="connsiteX0-31" fmla="*/ 7103 w 703746"/>
                <a:gd name="connsiteY0-32" fmla="*/ 0 h 234354"/>
                <a:gd name="connsiteX1-33" fmla="*/ 90230 w 703746"/>
                <a:gd name="connsiteY1-34" fmla="*/ 135082 h 234354"/>
                <a:gd name="connsiteX2-35" fmla="*/ 666418 w 703746"/>
                <a:gd name="connsiteY2-36" fmla="*/ 158137 h 234354"/>
                <a:gd name="connsiteX3-37" fmla="*/ 649061 w 703746"/>
                <a:gd name="connsiteY3-38" fmla="*/ 234353 h 234354"/>
                <a:gd name="connsiteX0-39" fmla="*/ 7103 w 708469"/>
                <a:gd name="connsiteY0-40" fmla="*/ 0 h 249688"/>
                <a:gd name="connsiteX1-41" fmla="*/ 90230 w 708469"/>
                <a:gd name="connsiteY1-42" fmla="*/ 135082 h 249688"/>
                <a:gd name="connsiteX2-43" fmla="*/ 666418 w 708469"/>
                <a:gd name="connsiteY2-44" fmla="*/ 158137 h 249688"/>
                <a:gd name="connsiteX3-45" fmla="*/ 664513 w 708469"/>
                <a:gd name="connsiteY3-46" fmla="*/ 249688 h 249688"/>
                <a:gd name="connsiteX0-47" fmla="*/ 1435 w 767430"/>
                <a:gd name="connsiteY0-48" fmla="*/ -1 h 200383"/>
                <a:gd name="connsiteX1-49" fmla="*/ 149191 w 767430"/>
                <a:gd name="connsiteY1-50" fmla="*/ 85777 h 200383"/>
                <a:gd name="connsiteX2-51" fmla="*/ 725379 w 767430"/>
                <a:gd name="connsiteY2-52" fmla="*/ 108832 h 200383"/>
                <a:gd name="connsiteX3-53" fmla="*/ 723474 w 767430"/>
                <a:gd name="connsiteY3-54" fmla="*/ 200383 h 200383"/>
                <a:gd name="connsiteX0-55" fmla="*/ 1067 w 787985"/>
                <a:gd name="connsiteY0-56" fmla="*/ 0 h 182754"/>
                <a:gd name="connsiteX1-57" fmla="*/ 169746 w 787985"/>
                <a:gd name="connsiteY1-58" fmla="*/ 68148 h 182754"/>
                <a:gd name="connsiteX2-59" fmla="*/ 745934 w 787985"/>
                <a:gd name="connsiteY2-60" fmla="*/ 91203 h 182754"/>
                <a:gd name="connsiteX3-61" fmla="*/ 744029 w 787985"/>
                <a:gd name="connsiteY3-62" fmla="*/ 182754 h 182754"/>
                <a:gd name="connsiteX0-63" fmla="*/ 0 w 786918"/>
                <a:gd name="connsiteY0-64" fmla="*/ 0 h 182754"/>
                <a:gd name="connsiteX1-65" fmla="*/ 168679 w 786918"/>
                <a:gd name="connsiteY1-66" fmla="*/ 68148 h 182754"/>
                <a:gd name="connsiteX2-67" fmla="*/ 744867 w 786918"/>
                <a:gd name="connsiteY2-68" fmla="*/ 91203 h 182754"/>
                <a:gd name="connsiteX3-69" fmla="*/ 742962 w 786918"/>
                <a:gd name="connsiteY3-70" fmla="*/ 182754 h 182754"/>
                <a:gd name="connsiteX0-71" fmla="*/ 0 w 786918"/>
                <a:gd name="connsiteY0-72" fmla="*/ 110 h 182864"/>
                <a:gd name="connsiteX1-73" fmla="*/ 168679 w 786918"/>
                <a:gd name="connsiteY1-74" fmla="*/ 68258 h 182864"/>
                <a:gd name="connsiteX2-75" fmla="*/ 744867 w 786918"/>
                <a:gd name="connsiteY2-76" fmla="*/ 91313 h 182864"/>
                <a:gd name="connsiteX3-77" fmla="*/ 742962 w 786918"/>
                <a:gd name="connsiteY3-78" fmla="*/ 182864 h 182864"/>
                <a:gd name="connsiteX0-79" fmla="*/ 0 w 786918"/>
                <a:gd name="connsiteY0-80" fmla="*/ 0 h 182754"/>
                <a:gd name="connsiteX1-81" fmla="*/ 168679 w 786918"/>
                <a:gd name="connsiteY1-82" fmla="*/ 68148 h 182754"/>
                <a:gd name="connsiteX2-83" fmla="*/ 744867 w 786918"/>
                <a:gd name="connsiteY2-84" fmla="*/ 91203 h 182754"/>
                <a:gd name="connsiteX3-85" fmla="*/ 742962 w 786918"/>
                <a:gd name="connsiteY3-86" fmla="*/ 182754 h 182754"/>
                <a:gd name="connsiteX0-87" fmla="*/ 0 w 787244"/>
                <a:gd name="connsiteY0-88" fmla="*/ 0 h 182754"/>
                <a:gd name="connsiteX1-89" fmla="*/ 164274 w 787244"/>
                <a:gd name="connsiteY1-90" fmla="*/ 30614 h 182754"/>
                <a:gd name="connsiteX2-91" fmla="*/ 744867 w 787244"/>
                <a:gd name="connsiteY2-92" fmla="*/ 91203 h 182754"/>
                <a:gd name="connsiteX3-93" fmla="*/ 742962 w 787244"/>
                <a:gd name="connsiteY3-94" fmla="*/ 182754 h 182754"/>
                <a:gd name="connsiteX0-95" fmla="*/ 0 w 622970"/>
                <a:gd name="connsiteY0-96" fmla="*/ 0 h 152140"/>
                <a:gd name="connsiteX1-97" fmla="*/ 580593 w 622970"/>
                <a:gd name="connsiteY1-98" fmla="*/ 60589 h 152140"/>
                <a:gd name="connsiteX2-99" fmla="*/ 578688 w 622970"/>
                <a:gd name="connsiteY2-100" fmla="*/ 152140 h 152140"/>
                <a:gd name="connsiteX0-101" fmla="*/ 0 w 775994"/>
                <a:gd name="connsiteY0-102" fmla="*/ -1 h 166133"/>
                <a:gd name="connsiteX1-103" fmla="*/ 723065 w 775994"/>
                <a:gd name="connsiteY1-104" fmla="*/ 74582 h 166133"/>
                <a:gd name="connsiteX2-105" fmla="*/ 721160 w 775994"/>
                <a:gd name="connsiteY2-106" fmla="*/ 166133 h 166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75994" h="166133">
                  <a:moveTo>
                    <a:pt x="0" y="-1"/>
                  </a:moveTo>
                  <a:cubicBezTo>
                    <a:pt x="124144" y="15199"/>
                    <a:pt x="602872" y="46893"/>
                    <a:pt x="723065" y="74582"/>
                  </a:cubicBezTo>
                  <a:cubicBezTo>
                    <a:pt x="843258" y="102271"/>
                    <a:pt x="721160" y="166133"/>
                    <a:pt x="721160" y="166133"/>
                  </a:cubicBezTo>
                </a:path>
              </a:pathLst>
            </a:cu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9" name="任意多边形: 形状 26"/>
            <p:cNvSpPr/>
            <p:nvPr/>
          </p:nvSpPr>
          <p:spPr>
            <a:xfrm rot="10540049">
              <a:off x="4130280" y="2473174"/>
              <a:ext cx="587539" cy="13088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5562 w 687495"/>
                <a:gd name="connsiteY0-2" fmla="*/ 0 h 218209"/>
                <a:gd name="connsiteX1-3" fmla="*/ 88689 w 687495"/>
                <a:gd name="connsiteY1-4" fmla="*/ 135082 h 218209"/>
                <a:gd name="connsiteX2-5" fmla="*/ 618626 w 687495"/>
                <a:gd name="connsiteY2-6" fmla="*/ 155864 h 218209"/>
                <a:gd name="connsiteX3-7" fmla="*/ 678732 w 687495"/>
                <a:gd name="connsiteY3-8" fmla="*/ 199374 h 218209"/>
                <a:gd name="connsiteX4-9" fmla="*/ 597844 w 687495"/>
                <a:gd name="connsiteY4-10" fmla="*/ 218209 h 218209"/>
                <a:gd name="connsiteX5" fmla="*/ 597844 w 687495"/>
                <a:gd name="connsiteY5" fmla="*/ 218209 h 218209"/>
                <a:gd name="connsiteX0-11" fmla="*/ 5562 w 687494"/>
                <a:gd name="connsiteY0-12" fmla="*/ 0 h 246265"/>
                <a:gd name="connsiteX1-13" fmla="*/ 88689 w 687494"/>
                <a:gd name="connsiteY1-14" fmla="*/ 135082 h 246265"/>
                <a:gd name="connsiteX2-15" fmla="*/ 618626 w 687494"/>
                <a:gd name="connsiteY2-16" fmla="*/ 155864 h 246265"/>
                <a:gd name="connsiteX3-17" fmla="*/ 678732 w 687494"/>
                <a:gd name="connsiteY3-18" fmla="*/ 199374 h 246265"/>
                <a:gd name="connsiteX4-19" fmla="*/ 597844 w 687494"/>
                <a:gd name="connsiteY4-20" fmla="*/ 218209 h 246265"/>
                <a:gd name="connsiteX5-21" fmla="*/ 634907 w 687494"/>
                <a:gd name="connsiteY5-22" fmla="*/ 246266 h 246265"/>
                <a:gd name="connsiteX0-23" fmla="*/ 5562 w 687494"/>
                <a:gd name="connsiteY0-24" fmla="*/ 0 h 218209"/>
                <a:gd name="connsiteX1-25" fmla="*/ 88689 w 687494"/>
                <a:gd name="connsiteY1-26" fmla="*/ 135082 h 218209"/>
                <a:gd name="connsiteX2-27" fmla="*/ 618626 w 687494"/>
                <a:gd name="connsiteY2-28" fmla="*/ 155864 h 218209"/>
                <a:gd name="connsiteX3-29" fmla="*/ 678732 w 687494"/>
                <a:gd name="connsiteY3-30" fmla="*/ 199374 h 218209"/>
                <a:gd name="connsiteX4-31" fmla="*/ 597844 w 687494"/>
                <a:gd name="connsiteY4-32" fmla="*/ 218209 h 218209"/>
                <a:gd name="connsiteX0-33" fmla="*/ 5562 w 687494"/>
                <a:gd name="connsiteY0-34" fmla="*/ 0 h 232885"/>
                <a:gd name="connsiteX1-35" fmla="*/ 88689 w 687494"/>
                <a:gd name="connsiteY1-36" fmla="*/ 135082 h 232885"/>
                <a:gd name="connsiteX2-37" fmla="*/ 618626 w 687494"/>
                <a:gd name="connsiteY2-38" fmla="*/ 155864 h 232885"/>
                <a:gd name="connsiteX3-39" fmla="*/ 678732 w 687494"/>
                <a:gd name="connsiteY3-40" fmla="*/ 199374 h 232885"/>
                <a:gd name="connsiteX4-41" fmla="*/ 635491 w 687494"/>
                <a:gd name="connsiteY4-42" fmla="*/ 232886 h 232885"/>
                <a:gd name="connsiteX0-43" fmla="*/ 5562 w 684304"/>
                <a:gd name="connsiteY0-44" fmla="*/ 0 h 232887"/>
                <a:gd name="connsiteX1-45" fmla="*/ 88689 w 684304"/>
                <a:gd name="connsiteY1-46" fmla="*/ 135082 h 232887"/>
                <a:gd name="connsiteX2-47" fmla="*/ 618626 w 684304"/>
                <a:gd name="connsiteY2-48" fmla="*/ 155864 h 232887"/>
                <a:gd name="connsiteX3-49" fmla="*/ 673743 w 684304"/>
                <a:gd name="connsiteY3-50" fmla="*/ 175223 h 232887"/>
                <a:gd name="connsiteX4-51" fmla="*/ 635491 w 684304"/>
                <a:gd name="connsiteY4-52" fmla="*/ 232886 h 232887"/>
                <a:gd name="connsiteX0-53" fmla="*/ 5562 w 684305"/>
                <a:gd name="connsiteY0-54" fmla="*/ 0 h 247245"/>
                <a:gd name="connsiteX1-55" fmla="*/ 88689 w 684305"/>
                <a:gd name="connsiteY1-56" fmla="*/ 135082 h 247245"/>
                <a:gd name="connsiteX2-57" fmla="*/ 618626 w 684305"/>
                <a:gd name="connsiteY2-58" fmla="*/ 155864 h 247245"/>
                <a:gd name="connsiteX3-59" fmla="*/ 673743 w 684305"/>
                <a:gd name="connsiteY3-60" fmla="*/ 175223 h 247245"/>
                <a:gd name="connsiteX4-61" fmla="*/ 642924 w 684305"/>
                <a:gd name="connsiteY4-62" fmla="*/ 247244 h 247245"/>
                <a:gd name="connsiteX0-63" fmla="*/ 5562 w 694353"/>
                <a:gd name="connsiteY0-64" fmla="*/ 0 h 247243"/>
                <a:gd name="connsiteX1-65" fmla="*/ 88689 w 694353"/>
                <a:gd name="connsiteY1-66" fmla="*/ 135082 h 247243"/>
                <a:gd name="connsiteX2-67" fmla="*/ 618626 w 694353"/>
                <a:gd name="connsiteY2-68" fmla="*/ 155864 h 247243"/>
                <a:gd name="connsiteX3-69" fmla="*/ 688610 w 694353"/>
                <a:gd name="connsiteY3-70" fmla="*/ 203941 h 247243"/>
                <a:gd name="connsiteX4-71" fmla="*/ 642924 w 694353"/>
                <a:gd name="connsiteY4-72" fmla="*/ 247244 h 247243"/>
                <a:gd name="connsiteX0-73" fmla="*/ 5562 w 688656"/>
                <a:gd name="connsiteY0-74" fmla="*/ 0 h 247245"/>
                <a:gd name="connsiteX1-75" fmla="*/ 88689 w 688656"/>
                <a:gd name="connsiteY1-76" fmla="*/ 135082 h 247245"/>
                <a:gd name="connsiteX2-77" fmla="*/ 618626 w 688656"/>
                <a:gd name="connsiteY2-78" fmla="*/ 155864 h 247245"/>
                <a:gd name="connsiteX3-79" fmla="*/ 688610 w 688656"/>
                <a:gd name="connsiteY3-80" fmla="*/ 203941 h 247245"/>
                <a:gd name="connsiteX4-81" fmla="*/ 642924 w 688656"/>
                <a:gd name="connsiteY4-82" fmla="*/ 247244 h 247245"/>
                <a:gd name="connsiteX0-83" fmla="*/ 5562 w 688655"/>
                <a:gd name="connsiteY0-84" fmla="*/ 0 h 247243"/>
                <a:gd name="connsiteX1-85" fmla="*/ 88689 w 688655"/>
                <a:gd name="connsiteY1-86" fmla="*/ 135082 h 247243"/>
                <a:gd name="connsiteX2-87" fmla="*/ 618626 w 688655"/>
                <a:gd name="connsiteY2-88" fmla="*/ 155864 h 247243"/>
                <a:gd name="connsiteX3-89" fmla="*/ 688610 w 688655"/>
                <a:gd name="connsiteY3-90" fmla="*/ 203941 h 247243"/>
                <a:gd name="connsiteX4-91" fmla="*/ 642924 w 688655"/>
                <a:gd name="connsiteY4-92" fmla="*/ 247244 h 247243"/>
                <a:gd name="connsiteX0-93" fmla="*/ 5562 w 688655"/>
                <a:gd name="connsiteY0-94" fmla="*/ 0 h 203941"/>
                <a:gd name="connsiteX1-95" fmla="*/ 88689 w 688655"/>
                <a:gd name="connsiteY1-96" fmla="*/ 135082 h 203941"/>
                <a:gd name="connsiteX2-97" fmla="*/ 618626 w 688655"/>
                <a:gd name="connsiteY2-98" fmla="*/ 155864 h 203941"/>
                <a:gd name="connsiteX3-99" fmla="*/ 688610 w 688655"/>
                <a:gd name="connsiteY3-100" fmla="*/ 203941 h 203941"/>
                <a:gd name="connsiteX0-101" fmla="*/ 5562 w 677530"/>
                <a:gd name="connsiteY0-102" fmla="*/ 0 h 242131"/>
                <a:gd name="connsiteX1-103" fmla="*/ 88689 w 677530"/>
                <a:gd name="connsiteY1-104" fmla="*/ 135082 h 242131"/>
                <a:gd name="connsiteX2-105" fmla="*/ 618626 w 677530"/>
                <a:gd name="connsiteY2-106" fmla="*/ 155864 h 242131"/>
                <a:gd name="connsiteX3-107" fmla="*/ 670817 w 677530"/>
                <a:gd name="connsiteY3-108" fmla="*/ 242131 h 242131"/>
                <a:gd name="connsiteX0-109" fmla="*/ 5562 w 664333"/>
                <a:gd name="connsiteY0-110" fmla="*/ 0 h 238712"/>
                <a:gd name="connsiteX1-111" fmla="*/ 88689 w 664333"/>
                <a:gd name="connsiteY1-112" fmla="*/ 135082 h 238712"/>
                <a:gd name="connsiteX2-113" fmla="*/ 618626 w 664333"/>
                <a:gd name="connsiteY2-114" fmla="*/ 155864 h 238712"/>
                <a:gd name="connsiteX3-115" fmla="*/ 642752 w 664333"/>
                <a:gd name="connsiteY3-116" fmla="*/ 238712 h 238712"/>
                <a:gd name="connsiteX0-117" fmla="*/ 5562 w 711991"/>
                <a:gd name="connsiteY0-118" fmla="*/ 0 h 314413"/>
                <a:gd name="connsiteX1-119" fmla="*/ 88689 w 711991"/>
                <a:gd name="connsiteY1-120" fmla="*/ 135082 h 314413"/>
                <a:gd name="connsiteX2-121" fmla="*/ 618626 w 711991"/>
                <a:gd name="connsiteY2-122" fmla="*/ 155864 h 314413"/>
                <a:gd name="connsiteX3-123" fmla="*/ 711991 w 711991"/>
                <a:gd name="connsiteY3-124" fmla="*/ 314414 h 314413"/>
                <a:gd name="connsiteX0-125" fmla="*/ 5562 w 665363"/>
                <a:gd name="connsiteY0-126" fmla="*/ 0 h 272655"/>
                <a:gd name="connsiteX1-127" fmla="*/ 88689 w 665363"/>
                <a:gd name="connsiteY1-128" fmla="*/ 135082 h 272655"/>
                <a:gd name="connsiteX2-129" fmla="*/ 618626 w 665363"/>
                <a:gd name="connsiteY2-130" fmla="*/ 155864 h 272655"/>
                <a:gd name="connsiteX3-131" fmla="*/ 645298 w 665363"/>
                <a:gd name="connsiteY3-132" fmla="*/ 272656 h 272655"/>
                <a:gd name="connsiteX0-133" fmla="*/ 5562 w 676446"/>
                <a:gd name="connsiteY0-134" fmla="*/ 0 h 272657"/>
                <a:gd name="connsiteX1-135" fmla="*/ 88689 w 676446"/>
                <a:gd name="connsiteY1-136" fmla="*/ 135082 h 272657"/>
                <a:gd name="connsiteX2-137" fmla="*/ 618626 w 676446"/>
                <a:gd name="connsiteY2-138" fmla="*/ 155864 h 272657"/>
                <a:gd name="connsiteX3-139" fmla="*/ 645298 w 676446"/>
                <a:gd name="connsiteY3-140" fmla="*/ 272656 h 272657"/>
                <a:gd name="connsiteX0-141" fmla="*/ 20123 w 691007"/>
                <a:gd name="connsiteY0-142" fmla="*/ 0 h 272655"/>
                <a:gd name="connsiteX1-143" fmla="*/ 103250 w 691007"/>
                <a:gd name="connsiteY1-144" fmla="*/ 135082 h 272655"/>
                <a:gd name="connsiteX2-145" fmla="*/ 633187 w 691007"/>
                <a:gd name="connsiteY2-146" fmla="*/ 155864 h 272655"/>
                <a:gd name="connsiteX3-147" fmla="*/ 659859 w 691007"/>
                <a:gd name="connsiteY3-148" fmla="*/ 272656 h 272655"/>
                <a:gd name="connsiteX0-149" fmla="*/ 17841 w 701337"/>
                <a:gd name="connsiteY0-150" fmla="*/ 1 h 260740"/>
                <a:gd name="connsiteX1-151" fmla="*/ 113580 w 701337"/>
                <a:gd name="connsiteY1-152" fmla="*/ 123165 h 260740"/>
                <a:gd name="connsiteX2-153" fmla="*/ 643517 w 701337"/>
                <a:gd name="connsiteY2-154" fmla="*/ 143947 h 260740"/>
                <a:gd name="connsiteX3-155" fmla="*/ 670189 w 701337"/>
                <a:gd name="connsiteY3-156" fmla="*/ 260739 h 2607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01337" h="260740">
                  <a:moveTo>
                    <a:pt x="17841" y="1"/>
                  </a:moveTo>
                  <a:cubicBezTo>
                    <a:pt x="-24636" y="70720"/>
                    <a:pt x="9301" y="99174"/>
                    <a:pt x="113580" y="123165"/>
                  </a:cubicBezTo>
                  <a:cubicBezTo>
                    <a:pt x="217859" y="147156"/>
                    <a:pt x="525421" y="101115"/>
                    <a:pt x="643517" y="143947"/>
                  </a:cubicBezTo>
                  <a:cubicBezTo>
                    <a:pt x="761613" y="186779"/>
                    <a:pt x="660646" y="225217"/>
                    <a:pt x="670189" y="260739"/>
                  </a:cubicBezTo>
                </a:path>
              </a:pathLst>
            </a:cu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0" name="任意多边形: 形状 26"/>
            <p:cNvSpPr/>
            <p:nvPr/>
          </p:nvSpPr>
          <p:spPr>
            <a:xfrm rot="10540049">
              <a:off x="4144227" y="2399377"/>
              <a:ext cx="558447" cy="10953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20556 w 666610"/>
                <a:gd name="connsiteY0-2" fmla="*/ 0 h 218209"/>
                <a:gd name="connsiteX1-3" fmla="*/ 103683 w 666610"/>
                <a:gd name="connsiteY1-4" fmla="*/ 135082 h 218209"/>
                <a:gd name="connsiteX2-5" fmla="*/ 633620 w 666610"/>
                <a:gd name="connsiteY2-6" fmla="*/ 155864 h 218209"/>
                <a:gd name="connsiteX3-7" fmla="*/ 612838 w 666610"/>
                <a:gd name="connsiteY3-8" fmla="*/ 218209 h 218209"/>
                <a:gd name="connsiteX4-9" fmla="*/ 612838 w 666610"/>
                <a:gd name="connsiteY4-10" fmla="*/ 218209 h 2182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6610" h="218209">
                  <a:moveTo>
                    <a:pt x="20556" y="0"/>
                  </a:moveTo>
                  <a:cubicBezTo>
                    <a:pt x="-22901" y="47056"/>
                    <a:pt x="1506" y="109105"/>
                    <a:pt x="103683" y="135082"/>
                  </a:cubicBezTo>
                  <a:cubicBezTo>
                    <a:pt x="205860" y="161059"/>
                    <a:pt x="548761" y="142010"/>
                    <a:pt x="633620" y="155864"/>
                  </a:cubicBezTo>
                  <a:cubicBezTo>
                    <a:pt x="718479" y="169718"/>
                    <a:pt x="612838" y="218209"/>
                    <a:pt x="612838" y="218209"/>
                  </a:cubicBezTo>
                  <a:lnTo>
                    <a:pt x="612838" y="218209"/>
                  </a:lnTo>
                </a:path>
              </a:pathLst>
            </a:cu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1" name="任意多边形: 形状 26"/>
            <p:cNvSpPr/>
            <p:nvPr/>
          </p:nvSpPr>
          <p:spPr>
            <a:xfrm rot="10540049">
              <a:off x="4072754" y="2336442"/>
              <a:ext cx="624613" cy="90371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4572 w 623888"/>
                <a:gd name="connsiteY0-2" fmla="*/ 0 h 218209"/>
                <a:gd name="connsiteX1-3" fmla="*/ 87699 w 623888"/>
                <a:gd name="connsiteY1-4" fmla="*/ 135082 h 218209"/>
                <a:gd name="connsiteX2-5" fmla="*/ 581846 w 623888"/>
                <a:gd name="connsiteY2-6" fmla="*/ 144776 h 218209"/>
                <a:gd name="connsiteX3-7" fmla="*/ 596854 w 623888"/>
                <a:gd name="connsiteY3-8" fmla="*/ 218209 h 218209"/>
                <a:gd name="connsiteX4-9" fmla="*/ 596854 w 623888"/>
                <a:gd name="connsiteY4-10" fmla="*/ 218209 h 218209"/>
                <a:gd name="connsiteX0-11" fmla="*/ 4572 w 623887"/>
                <a:gd name="connsiteY0-12" fmla="*/ 0 h 218209"/>
                <a:gd name="connsiteX1-13" fmla="*/ 87699 w 623887"/>
                <a:gd name="connsiteY1-14" fmla="*/ 135082 h 218209"/>
                <a:gd name="connsiteX2-15" fmla="*/ 581846 w 623887"/>
                <a:gd name="connsiteY2-16" fmla="*/ 144776 h 218209"/>
                <a:gd name="connsiteX3-17" fmla="*/ 596854 w 623887"/>
                <a:gd name="connsiteY3-18" fmla="*/ 218209 h 218209"/>
                <a:gd name="connsiteX4-19" fmla="*/ 585412 w 623887"/>
                <a:gd name="connsiteY4-20" fmla="*/ 203364 h 218209"/>
                <a:gd name="connsiteX0-21" fmla="*/ 18961 w 638276"/>
                <a:gd name="connsiteY0-22" fmla="*/ 0 h 218209"/>
                <a:gd name="connsiteX1-23" fmla="*/ 102088 w 638276"/>
                <a:gd name="connsiteY1-24" fmla="*/ 135082 h 218209"/>
                <a:gd name="connsiteX2-25" fmla="*/ 596235 w 638276"/>
                <a:gd name="connsiteY2-26" fmla="*/ 144776 h 218209"/>
                <a:gd name="connsiteX3-27" fmla="*/ 611243 w 638276"/>
                <a:gd name="connsiteY3-28" fmla="*/ 218209 h 218209"/>
                <a:gd name="connsiteX4-29" fmla="*/ 599801 w 638276"/>
                <a:gd name="connsiteY4-30" fmla="*/ 203364 h 218209"/>
                <a:gd name="connsiteX0-31" fmla="*/ 21317 w 628897"/>
                <a:gd name="connsiteY0-32" fmla="*/ 1 h 210053"/>
                <a:gd name="connsiteX1-33" fmla="*/ 92709 w 628897"/>
                <a:gd name="connsiteY1-34" fmla="*/ 126926 h 210053"/>
                <a:gd name="connsiteX2-35" fmla="*/ 586856 w 628897"/>
                <a:gd name="connsiteY2-36" fmla="*/ 136620 h 210053"/>
                <a:gd name="connsiteX3-37" fmla="*/ 601864 w 628897"/>
                <a:gd name="connsiteY3-38" fmla="*/ 210053 h 210053"/>
                <a:gd name="connsiteX4-39" fmla="*/ 590422 w 628897"/>
                <a:gd name="connsiteY4-40" fmla="*/ 195208 h 210053"/>
                <a:gd name="connsiteX0-41" fmla="*/ 21317 w 628897"/>
                <a:gd name="connsiteY0-42" fmla="*/ -1 h 210051"/>
                <a:gd name="connsiteX1-43" fmla="*/ 92709 w 628897"/>
                <a:gd name="connsiteY1-44" fmla="*/ 126924 h 210051"/>
                <a:gd name="connsiteX2-45" fmla="*/ 586856 w 628897"/>
                <a:gd name="connsiteY2-46" fmla="*/ 136618 h 210051"/>
                <a:gd name="connsiteX3-47" fmla="*/ 601864 w 628897"/>
                <a:gd name="connsiteY3-48" fmla="*/ 210051 h 210051"/>
                <a:gd name="connsiteX0-49" fmla="*/ 21317 w 586856"/>
                <a:gd name="connsiteY0-50" fmla="*/ 1 h 136621"/>
                <a:gd name="connsiteX1-51" fmla="*/ 92709 w 586856"/>
                <a:gd name="connsiteY1-52" fmla="*/ 126926 h 136621"/>
                <a:gd name="connsiteX2-53" fmla="*/ 586856 w 586856"/>
                <a:gd name="connsiteY2-54" fmla="*/ 136620 h 136621"/>
                <a:gd name="connsiteX0-55" fmla="*/ 23301 w 640457"/>
                <a:gd name="connsiteY0-56" fmla="*/ -1 h 194241"/>
                <a:gd name="connsiteX1-57" fmla="*/ 94693 w 640457"/>
                <a:gd name="connsiteY1-58" fmla="*/ 126924 h 194241"/>
                <a:gd name="connsiteX2-59" fmla="*/ 640456 w 640457"/>
                <a:gd name="connsiteY2-60" fmla="*/ 194242 h 194241"/>
                <a:gd name="connsiteX0-61" fmla="*/ 23301 w 640456"/>
                <a:gd name="connsiteY0-62" fmla="*/ 1 h 200002"/>
                <a:gd name="connsiteX1-63" fmla="*/ 94693 w 640456"/>
                <a:gd name="connsiteY1-64" fmla="*/ 126926 h 200002"/>
                <a:gd name="connsiteX2-65" fmla="*/ 640456 w 640456"/>
                <a:gd name="connsiteY2-66" fmla="*/ 194244 h 200002"/>
                <a:gd name="connsiteX0-67" fmla="*/ 23301 w 724870"/>
                <a:gd name="connsiteY0-68" fmla="*/ 1 h 230533"/>
                <a:gd name="connsiteX1-69" fmla="*/ 94693 w 724870"/>
                <a:gd name="connsiteY1-70" fmla="*/ 126926 h 230533"/>
                <a:gd name="connsiteX2-71" fmla="*/ 724870 w 724870"/>
                <a:gd name="connsiteY2-72" fmla="*/ 226430 h 230533"/>
                <a:gd name="connsiteX0-73" fmla="*/ 23301 w 724870"/>
                <a:gd name="connsiteY0-74" fmla="*/ 1 h 226429"/>
                <a:gd name="connsiteX1-75" fmla="*/ 94693 w 724870"/>
                <a:gd name="connsiteY1-76" fmla="*/ 126926 h 226429"/>
                <a:gd name="connsiteX2-77" fmla="*/ 724870 w 724870"/>
                <a:gd name="connsiteY2-78" fmla="*/ 226430 h 226429"/>
                <a:gd name="connsiteX0-79" fmla="*/ 32771 w 734340"/>
                <a:gd name="connsiteY0-80" fmla="*/ 1 h 226429"/>
                <a:gd name="connsiteX1-81" fmla="*/ 104163 w 734340"/>
                <a:gd name="connsiteY1-82" fmla="*/ 126926 h 226429"/>
                <a:gd name="connsiteX2-83" fmla="*/ 734340 w 734340"/>
                <a:gd name="connsiteY2-84" fmla="*/ 226430 h 226429"/>
                <a:gd name="connsiteX0-85" fmla="*/ 32771 w 745590"/>
                <a:gd name="connsiteY0-86" fmla="*/ 1 h 180036"/>
                <a:gd name="connsiteX1-87" fmla="*/ 104163 w 745590"/>
                <a:gd name="connsiteY1-88" fmla="*/ 126926 h 180036"/>
                <a:gd name="connsiteX2-89" fmla="*/ 745590 w 745590"/>
                <a:gd name="connsiteY2-90" fmla="*/ 180036 h 1800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45590" h="180036">
                  <a:moveTo>
                    <a:pt x="32771" y="1"/>
                  </a:moveTo>
                  <a:cubicBezTo>
                    <a:pt x="-9707" y="70718"/>
                    <a:pt x="-32519" y="108613"/>
                    <a:pt x="104163" y="126926"/>
                  </a:cubicBezTo>
                  <a:cubicBezTo>
                    <a:pt x="207022" y="159300"/>
                    <a:pt x="644846" y="172896"/>
                    <a:pt x="745590" y="180036"/>
                  </a:cubicBezTo>
                </a:path>
              </a:pathLst>
            </a:cu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2" name="组合 361"/>
          <p:cNvGrpSpPr/>
          <p:nvPr/>
        </p:nvGrpSpPr>
        <p:grpSpPr>
          <a:xfrm rot="15192139">
            <a:off x="4389542" y="3768654"/>
            <a:ext cx="541755" cy="208771"/>
            <a:chOff x="4072754" y="2336442"/>
            <a:chExt cx="677997" cy="316723"/>
          </a:xfrm>
        </p:grpSpPr>
        <p:sp>
          <p:nvSpPr>
            <p:cNvPr id="363" name="任意多边形: 形状 26"/>
            <p:cNvSpPr/>
            <p:nvPr/>
          </p:nvSpPr>
          <p:spPr>
            <a:xfrm rot="10540049">
              <a:off x="4100667" y="2569773"/>
              <a:ext cx="650084" cy="8339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7103 w 692188"/>
                <a:gd name="connsiteY0-2" fmla="*/ 0 h 218209"/>
                <a:gd name="connsiteX1-3" fmla="*/ 90230 w 692188"/>
                <a:gd name="connsiteY1-4" fmla="*/ 135082 h 218209"/>
                <a:gd name="connsiteX2-5" fmla="*/ 666418 w 692188"/>
                <a:gd name="connsiteY2-6" fmla="*/ 158137 h 218209"/>
                <a:gd name="connsiteX3-7" fmla="*/ 599385 w 692188"/>
                <a:gd name="connsiteY3-8" fmla="*/ 218209 h 218209"/>
                <a:gd name="connsiteX4-9" fmla="*/ 599385 w 692188"/>
                <a:gd name="connsiteY4-10" fmla="*/ 218209 h 218209"/>
                <a:gd name="connsiteX0-11" fmla="*/ 7103 w 804262"/>
                <a:gd name="connsiteY0-12" fmla="*/ 0 h 418066"/>
                <a:gd name="connsiteX1-13" fmla="*/ 90230 w 804262"/>
                <a:gd name="connsiteY1-14" fmla="*/ 135082 h 418066"/>
                <a:gd name="connsiteX2-15" fmla="*/ 666418 w 804262"/>
                <a:gd name="connsiteY2-16" fmla="*/ 158137 h 418066"/>
                <a:gd name="connsiteX3-17" fmla="*/ 599385 w 804262"/>
                <a:gd name="connsiteY3-18" fmla="*/ 218209 h 418066"/>
                <a:gd name="connsiteX4-19" fmla="*/ 804262 w 804262"/>
                <a:gd name="connsiteY4-20" fmla="*/ 418065 h 418066"/>
                <a:gd name="connsiteX0-21" fmla="*/ 7103 w 804262"/>
                <a:gd name="connsiteY0-22" fmla="*/ 0 h 418064"/>
                <a:gd name="connsiteX1-23" fmla="*/ 90230 w 804262"/>
                <a:gd name="connsiteY1-24" fmla="*/ 135082 h 418064"/>
                <a:gd name="connsiteX2-25" fmla="*/ 666418 w 804262"/>
                <a:gd name="connsiteY2-26" fmla="*/ 158137 h 418064"/>
                <a:gd name="connsiteX3-27" fmla="*/ 649061 w 804262"/>
                <a:gd name="connsiteY3-28" fmla="*/ 234353 h 418064"/>
                <a:gd name="connsiteX4-29" fmla="*/ 804262 w 804262"/>
                <a:gd name="connsiteY4-30" fmla="*/ 418065 h 418064"/>
                <a:gd name="connsiteX0-31" fmla="*/ 7103 w 703746"/>
                <a:gd name="connsiteY0-32" fmla="*/ 0 h 234354"/>
                <a:gd name="connsiteX1-33" fmla="*/ 90230 w 703746"/>
                <a:gd name="connsiteY1-34" fmla="*/ 135082 h 234354"/>
                <a:gd name="connsiteX2-35" fmla="*/ 666418 w 703746"/>
                <a:gd name="connsiteY2-36" fmla="*/ 158137 h 234354"/>
                <a:gd name="connsiteX3-37" fmla="*/ 649061 w 703746"/>
                <a:gd name="connsiteY3-38" fmla="*/ 234353 h 234354"/>
                <a:gd name="connsiteX0-39" fmla="*/ 7103 w 708469"/>
                <a:gd name="connsiteY0-40" fmla="*/ 0 h 249688"/>
                <a:gd name="connsiteX1-41" fmla="*/ 90230 w 708469"/>
                <a:gd name="connsiteY1-42" fmla="*/ 135082 h 249688"/>
                <a:gd name="connsiteX2-43" fmla="*/ 666418 w 708469"/>
                <a:gd name="connsiteY2-44" fmla="*/ 158137 h 249688"/>
                <a:gd name="connsiteX3-45" fmla="*/ 664513 w 708469"/>
                <a:gd name="connsiteY3-46" fmla="*/ 249688 h 249688"/>
                <a:gd name="connsiteX0-47" fmla="*/ 1435 w 767430"/>
                <a:gd name="connsiteY0-48" fmla="*/ -1 h 200383"/>
                <a:gd name="connsiteX1-49" fmla="*/ 149191 w 767430"/>
                <a:gd name="connsiteY1-50" fmla="*/ 85777 h 200383"/>
                <a:gd name="connsiteX2-51" fmla="*/ 725379 w 767430"/>
                <a:gd name="connsiteY2-52" fmla="*/ 108832 h 200383"/>
                <a:gd name="connsiteX3-53" fmla="*/ 723474 w 767430"/>
                <a:gd name="connsiteY3-54" fmla="*/ 200383 h 200383"/>
                <a:gd name="connsiteX0-55" fmla="*/ 1067 w 787985"/>
                <a:gd name="connsiteY0-56" fmla="*/ 0 h 182754"/>
                <a:gd name="connsiteX1-57" fmla="*/ 169746 w 787985"/>
                <a:gd name="connsiteY1-58" fmla="*/ 68148 h 182754"/>
                <a:gd name="connsiteX2-59" fmla="*/ 745934 w 787985"/>
                <a:gd name="connsiteY2-60" fmla="*/ 91203 h 182754"/>
                <a:gd name="connsiteX3-61" fmla="*/ 744029 w 787985"/>
                <a:gd name="connsiteY3-62" fmla="*/ 182754 h 182754"/>
                <a:gd name="connsiteX0-63" fmla="*/ 0 w 786918"/>
                <a:gd name="connsiteY0-64" fmla="*/ 0 h 182754"/>
                <a:gd name="connsiteX1-65" fmla="*/ 168679 w 786918"/>
                <a:gd name="connsiteY1-66" fmla="*/ 68148 h 182754"/>
                <a:gd name="connsiteX2-67" fmla="*/ 744867 w 786918"/>
                <a:gd name="connsiteY2-68" fmla="*/ 91203 h 182754"/>
                <a:gd name="connsiteX3-69" fmla="*/ 742962 w 786918"/>
                <a:gd name="connsiteY3-70" fmla="*/ 182754 h 182754"/>
                <a:gd name="connsiteX0-71" fmla="*/ 0 w 786918"/>
                <a:gd name="connsiteY0-72" fmla="*/ 110 h 182864"/>
                <a:gd name="connsiteX1-73" fmla="*/ 168679 w 786918"/>
                <a:gd name="connsiteY1-74" fmla="*/ 68258 h 182864"/>
                <a:gd name="connsiteX2-75" fmla="*/ 744867 w 786918"/>
                <a:gd name="connsiteY2-76" fmla="*/ 91313 h 182864"/>
                <a:gd name="connsiteX3-77" fmla="*/ 742962 w 786918"/>
                <a:gd name="connsiteY3-78" fmla="*/ 182864 h 182864"/>
                <a:gd name="connsiteX0-79" fmla="*/ 0 w 786918"/>
                <a:gd name="connsiteY0-80" fmla="*/ 0 h 182754"/>
                <a:gd name="connsiteX1-81" fmla="*/ 168679 w 786918"/>
                <a:gd name="connsiteY1-82" fmla="*/ 68148 h 182754"/>
                <a:gd name="connsiteX2-83" fmla="*/ 744867 w 786918"/>
                <a:gd name="connsiteY2-84" fmla="*/ 91203 h 182754"/>
                <a:gd name="connsiteX3-85" fmla="*/ 742962 w 786918"/>
                <a:gd name="connsiteY3-86" fmla="*/ 182754 h 182754"/>
                <a:gd name="connsiteX0-87" fmla="*/ 0 w 787244"/>
                <a:gd name="connsiteY0-88" fmla="*/ 0 h 182754"/>
                <a:gd name="connsiteX1-89" fmla="*/ 164274 w 787244"/>
                <a:gd name="connsiteY1-90" fmla="*/ 30614 h 182754"/>
                <a:gd name="connsiteX2-91" fmla="*/ 744867 w 787244"/>
                <a:gd name="connsiteY2-92" fmla="*/ 91203 h 182754"/>
                <a:gd name="connsiteX3-93" fmla="*/ 742962 w 787244"/>
                <a:gd name="connsiteY3-94" fmla="*/ 182754 h 182754"/>
                <a:gd name="connsiteX0-95" fmla="*/ 0 w 622970"/>
                <a:gd name="connsiteY0-96" fmla="*/ 0 h 152140"/>
                <a:gd name="connsiteX1-97" fmla="*/ 580593 w 622970"/>
                <a:gd name="connsiteY1-98" fmla="*/ 60589 h 152140"/>
                <a:gd name="connsiteX2-99" fmla="*/ 578688 w 622970"/>
                <a:gd name="connsiteY2-100" fmla="*/ 152140 h 152140"/>
                <a:gd name="connsiteX0-101" fmla="*/ 0 w 775994"/>
                <a:gd name="connsiteY0-102" fmla="*/ -1 h 166133"/>
                <a:gd name="connsiteX1-103" fmla="*/ 723065 w 775994"/>
                <a:gd name="connsiteY1-104" fmla="*/ 74582 h 166133"/>
                <a:gd name="connsiteX2-105" fmla="*/ 721160 w 775994"/>
                <a:gd name="connsiteY2-106" fmla="*/ 166133 h 166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75994" h="166133">
                  <a:moveTo>
                    <a:pt x="0" y="-1"/>
                  </a:moveTo>
                  <a:cubicBezTo>
                    <a:pt x="124144" y="15199"/>
                    <a:pt x="602872" y="46893"/>
                    <a:pt x="723065" y="74582"/>
                  </a:cubicBezTo>
                  <a:cubicBezTo>
                    <a:pt x="843258" y="102271"/>
                    <a:pt x="721160" y="166133"/>
                    <a:pt x="721160" y="166133"/>
                  </a:cubicBezTo>
                </a:path>
              </a:pathLst>
            </a:cu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4" name="任意多边形: 形状 26"/>
            <p:cNvSpPr/>
            <p:nvPr/>
          </p:nvSpPr>
          <p:spPr>
            <a:xfrm rot="10540049">
              <a:off x="4130280" y="2473174"/>
              <a:ext cx="587539" cy="13088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5562 w 687495"/>
                <a:gd name="connsiteY0-2" fmla="*/ 0 h 218209"/>
                <a:gd name="connsiteX1-3" fmla="*/ 88689 w 687495"/>
                <a:gd name="connsiteY1-4" fmla="*/ 135082 h 218209"/>
                <a:gd name="connsiteX2-5" fmla="*/ 618626 w 687495"/>
                <a:gd name="connsiteY2-6" fmla="*/ 155864 h 218209"/>
                <a:gd name="connsiteX3-7" fmla="*/ 678732 w 687495"/>
                <a:gd name="connsiteY3-8" fmla="*/ 199374 h 218209"/>
                <a:gd name="connsiteX4-9" fmla="*/ 597844 w 687495"/>
                <a:gd name="connsiteY4-10" fmla="*/ 218209 h 218209"/>
                <a:gd name="connsiteX5" fmla="*/ 597844 w 687495"/>
                <a:gd name="connsiteY5" fmla="*/ 218209 h 218209"/>
                <a:gd name="connsiteX0-11" fmla="*/ 5562 w 687494"/>
                <a:gd name="connsiteY0-12" fmla="*/ 0 h 246265"/>
                <a:gd name="connsiteX1-13" fmla="*/ 88689 w 687494"/>
                <a:gd name="connsiteY1-14" fmla="*/ 135082 h 246265"/>
                <a:gd name="connsiteX2-15" fmla="*/ 618626 w 687494"/>
                <a:gd name="connsiteY2-16" fmla="*/ 155864 h 246265"/>
                <a:gd name="connsiteX3-17" fmla="*/ 678732 w 687494"/>
                <a:gd name="connsiteY3-18" fmla="*/ 199374 h 246265"/>
                <a:gd name="connsiteX4-19" fmla="*/ 597844 w 687494"/>
                <a:gd name="connsiteY4-20" fmla="*/ 218209 h 246265"/>
                <a:gd name="connsiteX5-21" fmla="*/ 634907 w 687494"/>
                <a:gd name="connsiteY5-22" fmla="*/ 246266 h 246265"/>
                <a:gd name="connsiteX0-23" fmla="*/ 5562 w 687494"/>
                <a:gd name="connsiteY0-24" fmla="*/ 0 h 218209"/>
                <a:gd name="connsiteX1-25" fmla="*/ 88689 w 687494"/>
                <a:gd name="connsiteY1-26" fmla="*/ 135082 h 218209"/>
                <a:gd name="connsiteX2-27" fmla="*/ 618626 w 687494"/>
                <a:gd name="connsiteY2-28" fmla="*/ 155864 h 218209"/>
                <a:gd name="connsiteX3-29" fmla="*/ 678732 w 687494"/>
                <a:gd name="connsiteY3-30" fmla="*/ 199374 h 218209"/>
                <a:gd name="connsiteX4-31" fmla="*/ 597844 w 687494"/>
                <a:gd name="connsiteY4-32" fmla="*/ 218209 h 218209"/>
                <a:gd name="connsiteX0-33" fmla="*/ 5562 w 687494"/>
                <a:gd name="connsiteY0-34" fmla="*/ 0 h 232885"/>
                <a:gd name="connsiteX1-35" fmla="*/ 88689 w 687494"/>
                <a:gd name="connsiteY1-36" fmla="*/ 135082 h 232885"/>
                <a:gd name="connsiteX2-37" fmla="*/ 618626 w 687494"/>
                <a:gd name="connsiteY2-38" fmla="*/ 155864 h 232885"/>
                <a:gd name="connsiteX3-39" fmla="*/ 678732 w 687494"/>
                <a:gd name="connsiteY3-40" fmla="*/ 199374 h 232885"/>
                <a:gd name="connsiteX4-41" fmla="*/ 635491 w 687494"/>
                <a:gd name="connsiteY4-42" fmla="*/ 232886 h 232885"/>
                <a:gd name="connsiteX0-43" fmla="*/ 5562 w 684304"/>
                <a:gd name="connsiteY0-44" fmla="*/ 0 h 232887"/>
                <a:gd name="connsiteX1-45" fmla="*/ 88689 w 684304"/>
                <a:gd name="connsiteY1-46" fmla="*/ 135082 h 232887"/>
                <a:gd name="connsiteX2-47" fmla="*/ 618626 w 684304"/>
                <a:gd name="connsiteY2-48" fmla="*/ 155864 h 232887"/>
                <a:gd name="connsiteX3-49" fmla="*/ 673743 w 684304"/>
                <a:gd name="connsiteY3-50" fmla="*/ 175223 h 232887"/>
                <a:gd name="connsiteX4-51" fmla="*/ 635491 w 684304"/>
                <a:gd name="connsiteY4-52" fmla="*/ 232886 h 232887"/>
                <a:gd name="connsiteX0-53" fmla="*/ 5562 w 684305"/>
                <a:gd name="connsiteY0-54" fmla="*/ 0 h 247245"/>
                <a:gd name="connsiteX1-55" fmla="*/ 88689 w 684305"/>
                <a:gd name="connsiteY1-56" fmla="*/ 135082 h 247245"/>
                <a:gd name="connsiteX2-57" fmla="*/ 618626 w 684305"/>
                <a:gd name="connsiteY2-58" fmla="*/ 155864 h 247245"/>
                <a:gd name="connsiteX3-59" fmla="*/ 673743 w 684305"/>
                <a:gd name="connsiteY3-60" fmla="*/ 175223 h 247245"/>
                <a:gd name="connsiteX4-61" fmla="*/ 642924 w 684305"/>
                <a:gd name="connsiteY4-62" fmla="*/ 247244 h 247245"/>
                <a:gd name="connsiteX0-63" fmla="*/ 5562 w 694353"/>
                <a:gd name="connsiteY0-64" fmla="*/ 0 h 247243"/>
                <a:gd name="connsiteX1-65" fmla="*/ 88689 w 694353"/>
                <a:gd name="connsiteY1-66" fmla="*/ 135082 h 247243"/>
                <a:gd name="connsiteX2-67" fmla="*/ 618626 w 694353"/>
                <a:gd name="connsiteY2-68" fmla="*/ 155864 h 247243"/>
                <a:gd name="connsiteX3-69" fmla="*/ 688610 w 694353"/>
                <a:gd name="connsiteY3-70" fmla="*/ 203941 h 247243"/>
                <a:gd name="connsiteX4-71" fmla="*/ 642924 w 694353"/>
                <a:gd name="connsiteY4-72" fmla="*/ 247244 h 247243"/>
                <a:gd name="connsiteX0-73" fmla="*/ 5562 w 688656"/>
                <a:gd name="connsiteY0-74" fmla="*/ 0 h 247245"/>
                <a:gd name="connsiteX1-75" fmla="*/ 88689 w 688656"/>
                <a:gd name="connsiteY1-76" fmla="*/ 135082 h 247245"/>
                <a:gd name="connsiteX2-77" fmla="*/ 618626 w 688656"/>
                <a:gd name="connsiteY2-78" fmla="*/ 155864 h 247245"/>
                <a:gd name="connsiteX3-79" fmla="*/ 688610 w 688656"/>
                <a:gd name="connsiteY3-80" fmla="*/ 203941 h 247245"/>
                <a:gd name="connsiteX4-81" fmla="*/ 642924 w 688656"/>
                <a:gd name="connsiteY4-82" fmla="*/ 247244 h 247245"/>
                <a:gd name="connsiteX0-83" fmla="*/ 5562 w 688655"/>
                <a:gd name="connsiteY0-84" fmla="*/ 0 h 247243"/>
                <a:gd name="connsiteX1-85" fmla="*/ 88689 w 688655"/>
                <a:gd name="connsiteY1-86" fmla="*/ 135082 h 247243"/>
                <a:gd name="connsiteX2-87" fmla="*/ 618626 w 688655"/>
                <a:gd name="connsiteY2-88" fmla="*/ 155864 h 247243"/>
                <a:gd name="connsiteX3-89" fmla="*/ 688610 w 688655"/>
                <a:gd name="connsiteY3-90" fmla="*/ 203941 h 247243"/>
                <a:gd name="connsiteX4-91" fmla="*/ 642924 w 688655"/>
                <a:gd name="connsiteY4-92" fmla="*/ 247244 h 247243"/>
                <a:gd name="connsiteX0-93" fmla="*/ 5562 w 688655"/>
                <a:gd name="connsiteY0-94" fmla="*/ 0 h 203941"/>
                <a:gd name="connsiteX1-95" fmla="*/ 88689 w 688655"/>
                <a:gd name="connsiteY1-96" fmla="*/ 135082 h 203941"/>
                <a:gd name="connsiteX2-97" fmla="*/ 618626 w 688655"/>
                <a:gd name="connsiteY2-98" fmla="*/ 155864 h 203941"/>
                <a:gd name="connsiteX3-99" fmla="*/ 688610 w 688655"/>
                <a:gd name="connsiteY3-100" fmla="*/ 203941 h 203941"/>
                <a:gd name="connsiteX0-101" fmla="*/ 5562 w 677530"/>
                <a:gd name="connsiteY0-102" fmla="*/ 0 h 242131"/>
                <a:gd name="connsiteX1-103" fmla="*/ 88689 w 677530"/>
                <a:gd name="connsiteY1-104" fmla="*/ 135082 h 242131"/>
                <a:gd name="connsiteX2-105" fmla="*/ 618626 w 677530"/>
                <a:gd name="connsiteY2-106" fmla="*/ 155864 h 242131"/>
                <a:gd name="connsiteX3-107" fmla="*/ 670817 w 677530"/>
                <a:gd name="connsiteY3-108" fmla="*/ 242131 h 242131"/>
                <a:gd name="connsiteX0-109" fmla="*/ 5562 w 664333"/>
                <a:gd name="connsiteY0-110" fmla="*/ 0 h 238712"/>
                <a:gd name="connsiteX1-111" fmla="*/ 88689 w 664333"/>
                <a:gd name="connsiteY1-112" fmla="*/ 135082 h 238712"/>
                <a:gd name="connsiteX2-113" fmla="*/ 618626 w 664333"/>
                <a:gd name="connsiteY2-114" fmla="*/ 155864 h 238712"/>
                <a:gd name="connsiteX3-115" fmla="*/ 642752 w 664333"/>
                <a:gd name="connsiteY3-116" fmla="*/ 238712 h 238712"/>
                <a:gd name="connsiteX0-117" fmla="*/ 5562 w 711991"/>
                <a:gd name="connsiteY0-118" fmla="*/ 0 h 314413"/>
                <a:gd name="connsiteX1-119" fmla="*/ 88689 w 711991"/>
                <a:gd name="connsiteY1-120" fmla="*/ 135082 h 314413"/>
                <a:gd name="connsiteX2-121" fmla="*/ 618626 w 711991"/>
                <a:gd name="connsiteY2-122" fmla="*/ 155864 h 314413"/>
                <a:gd name="connsiteX3-123" fmla="*/ 711991 w 711991"/>
                <a:gd name="connsiteY3-124" fmla="*/ 314414 h 314413"/>
                <a:gd name="connsiteX0-125" fmla="*/ 5562 w 665363"/>
                <a:gd name="connsiteY0-126" fmla="*/ 0 h 272655"/>
                <a:gd name="connsiteX1-127" fmla="*/ 88689 w 665363"/>
                <a:gd name="connsiteY1-128" fmla="*/ 135082 h 272655"/>
                <a:gd name="connsiteX2-129" fmla="*/ 618626 w 665363"/>
                <a:gd name="connsiteY2-130" fmla="*/ 155864 h 272655"/>
                <a:gd name="connsiteX3-131" fmla="*/ 645298 w 665363"/>
                <a:gd name="connsiteY3-132" fmla="*/ 272656 h 272655"/>
                <a:gd name="connsiteX0-133" fmla="*/ 5562 w 676446"/>
                <a:gd name="connsiteY0-134" fmla="*/ 0 h 272657"/>
                <a:gd name="connsiteX1-135" fmla="*/ 88689 w 676446"/>
                <a:gd name="connsiteY1-136" fmla="*/ 135082 h 272657"/>
                <a:gd name="connsiteX2-137" fmla="*/ 618626 w 676446"/>
                <a:gd name="connsiteY2-138" fmla="*/ 155864 h 272657"/>
                <a:gd name="connsiteX3-139" fmla="*/ 645298 w 676446"/>
                <a:gd name="connsiteY3-140" fmla="*/ 272656 h 272657"/>
                <a:gd name="connsiteX0-141" fmla="*/ 20123 w 691007"/>
                <a:gd name="connsiteY0-142" fmla="*/ 0 h 272655"/>
                <a:gd name="connsiteX1-143" fmla="*/ 103250 w 691007"/>
                <a:gd name="connsiteY1-144" fmla="*/ 135082 h 272655"/>
                <a:gd name="connsiteX2-145" fmla="*/ 633187 w 691007"/>
                <a:gd name="connsiteY2-146" fmla="*/ 155864 h 272655"/>
                <a:gd name="connsiteX3-147" fmla="*/ 659859 w 691007"/>
                <a:gd name="connsiteY3-148" fmla="*/ 272656 h 272655"/>
                <a:gd name="connsiteX0-149" fmla="*/ 17841 w 701337"/>
                <a:gd name="connsiteY0-150" fmla="*/ 1 h 260740"/>
                <a:gd name="connsiteX1-151" fmla="*/ 113580 w 701337"/>
                <a:gd name="connsiteY1-152" fmla="*/ 123165 h 260740"/>
                <a:gd name="connsiteX2-153" fmla="*/ 643517 w 701337"/>
                <a:gd name="connsiteY2-154" fmla="*/ 143947 h 260740"/>
                <a:gd name="connsiteX3-155" fmla="*/ 670189 w 701337"/>
                <a:gd name="connsiteY3-156" fmla="*/ 260739 h 2607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01337" h="260740">
                  <a:moveTo>
                    <a:pt x="17841" y="1"/>
                  </a:moveTo>
                  <a:cubicBezTo>
                    <a:pt x="-24636" y="70720"/>
                    <a:pt x="9301" y="99174"/>
                    <a:pt x="113580" y="123165"/>
                  </a:cubicBezTo>
                  <a:cubicBezTo>
                    <a:pt x="217859" y="147156"/>
                    <a:pt x="525421" y="101115"/>
                    <a:pt x="643517" y="143947"/>
                  </a:cubicBezTo>
                  <a:cubicBezTo>
                    <a:pt x="761613" y="186779"/>
                    <a:pt x="660646" y="225217"/>
                    <a:pt x="670189" y="260739"/>
                  </a:cubicBezTo>
                </a:path>
              </a:pathLst>
            </a:cu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5" name="任意多边形: 形状 26"/>
            <p:cNvSpPr/>
            <p:nvPr/>
          </p:nvSpPr>
          <p:spPr>
            <a:xfrm rot="10540049">
              <a:off x="4144227" y="2399377"/>
              <a:ext cx="558447" cy="109532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20556 w 666610"/>
                <a:gd name="connsiteY0-2" fmla="*/ 0 h 218209"/>
                <a:gd name="connsiteX1-3" fmla="*/ 103683 w 666610"/>
                <a:gd name="connsiteY1-4" fmla="*/ 135082 h 218209"/>
                <a:gd name="connsiteX2-5" fmla="*/ 633620 w 666610"/>
                <a:gd name="connsiteY2-6" fmla="*/ 155864 h 218209"/>
                <a:gd name="connsiteX3-7" fmla="*/ 612838 w 666610"/>
                <a:gd name="connsiteY3-8" fmla="*/ 218209 h 218209"/>
                <a:gd name="connsiteX4-9" fmla="*/ 612838 w 666610"/>
                <a:gd name="connsiteY4-10" fmla="*/ 218209 h 2182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6610" h="218209">
                  <a:moveTo>
                    <a:pt x="20556" y="0"/>
                  </a:moveTo>
                  <a:cubicBezTo>
                    <a:pt x="-22901" y="47056"/>
                    <a:pt x="1506" y="109105"/>
                    <a:pt x="103683" y="135082"/>
                  </a:cubicBezTo>
                  <a:cubicBezTo>
                    <a:pt x="205860" y="161059"/>
                    <a:pt x="548761" y="142010"/>
                    <a:pt x="633620" y="155864"/>
                  </a:cubicBezTo>
                  <a:cubicBezTo>
                    <a:pt x="718479" y="169718"/>
                    <a:pt x="612838" y="218209"/>
                    <a:pt x="612838" y="218209"/>
                  </a:cubicBezTo>
                  <a:lnTo>
                    <a:pt x="612838" y="218209"/>
                  </a:lnTo>
                </a:path>
              </a:pathLst>
            </a:cu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6" name="任意多边形: 形状 26"/>
            <p:cNvSpPr/>
            <p:nvPr/>
          </p:nvSpPr>
          <p:spPr>
            <a:xfrm rot="10540049">
              <a:off x="4072754" y="2336442"/>
              <a:ext cx="624613" cy="90371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  <a:gd name="connsiteX0-1" fmla="*/ 4572 w 623888"/>
                <a:gd name="connsiteY0-2" fmla="*/ 0 h 218209"/>
                <a:gd name="connsiteX1-3" fmla="*/ 87699 w 623888"/>
                <a:gd name="connsiteY1-4" fmla="*/ 135082 h 218209"/>
                <a:gd name="connsiteX2-5" fmla="*/ 581846 w 623888"/>
                <a:gd name="connsiteY2-6" fmla="*/ 144776 h 218209"/>
                <a:gd name="connsiteX3-7" fmla="*/ 596854 w 623888"/>
                <a:gd name="connsiteY3-8" fmla="*/ 218209 h 218209"/>
                <a:gd name="connsiteX4-9" fmla="*/ 596854 w 623888"/>
                <a:gd name="connsiteY4-10" fmla="*/ 218209 h 218209"/>
                <a:gd name="connsiteX0-11" fmla="*/ 4572 w 623887"/>
                <a:gd name="connsiteY0-12" fmla="*/ 0 h 218209"/>
                <a:gd name="connsiteX1-13" fmla="*/ 87699 w 623887"/>
                <a:gd name="connsiteY1-14" fmla="*/ 135082 h 218209"/>
                <a:gd name="connsiteX2-15" fmla="*/ 581846 w 623887"/>
                <a:gd name="connsiteY2-16" fmla="*/ 144776 h 218209"/>
                <a:gd name="connsiteX3-17" fmla="*/ 596854 w 623887"/>
                <a:gd name="connsiteY3-18" fmla="*/ 218209 h 218209"/>
                <a:gd name="connsiteX4-19" fmla="*/ 585412 w 623887"/>
                <a:gd name="connsiteY4-20" fmla="*/ 203364 h 218209"/>
                <a:gd name="connsiteX0-21" fmla="*/ 18961 w 638276"/>
                <a:gd name="connsiteY0-22" fmla="*/ 0 h 218209"/>
                <a:gd name="connsiteX1-23" fmla="*/ 102088 w 638276"/>
                <a:gd name="connsiteY1-24" fmla="*/ 135082 h 218209"/>
                <a:gd name="connsiteX2-25" fmla="*/ 596235 w 638276"/>
                <a:gd name="connsiteY2-26" fmla="*/ 144776 h 218209"/>
                <a:gd name="connsiteX3-27" fmla="*/ 611243 w 638276"/>
                <a:gd name="connsiteY3-28" fmla="*/ 218209 h 218209"/>
                <a:gd name="connsiteX4-29" fmla="*/ 599801 w 638276"/>
                <a:gd name="connsiteY4-30" fmla="*/ 203364 h 218209"/>
                <a:gd name="connsiteX0-31" fmla="*/ 21317 w 628897"/>
                <a:gd name="connsiteY0-32" fmla="*/ 1 h 210053"/>
                <a:gd name="connsiteX1-33" fmla="*/ 92709 w 628897"/>
                <a:gd name="connsiteY1-34" fmla="*/ 126926 h 210053"/>
                <a:gd name="connsiteX2-35" fmla="*/ 586856 w 628897"/>
                <a:gd name="connsiteY2-36" fmla="*/ 136620 h 210053"/>
                <a:gd name="connsiteX3-37" fmla="*/ 601864 w 628897"/>
                <a:gd name="connsiteY3-38" fmla="*/ 210053 h 210053"/>
                <a:gd name="connsiteX4-39" fmla="*/ 590422 w 628897"/>
                <a:gd name="connsiteY4-40" fmla="*/ 195208 h 210053"/>
                <a:gd name="connsiteX0-41" fmla="*/ 21317 w 628897"/>
                <a:gd name="connsiteY0-42" fmla="*/ -1 h 210051"/>
                <a:gd name="connsiteX1-43" fmla="*/ 92709 w 628897"/>
                <a:gd name="connsiteY1-44" fmla="*/ 126924 h 210051"/>
                <a:gd name="connsiteX2-45" fmla="*/ 586856 w 628897"/>
                <a:gd name="connsiteY2-46" fmla="*/ 136618 h 210051"/>
                <a:gd name="connsiteX3-47" fmla="*/ 601864 w 628897"/>
                <a:gd name="connsiteY3-48" fmla="*/ 210051 h 210051"/>
                <a:gd name="connsiteX0-49" fmla="*/ 21317 w 586856"/>
                <a:gd name="connsiteY0-50" fmla="*/ 1 h 136621"/>
                <a:gd name="connsiteX1-51" fmla="*/ 92709 w 586856"/>
                <a:gd name="connsiteY1-52" fmla="*/ 126926 h 136621"/>
                <a:gd name="connsiteX2-53" fmla="*/ 586856 w 586856"/>
                <a:gd name="connsiteY2-54" fmla="*/ 136620 h 136621"/>
                <a:gd name="connsiteX0-55" fmla="*/ 23301 w 640457"/>
                <a:gd name="connsiteY0-56" fmla="*/ -1 h 194241"/>
                <a:gd name="connsiteX1-57" fmla="*/ 94693 w 640457"/>
                <a:gd name="connsiteY1-58" fmla="*/ 126924 h 194241"/>
                <a:gd name="connsiteX2-59" fmla="*/ 640456 w 640457"/>
                <a:gd name="connsiteY2-60" fmla="*/ 194242 h 194241"/>
                <a:gd name="connsiteX0-61" fmla="*/ 23301 w 640456"/>
                <a:gd name="connsiteY0-62" fmla="*/ 1 h 200002"/>
                <a:gd name="connsiteX1-63" fmla="*/ 94693 w 640456"/>
                <a:gd name="connsiteY1-64" fmla="*/ 126926 h 200002"/>
                <a:gd name="connsiteX2-65" fmla="*/ 640456 w 640456"/>
                <a:gd name="connsiteY2-66" fmla="*/ 194244 h 200002"/>
                <a:gd name="connsiteX0-67" fmla="*/ 23301 w 724870"/>
                <a:gd name="connsiteY0-68" fmla="*/ 1 h 230533"/>
                <a:gd name="connsiteX1-69" fmla="*/ 94693 w 724870"/>
                <a:gd name="connsiteY1-70" fmla="*/ 126926 h 230533"/>
                <a:gd name="connsiteX2-71" fmla="*/ 724870 w 724870"/>
                <a:gd name="connsiteY2-72" fmla="*/ 226430 h 230533"/>
                <a:gd name="connsiteX0-73" fmla="*/ 23301 w 724870"/>
                <a:gd name="connsiteY0-74" fmla="*/ 1 h 226429"/>
                <a:gd name="connsiteX1-75" fmla="*/ 94693 w 724870"/>
                <a:gd name="connsiteY1-76" fmla="*/ 126926 h 226429"/>
                <a:gd name="connsiteX2-77" fmla="*/ 724870 w 724870"/>
                <a:gd name="connsiteY2-78" fmla="*/ 226430 h 226429"/>
                <a:gd name="connsiteX0-79" fmla="*/ 32771 w 734340"/>
                <a:gd name="connsiteY0-80" fmla="*/ 1 h 226429"/>
                <a:gd name="connsiteX1-81" fmla="*/ 104163 w 734340"/>
                <a:gd name="connsiteY1-82" fmla="*/ 126926 h 226429"/>
                <a:gd name="connsiteX2-83" fmla="*/ 734340 w 734340"/>
                <a:gd name="connsiteY2-84" fmla="*/ 226430 h 226429"/>
                <a:gd name="connsiteX0-85" fmla="*/ 32771 w 745590"/>
                <a:gd name="connsiteY0-86" fmla="*/ 1 h 180036"/>
                <a:gd name="connsiteX1-87" fmla="*/ 104163 w 745590"/>
                <a:gd name="connsiteY1-88" fmla="*/ 126926 h 180036"/>
                <a:gd name="connsiteX2-89" fmla="*/ 745590 w 745590"/>
                <a:gd name="connsiteY2-90" fmla="*/ 180036 h 1800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45590" h="180036">
                  <a:moveTo>
                    <a:pt x="32771" y="1"/>
                  </a:moveTo>
                  <a:cubicBezTo>
                    <a:pt x="-9707" y="70718"/>
                    <a:pt x="-32519" y="108613"/>
                    <a:pt x="104163" y="126926"/>
                  </a:cubicBezTo>
                  <a:cubicBezTo>
                    <a:pt x="207022" y="159300"/>
                    <a:pt x="644846" y="172896"/>
                    <a:pt x="745590" y="180036"/>
                  </a:cubicBezTo>
                </a:path>
              </a:pathLst>
            </a:cu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7" name="任意多边形 366"/>
          <p:cNvSpPr/>
          <p:nvPr/>
        </p:nvSpPr>
        <p:spPr>
          <a:xfrm>
            <a:off x="3241675" y="2076807"/>
            <a:ext cx="1726407" cy="217924"/>
          </a:xfrm>
          <a:custGeom>
            <a:avLst/>
            <a:gdLst>
              <a:gd name="connsiteX0" fmla="*/ 0 w 1714500"/>
              <a:gd name="connsiteY0" fmla="*/ 0 h 196850"/>
              <a:gd name="connsiteX1" fmla="*/ 1485900 w 1714500"/>
              <a:gd name="connsiteY1" fmla="*/ 12700 h 196850"/>
              <a:gd name="connsiteX2" fmla="*/ 1714500 w 1714500"/>
              <a:gd name="connsiteY2" fmla="*/ 196850 h 196850"/>
              <a:gd name="connsiteX0-1" fmla="*/ 0 w 1714500"/>
              <a:gd name="connsiteY0-2" fmla="*/ 0 h 196850"/>
              <a:gd name="connsiteX1-3" fmla="*/ 1419225 w 1714500"/>
              <a:gd name="connsiteY1-4" fmla="*/ 7937 h 196850"/>
              <a:gd name="connsiteX2-5" fmla="*/ 1714500 w 1714500"/>
              <a:gd name="connsiteY2-6" fmla="*/ 196850 h 196850"/>
              <a:gd name="connsiteX0-7" fmla="*/ 0 w 1714500"/>
              <a:gd name="connsiteY0-8" fmla="*/ 0 h 196850"/>
              <a:gd name="connsiteX1-9" fmla="*/ 1347787 w 1714500"/>
              <a:gd name="connsiteY1-10" fmla="*/ 7937 h 196850"/>
              <a:gd name="connsiteX2-11" fmla="*/ 1714500 w 1714500"/>
              <a:gd name="connsiteY2-12" fmla="*/ 196850 h 196850"/>
              <a:gd name="connsiteX0-13" fmla="*/ 0 w 1726407"/>
              <a:gd name="connsiteY0-14" fmla="*/ 8123 h 202592"/>
              <a:gd name="connsiteX1-15" fmla="*/ 1347787 w 1726407"/>
              <a:gd name="connsiteY1-16" fmla="*/ 16060 h 202592"/>
              <a:gd name="connsiteX2-17" fmla="*/ 1726407 w 1726407"/>
              <a:gd name="connsiteY2-18" fmla="*/ 202592 h 202592"/>
              <a:gd name="connsiteX0-19" fmla="*/ 0 w 1726407"/>
              <a:gd name="connsiteY0-20" fmla="*/ 9167 h 217924"/>
              <a:gd name="connsiteX1-21" fmla="*/ 1347787 w 1726407"/>
              <a:gd name="connsiteY1-22" fmla="*/ 17104 h 217924"/>
              <a:gd name="connsiteX2-23" fmla="*/ 1726407 w 1726407"/>
              <a:gd name="connsiteY2-24" fmla="*/ 217924 h 217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726407" h="217924">
                <a:moveTo>
                  <a:pt x="0" y="9167"/>
                </a:moveTo>
                <a:cubicBezTo>
                  <a:pt x="449262" y="11813"/>
                  <a:pt x="1060053" y="-17689"/>
                  <a:pt x="1347787" y="17104"/>
                </a:cubicBezTo>
                <a:cubicBezTo>
                  <a:pt x="1635522" y="51897"/>
                  <a:pt x="1688307" y="185116"/>
                  <a:pt x="1726407" y="217924"/>
                </a:cubicBezTo>
              </a:path>
            </a:pathLst>
          </a:cu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0" name="任意多边形 369"/>
          <p:cNvSpPr/>
          <p:nvPr/>
        </p:nvSpPr>
        <p:spPr>
          <a:xfrm>
            <a:off x="5491162" y="1925008"/>
            <a:ext cx="1450181" cy="232407"/>
          </a:xfrm>
          <a:custGeom>
            <a:avLst/>
            <a:gdLst>
              <a:gd name="connsiteX0" fmla="*/ 0 w 1440657"/>
              <a:gd name="connsiteY0" fmla="*/ 186415 h 186415"/>
              <a:gd name="connsiteX1" fmla="*/ 642938 w 1440657"/>
              <a:gd name="connsiteY1" fmla="*/ 5440 h 186415"/>
              <a:gd name="connsiteX2" fmla="*/ 1440657 w 1440657"/>
              <a:gd name="connsiteY2" fmla="*/ 64971 h 186415"/>
              <a:gd name="connsiteX0-1" fmla="*/ 0 w 1447800"/>
              <a:gd name="connsiteY0-2" fmla="*/ 181363 h 181363"/>
              <a:gd name="connsiteX1-3" fmla="*/ 650081 w 1447800"/>
              <a:gd name="connsiteY1-4" fmla="*/ 5150 h 181363"/>
              <a:gd name="connsiteX2-5" fmla="*/ 1447800 w 1447800"/>
              <a:gd name="connsiteY2-6" fmla="*/ 64681 h 181363"/>
              <a:gd name="connsiteX0-7" fmla="*/ 0 w 1447800"/>
              <a:gd name="connsiteY0-8" fmla="*/ 186416 h 186416"/>
              <a:gd name="connsiteX1-9" fmla="*/ 650081 w 1447800"/>
              <a:gd name="connsiteY1-10" fmla="*/ 5440 h 186416"/>
              <a:gd name="connsiteX2-11" fmla="*/ 1447800 w 1447800"/>
              <a:gd name="connsiteY2-12" fmla="*/ 64971 h 186416"/>
              <a:gd name="connsiteX0-13" fmla="*/ 0 w 1447800"/>
              <a:gd name="connsiteY0-14" fmla="*/ 231596 h 231596"/>
              <a:gd name="connsiteX1-15" fmla="*/ 635794 w 1447800"/>
              <a:gd name="connsiteY1-16" fmla="*/ 2995 h 231596"/>
              <a:gd name="connsiteX2-17" fmla="*/ 1447800 w 1447800"/>
              <a:gd name="connsiteY2-18" fmla="*/ 110151 h 231596"/>
              <a:gd name="connsiteX0-19" fmla="*/ 0 w 1447800"/>
              <a:gd name="connsiteY0-20" fmla="*/ 232641 h 232641"/>
              <a:gd name="connsiteX1-21" fmla="*/ 635794 w 1447800"/>
              <a:gd name="connsiteY1-22" fmla="*/ 4040 h 232641"/>
              <a:gd name="connsiteX2-23" fmla="*/ 1447800 w 1447800"/>
              <a:gd name="connsiteY2-24" fmla="*/ 111196 h 232641"/>
              <a:gd name="connsiteX0-25" fmla="*/ 0 w 1454943"/>
              <a:gd name="connsiteY0-26" fmla="*/ 231972 h 231972"/>
              <a:gd name="connsiteX1-27" fmla="*/ 635794 w 1454943"/>
              <a:gd name="connsiteY1-28" fmla="*/ 3371 h 231972"/>
              <a:gd name="connsiteX2-29" fmla="*/ 1454943 w 1454943"/>
              <a:gd name="connsiteY2-30" fmla="*/ 117670 h 231972"/>
              <a:gd name="connsiteX0-31" fmla="*/ 0 w 1452562"/>
              <a:gd name="connsiteY0-32" fmla="*/ 232888 h 232888"/>
              <a:gd name="connsiteX1-33" fmla="*/ 635794 w 1452562"/>
              <a:gd name="connsiteY1-34" fmla="*/ 4287 h 232888"/>
              <a:gd name="connsiteX2-35" fmla="*/ 1452562 w 1452562"/>
              <a:gd name="connsiteY2-36" fmla="*/ 109061 h 232888"/>
              <a:gd name="connsiteX0-37" fmla="*/ 0 w 1450181"/>
              <a:gd name="connsiteY0-38" fmla="*/ 232407 h 232407"/>
              <a:gd name="connsiteX1-39" fmla="*/ 635794 w 1450181"/>
              <a:gd name="connsiteY1-40" fmla="*/ 3806 h 232407"/>
              <a:gd name="connsiteX2-41" fmla="*/ 1450181 w 1450181"/>
              <a:gd name="connsiteY2-42" fmla="*/ 113342 h 2324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450181" h="232407">
                <a:moveTo>
                  <a:pt x="0" y="232407"/>
                </a:moveTo>
                <a:cubicBezTo>
                  <a:pt x="201414" y="152040"/>
                  <a:pt x="394097" y="23650"/>
                  <a:pt x="635794" y="3806"/>
                </a:cubicBezTo>
                <a:cubicBezTo>
                  <a:pt x="877491" y="-16038"/>
                  <a:pt x="1173758" y="44881"/>
                  <a:pt x="1450181" y="113342"/>
                </a:cubicBezTo>
              </a:path>
            </a:pathLst>
          </a:cu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1" name="任意多边形 370"/>
          <p:cNvSpPr/>
          <p:nvPr/>
        </p:nvSpPr>
        <p:spPr>
          <a:xfrm rot="4300934">
            <a:off x="6873522" y="2977158"/>
            <a:ext cx="1293639" cy="228763"/>
          </a:xfrm>
          <a:custGeom>
            <a:avLst/>
            <a:gdLst>
              <a:gd name="connsiteX0" fmla="*/ 0 w 1440657"/>
              <a:gd name="connsiteY0" fmla="*/ 186415 h 186415"/>
              <a:gd name="connsiteX1" fmla="*/ 642938 w 1440657"/>
              <a:gd name="connsiteY1" fmla="*/ 5440 h 186415"/>
              <a:gd name="connsiteX2" fmla="*/ 1440657 w 1440657"/>
              <a:gd name="connsiteY2" fmla="*/ 64971 h 186415"/>
              <a:gd name="connsiteX0-1" fmla="*/ 0 w 1447800"/>
              <a:gd name="connsiteY0-2" fmla="*/ 181363 h 181363"/>
              <a:gd name="connsiteX1-3" fmla="*/ 650081 w 1447800"/>
              <a:gd name="connsiteY1-4" fmla="*/ 5150 h 181363"/>
              <a:gd name="connsiteX2-5" fmla="*/ 1447800 w 1447800"/>
              <a:gd name="connsiteY2-6" fmla="*/ 64681 h 181363"/>
              <a:gd name="connsiteX0-7" fmla="*/ 0 w 1447800"/>
              <a:gd name="connsiteY0-8" fmla="*/ 186416 h 186416"/>
              <a:gd name="connsiteX1-9" fmla="*/ 650081 w 1447800"/>
              <a:gd name="connsiteY1-10" fmla="*/ 5440 h 186416"/>
              <a:gd name="connsiteX2-11" fmla="*/ 1447800 w 1447800"/>
              <a:gd name="connsiteY2-12" fmla="*/ 64971 h 186416"/>
              <a:gd name="connsiteX0-13" fmla="*/ 0 w 1447800"/>
              <a:gd name="connsiteY0-14" fmla="*/ 231596 h 231596"/>
              <a:gd name="connsiteX1-15" fmla="*/ 635794 w 1447800"/>
              <a:gd name="connsiteY1-16" fmla="*/ 2995 h 231596"/>
              <a:gd name="connsiteX2-17" fmla="*/ 1447800 w 1447800"/>
              <a:gd name="connsiteY2-18" fmla="*/ 110151 h 231596"/>
              <a:gd name="connsiteX0-19" fmla="*/ 0 w 1447800"/>
              <a:gd name="connsiteY0-20" fmla="*/ 232641 h 232641"/>
              <a:gd name="connsiteX1-21" fmla="*/ 635794 w 1447800"/>
              <a:gd name="connsiteY1-22" fmla="*/ 4040 h 232641"/>
              <a:gd name="connsiteX2-23" fmla="*/ 1447800 w 1447800"/>
              <a:gd name="connsiteY2-24" fmla="*/ 111196 h 232641"/>
              <a:gd name="connsiteX0-25" fmla="*/ 0 w 1454943"/>
              <a:gd name="connsiteY0-26" fmla="*/ 231972 h 231972"/>
              <a:gd name="connsiteX1-27" fmla="*/ 635794 w 1454943"/>
              <a:gd name="connsiteY1-28" fmla="*/ 3371 h 231972"/>
              <a:gd name="connsiteX2-29" fmla="*/ 1454943 w 1454943"/>
              <a:gd name="connsiteY2-30" fmla="*/ 117670 h 231972"/>
              <a:gd name="connsiteX0-31" fmla="*/ 0 w 1452562"/>
              <a:gd name="connsiteY0-32" fmla="*/ 232888 h 232888"/>
              <a:gd name="connsiteX1-33" fmla="*/ 635794 w 1452562"/>
              <a:gd name="connsiteY1-34" fmla="*/ 4287 h 232888"/>
              <a:gd name="connsiteX2-35" fmla="*/ 1452562 w 1452562"/>
              <a:gd name="connsiteY2-36" fmla="*/ 109061 h 232888"/>
              <a:gd name="connsiteX0-37" fmla="*/ 0 w 1450181"/>
              <a:gd name="connsiteY0-38" fmla="*/ 232407 h 232407"/>
              <a:gd name="connsiteX1-39" fmla="*/ 635794 w 1450181"/>
              <a:gd name="connsiteY1-40" fmla="*/ 3806 h 232407"/>
              <a:gd name="connsiteX2-41" fmla="*/ 1450181 w 1450181"/>
              <a:gd name="connsiteY2-42" fmla="*/ 113342 h 232407"/>
              <a:gd name="connsiteX0-43" fmla="*/ 0 w 1311707"/>
              <a:gd name="connsiteY0-44" fmla="*/ 229869 h 229869"/>
              <a:gd name="connsiteX1-45" fmla="*/ 635794 w 1311707"/>
              <a:gd name="connsiteY1-46" fmla="*/ 1268 h 229869"/>
              <a:gd name="connsiteX2-47" fmla="*/ 1311707 w 1311707"/>
              <a:gd name="connsiteY2-48" fmla="*/ 150244 h 229869"/>
              <a:gd name="connsiteX0-49" fmla="*/ 0 w 1311707"/>
              <a:gd name="connsiteY0-50" fmla="*/ 230362 h 230362"/>
              <a:gd name="connsiteX1-51" fmla="*/ 635794 w 1311707"/>
              <a:gd name="connsiteY1-52" fmla="*/ 1761 h 230362"/>
              <a:gd name="connsiteX2-53" fmla="*/ 1311707 w 1311707"/>
              <a:gd name="connsiteY2-54" fmla="*/ 150737 h 230362"/>
              <a:gd name="connsiteX0-55" fmla="*/ 0 w 1307920"/>
              <a:gd name="connsiteY0-56" fmla="*/ 242083 h 242083"/>
              <a:gd name="connsiteX1-57" fmla="*/ 632007 w 1307920"/>
              <a:gd name="connsiteY1-58" fmla="*/ 2194 h 242083"/>
              <a:gd name="connsiteX2-59" fmla="*/ 1307920 w 1307920"/>
              <a:gd name="connsiteY2-60" fmla="*/ 151170 h 242083"/>
              <a:gd name="connsiteX0-61" fmla="*/ 0 w 1293639"/>
              <a:gd name="connsiteY0-62" fmla="*/ 228763 h 228763"/>
              <a:gd name="connsiteX1-63" fmla="*/ 617726 w 1293639"/>
              <a:gd name="connsiteY1-64" fmla="*/ 1705 h 228763"/>
              <a:gd name="connsiteX2-65" fmla="*/ 1293639 w 1293639"/>
              <a:gd name="connsiteY2-66" fmla="*/ 150681 h 2287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93639" h="228763">
                <a:moveTo>
                  <a:pt x="0" y="228763"/>
                </a:moveTo>
                <a:cubicBezTo>
                  <a:pt x="201414" y="148396"/>
                  <a:pt x="402120" y="14719"/>
                  <a:pt x="617726" y="1705"/>
                </a:cubicBezTo>
                <a:cubicBezTo>
                  <a:pt x="833333" y="-11309"/>
                  <a:pt x="1022424" y="51336"/>
                  <a:pt x="1293639" y="150681"/>
                </a:cubicBezTo>
              </a:path>
            </a:pathLst>
          </a:cu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2" name="任意多边形 371"/>
          <p:cNvSpPr/>
          <p:nvPr/>
        </p:nvSpPr>
        <p:spPr>
          <a:xfrm rot="9067713">
            <a:off x="6247334" y="4412386"/>
            <a:ext cx="1273097" cy="427601"/>
          </a:xfrm>
          <a:custGeom>
            <a:avLst/>
            <a:gdLst>
              <a:gd name="connsiteX0" fmla="*/ 0 w 1440657"/>
              <a:gd name="connsiteY0" fmla="*/ 186415 h 186415"/>
              <a:gd name="connsiteX1" fmla="*/ 642938 w 1440657"/>
              <a:gd name="connsiteY1" fmla="*/ 5440 h 186415"/>
              <a:gd name="connsiteX2" fmla="*/ 1440657 w 1440657"/>
              <a:gd name="connsiteY2" fmla="*/ 64971 h 186415"/>
              <a:gd name="connsiteX0-1" fmla="*/ 0 w 1447800"/>
              <a:gd name="connsiteY0-2" fmla="*/ 181363 h 181363"/>
              <a:gd name="connsiteX1-3" fmla="*/ 650081 w 1447800"/>
              <a:gd name="connsiteY1-4" fmla="*/ 5150 h 181363"/>
              <a:gd name="connsiteX2-5" fmla="*/ 1447800 w 1447800"/>
              <a:gd name="connsiteY2-6" fmla="*/ 64681 h 181363"/>
              <a:gd name="connsiteX0-7" fmla="*/ 0 w 1447800"/>
              <a:gd name="connsiteY0-8" fmla="*/ 186416 h 186416"/>
              <a:gd name="connsiteX1-9" fmla="*/ 650081 w 1447800"/>
              <a:gd name="connsiteY1-10" fmla="*/ 5440 h 186416"/>
              <a:gd name="connsiteX2-11" fmla="*/ 1447800 w 1447800"/>
              <a:gd name="connsiteY2-12" fmla="*/ 64971 h 186416"/>
              <a:gd name="connsiteX0-13" fmla="*/ 0 w 1447800"/>
              <a:gd name="connsiteY0-14" fmla="*/ 231596 h 231596"/>
              <a:gd name="connsiteX1-15" fmla="*/ 635794 w 1447800"/>
              <a:gd name="connsiteY1-16" fmla="*/ 2995 h 231596"/>
              <a:gd name="connsiteX2-17" fmla="*/ 1447800 w 1447800"/>
              <a:gd name="connsiteY2-18" fmla="*/ 110151 h 231596"/>
              <a:gd name="connsiteX0-19" fmla="*/ 0 w 1447800"/>
              <a:gd name="connsiteY0-20" fmla="*/ 232641 h 232641"/>
              <a:gd name="connsiteX1-21" fmla="*/ 635794 w 1447800"/>
              <a:gd name="connsiteY1-22" fmla="*/ 4040 h 232641"/>
              <a:gd name="connsiteX2-23" fmla="*/ 1447800 w 1447800"/>
              <a:gd name="connsiteY2-24" fmla="*/ 111196 h 232641"/>
              <a:gd name="connsiteX0-25" fmla="*/ 0 w 1454943"/>
              <a:gd name="connsiteY0-26" fmla="*/ 231972 h 231972"/>
              <a:gd name="connsiteX1-27" fmla="*/ 635794 w 1454943"/>
              <a:gd name="connsiteY1-28" fmla="*/ 3371 h 231972"/>
              <a:gd name="connsiteX2-29" fmla="*/ 1454943 w 1454943"/>
              <a:gd name="connsiteY2-30" fmla="*/ 117670 h 231972"/>
              <a:gd name="connsiteX0-31" fmla="*/ 0 w 1452562"/>
              <a:gd name="connsiteY0-32" fmla="*/ 232888 h 232888"/>
              <a:gd name="connsiteX1-33" fmla="*/ 635794 w 1452562"/>
              <a:gd name="connsiteY1-34" fmla="*/ 4287 h 232888"/>
              <a:gd name="connsiteX2-35" fmla="*/ 1452562 w 1452562"/>
              <a:gd name="connsiteY2-36" fmla="*/ 109061 h 232888"/>
              <a:gd name="connsiteX0-37" fmla="*/ 0 w 1450181"/>
              <a:gd name="connsiteY0-38" fmla="*/ 232407 h 232407"/>
              <a:gd name="connsiteX1-39" fmla="*/ 635794 w 1450181"/>
              <a:gd name="connsiteY1-40" fmla="*/ 3806 h 232407"/>
              <a:gd name="connsiteX2-41" fmla="*/ 1450181 w 1450181"/>
              <a:gd name="connsiteY2-42" fmla="*/ 113342 h 232407"/>
              <a:gd name="connsiteX0-43" fmla="*/ 0 w 1311707"/>
              <a:gd name="connsiteY0-44" fmla="*/ 229869 h 229869"/>
              <a:gd name="connsiteX1-45" fmla="*/ 635794 w 1311707"/>
              <a:gd name="connsiteY1-46" fmla="*/ 1268 h 229869"/>
              <a:gd name="connsiteX2-47" fmla="*/ 1311707 w 1311707"/>
              <a:gd name="connsiteY2-48" fmla="*/ 150244 h 229869"/>
              <a:gd name="connsiteX0-49" fmla="*/ 0 w 1311707"/>
              <a:gd name="connsiteY0-50" fmla="*/ 230362 h 230362"/>
              <a:gd name="connsiteX1-51" fmla="*/ 635794 w 1311707"/>
              <a:gd name="connsiteY1-52" fmla="*/ 1761 h 230362"/>
              <a:gd name="connsiteX2-53" fmla="*/ 1311707 w 1311707"/>
              <a:gd name="connsiteY2-54" fmla="*/ 150737 h 230362"/>
              <a:gd name="connsiteX0-55" fmla="*/ 0 w 1307920"/>
              <a:gd name="connsiteY0-56" fmla="*/ 242083 h 242083"/>
              <a:gd name="connsiteX1-57" fmla="*/ 632007 w 1307920"/>
              <a:gd name="connsiteY1-58" fmla="*/ 2194 h 242083"/>
              <a:gd name="connsiteX2-59" fmla="*/ 1307920 w 1307920"/>
              <a:gd name="connsiteY2-60" fmla="*/ 151170 h 242083"/>
              <a:gd name="connsiteX0-61" fmla="*/ 0 w 1293639"/>
              <a:gd name="connsiteY0-62" fmla="*/ 228763 h 228763"/>
              <a:gd name="connsiteX1-63" fmla="*/ 617726 w 1293639"/>
              <a:gd name="connsiteY1-64" fmla="*/ 1705 h 228763"/>
              <a:gd name="connsiteX2-65" fmla="*/ 1293639 w 1293639"/>
              <a:gd name="connsiteY2-66" fmla="*/ 150681 h 228763"/>
              <a:gd name="connsiteX0-67" fmla="*/ 0 w 1280073"/>
              <a:gd name="connsiteY0-68" fmla="*/ 430993 h 430993"/>
              <a:gd name="connsiteX1-69" fmla="*/ 604160 w 1280073"/>
              <a:gd name="connsiteY1-70" fmla="*/ 11547 h 430993"/>
              <a:gd name="connsiteX2-71" fmla="*/ 1280073 w 1280073"/>
              <a:gd name="connsiteY2-72" fmla="*/ 160523 h 430993"/>
              <a:gd name="connsiteX0-73" fmla="*/ 0 w 1280073"/>
              <a:gd name="connsiteY0-74" fmla="*/ 430993 h 430993"/>
              <a:gd name="connsiteX1-75" fmla="*/ 604160 w 1280073"/>
              <a:gd name="connsiteY1-76" fmla="*/ 11547 h 430993"/>
              <a:gd name="connsiteX2-77" fmla="*/ 1280073 w 1280073"/>
              <a:gd name="connsiteY2-78" fmla="*/ 160523 h 430993"/>
              <a:gd name="connsiteX0-79" fmla="*/ 0 w 1273097"/>
              <a:gd name="connsiteY0-80" fmla="*/ 443719 h 443719"/>
              <a:gd name="connsiteX1-81" fmla="*/ 597184 w 1273097"/>
              <a:gd name="connsiteY1-82" fmla="*/ 12269 h 443719"/>
              <a:gd name="connsiteX2-83" fmla="*/ 1273097 w 1273097"/>
              <a:gd name="connsiteY2-84" fmla="*/ 161245 h 443719"/>
              <a:gd name="connsiteX0-85" fmla="*/ 0 w 1273097"/>
              <a:gd name="connsiteY0-86" fmla="*/ 427601 h 427601"/>
              <a:gd name="connsiteX1-87" fmla="*/ 590071 w 1273097"/>
              <a:gd name="connsiteY1-88" fmla="*/ 13983 h 427601"/>
              <a:gd name="connsiteX2-89" fmla="*/ 1273097 w 1273097"/>
              <a:gd name="connsiteY2-90" fmla="*/ 145127 h 4276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73097" h="427601">
                <a:moveTo>
                  <a:pt x="0" y="427601"/>
                </a:moveTo>
                <a:cubicBezTo>
                  <a:pt x="186661" y="290154"/>
                  <a:pt x="377888" y="61062"/>
                  <a:pt x="590071" y="13983"/>
                </a:cubicBezTo>
                <a:cubicBezTo>
                  <a:pt x="802254" y="-33096"/>
                  <a:pt x="1001882" y="45782"/>
                  <a:pt x="1273097" y="145127"/>
                </a:cubicBezTo>
              </a:path>
            </a:pathLst>
          </a:cu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3" name="任意多边形 372"/>
          <p:cNvSpPr/>
          <p:nvPr/>
        </p:nvSpPr>
        <p:spPr>
          <a:xfrm rot="13289279">
            <a:off x="4525750" y="4323417"/>
            <a:ext cx="1340322" cy="423208"/>
          </a:xfrm>
          <a:custGeom>
            <a:avLst/>
            <a:gdLst>
              <a:gd name="connsiteX0" fmla="*/ 0 w 1440657"/>
              <a:gd name="connsiteY0" fmla="*/ 186415 h 186415"/>
              <a:gd name="connsiteX1" fmla="*/ 642938 w 1440657"/>
              <a:gd name="connsiteY1" fmla="*/ 5440 h 186415"/>
              <a:gd name="connsiteX2" fmla="*/ 1440657 w 1440657"/>
              <a:gd name="connsiteY2" fmla="*/ 64971 h 186415"/>
              <a:gd name="connsiteX0-1" fmla="*/ 0 w 1447800"/>
              <a:gd name="connsiteY0-2" fmla="*/ 181363 h 181363"/>
              <a:gd name="connsiteX1-3" fmla="*/ 650081 w 1447800"/>
              <a:gd name="connsiteY1-4" fmla="*/ 5150 h 181363"/>
              <a:gd name="connsiteX2-5" fmla="*/ 1447800 w 1447800"/>
              <a:gd name="connsiteY2-6" fmla="*/ 64681 h 181363"/>
              <a:gd name="connsiteX0-7" fmla="*/ 0 w 1447800"/>
              <a:gd name="connsiteY0-8" fmla="*/ 186416 h 186416"/>
              <a:gd name="connsiteX1-9" fmla="*/ 650081 w 1447800"/>
              <a:gd name="connsiteY1-10" fmla="*/ 5440 h 186416"/>
              <a:gd name="connsiteX2-11" fmla="*/ 1447800 w 1447800"/>
              <a:gd name="connsiteY2-12" fmla="*/ 64971 h 186416"/>
              <a:gd name="connsiteX0-13" fmla="*/ 0 w 1447800"/>
              <a:gd name="connsiteY0-14" fmla="*/ 231596 h 231596"/>
              <a:gd name="connsiteX1-15" fmla="*/ 635794 w 1447800"/>
              <a:gd name="connsiteY1-16" fmla="*/ 2995 h 231596"/>
              <a:gd name="connsiteX2-17" fmla="*/ 1447800 w 1447800"/>
              <a:gd name="connsiteY2-18" fmla="*/ 110151 h 231596"/>
              <a:gd name="connsiteX0-19" fmla="*/ 0 w 1447800"/>
              <a:gd name="connsiteY0-20" fmla="*/ 232641 h 232641"/>
              <a:gd name="connsiteX1-21" fmla="*/ 635794 w 1447800"/>
              <a:gd name="connsiteY1-22" fmla="*/ 4040 h 232641"/>
              <a:gd name="connsiteX2-23" fmla="*/ 1447800 w 1447800"/>
              <a:gd name="connsiteY2-24" fmla="*/ 111196 h 232641"/>
              <a:gd name="connsiteX0-25" fmla="*/ 0 w 1454943"/>
              <a:gd name="connsiteY0-26" fmla="*/ 231972 h 231972"/>
              <a:gd name="connsiteX1-27" fmla="*/ 635794 w 1454943"/>
              <a:gd name="connsiteY1-28" fmla="*/ 3371 h 231972"/>
              <a:gd name="connsiteX2-29" fmla="*/ 1454943 w 1454943"/>
              <a:gd name="connsiteY2-30" fmla="*/ 117670 h 231972"/>
              <a:gd name="connsiteX0-31" fmla="*/ 0 w 1452562"/>
              <a:gd name="connsiteY0-32" fmla="*/ 232888 h 232888"/>
              <a:gd name="connsiteX1-33" fmla="*/ 635794 w 1452562"/>
              <a:gd name="connsiteY1-34" fmla="*/ 4287 h 232888"/>
              <a:gd name="connsiteX2-35" fmla="*/ 1452562 w 1452562"/>
              <a:gd name="connsiteY2-36" fmla="*/ 109061 h 232888"/>
              <a:gd name="connsiteX0-37" fmla="*/ 0 w 1450181"/>
              <a:gd name="connsiteY0-38" fmla="*/ 232407 h 232407"/>
              <a:gd name="connsiteX1-39" fmla="*/ 635794 w 1450181"/>
              <a:gd name="connsiteY1-40" fmla="*/ 3806 h 232407"/>
              <a:gd name="connsiteX2-41" fmla="*/ 1450181 w 1450181"/>
              <a:gd name="connsiteY2-42" fmla="*/ 113342 h 232407"/>
              <a:gd name="connsiteX0-43" fmla="*/ 0 w 1311707"/>
              <a:gd name="connsiteY0-44" fmla="*/ 229869 h 229869"/>
              <a:gd name="connsiteX1-45" fmla="*/ 635794 w 1311707"/>
              <a:gd name="connsiteY1-46" fmla="*/ 1268 h 229869"/>
              <a:gd name="connsiteX2-47" fmla="*/ 1311707 w 1311707"/>
              <a:gd name="connsiteY2-48" fmla="*/ 150244 h 229869"/>
              <a:gd name="connsiteX0-49" fmla="*/ 0 w 1311707"/>
              <a:gd name="connsiteY0-50" fmla="*/ 230362 h 230362"/>
              <a:gd name="connsiteX1-51" fmla="*/ 635794 w 1311707"/>
              <a:gd name="connsiteY1-52" fmla="*/ 1761 h 230362"/>
              <a:gd name="connsiteX2-53" fmla="*/ 1311707 w 1311707"/>
              <a:gd name="connsiteY2-54" fmla="*/ 150737 h 230362"/>
              <a:gd name="connsiteX0-55" fmla="*/ 0 w 1307920"/>
              <a:gd name="connsiteY0-56" fmla="*/ 242083 h 242083"/>
              <a:gd name="connsiteX1-57" fmla="*/ 632007 w 1307920"/>
              <a:gd name="connsiteY1-58" fmla="*/ 2194 h 242083"/>
              <a:gd name="connsiteX2-59" fmla="*/ 1307920 w 1307920"/>
              <a:gd name="connsiteY2-60" fmla="*/ 151170 h 242083"/>
              <a:gd name="connsiteX0-61" fmla="*/ 0 w 1293639"/>
              <a:gd name="connsiteY0-62" fmla="*/ 228763 h 228763"/>
              <a:gd name="connsiteX1-63" fmla="*/ 617726 w 1293639"/>
              <a:gd name="connsiteY1-64" fmla="*/ 1705 h 228763"/>
              <a:gd name="connsiteX2-65" fmla="*/ 1293639 w 1293639"/>
              <a:gd name="connsiteY2-66" fmla="*/ 150681 h 228763"/>
              <a:gd name="connsiteX0-67" fmla="*/ 0 w 1280073"/>
              <a:gd name="connsiteY0-68" fmla="*/ 430993 h 430993"/>
              <a:gd name="connsiteX1-69" fmla="*/ 604160 w 1280073"/>
              <a:gd name="connsiteY1-70" fmla="*/ 11547 h 430993"/>
              <a:gd name="connsiteX2-71" fmla="*/ 1280073 w 1280073"/>
              <a:gd name="connsiteY2-72" fmla="*/ 160523 h 430993"/>
              <a:gd name="connsiteX0-73" fmla="*/ 0 w 1280073"/>
              <a:gd name="connsiteY0-74" fmla="*/ 430993 h 430993"/>
              <a:gd name="connsiteX1-75" fmla="*/ 604160 w 1280073"/>
              <a:gd name="connsiteY1-76" fmla="*/ 11547 h 430993"/>
              <a:gd name="connsiteX2-77" fmla="*/ 1280073 w 1280073"/>
              <a:gd name="connsiteY2-78" fmla="*/ 160523 h 430993"/>
              <a:gd name="connsiteX0-79" fmla="*/ 0 w 1273097"/>
              <a:gd name="connsiteY0-80" fmla="*/ 443719 h 443719"/>
              <a:gd name="connsiteX1-81" fmla="*/ 597184 w 1273097"/>
              <a:gd name="connsiteY1-82" fmla="*/ 12269 h 443719"/>
              <a:gd name="connsiteX2-83" fmla="*/ 1273097 w 1273097"/>
              <a:gd name="connsiteY2-84" fmla="*/ 161245 h 443719"/>
              <a:gd name="connsiteX0-85" fmla="*/ 0 w 1273097"/>
              <a:gd name="connsiteY0-86" fmla="*/ 427601 h 427601"/>
              <a:gd name="connsiteX1-87" fmla="*/ 590071 w 1273097"/>
              <a:gd name="connsiteY1-88" fmla="*/ 13983 h 427601"/>
              <a:gd name="connsiteX2-89" fmla="*/ 1273097 w 1273097"/>
              <a:gd name="connsiteY2-90" fmla="*/ 145127 h 427601"/>
              <a:gd name="connsiteX0-91" fmla="*/ 0 w 1331610"/>
              <a:gd name="connsiteY0-92" fmla="*/ 418391 h 418391"/>
              <a:gd name="connsiteX1-93" fmla="*/ 648584 w 1331610"/>
              <a:gd name="connsiteY1-94" fmla="*/ 13425 h 418391"/>
              <a:gd name="connsiteX2-95" fmla="*/ 1331610 w 1331610"/>
              <a:gd name="connsiteY2-96" fmla="*/ 144569 h 418391"/>
              <a:gd name="connsiteX0-97" fmla="*/ 0 w 1331610"/>
              <a:gd name="connsiteY0-98" fmla="*/ 418391 h 418391"/>
              <a:gd name="connsiteX1-99" fmla="*/ 648584 w 1331610"/>
              <a:gd name="connsiteY1-100" fmla="*/ 13425 h 418391"/>
              <a:gd name="connsiteX2-101" fmla="*/ 1331610 w 1331610"/>
              <a:gd name="connsiteY2-102" fmla="*/ 144569 h 418391"/>
              <a:gd name="connsiteX0-103" fmla="*/ 0 w 1340322"/>
              <a:gd name="connsiteY0-104" fmla="*/ 423208 h 423208"/>
              <a:gd name="connsiteX1-105" fmla="*/ 657296 w 1340322"/>
              <a:gd name="connsiteY1-106" fmla="*/ 13715 h 423208"/>
              <a:gd name="connsiteX2-107" fmla="*/ 1340322 w 1340322"/>
              <a:gd name="connsiteY2-108" fmla="*/ 144859 h 423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340322" h="423208">
                <a:moveTo>
                  <a:pt x="0" y="423208"/>
                </a:moveTo>
                <a:cubicBezTo>
                  <a:pt x="176783" y="281781"/>
                  <a:pt x="433909" y="60106"/>
                  <a:pt x="657296" y="13715"/>
                </a:cubicBezTo>
                <a:cubicBezTo>
                  <a:pt x="880683" y="-32676"/>
                  <a:pt x="1069107" y="45514"/>
                  <a:pt x="1340322" y="144859"/>
                </a:cubicBezTo>
              </a:path>
            </a:pathLst>
          </a:cu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4" name="任意多边形 373"/>
          <p:cNvSpPr/>
          <p:nvPr/>
        </p:nvSpPr>
        <p:spPr>
          <a:xfrm>
            <a:off x="3241674" y="2447926"/>
            <a:ext cx="1702408" cy="1149350"/>
          </a:xfrm>
          <a:custGeom>
            <a:avLst/>
            <a:gdLst>
              <a:gd name="connsiteX0" fmla="*/ 1384300 w 1817108"/>
              <a:gd name="connsiteY0" fmla="*/ 1192025 h 1192025"/>
              <a:gd name="connsiteX1" fmla="*/ 1733550 w 1817108"/>
              <a:gd name="connsiteY1" fmla="*/ 112525 h 1192025"/>
              <a:gd name="connsiteX2" fmla="*/ 0 w 1817108"/>
              <a:gd name="connsiteY2" fmla="*/ 87125 h 1192025"/>
              <a:gd name="connsiteX0-1" fmla="*/ 1384300 w 1660101"/>
              <a:gd name="connsiteY0-2" fmla="*/ 1149247 h 1149247"/>
              <a:gd name="connsiteX1-3" fmla="*/ 1527175 w 1660101"/>
              <a:gd name="connsiteY1-4" fmla="*/ 168172 h 1149247"/>
              <a:gd name="connsiteX2-5" fmla="*/ 0 w 1660101"/>
              <a:gd name="connsiteY2-6" fmla="*/ 44347 h 1149247"/>
              <a:gd name="connsiteX0-7" fmla="*/ 1384300 w 1655968"/>
              <a:gd name="connsiteY0-8" fmla="*/ 1141410 h 1141410"/>
              <a:gd name="connsiteX1-9" fmla="*/ 1527175 w 1655968"/>
              <a:gd name="connsiteY1-10" fmla="*/ 160335 h 1141410"/>
              <a:gd name="connsiteX2-11" fmla="*/ 0 w 1655968"/>
              <a:gd name="connsiteY2-12" fmla="*/ 36510 h 1141410"/>
              <a:gd name="connsiteX0-13" fmla="*/ 1409700 w 1687339"/>
              <a:gd name="connsiteY0-14" fmla="*/ 1194796 h 1194796"/>
              <a:gd name="connsiteX1-15" fmla="*/ 1552575 w 1687339"/>
              <a:gd name="connsiteY1-16" fmla="*/ 213721 h 1194796"/>
              <a:gd name="connsiteX2-17" fmla="*/ 0 w 1687339"/>
              <a:gd name="connsiteY2-18" fmla="*/ 32746 h 1194796"/>
              <a:gd name="connsiteX0-19" fmla="*/ 1409700 w 1687339"/>
              <a:gd name="connsiteY0-20" fmla="*/ 1165486 h 1165486"/>
              <a:gd name="connsiteX1-21" fmla="*/ 1552575 w 1687339"/>
              <a:gd name="connsiteY1-22" fmla="*/ 184411 h 1165486"/>
              <a:gd name="connsiteX2-23" fmla="*/ 0 w 1687339"/>
              <a:gd name="connsiteY2-24" fmla="*/ 3436 h 1165486"/>
              <a:gd name="connsiteX0-25" fmla="*/ 1409700 w 1687339"/>
              <a:gd name="connsiteY0-26" fmla="*/ 1162050 h 1162050"/>
              <a:gd name="connsiteX1-27" fmla="*/ 1552575 w 1687339"/>
              <a:gd name="connsiteY1-28" fmla="*/ 180975 h 1162050"/>
              <a:gd name="connsiteX2-29" fmla="*/ 0 w 1687339"/>
              <a:gd name="connsiteY2-30" fmla="*/ 0 h 1162050"/>
              <a:gd name="connsiteX0-31" fmla="*/ 1425575 w 1704364"/>
              <a:gd name="connsiteY0-32" fmla="*/ 1158875 h 1158875"/>
              <a:gd name="connsiteX1-33" fmla="*/ 1568450 w 1704364"/>
              <a:gd name="connsiteY1-34" fmla="*/ 177800 h 1158875"/>
              <a:gd name="connsiteX2-35" fmla="*/ 0 w 1704364"/>
              <a:gd name="connsiteY2-36" fmla="*/ 0 h 1158875"/>
              <a:gd name="connsiteX0-37" fmla="*/ 1420812 w 1702408"/>
              <a:gd name="connsiteY0-38" fmla="*/ 1149350 h 1149350"/>
              <a:gd name="connsiteX1-39" fmla="*/ 1568450 w 1702408"/>
              <a:gd name="connsiteY1-40" fmla="*/ 177800 h 1149350"/>
              <a:gd name="connsiteX2-41" fmla="*/ 0 w 1702408"/>
              <a:gd name="connsiteY2-42" fmla="*/ 0 h 11493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702408" h="1149350">
                <a:moveTo>
                  <a:pt x="1420812" y="1149350"/>
                </a:moveTo>
                <a:cubicBezTo>
                  <a:pt x="1710795" y="701675"/>
                  <a:pt x="1805252" y="369358"/>
                  <a:pt x="1568450" y="177800"/>
                </a:cubicBezTo>
                <a:cubicBezTo>
                  <a:pt x="1331648" y="-13758"/>
                  <a:pt x="792691" y="3175"/>
                  <a:pt x="0" y="0"/>
                </a:cubicBezTo>
              </a:path>
            </a:pathLst>
          </a:cu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860290" y="2207260"/>
            <a:ext cx="2491105" cy="2449830"/>
            <a:chOff x="6734" y="2957"/>
            <a:chExt cx="3923" cy="3858"/>
          </a:xfrm>
        </p:grpSpPr>
        <p:sp>
          <p:nvSpPr>
            <p:cNvPr id="2" name="椭圆 1"/>
            <p:cNvSpPr/>
            <p:nvPr>
              <p:custDataLst>
                <p:tags r:id="rId6"/>
              </p:custDataLst>
            </p:nvPr>
          </p:nvSpPr>
          <p:spPr>
            <a:xfrm rot="16200000">
              <a:off x="6629" y="3990"/>
              <a:ext cx="2056" cy="184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>
              <p:custDataLst>
                <p:tags r:id="rId7"/>
              </p:custDataLst>
            </p:nvPr>
          </p:nvSpPr>
          <p:spPr>
            <a:xfrm>
              <a:off x="6993" y="3180"/>
              <a:ext cx="3465" cy="33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>
              <p:custDataLst>
                <p:tags r:id="rId8"/>
              </p:custDataLst>
            </p:nvPr>
          </p:nvSpPr>
          <p:spPr>
            <a:xfrm>
              <a:off x="7637" y="2957"/>
              <a:ext cx="2164" cy="18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>
              <p:custDataLst>
                <p:tags r:id="rId9"/>
              </p:custDataLst>
            </p:nvPr>
          </p:nvSpPr>
          <p:spPr>
            <a:xfrm rot="16200000">
              <a:off x="8706" y="3990"/>
              <a:ext cx="2056" cy="184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>
              <p:custDataLst>
                <p:tags r:id="rId10"/>
              </p:custDataLst>
            </p:nvPr>
          </p:nvSpPr>
          <p:spPr>
            <a:xfrm>
              <a:off x="7637" y="4931"/>
              <a:ext cx="2164" cy="18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5" name="流程图: 联系 54"/>
            <p:cNvSpPr/>
            <p:nvPr>
              <p:custDataLst>
                <p:tags r:id="rId11"/>
              </p:custDataLst>
            </p:nvPr>
          </p:nvSpPr>
          <p:spPr>
            <a:xfrm>
              <a:off x="7909" y="4111"/>
              <a:ext cx="1620" cy="1606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>
              <p:custDataLst>
                <p:tags r:id="rId12"/>
              </p:custDataLst>
            </p:nvPr>
          </p:nvSpPr>
          <p:spPr>
            <a:xfrm>
              <a:off x="7818" y="4844"/>
              <a:ext cx="1802" cy="13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60" name="TextBox 159"/>
          <p:cNvSpPr txBox="1"/>
          <p:nvPr>
            <p:custDataLst>
              <p:tags r:id="rId13"/>
            </p:custDataLst>
          </p:nvPr>
        </p:nvSpPr>
        <p:spPr>
          <a:xfrm>
            <a:off x="2264371" y="1716725"/>
            <a:ext cx="1021080" cy="4914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励磁线圈</a:t>
            </a:r>
            <a:endParaRPr lang="zh-CN" altLang="en-US" sz="16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Excitation coil</a:t>
            </a:r>
            <a:endParaRPr lang="zh-CN" altLang="en-US" sz="10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1" name="TextBox 160"/>
          <p:cNvSpPr txBox="1"/>
          <p:nvPr>
            <p:custDataLst>
              <p:tags r:id="rId14"/>
            </p:custDataLst>
          </p:nvPr>
        </p:nvSpPr>
        <p:spPr>
          <a:xfrm>
            <a:off x="2264371" y="1270947"/>
            <a:ext cx="995680" cy="4914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1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正弦线</a:t>
            </a:r>
            <a:r>
              <a:rPr lang="zh-CN" altLang="en-US" sz="16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圈</a:t>
            </a:r>
            <a:endParaRPr lang="zh-CN" altLang="en-US" sz="1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0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Sine coil</a:t>
            </a:r>
            <a:endParaRPr lang="zh-CN" altLang="en-US" sz="10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2" name="TextBox 161"/>
          <p:cNvSpPr txBox="1"/>
          <p:nvPr>
            <p:custDataLst>
              <p:tags r:id="rId15"/>
            </p:custDataLst>
          </p:nvPr>
        </p:nvSpPr>
        <p:spPr>
          <a:xfrm>
            <a:off x="2283421" y="2283366"/>
            <a:ext cx="995680" cy="4914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16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余</a:t>
            </a:r>
            <a:r>
              <a:rPr lang="zh-CN" altLang="en-US" sz="16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弦线</a:t>
            </a:r>
            <a:r>
              <a:rPr lang="zh-CN" altLang="en-US" sz="16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圈</a:t>
            </a:r>
            <a:endParaRPr lang="zh-CN" altLang="en-US" sz="16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Cosine coil</a:t>
            </a:r>
            <a:endParaRPr lang="zh-CN" altLang="en-US" sz="10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-168383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352040" y="1124585"/>
            <a:ext cx="5600700" cy="4880610"/>
            <a:chOff x="5757" y="1431"/>
            <a:chExt cx="8820" cy="7686"/>
          </a:xfrm>
        </p:grpSpPr>
        <p:pic>
          <p:nvPicPr>
            <p:cNvPr id="129026" name="内容占位符 3"/>
            <p:cNvPicPr>
              <a:picLocks noGrp="1"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5757" y="1431"/>
              <a:ext cx="8820" cy="768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矩形 2"/>
            <p:cNvSpPr/>
            <p:nvPr/>
          </p:nvSpPr>
          <p:spPr>
            <a:xfrm>
              <a:off x="5983" y="4946"/>
              <a:ext cx="1247" cy="34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5" name="矩形 4"/>
            <p:cNvSpPr/>
            <p:nvPr>
              <p:custDataLst>
                <p:tags r:id="rId5"/>
              </p:custDataLst>
            </p:nvPr>
          </p:nvSpPr>
          <p:spPr>
            <a:xfrm>
              <a:off x="5983" y="7214"/>
              <a:ext cx="1247" cy="34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67940" y="3213100"/>
            <a:ext cx="871855" cy="4330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正弦线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圈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Sine coil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15870" y="4652645"/>
            <a:ext cx="923925" cy="5232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余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弦线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圈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Cosine coil</a:t>
            </a:r>
            <a:endParaRPr lang="zh-CN" altLang="en-US" sz="1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空心弧 7"/>
          <p:cNvSpPr/>
          <p:nvPr/>
        </p:nvSpPr>
        <p:spPr>
          <a:xfrm rot="1680000">
            <a:off x="4382135" y="3014345"/>
            <a:ext cx="1077595" cy="327660"/>
          </a:xfrm>
          <a:prstGeom prst="blockArc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0" name="空心弧 9"/>
          <p:cNvSpPr/>
          <p:nvPr/>
        </p:nvSpPr>
        <p:spPr>
          <a:xfrm rot="19980000">
            <a:off x="4383405" y="4505960"/>
            <a:ext cx="1136650" cy="328930"/>
          </a:xfrm>
          <a:prstGeom prst="blockArc">
            <a:avLst/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2" name="空心弧 11"/>
          <p:cNvSpPr/>
          <p:nvPr/>
        </p:nvSpPr>
        <p:spPr>
          <a:xfrm rot="19980000">
            <a:off x="5388610" y="3020695"/>
            <a:ext cx="1136650" cy="328930"/>
          </a:xfrm>
          <a:prstGeom prst="blockArc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3" name="空心弧 12"/>
          <p:cNvSpPr/>
          <p:nvPr/>
        </p:nvSpPr>
        <p:spPr>
          <a:xfrm rot="1560000">
            <a:off x="5374640" y="4499610"/>
            <a:ext cx="1077595" cy="327660"/>
          </a:xfrm>
          <a:prstGeom prst="blockArc">
            <a:avLst/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bldLvl="0" animBg="1"/>
      <p:bldP spid="8" grpId="1" animBg="1"/>
      <p:bldP spid="10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PA" val="v4.0.0"/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TIMING" val="|1.2|0.9|0.8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TIMING" val="|1.2|0.9|0.8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TIMING" val="|1.2|0.9|0.8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TIMING" val="|1.2|0.9|0.8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TIMING" val="|1.2|0.9|0.8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TIMING" val="|1.2|0.9|0.8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  <p:tag name="KSO_WM_UNIT_PLACING_PICTURE_USER_VIEWPORT" val="{&quot;height&quot;:585,&quot;width&quot;:532}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TIMING" val="|1.2|0.9|0.8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TIMING" val="|1.2|0.9|0.8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TIMING" val="|1.2|0.9|0.8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TIMING" val="|1.2|0.9|0.8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ISPRING_PRESENTATION_TITLE" val="蓝色科技感网络信息安全培训PPT模板"/>
  <p:tag name="KSO_WPP_MARK_KEY" val="0bfb7c6c-86bf-4a65-83f7-d07fe5c42416"/>
  <p:tag name="COMMONDATA" val="eyJoZGlkIjoiNDgxYTk4YzBkNzhlM2IzNjRmZjY5MzllZjM4YmUzNWYifQ=="/>
  <p:tag name="commondata" val="eyJoZGlkIjoiOWY5N2VlZDFlODk3ZDAwMDRmNGIxMjE1MmRlZWZiYTAifQ=="/>
</p:tagLst>
</file>

<file path=ppt/theme/theme1.xml><?xml version="1.0" encoding="utf-8"?>
<a:theme xmlns:a="http://schemas.openxmlformats.org/drawingml/2006/main" name="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defTabSz="429260" hangingPunct="0">
          <a:lnSpc>
            <a:spcPct val="110000"/>
          </a:lnSpc>
          <a:buClr>
            <a:srgbClr val="000000"/>
          </a:buClr>
          <a:buSzPct val="45000"/>
          <a:tabLst>
            <a:tab pos="691515" algn="l"/>
            <a:tab pos="1383030" algn="l"/>
            <a:tab pos="2064385" algn="l"/>
            <a:tab pos="2760345" algn="l"/>
            <a:tab pos="3456305" algn="l"/>
            <a:tab pos="4148455" algn="l"/>
            <a:tab pos="4839970" algn="l"/>
            <a:tab pos="5531485" algn="l"/>
            <a:tab pos="6210300" algn="l"/>
          </a:tabLst>
          <a:defRPr lang="zh-CN" altLang="en-US" sz="5500" dirty="0">
            <a:solidFill>
              <a:schemeClr val="bg1"/>
            </a:solidFill>
            <a:latin typeface="字魂105号-简雅黑" panose="00000500000000000000" pitchFamily="2" charset="-122"/>
            <a:ea typeface="字魂105号-简雅黑" panose="00000500000000000000" pitchFamily="2" charset="-122"/>
            <a:cs typeface="+mn-ea"/>
            <a:sym typeface="字魂105号-简雅黑" panose="00000500000000000000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CISP-模板</Template>
  <TotalTime>0</TotalTime>
  <Words>1445</Words>
  <Application>WPS 演示</Application>
  <PresentationFormat>宽屏</PresentationFormat>
  <Paragraphs>100</Paragraphs>
  <Slides>14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30" baseType="lpstr">
      <vt:lpstr>Arial</vt:lpstr>
      <vt:lpstr>宋体</vt:lpstr>
      <vt:lpstr>Wingdings</vt:lpstr>
      <vt:lpstr>字魂105号-简雅黑</vt:lpstr>
      <vt:lpstr>黑体</vt:lpstr>
      <vt:lpstr>Tahoma</vt:lpstr>
      <vt:lpstr>微软雅黑</vt:lpstr>
      <vt:lpstr>隶书</vt:lpstr>
      <vt:lpstr>微软雅黑 Light</vt:lpstr>
      <vt:lpstr>Bahnschrift Condensed</vt:lpstr>
      <vt:lpstr>Bitstream Vera Sans</vt:lpstr>
      <vt:lpstr>Lucida Sans Unicode</vt:lpstr>
      <vt:lpstr>Arial Unicode MS</vt:lpstr>
      <vt:lpstr>Segoe Print</vt:lpstr>
      <vt:lpstr>Blends</vt:lpstr>
      <vt:lpstr>1_Blends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蓝色科技感网络信息安全培训PPT模板</dc:title>
  <dc:creator/>
  <cp:lastModifiedBy>午后普洱茶</cp:lastModifiedBy>
  <cp:revision>134</cp:revision>
  <dcterms:created xsi:type="dcterms:W3CDTF">2017-10-15T03:08:00Z</dcterms:created>
  <dcterms:modified xsi:type="dcterms:W3CDTF">2024-01-18T11:07:43Z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FFD415E515E64B328F25D8D3C3965A5D_12</vt:lpwstr>
  </property>
  <property fmtid="{D5CDD505-2E9C-101B-9397-08002B2CF9AE}" pid="3" name="KSOProductBuildVer">
    <vt:lpwstr>2052-12.1.0.16120</vt:lpwstr>
  </property>
</Properties>
</file>