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25"/>
  </p:handoutMasterIdLst>
  <p:sldIdLst>
    <p:sldId id="868" r:id="rId4"/>
    <p:sldId id="884" r:id="rId6"/>
    <p:sldId id="886" r:id="rId7"/>
    <p:sldId id="898" r:id="rId8"/>
    <p:sldId id="938" r:id="rId9"/>
    <p:sldId id="939" r:id="rId10"/>
    <p:sldId id="940" r:id="rId11"/>
    <p:sldId id="941" r:id="rId12"/>
    <p:sldId id="942" r:id="rId13"/>
    <p:sldId id="943" r:id="rId14"/>
    <p:sldId id="944" r:id="rId15"/>
    <p:sldId id="910" r:id="rId16"/>
    <p:sldId id="945" r:id="rId17"/>
    <p:sldId id="891" r:id="rId18"/>
    <p:sldId id="925" r:id="rId19"/>
    <p:sldId id="946" r:id="rId20"/>
    <p:sldId id="917" r:id="rId21"/>
    <p:sldId id="931" r:id="rId22"/>
    <p:sldId id="947" r:id="rId23"/>
    <p:sldId id="879" r:id="rId24"/>
  </p:sldIdLst>
  <p:sldSz cx="12192000" cy="6858000"/>
  <p:notesSz cx="7099300" cy="10234295"/>
  <p:custDataLst>
    <p:tags r:id="rId2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gs" Target="tags/tag426.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7" Type="http://schemas.openxmlformats.org/officeDocument/2006/relationships/slideLayout" Target="../slideLayouts/slideLayout6.xml"/><Relationship Id="rId26" Type="http://schemas.openxmlformats.org/officeDocument/2006/relationships/tags" Target="../tags/tag265.xml"/><Relationship Id="rId25" Type="http://schemas.openxmlformats.org/officeDocument/2006/relationships/tags" Target="../tags/tag264.xml"/><Relationship Id="rId24" Type="http://schemas.openxmlformats.org/officeDocument/2006/relationships/tags" Target="../tags/tag263.xml"/><Relationship Id="rId23" Type="http://schemas.openxmlformats.org/officeDocument/2006/relationships/tags" Target="../tags/tag262.xml"/><Relationship Id="rId22" Type="http://schemas.openxmlformats.org/officeDocument/2006/relationships/tags" Target="../tags/tag261.xml"/><Relationship Id="rId21" Type="http://schemas.openxmlformats.org/officeDocument/2006/relationships/tags" Target="../tags/tag260.xml"/><Relationship Id="rId20" Type="http://schemas.openxmlformats.org/officeDocument/2006/relationships/tags" Target="../tags/tag259.xml"/><Relationship Id="rId2" Type="http://schemas.openxmlformats.org/officeDocument/2006/relationships/tags" Target="../tags/tag241.xml"/><Relationship Id="rId19" Type="http://schemas.openxmlformats.org/officeDocument/2006/relationships/tags" Target="../tags/tag258.xml"/><Relationship Id="rId18" Type="http://schemas.openxmlformats.org/officeDocument/2006/relationships/tags" Target="../tags/tag257.xml"/><Relationship Id="rId17" Type="http://schemas.openxmlformats.org/officeDocument/2006/relationships/tags" Target="../tags/tag256.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11.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7" Type="http://schemas.openxmlformats.org/officeDocument/2006/relationships/slideLayout" Target="../slideLayouts/slideLayout6.xml"/><Relationship Id="rId26" Type="http://schemas.openxmlformats.org/officeDocument/2006/relationships/tags" Target="../tags/tag291.xml"/><Relationship Id="rId25" Type="http://schemas.openxmlformats.org/officeDocument/2006/relationships/tags" Target="../tags/tag290.xml"/><Relationship Id="rId24" Type="http://schemas.openxmlformats.org/officeDocument/2006/relationships/tags" Target="../tags/tag289.xml"/><Relationship Id="rId23" Type="http://schemas.openxmlformats.org/officeDocument/2006/relationships/tags" Target="../tags/tag288.xml"/><Relationship Id="rId22" Type="http://schemas.openxmlformats.org/officeDocument/2006/relationships/tags" Target="../tags/tag287.xml"/><Relationship Id="rId21" Type="http://schemas.openxmlformats.org/officeDocument/2006/relationships/tags" Target="../tags/tag286.xml"/><Relationship Id="rId20" Type="http://schemas.openxmlformats.org/officeDocument/2006/relationships/tags" Target="../tags/tag285.xml"/><Relationship Id="rId2" Type="http://schemas.openxmlformats.org/officeDocument/2006/relationships/tags" Target="../tags/tag267.xml"/><Relationship Id="rId19" Type="http://schemas.openxmlformats.org/officeDocument/2006/relationships/tags" Target="../tags/tag284.xml"/><Relationship Id="rId18" Type="http://schemas.openxmlformats.org/officeDocument/2006/relationships/tags" Target="../tags/tag283.xml"/><Relationship Id="rId17" Type="http://schemas.openxmlformats.org/officeDocument/2006/relationships/tags" Target="../tags/tag282.xml"/><Relationship Id="rId16" Type="http://schemas.openxmlformats.org/officeDocument/2006/relationships/tags" Target="../tags/tag281.xml"/><Relationship Id="rId15" Type="http://schemas.openxmlformats.org/officeDocument/2006/relationships/tags" Target="../tags/tag280.xml"/><Relationship Id="rId14" Type="http://schemas.openxmlformats.org/officeDocument/2006/relationships/tags" Target="../tags/tag279.xml"/><Relationship Id="rId13" Type="http://schemas.openxmlformats.org/officeDocument/2006/relationships/tags" Target="../tags/tag278.xml"/><Relationship Id="rId12" Type="http://schemas.openxmlformats.org/officeDocument/2006/relationships/tags" Target="../tags/tag277.xml"/><Relationship Id="rId11" Type="http://schemas.openxmlformats.org/officeDocument/2006/relationships/tags" Target="../tags/tag276.xml"/><Relationship Id="rId10" Type="http://schemas.openxmlformats.org/officeDocument/2006/relationships/tags" Target="../tags/tag275.xml"/><Relationship Id="rId1" Type="http://schemas.openxmlformats.org/officeDocument/2006/relationships/tags" Target="../tags/tag266.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xml"/><Relationship Id="rId3" Type="http://schemas.openxmlformats.org/officeDocument/2006/relationships/tags" Target="../tags/tag293.xml"/><Relationship Id="rId2" Type="http://schemas.openxmlformats.org/officeDocument/2006/relationships/image" Target="../media/image6.jpeg"/><Relationship Id="rId1" Type="http://schemas.openxmlformats.org/officeDocument/2006/relationships/tags" Target="../tags/tag292.xml"/></Relationships>
</file>

<file path=ppt/slides/_rels/slide13.xml.rels><?xml version="1.0" encoding="UTF-8" standalone="yes"?>
<Relationships xmlns="http://schemas.openxmlformats.org/package/2006/relationships"><Relationship Id="rId9" Type="http://schemas.openxmlformats.org/officeDocument/2006/relationships/tags" Target="../tags/tag302.xml"/><Relationship Id="rId8" Type="http://schemas.openxmlformats.org/officeDocument/2006/relationships/tags" Target="../tags/tag301.xml"/><Relationship Id="rId74" Type="http://schemas.openxmlformats.org/officeDocument/2006/relationships/slideLayout" Target="../slideLayouts/slideLayout6.xml"/><Relationship Id="rId73" Type="http://schemas.openxmlformats.org/officeDocument/2006/relationships/tags" Target="../tags/tag366.xml"/><Relationship Id="rId72" Type="http://schemas.openxmlformats.org/officeDocument/2006/relationships/tags" Target="../tags/tag365.xml"/><Relationship Id="rId71" Type="http://schemas.openxmlformats.org/officeDocument/2006/relationships/tags" Target="../tags/tag364.xml"/><Relationship Id="rId70" Type="http://schemas.openxmlformats.org/officeDocument/2006/relationships/tags" Target="../tags/tag363.xml"/><Relationship Id="rId7" Type="http://schemas.openxmlformats.org/officeDocument/2006/relationships/tags" Target="../tags/tag300.xml"/><Relationship Id="rId69" Type="http://schemas.openxmlformats.org/officeDocument/2006/relationships/tags" Target="../tags/tag362.xml"/><Relationship Id="rId68" Type="http://schemas.openxmlformats.org/officeDocument/2006/relationships/tags" Target="../tags/tag361.xml"/><Relationship Id="rId67" Type="http://schemas.openxmlformats.org/officeDocument/2006/relationships/tags" Target="../tags/tag360.xml"/><Relationship Id="rId66" Type="http://schemas.openxmlformats.org/officeDocument/2006/relationships/tags" Target="../tags/tag359.xml"/><Relationship Id="rId65" Type="http://schemas.openxmlformats.org/officeDocument/2006/relationships/tags" Target="../tags/tag358.xml"/><Relationship Id="rId64" Type="http://schemas.openxmlformats.org/officeDocument/2006/relationships/tags" Target="../tags/tag357.xml"/><Relationship Id="rId63" Type="http://schemas.openxmlformats.org/officeDocument/2006/relationships/tags" Target="../tags/tag356.xml"/><Relationship Id="rId62" Type="http://schemas.openxmlformats.org/officeDocument/2006/relationships/tags" Target="../tags/tag355.xml"/><Relationship Id="rId61" Type="http://schemas.openxmlformats.org/officeDocument/2006/relationships/tags" Target="../tags/tag354.xml"/><Relationship Id="rId60" Type="http://schemas.openxmlformats.org/officeDocument/2006/relationships/tags" Target="../tags/tag353.xml"/><Relationship Id="rId6" Type="http://schemas.openxmlformats.org/officeDocument/2006/relationships/tags" Target="../tags/tag299.xml"/><Relationship Id="rId59" Type="http://schemas.openxmlformats.org/officeDocument/2006/relationships/tags" Target="../tags/tag352.xml"/><Relationship Id="rId58" Type="http://schemas.openxmlformats.org/officeDocument/2006/relationships/tags" Target="../tags/tag351.xml"/><Relationship Id="rId57" Type="http://schemas.openxmlformats.org/officeDocument/2006/relationships/tags" Target="../tags/tag350.xml"/><Relationship Id="rId56" Type="http://schemas.openxmlformats.org/officeDocument/2006/relationships/tags" Target="../tags/tag349.xml"/><Relationship Id="rId55" Type="http://schemas.openxmlformats.org/officeDocument/2006/relationships/tags" Target="../tags/tag348.xml"/><Relationship Id="rId54" Type="http://schemas.openxmlformats.org/officeDocument/2006/relationships/tags" Target="../tags/tag347.xml"/><Relationship Id="rId53" Type="http://schemas.openxmlformats.org/officeDocument/2006/relationships/tags" Target="../tags/tag346.xml"/><Relationship Id="rId52" Type="http://schemas.openxmlformats.org/officeDocument/2006/relationships/tags" Target="../tags/tag345.xml"/><Relationship Id="rId51" Type="http://schemas.openxmlformats.org/officeDocument/2006/relationships/tags" Target="../tags/tag344.xml"/><Relationship Id="rId50" Type="http://schemas.openxmlformats.org/officeDocument/2006/relationships/tags" Target="../tags/tag343.xml"/><Relationship Id="rId5" Type="http://schemas.openxmlformats.org/officeDocument/2006/relationships/tags" Target="../tags/tag298.xml"/><Relationship Id="rId49" Type="http://schemas.openxmlformats.org/officeDocument/2006/relationships/tags" Target="../tags/tag342.xml"/><Relationship Id="rId48" Type="http://schemas.openxmlformats.org/officeDocument/2006/relationships/tags" Target="../tags/tag341.xml"/><Relationship Id="rId47" Type="http://schemas.openxmlformats.org/officeDocument/2006/relationships/tags" Target="../tags/tag340.xml"/><Relationship Id="rId46" Type="http://schemas.openxmlformats.org/officeDocument/2006/relationships/tags" Target="../tags/tag339.xml"/><Relationship Id="rId45" Type="http://schemas.openxmlformats.org/officeDocument/2006/relationships/tags" Target="../tags/tag338.xml"/><Relationship Id="rId44" Type="http://schemas.openxmlformats.org/officeDocument/2006/relationships/tags" Target="../tags/tag337.xml"/><Relationship Id="rId43" Type="http://schemas.openxmlformats.org/officeDocument/2006/relationships/tags" Target="../tags/tag336.xml"/><Relationship Id="rId42" Type="http://schemas.openxmlformats.org/officeDocument/2006/relationships/tags" Target="../tags/tag335.xml"/><Relationship Id="rId41" Type="http://schemas.openxmlformats.org/officeDocument/2006/relationships/tags" Target="../tags/tag334.xml"/><Relationship Id="rId40" Type="http://schemas.openxmlformats.org/officeDocument/2006/relationships/tags" Target="../tags/tag333.xml"/><Relationship Id="rId4" Type="http://schemas.openxmlformats.org/officeDocument/2006/relationships/tags" Target="../tags/tag297.xml"/><Relationship Id="rId39" Type="http://schemas.openxmlformats.org/officeDocument/2006/relationships/tags" Target="../tags/tag332.xml"/><Relationship Id="rId38" Type="http://schemas.openxmlformats.org/officeDocument/2006/relationships/tags" Target="../tags/tag331.xml"/><Relationship Id="rId37" Type="http://schemas.openxmlformats.org/officeDocument/2006/relationships/tags" Target="../tags/tag330.xml"/><Relationship Id="rId36" Type="http://schemas.openxmlformats.org/officeDocument/2006/relationships/tags" Target="../tags/tag329.xml"/><Relationship Id="rId35" Type="http://schemas.openxmlformats.org/officeDocument/2006/relationships/tags" Target="../tags/tag328.xml"/><Relationship Id="rId34" Type="http://schemas.openxmlformats.org/officeDocument/2006/relationships/tags" Target="../tags/tag327.xml"/><Relationship Id="rId33" Type="http://schemas.openxmlformats.org/officeDocument/2006/relationships/tags" Target="../tags/tag326.xml"/><Relationship Id="rId32" Type="http://schemas.openxmlformats.org/officeDocument/2006/relationships/tags" Target="../tags/tag325.xml"/><Relationship Id="rId31" Type="http://schemas.openxmlformats.org/officeDocument/2006/relationships/tags" Target="../tags/tag324.xml"/><Relationship Id="rId30" Type="http://schemas.openxmlformats.org/officeDocument/2006/relationships/tags" Target="../tags/tag323.xml"/><Relationship Id="rId3" Type="http://schemas.openxmlformats.org/officeDocument/2006/relationships/tags" Target="../tags/tag296.xml"/><Relationship Id="rId29" Type="http://schemas.openxmlformats.org/officeDocument/2006/relationships/tags" Target="../tags/tag322.xml"/><Relationship Id="rId28" Type="http://schemas.openxmlformats.org/officeDocument/2006/relationships/tags" Target="../tags/tag321.xml"/><Relationship Id="rId27" Type="http://schemas.openxmlformats.org/officeDocument/2006/relationships/tags" Target="../tags/tag320.xml"/><Relationship Id="rId26" Type="http://schemas.openxmlformats.org/officeDocument/2006/relationships/tags" Target="../tags/tag319.xml"/><Relationship Id="rId25" Type="http://schemas.openxmlformats.org/officeDocument/2006/relationships/tags" Target="../tags/tag318.xml"/><Relationship Id="rId24" Type="http://schemas.openxmlformats.org/officeDocument/2006/relationships/tags" Target="../tags/tag317.xml"/><Relationship Id="rId23" Type="http://schemas.openxmlformats.org/officeDocument/2006/relationships/tags" Target="../tags/tag316.xml"/><Relationship Id="rId22" Type="http://schemas.openxmlformats.org/officeDocument/2006/relationships/tags" Target="../tags/tag315.xml"/><Relationship Id="rId21" Type="http://schemas.openxmlformats.org/officeDocument/2006/relationships/tags" Target="../tags/tag314.xml"/><Relationship Id="rId20" Type="http://schemas.openxmlformats.org/officeDocument/2006/relationships/tags" Target="../tags/tag313.xml"/><Relationship Id="rId2" Type="http://schemas.openxmlformats.org/officeDocument/2006/relationships/tags" Target="../tags/tag295.xml"/><Relationship Id="rId19" Type="http://schemas.openxmlformats.org/officeDocument/2006/relationships/tags" Target="../tags/tag312.xml"/><Relationship Id="rId18" Type="http://schemas.openxmlformats.org/officeDocument/2006/relationships/tags" Target="../tags/tag311.xml"/><Relationship Id="rId17" Type="http://schemas.openxmlformats.org/officeDocument/2006/relationships/tags" Target="../tags/tag310.xml"/><Relationship Id="rId16" Type="http://schemas.openxmlformats.org/officeDocument/2006/relationships/tags" Target="../tags/tag309.xml"/><Relationship Id="rId15" Type="http://schemas.openxmlformats.org/officeDocument/2006/relationships/tags" Target="../tags/tag308.xml"/><Relationship Id="rId14" Type="http://schemas.openxmlformats.org/officeDocument/2006/relationships/tags" Target="../tags/tag307.xml"/><Relationship Id="rId13" Type="http://schemas.openxmlformats.org/officeDocument/2006/relationships/tags" Target="../tags/tag306.xml"/><Relationship Id="rId12" Type="http://schemas.openxmlformats.org/officeDocument/2006/relationships/tags" Target="../tags/tag305.xml"/><Relationship Id="rId11" Type="http://schemas.openxmlformats.org/officeDocument/2006/relationships/tags" Target="../tags/tag304.xml"/><Relationship Id="rId10" Type="http://schemas.openxmlformats.org/officeDocument/2006/relationships/tags" Target="../tags/tag303.xml"/><Relationship Id="rId1" Type="http://schemas.openxmlformats.org/officeDocument/2006/relationships/tags" Target="../tags/tag294.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image" Target="../media/image9.png"/><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image" Target="../media/image6.jpeg"/><Relationship Id="rId1" Type="http://schemas.openxmlformats.org/officeDocument/2006/relationships/tags" Target="../tags/tag36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373.xml"/><Relationship Id="rId2" Type="http://schemas.openxmlformats.org/officeDocument/2006/relationships/image" Target="../media/image6.jpeg"/><Relationship Id="rId1" Type="http://schemas.openxmlformats.org/officeDocument/2006/relationships/tags" Target="../tags/tag37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4.xml"/><Relationship Id="rId7" Type="http://schemas.openxmlformats.org/officeDocument/2006/relationships/tags" Target="../tags/tag378.xml"/><Relationship Id="rId6" Type="http://schemas.openxmlformats.org/officeDocument/2006/relationships/tags" Target="../tags/tag377.xml"/><Relationship Id="rId5" Type="http://schemas.openxmlformats.org/officeDocument/2006/relationships/image" Target="../media/image9.png"/><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image" Target="../media/image6.jpeg"/><Relationship Id="rId1" Type="http://schemas.openxmlformats.org/officeDocument/2006/relationships/tags" Target="../tags/tag374.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380.xml"/><Relationship Id="rId2" Type="http://schemas.openxmlformats.org/officeDocument/2006/relationships/image" Target="../media/image6.jpeg"/><Relationship Id="rId1" Type="http://schemas.openxmlformats.org/officeDocument/2006/relationships/tags" Target="../tags/tag379.xml"/></Relationships>
</file>

<file path=ppt/slides/_rels/slide19.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4" Type="http://schemas.openxmlformats.org/officeDocument/2006/relationships/slideLayout" Target="../slideLayouts/slideLayout6.xml"/><Relationship Id="rId43" Type="http://schemas.openxmlformats.org/officeDocument/2006/relationships/tags" Target="../tags/tag423.xml"/><Relationship Id="rId42" Type="http://schemas.openxmlformats.org/officeDocument/2006/relationships/tags" Target="../tags/tag422.xml"/><Relationship Id="rId41" Type="http://schemas.openxmlformats.org/officeDocument/2006/relationships/tags" Target="../tags/tag421.xml"/><Relationship Id="rId40" Type="http://schemas.openxmlformats.org/officeDocument/2006/relationships/tags" Target="../tags/tag420.xml"/><Relationship Id="rId4" Type="http://schemas.openxmlformats.org/officeDocument/2006/relationships/tags" Target="../tags/tag384.xml"/><Relationship Id="rId39" Type="http://schemas.openxmlformats.org/officeDocument/2006/relationships/tags" Target="../tags/tag419.xml"/><Relationship Id="rId38" Type="http://schemas.openxmlformats.org/officeDocument/2006/relationships/tags" Target="../tags/tag418.xml"/><Relationship Id="rId37" Type="http://schemas.openxmlformats.org/officeDocument/2006/relationships/tags" Target="../tags/tag417.xml"/><Relationship Id="rId36" Type="http://schemas.openxmlformats.org/officeDocument/2006/relationships/tags" Target="../tags/tag416.xml"/><Relationship Id="rId35" Type="http://schemas.openxmlformats.org/officeDocument/2006/relationships/tags" Target="../tags/tag415.xml"/><Relationship Id="rId34" Type="http://schemas.openxmlformats.org/officeDocument/2006/relationships/tags" Target="../tags/tag414.xml"/><Relationship Id="rId33" Type="http://schemas.openxmlformats.org/officeDocument/2006/relationships/tags" Target="../tags/tag413.xml"/><Relationship Id="rId32" Type="http://schemas.openxmlformats.org/officeDocument/2006/relationships/tags" Target="../tags/tag412.xml"/><Relationship Id="rId31" Type="http://schemas.openxmlformats.org/officeDocument/2006/relationships/tags" Target="../tags/tag411.xml"/><Relationship Id="rId30" Type="http://schemas.openxmlformats.org/officeDocument/2006/relationships/tags" Target="../tags/tag410.xml"/><Relationship Id="rId3" Type="http://schemas.openxmlformats.org/officeDocument/2006/relationships/tags" Target="../tags/tag383.xml"/><Relationship Id="rId29" Type="http://schemas.openxmlformats.org/officeDocument/2006/relationships/tags" Target="../tags/tag409.xml"/><Relationship Id="rId28" Type="http://schemas.openxmlformats.org/officeDocument/2006/relationships/tags" Target="../tags/tag408.xml"/><Relationship Id="rId27" Type="http://schemas.openxmlformats.org/officeDocument/2006/relationships/tags" Target="../tags/tag407.xml"/><Relationship Id="rId26" Type="http://schemas.openxmlformats.org/officeDocument/2006/relationships/tags" Target="../tags/tag406.xml"/><Relationship Id="rId25" Type="http://schemas.openxmlformats.org/officeDocument/2006/relationships/tags" Target="../tags/tag405.xml"/><Relationship Id="rId24" Type="http://schemas.openxmlformats.org/officeDocument/2006/relationships/tags" Target="../tags/tag404.xml"/><Relationship Id="rId23" Type="http://schemas.openxmlformats.org/officeDocument/2006/relationships/tags" Target="../tags/tag403.xml"/><Relationship Id="rId22" Type="http://schemas.openxmlformats.org/officeDocument/2006/relationships/tags" Target="../tags/tag402.xml"/><Relationship Id="rId21" Type="http://schemas.openxmlformats.org/officeDocument/2006/relationships/tags" Target="../tags/tag401.xml"/><Relationship Id="rId20" Type="http://schemas.openxmlformats.org/officeDocument/2006/relationships/tags" Target="../tags/tag400.xml"/><Relationship Id="rId2" Type="http://schemas.openxmlformats.org/officeDocument/2006/relationships/tags" Target="../tags/tag382.xml"/><Relationship Id="rId19" Type="http://schemas.openxmlformats.org/officeDocument/2006/relationships/tags" Target="../tags/tag399.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tags" Target="../tags/tag396.xml"/><Relationship Id="rId15" Type="http://schemas.openxmlformats.org/officeDocument/2006/relationships/tags" Target="../tags/tag395.xml"/><Relationship Id="rId14" Type="http://schemas.openxmlformats.org/officeDocument/2006/relationships/tags" Target="../tags/tag394.xml"/><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tags" Target="../tags/tag381.xml"/></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6.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image" Target="../media/image4.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6.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6.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8" Type="http://schemas.openxmlformats.org/officeDocument/2006/relationships/slideLayout" Target="../slideLayouts/slideLayout5.xml"/><Relationship Id="rId37" Type="http://schemas.openxmlformats.org/officeDocument/2006/relationships/tags" Target="../tags/tag75.xml"/><Relationship Id="rId36" Type="http://schemas.openxmlformats.org/officeDocument/2006/relationships/tags" Target="../tags/tag74.xml"/><Relationship Id="rId35" Type="http://schemas.openxmlformats.org/officeDocument/2006/relationships/tags" Target="../tags/tag73.xml"/><Relationship Id="rId34" Type="http://schemas.openxmlformats.org/officeDocument/2006/relationships/tags" Target="../tags/tag72.xml"/><Relationship Id="rId33" Type="http://schemas.openxmlformats.org/officeDocument/2006/relationships/tags" Target="../tags/tag71.xml"/><Relationship Id="rId32" Type="http://schemas.openxmlformats.org/officeDocument/2006/relationships/tags" Target="../tags/tag70.xml"/><Relationship Id="rId31" Type="http://schemas.openxmlformats.org/officeDocument/2006/relationships/tags" Target="../tags/tag69.xml"/><Relationship Id="rId30" Type="http://schemas.openxmlformats.org/officeDocument/2006/relationships/tags" Target="../tags/tag68.xml"/><Relationship Id="rId3" Type="http://schemas.openxmlformats.org/officeDocument/2006/relationships/tags" Target="../tags/tag41.xml"/><Relationship Id="rId29" Type="http://schemas.openxmlformats.org/officeDocument/2006/relationships/tags" Target="../tags/tag67.xml"/><Relationship Id="rId28" Type="http://schemas.openxmlformats.org/officeDocument/2006/relationships/tags" Target="../tags/tag66.xml"/><Relationship Id="rId27" Type="http://schemas.openxmlformats.org/officeDocument/2006/relationships/tags" Target="../tags/tag65.xml"/><Relationship Id="rId26" Type="http://schemas.openxmlformats.org/officeDocument/2006/relationships/tags" Target="../tags/tag64.xml"/><Relationship Id="rId25" Type="http://schemas.openxmlformats.org/officeDocument/2006/relationships/tags" Target="../tags/tag63.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tags" Target="../tags/tag40.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9" Type="http://schemas.openxmlformats.org/officeDocument/2006/relationships/slideLayout" Target="../slideLayouts/slideLayout5.xml"/><Relationship Id="rId58" Type="http://schemas.openxmlformats.org/officeDocument/2006/relationships/tags" Target="../tags/tag133.xml"/><Relationship Id="rId57" Type="http://schemas.openxmlformats.org/officeDocument/2006/relationships/tags" Target="../tags/tag132.xml"/><Relationship Id="rId56" Type="http://schemas.openxmlformats.org/officeDocument/2006/relationships/tags" Target="../tags/tag131.xml"/><Relationship Id="rId55" Type="http://schemas.openxmlformats.org/officeDocument/2006/relationships/tags" Target="../tags/tag130.xml"/><Relationship Id="rId54" Type="http://schemas.openxmlformats.org/officeDocument/2006/relationships/tags" Target="../tags/tag129.xml"/><Relationship Id="rId53" Type="http://schemas.openxmlformats.org/officeDocument/2006/relationships/tags" Target="../tags/tag128.xml"/><Relationship Id="rId52" Type="http://schemas.openxmlformats.org/officeDocument/2006/relationships/tags" Target="../tags/tag127.xml"/><Relationship Id="rId51" Type="http://schemas.openxmlformats.org/officeDocument/2006/relationships/tags" Target="../tags/tag126.xml"/><Relationship Id="rId50" Type="http://schemas.openxmlformats.org/officeDocument/2006/relationships/tags" Target="../tags/tag125.xml"/><Relationship Id="rId5" Type="http://schemas.openxmlformats.org/officeDocument/2006/relationships/tags" Target="../tags/tag80.xml"/><Relationship Id="rId49" Type="http://schemas.openxmlformats.org/officeDocument/2006/relationships/tags" Target="../tags/tag124.xml"/><Relationship Id="rId48" Type="http://schemas.openxmlformats.org/officeDocument/2006/relationships/tags" Target="../tags/tag123.xml"/><Relationship Id="rId47" Type="http://schemas.openxmlformats.org/officeDocument/2006/relationships/tags" Target="../tags/tag122.xml"/><Relationship Id="rId46" Type="http://schemas.openxmlformats.org/officeDocument/2006/relationships/tags" Target="../tags/tag121.xml"/><Relationship Id="rId45" Type="http://schemas.openxmlformats.org/officeDocument/2006/relationships/tags" Target="../tags/tag120.xml"/><Relationship Id="rId44" Type="http://schemas.openxmlformats.org/officeDocument/2006/relationships/tags" Target="../tags/tag119.xml"/><Relationship Id="rId43" Type="http://schemas.openxmlformats.org/officeDocument/2006/relationships/tags" Target="../tags/tag118.xml"/><Relationship Id="rId42" Type="http://schemas.openxmlformats.org/officeDocument/2006/relationships/tags" Target="../tags/tag117.xml"/><Relationship Id="rId41" Type="http://schemas.openxmlformats.org/officeDocument/2006/relationships/tags" Target="../tags/tag116.xml"/><Relationship Id="rId40" Type="http://schemas.openxmlformats.org/officeDocument/2006/relationships/tags" Target="../tags/tag115.xml"/><Relationship Id="rId4" Type="http://schemas.openxmlformats.org/officeDocument/2006/relationships/tags" Target="../tags/tag79.xml"/><Relationship Id="rId39" Type="http://schemas.openxmlformats.org/officeDocument/2006/relationships/tags" Target="../tags/tag114.xml"/><Relationship Id="rId38" Type="http://schemas.openxmlformats.org/officeDocument/2006/relationships/tags" Target="../tags/tag113.xml"/><Relationship Id="rId37" Type="http://schemas.openxmlformats.org/officeDocument/2006/relationships/tags" Target="../tags/tag112.xml"/><Relationship Id="rId36" Type="http://schemas.openxmlformats.org/officeDocument/2006/relationships/tags" Target="../tags/tag111.xml"/><Relationship Id="rId35" Type="http://schemas.openxmlformats.org/officeDocument/2006/relationships/tags" Target="../tags/tag110.xml"/><Relationship Id="rId34" Type="http://schemas.openxmlformats.org/officeDocument/2006/relationships/tags" Target="../tags/tag109.xml"/><Relationship Id="rId33" Type="http://schemas.openxmlformats.org/officeDocument/2006/relationships/tags" Target="../tags/tag108.xml"/><Relationship Id="rId32" Type="http://schemas.openxmlformats.org/officeDocument/2006/relationships/tags" Target="../tags/tag107.xml"/><Relationship Id="rId31" Type="http://schemas.openxmlformats.org/officeDocument/2006/relationships/tags" Target="../tags/tag106.xml"/><Relationship Id="rId30" Type="http://schemas.openxmlformats.org/officeDocument/2006/relationships/tags" Target="../tags/tag105.xml"/><Relationship Id="rId3" Type="http://schemas.openxmlformats.org/officeDocument/2006/relationships/tags" Target="../tags/tag78.xml"/><Relationship Id="rId29" Type="http://schemas.openxmlformats.org/officeDocument/2006/relationships/tags" Target="../tags/tag104.xml"/><Relationship Id="rId28" Type="http://schemas.openxmlformats.org/officeDocument/2006/relationships/tags" Target="../tags/tag103.xml"/><Relationship Id="rId27" Type="http://schemas.openxmlformats.org/officeDocument/2006/relationships/tags" Target="../tags/tag102.xml"/><Relationship Id="rId26" Type="http://schemas.openxmlformats.org/officeDocument/2006/relationships/tags" Target="../tags/tag101.xml"/><Relationship Id="rId25" Type="http://schemas.openxmlformats.org/officeDocument/2006/relationships/tags" Target="../tags/tag100.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tags" Target="../tags/tag77.xml"/><Relationship Id="rId19" Type="http://schemas.openxmlformats.org/officeDocument/2006/relationships/tags" Target="../tags/tag94.xml"/><Relationship Id="rId18" Type="http://schemas.openxmlformats.org/officeDocument/2006/relationships/tags" Target="../tags/tag9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tags" Target="../tags/tag86.xml"/><Relationship Id="rId10" Type="http://schemas.openxmlformats.org/officeDocument/2006/relationships/tags" Target="../tags/tag85.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6" Type="http://schemas.openxmlformats.org/officeDocument/2006/relationships/slideLayout" Target="../slideLayouts/slideLayout6.xml"/><Relationship Id="rId35" Type="http://schemas.openxmlformats.org/officeDocument/2006/relationships/tags" Target="../tags/tag168.xml"/><Relationship Id="rId34" Type="http://schemas.openxmlformats.org/officeDocument/2006/relationships/tags" Target="../tags/tag167.xml"/><Relationship Id="rId33" Type="http://schemas.openxmlformats.org/officeDocument/2006/relationships/tags" Target="../tags/tag166.xml"/><Relationship Id="rId32" Type="http://schemas.openxmlformats.org/officeDocument/2006/relationships/tags" Target="../tags/tag165.xml"/><Relationship Id="rId31" Type="http://schemas.openxmlformats.org/officeDocument/2006/relationships/tags" Target="../tags/tag164.xml"/><Relationship Id="rId30" Type="http://schemas.openxmlformats.org/officeDocument/2006/relationships/tags" Target="../tags/tag163.xml"/><Relationship Id="rId3" Type="http://schemas.openxmlformats.org/officeDocument/2006/relationships/tags" Target="../tags/tag136.xml"/><Relationship Id="rId29" Type="http://schemas.openxmlformats.org/officeDocument/2006/relationships/tags" Target="../tags/tag162.xml"/><Relationship Id="rId28" Type="http://schemas.openxmlformats.org/officeDocument/2006/relationships/tags" Target="../tags/tag161.xml"/><Relationship Id="rId27" Type="http://schemas.openxmlformats.org/officeDocument/2006/relationships/tags" Target="../tags/tag160.xml"/><Relationship Id="rId26" Type="http://schemas.openxmlformats.org/officeDocument/2006/relationships/tags" Target="../tags/tag159.xml"/><Relationship Id="rId25" Type="http://schemas.openxmlformats.org/officeDocument/2006/relationships/tags" Target="../tags/tag158.xml"/><Relationship Id="rId24" Type="http://schemas.openxmlformats.org/officeDocument/2006/relationships/tags" Target="../tags/tag157.xml"/><Relationship Id="rId23" Type="http://schemas.openxmlformats.org/officeDocument/2006/relationships/tags" Target="../tags/tag156.xml"/><Relationship Id="rId22" Type="http://schemas.openxmlformats.org/officeDocument/2006/relationships/tags" Target="../tags/tag155.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tags" Target="../tags/tag135.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8.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4" Type="http://schemas.openxmlformats.org/officeDocument/2006/relationships/slideLayout" Target="../slideLayouts/slideLayout6.xml"/><Relationship Id="rId33" Type="http://schemas.openxmlformats.org/officeDocument/2006/relationships/tags" Target="../tags/tag201.xml"/><Relationship Id="rId32" Type="http://schemas.openxmlformats.org/officeDocument/2006/relationships/tags" Target="../tags/tag200.xml"/><Relationship Id="rId31" Type="http://schemas.openxmlformats.org/officeDocument/2006/relationships/tags" Target="../tags/tag199.xml"/><Relationship Id="rId30" Type="http://schemas.openxmlformats.org/officeDocument/2006/relationships/tags" Target="../tags/tag198.xml"/><Relationship Id="rId3" Type="http://schemas.openxmlformats.org/officeDocument/2006/relationships/tags" Target="../tags/tag171.xml"/><Relationship Id="rId29" Type="http://schemas.openxmlformats.org/officeDocument/2006/relationships/tags" Target="../tags/tag197.xml"/><Relationship Id="rId28" Type="http://schemas.openxmlformats.org/officeDocument/2006/relationships/tags" Target="../tags/tag196.xml"/><Relationship Id="rId27" Type="http://schemas.openxmlformats.org/officeDocument/2006/relationships/tags" Target="../tags/tag195.xml"/><Relationship Id="rId26" Type="http://schemas.openxmlformats.org/officeDocument/2006/relationships/tags" Target="../tags/tag194.xml"/><Relationship Id="rId25" Type="http://schemas.openxmlformats.org/officeDocument/2006/relationships/tags" Target="../tags/tag193.xml"/><Relationship Id="rId24" Type="http://schemas.openxmlformats.org/officeDocument/2006/relationships/tags" Target="../tags/tag192.xml"/><Relationship Id="rId23" Type="http://schemas.openxmlformats.org/officeDocument/2006/relationships/tags" Target="../tags/tag191.xml"/><Relationship Id="rId22" Type="http://schemas.openxmlformats.org/officeDocument/2006/relationships/tags" Target="../tags/tag190.xml"/><Relationship Id="rId21" Type="http://schemas.openxmlformats.org/officeDocument/2006/relationships/tags" Target="../tags/tag189.xml"/><Relationship Id="rId20" Type="http://schemas.openxmlformats.org/officeDocument/2006/relationships/tags" Target="../tags/tag188.xml"/><Relationship Id="rId2" Type="http://schemas.openxmlformats.org/officeDocument/2006/relationships/tags" Target="../tags/tag170.xml"/><Relationship Id="rId19" Type="http://schemas.openxmlformats.org/officeDocument/2006/relationships/tags" Target="../tags/tag187.xml"/><Relationship Id="rId18" Type="http://schemas.openxmlformats.org/officeDocument/2006/relationships/tags" Target="../tags/tag186.xml"/><Relationship Id="rId17" Type="http://schemas.openxmlformats.org/officeDocument/2006/relationships/tags" Target="../tags/tag185.xml"/><Relationship Id="rId16" Type="http://schemas.openxmlformats.org/officeDocument/2006/relationships/tags" Target="../tags/tag184.xml"/><Relationship Id="rId15" Type="http://schemas.openxmlformats.org/officeDocument/2006/relationships/tags" Target="../tags/tag183.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tags" Target="../tags/tag169.xml"/></Relationships>
</file>

<file path=ppt/slides/_rels/slide9.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9" Type="http://schemas.openxmlformats.org/officeDocument/2006/relationships/slideLayout" Target="../slideLayouts/slideLayout6.xml"/><Relationship Id="rId38" Type="http://schemas.openxmlformats.org/officeDocument/2006/relationships/tags" Target="../tags/tag239.xml"/><Relationship Id="rId37" Type="http://schemas.openxmlformats.org/officeDocument/2006/relationships/tags" Target="../tags/tag238.xml"/><Relationship Id="rId36" Type="http://schemas.openxmlformats.org/officeDocument/2006/relationships/tags" Target="../tags/tag237.xml"/><Relationship Id="rId35" Type="http://schemas.openxmlformats.org/officeDocument/2006/relationships/tags" Target="../tags/tag236.xml"/><Relationship Id="rId34" Type="http://schemas.openxmlformats.org/officeDocument/2006/relationships/tags" Target="../tags/tag235.xml"/><Relationship Id="rId33" Type="http://schemas.openxmlformats.org/officeDocument/2006/relationships/tags" Target="../tags/tag234.xml"/><Relationship Id="rId32" Type="http://schemas.openxmlformats.org/officeDocument/2006/relationships/tags" Target="../tags/tag233.xml"/><Relationship Id="rId31" Type="http://schemas.openxmlformats.org/officeDocument/2006/relationships/tags" Target="../tags/tag232.xml"/><Relationship Id="rId30" Type="http://schemas.openxmlformats.org/officeDocument/2006/relationships/tags" Target="../tags/tag231.xml"/><Relationship Id="rId3" Type="http://schemas.openxmlformats.org/officeDocument/2006/relationships/tags" Target="../tags/tag204.xml"/><Relationship Id="rId29" Type="http://schemas.openxmlformats.org/officeDocument/2006/relationships/tags" Target="../tags/tag230.xml"/><Relationship Id="rId28" Type="http://schemas.openxmlformats.org/officeDocument/2006/relationships/tags" Target="../tags/tag229.xml"/><Relationship Id="rId27" Type="http://schemas.openxmlformats.org/officeDocument/2006/relationships/tags" Target="../tags/tag228.xml"/><Relationship Id="rId26" Type="http://schemas.openxmlformats.org/officeDocument/2006/relationships/tags" Target="../tags/tag227.xml"/><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tags" Target="../tags/tag203.xml"/><Relationship Id="rId19" Type="http://schemas.openxmlformats.org/officeDocument/2006/relationships/tags" Target="../tags/tag220.xml"/><Relationship Id="rId18" Type="http://schemas.openxmlformats.org/officeDocument/2006/relationships/tags" Target="../tags/tag219.xml"/><Relationship Id="rId17" Type="http://schemas.openxmlformats.org/officeDocument/2006/relationships/tags" Target="../tags/tag218.xml"/><Relationship Id="rId16" Type="http://schemas.openxmlformats.org/officeDocument/2006/relationships/tags" Target="../tags/tag217.xml"/><Relationship Id="rId15" Type="http://schemas.openxmlformats.org/officeDocument/2006/relationships/tags" Target="../tags/tag216.xml"/><Relationship Id="rId14" Type="http://schemas.openxmlformats.org/officeDocument/2006/relationships/tags" Target="../tags/tag215.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854700" cy="232537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电机控制器控制原理及检修</a:t>
            </a:r>
            <a:endParaRPr lang="zh-CN" altLang="en-US" sz="6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2"/>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3"/>
            </p:custDataLst>
          </p:nvPr>
        </p:nvPicPr>
        <p:blipFill>
          <a:blip r:embed="rId4"/>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rot="0">
            <a:off x="4030345" y="2070735"/>
            <a:ext cx="357505" cy="846455"/>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rot="0">
            <a:off x="3996055" y="4123055"/>
            <a:ext cx="357505" cy="846455"/>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rot="0">
            <a:off x="5469890" y="2070735"/>
            <a:ext cx="357505" cy="846455"/>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0">
            <a:off x="5435600" y="4123055"/>
            <a:ext cx="357505" cy="846455"/>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5292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94380"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grpSp>
        <p:nvGrpSpPr>
          <p:cNvPr id="2" name="组合 1"/>
          <p:cNvGrpSpPr/>
          <p:nvPr/>
        </p:nvGrpSpPr>
        <p:grpSpPr>
          <a:xfrm rot="0">
            <a:off x="2499995" y="2094865"/>
            <a:ext cx="357505" cy="846455"/>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0">
            <a:off x="2465705" y="4147185"/>
            <a:ext cx="357505" cy="846455"/>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23210"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09" name="直接连接符 108"/>
          <p:cNvCxnSpPr/>
          <p:nvPr>
            <p:custDataLst>
              <p:tags r:id="rId6"/>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7"/>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8"/>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9"/>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0"/>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0" name="文本框 139"/>
          <p:cNvSpPr txBox="1"/>
          <p:nvPr>
            <p:custDataLst>
              <p:tags r:id="rId11"/>
            </p:custDataLst>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2"/>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13"/>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14"/>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15"/>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16"/>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17"/>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18"/>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19"/>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0"/>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1"/>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2"/>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91" name="文本框 90"/>
          <p:cNvSpPr txBox="1"/>
          <p:nvPr>
            <p:custDataLst>
              <p:tags r:id="rId23"/>
            </p:custDataLst>
          </p:nvPr>
        </p:nvSpPr>
        <p:spPr>
          <a:xfrm>
            <a:off x="6680203" y="650663"/>
            <a:ext cx="3923679" cy="583565"/>
          </a:xfrm>
          <a:prstGeom prst="rect">
            <a:avLst/>
          </a:prstGeom>
          <a:noFill/>
        </p:spPr>
        <p:txBody>
          <a:bodyPr wrap="square" rtlCol="0">
            <a:spAutoFit/>
          </a:bodyPr>
          <a:p>
            <a:pPr algn="ctr"/>
            <a:r>
              <a:rPr lang="zh-CN" altLang="en-US" sz="2000">
                <a:solidFill>
                  <a:schemeClr val="tx1"/>
                </a:solidFill>
                <a:latin typeface="黑体" panose="02010609060101010101" charset="-122"/>
                <a:ea typeface="黑体" panose="02010609060101010101" charset="-122"/>
              </a:rPr>
              <a:t>旋转磁场的产生</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The generation of a rotating magnetic field</a:t>
            </a:r>
            <a:endParaRPr lang="zh-CN" altLang="en-US" sz="1200">
              <a:solidFill>
                <a:srgbClr val="FF0000"/>
              </a:solidFill>
              <a:latin typeface="黑体" panose="02010609060101010101" charset="-122"/>
              <a:ea typeface="黑体" panose="02010609060101010101" charset="-122"/>
            </a:endParaRPr>
          </a:p>
        </p:txBody>
      </p:sp>
      <p:grpSp>
        <p:nvGrpSpPr>
          <p:cNvPr id="127" name="组合 126"/>
          <p:cNvGrpSpPr/>
          <p:nvPr/>
        </p:nvGrpSpPr>
        <p:grpSpPr>
          <a:xfrm>
            <a:off x="8841740" y="2256155"/>
            <a:ext cx="1139825" cy="2794000"/>
            <a:chOff x="10124" y="998"/>
            <a:chExt cx="2096" cy="8640"/>
          </a:xfrm>
        </p:grpSpPr>
        <p:sp>
          <p:nvSpPr>
            <p:cNvPr id="104" name="立方体 103"/>
            <p:cNvSpPr/>
            <p:nvPr>
              <p:custDataLst>
                <p:tags r:id="rId24"/>
              </p:custDataLst>
            </p:nvPr>
          </p:nvSpPr>
          <p:spPr>
            <a:xfrm>
              <a:off x="10212" y="8198"/>
              <a:ext cx="2009" cy="1440"/>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u="sng"/>
                <a:t>S</a:t>
              </a:r>
              <a:endParaRPr lang="en-US" altLang="zh-CN" sz="3575" u="sng"/>
            </a:p>
          </p:txBody>
        </p:sp>
        <p:sp>
          <p:nvSpPr>
            <p:cNvPr id="115" name="立方体 114"/>
            <p:cNvSpPr/>
            <p:nvPr>
              <p:custDataLst>
                <p:tags r:id="rId25"/>
              </p:custDataLst>
            </p:nvPr>
          </p:nvSpPr>
          <p:spPr>
            <a:xfrm>
              <a:off x="10124" y="998"/>
              <a:ext cx="2009" cy="1398"/>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a:t>N</a:t>
              </a:r>
              <a:endParaRPr lang="en-US" altLang="zh-CN" sz="3575"/>
            </a:p>
          </p:txBody>
        </p:sp>
      </p:gr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80"/>
                                        </p:tgtEl>
                                      </p:cBhvr>
                                    </p:animEffect>
                                    <p:animScale>
                                      <p:cBhvr>
                                        <p:cTn id="10" dur="250" autoRev="1" fill="hold"/>
                                        <p:tgtEl>
                                          <p:spTgt spid="80"/>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6"/>
                                        </p:tgtEl>
                                      </p:cBhvr>
                                    </p:animEffect>
                                    <p:animScale>
                                      <p:cBhvr>
                                        <p:cTn id="13" dur="250" autoRev="1" fill="hold"/>
                                        <p:tgtEl>
                                          <p:spTgt spid="56"/>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7"/>
                                        </p:tgtEl>
                                      </p:cBhvr>
                                    </p:animEffect>
                                    <p:animScale>
                                      <p:cBhvr>
                                        <p:cTn id="16" dur="250" autoRev="1" fill="hold"/>
                                        <p:tgtEl>
                                          <p:spTgt spid="57"/>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60"/>
                                        </p:tgtEl>
                                      </p:cBhvr>
                                    </p:animEffect>
                                    <p:animScale>
                                      <p:cBhvr>
                                        <p:cTn id="19" dur="250" autoRev="1" fill="hold"/>
                                        <p:tgtEl>
                                          <p:spTgt spid="60"/>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58"/>
                                        </p:tgtEl>
                                      </p:cBhvr>
                                    </p:animEffect>
                                    <p:animScale>
                                      <p:cBhvr>
                                        <p:cTn id="22" dur="250" autoRev="1" fill="hold"/>
                                        <p:tgtEl>
                                          <p:spTgt spid="58"/>
                                        </p:tgtEl>
                                      </p:cBhvr>
                                      <p:by x="105000" y="105000"/>
                                    </p:animScale>
                                  </p:childTnLst>
                                </p:cTn>
                              </p:par>
                              <p:par>
                                <p:cTn id="23" presetID="26" presetClass="emph" presetSubtype="0" repeatCount="indefinite" fill="hold" grpId="0" nodeType="withEffect">
                                  <p:stCondLst>
                                    <p:cond delay="0"/>
                                  </p:stCondLst>
                                  <p:childTnLst>
                                    <p:animEffect transition="out" filter="fade">
                                      <p:cBhvr>
                                        <p:cTn id="24" dur="500" tmFilter="0, 0; .2, .5; .8, .5; 1, 0"/>
                                        <p:tgtEl>
                                          <p:spTgt spid="100"/>
                                        </p:tgtEl>
                                      </p:cBhvr>
                                    </p:animEffect>
                                    <p:animScale>
                                      <p:cBhvr>
                                        <p:cTn id="25" dur="250" autoRev="1" fill="hold"/>
                                        <p:tgtEl>
                                          <p:spTgt spid="100"/>
                                        </p:tgtEl>
                                      </p:cBhvr>
                                      <p:by x="105000" y="105000"/>
                                    </p:animScale>
                                  </p:childTnLst>
                                </p:cTn>
                              </p:par>
                              <p:par>
                                <p:cTn id="26" presetID="26" presetClass="emph" presetSubtype="0" repeatCount="indefinite" fill="hold" grpId="0" nodeType="withEffect">
                                  <p:stCondLst>
                                    <p:cond delay="0"/>
                                  </p:stCondLst>
                                  <p:childTnLst>
                                    <p:animEffect transition="out" filter="fade">
                                      <p:cBhvr>
                                        <p:cTn id="27" dur="500" tmFilter="0, 0; .2, .5; .8, .5; 1, 0"/>
                                        <p:tgtEl>
                                          <p:spTgt spid="53"/>
                                        </p:tgtEl>
                                      </p:cBhvr>
                                    </p:animEffect>
                                    <p:animScale>
                                      <p:cBhvr>
                                        <p:cTn id="28" dur="250" autoRev="1" fill="hold"/>
                                        <p:tgtEl>
                                          <p:spTgt spid="53"/>
                                        </p:tgtEl>
                                      </p:cBhvr>
                                      <p:by x="105000" y="105000"/>
                                    </p:animScale>
                                  </p:childTnLst>
                                </p:cTn>
                              </p:par>
                              <p:par>
                                <p:cTn id="29" presetID="26" presetClass="emph" presetSubtype="0" repeatCount="indefinite" fill="hold" grpId="0" nodeType="withEffect">
                                  <p:stCondLst>
                                    <p:cond delay="0"/>
                                  </p:stCondLst>
                                  <p:childTnLst>
                                    <p:animEffect transition="out" filter="fade">
                                      <p:cBhvr>
                                        <p:cTn id="30" dur="500" tmFilter="0, 0; .2, .5; .8, .5; 1, 0"/>
                                        <p:tgtEl>
                                          <p:spTgt spid="54"/>
                                        </p:tgtEl>
                                      </p:cBhvr>
                                    </p:animEffect>
                                    <p:animScale>
                                      <p:cBhvr>
                                        <p:cTn id="31" dur="250" autoRev="1" fill="hold"/>
                                        <p:tgtEl>
                                          <p:spTgt spid="54"/>
                                        </p:tgtEl>
                                      </p:cBhvr>
                                      <p:by x="105000" y="105000"/>
                                    </p:animScale>
                                  </p:childTnLst>
                                </p:cTn>
                              </p:par>
                              <p:par>
                                <p:cTn id="32" presetID="26" presetClass="emph" presetSubtype="0" repeatCount="indefinite" fill="hold" grpId="0" nodeType="with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par>
                                <p:cTn id="35" presetID="26" presetClass="emph" presetSubtype="0" repeatCount="indefinite" fill="hold" nodeType="withEffect">
                                  <p:stCondLst>
                                    <p:cond delay="0"/>
                                  </p:stCondLst>
                                  <p:childTnLst>
                                    <p:animEffect transition="out" filter="fade">
                                      <p:cBhvr>
                                        <p:cTn id="36" dur="500" tmFilter="0, 0; .2, .5; .8, .5; 1, 0"/>
                                        <p:tgtEl>
                                          <p:spTgt spid="2"/>
                                        </p:tgtEl>
                                      </p:cBhvr>
                                    </p:animEffect>
                                    <p:animScale>
                                      <p:cBhvr>
                                        <p:cTn id="37" dur="250" autoRev="1" fill="hold"/>
                                        <p:tgtEl>
                                          <p:spTgt spid="2"/>
                                        </p:tgtEl>
                                      </p:cBhvr>
                                      <p:by x="105000" y="105000"/>
                                    </p:animScale>
                                  </p:childTnLst>
                                </p:cTn>
                              </p:par>
                              <p:par>
                                <p:cTn id="38" presetID="26" presetClass="emph" presetSubtype="0" repeatCount="indefinite" fill="hold"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par>
                                <p:cTn id="41" presetID="26" presetClass="emph" presetSubtype="0" repeatCount="indefinite" fill="hold" grpId="0" nodeType="withEffect">
                                  <p:stCondLst>
                                    <p:cond delay="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par>
                                <p:cTn id="44" presetID="26" presetClass="emph" presetSubtype="0" repeatCount="indefinite" fill="hold" grpId="0"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26" presetClass="emph" presetSubtype="0" repeatCount="indefinite" fill="hold" nodeType="withEffect">
                                  <p:stCondLst>
                                    <p:cond delay="0"/>
                                  </p:stCondLst>
                                  <p:childTnLst>
                                    <p:animEffect transition="out" filter="fade">
                                      <p:cBhvr>
                                        <p:cTn id="48" dur="500" tmFilter="0, 0; .2, .5; .8, .5; 1, 0"/>
                                        <p:tgtEl>
                                          <p:spTgt spid="70"/>
                                        </p:tgtEl>
                                      </p:cBhvr>
                                    </p:animEffect>
                                    <p:animScale>
                                      <p:cBhvr>
                                        <p:cTn id="49" dur="250" autoRev="1" fill="hold"/>
                                        <p:tgtEl>
                                          <p:spTgt spid="70"/>
                                        </p:tgtEl>
                                      </p:cBhvr>
                                      <p:by x="105000" y="105000"/>
                                    </p:animScale>
                                  </p:childTnLst>
                                </p:cTn>
                              </p:par>
                              <p:par>
                                <p:cTn id="50" presetID="1" presetClass="entr" presetSubtype="0" fill="hold" nodeType="withEffect">
                                  <p:stCondLst>
                                    <p:cond delay="2800"/>
                                  </p:stCondLst>
                                  <p:childTnLst>
                                    <p:set>
                                      <p:cBhvr>
                                        <p:cTn id="51" dur="1" fill="hold">
                                          <p:stCondLst>
                                            <p:cond delay="0"/>
                                          </p:stCondLst>
                                        </p:cTn>
                                        <p:tgtEl>
                                          <p:spTgt spid="127"/>
                                        </p:tgtEl>
                                        <p:attrNameLst>
                                          <p:attrName>style.visibility</p:attrName>
                                        </p:attrNameLst>
                                      </p:cBhvr>
                                      <p:to>
                                        <p:strVal val="visible"/>
                                      </p:to>
                                    </p:set>
                                  </p:childTnLst>
                                </p:cTn>
                              </p:par>
                              <p:par>
                                <p:cTn id="52" presetID="8" presetClass="emph" presetSubtype="0" repeatCount="indefinite" fill="hold" nodeType="withEffect">
                                  <p:stCondLst>
                                    <p:cond delay="2800"/>
                                  </p:stCondLst>
                                  <p:childTnLst>
                                    <p:animRot by="21600000">
                                      <p:cBhvr>
                                        <p:cTn id="53" dur="1000" fill="hold"/>
                                        <p:tgtEl>
                                          <p:spTgt spid="1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53" grpId="0"/>
      <p:bldP spid="54" grpId="0"/>
      <p:bldP spid="55" grpId="0"/>
      <p:bldP spid="20"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rot="0">
            <a:off x="4030345" y="2070735"/>
            <a:ext cx="357505" cy="846455"/>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rot="0">
            <a:off x="3996055" y="4123055"/>
            <a:ext cx="357505" cy="846455"/>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rot="0">
            <a:off x="5469890" y="2070735"/>
            <a:ext cx="357505" cy="846455"/>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0">
            <a:off x="5435600" y="4123055"/>
            <a:ext cx="357505" cy="846455"/>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5292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94380"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grpSp>
        <p:nvGrpSpPr>
          <p:cNvPr id="2" name="组合 1"/>
          <p:cNvGrpSpPr/>
          <p:nvPr/>
        </p:nvGrpSpPr>
        <p:grpSpPr>
          <a:xfrm rot="0">
            <a:off x="2499995" y="2094865"/>
            <a:ext cx="357505" cy="846455"/>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0">
            <a:off x="2465705" y="4147185"/>
            <a:ext cx="357505" cy="846455"/>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23210"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09" name="直接连接符 108"/>
          <p:cNvCxnSpPr/>
          <p:nvPr>
            <p:custDataLst>
              <p:tags r:id="rId6"/>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7"/>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8"/>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9"/>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0"/>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0" name="文本框 139"/>
          <p:cNvSpPr txBox="1"/>
          <p:nvPr>
            <p:custDataLst>
              <p:tags r:id="rId11"/>
            </p:custDataLst>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2"/>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13"/>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14"/>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15"/>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16"/>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17"/>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18"/>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19"/>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0"/>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1"/>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2"/>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8832215" y="2256155"/>
            <a:ext cx="1140460" cy="2794635"/>
            <a:chOff x="10124" y="998"/>
            <a:chExt cx="2097" cy="8640"/>
          </a:xfrm>
        </p:grpSpPr>
        <p:sp>
          <p:nvSpPr>
            <p:cNvPr id="128" name="立方体 127"/>
            <p:cNvSpPr/>
            <p:nvPr>
              <p:custDataLst>
                <p:tags r:id="rId23"/>
              </p:custDataLst>
            </p:nvPr>
          </p:nvSpPr>
          <p:spPr>
            <a:xfrm>
              <a:off x="10212" y="8198"/>
              <a:ext cx="2009" cy="1440"/>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u="sng"/>
                <a:t>S</a:t>
              </a:r>
              <a:endParaRPr lang="en-US" altLang="zh-CN" sz="3575" u="sng"/>
            </a:p>
          </p:txBody>
        </p:sp>
        <p:sp>
          <p:nvSpPr>
            <p:cNvPr id="129" name="立方体 128"/>
            <p:cNvSpPr/>
            <p:nvPr>
              <p:custDataLst>
                <p:tags r:id="rId24"/>
              </p:custDataLst>
            </p:nvPr>
          </p:nvSpPr>
          <p:spPr>
            <a:xfrm>
              <a:off x="10124" y="998"/>
              <a:ext cx="2009" cy="1396"/>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a:t>N</a:t>
              </a:r>
              <a:endParaRPr lang="en-US" altLang="zh-CN" sz="3575"/>
            </a:p>
          </p:txBody>
        </p:sp>
      </p:grpSp>
      <p:sp>
        <p:nvSpPr>
          <p:cNvPr id="18" name="文本框 17"/>
          <p:cNvSpPr txBox="1"/>
          <p:nvPr>
            <p:custDataLst>
              <p:tags r:id="rId25"/>
            </p:custDataLst>
          </p:nvPr>
        </p:nvSpPr>
        <p:spPr>
          <a:xfrm>
            <a:off x="7087235" y="775970"/>
            <a:ext cx="3265805" cy="583565"/>
          </a:xfrm>
          <a:prstGeom prst="rect">
            <a:avLst/>
          </a:prstGeom>
          <a:noFill/>
        </p:spPr>
        <p:txBody>
          <a:bodyPr wrap="square" rtlCol="0">
            <a:spAutoFit/>
          </a:bodyPr>
          <a:p>
            <a:pPr algn="ctr"/>
            <a:r>
              <a:rPr lang="zh-CN" altLang="en-US" sz="2000">
                <a:solidFill>
                  <a:schemeClr val="tx1"/>
                </a:solidFill>
                <a:latin typeface="黑体" panose="02010609060101010101" charset="-122"/>
                <a:ea typeface="黑体" panose="02010609060101010101" charset="-122"/>
              </a:rPr>
              <a:t>反向转动</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Reverse rotation</a:t>
            </a:r>
            <a:endParaRPr lang="zh-CN" altLang="en-US" sz="1200">
              <a:solidFill>
                <a:srgbClr val="FF0000"/>
              </a:solidFill>
              <a:latin typeface="黑体" panose="02010609060101010101" charset="-122"/>
              <a:ea typeface="黑体" panose="02010609060101010101" charset="-122"/>
            </a:endParaRPr>
          </a:p>
        </p:txBody>
      </p:sp>
    </p:spTree>
    <p:custDataLst>
      <p:tags r:id="rId26"/>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nodeType="clickEffect">
                                  <p:stCondLst>
                                    <p:cond delay="0"/>
                                  </p:stCondLst>
                                  <p:childTnLst>
                                    <p:animEffect transition="out" filter="fade">
                                      <p:cBhvr>
                                        <p:cTn id="6" dur="500" tmFilter="0, 0; .2, .5; .8, .5; 1, 0"/>
                                        <p:tgtEl>
                                          <p:spTgt spid="24"/>
                                        </p:tgtEl>
                                      </p:cBhvr>
                                    </p:animEffect>
                                    <p:animScale>
                                      <p:cBhvr>
                                        <p:cTn id="7" dur="250" autoRev="1" fill="hold"/>
                                        <p:tgtEl>
                                          <p:spTgt spid="24"/>
                                        </p:tgtEl>
                                      </p:cBhvr>
                                      <p:by x="105000" y="105000"/>
                                    </p:animScale>
                                  </p:childTnLst>
                                </p:cTn>
                              </p:par>
                              <p:par>
                                <p:cTn id="8" presetID="26" presetClass="emph" presetSubtype="0" repeatCount="2000" fill="hold" nodeType="withEffect">
                                  <p:stCondLst>
                                    <p:cond delay="0"/>
                                  </p:stCondLst>
                                  <p:childTnLst>
                                    <p:animEffect transition="out" filter="fade">
                                      <p:cBhvr>
                                        <p:cTn id="9" dur="500" tmFilter="0, 0; .2, .5; .8, .5; 1, 0"/>
                                        <p:tgtEl>
                                          <p:spTgt spid="80"/>
                                        </p:tgtEl>
                                      </p:cBhvr>
                                    </p:animEffect>
                                    <p:animScale>
                                      <p:cBhvr>
                                        <p:cTn id="10" dur="250" autoRev="1" fill="hold"/>
                                        <p:tgtEl>
                                          <p:spTgt spid="80"/>
                                        </p:tgtEl>
                                      </p:cBhvr>
                                      <p:by x="105000" y="105000"/>
                                    </p:animScale>
                                  </p:childTnLst>
                                </p:cTn>
                              </p:par>
                            </p:childTnLst>
                          </p:cTn>
                        </p:par>
                        <p:par>
                          <p:cTn id="11" fill="hold">
                            <p:stCondLst>
                              <p:cond delay="500"/>
                            </p:stCondLst>
                            <p:childTnLst>
                              <p:par>
                                <p:cTn id="12" presetID="26" presetClass="emph" presetSubtype="0" repeatCount="2000" fill="hold" nodeType="afterEffect">
                                  <p:stCondLst>
                                    <p:cond delay="0"/>
                                  </p:stCondLst>
                                  <p:childTnLst>
                                    <p:animEffect transition="out" filter="fade">
                                      <p:cBhvr>
                                        <p:cTn id="13" dur="500" tmFilter="0, 0; .2, .5; .8, .5; 1, 0"/>
                                        <p:tgtEl>
                                          <p:spTgt spid="70"/>
                                        </p:tgtEl>
                                      </p:cBhvr>
                                    </p:animEffect>
                                    <p:animScale>
                                      <p:cBhvr>
                                        <p:cTn id="14" dur="250" autoRev="1" fill="hold"/>
                                        <p:tgtEl>
                                          <p:spTgt spid="70"/>
                                        </p:tgtEl>
                                      </p:cBhvr>
                                      <p:by x="105000" y="105000"/>
                                    </p:animScale>
                                  </p:childTnLst>
                                </p:cTn>
                              </p:par>
                              <p:par>
                                <p:cTn id="15" presetID="26" presetClass="emph" presetSubtype="0" repeatCount="2000" fill="hold" nodeType="withEffect">
                                  <p:stCondLst>
                                    <p:cond delay="0"/>
                                  </p:stCondLst>
                                  <p:childTnLst>
                                    <p:animEffect transition="out" filter="fade">
                                      <p:cBhvr>
                                        <p:cTn id="16" dur="500" tmFilter="0, 0; .2, .5; .8, .5; 1, 0"/>
                                        <p:tgtEl>
                                          <p:spTgt spid="80"/>
                                        </p:tgtEl>
                                      </p:cBhvr>
                                    </p:animEffect>
                                    <p:animScale>
                                      <p:cBhvr>
                                        <p:cTn id="17" dur="250" autoRev="1" fill="hold"/>
                                        <p:tgtEl>
                                          <p:spTgt spid="80"/>
                                        </p:tgtEl>
                                      </p:cBhvr>
                                      <p:by x="105000" y="105000"/>
                                    </p:animScale>
                                  </p:childTnLst>
                                </p:cTn>
                              </p:par>
                            </p:childTnLst>
                          </p:cTn>
                        </p:par>
                        <p:par>
                          <p:cTn id="18" fill="hold">
                            <p:stCondLst>
                              <p:cond delay="1000"/>
                            </p:stCondLst>
                            <p:childTnLst>
                              <p:par>
                                <p:cTn id="19" presetID="26" presetClass="emph" presetSubtype="0" repeatCount="2000" fill="hold" nodeType="afterEffect">
                                  <p:stCondLst>
                                    <p:cond delay="0"/>
                                  </p:stCondLst>
                                  <p:childTnLst>
                                    <p:animEffect transition="out" filter="fade">
                                      <p:cBhvr>
                                        <p:cTn id="20" dur="500" tmFilter="0, 0; .2, .5; .8, .5; 1, 0"/>
                                        <p:tgtEl>
                                          <p:spTgt spid="70"/>
                                        </p:tgtEl>
                                      </p:cBhvr>
                                    </p:animEffect>
                                    <p:animScale>
                                      <p:cBhvr>
                                        <p:cTn id="21" dur="250" autoRev="1" fill="hold"/>
                                        <p:tgtEl>
                                          <p:spTgt spid="70"/>
                                        </p:tgtEl>
                                      </p:cBhvr>
                                      <p:by x="105000" y="105000"/>
                                    </p:animScale>
                                  </p:childTnLst>
                                </p:cTn>
                              </p:par>
                              <p:par>
                                <p:cTn id="22" presetID="26" presetClass="emph" presetSubtype="0" repeatCount="2000" fill="hold" nodeType="withEffect">
                                  <p:stCondLst>
                                    <p:cond delay="0"/>
                                  </p:stCondLst>
                                  <p:childTnLst>
                                    <p:animEffect transition="out" filter="fade">
                                      <p:cBhvr>
                                        <p:cTn id="23" dur="500" tmFilter="0, 0; .2, .5; .8, .5; 1, 0"/>
                                        <p:tgtEl>
                                          <p:spTgt spid="24"/>
                                        </p:tgtEl>
                                      </p:cBhvr>
                                    </p:animEffect>
                                    <p:animScale>
                                      <p:cBhvr>
                                        <p:cTn id="24" dur="250" autoRev="1" fill="hold"/>
                                        <p:tgtEl>
                                          <p:spTgt spid="24"/>
                                        </p:tgtEl>
                                      </p:cBhvr>
                                      <p:by x="105000" y="105000"/>
                                    </p:animScale>
                                  </p:childTnLst>
                                </p:cTn>
                              </p:par>
                              <p:par>
                                <p:cTn id="25" presetID="1" presetClass="entr" presetSubtype="0" fill="hold" nodeType="withEffect">
                                  <p:stCondLst>
                                    <p:cond delay="2800"/>
                                  </p:stCondLst>
                                  <p:childTnLst>
                                    <p:set>
                                      <p:cBhvr>
                                        <p:cTn id="26" dur="1" fill="hold">
                                          <p:stCondLst>
                                            <p:cond delay="0"/>
                                          </p:stCondLst>
                                        </p:cTn>
                                        <p:tgtEl>
                                          <p:spTgt spid="17"/>
                                        </p:tgtEl>
                                        <p:attrNameLst>
                                          <p:attrName>style.visibility</p:attrName>
                                        </p:attrNameLst>
                                      </p:cBhvr>
                                      <p:to>
                                        <p:strVal val="visible"/>
                                      </p:to>
                                    </p:set>
                                  </p:childTnLst>
                                </p:cTn>
                              </p:par>
                              <p:par>
                                <p:cTn id="27" presetID="8" presetClass="emph" presetSubtype="0" repeatCount="indefinite" fill="hold" nodeType="withEffect">
                                  <p:stCondLst>
                                    <p:cond delay="2800"/>
                                  </p:stCondLst>
                                  <p:childTnLst>
                                    <p:animRot by="-21600000">
                                      <p:cBhvr>
                                        <p:cTn id="28" dur="1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541655" y="554990"/>
            <a:ext cx="9587230" cy="2676525"/>
          </a:xfrm>
          <a:prstGeom prst="rect">
            <a:avLst/>
          </a:prstGeom>
          <a:noFill/>
        </p:spPr>
        <p:txBody>
          <a:bodyPr wrap="square" rtlCol="0">
            <a:spAutoFit/>
          </a:bodyPr>
          <a:p>
            <a:r>
              <a:rPr lang="en-US" altLang="zh-CN" sz="2400">
                <a:sym typeface="+mn-ea"/>
              </a:rPr>
              <a:t>3</a:t>
            </a:r>
            <a:r>
              <a:rPr lang="zh-CN" altLang="en-US" sz="2400">
                <a:sym typeface="+mn-ea"/>
              </a:rPr>
              <a:t>：控制电机控制器内部</a:t>
            </a:r>
            <a:r>
              <a:rPr lang="en-US" altLang="zh-CN" sz="2400">
                <a:sym typeface="+mn-ea"/>
              </a:rPr>
              <a:t>IGBT </a:t>
            </a:r>
            <a:r>
              <a:rPr lang="zh-CN" altLang="en-US" sz="2400">
                <a:sym typeface="+mn-ea"/>
              </a:rPr>
              <a:t>导通截止的频率就可以控制三相电的频率</a:t>
            </a:r>
            <a:r>
              <a:rPr lang="zh-CN" sz="2400">
                <a:sym typeface="+mn-ea"/>
              </a:rPr>
              <a:t>，</a:t>
            </a:r>
            <a:r>
              <a:rPr lang="zh-CN" altLang="en-US" sz="2400">
                <a:sym typeface="+mn-ea"/>
              </a:rPr>
              <a:t>也就控制了电机的转速，并且当以相反的顺序控制</a:t>
            </a:r>
            <a:r>
              <a:rPr lang="en-US" altLang="zh-CN" sz="2400">
                <a:sym typeface="+mn-ea"/>
              </a:rPr>
              <a:t>IGBT</a:t>
            </a:r>
            <a:r>
              <a:rPr lang="zh-CN" altLang="en-US" sz="2400">
                <a:sym typeface="+mn-ea"/>
              </a:rPr>
              <a:t>导通截止时就可以控制电机翻转。</a:t>
            </a:r>
            <a:endParaRPr lang="zh-CN" altLang="en-US" sz="2400">
              <a:sym typeface="+mn-ea"/>
            </a:endParaRPr>
          </a:p>
          <a:p>
            <a:r>
              <a:rPr lang="en-US" altLang="zh-CN" sz="2400">
                <a:sym typeface="+mn-ea"/>
              </a:rPr>
              <a:t>      </a:t>
            </a:r>
            <a:r>
              <a:rPr lang="zh-CN" altLang="en-US" sz="2400">
                <a:sym typeface="+mn-ea"/>
              </a:rPr>
              <a:t>除此之外：它还有一个十分重要的作用，那就是制动能量回收的功能，当制动的时候，车轮的力矩就会通过传动机构反向的传递给驱动电机内部的转子线圈，从而控制转子线圈转动。</a:t>
            </a:r>
            <a:endParaRPr lang="zh-CN" altLang="en-US" sz="2400">
              <a:sym typeface="+mn-ea"/>
            </a:endParaRPr>
          </a:p>
          <a:p>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1500"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94380"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32735"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09" name="直接连接符 108"/>
          <p:cNvCxnSpPr/>
          <p:nvPr>
            <p:custDataLst>
              <p:tags r:id="rId6"/>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7"/>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8"/>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9"/>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0"/>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40" name="文本框 139"/>
          <p:cNvSpPr txBox="1"/>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1"/>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12"/>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13"/>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14"/>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15"/>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16"/>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17"/>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18"/>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9"/>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0"/>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1"/>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8886190" y="3001010"/>
            <a:ext cx="1092200" cy="1362710"/>
            <a:chOff x="14181" y="4446"/>
            <a:chExt cx="1720" cy="2146"/>
          </a:xfrm>
        </p:grpSpPr>
        <p:sp>
          <p:nvSpPr>
            <p:cNvPr id="22" name="立方体 21"/>
            <p:cNvSpPr/>
            <p:nvPr>
              <p:custDataLst>
                <p:tags r:id="rId22"/>
              </p:custDataLst>
            </p:nvPr>
          </p:nvSpPr>
          <p:spPr>
            <a:xfrm>
              <a:off x="14181" y="5326"/>
              <a:ext cx="1720" cy="1266"/>
            </a:xfrm>
            <a:prstGeom prst="cube">
              <a:avLst/>
            </a:prstGeom>
            <a:gradFill>
              <a:gsLst>
                <a:gs pos="0">
                  <a:srgbClr val="E30000"/>
                </a:gs>
                <a:gs pos="100000">
                  <a:srgbClr val="76030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u="sng"/>
                <a:t>S</a:t>
              </a:r>
              <a:endParaRPr lang="en-US" altLang="zh-CN" sz="3575" u="sng"/>
            </a:p>
          </p:txBody>
        </p:sp>
        <p:sp>
          <p:nvSpPr>
            <p:cNvPr id="25" name="立方体 24"/>
            <p:cNvSpPr/>
            <p:nvPr>
              <p:custDataLst>
                <p:tags r:id="rId23"/>
              </p:custDataLst>
            </p:nvPr>
          </p:nvSpPr>
          <p:spPr>
            <a:xfrm>
              <a:off x="14181" y="4446"/>
              <a:ext cx="1720" cy="1229"/>
            </a:xfrm>
            <a:prstGeom prst="cube">
              <a:avLst/>
            </a:prstGeom>
            <a:gradFill>
              <a:gsLst>
                <a:gs pos="0">
                  <a:srgbClr val="007BD3"/>
                </a:gs>
                <a:gs pos="100000">
                  <a:srgbClr val="03437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575"/>
                <a:t>N</a:t>
              </a:r>
              <a:endParaRPr lang="en-US" altLang="zh-CN" sz="3575"/>
            </a:p>
          </p:txBody>
        </p:sp>
      </p:grpSp>
      <p:sp>
        <p:nvSpPr>
          <p:cNvPr id="135" name="闪电形 134"/>
          <p:cNvSpPr/>
          <p:nvPr/>
        </p:nvSpPr>
        <p:spPr>
          <a:xfrm>
            <a:off x="9978390" y="4660900"/>
            <a:ext cx="280670" cy="320040"/>
          </a:xfrm>
          <a:prstGeom prst="lightningBol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6" name="闪电形 135"/>
          <p:cNvSpPr/>
          <p:nvPr/>
        </p:nvSpPr>
        <p:spPr>
          <a:xfrm>
            <a:off x="7948930" y="3401695"/>
            <a:ext cx="280670" cy="320040"/>
          </a:xfrm>
          <a:prstGeom prst="lightningBol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8" name="闪电形 137"/>
          <p:cNvSpPr/>
          <p:nvPr/>
        </p:nvSpPr>
        <p:spPr>
          <a:xfrm>
            <a:off x="9968865" y="2346325"/>
            <a:ext cx="280670" cy="320040"/>
          </a:xfrm>
          <a:prstGeom prst="lightningBolt">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201" name="组合 200"/>
          <p:cNvGrpSpPr/>
          <p:nvPr/>
        </p:nvGrpSpPr>
        <p:grpSpPr>
          <a:xfrm>
            <a:off x="4006373" y="2047037"/>
            <a:ext cx="383518" cy="900358"/>
            <a:chOff x="7918" y="3132"/>
            <a:chExt cx="676" cy="1587"/>
          </a:xfrm>
        </p:grpSpPr>
        <p:sp>
          <p:nvSpPr>
            <p:cNvPr id="202" name="矩形 201"/>
            <p:cNvSpPr/>
            <p:nvPr>
              <p:custDataLst>
                <p:tags r:id="rId24"/>
              </p:custDataLst>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03" name="直接连接符 202"/>
            <p:cNvCxnSpPr/>
            <p:nvPr>
              <p:custDataLst>
                <p:tags r:id="rId25"/>
              </p:custDataLst>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4" name="直接箭头连接符 203"/>
            <p:cNvCxnSpPr/>
            <p:nvPr>
              <p:custDataLst>
                <p:tags r:id="rId26"/>
              </p:custDataLst>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05" name="组合 204"/>
          <p:cNvGrpSpPr/>
          <p:nvPr/>
        </p:nvGrpSpPr>
        <p:grpSpPr>
          <a:xfrm>
            <a:off x="3998071" y="4115837"/>
            <a:ext cx="383518" cy="900358"/>
            <a:chOff x="7853" y="6980"/>
            <a:chExt cx="676" cy="1587"/>
          </a:xfrm>
        </p:grpSpPr>
        <p:sp>
          <p:nvSpPr>
            <p:cNvPr id="206" name="矩形 205"/>
            <p:cNvSpPr/>
            <p:nvPr>
              <p:custDataLst>
                <p:tags r:id="rId27"/>
              </p:custDataLst>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07" name="直接连接符 206"/>
            <p:cNvCxnSpPr/>
            <p:nvPr>
              <p:custDataLst>
                <p:tags r:id="rId28"/>
              </p:custDataLst>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custDataLst>
                <p:tags r:id="rId29"/>
              </p:custDataLst>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09" name="组合 208"/>
          <p:cNvGrpSpPr/>
          <p:nvPr/>
        </p:nvGrpSpPr>
        <p:grpSpPr>
          <a:xfrm>
            <a:off x="5447582" y="2047037"/>
            <a:ext cx="383518" cy="900358"/>
            <a:chOff x="10643" y="3132"/>
            <a:chExt cx="676" cy="1587"/>
          </a:xfrm>
        </p:grpSpPr>
        <p:sp>
          <p:nvSpPr>
            <p:cNvPr id="210" name="矩形 209"/>
            <p:cNvSpPr/>
            <p:nvPr>
              <p:custDataLst>
                <p:tags r:id="rId30"/>
              </p:custDataLst>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1" name="直接连接符 210"/>
            <p:cNvCxnSpPr/>
            <p:nvPr>
              <p:custDataLst>
                <p:tags r:id="rId31"/>
              </p:custDataLst>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2" name="直接箭头连接符 211"/>
            <p:cNvCxnSpPr/>
            <p:nvPr>
              <p:custDataLst>
                <p:tags r:id="rId32"/>
              </p:custDataLst>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13" name="组合 212"/>
          <p:cNvGrpSpPr/>
          <p:nvPr/>
        </p:nvGrpSpPr>
        <p:grpSpPr>
          <a:xfrm>
            <a:off x="5410705" y="4106312"/>
            <a:ext cx="383518" cy="900358"/>
            <a:chOff x="10578" y="6980"/>
            <a:chExt cx="676" cy="1587"/>
          </a:xfrm>
        </p:grpSpPr>
        <p:sp>
          <p:nvSpPr>
            <p:cNvPr id="214" name="矩形 213"/>
            <p:cNvSpPr/>
            <p:nvPr>
              <p:custDataLst>
                <p:tags r:id="rId33"/>
              </p:custDataLst>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5" name="直接连接符 214"/>
            <p:cNvCxnSpPr/>
            <p:nvPr>
              <p:custDataLst>
                <p:tags r:id="rId34"/>
              </p:custDataLst>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16" name="直接箭头连接符 215"/>
            <p:cNvCxnSpPr/>
            <p:nvPr>
              <p:custDataLst>
                <p:tags r:id="rId35"/>
              </p:custDataLst>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17" name="组合 216"/>
          <p:cNvGrpSpPr/>
          <p:nvPr/>
        </p:nvGrpSpPr>
        <p:grpSpPr>
          <a:xfrm>
            <a:off x="2468150" y="2063042"/>
            <a:ext cx="383518" cy="900358"/>
            <a:chOff x="7918" y="3132"/>
            <a:chExt cx="676" cy="1587"/>
          </a:xfrm>
        </p:grpSpPr>
        <p:sp>
          <p:nvSpPr>
            <p:cNvPr id="218" name="矩形 217"/>
            <p:cNvSpPr/>
            <p:nvPr>
              <p:custDataLst>
                <p:tags r:id="rId36"/>
              </p:custDataLst>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9" name="直接连接符 218"/>
            <p:cNvCxnSpPr/>
            <p:nvPr>
              <p:custDataLst>
                <p:tags r:id="rId37"/>
              </p:custDataLst>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0" name="直接箭头连接符 219"/>
            <p:cNvCxnSpPr/>
            <p:nvPr>
              <p:custDataLst>
                <p:tags r:id="rId38"/>
              </p:custDataLst>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21" name="组合 220"/>
          <p:cNvGrpSpPr/>
          <p:nvPr/>
        </p:nvGrpSpPr>
        <p:grpSpPr>
          <a:xfrm>
            <a:off x="2459848" y="4141367"/>
            <a:ext cx="383518" cy="900358"/>
            <a:chOff x="7853" y="6980"/>
            <a:chExt cx="676" cy="1587"/>
          </a:xfrm>
        </p:grpSpPr>
        <p:sp>
          <p:nvSpPr>
            <p:cNvPr id="222" name="矩形 221"/>
            <p:cNvSpPr/>
            <p:nvPr>
              <p:custDataLst>
                <p:tags r:id="rId39"/>
              </p:custDataLst>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23" name="直接连接符 222"/>
            <p:cNvCxnSpPr/>
            <p:nvPr>
              <p:custDataLst>
                <p:tags r:id="rId40"/>
              </p:custDataLst>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24" name="直接箭头连接符 223"/>
            <p:cNvCxnSpPr/>
            <p:nvPr>
              <p:custDataLst>
                <p:tags r:id="rId41"/>
              </p:custDataLst>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25" name="组合 224"/>
          <p:cNvGrpSpPr/>
          <p:nvPr/>
        </p:nvGrpSpPr>
        <p:grpSpPr>
          <a:xfrm>
            <a:off x="2836545" y="2055495"/>
            <a:ext cx="387350" cy="897890"/>
            <a:chOff x="5960" y="4371"/>
            <a:chExt cx="1313" cy="3458"/>
          </a:xfrm>
        </p:grpSpPr>
        <p:cxnSp>
          <p:nvCxnSpPr>
            <p:cNvPr id="226" name="直接连接符 225"/>
            <p:cNvCxnSpPr/>
            <p:nvPr>
              <p:custDataLst>
                <p:tags r:id="rId42"/>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27" name="直接连接符 226"/>
            <p:cNvCxnSpPr/>
            <p:nvPr>
              <p:custDataLst>
                <p:tags r:id="rId43"/>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28" name="直接连接符 227"/>
            <p:cNvCxnSpPr/>
            <p:nvPr>
              <p:custDataLst>
                <p:tags r:id="rId44"/>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29" name="等腰三角形 228"/>
            <p:cNvSpPr/>
            <p:nvPr>
              <p:custDataLst>
                <p:tags r:id="rId45"/>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30" name="直接连接符 229"/>
            <p:cNvCxnSpPr/>
            <p:nvPr>
              <p:custDataLst>
                <p:tags r:id="rId46"/>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231" name="组合 230"/>
          <p:cNvGrpSpPr/>
          <p:nvPr/>
        </p:nvGrpSpPr>
        <p:grpSpPr>
          <a:xfrm>
            <a:off x="4389120" y="4134485"/>
            <a:ext cx="387350" cy="897890"/>
            <a:chOff x="5960" y="4371"/>
            <a:chExt cx="1313" cy="3458"/>
          </a:xfrm>
        </p:grpSpPr>
        <p:cxnSp>
          <p:nvCxnSpPr>
            <p:cNvPr id="232" name="直接连接符 231"/>
            <p:cNvCxnSpPr/>
            <p:nvPr>
              <p:custDataLst>
                <p:tags r:id="rId47"/>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33" name="直接连接符 232"/>
            <p:cNvCxnSpPr/>
            <p:nvPr>
              <p:custDataLst>
                <p:tags r:id="rId48"/>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34" name="直接连接符 233"/>
            <p:cNvCxnSpPr/>
            <p:nvPr>
              <p:custDataLst>
                <p:tags r:id="rId49"/>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35" name="等腰三角形 234"/>
            <p:cNvSpPr/>
            <p:nvPr>
              <p:custDataLst>
                <p:tags r:id="rId50"/>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36" name="直接连接符 235"/>
            <p:cNvCxnSpPr/>
            <p:nvPr>
              <p:custDataLst>
                <p:tags r:id="rId51"/>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237" name="组合 236"/>
          <p:cNvGrpSpPr/>
          <p:nvPr/>
        </p:nvGrpSpPr>
        <p:grpSpPr>
          <a:xfrm>
            <a:off x="5807075" y="2037080"/>
            <a:ext cx="387350" cy="897890"/>
            <a:chOff x="5960" y="4371"/>
            <a:chExt cx="1313" cy="3458"/>
          </a:xfrm>
        </p:grpSpPr>
        <p:cxnSp>
          <p:nvCxnSpPr>
            <p:cNvPr id="238" name="直接连接符 237"/>
            <p:cNvCxnSpPr/>
            <p:nvPr>
              <p:custDataLst>
                <p:tags r:id="rId52"/>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39" name="直接连接符 238"/>
            <p:cNvCxnSpPr/>
            <p:nvPr>
              <p:custDataLst>
                <p:tags r:id="rId53"/>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40" name="直接连接符 239"/>
            <p:cNvCxnSpPr/>
            <p:nvPr>
              <p:custDataLst>
                <p:tags r:id="rId54"/>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41" name="等腰三角形 240"/>
            <p:cNvSpPr/>
            <p:nvPr>
              <p:custDataLst>
                <p:tags r:id="rId55"/>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2" name="直接连接符 241"/>
            <p:cNvCxnSpPr/>
            <p:nvPr>
              <p:custDataLst>
                <p:tags r:id="rId56"/>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243" name="组合 242"/>
          <p:cNvGrpSpPr/>
          <p:nvPr/>
        </p:nvGrpSpPr>
        <p:grpSpPr>
          <a:xfrm>
            <a:off x="4362450" y="2037080"/>
            <a:ext cx="387350" cy="897890"/>
            <a:chOff x="5960" y="4371"/>
            <a:chExt cx="1313" cy="3458"/>
          </a:xfrm>
        </p:grpSpPr>
        <p:cxnSp>
          <p:nvCxnSpPr>
            <p:cNvPr id="244" name="直接连接符 243"/>
            <p:cNvCxnSpPr/>
            <p:nvPr>
              <p:custDataLst>
                <p:tags r:id="rId57"/>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45" name="直接连接符 244"/>
            <p:cNvCxnSpPr/>
            <p:nvPr>
              <p:custDataLst>
                <p:tags r:id="rId58"/>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46" name="直接连接符 245"/>
            <p:cNvCxnSpPr/>
            <p:nvPr>
              <p:custDataLst>
                <p:tags r:id="rId59"/>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47" name="等腰三角形 246"/>
            <p:cNvSpPr/>
            <p:nvPr>
              <p:custDataLst>
                <p:tags r:id="rId60"/>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48" name="直接连接符 247"/>
            <p:cNvCxnSpPr/>
            <p:nvPr>
              <p:custDataLst>
                <p:tags r:id="rId61"/>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249" name="组合 248"/>
          <p:cNvGrpSpPr/>
          <p:nvPr/>
        </p:nvGrpSpPr>
        <p:grpSpPr>
          <a:xfrm>
            <a:off x="2816860" y="4152265"/>
            <a:ext cx="387350" cy="897890"/>
            <a:chOff x="5960" y="4371"/>
            <a:chExt cx="1313" cy="3458"/>
          </a:xfrm>
        </p:grpSpPr>
        <p:cxnSp>
          <p:nvCxnSpPr>
            <p:cNvPr id="250" name="直接连接符 249"/>
            <p:cNvCxnSpPr/>
            <p:nvPr>
              <p:custDataLst>
                <p:tags r:id="rId62"/>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51" name="直接连接符 250"/>
            <p:cNvCxnSpPr/>
            <p:nvPr>
              <p:custDataLst>
                <p:tags r:id="rId63"/>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52" name="直接连接符 251"/>
            <p:cNvCxnSpPr/>
            <p:nvPr>
              <p:custDataLst>
                <p:tags r:id="rId64"/>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53" name="等腰三角形 252"/>
            <p:cNvSpPr/>
            <p:nvPr>
              <p:custDataLst>
                <p:tags r:id="rId65"/>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54" name="直接连接符 253"/>
            <p:cNvCxnSpPr/>
            <p:nvPr>
              <p:custDataLst>
                <p:tags r:id="rId66"/>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255" name="组合 254"/>
          <p:cNvGrpSpPr/>
          <p:nvPr/>
        </p:nvGrpSpPr>
        <p:grpSpPr>
          <a:xfrm>
            <a:off x="5796280" y="4133215"/>
            <a:ext cx="387350" cy="897890"/>
            <a:chOff x="5960" y="4371"/>
            <a:chExt cx="1313" cy="3458"/>
          </a:xfrm>
        </p:grpSpPr>
        <p:cxnSp>
          <p:nvCxnSpPr>
            <p:cNvPr id="256" name="直接连接符 255"/>
            <p:cNvCxnSpPr/>
            <p:nvPr>
              <p:custDataLst>
                <p:tags r:id="rId67"/>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57" name="直接连接符 256"/>
            <p:cNvCxnSpPr/>
            <p:nvPr>
              <p:custDataLst>
                <p:tags r:id="rId68"/>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58" name="直接连接符 257"/>
            <p:cNvCxnSpPr/>
            <p:nvPr>
              <p:custDataLst>
                <p:tags r:id="rId69"/>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259" name="等腰三角形 258"/>
            <p:cNvSpPr/>
            <p:nvPr>
              <p:custDataLst>
                <p:tags r:id="rId70"/>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60" name="直接连接符 259"/>
            <p:cNvCxnSpPr/>
            <p:nvPr>
              <p:custDataLst>
                <p:tags r:id="rId71"/>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261" name="文本框 260"/>
          <p:cNvSpPr txBox="1"/>
          <p:nvPr>
            <p:custDataLst>
              <p:tags r:id="rId72"/>
            </p:custDataLst>
          </p:nvPr>
        </p:nvSpPr>
        <p:spPr>
          <a:xfrm>
            <a:off x="6655438" y="902123"/>
            <a:ext cx="3923679" cy="583565"/>
          </a:xfrm>
          <a:prstGeom prst="rect">
            <a:avLst/>
          </a:prstGeom>
          <a:noFill/>
        </p:spPr>
        <p:txBody>
          <a:bodyPr wrap="square" rtlCol="0">
            <a:spAutoFit/>
          </a:bodyPr>
          <a:p>
            <a:pPr algn="ctr"/>
            <a:r>
              <a:rPr lang="zh-CN" altLang="en-US" sz="2000">
                <a:solidFill>
                  <a:schemeClr val="tx1"/>
                </a:solidFill>
                <a:latin typeface="黑体" panose="02010609060101010101" charset="-122"/>
                <a:ea typeface="黑体" panose="02010609060101010101" charset="-122"/>
              </a:rPr>
              <a:t>制动能量回收</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Brake energy recovery</a:t>
            </a:r>
            <a:endParaRPr lang="zh-CN" altLang="en-US" sz="1200">
              <a:solidFill>
                <a:srgbClr val="FF0000"/>
              </a:solidFill>
              <a:latin typeface="黑体" panose="02010609060101010101" charset="-122"/>
              <a:ea typeface="黑体" panose="02010609060101010101" charset="-122"/>
            </a:endParaRPr>
          </a:p>
        </p:txBody>
      </p:sp>
      <p:sp>
        <p:nvSpPr>
          <p:cNvPr id="2" name="文本框 1"/>
          <p:cNvSpPr txBox="1"/>
          <p:nvPr/>
        </p:nvSpPr>
        <p:spPr>
          <a:xfrm>
            <a:off x="3988435" y="601980"/>
            <a:ext cx="1176655" cy="583565"/>
          </a:xfrm>
          <a:prstGeom prst="rect">
            <a:avLst/>
          </a:prstGeom>
          <a:noFill/>
        </p:spPr>
        <p:txBody>
          <a:bodyPr wrap="square" rtlCol="0">
            <a:spAutoFit/>
          </a:bodyPr>
          <a:p>
            <a:pPr algn="ctr"/>
            <a:r>
              <a:rPr lang="zh-CN" altLang="en-US" sz="1600" b="1"/>
              <a:t>整流器</a:t>
            </a:r>
            <a:endParaRPr lang="zh-CN" altLang="en-US" sz="1600" b="1"/>
          </a:p>
          <a:p>
            <a:pPr algn="ctr"/>
            <a:r>
              <a:rPr lang="zh-CN" altLang="en-US" sz="1600" b="1">
                <a:solidFill>
                  <a:srgbClr val="FF0000"/>
                </a:solidFill>
              </a:rPr>
              <a:t>rectifier</a:t>
            </a:r>
            <a:endParaRPr lang="zh-CN" altLang="en-US" sz="1600" b="1">
              <a:solidFill>
                <a:srgbClr val="FF0000"/>
              </a:solidFill>
            </a:endParaRPr>
          </a:p>
        </p:txBody>
      </p:sp>
    </p:spTree>
    <p:custDataLst>
      <p:tags r:id="rId73"/>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2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2000" fill="hold" nodeType="clickEffect">
                                  <p:stCondLst>
                                    <p:cond delay="0"/>
                                  </p:stCondLst>
                                  <p:childTnLst>
                                    <p:animEffect transition="out" filter="fade">
                                      <p:cBhvr>
                                        <p:cTn id="10" dur="500" tmFilter="0, 0; .2, .5; .8, .5; 1, 0"/>
                                        <p:tgtEl>
                                          <p:spTgt spid="24"/>
                                        </p:tgtEl>
                                      </p:cBhvr>
                                    </p:animEffect>
                                    <p:animScale>
                                      <p:cBhvr>
                                        <p:cTn id="11" dur="250" autoRev="1" fill="hold"/>
                                        <p:tgtEl>
                                          <p:spTgt spid="24"/>
                                        </p:tgtEl>
                                      </p:cBhvr>
                                      <p:by x="105000" y="105000"/>
                                    </p:animScale>
                                  </p:childTnLst>
                                </p:cTn>
                              </p:par>
                              <p:par>
                                <p:cTn id="12" presetID="26" presetClass="emph" presetSubtype="0" repeatCount="3000" fill="hold" nodeType="withEffect">
                                  <p:stCondLst>
                                    <p:cond delay="0"/>
                                  </p:stCondLst>
                                  <p:childTnLst>
                                    <p:animEffect transition="out" filter="fade">
                                      <p:cBhvr>
                                        <p:cTn id="13" dur="500" tmFilter="0, 0; .2, .5; .8, .5; 1, 0"/>
                                        <p:tgtEl>
                                          <p:spTgt spid="80"/>
                                        </p:tgtEl>
                                      </p:cBhvr>
                                    </p:animEffect>
                                    <p:animScale>
                                      <p:cBhvr>
                                        <p:cTn id="14" dur="250" autoRev="1" fill="hold"/>
                                        <p:tgtEl>
                                          <p:spTgt spid="80"/>
                                        </p:tgtEl>
                                      </p:cBhvr>
                                      <p:by x="105000" y="105000"/>
                                    </p:animScale>
                                  </p:childTnLst>
                                </p:cTn>
                              </p:par>
                              <p:par>
                                <p:cTn id="15" presetID="26" presetClass="emph" presetSubtype="0" repeatCount="2000" fill="hold" nodeType="withEffect">
                                  <p:stCondLst>
                                    <p:cond delay="0"/>
                                  </p:stCondLst>
                                  <p:childTnLst>
                                    <p:animEffect transition="out" filter="fade">
                                      <p:cBhvr>
                                        <p:cTn id="16" dur="500" tmFilter="0, 0; .2, .5; .8, .5; 1, 0"/>
                                        <p:tgtEl>
                                          <p:spTgt spid="70"/>
                                        </p:tgtEl>
                                      </p:cBhvr>
                                    </p:animEffect>
                                    <p:animScale>
                                      <p:cBhvr>
                                        <p:cTn id="17" dur="250" autoRev="1" fill="hold"/>
                                        <p:tgtEl>
                                          <p:spTgt spid="7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9" presetClass="entr" presetSubtype="0" repeatCount="3000" fill="hold" nodeType="click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dissolve">
                                      <p:cBhvr>
                                        <p:cTn id="22" dur="500"/>
                                        <p:tgtEl>
                                          <p:spTgt spid="225"/>
                                        </p:tgtEl>
                                      </p:cBhvr>
                                    </p:animEffect>
                                  </p:childTnLst>
                                </p:cTn>
                              </p:par>
                              <p:par>
                                <p:cTn id="23" presetID="9" presetClass="entr" presetSubtype="0" repeatCount="3000" fill="hold" nodeType="withEffect">
                                  <p:stCondLst>
                                    <p:cond delay="0"/>
                                  </p:stCondLst>
                                  <p:childTnLst>
                                    <p:set>
                                      <p:cBhvr>
                                        <p:cTn id="24" dur="1" fill="hold">
                                          <p:stCondLst>
                                            <p:cond delay="0"/>
                                          </p:stCondLst>
                                        </p:cTn>
                                        <p:tgtEl>
                                          <p:spTgt spid="243"/>
                                        </p:tgtEl>
                                        <p:attrNameLst>
                                          <p:attrName>style.visibility</p:attrName>
                                        </p:attrNameLst>
                                      </p:cBhvr>
                                      <p:to>
                                        <p:strVal val="visible"/>
                                      </p:to>
                                    </p:set>
                                    <p:animEffect transition="in" filter="dissolve">
                                      <p:cBhvr>
                                        <p:cTn id="25" dur="500"/>
                                        <p:tgtEl>
                                          <p:spTgt spid="243"/>
                                        </p:tgtEl>
                                      </p:cBhvr>
                                    </p:animEffect>
                                  </p:childTnLst>
                                </p:cTn>
                              </p:par>
                              <p:par>
                                <p:cTn id="26" presetID="9" presetClass="entr" presetSubtype="0" repeatCount="3000" fill="hold" nodeType="withEffect">
                                  <p:stCondLst>
                                    <p:cond delay="0"/>
                                  </p:stCondLst>
                                  <p:childTnLst>
                                    <p:set>
                                      <p:cBhvr>
                                        <p:cTn id="27" dur="1" fill="hold">
                                          <p:stCondLst>
                                            <p:cond delay="0"/>
                                          </p:stCondLst>
                                        </p:cTn>
                                        <p:tgtEl>
                                          <p:spTgt spid="237"/>
                                        </p:tgtEl>
                                        <p:attrNameLst>
                                          <p:attrName>style.visibility</p:attrName>
                                        </p:attrNameLst>
                                      </p:cBhvr>
                                      <p:to>
                                        <p:strVal val="visible"/>
                                      </p:to>
                                    </p:set>
                                    <p:animEffect transition="in" filter="dissolve">
                                      <p:cBhvr>
                                        <p:cTn id="28" dur="500"/>
                                        <p:tgtEl>
                                          <p:spTgt spid="237"/>
                                        </p:tgtEl>
                                      </p:cBhvr>
                                    </p:animEffect>
                                  </p:childTnLst>
                                </p:cTn>
                              </p:par>
                              <p:par>
                                <p:cTn id="29" presetID="9" presetClass="entr" presetSubtype="0" repeatCount="3000" fill="hold" nodeType="withEffect">
                                  <p:stCondLst>
                                    <p:cond delay="0"/>
                                  </p:stCondLst>
                                  <p:childTnLst>
                                    <p:set>
                                      <p:cBhvr>
                                        <p:cTn id="30" dur="1" fill="hold">
                                          <p:stCondLst>
                                            <p:cond delay="0"/>
                                          </p:stCondLst>
                                        </p:cTn>
                                        <p:tgtEl>
                                          <p:spTgt spid="255"/>
                                        </p:tgtEl>
                                        <p:attrNameLst>
                                          <p:attrName>style.visibility</p:attrName>
                                        </p:attrNameLst>
                                      </p:cBhvr>
                                      <p:to>
                                        <p:strVal val="visible"/>
                                      </p:to>
                                    </p:set>
                                    <p:animEffect transition="in" filter="dissolve">
                                      <p:cBhvr>
                                        <p:cTn id="31" dur="500"/>
                                        <p:tgtEl>
                                          <p:spTgt spid="255"/>
                                        </p:tgtEl>
                                      </p:cBhvr>
                                    </p:animEffect>
                                  </p:childTnLst>
                                </p:cTn>
                              </p:par>
                              <p:par>
                                <p:cTn id="32" presetID="9" presetClass="entr" presetSubtype="0" repeatCount="3000" fill="hold" nodeType="with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dissolve">
                                      <p:cBhvr>
                                        <p:cTn id="34" dur="500"/>
                                        <p:tgtEl>
                                          <p:spTgt spid="231"/>
                                        </p:tgtEl>
                                      </p:cBhvr>
                                    </p:animEffect>
                                  </p:childTnLst>
                                </p:cTn>
                              </p:par>
                              <p:par>
                                <p:cTn id="35" presetID="9" presetClass="entr" presetSubtype="0" repeatCount="3000" fill="hold" nodeType="with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dissolve">
                                      <p:cBhvr>
                                        <p:cTn id="37" dur="500"/>
                                        <p:tgtEl>
                                          <p:spTgt spid="249"/>
                                        </p:tgtEl>
                                      </p:cBhvr>
                                    </p:animEffect>
                                  </p:childTnLst>
                                </p:cTn>
                              </p:par>
                              <p:par>
                                <p:cTn id="38" presetID="9" presetClass="exit" presetSubtype="0" fill="hold" nodeType="withEffect">
                                  <p:stCondLst>
                                    <p:cond delay="0"/>
                                  </p:stCondLst>
                                  <p:childTnLst>
                                    <p:animEffect transition="out" filter="dissolve">
                                      <p:cBhvr>
                                        <p:cTn id="39" dur="500"/>
                                        <p:tgtEl>
                                          <p:spTgt spid="217"/>
                                        </p:tgtEl>
                                      </p:cBhvr>
                                    </p:animEffect>
                                    <p:set>
                                      <p:cBhvr>
                                        <p:cTn id="40" dur="1" fill="hold">
                                          <p:stCondLst>
                                            <p:cond delay="499"/>
                                          </p:stCondLst>
                                        </p:cTn>
                                        <p:tgtEl>
                                          <p:spTgt spid="217"/>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01"/>
                                        </p:tgtEl>
                                      </p:cBhvr>
                                    </p:animEffect>
                                    <p:set>
                                      <p:cBhvr>
                                        <p:cTn id="43" dur="1" fill="hold">
                                          <p:stCondLst>
                                            <p:cond delay="499"/>
                                          </p:stCondLst>
                                        </p:cTn>
                                        <p:tgtEl>
                                          <p:spTgt spid="201"/>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09"/>
                                        </p:tgtEl>
                                      </p:cBhvr>
                                    </p:animEffect>
                                    <p:set>
                                      <p:cBhvr>
                                        <p:cTn id="46" dur="1" fill="hold">
                                          <p:stCondLst>
                                            <p:cond delay="499"/>
                                          </p:stCondLst>
                                        </p:cTn>
                                        <p:tgtEl>
                                          <p:spTgt spid="209"/>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13"/>
                                        </p:tgtEl>
                                      </p:cBhvr>
                                    </p:animEffect>
                                    <p:set>
                                      <p:cBhvr>
                                        <p:cTn id="49" dur="1" fill="hold">
                                          <p:stCondLst>
                                            <p:cond delay="499"/>
                                          </p:stCondLst>
                                        </p:cTn>
                                        <p:tgtEl>
                                          <p:spTgt spid="213"/>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05"/>
                                        </p:tgtEl>
                                      </p:cBhvr>
                                    </p:animEffect>
                                    <p:set>
                                      <p:cBhvr>
                                        <p:cTn id="52" dur="1" fill="hold">
                                          <p:stCondLst>
                                            <p:cond delay="499"/>
                                          </p:stCondLst>
                                        </p:cTn>
                                        <p:tgtEl>
                                          <p:spTgt spid="205"/>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21"/>
                                        </p:tgtEl>
                                      </p:cBhvr>
                                    </p:animEffect>
                                    <p:set>
                                      <p:cBhvr>
                                        <p:cTn id="55" dur="1" fill="hold">
                                          <p:stCondLst>
                                            <p:cond delay="499"/>
                                          </p:stCondLst>
                                        </p:cTn>
                                        <p:tgtEl>
                                          <p:spTgt spid="22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6" presetClass="emph" presetSubtype="0" repeatCount="3000" fill="hold" nodeType="clickEffect">
                                  <p:stCondLst>
                                    <p:cond delay="0"/>
                                  </p:stCondLst>
                                  <p:childTnLst>
                                    <p:animEffect transition="out" filter="fade">
                                      <p:cBhvr>
                                        <p:cTn id="59" dur="500" tmFilter="0, 0; .2, .5; .8, .5; 1, 0"/>
                                        <p:tgtEl>
                                          <p:spTgt spid="225"/>
                                        </p:tgtEl>
                                      </p:cBhvr>
                                    </p:animEffect>
                                    <p:animScale>
                                      <p:cBhvr>
                                        <p:cTn id="60" dur="250" autoRev="1" fill="hold"/>
                                        <p:tgtEl>
                                          <p:spTgt spid="225"/>
                                        </p:tgtEl>
                                      </p:cBhvr>
                                      <p:by x="105000" y="105000"/>
                                    </p:animScale>
                                  </p:childTnLst>
                                </p:cTn>
                              </p:par>
                              <p:par>
                                <p:cTn id="61" presetID="26" presetClass="emph" presetSubtype="0" repeatCount="3000" fill="hold" nodeType="withEffect">
                                  <p:stCondLst>
                                    <p:cond delay="0"/>
                                  </p:stCondLst>
                                  <p:childTnLst>
                                    <p:animEffect transition="out" filter="fade">
                                      <p:cBhvr>
                                        <p:cTn id="62" dur="500" tmFilter="0, 0; .2, .5; .8, .5; 1, 0"/>
                                        <p:tgtEl>
                                          <p:spTgt spid="243"/>
                                        </p:tgtEl>
                                      </p:cBhvr>
                                    </p:animEffect>
                                    <p:animScale>
                                      <p:cBhvr>
                                        <p:cTn id="63" dur="250" autoRev="1" fill="hold"/>
                                        <p:tgtEl>
                                          <p:spTgt spid="243"/>
                                        </p:tgtEl>
                                      </p:cBhvr>
                                      <p:by x="105000" y="105000"/>
                                    </p:animScale>
                                  </p:childTnLst>
                                </p:cTn>
                              </p:par>
                              <p:par>
                                <p:cTn id="64" presetID="26" presetClass="emph" presetSubtype="0" repeatCount="3000" fill="hold" nodeType="withEffect">
                                  <p:stCondLst>
                                    <p:cond delay="0"/>
                                  </p:stCondLst>
                                  <p:childTnLst>
                                    <p:animEffect transition="out" filter="fade">
                                      <p:cBhvr>
                                        <p:cTn id="65" dur="500" tmFilter="0, 0; .2, .5; .8, .5; 1, 0"/>
                                        <p:tgtEl>
                                          <p:spTgt spid="237"/>
                                        </p:tgtEl>
                                      </p:cBhvr>
                                    </p:animEffect>
                                    <p:animScale>
                                      <p:cBhvr>
                                        <p:cTn id="66" dur="250" autoRev="1" fill="hold"/>
                                        <p:tgtEl>
                                          <p:spTgt spid="237"/>
                                        </p:tgtEl>
                                      </p:cBhvr>
                                      <p:by x="105000" y="105000"/>
                                    </p:animScale>
                                  </p:childTnLst>
                                </p:cTn>
                              </p:par>
                              <p:par>
                                <p:cTn id="67" presetID="26" presetClass="emph" presetSubtype="0" repeatCount="3000" fill="hold" nodeType="withEffect">
                                  <p:stCondLst>
                                    <p:cond delay="0"/>
                                  </p:stCondLst>
                                  <p:childTnLst>
                                    <p:animEffect transition="out" filter="fade">
                                      <p:cBhvr>
                                        <p:cTn id="68" dur="500" tmFilter="0, 0; .2, .5; .8, .5; 1, 0"/>
                                        <p:tgtEl>
                                          <p:spTgt spid="255"/>
                                        </p:tgtEl>
                                      </p:cBhvr>
                                    </p:animEffect>
                                    <p:animScale>
                                      <p:cBhvr>
                                        <p:cTn id="69" dur="250" autoRev="1" fill="hold"/>
                                        <p:tgtEl>
                                          <p:spTgt spid="255"/>
                                        </p:tgtEl>
                                      </p:cBhvr>
                                      <p:by x="105000" y="105000"/>
                                    </p:animScale>
                                  </p:childTnLst>
                                </p:cTn>
                              </p:par>
                              <p:par>
                                <p:cTn id="70" presetID="26" presetClass="emph" presetSubtype="0" repeatCount="3000" fill="hold" nodeType="withEffect">
                                  <p:stCondLst>
                                    <p:cond delay="0"/>
                                  </p:stCondLst>
                                  <p:childTnLst>
                                    <p:animEffect transition="out" filter="fade">
                                      <p:cBhvr>
                                        <p:cTn id="71" dur="500" tmFilter="0, 0; .2, .5; .8, .5; 1, 0"/>
                                        <p:tgtEl>
                                          <p:spTgt spid="231"/>
                                        </p:tgtEl>
                                      </p:cBhvr>
                                    </p:animEffect>
                                    <p:animScale>
                                      <p:cBhvr>
                                        <p:cTn id="72" dur="250" autoRev="1" fill="hold"/>
                                        <p:tgtEl>
                                          <p:spTgt spid="231"/>
                                        </p:tgtEl>
                                      </p:cBhvr>
                                      <p:by x="105000" y="105000"/>
                                    </p:animScale>
                                  </p:childTnLst>
                                </p:cTn>
                              </p:par>
                              <p:par>
                                <p:cTn id="73" presetID="26" presetClass="emph" presetSubtype="0" repeatCount="3000" fill="hold" nodeType="withEffect">
                                  <p:stCondLst>
                                    <p:cond delay="0"/>
                                  </p:stCondLst>
                                  <p:childTnLst>
                                    <p:animEffect transition="out" filter="fade">
                                      <p:cBhvr>
                                        <p:cTn id="74" dur="500" tmFilter="0, 0; .2, .5; .8, .5; 1, 0"/>
                                        <p:tgtEl>
                                          <p:spTgt spid="249"/>
                                        </p:tgtEl>
                                      </p:cBhvr>
                                    </p:animEffect>
                                    <p:animScale>
                                      <p:cBhvr>
                                        <p:cTn id="75" dur="250" autoRev="1" fill="hold"/>
                                        <p:tgtEl>
                                          <p:spTgt spid="249"/>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2000" fill="hold" nodeType="clickEffect">
                                  <p:stCondLst>
                                    <p:cond delay="0"/>
                                  </p:stCondLst>
                                  <p:childTnLst>
                                    <p:animEffect transition="out" filter="fade">
                                      <p:cBhvr>
                                        <p:cTn id="79" dur="500" tmFilter="0, 0; .2, .5; .8, .5; 1, 0"/>
                                        <p:tgtEl>
                                          <p:spTgt spid="24"/>
                                        </p:tgtEl>
                                      </p:cBhvr>
                                    </p:animEffect>
                                    <p:animScale>
                                      <p:cBhvr>
                                        <p:cTn id="80" dur="250" autoRev="1" fill="hold"/>
                                        <p:tgtEl>
                                          <p:spTgt spid="24"/>
                                        </p:tgtEl>
                                      </p:cBhvr>
                                      <p:by x="105000" y="105000"/>
                                    </p:animScale>
                                  </p:childTnLst>
                                </p:cTn>
                              </p:par>
                              <p:par>
                                <p:cTn id="81" presetID="26" presetClass="emph" presetSubtype="0" repeatCount="2000" fill="hold" nodeType="withEffect">
                                  <p:stCondLst>
                                    <p:cond delay="0"/>
                                  </p:stCondLst>
                                  <p:childTnLst>
                                    <p:animEffect transition="out" filter="fade">
                                      <p:cBhvr>
                                        <p:cTn id="82" dur="500" tmFilter="0, 0; .2, .5; .8, .5; 1, 0"/>
                                        <p:tgtEl>
                                          <p:spTgt spid="70"/>
                                        </p:tgtEl>
                                      </p:cBhvr>
                                    </p:animEffect>
                                    <p:animScale>
                                      <p:cBhvr>
                                        <p:cTn id="83" dur="250" autoRev="1" fill="hold"/>
                                        <p:tgtEl>
                                          <p:spTgt spid="70"/>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38"/>
                                        </p:tgtEl>
                                        <p:attrNameLst>
                                          <p:attrName>style.visibility</p:attrName>
                                        </p:attrNameLst>
                                      </p:cBhvr>
                                      <p:to>
                                        <p:strVal val="visible"/>
                                      </p:to>
                                    </p:set>
                                    <p:animEffect transition="in" filter="dissolve">
                                      <p:cBhvr>
                                        <p:cTn id="88" dur="500"/>
                                        <p:tgtEl>
                                          <p:spTgt spid="138"/>
                                        </p:tgtEl>
                                      </p:cBhvr>
                                    </p:animEffect>
                                  </p:childTnLst>
                                </p:cTn>
                              </p:par>
                            </p:childTnLst>
                          </p:cTn>
                        </p:par>
                        <p:par>
                          <p:cTn id="89" fill="hold">
                            <p:stCondLst>
                              <p:cond delay="500"/>
                            </p:stCondLst>
                            <p:childTnLst>
                              <p:par>
                                <p:cTn id="90" presetID="0" presetClass="path" presetSubtype="0" accel="50000" decel="50000" fill="hold" grpId="2" nodeType="afterEffect">
                                  <p:stCondLst>
                                    <p:cond delay="0"/>
                                  </p:stCondLst>
                                  <p:childTnLst>
                                    <p:animMotion origin="layout" path="M 0 0 L 0.00557292 -0.00703704 L 0.0111458 -0.0126852 L 0.0175 -0.0197222 L 0.0230729 -0.0239815 L 0.0238542 -0.0338889 L 0.0246354 -0.0437963 L 0.0246354 -0.0537037 L 0.0246354 -0.0635185 L 0.0246354 -0.0734259 L 0.0246354 -0.0833333 L 0.0238542 -0.0946296 L 0.0182812 -0.0975 L 0.0127083 -0.0946296 L 0.00713542 -0.0932407 L 0 -0.0932407 L -0.00557292 -0.0932407 L -0.0111458 -0.0932407 L -0.0182812 -0.0932407 L -0.0254167 -0.0932407 L -0.0309896 -0.0932407 L -0.0381771 -0.0932407 L -0.0436979 -0.0932407 L -0.0492708 -0.0932407 L -0.0548437 -0.0932407 L -0.0619792 -0.0932407 L -0.0675521 -0.0932407 L -0.073125 -0.0932407 L -0.0794792 -0.0932407 L -0.0866667 -0.0932407 L -0.0930208 -0.0932407 L -0.0985417 -0.0932407 L -0.104948 -0.0932407 L -0.112083 -0.0932407 L -0.117656 -0.0960185 L -0.124792 -0.0960185 L -0.131146 -0.0960185 L -0.138333 -0.0960185 L -0.143854 -0.0960185 L -0.150208 -0.0960185 L -0.156615 -0.0960185 L -0.162969 -0.0960185 L -0.169323 -0.0975 L -0.174896 -0.0975 L -0.180417 -0.0975 L -0.18599 -0.0975 L -0.192344 -0.0975 L -0.199531 -0.0975 L -0.205104 -0.0975 L -0.210625 -0.0975 L -0.217812 -0.0975 L -0.224167 -0.0975 L -0.22974 -0.100278 L -0.237656 -0.100278 L -0.24401 -0.100278 L -0.250417 -0.100278 L -0.255937 -0.100278 L -0.262292 -0.100278 L -0.275052 -0.100278 L -0.280625 -0.100278 L -0.27901 -0.0903704 L -0.278229 -0.0790741 L -0.277396 -0.0677778 L -0.276615 -0.0578704 L -0.275833 -0.0480556 L -0.275833 -0.0381481 L -0.275833 -0.0282407 L -0.275833 -0.0183333 L -0.275833 -0.00703704 L -0.275833 0.00287037 L -0.275833 0.0127778 L -0.275833 0.0226852 L -0.275833 0.0325 L -0.275833 0.0424074 L -0.275833 0.0551852 L -0.275833 0.065 L -0.275833 0.0749074 L -0.275833 0.0848148 L -0.277396 0.0947222 L -0.289323 0.103241 L -0.294896 0.10463 L -0.300469 0.10463 L -0.306042 0.10463 L -0.311615 0.10463 L -0.322708 0.10463 L -0.329115 0.10463 L -0.33625 0.101759 L -0.342604 0.101759 L -0.350573 0.101759 L -0.357708 0.101759 L -0.364062 0.101759 L -0.369635 0.101759 L -0.375208 0.101759 L -0.380781 0.101759 L -0.387917 0.101759 L -0.39349 0.101759 L -0.399063 0.101759 L -0.40776 0.101759 L -0.413333 0.101759 L -0.418906 0.101759 L -0.426094 0.101759 L -0.432448 0.101759 L -0.437969 0.101759 L -0.445156 0.101759 L -0.450729 0.101759 L -0.45625 0.101759 L -0.461823 0.101759 L -0.467396 0.101759 L -0.474583 0.101759 L -0.480104 0.101759 L -0.485677 0.101759 L -0.49125 0.101759 L -0.496823 0.101759 L -0.502396 0.101759 L -0.507969 0.101759 L -0.514323 0.101759 L -0.521458 0.101759 L -0.527031 0.101759 L -0.534167 0.101759 L -0.53974 0.101759 L -0.545313 0.101759 L -0.551667 0.101759 L -0.55724 0.101759 L -0.562813 0.101759 L -0.568333 0.101759 L -0.573906 0.101759 L -0.58026 0.101759 L -0.586667 0.10037 L -0.592188 0.0975 L -0.593802 0.0862037 L -0.594583 0.0763889 L -0.58901 0.0749074 L -0.582656 0.0749074 L -0.577083 0.0735185 L -0.575521 0.0622222 L -0.575521 0.0523148 L -0.575521 0.0424074 L -0.575521 0.0325 L -0.576302 0.0226852 L -0.576302 0.0127778 L -0.576302 0.00287037 L -0.575521 -0.00703704 L -0.573906 -0.0169444 L -0.573906 -0.0268519 L -0.573125 -0.0366667 L -0.573125 -0.0480556 L -0.578698 -0.0508333 L -0.584271 -0.0522222 L -0.589844 -0.0522222 L -0.591406 -0.0635185 L -0.591406 -0.0734259 L -0.592188 -0.0833333 L -0.592188 -0.0946296 L -0.593802 -0.104537 L -0.599375 -0.110185 L -0.604948 -0.110185 L -0.610469 -0.110185 L -0.616042 -0.110185 L -0.622396 -0.110185 L -0.62875 -0.110185 L -0.634323 -0.110185 L -0.639896 -0.110185 L -0.645469 -0.110185 L -0.651823 -0.110185 L -0.657396 -0.110185 L -0.662969 -0.110185 L -0.668542 -0.110185 L -0.674062 -0.110185 L -0.680417 -0.110185 L -0.68599 -0.110185 L -0.691562 -0.110185 L -0.697917 -0.110185 L -0.70349 -0.110185 L -0.709063 -0.110185 L -0.715417 -0.110185 L -0.721771 -0.110185 L -0.728906 -0.110185 L -0.734479 -0.110185 L -0.740052 -0.110185 L -0.746406 -0.110185 L -0.751979 -0.110185 L -0.757552 -0.110185 L -0.763125 -0.110185 L -0.764687 -0.0988889 L -0.764687 -0.0889815 L -0.765521 -0.0790741 L -0.765521 -0.0677778 L -0.765521 -0.0564815 L -0.765521 -0.0451852 L -0.765521 -0.0338889 L -0.765521 -0.0239815 L -0.765521 -0.0140741 L -0.765521 -0.00416667 L -0.765521 0.00564815 L -0.765521 0.0155556 L -0.765521 0.025463 L -0.765521 0.0353704 L -0.765521 0.0466667 L -0.765521 0.0565741 L -0.763906 0.0678704 L -0.763906 0.0777778 L -0.763906 0.0876852 L -0.763906 0.0975 L -0.763906 0.107407 L -0.764687 0.117315 L -0.764687 0.127222 L -0.764687 0.13713 L -0.763906 0.147037 L -0.763906 0.156944 L -0.763125 0.166759 L -0.762292 0.176667 L -0.760729 0.187963 L -0.759948 0.19787 L -0.759948 0.207778 L -0.760729 0.217685 L -0.76151 0.227593 L -0.76151 0.238889 L -0.762292 0.250185 L -0.762292 0.260093 L -0.762292 0.269907 L -0.762292 0.279815 L -0.762292 0.289722 L -0.762292 0.29963 L -0.762292 0.309537 L -0.762292 0.319444 L -0.762292 0.329352 L -0.762292 0.339167 L -0.762292 0.349074 L -0.762292 0.358981 L -0.762292 0.370278 L -0.762292 0.380185 L -0.762292 0.390093 L -0.762292 0.4 L -0.762292 0.409815 L -0.762292 0.421204 L -0.759115 0.431019 L -0.751979 0.436667 L -0.746406 0.433889 L -0.740052 0.4325 L -0.732917 0.4325 L -0.727344 0.4325 L -0.72099 0.4325 L -0.715417 0.4325 L -0.709063 0.4325 L -0.699531 0.42963 L -0.693177 0.428241 L -0.686823 0.428241 L -0.678073 0.428241 L -0.670885 0.428241 L -0.665313 0.428241 L -0.658177 0.428241 L -0.652604 0.428241 L -0.647031 0.428241 L -0.640677 0.428241 L -0.634323 0.428241 L -0.627969 0.428241 L -0.620833 0.428241 L -0.61526 0.428241 L -0.60651 0.428241 L -0.600156 0.428241 L -0.594583 0.428241 L -0.587448 0.428241 L -0.581875 0.428241 L -0.576302 0.428241 L -0.570729 0.428241 L -0.561979 0.428241 L -0.554844 0.428241 L -0.549271 0.428241 L -0.540521 0.428241 L -0.534167 0.428241 L -0.528594 0.428241 L -0.523073 0.428241 L -0.5175 0.428241 L -0.511927 0.428241 L -0.506354 0.428241 L -0.498385 0.428241 L -0.492031 0.428241 L -0.485677 0.428241 L -0.479323 0.428241 L -0.472969 0.428241 L -0.465833 0.428241 L -0.458646 0.428241 L -0.453073 0.42963 L -0.446719 0.42963 L -0.440365 0.4325 L -0.43401 0.4325 L -0.428438 0.4325 L -0.418906 0.433889 L -0.412552 0.433889 L -0.406979 0.433889 L -0.401406 0.436667 L -0.395885 0.436667 L -0.390312 0.436667 L -0.383958 0.436667 L -0.378385 0.436667 L -0.372813 0.436667 L -0.365677 0.436667 L -0.360104 0.436667 L -0.354531 0.436667 L -0.348177 0.435278 L -0.342604 0.433889 L -0.338646 0.423981 L -0.340208 0.414074 L -0.341823 0.404167 L -0.344167 0.394352 L -0.346563 0.382963 L -0.348958 0.371667 L -0.341823 0.373148 L -0.33625 0.375926 L -0.330677 0.378796 L -0.330677 0.368889 L -0.332292 0.357593 L -0.333073 0.347685 L -0.333073 0.337778 L -0.333073 0.32787 L -0.333073 0.317963 L -0.332292 0.308148 L -0.330677 0.298241 L -0.329115 0.286944 L -0.329115 0.277037 L -0.329115 0.26713 L -0.330677 0.257222 L -0.334635 0.247315 L -0.340208 0.245926 L -0.347396 0.243148 L -0.352917 0.233241 L -0.352917 0.220463 L -0.347396 0.214815 L -0.341823 0.214815 L -0.33625 0.214815 L -0.329896 0.214815 L -0.324323 0.212037 L -0.31875 0.212037 L -0.311615 0.212037 L -0.30526 0.212037 L -0.298906 0.212037 L -0.293333 0.212037 L -0.286979 0.212037 L -0.286146 0.223333 L -0.286979 0.233241 L -0.286979 0.243148 L -0.286979 0.252963 L -0.286979 0.26287 L -0.286146 0.272778 L -0.286146 0.284074 L -0.286146 0.293981 L -0.286146 0.303889 L -0.286146 0.313796 L -0.286146 0.323611 L -0.286146 0.335 L -0.286146 0.344815 L -0.286146 0.354722 L -0.286146 0.36463 L -0.285365 0.374537 L -0.285365 0.384444 L -0.285365 0.394352 L -0.285365 0.404167 L -0.285365 0.414074 L -0.285365 0.42537 L -0.284583 0.435278 L -0.27901 0.433889 L -0.273438 0.433889 L -0.266302 0.4325 L -0.260729 0.4325 L -0.253594 0.4325 L -0.248021 0.4325 L -0.242448 0.4325 L -0.235313 0.4325 L -0.22974 0.4325 L -0.224167 0.4325 L -0.217812 0.4325 L -0.21224 0.4325 L -0.205885 0.4325 L -0.198698 0.4325 L -0.191563 0.435278 L -0.184427 0.435278 L -0.178073 0.435278 L -0.170885 0.435278 L -0.162969 0.435278 L -0.157396 0.435278 L -0.151042 0.435278 L -0.144688 0.435278 L -0.139115 0.435278 L -0.133542 0.435278 L -0.126406 0.435278 L -0.116042 0.435278 L -0.109687 0.439537 L -0.104115 0.439537 L -0.0977604 0.439537 L -0.0921875 0.439537 L -0.0866667 0.439537 L -0.0810938 0.439537 L -0.0747396 0.439537 L -0.0691667 0.439537 L -0.0635938 0.439537 L -0.0572396 0.439537 L -0.0516667 0.439537 L -0.0460938 0.439537 L -0.0405208 0.439537 L -0.0333854 0.439537 L -0.0270313 0.439537 L -0.0214583 0.439537 L -0.0158854 0.439537 L -0.0103125 0.439537 L -0.00473958 0.439537 L 0.00161458 0.439537 L 0.00796875 0.439537 L 0.0135417 0.439537 L 0.0167188 0.42963 L 0.0151042 0.419722 L 0.0151042 0.408426 L 0.0151042 0.398519 L 0.0151042 0.388704 L 0.0151042 0.378796 L 0.0127083 0.368889 L 0.00713542 0.366019 " pathEditMode="relative" ptsTypes="">
                                      <p:cBhvr>
                                        <p:cTn id="91" dur="5000" fill="hold"/>
                                        <p:tgtEl>
                                          <p:spTgt spid="138"/>
                                        </p:tgtEl>
                                        <p:attrNameLst>
                                          <p:attrName>ppt_x</p:attrName>
                                          <p:attrName>ppt_y</p:attrName>
                                        </p:attrNameLst>
                                      </p:cBhvr>
                                    </p:animMotion>
                                  </p:childTnLst>
                                </p:cTn>
                              </p:par>
                            </p:childTnLst>
                          </p:cTn>
                        </p:par>
                        <p:par>
                          <p:cTn id="92" fill="hold">
                            <p:stCondLst>
                              <p:cond delay="5500"/>
                            </p:stCondLst>
                            <p:childTnLst>
                              <p:par>
                                <p:cTn id="93" presetID="9" presetClass="exit" presetSubtype="0" fill="hold" grpId="1" nodeType="afterEffect">
                                  <p:stCondLst>
                                    <p:cond delay="0"/>
                                  </p:stCondLst>
                                  <p:childTnLst>
                                    <p:animEffect transition="out" filter="dissolve">
                                      <p:cBhvr>
                                        <p:cTn id="94" dur="500"/>
                                        <p:tgtEl>
                                          <p:spTgt spid="138"/>
                                        </p:tgtEl>
                                      </p:cBhvr>
                                    </p:animEffect>
                                    <p:set>
                                      <p:cBhvr>
                                        <p:cTn id="95" dur="1" fill="hold">
                                          <p:stCondLst>
                                            <p:cond delay="499"/>
                                          </p:stCondLst>
                                        </p:cTn>
                                        <p:tgtEl>
                                          <p:spTgt spid="138"/>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6" presetClass="emph" presetSubtype="0" repeatCount="2000" fill="hold" nodeType="clickEffect">
                                  <p:stCondLst>
                                    <p:cond delay="0"/>
                                  </p:stCondLst>
                                  <p:childTnLst>
                                    <p:animEffect transition="out" filter="fade">
                                      <p:cBhvr>
                                        <p:cTn id="99" dur="500" tmFilter="0, 0; .2, .5; .8, .5; 1, 0"/>
                                        <p:tgtEl>
                                          <p:spTgt spid="70"/>
                                        </p:tgtEl>
                                      </p:cBhvr>
                                    </p:animEffect>
                                    <p:animScale>
                                      <p:cBhvr>
                                        <p:cTn id="100" dur="250" autoRev="1" fill="hold"/>
                                        <p:tgtEl>
                                          <p:spTgt spid="70"/>
                                        </p:tgtEl>
                                      </p:cBhvr>
                                      <p:by x="105000" y="105000"/>
                                    </p:animScale>
                                  </p:childTnLst>
                                </p:cTn>
                              </p:par>
                              <p:par>
                                <p:cTn id="101" presetID="26" presetClass="emph" presetSubtype="0" repeatCount="2000" fill="hold" nodeType="withEffect">
                                  <p:stCondLst>
                                    <p:cond delay="0"/>
                                  </p:stCondLst>
                                  <p:childTnLst>
                                    <p:animEffect transition="out" filter="fade">
                                      <p:cBhvr>
                                        <p:cTn id="102" dur="500" tmFilter="0, 0; .2, .5; .8, .5; 1, 0"/>
                                        <p:tgtEl>
                                          <p:spTgt spid="80"/>
                                        </p:tgtEl>
                                      </p:cBhvr>
                                    </p:animEffect>
                                    <p:animScale>
                                      <p:cBhvr>
                                        <p:cTn id="103" dur="250" autoRev="1" fill="hold"/>
                                        <p:tgtEl>
                                          <p:spTgt spid="80"/>
                                        </p:tgtEl>
                                      </p:cBhvr>
                                      <p:by x="105000" y="105000"/>
                                    </p:animScale>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135"/>
                                        </p:tgtEl>
                                        <p:attrNameLst>
                                          <p:attrName>style.visibility</p:attrName>
                                        </p:attrNameLst>
                                      </p:cBhvr>
                                      <p:to>
                                        <p:strVal val="visible"/>
                                      </p:to>
                                    </p:set>
                                    <p:animEffect transition="in" filter="dissolve">
                                      <p:cBhvr>
                                        <p:cTn id="108" dur="500"/>
                                        <p:tgtEl>
                                          <p:spTgt spid="135"/>
                                        </p:tgtEl>
                                      </p:cBhvr>
                                    </p:animEffect>
                                  </p:childTnLst>
                                </p:cTn>
                              </p:par>
                            </p:childTnLst>
                          </p:cTn>
                        </p:par>
                        <p:par>
                          <p:cTn id="109" fill="hold">
                            <p:stCondLst>
                              <p:cond delay="500"/>
                            </p:stCondLst>
                            <p:childTnLst>
                              <p:par>
                                <p:cTn id="110" presetID="0" presetClass="path" presetSubtype="0" accel="50000" decel="50000" fill="hold" grpId="2" nodeType="afterEffect">
                                  <p:stCondLst>
                                    <p:cond delay="0"/>
                                  </p:stCondLst>
                                  <p:childTnLst>
                                    <p:animMotion origin="layout" path="M 0 0 L 0.0015625 0.00990741 L 0.00473958 0.0212037 L 0.00635417 0.0311111 L 0.00953125 0.0410185 L 0.0103125 0.0509259 L 0.0103125 0.0607407 L 0.0103125 0.0706481 L 0.0103125 0.0805556 L 0.0103125 0.0918519 L 0.00473958 0.0975 L -0.000833333 0.0975 L -0.00635417 0.0975 L -0.0119271 0.0975 L -0.0191146 0.0975 L -0.0254687 0.0975 L -0.0310417 0.10037 L -0.0381771 0.101759 L -0.0445312 0.101759 L -0.0501042 0.10463 L -0.0556771 0.10463 L -0.06125 0.10463 L -0.0667708 0.10463 L -0.0723438 0.10463 L -0.0795313 0.10463 L -0.0850521 0.10463 L -0.090625 0.10463 L -0.0969792 0.10463 L -0.103333 0.10463 L -0.108906 0.10463 L -0.116094 0.10463 L -0.121615 0.10463 L -0.127188 0.103148 L -0.133542 0.103148 L -0.140729 0.10037 L -0.147865 0.10037 L -0.153437 0.10037 L -0.160573 0.10037 L -0.166927 0.10037 L -0.1725 0.10037 L -0.178073 0.0989815 L -0.183646 0.0975 L -0.189219 0.0961111 L -0.195573 0.0961111 L -0.201927 0.0932407 L -0.210677 0.090463 L -0.21625 0.0890741 L -0.222604 0.0862037 L -0.228177 0.0862037 L -0.233698 0.0862037 L -0.239271 0.0862037 L -0.245625 0.0862037 L -0.251198 0.0862037 L -0.258385 0.0862037 L -0.265521 0.0862037 L -0.272656 0.0862037 L -0.27901 0.0862037 L -0.285417 0.0862037 L -0.290938 0.0862037 L -0.291771 0.0762963 L -0.290938 0.0663889 L -0.289375 0.0565741 L -0.289375 0.0452778 L -0.288594 0.0353704 L -0.28776 0.025463 L -0.28776 0.0155556 L -0.28776 0.00564815 L -0.28776 -0.00425926 L -0.28776 -0.0140741 L -0.289375 -0.025463 L -0.289375 -0.0352778 L -0.290156 -0.0466667 L -0.291771 -0.0564815 L -0.292552 -0.0663889 L -0.292552 -0.0762963 L -0.292552 -0.0875926 L -0.291771 -0.0975 L -0.290938 -0.107407 L -0.290938 -0.117315 L -0.290938 -0.12713 L -0.298125 -0.128611 L -0.304479 -0.128611 L -0.310833 -0.128611 L -0.317969 -0.128611 L -0.325156 -0.128611 L -0.330677 -0.128611 L -0.33625 -0.128611 L -0.345781 -0.128611 L -0.351354 -0.128611 L -0.356927 -0.13 L -0.360885 -0.139907 L -0.360885 -0.151204 L -0.360104 -0.1625 L -0.358542 -0.175185 L -0.357708 -0.185093 L -0.356927 -0.195 L -0.356927 -0.204907 L -0.355365 -0.214815 L -0.355365 -0.226111 L -0.355365 -0.236019 L -0.355365 -0.245926 L -0.355365 -0.255741 L -0.355365 -0.265648 L -0.349792 -0.274167 L -0.344219 -0.276944 L -0.337865 -0.276944 L -0.332292 -0.279815 L -0.332292 -0.289722 L -0.33151 -0.299537 L -0.330677 -0.309444 L -0.330677 -0.319352 L -0.329115 -0.329259 L -0.329115 -0.339167 L -0.329115 -0.349074 L -0.329115 -0.358889 L -0.329896 -0.368796 L -0.330677 -0.380093 L -0.332292 -0.39 L -0.338646 -0.398519 L -0.344219 -0.398519 L -0.349792 -0.401296 L -0.351354 -0.412593 L -0.351354 -0.423981 L -0.351354 -0.433796 L -0.352969 -0.445093 L -0.359323 -0.453611 L -0.364896 -0.453611 L -0.372031 -0.453611 L -0.377604 -0.453611 L -0.38474 -0.453611 L -0.390312 -0.453611 L -0.395885 -0.453611 L -0.40224 -0.453611 L -0.407813 -0.453611 L -0.413385 -0.453611 L -0.418958 -0.453611 L -0.425312 -0.453611 L -0.434063 -0.453611 L -0.440417 -0.453611 L -0.44599 -0.453611 L -0.452344 -0.453611 L -0.458698 -0.453611 L -0.464271 -0.453611 L -0.469792 -0.453611 L -0.476146 -0.453611 L -0.482552 -0.453611 L -0.488906 -0.453611 L -0.496042 -0.453611 L -0.502396 -0.453611 L -0.50875 -0.453611 L -0.515104 -0.453611 L -0.522292 -0.453611 L -0.529427 -0.453611 L -0.535 -0.453611 L -0.541354 -0.453611 L -0.546927 -0.453611 L -0.5525 -0.453611 L -0.558021 -0.453611 L -0.563594 -0.453611 L -0.569167 -0.453611 L -0.575521 -0.453611 L -0.582708 -0.453611 L -0.588229 -0.453611 L -0.593802 -0.453611 L -0.600156 -0.453611 L -0.607344 -0.453611 L -0.612917 -0.453611 L -0.618438 -0.453611 L -0.62401 -0.453611 L -0.630365 -0.453611 L -0.635938 -0.453611 L -0.642292 -0.453611 L -0.649479 -0.453611 L -0.656615 -0.453611 L -0.662188 -0.453611 L -0.66776 -0.453611 L -0.674896 -0.453611 L -0.680469 -0.453611 L -0.686823 -0.453611 L -0.692396 -0.453611 L -0.699531 -0.453611 L -0.706719 -0.453611 L -0.71224 -0.453611 L -0.717812 -0.453611 L -0.723385 -0.453611 L -0.72974 -0.453611 L -0.736094 -0.453611 L -0.741667 -0.453611 L -0.74724 -0.453611 L -0.752813 -0.453611 L -0.758385 -0.452222 L -0.763906 -0.450833 L -0.767083 -0.440926 L -0.771875 -0.431019 L -0.77349 -0.419722 L -0.775833 -0.409815 L -0.776667 -0.399907 L -0.775833 -0.388611 L -0.774271 -0.375926 L -0.771875 -0.366019 L -0.771094 -0.356111 L -0.770312 -0.344815 L -0.770312 -0.333519 L -0.770312 -0.323611 L -0.770312 -0.313704 L -0.770312 -0.303796 L -0.770312 -0.293889 L -0.770312 -0.284074 L -0.770312 -0.274167 L -0.767917 -0.264259 L -0.767917 -0.252963 L -0.767917 -0.243056 L -0.767917 -0.233148 L -0.767917 -0.223241 L -0.767917 -0.213333 L -0.767917 -0.202037 L -0.767917 -0.192222 L -0.767917 -0.182315 L -0.767917 -0.171019 L -0.767917 -0.158241 L -0.767917 -0.146944 L -0.767917 -0.137037 L -0.767917 -0.125741 L -0.767917 -0.115833 L -0.767917 -0.104537 L -0.767917 -0.0946296 L -0.767917 -0.0848148 L -0.767917 -0.0735185 L -0.767083 -0.0621296 L -0.765521 -0.0523148 L -0.76474 -0.0424074 L -0.76474 -0.0325 L -0.763906 -0.0225926 L -0.763125 -0.0126852 L -0.763125 -0.00138889 L -0.763125 0.00851852 L -0.763125 0.0184259 L -0.763125 0.0282407 L -0.763125 0.0381481 L -0.763125 0.0494444 L -0.763125 0.0607407 L -0.763906 0.0749074 L -0.756771 0.0819444 L -0.750417 0.0819444 L -0.740104 0.0819444 L -0.732917 0.0819444 L -0.727344 0.0819444 L -0.721823 0.0819444 L -0.71625 0.0819444 L -0.709896 0.0819444 L -0.704323 0.0819444 L -0.697135 0.0819444 L -0.691615 0.0819444 L -0.685208 0.0819444 L -0.678073 0.0819444 L -0.671719 0.0819444 L -0.665365 0.0834259 L -0.659792 0.0848148 L -0.652656 0.0862037 L -0.647083 0.0862037 L -0.636719 0.0890741 L -0.630365 0.090463 L -0.623229 0.090463 L -0.617656 0.090463 L -0.611302 0.0918519 L -0.604167 0.0918519 L -0.597812 0.0918519 L -0.591458 0.0918519 L -0.585885 0.0918519 L -0.579531 0.0918519 L -0.572344 0.0918519 L -0.566771 0.0918519 L -0.558854 0.0918519 L -0.550885 0.0918519 L -0.545313 0.0947222 L -0.538958 0.0975 L -0.532604 0.0975 L -0.527031 0.0975 L -0.520677 0.0975 L -0.511927 0.0975 L -0.504792 0.0975 L -0.498437 0.0975 L -0.492865 0.0975 L -0.48651 0.0975 L -0.480156 0.0975 L -0.473802 0.0975 L -0.46901 0.0875926 L -0.46901 0.0777778 L -0.468229 0.0678704 L -0.468229 0.057963 L -0.468229 0.0466667 L -0.465833 0.0367593 L -0.459479 0.0353704 L -0.453906 0.0367593 L -0.45151 0.025463 L -0.449167 0.0141667 L -0.448333 0.00425926 L -0.447552 -0.00564815 L -0.447552 -0.0155556 L -0.447552 -0.025463 L -0.447552 -0.0352778 L -0.447552 -0.0451852 L -0.447552 -0.0550926 L -0.447552 -0.065 L -0.447552 -0.0749074 L -0.447552 -0.0848148 L -0.448333 -0.0961111 L -0.453906 -0.0988889 L -0.465833 -0.0988889 L -0.472187 -0.103148 L -0.473802 -0.113056 L -0.474583 -0.122963 L -0.476979 -0.13287 L -0.476979 -0.144167 L -0.476979 -0.155463 L -0.476979 -0.16537 L -0.476146 -0.175185 L -0.470625 -0.182315 L -0.465052 -0.180833 L -0.459479 -0.178056 L -0.453906 -0.178056 L -0.448333 -0.178056 L -0.441979 -0.178056 L -0.436406 -0.178056 L -0.430052 -0.178056 L -0.423698 -0.178056 L -0.418125 -0.178056 L -0.41099 -0.178056 L -0.405417 -0.178056 L -0.399844 -0.178056 L -0.392708 -0.178056 L -0.385573 -0.178056 L -0.379167 -0.178056 L -0.373646 -0.178056 L -0.367292 -0.178056 L -0.361719 -0.178056 L -0.354531 -0.178056 L -0.345781 -0.178056 L -0.34026 -0.178056 L -0.334688 -0.178056 L -0.329115 -0.178056 L -0.323542 -0.178056 L -0.317969 -0.178056 L -0.312396 -0.178056 L -0.306042 -0.178056 L -0.300469 -0.178056 L -0.294948 -0.178056 L -0.288594 -0.178056 L -0.282187 -0.178056 L -0.275833 -0.176667 L -0.270312 -0.173796 L -0.26474 -0.173796 L -0.259167 -0.173796 L -0.253594 -0.173796 L -0.24724 -0.173796 L -0.240104 -0.173796 L -0.234531 -0.173796 L -0.225781 -0.173796 L -0.219427 -0.173796 L -0.210677 -0.173796 L -0.20349 -0.173796 L -0.197969 -0.173796 L -0.188438 -0.173796 L -0.182031 -0.173796 L -0.17651 -0.175185 " pathEditMode="relative" ptsTypes="">
                                      <p:cBhvr>
                                        <p:cTn id="111" dur="5000" fill="hold"/>
                                        <p:tgtEl>
                                          <p:spTgt spid="135"/>
                                        </p:tgtEl>
                                        <p:attrNameLst>
                                          <p:attrName>ppt_x</p:attrName>
                                          <p:attrName>ppt_y</p:attrName>
                                        </p:attrNameLst>
                                      </p:cBhvr>
                                    </p:animMotion>
                                  </p:childTnLst>
                                </p:cTn>
                              </p:par>
                            </p:childTnLst>
                          </p:cTn>
                        </p:par>
                        <p:par>
                          <p:cTn id="112" fill="hold">
                            <p:stCondLst>
                              <p:cond delay="5500"/>
                            </p:stCondLst>
                            <p:childTnLst>
                              <p:par>
                                <p:cTn id="113" presetID="9" presetClass="exit" presetSubtype="0" fill="hold" grpId="1" nodeType="afterEffect">
                                  <p:stCondLst>
                                    <p:cond delay="0"/>
                                  </p:stCondLst>
                                  <p:childTnLst>
                                    <p:animEffect transition="out" filter="dissolve">
                                      <p:cBhvr>
                                        <p:cTn id="114" dur="500"/>
                                        <p:tgtEl>
                                          <p:spTgt spid="135"/>
                                        </p:tgtEl>
                                      </p:cBhvr>
                                    </p:animEffect>
                                    <p:set>
                                      <p:cBhvr>
                                        <p:cTn id="115" dur="1" fill="hold">
                                          <p:stCondLst>
                                            <p:cond delay="499"/>
                                          </p:stCondLst>
                                        </p:cTn>
                                        <p:tgtEl>
                                          <p:spTgt spid="135"/>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6" presetClass="emph" presetSubtype="0" repeatCount="2000" fill="hold" nodeType="clickEffect">
                                  <p:stCondLst>
                                    <p:cond delay="0"/>
                                  </p:stCondLst>
                                  <p:childTnLst>
                                    <p:animEffect transition="out" filter="fade">
                                      <p:cBhvr>
                                        <p:cTn id="119" dur="500" tmFilter="0, 0; .2, .5; .8, .5; 1, 0"/>
                                        <p:tgtEl>
                                          <p:spTgt spid="24"/>
                                        </p:tgtEl>
                                      </p:cBhvr>
                                    </p:animEffect>
                                    <p:animScale>
                                      <p:cBhvr>
                                        <p:cTn id="120" dur="250" autoRev="1" fill="hold"/>
                                        <p:tgtEl>
                                          <p:spTgt spid="24"/>
                                        </p:tgtEl>
                                      </p:cBhvr>
                                      <p:by x="105000" y="105000"/>
                                    </p:animScale>
                                  </p:childTnLst>
                                </p:cTn>
                              </p:par>
                              <p:par>
                                <p:cTn id="121" presetID="26" presetClass="emph" presetSubtype="0" repeatCount="2000" fill="hold" nodeType="withEffect">
                                  <p:stCondLst>
                                    <p:cond delay="0"/>
                                  </p:stCondLst>
                                  <p:childTnLst>
                                    <p:animEffect transition="out" filter="fade">
                                      <p:cBhvr>
                                        <p:cTn id="122" dur="500" tmFilter="0, 0; .2, .5; .8, .5; 1, 0"/>
                                        <p:tgtEl>
                                          <p:spTgt spid="80"/>
                                        </p:tgtEl>
                                      </p:cBhvr>
                                    </p:animEffect>
                                    <p:animScale>
                                      <p:cBhvr>
                                        <p:cTn id="123" dur="250" autoRev="1" fill="hold"/>
                                        <p:tgtEl>
                                          <p:spTgt spid="80"/>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136"/>
                                        </p:tgtEl>
                                        <p:attrNameLst>
                                          <p:attrName>style.visibility</p:attrName>
                                        </p:attrNameLst>
                                      </p:cBhvr>
                                      <p:to>
                                        <p:strVal val="visible"/>
                                      </p:to>
                                    </p:set>
                                    <p:animEffect transition="in" filter="dissolve">
                                      <p:cBhvr>
                                        <p:cTn id="128" dur="500"/>
                                        <p:tgtEl>
                                          <p:spTgt spid="136"/>
                                        </p:tgtEl>
                                      </p:cBhvr>
                                    </p:animEffect>
                                  </p:childTnLst>
                                </p:cTn>
                              </p:par>
                            </p:childTnLst>
                          </p:cTn>
                        </p:par>
                        <p:par>
                          <p:cTn id="129" fill="hold">
                            <p:stCondLst>
                              <p:cond delay="500"/>
                            </p:stCondLst>
                            <p:childTnLst>
                              <p:par>
                                <p:cTn id="130" presetID="0" presetClass="path" presetSubtype="0" accel="50000" decel="50000" fill="hold" grpId="2" nodeType="afterEffect">
                                  <p:stCondLst>
                                    <p:cond delay="0"/>
                                  </p:stCondLst>
                                  <p:childTnLst>
                                    <p:animMotion origin="layout" path="M 0 0 L -0.00557292 0 L -0.0110937 0 L -0.0175 0 L -0.0238542 0 L -0.0309896 0 L -0.0365625 0 L -0.0421354 0 L -0.0476562 0 L -0.0548437 0 L -0.0611979 0 L -0.0667708 0 L -0.073125 0 L -0.0794792 0 L -0.0850521 0.00148148 L -0.090625 0.00148148 L -0.0961458 0.00148148 L -0.103333 0.00148148 L -0.109687 0.00148148 L -0.116042 0.00148148 L -0.121615 0.00148148 L -0.127969 0.00148148 L -0.133542 0.00148148 L -0.139896 0.00148148 L -0.145469 0.00148148 L -0.151042 0.00148148 L -0.156563 0.00148148 L -0.16375 0.00148148 L -0.169323 0.00148148 L -0.174844 0.00148148 L -0.18125 0.00148148 L -0.187604 0 L -0.193125 0 L -0.200312 0 L -0.205885 0 L -0.21224 0 L -0.217812 0 L -0.223333 0 L -0.230521 0 L -0.236875 0 L -0.243229 0 L -0.249583 0 L -0.255156 0 L -0.260729 0 L -0.266302 0 L -0.271823 0.00287037 L -0.278229 0.00287037 L -0.28375 0.00425926 L -0.290104 0.00425926 L -0.295677 0.00425926 L -0.30125 0.00712963 L -0.302865 -0.00416667 L -0.302865 -0.0140741 L -0.302865 -0.0253704 L -0.30125 -0.0352778 L -0.300469 -0.0451852 L -0.299688 -0.0550926 L -0.298073 -0.065 L -0.297292 -0.0749074 L -0.297292 -0.0862037 L -0.291719 -0.0903704 L -0.286146 -0.0932407 L -0.28375 -0.103148 L -0.28375 -0.114444 L -0.28375 -0.124352 L -0.28375 -0.134259 L -0.28375 -0.146944 L -0.28375 -0.156852 L -0.28375 -0.166759 L -0.282969 -0.178056 L -0.281406 -0.187963 L -0.280573 -0.197778 L -0.280573 -0.207685 L -0.281406 -0.220463 L -0.28776 -0.22463 L -0.293333 -0.22463 L -0.298854 -0.22463 L -0.299688 -0.234537 L -0.299688 -0.245833 L -0.30125 -0.255741 L -0.302031 -0.265648 L -0.307604 -0.268519 L -0.313958 -0.268519 L -0.319531 -0.268519 L -0.326719 -0.268519 L -0.333854 -0.268519 L -0.339427 -0.268519 L -0.345 -0.268519 L -0.351354 -0.268519 L -0.356927 -0.268519 L -0.365625 -0.268519 L -0.371198 -0.268519 L -0.376771 -0.268519 L -0.383906 -0.268519 L -0.389479 -0.268519 L -0.396667 -0.268519 L -0.403021 -0.268519 L -0.410156 -0.268519 L -0.415729 -0.268519 L -0.421302 -0.268519 L -0.426875 -0.268519 L -0.433229 -0.268519 L -0.441146 -0.268519 L -0.446719 -0.268519 L -0.452292 -0.268519 L -0.457865 -0.268519 L -0.463437 -0.268519 L -0.46901 -0.268519 L -0.474531 -0.268519 L -0.481719 -0.268519 L -0.488073 -0.268519 L -0.495208 -0.268519 L -0.501562 -0.268519 L -0.50875 -0.268519 L -0.514271 -0.268519 L -0.523021 -0.268519 L -0.53099 -0.268519 L -0.53974 -0.268519 L -0.54849 -0.268519 L -0.555625 -0.268519 L -0.56276 -0.268519 L -0.572344 -0.268519 L -0.579479 -0.268519 L -0.585833 -0.267037 L -0.591406 -0.265648 L -0.592969 -0.254352 L -0.594583 -0.241667 L -0.595365 -0.230278 L -0.596146 -0.218981 L -0.596979 -0.209167 L -0.59776 -0.199259 L -0.598542 -0.187963 L -0.599375 -0.178056 L -0.600937 -0.168148 L -0.600937 -0.158241 L -0.601719 -0.146944 L -0.601719 -0.137037 L -0.601719 -0.12713 L -0.601719 -0.117222 L -0.601719 -0.107407 L -0.601719 -0.0961111 L -0.601719 -0.0862037 L -0.601719 -0.0749074 L -0.601719 -0.0636111 L -0.601719 -0.0537037 L -0.601719 -0.0437963 L -0.601719 -0.0325 L -0.601719 -0.0197222 L -0.601719 -0.00990741 L -0.601719 0 L -0.601719 0.0112963 L -0.601719 0.0212037 L -0.601719 0.0325 L -0.600937 0.0452778 L -0.599375 0.0565741 L -0.596979 0.0678704 L -0.595365 0.0791667 L -0.593802 0.0890741 L -0.592188 0.0989815 L -0.592188 0.108796 L -0.591406 0.118704 L -0.591406 0.128611 L -0.591406 0.138519 L -0.595365 0.149815 L -0.596146 0.161111 L -0.596146 0.171019 L -0.596146 0.180926 L -0.596146 0.190833 L -0.596146 0.200741 L -0.596146 0.212037 L -0.596146 0.221852 L -0.596146 0.233241 L -0.596146 0.243056 L -0.596146 0.252963 L -0.596979 0.26287 L -0.591406 0.268519 L -0.585833 0.268519 L -0.579479 0.265741 L -0.573906 0.265741 L -0.566771 0.265741 L -0.559583 0.265741 L -0.553229 0.26713 L -0.547656 0.268519 L -0.541302 0.268519 L -0.535781 0.271389 L -0.530208 0.272778 L -0.523854 0.272778 L -0.518281 0.272778 L -0.512708 0.272778 L -0.507135 0.272778 L -0.5 0.272778 L -0.492813 0.274167 L -0.486458 0.274167 L -0.480885 0.274167 L -0.474531 0.274167 L -0.46901 0.274167 L -0.463437 0.277037 L -0.457865 0.278426 L -0.45151 0.279815 L -0.445938 0.279815 L -0.439583 0.278426 L -0.43401 0.275556 L -0.428438 0.275556 L -0.424479 0.265741 L -0.42526 0.255833 L -0.42526 0.244537 L -0.426042 0.23463 L -0.427656 0.224722 L -0.420521 0.219074 L -0.414115 0.219074 L -0.408594 0.219074 L -0.404583 0.206389 L -0.404583 0.196481 L -0.405417 0.185185 L -0.405417 0.175278 L -0.405417 0.16537 L -0.406979 0.154074 L -0.40776 0.142778 L -0.409375 0.131481 L -0.410156 0.121574 L -0.410156 0.111667 L -0.410156 0.10037 L -0.412552 0.090463 L -0.418125 0.0876852 L -0.423698 0.0848148 L -0.428438 0.0735185 L -0.428438 0.0636111 L -0.428438 0.0523148 L -0.428438 0.0424074 L -0.428438 0.0325 L -0.427656 0.0225926 L -0.426875 0.0127778 L -0.424479 0.00287037 L -0.423698 -0.00703704 L -0.422865 -0.0169444 L -0.422865 -0.0268519 L -0.422865 -0.0381481 L -0.422865 -0.0480556 L -0.422865 -0.0578704 L -0.417292 -0.0593519 L -0.40776 -0.0621296 L -0.402187 -0.0636111 L -0.395833 -0.0663889 L -0.389479 -0.0663889 L -0.383906 -0.0663889 L -0.378385 -0.0663889 L -0.372813 -0.0663889 L -0.36724 -0.0663889 L -0.361667 -0.0663889 L -0.356094 -0.0663889 L -0.350521 -0.0663889 L -0.345 -0.065 L -0.338594 -0.065 L -0.331458 -0.065 L -0.325885 -0.065 L -0.319531 -0.065 L -0.312396 -0.065 L -0.306823 -0.065 L -0.30125 -0.065 L -0.294896 -0.065 L -0.28776 -0.065 L -0.282187 -0.065 L -0.275052 -0.065 L -0.268646 -0.065 L -0.262292 -0.0636111 L -0.256719 -0.0636111 L -0.251198 -0.0636111 L -0.245625 -0.0636111 L -0.239271 -0.0636111 L -0.233698 -0.0636111 L -0.227344 -0.0636111 L -0.22099 -0.0636111 L -0.214635 -0.0636111 L -0.209063 -0.0636111 L -0.201875 -0.0636111 L -0.196354 -0.0607407 L -0.188385 -0.0607407 L -0.182031 -0.0607407 L -0.176458 -0.0607407 L -0.170885 -0.0607407 L -0.16375 -0.0607407 L -0.157396 -0.0607407 L -0.151823 -0.0607407 L -0.14625 -0.0607407 L -0.139115 -0.0607407 L -0.13276 -0.0593519 L -0.127188 -0.0593519 L -0.120833 -0.0593519 L -0.11526 -0.0593519 L -0.112865 -0.0692593 L -0.11125 -0.0790741 L -0.11125 -0.0889815 L -0.11125 -0.0988889 L -0.11125 -0.108796 L -0.11125 -0.118704 L -0.11125 -0.128611 L -0.11125 -0.138426 L -0.11125 -0.148333 L -0.11125 -0.158241 L -0.11125 -0.168148 L -0.11125 -0.179444 L -0.11125 -0.189352 L -0.11125 -0.202037 L -0.11125 -0.213333 L -0.11125 -0.223241 L -0.11125 -0.233148 L -0.109687 -0.243056 L -0.104115 -0.250093 L -0.0985417 -0.250093 L -0.0929687 -0.250093 L -0.0858333 -0.250093 L -0.0802604 -0.250093 L -0.0746875 -0.250093 L -0.0691667 -0.250093 L -0.0635938 -0.250093 L -0.0580208 -0.250093 L -0.0524479 -0.250093 L -0.0453125 -0.250093 L -0.0397396 -0.250093 L -0.0325521 -0.250093 L -0.0261979 -0.250093 L -0.0190625 -0.250093 L -0.0119271 -0.250093 L -0.00557292 -0.250093 L 0.000833333 -0.250093 L 0.00796875 -0.250093 L 0.0151042 -0.250093 L 0.0206771 -0.250093 L 0.0270313 -0.250093 L 0.0333854 -0.250093 L 0.0389583 -0.250093 L 0.0445312 -0.250093 L 0.0501042 -0.250093 L 0.0572396 -0.250093 L 0.0644271 -0.250093 L 0.0699479 -0.250093 L 0.0763021 -0.250093 L 0.0827083 -0.250093 L 0.0890625 -0.250093 L 0.0945833 -0.250093 L 0.101771 -0.250093 L 0.108906 -0.250093 L 0.114479 -0.250093 L 0.120052 -0.250093 L 0.127188 -0.250093 L 0.13276 -0.250093 L 0.139115 -0.250093 L 0.147083 -0.250093 L 0.152656 -0.250093 L 0.158177 -0.250093 L 0.164583 -0.250093 L 0.170104 -0.250093 L 0.176458 -0.250093 L 0.182031 -0.250093 L 0.184427 -0.238796 L 0.186042 -0.228889 L 0.186823 -0.218981 L 0.186823 -0.207685 L 0.186823 -0.197778 L 0.186823 -0.187963 L 0.184427 -0.176574 L 0.182031 -0.166759 L 0.176458 -0.155463 L 0.170104 -0.152593 L 0.164583 -0.145556 " pathEditMode="relative" ptsTypes="">
                                      <p:cBhvr>
                                        <p:cTn id="131" dur="5000" fill="hold"/>
                                        <p:tgtEl>
                                          <p:spTgt spid="136"/>
                                        </p:tgtEl>
                                        <p:attrNameLst>
                                          <p:attrName>ppt_x</p:attrName>
                                          <p:attrName>ppt_y</p:attrName>
                                        </p:attrNameLst>
                                      </p:cBhvr>
                                    </p:animMotion>
                                  </p:childTnLst>
                                </p:cTn>
                              </p:par>
                            </p:childTnLst>
                          </p:cTn>
                        </p:par>
                        <p:par>
                          <p:cTn id="132" fill="hold">
                            <p:stCondLst>
                              <p:cond delay="5500"/>
                            </p:stCondLst>
                            <p:childTnLst>
                              <p:par>
                                <p:cTn id="133" presetID="9" presetClass="exit" presetSubtype="0" fill="hold" grpId="1" nodeType="afterEffect">
                                  <p:stCondLst>
                                    <p:cond delay="0"/>
                                  </p:stCondLst>
                                  <p:childTnLst>
                                    <p:animEffect transition="out" filter="dissolve">
                                      <p:cBhvr>
                                        <p:cTn id="134" dur="500"/>
                                        <p:tgtEl>
                                          <p:spTgt spid="136"/>
                                        </p:tgtEl>
                                      </p:cBhvr>
                                    </p:animEffect>
                                    <p:set>
                                      <p:cBhvr>
                                        <p:cTn id="135" dur="1" fill="hold">
                                          <p:stCondLst>
                                            <p:cond delay="499"/>
                                          </p:stCondLst>
                                        </p:cTn>
                                        <p:tgtEl>
                                          <p:spTgt spid="136"/>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9" presetClass="entr" presetSubtype="0" fill="hold" grpId="0" nodeType="click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dissolve">
                                      <p:cBhvr>
                                        <p:cTn id="140" dur="500"/>
                                        <p:tgtEl>
                                          <p:spTgt spid="2"/>
                                        </p:tgtEl>
                                      </p:cBhvr>
                                    </p:animEffect>
                                  </p:childTnLst>
                                </p:cTn>
                              </p:par>
                              <p:par>
                                <p:cTn id="141" presetID="9" presetClass="exit" presetSubtype="0" fill="hold" grpId="0" nodeType="withEffect">
                                  <p:stCondLst>
                                    <p:cond delay="0"/>
                                  </p:stCondLst>
                                  <p:childTnLst>
                                    <p:animEffect transition="out" filter="dissolve">
                                      <p:cBhvr>
                                        <p:cTn id="142" dur="500"/>
                                        <p:tgtEl>
                                          <p:spTgt spid="140"/>
                                        </p:tgtEl>
                                      </p:cBhvr>
                                    </p:animEffect>
                                    <p:set>
                                      <p:cBhvr>
                                        <p:cTn id="143" dur="1" fill="hold">
                                          <p:stCondLst>
                                            <p:cond delay="499"/>
                                          </p:stCondLst>
                                        </p:cTn>
                                        <p:tgtEl>
                                          <p:spTgt spid="140"/>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9" presetClass="entr" presetSubtype="0" fill="hold" nodeType="clickEffect">
                                  <p:stCondLst>
                                    <p:cond delay="0"/>
                                  </p:stCondLst>
                                  <p:childTnLst>
                                    <p:set>
                                      <p:cBhvr>
                                        <p:cTn id="147" dur="1" fill="hold">
                                          <p:stCondLst>
                                            <p:cond delay="0"/>
                                          </p:stCondLst>
                                        </p:cTn>
                                        <p:tgtEl>
                                          <p:spTgt spid="213"/>
                                        </p:tgtEl>
                                        <p:attrNameLst>
                                          <p:attrName>style.visibility</p:attrName>
                                        </p:attrNameLst>
                                      </p:cBhvr>
                                      <p:to>
                                        <p:strVal val="visible"/>
                                      </p:to>
                                    </p:set>
                                    <p:animEffect transition="in" filter="dissolve">
                                      <p:cBhvr>
                                        <p:cTn id="148" dur="500"/>
                                        <p:tgtEl>
                                          <p:spTgt spid="213"/>
                                        </p:tgtEl>
                                      </p:cBhvr>
                                    </p:animEffect>
                                  </p:childTnLst>
                                </p:cTn>
                              </p:par>
                              <p:par>
                                <p:cTn id="149" presetID="9" presetClass="entr" presetSubtype="0" fill="hold" nodeType="withEffect">
                                  <p:stCondLst>
                                    <p:cond delay="0"/>
                                  </p:stCondLst>
                                  <p:childTnLst>
                                    <p:set>
                                      <p:cBhvr>
                                        <p:cTn id="150" dur="1" fill="hold">
                                          <p:stCondLst>
                                            <p:cond delay="0"/>
                                          </p:stCondLst>
                                        </p:cTn>
                                        <p:tgtEl>
                                          <p:spTgt spid="209"/>
                                        </p:tgtEl>
                                        <p:attrNameLst>
                                          <p:attrName>style.visibility</p:attrName>
                                        </p:attrNameLst>
                                      </p:cBhvr>
                                      <p:to>
                                        <p:strVal val="visible"/>
                                      </p:to>
                                    </p:set>
                                    <p:animEffect transition="in" filter="dissolve">
                                      <p:cBhvr>
                                        <p:cTn id="151" dur="500"/>
                                        <p:tgtEl>
                                          <p:spTgt spid="209"/>
                                        </p:tgtEl>
                                      </p:cBhvr>
                                    </p:animEffect>
                                  </p:childTnLst>
                                </p:cTn>
                              </p:par>
                              <p:par>
                                <p:cTn id="152" presetID="9" presetClass="entr" presetSubtype="0" fill="hold" nodeType="withEffect">
                                  <p:stCondLst>
                                    <p:cond delay="0"/>
                                  </p:stCondLst>
                                  <p:childTnLst>
                                    <p:set>
                                      <p:cBhvr>
                                        <p:cTn id="153" dur="1" fill="hold">
                                          <p:stCondLst>
                                            <p:cond delay="0"/>
                                          </p:stCondLst>
                                        </p:cTn>
                                        <p:tgtEl>
                                          <p:spTgt spid="201"/>
                                        </p:tgtEl>
                                        <p:attrNameLst>
                                          <p:attrName>style.visibility</p:attrName>
                                        </p:attrNameLst>
                                      </p:cBhvr>
                                      <p:to>
                                        <p:strVal val="visible"/>
                                      </p:to>
                                    </p:set>
                                    <p:animEffect transition="in" filter="dissolve">
                                      <p:cBhvr>
                                        <p:cTn id="154" dur="500"/>
                                        <p:tgtEl>
                                          <p:spTgt spid="201"/>
                                        </p:tgtEl>
                                      </p:cBhvr>
                                    </p:animEffect>
                                  </p:childTnLst>
                                </p:cTn>
                              </p:par>
                              <p:par>
                                <p:cTn id="155" presetID="9" presetClass="entr" presetSubtype="0" fill="hold" nodeType="withEffect">
                                  <p:stCondLst>
                                    <p:cond delay="0"/>
                                  </p:stCondLst>
                                  <p:childTnLst>
                                    <p:set>
                                      <p:cBhvr>
                                        <p:cTn id="156" dur="1" fill="hold">
                                          <p:stCondLst>
                                            <p:cond delay="0"/>
                                          </p:stCondLst>
                                        </p:cTn>
                                        <p:tgtEl>
                                          <p:spTgt spid="217"/>
                                        </p:tgtEl>
                                        <p:attrNameLst>
                                          <p:attrName>style.visibility</p:attrName>
                                        </p:attrNameLst>
                                      </p:cBhvr>
                                      <p:to>
                                        <p:strVal val="visible"/>
                                      </p:to>
                                    </p:set>
                                    <p:animEffect transition="in" filter="dissolve">
                                      <p:cBhvr>
                                        <p:cTn id="157" dur="500"/>
                                        <p:tgtEl>
                                          <p:spTgt spid="217"/>
                                        </p:tgtEl>
                                      </p:cBhvr>
                                    </p:animEffect>
                                  </p:childTnLst>
                                </p:cTn>
                              </p:par>
                              <p:par>
                                <p:cTn id="158" presetID="9" presetClass="entr" presetSubtype="0" fill="hold" nodeType="withEffect">
                                  <p:stCondLst>
                                    <p:cond delay="0"/>
                                  </p:stCondLst>
                                  <p:childTnLst>
                                    <p:set>
                                      <p:cBhvr>
                                        <p:cTn id="159" dur="1" fill="hold">
                                          <p:stCondLst>
                                            <p:cond delay="0"/>
                                          </p:stCondLst>
                                        </p:cTn>
                                        <p:tgtEl>
                                          <p:spTgt spid="221"/>
                                        </p:tgtEl>
                                        <p:attrNameLst>
                                          <p:attrName>style.visibility</p:attrName>
                                        </p:attrNameLst>
                                      </p:cBhvr>
                                      <p:to>
                                        <p:strVal val="visible"/>
                                      </p:to>
                                    </p:set>
                                    <p:animEffect transition="in" filter="dissolve">
                                      <p:cBhvr>
                                        <p:cTn id="160" dur="500"/>
                                        <p:tgtEl>
                                          <p:spTgt spid="221"/>
                                        </p:tgtEl>
                                      </p:cBhvr>
                                    </p:animEffect>
                                  </p:childTnLst>
                                </p:cTn>
                              </p:par>
                              <p:par>
                                <p:cTn id="161" presetID="9" presetClass="entr" presetSubtype="0" fill="hold" nodeType="withEffect">
                                  <p:stCondLst>
                                    <p:cond delay="0"/>
                                  </p:stCondLst>
                                  <p:childTnLst>
                                    <p:set>
                                      <p:cBhvr>
                                        <p:cTn id="162" dur="1" fill="hold">
                                          <p:stCondLst>
                                            <p:cond delay="0"/>
                                          </p:stCondLst>
                                        </p:cTn>
                                        <p:tgtEl>
                                          <p:spTgt spid="205"/>
                                        </p:tgtEl>
                                        <p:attrNameLst>
                                          <p:attrName>style.visibility</p:attrName>
                                        </p:attrNameLst>
                                      </p:cBhvr>
                                      <p:to>
                                        <p:strVal val="visible"/>
                                      </p:to>
                                    </p:set>
                                    <p:animEffect transition="in" filter="dissolve">
                                      <p:cBhvr>
                                        <p:cTn id="163"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ldLvl="0" animBg="1"/>
      <p:bldP spid="138" grpId="1" bldLvl="0" animBg="1"/>
      <p:bldP spid="138" grpId="2" bldLvl="0" animBg="1"/>
      <p:bldP spid="135" grpId="0" bldLvl="0" animBg="1"/>
      <p:bldP spid="135" grpId="1" bldLvl="0" animBg="1"/>
      <p:bldP spid="135" grpId="2" bldLvl="0" animBg="1"/>
      <p:bldP spid="136" grpId="0" bldLvl="0" animBg="1"/>
      <p:bldP spid="136" grpId="1" bldLvl="0" animBg="1"/>
      <p:bldP spid="136" grpId="2" bldLvl="0" animBg="1"/>
      <p:bldP spid="2" grpId="0"/>
      <p:bldP spid="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IGBT</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的检测</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76275" y="612775"/>
            <a:ext cx="9668510" cy="2676525"/>
          </a:xfrm>
          <a:prstGeom prst="rect">
            <a:avLst/>
          </a:prstGeom>
          <a:noFill/>
        </p:spPr>
        <p:txBody>
          <a:bodyPr wrap="square" rtlCol="0">
            <a:spAutoFit/>
          </a:bodyPr>
          <a:p>
            <a:r>
              <a:rPr lang="en-US" altLang="zh-CN" sz="2400">
                <a:sym typeface="+mn-ea"/>
              </a:rPr>
              <a:t>IGBT</a:t>
            </a:r>
            <a:r>
              <a:rPr lang="zh-CN" altLang="en-US" sz="2400">
                <a:sym typeface="+mn-ea"/>
              </a:rPr>
              <a:t>是由双极型三极管与绝缘栅极场效应管组合而成的负荷全控型电压驱动式功率半导体器件。</a:t>
            </a:r>
            <a:endParaRPr lang="zh-CN" altLang="en-US" sz="2400">
              <a:sym typeface="+mn-ea"/>
            </a:endParaRPr>
          </a:p>
          <a:p>
            <a:r>
              <a:rPr lang="zh-CN" sz="2400">
                <a:sym typeface="+mn-ea"/>
              </a:rPr>
              <a:t>有三个引脚，分别是集电极</a:t>
            </a:r>
            <a:r>
              <a:rPr lang="en-US" altLang="zh-CN" sz="2400">
                <a:sym typeface="+mn-ea"/>
              </a:rPr>
              <a:t>C  </a:t>
            </a:r>
            <a:r>
              <a:rPr lang="zh-CN" altLang="en-US" sz="2400">
                <a:sym typeface="+mn-ea"/>
              </a:rPr>
              <a:t>控制极</a:t>
            </a:r>
            <a:r>
              <a:rPr lang="en-US" altLang="zh-CN" sz="2400">
                <a:sym typeface="+mn-ea"/>
              </a:rPr>
              <a:t>G   </a:t>
            </a:r>
            <a:r>
              <a:rPr lang="zh-CN" altLang="en-US" sz="2400">
                <a:sym typeface="+mn-ea"/>
              </a:rPr>
              <a:t>发射极</a:t>
            </a:r>
            <a:r>
              <a:rPr lang="en-US" altLang="zh-CN" sz="2400">
                <a:sym typeface="+mn-ea"/>
              </a:rPr>
              <a:t>E </a:t>
            </a:r>
            <a:endParaRPr lang="en-US" altLang="zh-CN" sz="2400">
              <a:sym typeface="+mn-ea"/>
            </a:endParaRPr>
          </a:p>
          <a:p>
            <a:endParaRPr lang="en-US" altLang="zh-CN" sz="2400">
              <a:sym typeface="+mn-ea"/>
            </a:endParaRPr>
          </a:p>
          <a:p>
            <a:r>
              <a:rPr lang="en-US" altLang="zh-CN" sz="2400">
                <a:sym typeface="+mn-ea"/>
              </a:rPr>
              <a:t>IGBT</a:t>
            </a:r>
            <a:r>
              <a:rPr lang="zh-CN" altLang="en-US" sz="2400">
                <a:sym typeface="+mn-ea"/>
              </a:rPr>
              <a:t>的测量：使用</a:t>
            </a:r>
            <a:r>
              <a:rPr lang="en-US" altLang="zh-CN" sz="2400">
                <a:sym typeface="+mn-ea"/>
              </a:rPr>
              <a:t>2KΩ</a:t>
            </a:r>
            <a:r>
              <a:rPr lang="zh-CN" altLang="en-US" sz="2400">
                <a:sym typeface="+mn-ea"/>
              </a:rPr>
              <a:t>测量</a:t>
            </a:r>
            <a:r>
              <a:rPr lang="en-US" altLang="zh-CN" sz="2400">
                <a:sym typeface="+mn-ea"/>
              </a:rPr>
              <a:t>C E  </a:t>
            </a:r>
            <a:r>
              <a:rPr lang="zh-CN" altLang="en-US" sz="2400">
                <a:sym typeface="+mn-ea"/>
              </a:rPr>
              <a:t>一次通一次不通，通的时候红表笔为</a:t>
            </a:r>
            <a:r>
              <a:rPr lang="en-US" altLang="zh-CN" sz="2400">
                <a:sym typeface="+mn-ea"/>
              </a:rPr>
              <a:t>E </a:t>
            </a:r>
            <a:r>
              <a:rPr lang="zh-CN" altLang="en-US" sz="2400">
                <a:sym typeface="+mn-ea"/>
              </a:rPr>
              <a:t>黑表笔为</a:t>
            </a:r>
            <a:r>
              <a:rPr lang="en-US" altLang="zh-CN" sz="2400">
                <a:sym typeface="+mn-ea"/>
              </a:rPr>
              <a:t>C   </a:t>
            </a:r>
            <a:r>
              <a:rPr lang="zh-CN" altLang="en-US" sz="2400">
                <a:sym typeface="+mn-ea"/>
              </a:rPr>
              <a:t>剩下的引脚为</a:t>
            </a:r>
            <a:r>
              <a:rPr lang="en-US" altLang="zh-CN" sz="2400">
                <a:sym typeface="+mn-ea"/>
              </a:rPr>
              <a:t>G </a:t>
            </a:r>
            <a:r>
              <a:rPr lang="zh-CN" altLang="en-US" sz="2400">
                <a:sym typeface="+mn-ea"/>
              </a:rPr>
              <a:t>，</a:t>
            </a:r>
            <a:r>
              <a:rPr lang="en-US" altLang="zh-CN" sz="2400">
                <a:sym typeface="+mn-ea"/>
              </a:rPr>
              <a:t>G</a:t>
            </a:r>
            <a:r>
              <a:rPr lang="zh-CN" altLang="en-US" sz="2400">
                <a:sym typeface="+mn-ea"/>
              </a:rPr>
              <a:t>接红表笔</a:t>
            </a:r>
            <a:r>
              <a:rPr lang="en-US" altLang="zh-CN" sz="2400">
                <a:sym typeface="+mn-ea"/>
              </a:rPr>
              <a:t>  E</a:t>
            </a:r>
            <a:r>
              <a:rPr lang="zh-CN" altLang="en-US" sz="2400">
                <a:sym typeface="+mn-ea"/>
              </a:rPr>
              <a:t>接黑表笔后，</a:t>
            </a:r>
            <a:r>
              <a:rPr lang="en-US" altLang="zh-CN" sz="2400">
                <a:sym typeface="+mn-ea"/>
              </a:rPr>
              <a:t>C</a:t>
            </a:r>
            <a:r>
              <a:rPr lang="zh-CN" altLang="en-US" sz="2400">
                <a:sym typeface="+mn-ea"/>
              </a:rPr>
              <a:t>与</a:t>
            </a:r>
            <a:r>
              <a:rPr lang="en-US" altLang="zh-CN" sz="2400">
                <a:sym typeface="+mn-ea"/>
              </a:rPr>
              <a:t>E</a:t>
            </a:r>
            <a:r>
              <a:rPr lang="zh-CN" altLang="en-US" sz="2400">
                <a:sym typeface="+mn-ea"/>
              </a:rPr>
              <a:t>相通。</a:t>
            </a:r>
            <a:r>
              <a:rPr lang="en-US" altLang="zh-CN" sz="2400">
                <a:sym typeface="+mn-ea"/>
              </a:rPr>
              <a:t>G</a:t>
            </a:r>
            <a:r>
              <a:rPr lang="zh-CN" altLang="en-US" sz="2400">
                <a:sym typeface="+mn-ea"/>
              </a:rPr>
              <a:t>为低电位时不通。</a:t>
            </a:r>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54" name="直接连接符 153"/>
          <p:cNvCxnSpPr/>
          <p:nvPr/>
        </p:nvCxnSpPr>
        <p:spPr>
          <a:xfrm>
            <a:off x="4638040" y="2063115"/>
            <a:ext cx="0" cy="201676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5" name="直接连接符 154"/>
          <p:cNvCxnSpPr/>
          <p:nvPr/>
        </p:nvCxnSpPr>
        <p:spPr>
          <a:xfrm>
            <a:off x="3572510" y="3338830"/>
            <a:ext cx="9144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6" name="直接连接符 155"/>
          <p:cNvCxnSpPr/>
          <p:nvPr/>
        </p:nvCxnSpPr>
        <p:spPr>
          <a:xfrm flipV="1">
            <a:off x="4638040" y="2063115"/>
            <a:ext cx="942975" cy="5969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7" name="直接箭头连接符 156"/>
          <p:cNvCxnSpPr/>
          <p:nvPr/>
        </p:nvCxnSpPr>
        <p:spPr>
          <a:xfrm>
            <a:off x="4638040" y="3388360"/>
            <a:ext cx="995045" cy="687705"/>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58" name="直接连接符 157"/>
          <p:cNvCxnSpPr/>
          <p:nvPr/>
        </p:nvCxnSpPr>
        <p:spPr>
          <a:xfrm flipV="1">
            <a:off x="5581015" y="1958340"/>
            <a:ext cx="436245"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159" name="直接连接符 158"/>
          <p:cNvCxnSpPr/>
          <p:nvPr/>
        </p:nvCxnSpPr>
        <p:spPr>
          <a:xfrm flipV="1">
            <a:off x="5615305" y="4134485"/>
            <a:ext cx="432000" cy="0"/>
          </a:xfrm>
          <a:prstGeom prst="line">
            <a:avLst/>
          </a:prstGeom>
          <a:ln w="38100">
            <a:solidFill>
              <a:schemeClr val="accent1"/>
            </a:solidFill>
          </a:ln>
        </p:spPr>
        <p:style>
          <a:lnRef idx="2">
            <a:schemeClr val="accent1"/>
          </a:lnRef>
          <a:fillRef idx="0">
            <a:srgbClr val="FFFFFF"/>
          </a:fillRef>
          <a:effectRef idx="0">
            <a:srgbClr val="FFFFFF"/>
          </a:effectRef>
          <a:fontRef idx="minor">
            <a:schemeClr val="tx1"/>
          </a:fontRef>
        </p:style>
      </p:cxnSp>
      <p:cxnSp>
        <p:nvCxnSpPr>
          <p:cNvPr id="160" name="直接连接符 159"/>
          <p:cNvCxnSpPr/>
          <p:nvPr/>
        </p:nvCxnSpPr>
        <p:spPr>
          <a:xfrm flipH="1">
            <a:off x="6026785" y="1945640"/>
            <a:ext cx="0" cy="2196000"/>
          </a:xfrm>
          <a:prstGeom prst="line">
            <a:avLst/>
          </a:prstGeom>
          <a:ln w="31750"/>
        </p:spPr>
        <p:style>
          <a:lnRef idx="2">
            <a:schemeClr val="accent1"/>
          </a:lnRef>
          <a:fillRef idx="0">
            <a:srgbClr val="FFFFFF"/>
          </a:fillRef>
          <a:effectRef idx="0">
            <a:srgbClr val="FFFFFF"/>
          </a:effectRef>
          <a:fontRef idx="minor">
            <a:schemeClr val="tx1"/>
          </a:fontRef>
        </p:style>
      </p:cxnSp>
      <p:sp>
        <p:nvSpPr>
          <p:cNvPr id="162" name="等腰三角形 161"/>
          <p:cNvSpPr/>
          <p:nvPr/>
        </p:nvSpPr>
        <p:spPr>
          <a:xfrm>
            <a:off x="5639435" y="2709545"/>
            <a:ext cx="775335" cy="688975"/>
          </a:xfrm>
          <a:prstGeom prst="triangle">
            <a:avLst/>
          </a:prstGeom>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63" name="直接连接符 162"/>
          <p:cNvCxnSpPr/>
          <p:nvPr/>
        </p:nvCxnSpPr>
        <p:spPr>
          <a:xfrm flipV="1">
            <a:off x="5655310" y="2701925"/>
            <a:ext cx="759460" cy="0"/>
          </a:xfrm>
          <a:prstGeom prst="line">
            <a:avLst/>
          </a:prstGeom>
          <a:ln w="38100">
            <a:solidFill>
              <a:srgbClr val="002060"/>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5581015" y="1697990"/>
            <a:ext cx="0" cy="381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5609590" y="4057015"/>
            <a:ext cx="0" cy="381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H="1">
            <a:off x="4486910" y="2709545"/>
            <a:ext cx="0" cy="65024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5579110" y="1396365"/>
            <a:ext cx="434340" cy="398780"/>
          </a:xfrm>
          <a:prstGeom prst="rect">
            <a:avLst/>
          </a:prstGeom>
          <a:noFill/>
        </p:spPr>
        <p:txBody>
          <a:bodyPr wrap="square" rtlCol="0">
            <a:spAutoFit/>
          </a:bodyPr>
          <a:p>
            <a:r>
              <a:rPr lang="en-US" altLang="zh-CN" sz="2000">
                <a:solidFill>
                  <a:srgbClr val="FF0000"/>
                </a:solidFill>
              </a:rPr>
              <a:t>C</a:t>
            </a:r>
            <a:endParaRPr lang="en-US" altLang="zh-CN" sz="2000">
              <a:solidFill>
                <a:srgbClr val="FF0000"/>
              </a:solidFill>
            </a:endParaRPr>
          </a:p>
        </p:txBody>
      </p:sp>
      <p:sp>
        <p:nvSpPr>
          <p:cNvPr id="9" name="文本框 8"/>
          <p:cNvSpPr txBox="1"/>
          <p:nvPr/>
        </p:nvSpPr>
        <p:spPr>
          <a:xfrm>
            <a:off x="3572510" y="2970530"/>
            <a:ext cx="311785" cy="398780"/>
          </a:xfrm>
          <a:prstGeom prst="rect">
            <a:avLst/>
          </a:prstGeom>
          <a:noFill/>
        </p:spPr>
        <p:txBody>
          <a:bodyPr wrap="square" rtlCol="0">
            <a:spAutoFit/>
          </a:bodyPr>
          <a:p>
            <a:r>
              <a:rPr lang="en-US" altLang="zh-CN" sz="2000">
                <a:solidFill>
                  <a:srgbClr val="FF0000"/>
                </a:solidFill>
              </a:rPr>
              <a:t>G</a:t>
            </a:r>
            <a:endParaRPr lang="en-US" altLang="zh-CN" sz="2000">
              <a:solidFill>
                <a:srgbClr val="FF0000"/>
              </a:solidFill>
            </a:endParaRPr>
          </a:p>
        </p:txBody>
      </p:sp>
      <p:sp>
        <p:nvSpPr>
          <p:cNvPr id="10" name="文本框 9"/>
          <p:cNvSpPr txBox="1"/>
          <p:nvPr/>
        </p:nvSpPr>
        <p:spPr>
          <a:xfrm>
            <a:off x="5642610" y="4314190"/>
            <a:ext cx="426085" cy="398780"/>
          </a:xfrm>
          <a:prstGeom prst="rect">
            <a:avLst/>
          </a:prstGeom>
          <a:noFill/>
        </p:spPr>
        <p:txBody>
          <a:bodyPr wrap="square" rtlCol="0">
            <a:spAutoFit/>
          </a:bodyPr>
          <a:p>
            <a:r>
              <a:rPr lang="en-US" altLang="zh-CN" sz="2000">
                <a:solidFill>
                  <a:srgbClr val="FF0000"/>
                </a:solidFill>
              </a:rPr>
              <a:t>E</a:t>
            </a:r>
            <a:endParaRPr lang="en-US" altLang="zh-CN" sz="2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54"/>
                                        </p:tgtEl>
                                      </p:cBhvr>
                                    </p:animEffect>
                                    <p:animScale>
                                      <p:cBhvr>
                                        <p:cTn id="7" dur="250" autoRev="1" fill="hold"/>
                                        <p:tgtEl>
                                          <p:spTgt spid="154"/>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155"/>
                                        </p:tgtEl>
                                      </p:cBhvr>
                                    </p:animEffect>
                                    <p:animScale>
                                      <p:cBhvr>
                                        <p:cTn id="10" dur="250" autoRev="1" fill="hold"/>
                                        <p:tgtEl>
                                          <p:spTgt spid="155"/>
                                        </p:tgtEl>
                                      </p:cBhvr>
                                      <p:by x="105000" y="105000"/>
                                    </p:animScale>
                                  </p:childTnLst>
                                </p:cTn>
                              </p:par>
                              <p:par>
                                <p:cTn id="11" presetID="26" presetClass="emph" presetSubtype="0" repeatCount="3000" fill="hold" nodeType="withEffect">
                                  <p:stCondLst>
                                    <p:cond delay="0"/>
                                  </p:stCondLst>
                                  <p:childTnLst>
                                    <p:animEffect transition="out" filter="fade">
                                      <p:cBhvr>
                                        <p:cTn id="12" dur="500" tmFilter="0, 0; .2, .5; .8, .5; 1, 0"/>
                                        <p:tgtEl>
                                          <p:spTgt spid="156"/>
                                        </p:tgtEl>
                                      </p:cBhvr>
                                    </p:animEffect>
                                    <p:animScale>
                                      <p:cBhvr>
                                        <p:cTn id="13" dur="250" autoRev="1" fill="hold"/>
                                        <p:tgtEl>
                                          <p:spTgt spid="156"/>
                                        </p:tgtEl>
                                      </p:cBhvr>
                                      <p:by x="105000" y="105000"/>
                                    </p:animScale>
                                  </p:childTnLst>
                                </p:cTn>
                              </p:par>
                              <p:par>
                                <p:cTn id="14" presetID="26" presetClass="emph" presetSubtype="0" repeatCount="3000" fill="hold" nodeType="withEffect">
                                  <p:stCondLst>
                                    <p:cond delay="0"/>
                                  </p:stCondLst>
                                  <p:childTnLst>
                                    <p:animEffect transition="out" filter="fade">
                                      <p:cBhvr>
                                        <p:cTn id="15" dur="500" tmFilter="0, 0; .2, .5; .8, .5; 1, 0"/>
                                        <p:tgtEl>
                                          <p:spTgt spid="157"/>
                                        </p:tgtEl>
                                      </p:cBhvr>
                                    </p:animEffect>
                                    <p:animScale>
                                      <p:cBhvr>
                                        <p:cTn id="16" dur="250" autoRev="1" fill="hold"/>
                                        <p:tgtEl>
                                          <p:spTgt spid="157"/>
                                        </p:tgtEl>
                                      </p:cBhvr>
                                      <p:by x="105000" y="105000"/>
                                    </p:animScale>
                                  </p:childTnLst>
                                </p:cTn>
                              </p:par>
                              <p:par>
                                <p:cTn id="17" presetID="26" presetClass="emph" presetSubtype="0" repeatCount="3000" fill="hold" nodeType="withEffect">
                                  <p:stCondLst>
                                    <p:cond delay="0"/>
                                  </p:stCondLst>
                                  <p:childTnLst>
                                    <p:animEffect transition="out" filter="fade">
                                      <p:cBhvr>
                                        <p:cTn id="18" dur="500" tmFilter="0, 0; .2, .5; .8, .5; 1, 0"/>
                                        <p:tgtEl>
                                          <p:spTgt spid="158"/>
                                        </p:tgtEl>
                                      </p:cBhvr>
                                    </p:animEffect>
                                    <p:animScale>
                                      <p:cBhvr>
                                        <p:cTn id="19" dur="250" autoRev="1" fill="hold"/>
                                        <p:tgtEl>
                                          <p:spTgt spid="158"/>
                                        </p:tgtEl>
                                      </p:cBhvr>
                                      <p:by x="105000" y="105000"/>
                                    </p:animScale>
                                  </p:childTnLst>
                                </p:cTn>
                              </p:par>
                              <p:par>
                                <p:cTn id="20" presetID="26" presetClass="emph" presetSubtype="0" repeatCount="3000" fill="hold" nodeType="withEffect">
                                  <p:stCondLst>
                                    <p:cond delay="0"/>
                                  </p:stCondLst>
                                  <p:childTnLst>
                                    <p:animEffect transition="out" filter="fade">
                                      <p:cBhvr>
                                        <p:cTn id="21" dur="500" tmFilter="0, 0; .2, .5; .8, .5; 1, 0"/>
                                        <p:tgtEl>
                                          <p:spTgt spid="159"/>
                                        </p:tgtEl>
                                      </p:cBhvr>
                                    </p:animEffect>
                                    <p:animScale>
                                      <p:cBhvr>
                                        <p:cTn id="22" dur="250" autoRev="1" fill="hold"/>
                                        <p:tgtEl>
                                          <p:spTgt spid="159"/>
                                        </p:tgtEl>
                                      </p:cBhvr>
                                      <p:by x="105000" y="105000"/>
                                    </p:animScale>
                                  </p:childTnLst>
                                </p:cTn>
                              </p:par>
                              <p:par>
                                <p:cTn id="23" presetID="26" presetClass="emph" presetSubtype="0" repeatCount="3000" fill="hold" nodeType="withEffect">
                                  <p:stCondLst>
                                    <p:cond delay="0"/>
                                  </p:stCondLst>
                                  <p:childTnLst>
                                    <p:animEffect transition="out" filter="fade">
                                      <p:cBhvr>
                                        <p:cTn id="24" dur="500" tmFilter="0, 0; .2, .5; .8, .5; 1, 0"/>
                                        <p:tgtEl>
                                          <p:spTgt spid="160"/>
                                        </p:tgtEl>
                                      </p:cBhvr>
                                    </p:animEffect>
                                    <p:animScale>
                                      <p:cBhvr>
                                        <p:cTn id="25" dur="250" autoRev="1" fill="hold"/>
                                        <p:tgtEl>
                                          <p:spTgt spid="160"/>
                                        </p:tgtEl>
                                      </p:cBhvr>
                                      <p:by x="105000" y="105000"/>
                                    </p:animScale>
                                  </p:childTnLst>
                                </p:cTn>
                              </p:par>
                              <p:par>
                                <p:cTn id="26" presetID="26" presetClass="emph" presetSubtype="0" repeatCount="3000" fill="hold" grpId="0" nodeType="withEffect">
                                  <p:stCondLst>
                                    <p:cond delay="0"/>
                                  </p:stCondLst>
                                  <p:childTnLst>
                                    <p:animEffect transition="out" filter="fade">
                                      <p:cBhvr>
                                        <p:cTn id="27" dur="500" tmFilter="0, 0; .2, .5; .8, .5; 1, 0"/>
                                        <p:tgtEl>
                                          <p:spTgt spid="162"/>
                                        </p:tgtEl>
                                      </p:cBhvr>
                                    </p:animEffect>
                                    <p:animScale>
                                      <p:cBhvr>
                                        <p:cTn id="28" dur="250" autoRev="1" fill="hold"/>
                                        <p:tgtEl>
                                          <p:spTgt spid="162"/>
                                        </p:tgtEl>
                                      </p:cBhvr>
                                      <p:by x="105000" y="105000"/>
                                    </p:animScale>
                                  </p:childTnLst>
                                </p:cTn>
                              </p:par>
                              <p:par>
                                <p:cTn id="29" presetID="26" presetClass="emph" presetSubtype="0" repeatCount="3000" fill="hold" nodeType="withEffect">
                                  <p:stCondLst>
                                    <p:cond delay="0"/>
                                  </p:stCondLst>
                                  <p:childTnLst>
                                    <p:animEffect transition="out" filter="fade">
                                      <p:cBhvr>
                                        <p:cTn id="30" dur="500" tmFilter="0, 0; .2, .5; .8, .5; 1, 0"/>
                                        <p:tgtEl>
                                          <p:spTgt spid="163"/>
                                        </p:tgtEl>
                                      </p:cBhvr>
                                    </p:animEffect>
                                    <p:animScale>
                                      <p:cBhvr>
                                        <p:cTn id="31" dur="250" autoRev="1" fill="hold"/>
                                        <p:tgtEl>
                                          <p:spTgt spid="163"/>
                                        </p:tgtEl>
                                      </p:cBhvr>
                                      <p:by x="105000" y="105000"/>
                                    </p:animScale>
                                  </p:childTnLst>
                                </p:cTn>
                              </p:par>
                              <p:par>
                                <p:cTn id="32" presetID="26" presetClass="emph" presetSubtype="0" repeatCount="3000" fill="hold" nodeType="withEffect">
                                  <p:stCondLst>
                                    <p:cond delay="0"/>
                                  </p:stCondLst>
                                  <p:childTnLst>
                                    <p:animEffect transition="out" filter="fade">
                                      <p:cBhvr>
                                        <p:cTn id="33" dur="500" tmFilter="0, 0; .2, .5; .8, .5; 1, 0"/>
                                        <p:tgtEl>
                                          <p:spTgt spid="5"/>
                                        </p:tgtEl>
                                      </p:cBhvr>
                                    </p:animEffect>
                                    <p:animScale>
                                      <p:cBhvr>
                                        <p:cTn id="34" dur="250" autoRev="1" fill="hold"/>
                                        <p:tgtEl>
                                          <p:spTgt spid="5"/>
                                        </p:tgtEl>
                                      </p:cBhvr>
                                      <p:by x="105000" y="105000"/>
                                    </p:animScale>
                                  </p:childTnLst>
                                </p:cTn>
                              </p:par>
                              <p:par>
                                <p:cTn id="35" presetID="26" presetClass="emph" presetSubtype="0" repeatCount="3000" fill="hold" nodeType="withEffect">
                                  <p:stCondLst>
                                    <p:cond delay="0"/>
                                  </p:stCondLst>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par>
                                <p:cTn id="38" presetID="26" presetClass="emph" presetSubtype="0" repeatCount="3000" fill="hold" nodeType="withEffect">
                                  <p:stCondLst>
                                    <p:cond delay="0"/>
                                  </p:stCondLst>
                                  <p:childTnLst>
                                    <p:animEffect transition="out" filter="fade">
                                      <p:cBhvr>
                                        <p:cTn id="39" dur="500" tmFilter="0, 0; .2, .5; .8, .5; 1, 0"/>
                                        <p:tgtEl>
                                          <p:spTgt spid="7"/>
                                        </p:tgtEl>
                                      </p:cBhvr>
                                    </p:animEffect>
                                    <p:animScale>
                                      <p:cBhvr>
                                        <p:cTn id="40" dur="250" autoRev="1" fill="hold"/>
                                        <p:tgtEl>
                                          <p:spTgt spid="7"/>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ldLvl="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IGBT</a:t>
            </a:r>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控制器的检测</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598170" y="448310"/>
            <a:ext cx="10106660" cy="2676525"/>
          </a:xfrm>
          <a:prstGeom prst="rect">
            <a:avLst/>
          </a:prstGeom>
          <a:noFill/>
        </p:spPr>
        <p:txBody>
          <a:bodyPr wrap="square" rtlCol="0">
            <a:spAutoFit/>
          </a:bodyPr>
          <a:p>
            <a:r>
              <a:rPr lang="zh-CN" altLang="en-US" sz="2400">
                <a:sym typeface="+mn-ea"/>
              </a:rPr>
              <a:t>六个</a:t>
            </a:r>
            <a:r>
              <a:rPr lang="en-US" altLang="zh-CN" sz="2400">
                <a:sym typeface="+mn-ea"/>
              </a:rPr>
              <a:t>IGBT</a:t>
            </a:r>
            <a:r>
              <a:rPr lang="zh-CN" altLang="en-US" sz="2400">
                <a:sym typeface="+mn-ea"/>
              </a:rPr>
              <a:t>，一共可以分为三组，单独进行测量，红色表笔测量输出线，就相当于检测</a:t>
            </a:r>
            <a:r>
              <a:rPr lang="en-US" altLang="zh-CN" sz="2400">
                <a:sym typeface="+mn-ea"/>
              </a:rPr>
              <a:t>IGBT</a:t>
            </a:r>
            <a:r>
              <a:rPr lang="zh-CN" altLang="en-US" sz="2400">
                <a:sym typeface="+mn-ea"/>
              </a:rPr>
              <a:t>中间的位置，此时黑色表笔测量正极应该通，检测负极应该不通。</a:t>
            </a:r>
            <a:endParaRPr lang="zh-CN" altLang="en-US" sz="2400">
              <a:sym typeface="+mn-ea"/>
            </a:endParaRPr>
          </a:p>
          <a:p>
            <a:r>
              <a:rPr lang="zh-CN" altLang="en-US" sz="2400">
                <a:sym typeface="+mn-ea"/>
              </a:rPr>
              <a:t>调换表笔进行检测，所测得的结构正好相反，如果两次都通或者两次都不通就是损坏，其他的也是一样的测量方法，有任何一个损坏，那就证明这个电机控制器出现故障。这就是针对控制器内部逆变器的检查。</a:t>
            </a:r>
            <a:endParaRPr lang="zh-CN" altLang="en-US" sz="2400">
              <a:sym typeface="+mn-ea"/>
            </a:endParaRPr>
          </a:p>
          <a:p>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8097520" y="3766820"/>
            <a:ext cx="252095" cy="271145"/>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椭圆 21"/>
          <p:cNvSpPr/>
          <p:nvPr/>
        </p:nvSpPr>
        <p:spPr>
          <a:xfrm>
            <a:off x="8100060" y="3265805"/>
            <a:ext cx="252095" cy="271145"/>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椭圆 20"/>
          <p:cNvSpPr/>
          <p:nvPr/>
        </p:nvSpPr>
        <p:spPr>
          <a:xfrm>
            <a:off x="8090535" y="2860040"/>
            <a:ext cx="252095" cy="271145"/>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2" name="矩形 51"/>
          <p:cNvSpPr/>
          <p:nvPr/>
        </p:nvSpPr>
        <p:spPr>
          <a:xfrm>
            <a:off x="2954886" y="1160233"/>
            <a:ext cx="5125859" cy="5091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a:off x="5558948" y="2142287"/>
            <a:ext cx="383518" cy="900358"/>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5522071" y="4325387"/>
            <a:ext cx="383518" cy="900358"/>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7104932" y="2142287"/>
            <a:ext cx="383518" cy="900358"/>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7068055" y="4325387"/>
            <a:ext cx="383518" cy="900358"/>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5942465" y="1691824"/>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7488450" y="1691824"/>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7451573" y="5225746"/>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5905589" y="5225746"/>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2051483" y="1691824"/>
            <a:ext cx="546852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2080058" y="5676209"/>
            <a:ext cx="5408392" cy="453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942465" y="3017116"/>
            <a:ext cx="0" cy="13769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7451573" y="3017116"/>
            <a:ext cx="0" cy="13769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1567756" y="3300215"/>
            <a:ext cx="1091550" cy="1702"/>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1772563" y="3557785"/>
            <a:ext cx="565064" cy="794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2055095" y="1691824"/>
            <a:ext cx="25530" cy="1615766"/>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2080058" y="3557785"/>
            <a:ext cx="567" cy="2122962"/>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7436255" y="3168027"/>
            <a:ext cx="948582" cy="3404"/>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6244854" y="2000454"/>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4656887" y="2000454"/>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4772056" y="4119445"/>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6244854" y="4201141"/>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59" name="文本框 58"/>
          <p:cNvSpPr txBox="1"/>
          <p:nvPr/>
        </p:nvSpPr>
        <p:spPr>
          <a:xfrm>
            <a:off x="5522071" y="658142"/>
            <a:ext cx="1652643" cy="530860"/>
          </a:xfrm>
          <a:prstGeom prst="rect">
            <a:avLst/>
          </a:prstGeom>
          <a:noFill/>
          <a:ln w="9525">
            <a:noFill/>
          </a:ln>
        </p:spPr>
        <p:txBody>
          <a:bodyPr wrap="square">
            <a:spAutoFit/>
          </a:bodyPr>
          <a:lstStyle/>
          <a:p>
            <a:pPr indent="0"/>
            <a:r>
              <a:rPr lang="zh-CN" altLang="en-US" sz="2860" b="1">
                <a:solidFill>
                  <a:srgbClr val="FF0000"/>
                </a:solidFill>
                <a:latin typeface="黑体" panose="02010609060101010101" charset="-122"/>
                <a:ea typeface="黑体" panose="02010609060101010101" charset="-122"/>
                <a:cs typeface="Times New Roman" panose="02020603050405020304" charset="0"/>
              </a:rPr>
              <a:t>逆变器</a:t>
            </a:r>
            <a:endParaRPr lang="zh-CN" altLang="en-US" sz="2860" b="1">
              <a:latin typeface="黑体" panose="02010609060101010101" charset="-122"/>
              <a:ea typeface="黑体" panose="02010609060101010101" charset="-122"/>
              <a:cs typeface="Times New Roman" panose="02020603050405020304" charset="0"/>
            </a:endParaRPr>
          </a:p>
        </p:txBody>
      </p:sp>
      <p:grpSp>
        <p:nvGrpSpPr>
          <p:cNvPr id="2" name="组合 1"/>
          <p:cNvGrpSpPr/>
          <p:nvPr/>
        </p:nvGrpSpPr>
        <p:grpSpPr>
          <a:xfrm>
            <a:off x="3915950" y="2167817"/>
            <a:ext cx="383518" cy="900358"/>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879073" y="4350917"/>
            <a:ext cx="383518" cy="900358"/>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4299467" y="1717354"/>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262590" y="5251276"/>
            <a:ext cx="0" cy="450463"/>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299467" y="3042646"/>
            <a:ext cx="0" cy="13769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3013889" y="2000454"/>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3013889" y="4169938"/>
            <a:ext cx="981487" cy="530860"/>
          </a:xfrm>
          <a:prstGeom prst="rect">
            <a:avLst/>
          </a:prstGeom>
          <a:noFill/>
          <a:ln w="9525">
            <a:noFill/>
          </a:ln>
        </p:spPr>
        <p:txBody>
          <a:bodyPr wrap="square">
            <a:spAutoFit/>
          </a:bodyPr>
          <a:lstStyle/>
          <a:p>
            <a:pPr indent="0"/>
            <a:r>
              <a:rPr lang="en-US" sz="2860" b="0">
                <a:solidFill>
                  <a:srgbClr val="FF0000"/>
                </a:solidFill>
                <a:latin typeface="Calibri" panose="020F0502020204030204" charset="0"/>
                <a:ea typeface="宋体" panose="02010600030101010101" pitchFamily="2" charset="-122"/>
                <a:cs typeface="Times New Roman" panose="02020603050405020304" charset="0"/>
              </a:rPr>
              <a:t>IGBT</a:t>
            </a:r>
            <a:r>
              <a:rPr lang="en-US" sz="2860" b="0">
                <a:latin typeface="Calibri" panose="020F0502020204030204" charset="0"/>
                <a:ea typeface="宋体" panose="02010600030101010101" pitchFamily="2" charset="-122"/>
                <a:cs typeface="Times New Roman" panose="02020603050405020304" charset="0"/>
              </a:rPr>
              <a:t> </a:t>
            </a:r>
            <a:endParaRPr lang="en-US" altLang="en-US" sz="2860" b="0">
              <a:latin typeface="Calibri" panose="020F0502020204030204" charset="0"/>
              <a:ea typeface="宋体" panose="02010600030101010101" pitchFamily="2" charset="-122"/>
              <a:cs typeface="Times New Roman" panose="02020603050405020304" charset="0"/>
            </a:endParaRPr>
          </a:p>
        </p:txBody>
      </p:sp>
      <p:sp>
        <p:nvSpPr>
          <p:cNvPr id="3" name="文本框 2"/>
          <p:cNvSpPr txBox="1"/>
          <p:nvPr/>
        </p:nvSpPr>
        <p:spPr>
          <a:xfrm>
            <a:off x="8052435" y="2818765"/>
            <a:ext cx="365125"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8071485" y="3225800"/>
            <a:ext cx="342265"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8033385" y="3726815"/>
            <a:ext cx="395605"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sp>
        <p:nvSpPr>
          <p:cNvPr id="6" name="椭圆 5"/>
          <p:cNvSpPr/>
          <p:nvPr/>
        </p:nvSpPr>
        <p:spPr>
          <a:xfrm>
            <a:off x="4150043" y="5542915"/>
            <a:ext cx="252095" cy="271145"/>
          </a:xfrm>
          <a:prstGeom prst="ellips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7" name="椭圆 66"/>
          <p:cNvSpPr/>
          <p:nvPr/>
        </p:nvSpPr>
        <p:spPr>
          <a:xfrm>
            <a:off x="4178300" y="1548130"/>
            <a:ext cx="242570" cy="271145"/>
          </a:xfrm>
          <a:prstGeom prst="ellipse">
            <a:avLst/>
          </a:prstGeom>
          <a:solidFill>
            <a:schemeClr val="tx2"/>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69" name="组合 68"/>
          <p:cNvGrpSpPr/>
          <p:nvPr/>
        </p:nvGrpSpPr>
        <p:grpSpPr>
          <a:xfrm>
            <a:off x="4299585" y="3489960"/>
            <a:ext cx="4295775" cy="212725"/>
            <a:chOff x="5091" y="5496"/>
            <a:chExt cx="6765" cy="335"/>
          </a:xfrm>
        </p:grpSpPr>
        <p:cxnSp>
          <p:nvCxnSpPr>
            <p:cNvPr id="71" name="直接连接符 70"/>
            <p:cNvCxnSpPr/>
            <p:nvPr>
              <p:custDataLst>
                <p:tags r:id="rId1"/>
              </p:custDataLst>
            </p:nvPr>
          </p:nvCxnSpPr>
          <p:spPr>
            <a:xfrm>
              <a:off x="5091" y="5636"/>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custDataLst>
                <p:tags r:id="rId2"/>
              </p:custDataLst>
            </p:nvPr>
          </p:nvCxnSpPr>
          <p:spPr>
            <a:xfrm>
              <a:off x="7769" y="5636"/>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3"/>
              </p:custDataLst>
            </p:nvPr>
          </p:nvCxnSpPr>
          <p:spPr>
            <a:xfrm flipV="1">
              <a:off x="10194" y="5636"/>
              <a:ext cx="16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1" name="空心弧 100"/>
            <p:cNvSpPr/>
            <p:nvPr>
              <p:custDataLst>
                <p:tags r:id="rId4"/>
              </p:custDataLst>
            </p:nvPr>
          </p:nvSpPr>
          <p:spPr>
            <a:xfrm>
              <a:off x="9905" y="5511"/>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2" name="空心弧 101"/>
            <p:cNvSpPr/>
            <p:nvPr>
              <p:custDataLst>
                <p:tags r:id="rId5"/>
              </p:custDataLst>
            </p:nvPr>
          </p:nvSpPr>
          <p:spPr>
            <a:xfrm>
              <a:off x="7524" y="5496"/>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grpSp>
        <p:nvGrpSpPr>
          <p:cNvPr id="103" name="组合 102"/>
          <p:cNvGrpSpPr/>
          <p:nvPr/>
        </p:nvGrpSpPr>
        <p:grpSpPr>
          <a:xfrm>
            <a:off x="5952490" y="4001135"/>
            <a:ext cx="2396490" cy="203200"/>
            <a:chOff x="7694" y="6301"/>
            <a:chExt cx="3774" cy="320"/>
          </a:xfrm>
        </p:grpSpPr>
        <p:cxnSp>
          <p:nvCxnSpPr>
            <p:cNvPr id="104" name="直接连接符 103"/>
            <p:cNvCxnSpPr/>
            <p:nvPr>
              <p:custDataLst>
                <p:tags r:id="rId6"/>
              </p:custDataLst>
            </p:nvPr>
          </p:nvCxnSpPr>
          <p:spPr>
            <a:xfrm flipV="1">
              <a:off x="10178" y="6428"/>
              <a:ext cx="12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custDataLst>
                <p:tags r:id="rId7"/>
              </p:custDataLst>
            </p:nvPr>
          </p:nvCxnSpPr>
          <p:spPr>
            <a:xfrm>
              <a:off x="7694" y="6428"/>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6" name="空心弧 105"/>
            <p:cNvSpPr/>
            <p:nvPr>
              <p:custDataLst>
                <p:tags r:id="rId8"/>
              </p:custDataLst>
            </p:nvPr>
          </p:nvSpPr>
          <p:spPr>
            <a:xfrm>
              <a:off x="9887" y="6301"/>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sp>
        <p:nvSpPr>
          <p:cNvPr id="25" name="椭圆 24"/>
          <p:cNvSpPr/>
          <p:nvPr/>
        </p:nvSpPr>
        <p:spPr>
          <a:xfrm>
            <a:off x="4178300" y="3441065"/>
            <a:ext cx="242570" cy="271145"/>
          </a:xfrm>
          <a:prstGeom prst="ellipse">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1" name="椭圆 50"/>
          <p:cNvSpPr/>
          <p:nvPr/>
        </p:nvSpPr>
        <p:spPr>
          <a:xfrm>
            <a:off x="4168775" y="1562418"/>
            <a:ext cx="261620" cy="242570"/>
          </a:xfrm>
          <a:prstGeom prst="ellips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3" name="椭圆 92"/>
          <p:cNvSpPr/>
          <p:nvPr/>
        </p:nvSpPr>
        <p:spPr>
          <a:xfrm>
            <a:off x="4145280" y="5557203"/>
            <a:ext cx="261620" cy="242570"/>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7" name="椭圆 106"/>
          <p:cNvSpPr/>
          <p:nvPr>
            <p:custDataLst>
              <p:tags r:id="rId9"/>
            </p:custDataLst>
          </p:nvPr>
        </p:nvSpPr>
        <p:spPr>
          <a:xfrm>
            <a:off x="5801360" y="1548130"/>
            <a:ext cx="261620" cy="242570"/>
          </a:xfrm>
          <a:prstGeom prst="ellips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8" name="椭圆 107"/>
          <p:cNvSpPr/>
          <p:nvPr>
            <p:custDataLst>
              <p:tags r:id="rId10"/>
            </p:custDataLst>
          </p:nvPr>
        </p:nvSpPr>
        <p:spPr>
          <a:xfrm>
            <a:off x="5763260" y="5542915"/>
            <a:ext cx="261620" cy="242570"/>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9" name="椭圆 108"/>
          <p:cNvSpPr/>
          <p:nvPr>
            <p:custDataLst>
              <p:tags r:id="rId11"/>
            </p:custDataLst>
          </p:nvPr>
        </p:nvSpPr>
        <p:spPr>
          <a:xfrm>
            <a:off x="7336790" y="1557655"/>
            <a:ext cx="261620" cy="242570"/>
          </a:xfrm>
          <a:prstGeom prst="ellipse">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0" name="椭圆 109"/>
          <p:cNvSpPr/>
          <p:nvPr>
            <p:custDataLst>
              <p:tags r:id="rId12"/>
            </p:custDataLst>
          </p:nvPr>
        </p:nvSpPr>
        <p:spPr>
          <a:xfrm>
            <a:off x="7298690" y="5552440"/>
            <a:ext cx="261620" cy="242570"/>
          </a:xfrm>
          <a:prstGeom prst="ellipse">
            <a:avLst/>
          </a:prstGeom>
          <a:solidFill>
            <a:srgbClr val="FFFF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2" name="组合 111"/>
          <p:cNvGrpSpPr/>
          <p:nvPr/>
        </p:nvGrpSpPr>
        <p:grpSpPr>
          <a:xfrm>
            <a:off x="4284345" y="2160270"/>
            <a:ext cx="387350" cy="897890"/>
            <a:chOff x="5960" y="4371"/>
            <a:chExt cx="1313" cy="3458"/>
          </a:xfrm>
        </p:grpSpPr>
        <p:cxnSp>
          <p:nvCxnSpPr>
            <p:cNvPr id="113" name="直接连接符 112"/>
            <p:cNvCxnSpPr/>
            <p:nvPr>
              <p:custDataLst>
                <p:tags r:id="rId13"/>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14" name="直接连接符 113"/>
            <p:cNvCxnSpPr/>
            <p:nvPr>
              <p:custDataLst>
                <p:tags r:id="rId14"/>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15" name="直接连接符 114"/>
            <p:cNvCxnSpPr/>
            <p:nvPr>
              <p:custDataLst>
                <p:tags r:id="rId15"/>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16" name="等腰三角形 115"/>
            <p:cNvSpPr/>
            <p:nvPr>
              <p:custDataLst>
                <p:tags r:id="rId16"/>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17" name="直接连接符 116"/>
            <p:cNvCxnSpPr/>
            <p:nvPr>
              <p:custDataLst>
                <p:tags r:id="rId17"/>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18" name="组合 117"/>
          <p:cNvGrpSpPr/>
          <p:nvPr/>
        </p:nvGrpSpPr>
        <p:grpSpPr>
          <a:xfrm>
            <a:off x="5913120" y="4344035"/>
            <a:ext cx="387350" cy="897890"/>
            <a:chOff x="5960" y="4371"/>
            <a:chExt cx="1313" cy="3458"/>
          </a:xfrm>
        </p:grpSpPr>
        <p:cxnSp>
          <p:nvCxnSpPr>
            <p:cNvPr id="119" name="直接连接符 118"/>
            <p:cNvCxnSpPr/>
            <p:nvPr>
              <p:custDataLst>
                <p:tags r:id="rId18"/>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20" name="直接连接符 119"/>
            <p:cNvCxnSpPr/>
            <p:nvPr>
              <p:custDataLst>
                <p:tags r:id="rId19"/>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21" name="直接连接符 120"/>
            <p:cNvCxnSpPr/>
            <p:nvPr>
              <p:custDataLst>
                <p:tags r:id="rId20"/>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22" name="等腰三角形 121"/>
            <p:cNvSpPr/>
            <p:nvPr>
              <p:custDataLst>
                <p:tags r:id="rId21"/>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23" name="直接连接符 122"/>
            <p:cNvCxnSpPr/>
            <p:nvPr>
              <p:custDataLst>
                <p:tags r:id="rId22"/>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24" name="组合 123"/>
          <p:cNvGrpSpPr/>
          <p:nvPr/>
        </p:nvGrpSpPr>
        <p:grpSpPr>
          <a:xfrm>
            <a:off x="7464425" y="2132330"/>
            <a:ext cx="387350" cy="897890"/>
            <a:chOff x="5960" y="4371"/>
            <a:chExt cx="1313" cy="3458"/>
          </a:xfrm>
        </p:grpSpPr>
        <p:cxnSp>
          <p:nvCxnSpPr>
            <p:cNvPr id="125" name="直接连接符 124"/>
            <p:cNvCxnSpPr/>
            <p:nvPr>
              <p:custDataLst>
                <p:tags r:id="rId23"/>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26" name="直接连接符 125"/>
            <p:cNvCxnSpPr/>
            <p:nvPr>
              <p:custDataLst>
                <p:tags r:id="rId24"/>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27" name="直接连接符 126"/>
            <p:cNvCxnSpPr/>
            <p:nvPr>
              <p:custDataLst>
                <p:tags r:id="rId25"/>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28" name="等腰三角形 127"/>
            <p:cNvSpPr/>
            <p:nvPr>
              <p:custDataLst>
                <p:tags r:id="rId26"/>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29" name="直接连接符 128"/>
            <p:cNvCxnSpPr/>
            <p:nvPr>
              <p:custDataLst>
                <p:tags r:id="rId27"/>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30" name="组合 129"/>
          <p:cNvGrpSpPr/>
          <p:nvPr/>
        </p:nvGrpSpPr>
        <p:grpSpPr>
          <a:xfrm>
            <a:off x="5915025" y="2132330"/>
            <a:ext cx="387350" cy="897890"/>
            <a:chOff x="5960" y="4371"/>
            <a:chExt cx="1313" cy="3458"/>
          </a:xfrm>
        </p:grpSpPr>
        <p:cxnSp>
          <p:nvCxnSpPr>
            <p:cNvPr id="131" name="直接连接符 130"/>
            <p:cNvCxnSpPr/>
            <p:nvPr>
              <p:custDataLst>
                <p:tags r:id="rId28"/>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32" name="直接连接符 131"/>
            <p:cNvCxnSpPr/>
            <p:nvPr>
              <p:custDataLst>
                <p:tags r:id="rId29"/>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33" name="直接连接符 132"/>
            <p:cNvCxnSpPr/>
            <p:nvPr>
              <p:custDataLst>
                <p:tags r:id="rId30"/>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34" name="等腰三角形 133"/>
            <p:cNvSpPr/>
            <p:nvPr>
              <p:custDataLst>
                <p:tags r:id="rId31"/>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35" name="直接连接符 134"/>
            <p:cNvCxnSpPr/>
            <p:nvPr>
              <p:custDataLst>
                <p:tags r:id="rId32"/>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39" name="组合 138"/>
          <p:cNvGrpSpPr/>
          <p:nvPr/>
        </p:nvGrpSpPr>
        <p:grpSpPr>
          <a:xfrm>
            <a:off x="4236085" y="4361815"/>
            <a:ext cx="387350" cy="897890"/>
            <a:chOff x="5960" y="4371"/>
            <a:chExt cx="1313" cy="3458"/>
          </a:xfrm>
        </p:grpSpPr>
        <p:cxnSp>
          <p:nvCxnSpPr>
            <p:cNvPr id="140" name="直接连接符 139"/>
            <p:cNvCxnSpPr/>
            <p:nvPr>
              <p:custDataLst>
                <p:tags r:id="rId33"/>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1" name="直接连接符 140"/>
            <p:cNvCxnSpPr/>
            <p:nvPr>
              <p:custDataLst>
                <p:tags r:id="rId34"/>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2" name="直接连接符 141"/>
            <p:cNvCxnSpPr/>
            <p:nvPr>
              <p:custDataLst>
                <p:tags r:id="rId35"/>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43" name="等腰三角形 142"/>
            <p:cNvSpPr/>
            <p:nvPr>
              <p:custDataLst>
                <p:tags r:id="rId36"/>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44" name="直接连接符 143"/>
            <p:cNvCxnSpPr/>
            <p:nvPr>
              <p:custDataLst>
                <p:tags r:id="rId37"/>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45" name="组合 144"/>
          <p:cNvGrpSpPr/>
          <p:nvPr/>
        </p:nvGrpSpPr>
        <p:grpSpPr>
          <a:xfrm>
            <a:off x="7453630" y="4352290"/>
            <a:ext cx="387350" cy="897890"/>
            <a:chOff x="5960" y="4371"/>
            <a:chExt cx="1313" cy="3458"/>
          </a:xfrm>
        </p:grpSpPr>
        <p:cxnSp>
          <p:nvCxnSpPr>
            <p:cNvPr id="146" name="直接连接符 145"/>
            <p:cNvCxnSpPr/>
            <p:nvPr>
              <p:custDataLst>
                <p:tags r:id="rId38"/>
              </p:custDataLst>
            </p:nvPr>
          </p:nvCxnSpPr>
          <p:spPr>
            <a:xfrm flipV="1">
              <a:off x="5960" y="4391"/>
              <a:ext cx="687"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7" name="直接连接符 146"/>
            <p:cNvCxnSpPr/>
            <p:nvPr>
              <p:custDataLst>
                <p:tags r:id="rId39"/>
              </p:custDataLst>
            </p:nvPr>
          </p:nvCxnSpPr>
          <p:spPr>
            <a:xfrm flipV="1">
              <a:off x="6014" y="7818"/>
              <a:ext cx="68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48" name="直接连接符 147"/>
            <p:cNvCxnSpPr/>
            <p:nvPr>
              <p:custDataLst>
                <p:tags r:id="rId40"/>
              </p:custDataLst>
            </p:nvPr>
          </p:nvCxnSpPr>
          <p:spPr>
            <a:xfrm flipH="1">
              <a:off x="6662" y="4371"/>
              <a:ext cx="0" cy="3458"/>
            </a:xfrm>
            <a:prstGeom prst="line">
              <a:avLst/>
            </a:prstGeom>
            <a:ln w="31750">
              <a:solidFill>
                <a:schemeClr val="tx1"/>
              </a:solidFill>
            </a:ln>
          </p:spPr>
          <p:style>
            <a:lnRef idx="2">
              <a:schemeClr val="accent1"/>
            </a:lnRef>
            <a:fillRef idx="0">
              <a:srgbClr val="FFFFFF"/>
            </a:fillRef>
            <a:effectRef idx="0">
              <a:srgbClr val="FFFFFF"/>
            </a:effectRef>
            <a:fontRef idx="minor">
              <a:schemeClr val="tx1"/>
            </a:fontRef>
          </p:style>
        </p:cxnSp>
        <p:sp>
          <p:nvSpPr>
            <p:cNvPr id="149" name="等腰三角形 148"/>
            <p:cNvSpPr/>
            <p:nvPr>
              <p:custDataLst>
                <p:tags r:id="rId41"/>
              </p:custDataLst>
            </p:nvPr>
          </p:nvSpPr>
          <p:spPr>
            <a:xfrm>
              <a:off x="6052" y="5574"/>
              <a:ext cx="1221" cy="1085"/>
            </a:xfrm>
            <a:prstGeom prst="triangle">
              <a:avLst/>
            </a:prstGeom>
            <a:solidFill>
              <a:schemeClr val="accent5">
                <a:lumMod val="60000"/>
                <a:lumOff val="40000"/>
              </a:schemeClr>
            </a:solidFill>
            <a:ln>
              <a:solidFill>
                <a:srgbClr val="00206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0" name="直接连接符 149"/>
            <p:cNvCxnSpPr/>
            <p:nvPr>
              <p:custDataLst>
                <p:tags r:id="rId42"/>
              </p:custDataLst>
            </p:nvPr>
          </p:nvCxnSpPr>
          <p:spPr>
            <a:xfrm flipV="1">
              <a:off x="6077" y="5562"/>
              <a:ext cx="1196"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sp>
        <p:nvSpPr>
          <p:cNvPr id="136" name="椭圆 135"/>
          <p:cNvSpPr/>
          <p:nvPr/>
        </p:nvSpPr>
        <p:spPr>
          <a:xfrm>
            <a:off x="4173538" y="3455353"/>
            <a:ext cx="252095" cy="242570"/>
          </a:xfrm>
          <a:prstGeom prst="ellipse">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43"/>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par>
                          <p:cTn id="14" fill="hold">
                            <p:stCondLst>
                              <p:cond delay="500"/>
                            </p:stCondLst>
                            <p:childTnLst>
                              <p:par>
                                <p:cTn id="15" presetID="26" presetClass="emph" presetSubtype="0" repeatCount="3000" fill="hold" grpId="1" nodeType="afterEffect">
                                  <p:stCondLst>
                                    <p:cond delay="0"/>
                                  </p:stCondLst>
                                  <p:childTnLst>
                                    <p:animEffect transition="out" filter="fade">
                                      <p:cBhvr>
                                        <p:cTn id="16" dur="500" tmFilter="0, 0; .2, .5; .8, .5; 1, 0"/>
                                        <p:tgtEl>
                                          <p:spTgt spid="21"/>
                                        </p:tgtEl>
                                      </p:cBhvr>
                                    </p:animEffect>
                                    <p:animScale>
                                      <p:cBhvr>
                                        <p:cTn id="17" dur="250" autoRev="1" fill="hold"/>
                                        <p:tgtEl>
                                          <p:spTgt spid="21"/>
                                        </p:tgtEl>
                                      </p:cBhvr>
                                      <p:by x="105000" y="105000"/>
                                    </p:animScale>
                                  </p:childTnLst>
                                </p:cTn>
                              </p:par>
                              <p:par>
                                <p:cTn id="18" presetID="26" presetClass="emph" presetSubtype="0" repeatCount="3000" fill="hold" grpId="1" nodeType="withEffect">
                                  <p:stCondLst>
                                    <p:cond delay="0"/>
                                  </p:stCondLst>
                                  <p:childTnLst>
                                    <p:animEffect transition="out" filter="fade">
                                      <p:cBhvr>
                                        <p:cTn id="19" dur="500" tmFilter="0, 0; .2, .5; .8, .5; 1, 0"/>
                                        <p:tgtEl>
                                          <p:spTgt spid="22"/>
                                        </p:tgtEl>
                                      </p:cBhvr>
                                    </p:animEffect>
                                    <p:animScale>
                                      <p:cBhvr>
                                        <p:cTn id="20" dur="250" autoRev="1" fill="hold"/>
                                        <p:tgtEl>
                                          <p:spTgt spid="22"/>
                                        </p:tgtEl>
                                      </p:cBhvr>
                                      <p:by x="105000" y="105000"/>
                                    </p:animScale>
                                  </p:childTnLst>
                                </p:cTn>
                              </p:par>
                              <p:par>
                                <p:cTn id="21" presetID="26" presetClass="emph" presetSubtype="0" repeatCount="3000" fill="hold" grpId="1" nodeType="with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childTnLst>
                          </p:cTn>
                        </p:par>
                        <p:par>
                          <p:cTn id="24" fill="hold">
                            <p:stCondLst>
                              <p:cond delay="1000"/>
                            </p:stCondLst>
                            <p:childTnLst>
                              <p:par>
                                <p:cTn id="25" presetID="1" presetClass="exit" presetSubtype="0" fill="hold" grpId="2" nodeType="after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repeatCount="200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dissolve">
                                      <p:cBhvr>
                                        <p:cTn id="35" dur="500"/>
                                        <p:tgtEl>
                                          <p:spTgt spid="51"/>
                                        </p:tgtEl>
                                      </p:cBhvr>
                                    </p:animEffect>
                                  </p:childTnLst>
                                </p:cTn>
                              </p:par>
                              <p:par>
                                <p:cTn id="36" presetID="9" presetClass="entr" presetSubtype="0" repeatCount="2000"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dissolve">
                                      <p:cBhvr>
                                        <p:cTn id="38" dur="500"/>
                                        <p:tgtEl>
                                          <p:spTgt spid="93"/>
                                        </p:tgtEl>
                                      </p:cBhvr>
                                    </p:animEffect>
                                  </p:childTnLst>
                                </p:cTn>
                              </p:par>
                            </p:childTnLst>
                          </p:cTn>
                        </p:par>
                        <p:par>
                          <p:cTn id="39" fill="hold">
                            <p:stCondLst>
                              <p:cond delay="500"/>
                            </p:stCondLst>
                            <p:childTnLst>
                              <p:par>
                                <p:cTn id="40" presetID="9" presetClass="exit" presetSubtype="0" fill="hold" grpId="1" nodeType="afterEffect">
                                  <p:stCondLst>
                                    <p:cond delay="0"/>
                                  </p:stCondLst>
                                  <p:childTnLst>
                                    <p:animEffect transition="out" filter="dissolve">
                                      <p:cBhvr>
                                        <p:cTn id="41" dur="500"/>
                                        <p:tgtEl>
                                          <p:spTgt spid="51"/>
                                        </p:tgtEl>
                                      </p:cBhvr>
                                    </p:animEffect>
                                    <p:set>
                                      <p:cBhvr>
                                        <p:cTn id="42" dur="1" fill="hold">
                                          <p:stCondLst>
                                            <p:cond delay="499"/>
                                          </p:stCondLst>
                                        </p:cTn>
                                        <p:tgtEl>
                                          <p:spTgt spid="51"/>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500"/>
                                        <p:tgtEl>
                                          <p:spTgt spid="93"/>
                                        </p:tgtEl>
                                      </p:cBhvr>
                                    </p:animEffect>
                                    <p:set>
                                      <p:cBhvr>
                                        <p:cTn id="45" dur="1" fill="hold">
                                          <p:stCondLst>
                                            <p:cond delay="499"/>
                                          </p:stCondLst>
                                        </p:cTn>
                                        <p:tgtEl>
                                          <p:spTgt spid="9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ntr" presetSubtype="0" repeatCount="2000" fill="hold" grpId="0" nodeType="click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dissolve">
                                      <p:cBhvr>
                                        <p:cTn id="50" dur="500"/>
                                        <p:tgtEl>
                                          <p:spTgt spid="107"/>
                                        </p:tgtEl>
                                      </p:cBhvr>
                                    </p:animEffect>
                                  </p:childTnLst>
                                </p:cTn>
                              </p:par>
                              <p:par>
                                <p:cTn id="51" presetID="9" presetClass="entr" presetSubtype="0" repeatCount="2000" fill="hold" grpId="0" nodeType="withEffect">
                                  <p:stCondLst>
                                    <p:cond delay="0"/>
                                  </p:stCondLst>
                                  <p:childTnLst>
                                    <p:set>
                                      <p:cBhvr>
                                        <p:cTn id="52" dur="1" fill="hold">
                                          <p:stCondLst>
                                            <p:cond delay="0"/>
                                          </p:stCondLst>
                                        </p:cTn>
                                        <p:tgtEl>
                                          <p:spTgt spid="108"/>
                                        </p:tgtEl>
                                        <p:attrNameLst>
                                          <p:attrName>style.visibility</p:attrName>
                                        </p:attrNameLst>
                                      </p:cBhvr>
                                      <p:to>
                                        <p:strVal val="visible"/>
                                      </p:to>
                                    </p:set>
                                    <p:animEffect transition="in" filter="dissolve">
                                      <p:cBhvr>
                                        <p:cTn id="53" dur="500"/>
                                        <p:tgtEl>
                                          <p:spTgt spid="108"/>
                                        </p:tgtEl>
                                      </p:cBhvr>
                                    </p:animEffect>
                                  </p:childTnLst>
                                </p:cTn>
                              </p:par>
                            </p:childTnLst>
                          </p:cTn>
                        </p:par>
                        <p:par>
                          <p:cTn id="54" fill="hold">
                            <p:stCondLst>
                              <p:cond delay="500"/>
                            </p:stCondLst>
                            <p:childTnLst>
                              <p:par>
                                <p:cTn id="55" presetID="9" presetClass="exit" presetSubtype="0" fill="hold" grpId="1" nodeType="afterEffect">
                                  <p:stCondLst>
                                    <p:cond delay="0"/>
                                  </p:stCondLst>
                                  <p:childTnLst>
                                    <p:animEffect transition="out" filter="dissolve">
                                      <p:cBhvr>
                                        <p:cTn id="56" dur="500"/>
                                        <p:tgtEl>
                                          <p:spTgt spid="107"/>
                                        </p:tgtEl>
                                      </p:cBhvr>
                                    </p:animEffect>
                                    <p:set>
                                      <p:cBhvr>
                                        <p:cTn id="57" dur="1" fill="hold">
                                          <p:stCondLst>
                                            <p:cond delay="499"/>
                                          </p:stCondLst>
                                        </p:cTn>
                                        <p:tgtEl>
                                          <p:spTgt spid="107"/>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108"/>
                                        </p:tgtEl>
                                      </p:cBhvr>
                                    </p:animEffect>
                                    <p:set>
                                      <p:cBhvr>
                                        <p:cTn id="60" dur="1" fill="hold">
                                          <p:stCondLst>
                                            <p:cond delay="499"/>
                                          </p:stCondLst>
                                        </p:cTn>
                                        <p:tgtEl>
                                          <p:spTgt spid="10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dissolve">
                                      <p:cBhvr>
                                        <p:cTn id="65" dur="500"/>
                                        <p:tgtEl>
                                          <p:spTgt spid="109"/>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dissolve">
                                      <p:cBhvr>
                                        <p:cTn id="68" dur="500"/>
                                        <p:tgtEl>
                                          <p:spTgt spid="110"/>
                                        </p:tgtEl>
                                      </p:cBhvr>
                                    </p:animEffect>
                                  </p:childTnLst>
                                </p:cTn>
                              </p:par>
                            </p:childTnLst>
                          </p:cTn>
                        </p:par>
                        <p:par>
                          <p:cTn id="69" fill="hold">
                            <p:stCondLst>
                              <p:cond delay="500"/>
                            </p:stCondLst>
                            <p:childTnLst>
                              <p:par>
                                <p:cTn id="70" presetID="9" presetClass="exit" presetSubtype="0" fill="hold" grpId="1" nodeType="afterEffect">
                                  <p:stCondLst>
                                    <p:cond delay="0"/>
                                  </p:stCondLst>
                                  <p:childTnLst>
                                    <p:animEffect transition="out" filter="dissolve">
                                      <p:cBhvr>
                                        <p:cTn id="71" dur="500"/>
                                        <p:tgtEl>
                                          <p:spTgt spid="109"/>
                                        </p:tgtEl>
                                      </p:cBhvr>
                                    </p:animEffect>
                                    <p:set>
                                      <p:cBhvr>
                                        <p:cTn id="72" dur="1" fill="hold">
                                          <p:stCondLst>
                                            <p:cond delay="499"/>
                                          </p:stCondLst>
                                        </p:cTn>
                                        <p:tgtEl>
                                          <p:spTgt spid="109"/>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110"/>
                                        </p:tgtEl>
                                      </p:cBhvr>
                                    </p:animEffect>
                                    <p:set>
                                      <p:cBhvr>
                                        <p:cTn id="75" dur="1" fill="hold">
                                          <p:stCondLst>
                                            <p:cond delay="499"/>
                                          </p:stCondLst>
                                        </p:cTn>
                                        <p:tgtEl>
                                          <p:spTgt spid="1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1"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dissolve">
                                      <p:cBhvr>
                                        <p:cTn id="80" dur="500"/>
                                        <p:tgtEl>
                                          <p:spTgt spid="25"/>
                                        </p:tgtEl>
                                      </p:cBhvr>
                                    </p:animEffect>
                                  </p:childTnLst>
                                </p:cTn>
                              </p:par>
                            </p:childTnLst>
                          </p:cTn>
                        </p:par>
                        <p:par>
                          <p:cTn id="81" fill="hold">
                            <p:stCondLst>
                              <p:cond delay="500"/>
                            </p:stCondLst>
                            <p:childTnLst>
                              <p:par>
                                <p:cTn id="82" presetID="26" presetClass="emph" presetSubtype="0" repeatCount="3000" fill="hold" grpId="0" nodeType="afterEffect">
                                  <p:stCondLst>
                                    <p:cond delay="0"/>
                                  </p:stCondLst>
                                  <p:childTnLst>
                                    <p:animEffect transition="out" filter="fade">
                                      <p:cBhvr>
                                        <p:cTn id="83" dur="500" tmFilter="0, 0; .2, .5; .8, .5; 1, 0"/>
                                        <p:tgtEl>
                                          <p:spTgt spid="25"/>
                                        </p:tgtEl>
                                      </p:cBhvr>
                                    </p:animEffect>
                                    <p:animScale>
                                      <p:cBhvr>
                                        <p:cTn id="84" dur="250" autoRev="1" fill="hold"/>
                                        <p:tgtEl>
                                          <p:spTgt spid="25"/>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dissolve">
                                      <p:cBhvr>
                                        <p:cTn id="89" dur="500"/>
                                        <p:tgtEl>
                                          <p:spTgt spid="67"/>
                                        </p:tgtEl>
                                      </p:cBhvr>
                                    </p:animEffect>
                                  </p:childTnLst>
                                </p:cTn>
                              </p:par>
                            </p:childTnLst>
                          </p:cTn>
                        </p:par>
                        <p:par>
                          <p:cTn id="90" fill="hold">
                            <p:stCondLst>
                              <p:cond delay="500"/>
                            </p:stCondLst>
                            <p:childTnLst>
                              <p:par>
                                <p:cTn id="91" presetID="26" presetClass="emph" presetSubtype="0" repeatCount="3000" fill="hold" grpId="1" nodeType="afterEffect">
                                  <p:stCondLst>
                                    <p:cond delay="0"/>
                                  </p:stCondLst>
                                  <p:childTnLst>
                                    <p:animEffect transition="out" filter="fade">
                                      <p:cBhvr>
                                        <p:cTn id="92" dur="500" tmFilter="0, 0; .2, .5; .8, .5; 1, 0"/>
                                        <p:tgtEl>
                                          <p:spTgt spid="67"/>
                                        </p:tgtEl>
                                      </p:cBhvr>
                                    </p:animEffect>
                                    <p:animScale>
                                      <p:cBhvr>
                                        <p:cTn id="93" dur="250" autoRev="1" fill="hold"/>
                                        <p:tgtEl>
                                          <p:spTgt spid="67"/>
                                        </p:tgtEl>
                                      </p:cBhvr>
                                      <p:by x="105000" y="105000"/>
                                    </p:animScale>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dissolve">
                                      <p:cBhvr>
                                        <p:cTn id="98" dur="500"/>
                                        <p:tgtEl>
                                          <p:spTgt spid="136"/>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repeatCount="3000" fill="hold" grpId="0" nodeType="click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dissolve">
                                      <p:cBhvr>
                                        <p:cTn id="10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18" grpId="0" bldLvl="0" animBg="1"/>
      <p:bldP spid="21" grpId="1" bldLvl="0" animBg="1"/>
      <p:bldP spid="22" grpId="1" bldLvl="0" animBg="1"/>
      <p:bldP spid="18" grpId="1" bldLvl="0" animBg="1"/>
      <p:bldP spid="21" grpId="2" bldLvl="0" animBg="1"/>
      <p:bldP spid="22" grpId="2" bldLvl="0" animBg="1"/>
      <p:bldP spid="18" grpId="2" bldLvl="0" animBg="1"/>
      <p:bldP spid="25" grpId="0" bldLvl="0" animBg="1"/>
      <p:bldP spid="25" grpId="1" bldLvl="0" animBg="1"/>
      <p:bldP spid="67" grpId="0" bldLvl="0" animBg="1"/>
      <p:bldP spid="67" grpId="1" bldLvl="0" animBg="1"/>
      <p:bldP spid="51" grpId="0" bldLvl="0" animBg="1"/>
      <p:bldP spid="93" grpId="0" bldLvl="0" animBg="1"/>
      <p:bldP spid="51" grpId="1" bldLvl="0" animBg="1"/>
      <p:bldP spid="93" grpId="1" bldLvl="0" animBg="1"/>
      <p:bldP spid="107" grpId="0" bldLvl="0" animBg="1"/>
      <p:bldP spid="108" grpId="0" bldLvl="0" animBg="1"/>
      <p:bldP spid="107" grpId="1" bldLvl="0" animBg="1"/>
      <p:bldP spid="108" grpId="1" bldLvl="0" animBg="1"/>
      <p:bldP spid="109" grpId="0" bldLvl="0" animBg="1"/>
      <p:bldP spid="110" grpId="0" bldLvl="0" animBg="1"/>
      <p:bldP spid="109" grpId="1" bldLvl="0" animBg="1"/>
      <p:bldP spid="110" grpId="1" bldLvl="0" animBg="1"/>
      <p:bldP spid="6" grpId="0" bldLvl="0" animBg="1"/>
      <p:bldP spid="13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IGBT</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控制器的检测</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IGBT</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的检测</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电机控制器的的控制原理</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电机控制器的的控制原理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2" name="文本框 1"/>
          <p:cNvSpPr txBox="1"/>
          <p:nvPr/>
        </p:nvSpPr>
        <p:spPr>
          <a:xfrm>
            <a:off x="570865" y="467995"/>
            <a:ext cx="9773920" cy="2491740"/>
          </a:xfrm>
          <a:prstGeom prst="rect">
            <a:avLst/>
          </a:prstGeom>
          <a:noFill/>
        </p:spPr>
        <p:txBody>
          <a:bodyPr wrap="square" rtlCol="0">
            <a:spAutoFit/>
          </a:bodyPr>
          <a:p>
            <a:r>
              <a:rPr lang="en-US" altLang="zh-CN" sz="2400">
                <a:solidFill>
                  <a:srgbClr val="FF0000"/>
                </a:solidFill>
              </a:rPr>
              <a:t>1</a:t>
            </a:r>
            <a:r>
              <a:rPr lang="zh-CN" altLang="en-US" sz="2400">
                <a:solidFill>
                  <a:srgbClr val="FF0000"/>
                </a:solidFill>
              </a:rPr>
              <a:t>：交流电动机的优点</a:t>
            </a:r>
            <a:endParaRPr lang="zh-CN" altLang="en-US" sz="2400">
              <a:solidFill>
                <a:srgbClr val="FF0000"/>
              </a:solidFill>
            </a:endParaRPr>
          </a:p>
          <a:p>
            <a:r>
              <a:rPr lang="zh-CN" altLang="en-US">
                <a:sym typeface="+mn-ea"/>
              </a:rPr>
              <a:t>交流电动机更加省电，功率大</a:t>
            </a:r>
            <a:r>
              <a:rPr lang="en-US" altLang="zh-CN">
                <a:sym typeface="+mn-ea"/>
              </a:rPr>
              <a:t>  </a:t>
            </a:r>
            <a:r>
              <a:rPr lang="zh-CN" altLang="en-US">
                <a:sym typeface="+mn-ea"/>
              </a:rPr>
              <a:t>便于控制</a:t>
            </a:r>
            <a:r>
              <a:rPr lang="en-US" altLang="zh-CN">
                <a:sym typeface="+mn-ea"/>
              </a:rPr>
              <a:t> </a:t>
            </a:r>
            <a:r>
              <a:rPr lang="zh-CN" altLang="en-US">
                <a:sym typeface="+mn-ea"/>
              </a:rPr>
              <a:t>维护成本更低，</a:t>
            </a:r>
            <a:r>
              <a:rPr lang="en-US" altLang="zh-CN">
                <a:sym typeface="+mn-ea"/>
              </a:rPr>
              <a:t> </a:t>
            </a:r>
            <a:r>
              <a:rPr lang="zh-CN" altLang="en-US">
                <a:sym typeface="+mn-ea"/>
              </a:rPr>
              <a:t>所以就需要将高压直流电转化成交流电动机锁使用的三相交流电</a:t>
            </a:r>
            <a:endParaRPr lang="zh-CN" altLang="en-US">
              <a:sym typeface="+mn-ea"/>
            </a:endParaRPr>
          </a:p>
          <a:p>
            <a:endParaRPr lang="zh-CN" altLang="en-US"/>
          </a:p>
          <a:p>
            <a:endParaRPr lang="zh-CN" altLang="en-US">
              <a:solidFill>
                <a:srgbClr val="FF0000"/>
              </a:solidFill>
            </a:endParaRPr>
          </a:p>
          <a:p>
            <a:endParaRPr lang="zh-CN" altLang="en-US">
              <a:solidFill>
                <a:srgbClr val="FF0000"/>
              </a:solidFill>
            </a:endParaRPr>
          </a:p>
          <a:p>
            <a:r>
              <a:rPr lang="en-US" altLang="zh-CN" sz="2400">
                <a:solidFill>
                  <a:srgbClr val="FF0000"/>
                </a:solidFill>
              </a:rPr>
              <a:t>2</a:t>
            </a:r>
            <a:r>
              <a:rPr lang="zh-CN" altLang="en-US" sz="2400">
                <a:solidFill>
                  <a:srgbClr val="FF0000"/>
                </a:solidFill>
              </a:rPr>
              <a:t>：</a:t>
            </a:r>
            <a:r>
              <a:rPr lang="en-US" altLang="zh-CN" sz="2400">
                <a:solidFill>
                  <a:srgbClr val="FF0000"/>
                </a:solidFill>
              </a:rPr>
              <a:t>IGBT</a:t>
            </a:r>
            <a:r>
              <a:rPr lang="zh-CN" altLang="en-US" sz="2400">
                <a:solidFill>
                  <a:srgbClr val="FF0000"/>
                </a:solidFill>
              </a:rPr>
              <a:t>的作用</a:t>
            </a:r>
            <a:endParaRPr lang="zh-CN" altLang="en-US" sz="2400">
              <a:solidFill>
                <a:srgbClr val="FF0000"/>
              </a:solidFill>
            </a:endParaRPr>
          </a:p>
          <a:p>
            <a:r>
              <a:rPr lang="zh-CN" altLang="en-US" sz="1800">
                <a:sym typeface="+mn-ea"/>
              </a:rPr>
              <a:t>在逆变器中相当于一个电源开关的作用，它的开关频率可以在</a:t>
            </a:r>
            <a:r>
              <a:rPr lang="en-US" altLang="zh-CN" sz="1800">
                <a:sym typeface="+mn-ea"/>
              </a:rPr>
              <a:t> 0</a:t>
            </a:r>
            <a:r>
              <a:rPr lang="zh-CN" altLang="en-US" sz="1800">
                <a:sym typeface="+mn-ea"/>
              </a:rPr>
              <a:t>到几万次以上</a:t>
            </a:r>
            <a:endParaRPr lang="zh-CN" altLang="en-US" sz="1800">
              <a:solidFill>
                <a:srgbClr val="FF0000"/>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custDataLst>
              <p:tags r:id="rId1"/>
            </p:custDataLst>
          </p:nvPr>
        </p:nvCxnSpPr>
        <p:spPr>
          <a:xfrm flipH="1">
            <a:off x="3777615" y="1773555"/>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5" name="组合 234"/>
          <p:cNvGrpSpPr/>
          <p:nvPr/>
        </p:nvGrpSpPr>
        <p:grpSpPr>
          <a:xfrm rot="540000">
            <a:off x="3627755" y="1825625"/>
            <a:ext cx="299085" cy="519430"/>
            <a:chOff x="15657" y="4439"/>
            <a:chExt cx="471" cy="818"/>
          </a:xfrm>
        </p:grpSpPr>
        <p:cxnSp>
          <p:nvCxnSpPr>
            <p:cNvPr id="236" name="直接连接符 235"/>
            <p:cNvCxnSpPr/>
            <p:nvPr>
              <p:custDataLst>
                <p:tags r:id="rId2"/>
              </p:custDataLst>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custDataLst>
                <p:tags r:id="rId3"/>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238" name="直接连接符 237"/>
          <p:cNvCxnSpPr/>
          <p:nvPr>
            <p:custDataLst>
              <p:tags r:id="rId4"/>
            </p:custDataLst>
          </p:nvPr>
        </p:nvCxnSpPr>
        <p:spPr>
          <a:xfrm flipH="1">
            <a:off x="3777615" y="2303145"/>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5"/>
            </p:custDataLst>
          </p:nvPr>
        </p:nvCxnSpPr>
        <p:spPr>
          <a:xfrm flipH="1">
            <a:off x="6227445" y="361569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rot="540000">
            <a:off x="6075984" y="3659347"/>
            <a:ext cx="299085" cy="519430"/>
            <a:chOff x="15657" y="4439"/>
            <a:chExt cx="471" cy="818"/>
          </a:xfrm>
        </p:grpSpPr>
        <p:cxnSp>
          <p:nvCxnSpPr>
            <p:cNvPr id="5" name="直接连接符 4"/>
            <p:cNvCxnSpPr/>
            <p:nvPr>
              <p:custDataLst>
                <p:tags r:id="rId6"/>
              </p:custDataLst>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7"/>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7" name="直接连接符 6"/>
          <p:cNvCxnSpPr/>
          <p:nvPr>
            <p:custDataLst>
              <p:tags r:id="rId8"/>
            </p:custDataLst>
          </p:nvPr>
        </p:nvCxnSpPr>
        <p:spPr>
          <a:xfrm flipH="1">
            <a:off x="6224270" y="416687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9"/>
            </p:custDataLst>
          </p:nvPr>
        </p:nvCxnSpPr>
        <p:spPr>
          <a:xfrm flipH="1">
            <a:off x="3780790" y="365379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540000">
            <a:off x="3631565" y="3667760"/>
            <a:ext cx="299085" cy="519430"/>
            <a:chOff x="15657" y="4439"/>
            <a:chExt cx="471" cy="818"/>
          </a:xfrm>
        </p:grpSpPr>
        <p:cxnSp>
          <p:nvCxnSpPr>
            <p:cNvPr id="10" name="直接连接符 9"/>
            <p:cNvCxnSpPr/>
            <p:nvPr>
              <p:custDataLst>
                <p:tags r:id="rId10"/>
              </p:custDataLst>
            </p:nvPr>
          </p:nvCxnSpPr>
          <p:spPr>
            <a:xfrm flipV="1">
              <a:off x="15657" y="4826"/>
              <a:ext cx="232" cy="431"/>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1"/>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custDataLst>
              <p:tags r:id="rId12"/>
            </p:custDataLst>
          </p:nvPr>
        </p:nvCxnSpPr>
        <p:spPr>
          <a:xfrm flipH="1">
            <a:off x="3780790" y="418338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3"/>
            </p:custDataLst>
          </p:nvPr>
        </p:nvCxnSpPr>
        <p:spPr>
          <a:xfrm flipH="1">
            <a:off x="6229350" y="1795145"/>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rot="540000">
            <a:off x="6079794" y="1847057"/>
            <a:ext cx="299085" cy="519430"/>
            <a:chOff x="15657" y="4439"/>
            <a:chExt cx="471" cy="818"/>
          </a:xfrm>
        </p:grpSpPr>
        <p:cxnSp>
          <p:nvCxnSpPr>
            <p:cNvPr id="15" name="直接连接符 14"/>
            <p:cNvCxnSpPr/>
            <p:nvPr>
              <p:custDataLst>
                <p:tags r:id="rId14"/>
              </p:custDataLst>
            </p:nvPr>
          </p:nvCxnSpPr>
          <p:spPr>
            <a:xfrm flipV="1">
              <a:off x="15657" y="4826"/>
              <a:ext cx="232" cy="431"/>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5"/>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p:custDataLst>
              <p:tags r:id="rId16"/>
            </p:custDataLst>
          </p:nvPr>
        </p:nvCxnSpPr>
        <p:spPr>
          <a:xfrm flipH="1">
            <a:off x="6229350" y="2324735"/>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3771900" y="1783080"/>
            <a:ext cx="247904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1871980" y="1766570"/>
            <a:ext cx="0" cy="1188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17"/>
            </p:custDataLst>
          </p:nvPr>
        </p:nvCxnSpPr>
        <p:spPr>
          <a:xfrm>
            <a:off x="1871980" y="3237865"/>
            <a:ext cx="0" cy="1224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1600200" y="2966720"/>
            <a:ext cx="581660" cy="9525"/>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18"/>
            </p:custDataLst>
          </p:nvPr>
        </p:nvCxnSpPr>
        <p:spPr>
          <a:xfrm flipV="1">
            <a:off x="1764665" y="3230245"/>
            <a:ext cx="252095" cy="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flipH="1">
            <a:off x="3781425" y="2570480"/>
            <a:ext cx="0" cy="576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19"/>
            </p:custDataLst>
          </p:nvPr>
        </p:nvCxnSpPr>
        <p:spPr>
          <a:xfrm flipV="1">
            <a:off x="3782060" y="3131820"/>
            <a:ext cx="972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49" name="组合 48"/>
          <p:cNvGrpSpPr/>
          <p:nvPr/>
        </p:nvGrpSpPr>
        <p:grpSpPr>
          <a:xfrm>
            <a:off x="4732655" y="3004185"/>
            <a:ext cx="613410" cy="472440"/>
            <a:chOff x="12778" y="4656"/>
            <a:chExt cx="966" cy="744"/>
          </a:xfrm>
        </p:grpSpPr>
        <p:grpSp>
          <p:nvGrpSpPr>
            <p:cNvPr id="31" name="组合 30"/>
            <p:cNvGrpSpPr/>
            <p:nvPr/>
          </p:nvGrpSpPr>
          <p:grpSpPr>
            <a:xfrm rot="16200000">
              <a:off x="12676" y="4758"/>
              <a:ext cx="744" cy="540"/>
              <a:chOff x="4708" y="6398"/>
              <a:chExt cx="679" cy="584"/>
            </a:xfrm>
            <a:solidFill>
              <a:schemeClr val="tx2">
                <a:lumMod val="20000"/>
                <a:lumOff val="80000"/>
              </a:schemeClr>
            </a:solidFill>
          </p:grpSpPr>
          <p:sp>
            <p:nvSpPr>
              <p:cNvPr id="32" name="椭圆 31"/>
              <p:cNvSpPr/>
              <p:nvPr>
                <p:custDataLst>
                  <p:tags r:id="rId20"/>
                </p:custDataLst>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custDataLst>
                  <p:tags r:id="rId21"/>
                </p:custDataLst>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22"/>
                </p:custDataLst>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custDataLst>
                  <p:tags r:id="rId23"/>
                </p:custDataLst>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custDataLst>
                  <p:tags r:id="rId24"/>
                </p:custDataLst>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3" name="组合 42"/>
            <p:cNvGrpSpPr/>
            <p:nvPr/>
          </p:nvGrpSpPr>
          <p:grpSpPr>
            <a:xfrm rot="16200000">
              <a:off x="13102" y="4758"/>
              <a:ext cx="744" cy="540"/>
              <a:chOff x="4708" y="6398"/>
              <a:chExt cx="679" cy="584"/>
            </a:xfrm>
            <a:solidFill>
              <a:schemeClr val="tx2">
                <a:lumMod val="20000"/>
                <a:lumOff val="80000"/>
              </a:schemeClr>
            </a:solidFill>
          </p:grpSpPr>
          <p:sp>
            <p:nvSpPr>
              <p:cNvPr id="44" name="椭圆 43"/>
              <p:cNvSpPr/>
              <p:nvPr>
                <p:custDataLst>
                  <p:tags r:id="rId25"/>
                </p:custDataLst>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custDataLst>
                  <p:tags r:id="rId26"/>
                </p:custDataLst>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custDataLst>
                  <p:tags r:id="rId27"/>
                </p:custDataLst>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custDataLst>
                  <p:tags r:id="rId28"/>
                </p:custDataLst>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custDataLst>
                  <p:tags r:id="rId29"/>
                </p:custDataLst>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cxnSp>
        <p:nvCxnSpPr>
          <p:cNvPr id="50" name="直接连接符 49"/>
          <p:cNvCxnSpPr/>
          <p:nvPr>
            <p:custDataLst>
              <p:tags r:id="rId30"/>
            </p:custDataLst>
          </p:nvPr>
        </p:nvCxnSpPr>
        <p:spPr>
          <a:xfrm flipV="1">
            <a:off x="5280660" y="3134995"/>
            <a:ext cx="972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51" name="直接箭头连接符 50"/>
          <p:cNvCxnSpPr/>
          <p:nvPr/>
        </p:nvCxnSpPr>
        <p:spPr>
          <a:xfrm flipV="1">
            <a:off x="8105775" y="1423670"/>
            <a:ext cx="0" cy="3219450"/>
          </a:xfrm>
          <a:prstGeom prst="straightConnector1">
            <a:avLst/>
          </a:prstGeom>
          <a:ln w="25400">
            <a:tailEnd type="arrow"/>
          </a:ln>
        </p:spPr>
        <p:style>
          <a:lnRef idx="2">
            <a:schemeClr val="accent1"/>
          </a:lnRef>
          <a:fillRef idx="0">
            <a:srgbClr val="FFFFFF"/>
          </a:fillRef>
          <a:effectRef idx="0">
            <a:srgbClr val="FFFFFF"/>
          </a:effectRef>
          <a:fontRef idx="minor">
            <a:schemeClr val="tx1"/>
          </a:fontRef>
        </p:style>
      </p:cxnSp>
      <p:cxnSp>
        <p:nvCxnSpPr>
          <p:cNvPr id="52" name="直接箭头连接符 51"/>
          <p:cNvCxnSpPr/>
          <p:nvPr>
            <p:custDataLst>
              <p:tags r:id="rId31"/>
            </p:custDataLst>
          </p:nvPr>
        </p:nvCxnSpPr>
        <p:spPr>
          <a:xfrm flipV="1">
            <a:off x="8115300" y="3137535"/>
            <a:ext cx="2573655" cy="0"/>
          </a:xfrm>
          <a:prstGeom prst="straightConnector1">
            <a:avLst/>
          </a:prstGeom>
          <a:ln w="25400">
            <a:tailEnd type="arrow"/>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flipV="1">
            <a:off x="8105775" y="257619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4" name="直接连接符 53"/>
          <p:cNvCxnSpPr/>
          <p:nvPr/>
        </p:nvCxnSpPr>
        <p:spPr>
          <a:xfrm flipV="1">
            <a:off x="8486775" y="371919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5" name="直接连接符 54"/>
          <p:cNvCxnSpPr/>
          <p:nvPr/>
        </p:nvCxnSpPr>
        <p:spPr>
          <a:xfrm flipH="1">
            <a:off x="8496300" y="25571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6" name="直接连接符 55"/>
          <p:cNvCxnSpPr/>
          <p:nvPr/>
        </p:nvCxnSpPr>
        <p:spPr>
          <a:xfrm flipH="1">
            <a:off x="8496300" y="31413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7" name="直接连接符 56"/>
          <p:cNvCxnSpPr/>
          <p:nvPr/>
        </p:nvCxnSpPr>
        <p:spPr>
          <a:xfrm flipH="1">
            <a:off x="8880475" y="31413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8" name="直接连接符 57"/>
          <p:cNvCxnSpPr/>
          <p:nvPr/>
        </p:nvCxnSpPr>
        <p:spPr>
          <a:xfrm flipH="1">
            <a:off x="8880475" y="256095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9" name="直接连接符 58"/>
          <p:cNvCxnSpPr/>
          <p:nvPr/>
        </p:nvCxnSpPr>
        <p:spPr>
          <a:xfrm flipV="1">
            <a:off x="8867775" y="2574290"/>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0" name="直接连接符 59"/>
          <p:cNvCxnSpPr/>
          <p:nvPr/>
        </p:nvCxnSpPr>
        <p:spPr>
          <a:xfrm flipH="1">
            <a:off x="9248775" y="2560320"/>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flipV="1">
            <a:off x="9248775" y="3709670"/>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flipH="1">
            <a:off x="9248775" y="313499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3" name="直接连接符 62"/>
          <p:cNvCxnSpPr/>
          <p:nvPr/>
        </p:nvCxnSpPr>
        <p:spPr>
          <a:xfrm flipH="1">
            <a:off x="9636125" y="313499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4" name="直接连接符 63"/>
          <p:cNvCxnSpPr/>
          <p:nvPr/>
        </p:nvCxnSpPr>
        <p:spPr>
          <a:xfrm flipH="1">
            <a:off x="9636125" y="2557780"/>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5" name="直接连接符 64"/>
          <p:cNvCxnSpPr/>
          <p:nvPr/>
        </p:nvCxnSpPr>
        <p:spPr>
          <a:xfrm flipV="1">
            <a:off x="9620250" y="257111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6" name="直接连接符 65"/>
          <p:cNvCxnSpPr/>
          <p:nvPr/>
        </p:nvCxnSpPr>
        <p:spPr>
          <a:xfrm flipH="1">
            <a:off x="9998075" y="25571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8" name="直接连接符 67"/>
          <p:cNvCxnSpPr/>
          <p:nvPr>
            <p:custDataLst>
              <p:tags r:id="rId32"/>
            </p:custDataLst>
          </p:nvPr>
        </p:nvCxnSpPr>
        <p:spPr>
          <a:xfrm flipV="1">
            <a:off x="1871980" y="1783080"/>
            <a:ext cx="1908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33"/>
            </p:custDataLst>
          </p:nvPr>
        </p:nvCxnSpPr>
        <p:spPr>
          <a:xfrm flipV="1">
            <a:off x="3765550" y="4441190"/>
            <a:ext cx="247904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0" name="直接连接符 69"/>
          <p:cNvCxnSpPr/>
          <p:nvPr>
            <p:custDataLst>
              <p:tags r:id="rId34"/>
            </p:custDataLst>
          </p:nvPr>
        </p:nvCxnSpPr>
        <p:spPr>
          <a:xfrm flipV="1">
            <a:off x="1865630" y="4441190"/>
            <a:ext cx="1908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1" name="直接连接符 70"/>
          <p:cNvCxnSpPr/>
          <p:nvPr>
            <p:custDataLst>
              <p:tags r:id="rId35"/>
            </p:custDataLst>
          </p:nvPr>
        </p:nvCxnSpPr>
        <p:spPr>
          <a:xfrm flipH="1">
            <a:off x="3783330" y="3130550"/>
            <a:ext cx="0" cy="576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2" name="直接连接符 71"/>
          <p:cNvCxnSpPr/>
          <p:nvPr>
            <p:custDataLst>
              <p:tags r:id="rId36"/>
            </p:custDataLst>
          </p:nvPr>
        </p:nvCxnSpPr>
        <p:spPr>
          <a:xfrm flipH="1">
            <a:off x="6227445" y="2577465"/>
            <a:ext cx="0" cy="576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3" name="直接连接符 72"/>
          <p:cNvCxnSpPr/>
          <p:nvPr>
            <p:custDataLst>
              <p:tags r:id="rId37"/>
            </p:custDataLst>
          </p:nvPr>
        </p:nvCxnSpPr>
        <p:spPr>
          <a:xfrm flipH="1">
            <a:off x="6229350" y="3134360"/>
            <a:ext cx="0" cy="504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flipH="1">
            <a:off x="3778250" y="1776730"/>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a:off x="3777615" y="2303145"/>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a:off x="6224270" y="4166870"/>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871345" y="1769745"/>
            <a:ext cx="0" cy="1188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2" name="直接连接符 81"/>
          <p:cNvCxnSpPr/>
          <p:nvPr/>
        </p:nvCxnSpPr>
        <p:spPr>
          <a:xfrm>
            <a:off x="1871345" y="3241040"/>
            <a:ext cx="0" cy="1224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3" name="直接连接符 82"/>
          <p:cNvCxnSpPr/>
          <p:nvPr/>
        </p:nvCxnSpPr>
        <p:spPr>
          <a:xfrm flipH="1">
            <a:off x="3781425" y="2573655"/>
            <a:ext cx="0" cy="576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4" name="直接连接符 83"/>
          <p:cNvCxnSpPr/>
          <p:nvPr/>
        </p:nvCxnSpPr>
        <p:spPr>
          <a:xfrm flipV="1">
            <a:off x="3785235" y="3131820"/>
            <a:ext cx="972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5" name="直接连接符 84"/>
          <p:cNvCxnSpPr/>
          <p:nvPr/>
        </p:nvCxnSpPr>
        <p:spPr>
          <a:xfrm flipV="1">
            <a:off x="5277485" y="3134995"/>
            <a:ext cx="972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6" name="直接连接符 85"/>
          <p:cNvCxnSpPr/>
          <p:nvPr/>
        </p:nvCxnSpPr>
        <p:spPr>
          <a:xfrm flipV="1">
            <a:off x="1875155" y="1786255"/>
            <a:ext cx="190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7" name="直接连接符 86"/>
          <p:cNvCxnSpPr/>
          <p:nvPr/>
        </p:nvCxnSpPr>
        <p:spPr>
          <a:xfrm flipV="1">
            <a:off x="3768725" y="4441190"/>
            <a:ext cx="247904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8" name="直接连接符 87"/>
          <p:cNvCxnSpPr/>
          <p:nvPr/>
        </p:nvCxnSpPr>
        <p:spPr>
          <a:xfrm flipV="1">
            <a:off x="1868805" y="4444365"/>
            <a:ext cx="190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89" name="直接连接符 88"/>
          <p:cNvCxnSpPr/>
          <p:nvPr/>
        </p:nvCxnSpPr>
        <p:spPr>
          <a:xfrm flipH="1">
            <a:off x="6229350" y="3114040"/>
            <a:ext cx="0" cy="540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0" name="直接连接符 89"/>
          <p:cNvCxnSpPr/>
          <p:nvPr/>
        </p:nvCxnSpPr>
        <p:spPr>
          <a:xfrm flipH="1">
            <a:off x="6225540" y="3623310"/>
            <a:ext cx="635" cy="252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3781425" y="3676015"/>
            <a:ext cx="635" cy="216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3781425" y="4183380"/>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6230620" y="1787525"/>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6230620" y="2324735"/>
            <a:ext cx="635" cy="2743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3770630" y="1783715"/>
            <a:ext cx="247904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6" name="直接连接符 95"/>
          <p:cNvCxnSpPr/>
          <p:nvPr/>
        </p:nvCxnSpPr>
        <p:spPr>
          <a:xfrm>
            <a:off x="1872615" y="1776730"/>
            <a:ext cx="0" cy="1188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7" name="直接连接符 96"/>
          <p:cNvCxnSpPr/>
          <p:nvPr/>
        </p:nvCxnSpPr>
        <p:spPr>
          <a:xfrm>
            <a:off x="1872615" y="3237865"/>
            <a:ext cx="0" cy="1224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8" name="直接连接符 97"/>
          <p:cNvCxnSpPr/>
          <p:nvPr/>
        </p:nvCxnSpPr>
        <p:spPr>
          <a:xfrm flipV="1">
            <a:off x="3765550" y="3131820"/>
            <a:ext cx="972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99" name="直接连接符 98"/>
          <p:cNvCxnSpPr/>
          <p:nvPr/>
        </p:nvCxnSpPr>
        <p:spPr>
          <a:xfrm flipV="1">
            <a:off x="5274945" y="3135630"/>
            <a:ext cx="972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0" name="直接连接符 99"/>
          <p:cNvCxnSpPr/>
          <p:nvPr/>
        </p:nvCxnSpPr>
        <p:spPr>
          <a:xfrm flipV="1">
            <a:off x="1865630" y="1783715"/>
            <a:ext cx="190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1" name="直接连接符 100"/>
          <p:cNvCxnSpPr/>
          <p:nvPr/>
        </p:nvCxnSpPr>
        <p:spPr>
          <a:xfrm flipV="1">
            <a:off x="1859280" y="4441190"/>
            <a:ext cx="1908000"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2" name="直接连接符 101"/>
          <p:cNvCxnSpPr/>
          <p:nvPr/>
        </p:nvCxnSpPr>
        <p:spPr>
          <a:xfrm flipH="1">
            <a:off x="3782060" y="3143250"/>
            <a:ext cx="0" cy="576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103" name="直接连接符 102"/>
          <p:cNvCxnSpPr/>
          <p:nvPr/>
        </p:nvCxnSpPr>
        <p:spPr>
          <a:xfrm flipH="1">
            <a:off x="6228080" y="2599690"/>
            <a:ext cx="0" cy="57600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sp>
        <p:nvSpPr>
          <p:cNvPr id="104" name="文本框 103"/>
          <p:cNvSpPr txBox="1"/>
          <p:nvPr/>
        </p:nvSpPr>
        <p:spPr>
          <a:xfrm>
            <a:off x="8105775" y="1556385"/>
            <a:ext cx="892810" cy="491490"/>
          </a:xfrm>
          <a:prstGeom prst="rect">
            <a:avLst/>
          </a:prstGeom>
          <a:noFill/>
        </p:spPr>
        <p:txBody>
          <a:bodyPr wrap="square" rtlCol="0">
            <a:spAutoFit/>
          </a:bodyPr>
          <a:p>
            <a:pPr algn="ctr"/>
            <a:r>
              <a:rPr lang="zh-CN" altLang="en-US" sz="1600"/>
              <a:t>波形</a:t>
            </a:r>
            <a:endParaRPr lang="zh-CN" altLang="en-US" sz="1600"/>
          </a:p>
          <a:p>
            <a:pPr algn="ctr"/>
            <a:r>
              <a:rPr lang="zh-CN" altLang="en-US" sz="1000">
                <a:solidFill>
                  <a:srgbClr val="7030A0"/>
                </a:solidFill>
              </a:rPr>
              <a:t>wave form</a:t>
            </a:r>
            <a:endParaRPr lang="zh-CN" altLang="en-US" sz="1000">
              <a:solidFill>
                <a:srgbClr val="7030A0"/>
              </a:solidFill>
            </a:endParaRPr>
          </a:p>
        </p:txBody>
      </p:sp>
      <p:sp>
        <p:nvSpPr>
          <p:cNvPr id="105" name="加号 104"/>
          <p:cNvSpPr/>
          <p:nvPr/>
        </p:nvSpPr>
        <p:spPr>
          <a:xfrm>
            <a:off x="1934210" y="2585720"/>
            <a:ext cx="295275" cy="323850"/>
          </a:xfrm>
          <a:prstGeom prst="mathPlu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6" name="减号 105"/>
          <p:cNvSpPr/>
          <p:nvPr/>
        </p:nvSpPr>
        <p:spPr>
          <a:xfrm>
            <a:off x="1952625" y="3242945"/>
            <a:ext cx="257175" cy="266700"/>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4462145" y="2745740"/>
            <a:ext cx="270510" cy="368300"/>
          </a:xfrm>
          <a:prstGeom prst="rect">
            <a:avLst/>
          </a:prstGeom>
          <a:noFill/>
        </p:spPr>
        <p:txBody>
          <a:bodyPr wrap="square" rtlCol="0">
            <a:spAutoFit/>
          </a:bodyPr>
          <a:p>
            <a:r>
              <a:rPr lang="en-US" altLang="zh-CN"/>
              <a:t>A</a:t>
            </a:r>
            <a:endParaRPr lang="en-US" altLang="zh-CN"/>
          </a:p>
        </p:txBody>
      </p:sp>
      <p:sp>
        <p:nvSpPr>
          <p:cNvPr id="19" name="文本框 18"/>
          <p:cNvSpPr txBox="1"/>
          <p:nvPr/>
        </p:nvSpPr>
        <p:spPr>
          <a:xfrm>
            <a:off x="5223510" y="2745740"/>
            <a:ext cx="412750" cy="368300"/>
          </a:xfrm>
          <a:prstGeom prst="rect">
            <a:avLst/>
          </a:prstGeom>
          <a:noFill/>
        </p:spPr>
        <p:txBody>
          <a:bodyPr wrap="square" rtlCol="0">
            <a:spAutoFit/>
          </a:bodyPr>
          <a:p>
            <a:r>
              <a:rPr lang="en-US" altLang="zh-CN"/>
              <a:t>B</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340000">
                                      <p:cBhvr>
                                        <p:cTn id="6" dur="500" fill="hold"/>
                                        <p:tgtEl>
                                          <p:spTgt spid="235"/>
                                        </p:tgtEl>
                                        <p:attrNameLst>
                                          <p:attrName>r</p:attrName>
                                        </p:attrNameLst>
                                      </p:cBhvr>
                                    </p:animRot>
                                  </p:childTnLst>
                                </p:cTn>
                              </p:par>
                              <p:par>
                                <p:cTn id="7" presetID="8" presetClass="emph" presetSubtype="0" fill="hold" nodeType="withEffect">
                                  <p:stCondLst>
                                    <p:cond delay="0"/>
                                  </p:stCondLst>
                                  <p:childTnLst>
                                    <p:animRot by="-2340000">
                                      <p:cBhvr>
                                        <p:cTn id="8" dur="500" fill="hold"/>
                                        <p:tgtEl>
                                          <p:spTgt spid="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wipe(down)">
                                      <p:cBhvr>
                                        <p:cTn id="13" dur="500"/>
                                        <p:tgtEl>
                                          <p:spTgt spid="81"/>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wipe(up)">
                                      <p:cBhvr>
                                        <p:cTn id="21" dur="500"/>
                                        <p:tgtEl>
                                          <p:spTgt spid="78"/>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up)">
                                      <p:cBhvr>
                                        <p:cTn id="25" dur="500"/>
                                        <p:tgtEl>
                                          <p:spTgt spid="79"/>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wipe(up)">
                                      <p:cBhvr>
                                        <p:cTn id="29" dur="500"/>
                                        <p:tgtEl>
                                          <p:spTgt spid="8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wipe(left)">
                                      <p:cBhvr>
                                        <p:cTn id="33" dur="500"/>
                                        <p:tgtEl>
                                          <p:spTgt spid="84"/>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wipe(left)">
                                      <p:cBhvr>
                                        <p:cTn id="37" dur="500"/>
                                        <p:tgtEl>
                                          <p:spTgt spid="8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89"/>
                                        </p:tgtEl>
                                        <p:attrNameLst>
                                          <p:attrName>style.visibility</p:attrName>
                                        </p:attrNameLst>
                                      </p:cBhvr>
                                      <p:to>
                                        <p:strVal val="visible"/>
                                      </p:to>
                                    </p:set>
                                    <p:animEffect transition="in" filter="wipe(up)">
                                      <p:cBhvr>
                                        <p:cTn id="41" dur="500"/>
                                        <p:tgtEl>
                                          <p:spTgt spid="89"/>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wipe(up)">
                                      <p:cBhvr>
                                        <p:cTn id="45" dur="500"/>
                                        <p:tgtEl>
                                          <p:spTgt spid="90"/>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wipe(up)">
                                      <p:cBhvr>
                                        <p:cTn id="49" dur="500"/>
                                        <p:tgtEl>
                                          <p:spTgt spid="80"/>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wipe(right)">
                                      <p:cBhvr>
                                        <p:cTn id="53" dur="500"/>
                                        <p:tgtEl>
                                          <p:spTgt spid="87"/>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right)">
                                      <p:cBhvr>
                                        <p:cTn id="57" dur="500"/>
                                        <p:tgtEl>
                                          <p:spTgt spid="88"/>
                                        </p:tgtEl>
                                      </p:cBhvr>
                                    </p:animEffect>
                                  </p:childTnLst>
                                </p:cTn>
                              </p:par>
                            </p:childTnLst>
                          </p:cTn>
                        </p:par>
                        <p:par>
                          <p:cTn id="58" fill="hold">
                            <p:stCondLst>
                              <p:cond delay="6000"/>
                            </p:stCondLst>
                            <p:childTnLst>
                              <p:par>
                                <p:cTn id="59" presetID="22" presetClass="entr" presetSubtype="4"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wipe(down)">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2340000">
                                      <p:cBhvr>
                                        <p:cTn id="65" dur="1000" fill="hold"/>
                                        <p:tgtEl>
                                          <p:spTgt spid="14"/>
                                        </p:tgtEl>
                                        <p:attrNameLst>
                                          <p:attrName>r</p:attrName>
                                        </p:attrNameLst>
                                      </p:cBhvr>
                                    </p:animRot>
                                  </p:childTnLst>
                                </p:cTn>
                              </p:par>
                              <p:par>
                                <p:cTn id="66" presetID="8" presetClass="emph" presetSubtype="0" fill="hold" nodeType="withEffect">
                                  <p:stCondLst>
                                    <p:cond delay="0"/>
                                  </p:stCondLst>
                                  <p:childTnLst>
                                    <p:animRot by="-2340000">
                                      <p:cBhvr>
                                        <p:cTn id="67" dur="1000" fill="hold"/>
                                        <p:tgtEl>
                                          <p:spTgt spid="9"/>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8"/>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81"/>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86"/>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7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84"/>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8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89"/>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90"/>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80"/>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87"/>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88"/>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82"/>
                                        </p:tgtEl>
                                        <p:attrNameLst>
                                          <p:attrName>style.visibility</p:attrName>
                                        </p:attrNameLst>
                                      </p:cBhvr>
                                      <p:to>
                                        <p:strVal val="hidden"/>
                                      </p:to>
                                    </p:set>
                                  </p:childTnLst>
                                </p:cTn>
                              </p:par>
                              <p:par>
                                <p:cTn id="92" presetID="1" presetClass="exit" presetSubtype="0" fill="hold" nodeType="withEffect">
                                  <p:stCondLst>
                                    <p:cond delay="0"/>
                                  </p:stCondLst>
                                  <p:childTnLst>
                                    <p:set>
                                      <p:cBhvr>
                                        <p:cTn id="93" dur="1" fill="hold">
                                          <p:stCondLst>
                                            <p:cond delay="0"/>
                                          </p:stCondLst>
                                        </p:cTn>
                                        <p:tgtEl>
                                          <p:spTgt spid="83"/>
                                        </p:tgtEl>
                                        <p:attrNameLst>
                                          <p:attrName>style.visibility</p:attrName>
                                        </p:attrNameLst>
                                      </p:cBhvr>
                                      <p:to>
                                        <p:strVal val="hidden"/>
                                      </p:to>
                                    </p:set>
                                  </p:childTnLst>
                                </p:cTn>
                              </p:par>
                              <p:par>
                                <p:cTn id="94" presetID="8" presetClass="emph" presetSubtype="0" fill="hold" nodeType="withEffect">
                                  <p:stCondLst>
                                    <p:cond delay="0"/>
                                  </p:stCondLst>
                                  <p:childTnLst>
                                    <p:animRot by="2340000">
                                      <p:cBhvr>
                                        <p:cTn id="95" dur="1000" fill="hold"/>
                                        <p:tgtEl>
                                          <p:spTgt spid="235"/>
                                        </p:tgtEl>
                                        <p:attrNameLst>
                                          <p:attrName>r</p:attrName>
                                        </p:attrNameLst>
                                      </p:cBhvr>
                                    </p:animRot>
                                  </p:childTnLst>
                                </p:cTn>
                              </p:par>
                              <p:par>
                                <p:cTn id="96" presetID="8" presetClass="emph" presetSubtype="0" fill="hold" nodeType="withEffect">
                                  <p:stCondLst>
                                    <p:cond delay="0"/>
                                  </p:stCondLst>
                                  <p:childTnLst>
                                    <p:animRot by="2340000">
                                      <p:cBhvr>
                                        <p:cTn id="97" dur="1000" fill="hold"/>
                                        <p:tgtEl>
                                          <p:spTgt spid="4"/>
                                        </p:tgtEl>
                                        <p:attrNameLst>
                                          <p:attrName>r</p:attrName>
                                        </p:attrNameLst>
                                      </p:cBhvr>
                                    </p:animRo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96"/>
                                        </p:tgtEl>
                                        <p:attrNameLst>
                                          <p:attrName>style.visibility</p:attrName>
                                        </p:attrNameLst>
                                      </p:cBhvr>
                                      <p:to>
                                        <p:strVal val="visible"/>
                                      </p:to>
                                    </p:set>
                                    <p:animEffect transition="in" filter="wipe(down)">
                                      <p:cBhvr>
                                        <p:cTn id="102" dur="500"/>
                                        <p:tgtEl>
                                          <p:spTgt spid="96"/>
                                        </p:tgtEl>
                                      </p:cBhvr>
                                    </p:animEffect>
                                  </p:childTnLst>
                                </p:cTn>
                              </p:par>
                            </p:childTnLst>
                          </p:cTn>
                        </p:par>
                        <p:par>
                          <p:cTn id="103" fill="hold">
                            <p:stCondLst>
                              <p:cond delay="500"/>
                            </p:stCondLst>
                            <p:childTnLst>
                              <p:par>
                                <p:cTn id="104" presetID="22" presetClass="entr" presetSubtype="8" fill="hold" nodeType="after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ipe(left)">
                                      <p:cBhvr>
                                        <p:cTn id="106" dur="500"/>
                                        <p:tgtEl>
                                          <p:spTgt spid="100"/>
                                        </p:tgtEl>
                                      </p:cBhvr>
                                    </p:animEffect>
                                  </p:childTnLst>
                                </p:cTn>
                              </p:par>
                            </p:childTnLst>
                          </p:cTn>
                        </p:par>
                        <p:par>
                          <p:cTn id="107" fill="hold">
                            <p:stCondLst>
                              <p:cond delay="1000"/>
                            </p:stCondLst>
                            <p:childTnLst>
                              <p:par>
                                <p:cTn id="108" presetID="22" presetClass="entr" presetSubtype="8" fill="hold" nodeType="afterEffect">
                                  <p:stCondLst>
                                    <p:cond delay="0"/>
                                  </p:stCondLst>
                                  <p:childTnLst>
                                    <p:set>
                                      <p:cBhvr>
                                        <p:cTn id="109" dur="1" fill="hold">
                                          <p:stCondLst>
                                            <p:cond delay="0"/>
                                          </p:stCondLst>
                                        </p:cTn>
                                        <p:tgtEl>
                                          <p:spTgt spid="95"/>
                                        </p:tgtEl>
                                        <p:attrNameLst>
                                          <p:attrName>style.visibility</p:attrName>
                                        </p:attrNameLst>
                                      </p:cBhvr>
                                      <p:to>
                                        <p:strVal val="visible"/>
                                      </p:to>
                                    </p:set>
                                    <p:animEffect transition="in" filter="wipe(left)">
                                      <p:cBhvr>
                                        <p:cTn id="110" dur="500"/>
                                        <p:tgtEl>
                                          <p:spTgt spid="95"/>
                                        </p:tgtEl>
                                      </p:cBhvr>
                                    </p:animEffect>
                                  </p:childTnLst>
                                </p:cTn>
                              </p:par>
                            </p:childTnLst>
                          </p:cTn>
                        </p:par>
                        <p:par>
                          <p:cTn id="111" fill="hold">
                            <p:stCondLst>
                              <p:cond delay="1500"/>
                            </p:stCondLst>
                            <p:childTnLst>
                              <p:par>
                                <p:cTn id="112" presetID="22" presetClass="entr" presetSubtype="1" fill="hold" nodeType="after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wipe(up)">
                                      <p:cBhvr>
                                        <p:cTn id="114" dur="500"/>
                                        <p:tgtEl>
                                          <p:spTgt spid="93"/>
                                        </p:tgtEl>
                                      </p:cBhvr>
                                    </p:animEffect>
                                  </p:childTnLst>
                                </p:cTn>
                              </p:par>
                            </p:childTnLst>
                          </p:cTn>
                        </p:par>
                        <p:par>
                          <p:cTn id="115" fill="hold">
                            <p:stCondLst>
                              <p:cond delay="2000"/>
                            </p:stCondLst>
                            <p:childTnLst>
                              <p:par>
                                <p:cTn id="116" presetID="22" presetClass="entr" presetSubtype="1" fill="hold" nodeType="afterEffect">
                                  <p:stCondLst>
                                    <p:cond delay="0"/>
                                  </p:stCondLst>
                                  <p:childTnLst>
                                    <p:set>
                                      <p:cBhvr>
                                        <p:cTn id="117" dur="1" fill="hold">
                                          <p:stCondLst>
                                            <p:cond delay="0"/>
                                          </p:stCondLst>
                                        </p:cTn>
                                        <p:tgtEl>
                                          <p:spTgt spid="94"/>
                                        </p:tgtEl>
                                        <p:attrNameLst>
                                          <p:attrName>style.visibility</p:attrName>
                                        </p:attrNameLst>
                                      </p:cBhvr>
                                      <p:to>
                                        <p:strVal val="visible"/>
                                      </p:to>
                                    </p:set>
                                    <p:animEffect transition="in" filter="wipe(up)">
                                      <p:cBhvr>
                                        <p:cTn id="118" dur="500"/>
                                        <p:tgtEl>
                                          <p:spTgt spid="94"/>
                                        </p:tgtEl>
                                      </p:cBhvr>
                                    </p:animEffect>
                                  </p:childTnLst>
                                </p:cTn>
                              </p:par>
                            </p:childTnLst>
                          </p:cTn>
                        </p:par>
                        <p:par>
                          <p:cTn id="119" fill="hold">
                            <p:stCondLst>
                              <p:cond delay="2500"/>
                            </p:stCondLst>
                            <p:childTnLst>
                              <p:par>
                                <p:cTn id="120" presetID="22" presetClass="entr" presetSubtype="1" fill="hold" nodeType="afterEffect">
                                  <p:stCondLst>
                                    <p:cond delay="0"/>
                                  </p:stCondLst>
                                  <p:childTnLst>
                                    <p:set>
                                      <p:cBhvr>
                                        <p:cTn id="121" dur="1" fill="hold">
                                          <p:stCondLst>
                                            <p:cond delay="0"/>
                                          </p:stCondLst>
                                        </p:cTn>
                                        <p:tgtEl>
                                          <p:spTgt spid="103"/>
                                        </p:tgtEl>
                                        <p:attrNameLst>
                                          <p:attrName>style.visibility</p:attrName>
                                        </p:attrNameLst>
                                      </p:cBhvr>
                                      <p:to>
                                        <p:strVal val="visible"/>
                                      </p:to>
                                    </p:set>
                                    <p:animEffect transition="in" filter="wipe(up)">
                                      <p:cBhvr>
                                        <p:cTn id="122" dur="500"/>
                                        <p:tgtEl>
                                          <p:spTgt spid="103"/>
                                        </p:tgtEl>
                                      </p:cBhvr>
                                    </p:animEffect>
                                  </p:childTnLst>
                                </p:cTn>
                              </p:par>
                            </p:childTnLst>
                          </p:cTn>
                        </p:par>
                        <p:par>
                          <p:cTn id="123" fill="hold">
                            <p:stCondLst>
                              <p:cond delay="3000"/>
                            </p:stCondLst>
                            <p:childTnLst>
                              <p:par>
                                <p:cTn id="124" presetID="22" presetClass="entr" presetSubtype="2" fill="hold" nodeType="afterEffect">
                                  <p:stCondLst>
                                    <p:cond delay="0"/>
                                  </p:stCondLst>
                                  <p:childTnLst>
                                    <p:set>
                                      <p:cBhvr>
                                        <p:cTn id="125" dur="1" fill="hold">
                                          <p:stCondLst>
                                            <p:cond delay="0"/>
                                          </p:stCondLst>
                                        </p:cTn>
                                        <p:tgtEl>
                                          <p:spTgt spid="99"/>
                                        </p:tgtEl>
                                        <p:attrNameLst>
                                          <p:attrName>style.visibility</p:attrName>
                                        </p:attrNameLst>
                                      </p:cBhvr>
                                      <p:to>
                                        <p:strVal val="visible"/>
                                      </p:to>
                                    </p:set>
                                    <p:animEffect transition="in" filter="wipe(right)">
                                      <p:cBhvr>
                                        <p:cTn id="126" dur="500"/>
                                        <p:tgtEl>
                                          <p:spTgt spid="99"/>
                                        </p:tgtEl>
                                      </p:cBhvr>
                                    </p:animEffect>
                                  </p:childTnLst>
                                </p:cTn>
                              </p:par>
                            </p:childTnLst>
                          </p:cTn>
                        </p:par>
                        <p:par>
                          <p:cTn id="127" fill="hold">
                            <p:stCondLst>
                              <p:cond delay="3500"/>
                            </p:stCondLst>
                            <p:childTnLst>
                              <p:par>
                                <p:cTn id="128" presetID="22" presetClass="entr" presetSubtype="2" fill="hold" nodeType="after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wipe(right)">
                                      <p:cBhvr>
                                        <p:cTn id="130" dur="500"/>
                                        <p:tgtEl>
                                          <p:spTgt spid="98"/>
                                        </p:tgtEl>
                                      </p:cBhvr>
                                    </p:animEffect>
                                  </p:childTnLst>
                                </p:cTn>
                              </p:par>
                            </p:childTnLst>
                          </p:cTn>
                        </p:par>
                        <p:par>
                          <p:cTn id="131" fill="hold">
                            <p:stCondLst>
                              <p:cond delay="4000"/>
                            </p:stCondLst>
                            <p:childTnLst>
                              <p:par>
                                <p:cTn id="132" presetID="22" presetClass="entr" presetSubtype="1" fill="hold" nodeType="afterEffect">
                                  <p:stCondLst>
                                    <p:cond delay="0"/>
                                  </p:stCondLst>
                                  <p:childTnLst>
                                    <p:set>
                                      <p:cBhvr>
                                        <p:cTn id="133" dur="1" fill="hold">
                                          <p:stCondLst>
                                            <p:cond delay="0"/>
                                          </p:stCondLst>
                                        </p:cTn>
                                        <p:tgtEl>
                                          <p:spTgt spid="102"/>
                                        </p:tgtEl>
                                        <p:attrNameLst>
                                          <p:attrName>style.visibility</p:attrName>
                                        </p:attrNameLst>
                                      </p:cBhvr>
                                      <p:to>
                                        <p:strVal val="visible"/>
                                      </p:to>
                                    </p:set>
                                    <p:animEffect transition="in" filter="wipe(up)">
                                      <p:cBhvr>
                                        <p:cTn id="134" dur="500"/>
                                        <p:tgtEl>
                                          <p:spTgt spid="102"/>
                                        </p:tgtEl>
                                      </p:cBhvr>
                                    </p:animEffect>
                                  </p:childTnLst>
                                </p:cTn>
                              </p:par>
                            </p:childTnLst>
                          </p:cTn>
                        </p:par>
                        <p:par>
                          <p:cTn id="135" fill="hold">
                            <p:stCondLst>
                              <p:cond delay="4500"/>
                            </p:stCondLst>
                            <p:childTnLst>
                              <p:par>
                                <p:cTn id="136" presetID="22" presetClass="entr" presetSubtype="1" fill="hold" nodeType="afterEffect">
                                  <p:stCondLst>
                                    <p:cond delay="0"/>
                                  </p:stCondLst>
                                  <p:childTnLst>
                                    <p:set>
                                      <p:cBhvr>
                                        <p:cTn id="137" dur="1" fill="hold">
                                          <p:stCondLst>
                                            <p:cond delay="0"/>
                                          </p:stCondLst>
                                        </p:cTn>
                                        <p:tgtEl>
                                          <p:spTgt spid="91"/>
                                        </p:tgtEl>
                                        <p:attrNameLst>
                                          <p:attrName>style.visibility</p:attrName>
                                        </p:attrNameLst>
                                      </p:cBhvr>
                                      <p:to>
                                        <p:strVal val="visible"/>
                                      </p:to>
                                    </p:set>
                                    <p:animEffect transition="in" filter="wipe(up)">
                                      <p:cBhvr>
                                        <p:cTn id="138" dur="500"/>
                                        <p:tgtEl>
                                          <p:spTgt spid="91"/>
                                        </p:tgtEl>
                                      </p:cBhvr>
                                    </p:animEffect>
                                  </p:childTnLst>
                                </p:cTn>
                              </p:par>
                            </p:childTnLst>
                          </p:cTn>
                        </p:par>
                        <p:par>
                          <p:cTn id="139" fill="hold">
                            <p:stCondLst>
                              <p:cond delay="5000"/>
                            </p:stCondLst>
                            <p:childTnLst>
                              <p:par>
                                <p:cTn id="140" presetID="22" presetClass="entr" presetSubtype="1" fill="hold" nodeType="after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wipe(up)">
                                      <p:cBhvr>
                                        <p:cTn id="142" dur="500"/>
                                        <p:tgtEl>
                                          <p:spTgt spid="92"/>
                                        </p:tgtEl>
                                      </p:cBhvr>
                                    </p:animEffect>
                                  </p:childTnLst>
                                </p:cTn>
                              </p:par>
                            </p:childTnLst>
                          </p:cTn>
                        </p:par>
                        <p:par>
                          <p:cTn id="143" fill="hold">
                            <p:stCondLst>
                              <p:cond delay="5500"/>
                            </p:stCondLst>
                            <p:childTnLst>
                              <p:par>
                                <p:cTn id="144" presetID="22" presetClass="entr" presetSubtype="2" fill="hold" nodeType="afterEffect">
                                  <p:stCondLst>
                                    <p:cond delay="0"/>
                                  </p:stCondLst>
                                  <p:childTnLst>
                                    <p:set>
                                      <p:cBhvr>
                                        <p:cTn id="145" dur="1" fill="hold">
                                          <p:stCondLst>
                                            <p:cond delay="0"/>
                                          </p:stCondLst>
                                        </p:cTn>
                                        <p:tgtEl>
                                          <p:spTgt spid="101"/>
                                        </p:tgtEl>
                                        <p:attrNameLst>
                                          <p:attrName>style.visibility</p:attrName>
                                        </p:attrNameLst>
                                      </p:cBhvr>
                                      <p:to>
                                        <p:strVal val="visible"/>
                                      </p:to>
                                    </p:set>
                                    <p:animEffect transition="in" filter="wipe(right)">
                                      <p:cBhvr>
                                        <p:cTn id="146" dur="500"/>
                                        <p:tgtEl>
                                          <p:spTgt spid="101"/>
                                        </p:tgtEl>
                                      </p:cBhvr>
                                    </p:animEffect>
                                  </p:childTnLst>
                                </p:cTn>
                              </p:par>
                            </p:childTnLst>
                          </p:cTn>
                        </p:par>
                        <p:par>
                          <p:cTn id="147" fill="hold">
                            <p:stCondLst>
                              <p:cond delay="6000"/>
                            </p:stCondLst>
                            <p:childTnLst>
                              <p:par>
                                <p:cTn id="148" presetID="22" presetClass="entr" presetSubtype="4" fill="hold" nodeType="afterEffect">
                                  <p:stCondLst>
                                    <p:cond delay="0"/>
                                  </p:stCondLst>
                                  <p:childTnLst>
                                    <p:set>
                                      <p:cBhvr>
                                        <p:cTn id="149" dur="1" fill="hold">
                                          <p:stCondLst>
                                            <p:cond delay="0"/>
                                          </p:stCondLst>
                                        </p:cTn>
                                        <p:tgtEl>
                                          <p:spTgt spid="97"/>
                                        </p:tgtEl>
                                        <p:attrNameLst>
                                          <p:attrName>style.visibility</p:attrName>
                                        </p:attrNameLst>
                                      </p:cBhvr>
                                      <p:to>
                                        <p:strVal val="visible"/>
                                      </p:to>
                                    </p:set>
                                    <p:animEffect transition="in" filter="wipe(down)">
                                      <p:cBhvr>
                                        <p:cTn id="150" dur="500"/>
                                        <p:tgtEl>
                                          <p:spTgt spid="97"/>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nodeType="click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wipe(left)">
                                      <p:cBhvr>
                                        <p:cTn id="155" dur="500"/>
                                        <p:tgtEl>
                                          <p:spTgt spid="53"/>
                                        </p:tgtEl>
                                      </p:cBhvr>
                                    </p:animEffect>
                                  </p:childTnLst>
                                </p:cTn>
                              </p:par>
                            </p:childTnLst>
                          </p:cTn>
                        </p:par>
                        <p:par>
                          <p:cTn id="156" fill="hold">
                            <p:stCondLst>
                              <p:cond delay="500"/>
                            </p:stCondLst>
                            <p:childTnLst>
                              <p:par>
                                <p:cTn id="157" presetID="22" presetClass="entr" presetSubtype="1" fill="hold"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up)">
                                      <p:cBhvr>
                                        <p:cTn id="159" dur="500"/>
                                        <p:tgtEl>
                                          <p:spTgt spid="55"/>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1" fill="hold" nodeType="clickEffect">
                                  <p:stCondLst>
                                    <p:cond delay="0"/>
                                  </p:stCondLst>
                                  <p:childTnLst>
                                    <p:set>
                                      <p:cBhvr>
                                        <p:cTn id="163" dur="1" fill="hold">
                                          <p:stCondLst>
                                            <p:cond delay="0"/>
                                          </p:stCondLst>
                                        </p:cTn>
                                        <p:tgtEl>
                                          <p:spTgt spid="56"/>
                                        </p:tgtEl>
                                        <p:attrNameLst>
                                          <p:attrName>style.visibility</p:attrName>
                                        </p:attrNameLst>
                                      </p:cBhvr>
                                      <p:to>
                                        <p:strVal val="visible"/>
                                      </p:to>
                                    </p:set>
                                    <p:animEffect transition="in" filter="wipe(up)">
                                      <p:cBhvr>
                                        <p:cTn id="164" dur="500"/>
                                        <p:tgtEl>
                                          <p:spTgt spid="56"/>
                                        </p:tgtEl>
                                      </p:cBhvr>
                                    </p:animEffect>
                                  </p:childTnLst>
                                </p:cTn>
                              </p:par>
                            </p:childTnLst>
                          </p:cTn>
                        </p:par>
                        <p:par>
                          <p:cTn id="165" fill="hold">
                            <p:stCondLst>
                              <p:cond delay="500"/>
                            </p:stCondLst>
                            <p:childTnLst>
                              <p:par>
                                <p:cTn id="166" presetID="22" presetClass="entr" presetSubtype="8" fill="hold" nodeType="after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wipe(left)">
                                      <p:cBhvr>
                                        <p:cTn id="168" dur="500"/>
                                        <p:tgtEl>
                                          <p:spTgt spid="54"/>
                                        </p:tgtEl>
                                      </p:cBhvr>
                                    </p:animEffect>
                                  </p:childTnLst>
                                </p:cTn>
                              </p:par>
                            </p:childTnLst>
                          </p:cTn>
                        </p:par>
                        <p:par>
                          <p:cTn id="169" fill="hold">
                            <p:stCondLst>
                              <p:cond delay="1000"/>
                            </p:stCondLst>
                            <p:childTnLst>
                              <p:par>
                                <p:cTn id="170" presetID="22" presetClass="entr" presetSubtype="4" fill="hold" nodeType="after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wipe(down)">
                                      <p:cBhvr>
                                        <p:cTn id="172" dur="500"/>
                                        <p:tgtEl>
                                          <p:spTgt spid="57"/>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nodeType="clickEffect">
                                  <p:stCondLst>
                                    <p:cond delay="0"/>
                                  </p:stCondLst>
                                  <p:childTnLst>
                                    <p:set>
                                      <p:cBhvr>
                                        <p:cTn id="176" dur="1" fill="hold">
                                          <p:stCondLst>
                                            <p:cond delay="0"/>
                                          </p:stCondLst>
                                        </p:cTn>
                                        <p:tgtEl>
                                          <p:spTgt spid="95"/>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100"/>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96"/>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93"/>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94"/>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103"/>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99"/>
                                        </p:tgtEl>
                                        <p:attrNameLst>
                                          <p:attrName>style.visibility</p:attrName>
                                        </p:attrNameLst>
                                      </p:cBhvr>
                                      <p:to>
                                        <p:strVal val="hidden"/>
                                      </p:to>
                                    </p:set>
                                  </p:childTnLst>
                                </p:cTn>
                              </p:par>
                              <p:par>
                                <p:cTn id="189" presetID="1" presetClass="exit" presetSubtype="0" fill="hold" nodeType="withEffect">
                                  <p:stCondLst>
                                    <p:cond delay="0"/>
                                  </p:stCondLst>
                                  <p:childTnLst>
                                    <p:set>
                                      <p:cBhvr>
                                        <p:cTn id="190" dur="1" fill="hold">
                                          <p:stCondLst>
                                            <p:cond delay="0"/>
                                          </p:stCondLst>
                                        </p:cTn>
                                        <p:tgtEl>
                                          <p:spTgt spid="98"/>
                                        </p:tgtEl>
                                        <p:attrNameLst>
                                          <p:attrName>style.visibility</p:attrName>
                                        </p:attrNameLst>
                                      </p:cBhvr>
                                      <p:to>
                                        <p:strVal val="hidden"/>
                                      </p:to>
                                    </p:set>
                                  </p:childTnLst>
                                </p:cTn>
                              </p:par>
                              <p:par>
                                <p:cTn id="191" presetID="1" presetClass="exit" presetSubtype="0" fill="hold" nodeType="withEffect">
                                  <p:stCondLst>
                                    <p:cond delay="0"/>
                                  </p:stCondLst>
                                  <p:childTnLst>
                                    <p:set>
                                      <p:cBhvr>
                                        <p:cTn id="192" dur="1" fill="hold">
                                          <p:stCondLst>
                                            <p:cond delay="0"/>
                                          </p:stCondLst>
                                        </p:cTn>
                                        <p:tgtEl>
                                          <p:spTgt spid="102"/>
                                        </p:tgtEl>
                                        <p:attrNameLst>
                                          <p:attrName>style.visibility</p:attrName>
                                        </p:attrNameLst>
                                      </p:cBhvr>
                                      <p:to>
                                        <p:strVal val="hidden"/>
                                      </p:to>
                                    </p:set>
                                  </p:childTnLst>
                                </p:cTn>
                              </p:par>
                              <p:par>
                                <p:cTn id="193" presetID="1" presetClass="exit" presetSubtype="0" fill="hold" nodeType="withEffect">
                                  <p:stCondLst>
                                    <p:cond delay="0"/>
                                  </p:stCondLst>
                                  <p:childTnLst>
                                    <p:set>
                                      <p:cBhvr>
                                        <p:cTn id="194" dur="1" fill="hold">
                                          <p:stCondLst>
                                            <p:cond delay="0"/>
                                          </p:stCondLst>
                                        </p:cTn>
                                        <p:tgtEl>
                                          <p:spTgt spid="91"/>
                                        </p:tgtEl>
                                        <p:attrNameLst>
                                          <p:attrName>style.visibility</p:attrName>
                                        </p:attrNameLst>
                                      </p:cBhvr>
                                      <p:to>
                                        <p:strVal val="hidden"/>
                                      </p:to>
                                    </p:set>
                                  </p:childTnLst>
                                </p:cTn>
                              </p:par>
                              <p:par>
                                <p:cTn id="195" presetID="1" presetClass="exit" presetSubtype="0" fill="hold" nodeType="withEffect">
                                  <p:stCondLst>
                                    <p:cond delay="0"/>
                                  </p:stCondLst>
                                  <p:childTnLst>
                                    <p:set>
                                      <p:cBhvr>
                                        <p:cTn id="196" dur="1" fill="hold">
                                          <p:stCondLst>
                                            <p:cond delay="0"/>
                                          </p:stCondLst>
                                        </p:cTn>
                                        <p:tgtEl>
                                          <p:spTgt spid="92"/>
                                        </p:tgtEl>
                                        <p:attrNameLst>
                                          <p:attrName>style.visibility</p:attrName>
                                        </p:attrNameLst>
                                      </p:cBhvr>
                                      <p:to>
                                        <p:strVal val="hidden"/>
                                      </p:to>
                                    </p:set>
                                  </p:childTnLst>
                                </p:cTn>
                              </p:par>
                              <p:par>
                                <p:cTn id="197" presetID="1" presetClass="exit" presetSubtype="0" fill="hold" nodeType="withEffect">
                                  <p:stCondLst>
                                    <p:cond delay="0"/>
                                  </p:stCondLst>
                                  <p:childTnLst>
                                    <p:set>
                                      <p:cBhvr>
                                        <p:cTn id="198" dur="1" fill="hold">
                                          <p:stCondLst>
                                            <p:cond delay="0"/>
                                          </p:stCondLst>
                                        </p:cTn>
                                        <p:tgtEl>
                                          <p:spTgt spid="101"/>
                                        </p:tgtEl>
                                        <p:attrNameLst>
                                          <p:attrName>style.visibility</p:attrName>
                                        </p:attrNameLst>
                                      </p:cBhvr>
                                      <p:to>
                                        <p:strVal val="hidden"/>
                                      </p:to>
                                    </p:set>
                                  </p:childTnLst>
                                </p:cTn>
                              </p:par>
                              <p:par>
                                <p:cTn id="199" presetID="1" presetClass="exit" presetSubtype="0" fill="hold" nodeType="withEffect">
                                  <p:stCondLst>
                                    <p:cond delay="0"/>
                                  </p:stCondLst>
                                  <p:childTnLst>
                                    <p:set>
                                      <p:cBhvr>
                                        <p:cTn id="200" dur="1" fill="hold">
                                          <p:stCondLst>
                                            <p:cond delay="0"/>
                                          </p:stCondLst>
                                        </p:cTn>
                                        <p:tgtEl>
                                          <p:spTgt spid="97"/>
                                        </p:tgtEl>
                                        <p:attrNameLst>
                                          <p:attrName>style.visibility</p:attrName>
                                        </p:attrNameLst>
                                      </p:cBhvr>
                                      <p:to>
                                        <p:strVal val="hidden"/>
                                      </p:to>
                                    </p:set>
                                  </p:childTnLst>
                                </p:cTn>
                              </p:par>
                              <p:par>
                                <p:cTn id="201" presetID="8" presetClass="emph" presetSubtype="0" fill="hold" nodeType="withEffect">
                                  <p:stCondLst>
                                    <p:cond delay="0"/>
                                  </p:stCondLst>
                                  <p:childTnLst>
                                    <p:animRot by="2340000">
                                      <p:cBhvr>
                                        <p:cTn id="202" dur="500" fill="hold"/>
                                        <p:tgtEl>
                                          <p:spTgt spid="14"/>
                                        </p:tgtEl>
                                        <p:attrNameLst>
                                          <p:attrName>r</p:attrName>
                                        </p:attrNameLst>
                                      </p:cBhvr>
                                    </p:animRot>
                                  </p:childTnLst>
                                </p:cTn>
                              </p:par>
                              <p:par>
                                <p:cTn id="203" presetID="8" presetClass="emph" presetSubtype="0" fill="hold" nodeType="withEffect">
                                  <p:stCondLst>
                                    <p:cond delay="0"/>
                                  </p:stCondLst>
                                  <p:childTnLst>
                                    <p:animRot by="2340000">
                                      <p:cBhvr>
                                        <p:cTn id="204" dur="500" fill="hold"/>
                                        <p:tgtEl>
                                          <p:spTgt spid="9"/>
                                        </p:tgtEl>
                                        <p:attrNameLst>
                                          <p:attrName>r</p:attrName>
                                        </p:attrNameLst>
                                      </p:cBhvr>
                                    </p:animRot>
                                  </p:childTnLst>
                                </p:cTn>
                              </p:par>
                            </p:childTnLst>
                          </p:cTn>
                        </p:par>
                      </p:childTnLst>
                    </p:cTn>
                  </p:par>
                  <p:par>
                    <p:cTn id="205" fill="hold">
                      <p:stCondLst>
                        <p:cond delay="indefinite"/>
                      </p:stCondLst>
                      <p:childTnLst>
                        <p:par>
                          <p:cTn id="206" fill="hold">
                            <p:stCondLst>
                              <p:cond delay="0"/>
                            </p:stCondLst>
                            <p:childTnLst>
                              <p:par>
                                <p:cTn id="207" presetID="22" presetClass="entr" presetSubtype="4" fill="hold" nodeType="clickEffect">
                                  <p:stCondLst>
                                    <p:cond delay="0"/>
                                  </p:stCondLst>
                                  <p:childTnLst>
                                    <p:set>
                                      <p:cBhvr>
                                        <p:cTn id="208" dur="1" fill="hold">
                                          <p:stCondLst>
                                            <p:cond delay="0"/>
                                          </p:stCondLst>
                                        </p:cTn>
                                        <p:tgtEl>
                                          <p:spTgt spid="58"/>
                                        </p:tgtEl>
                                        <p:attrNameLst>
                                          <p:attrName>style.visibility</p:attrName>
                                        </p:attrNameLst>
                                      </p:cBhvr>
                                      <p:to>
                                        <p:strVal val="visible"/>
                                      </p:to>
                                    </p:set>
                                    <p:animEffect transition="in" filter="wipe(down)">
                                      <p:cBhvr>
                                        <p:cTn id="209" dur="500"/>
                                        <p:tgtEl>
                                          <p:spTgt spid="58"/>
                                        </p:tgtEl>
                                      </p:cBhvr>
                                    </p:animEffect>
                                  </p:childTnLst>
                                </p:cTn>
                              </p:par>
                            </p:childTnLst>
                          </p:cTn>
                        </p:par>
                        <p:par>
                          <p:cTn id="210" fill="hold">
                            <p:stCondLst>
                              <p:cond delay="500"/>
                            </p:stCondLst>
                            <p:childTnLst>
                              <p:par>
                                <p:cTn id="211" presetID="22" presetClass="entr" presetSubtype="8" fill="hold" nodeType="after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wipe(left)">
                                      <p:cBhvr>
                                        <p:cTn id="213" dur="500"/>
                                        <p:tgtEl>
                                          <p:spTgt spid="59"/>
                                        </p:tgtEl>
                                      </p:cBhvr>
                                    </p:animEffect>
                                  </p:childTnLst>
                                </p:cTn>
                              </p:par>
                            </p:childTnLst>
                          </p:cTn>
                        </p:par>
                        <p:par>
                          <p:cTn id="214" fill="hold">
                            <p:stCondLst>
                              <p:cond delay="1000"/>
                            </p:stCondLst>
                            <p:childTnLst>
                              <p:par>
                                <p:cTn id="215" presetID="22" presetClass="entr" presetSubtype="1" fill="hold" nodeType="afterEffect">
                                  <p:stCondLst>
                                    <p:cond delay="0"/>
                                  </p:stCondLst>
                                  <p:childTnLst>
                                    <p:set>
                                      <p:cBhvr>
                                        <p:cTn id="216" dur="1" fill="hold">
                                          <p:stCondLst>
                                            <p:cond delay="0"/>
                                          </p:stCondLst>
                                        </p:cTn>
                                        <p:tgtEl>
                                          <p:spTgt spid="60"/>
                                        </p:tgtEl>
                                        <p:attrNameLst>
                                          <p:attrName>style.visibility</p:attrName>
                                        </p:attrNameLst>
                                      </p:cBhvr>
                                      <p:to>
                                        <p:strVal val="visible"/>
                                      </p:to>
                                    </p:set>
                                    <p:animEffect transition="in" filter="wipe(up)">
                                      <p:cBhvr>
                                        <p:cTn id="217" dur="500"/>
                                        <p:tgtEl>
                                          <p:spTgt spid="60"/>
                                        </p:tgtEl>
                                      </p:cBhvr>
                                    </p:animEffect>
                                  </p:childTnLst>
                                </p:cTn>
                              </p:par>
                            </p:childTnLst>
                          </p:cTn>
                        </p:par>
                        <p:par>
                          <p:cTn id="218" fill="hold">
                            <p:stCondLst>
                              <p:cond delay="1500"/>
                            </p:stCondLst>
                            <p:childTnLst>
                              <p:par>
                                <p:cTn id="219" presetID="22" presetClass="entr" presetSubtype="1" fill="hold" nodeType="afterEffect">
                                  <p:stCondLst>
                                    <p:cond delay="0"/>
                                  </p:stCondLst>
                                  <p:childTnLst>
                                    <p:set>
                                      <p:cBhvr>
                                        <p:cTn id="220" dur="1" fill="hold">
                                          <p:stCondLst>
                                            <p:cond delay="0"/>
                                          </p:stCondLst>
                                        </p:cTn>
                                        <p:tgtEl>
                                          <p:spTgt spid="62"/>
                                        </p:tgtEl>
                                        <p:attrNameLst>
                                          <p:attrName>style.visibility</p:attrName>
                                        </p:attrNameLst>
                                      </p:cBhvr>
                                      <p:to>
                                        <p:strVal val="visible"/>
                                      </p:to>
                                    </p:set>
                                    <p:animEffect transition="in" filter="wipe(up)">
                                      <p:cBhvr>
                                        <p:cTn id="221" dur="500"/>
                                        <p:tgtEl>
                                          <p:spTgt spid="62"/>
                                        </p:tgtEl>
                                      </p:cBhvr>
                                    </p:animEffect>
                                  </p:childTnLst>
                                </p:cTn>
                              </p:par>
                            </p:childTnLst>
                          </p:cTn>
                        </p:par>
                        <p:par>
                          <p:cTn id="222" fill="hold">
                            <p:stCondLst>
                              <p:cond delay="2000"/>
                            </p:stCondLst>
                            <p:childTnLst>
                              <p:par>
                                <p:cTn id="223" presetID="22" presetClass="entr" presetSubtype="8" fill="hold" nodeType="afterEffect">
                                  <p:stCondLst>
                                    <p:cond delay="0"/>
                                  </p:stCondLst>
                                  <p:childTnLst>
                                    <p:set>
                                      <p:cBhvr>
                                        <p:cTn id="224" dur="1" fill="hold">
                                          <p:stCondLst>
                                            <p:cond delay="0"/>
                                          </p:stCondLst>
                                        </p:cTn>
                                        <p:tgtEl>
                                          <p:spTgt spid="61"/>
                                        </p:tgtEl>
                                        <p:attrNameLst>
                                          <p:attrName>style.visibility</p:attrName>
                                        </p:attrNameLst>
                                      </p:cBhvr>
                                      <p:to>
                                        <p:strVal val="visible"/>
                                      </p:to>
                                    </p:set>
                                    <p:animEffect transition="in" filter="wipe(left)">
                                      <p:cBhvr>
                                        <p:cTn id="225" dur="500"/>
                                        <p:tgtEl>
                                          <p:spTgt spid="61"/>
                                        </p:tgtEl>
                                      </p:cBhvr>
                                    </p:animEffect>
                                  </p:childTnLst>
                                </p:cTn>
                              </p:par>
                            </p:childTnLst>
                          </p:cTn>
                        </p:par>
                        <p:par>
                          <p:cTn id="226" fill="hold">
                            <p:stCondLst>
                              <p:cond delay="2500"/>
                            </p:stCondLst>
                            <p:childTnLst>
                              <p:par>
                                <p:cTn id="227" presetID="22" presetClass="entr" presetSubtype="4" fill="hold" nodeType="afterEffect">
                                  <p:stCondLst>
                                    <p:cond delay="0"/>
                                  </p:stCondLst>
                                  <p:childTnLst>
                                    <p:set>
                                      <p:cBhvr>
                                        <p:cTn id="228" dur="1" fill="hold">
                                          <p:stCondLst>
                                            <p:cond delay="0"/>
                                          </p:stCondLst>
                                        </p:cTn>
                                        <p:tgtEl>
                                          <p:spTgt spid="63"/>
                                        </p:tgtEl>
                                        <p:attrNameLst>
                                          <p:attrName>style.visibility</p:attrName>
                                        </p:attrNameLst>
                                      </p:cBhvr>
                                      <p:to>
                                        <p:strVal val="visible"/>
                                      </p:to>
                                    </p:set>
                                    <p:animEffect transition="in" filter="wipe(down)">
                                      <p:cBhvr>
                                        <p:cTn id="229" dur="500"/>
                                        <p:tgtEl>
                                          <p:spTgt spid="63"/>
                                        </p:tgtEl>
                                      </p:cBhvr>
                                    </p:animEffect>
                                  </p:childTnLst>
                                </p:cTn>
                              </p:par>
                            </p:childTnLst>
                          </p:cTn>
                        </p:par>
                        <p:par>
                          <p:cTn id="230" fill="hold">
                            <p:stCondLst>
                              <p:cond delay="3000"/>
                            </p:stCondLst>
                            <p:childTnLst>
                              <p:par>
                                <p:cTn id="231" presetID="22" presetClass="entr" presetSubtype="4" fill="hold" nodeType="afterEffect">
                                  <p:stCondLst>
                                    <p:cond delay="0"/>
                                  </p:stCondLst>
                                  <p:childTnLst>
                                    <p:set>
                                      <p:cBhvr>
                                        <p:cTn id="232" dur="1" fill="hold">
                                          <p:stCondLst>
                                            <p:cond delay="0"/>
                                          </p:stCondLst>
                                        </p:cTn>
                                        <p:tgtEl>
                                          <p:spTgt spid="64"/>
                                        </p:tgtEl>
                                        <p:attrNameLst>
                                          <p:attrName>style.visibility</p:attrName>
                                        </p:attrNameLst>
                                      </p:cBhvr>
                                      <p:to>
                                        <p:strVal val="visible"/>
                                      </p:to>
                                    </p:set>
                                    <p:animEffect transition="in" filter="wipe(down)">
                                      <p:cBhvr>
                                        <p:cTn id="233" dur="500"/>
                                        <p:tgtEl>
                                          <p:spTgt spid="64"/>
                                        </p:tgtEl>
                                      </p:cBhvr>
                                    </p:animEffect>
                                  </p:childTnLst>
                                </p:cTn>
                              </p:par>
                            </p:childTnLst>
                          </p:cTn>
                        </p:par>
                        <p:par>
                          <p:cTn id="234" fill="hold">
                            <p:stCondLst>
                              <p:cond delay="3500"/>
                            </p:stCondLst>
                            <p:childTnLst>
                              <p:par>
                                <p:cTn id="235" presetID="22" presetClass="entr" presetSubtype="8" fill="hold" nodeType="afterEffect">
                                  <p:stCondLst>
                                    <p:cond delay="0"/>
                                  </p:stCondLst>
                                  <p:childTnLst>
                                    <p:set>
                                      <p:cBhvr>
                                        <p:cTn id="236" dur="1" fill="hold">
                                          <p:stCondLst>
                                            <p:cond delay="0"/>
                                          </p:stCondLst>
                                        </p:cTn>
                                        <p:tgtEl>
                                          <p:spTgt spid="65"/>
                                        </p:tgtEl>
                                        <p:attrNameLst>
                                          <p:attrName>style.visibility</p:attrName>
                                        </p:attrNameLst>
                                      </p:cBhvr>
                                      <p:to>
                                        <p:strVal val="visible"/>
                                      </p:to>
                                    </p:set>
                                    <p:animEffect transition="in" filter="wipe(left)">
                                      <p:cBhvr>
                                        <p:cTn id="237" dur="500"/>
                                        <p:tgtEl>
                                          <p:spTgt spid="65"/>
                                        </p:tgtEl>
                                      </p:cBhvr>
                                    </p:animEffect>
                                  </p:childTnLst>
                                </p:cTn>
                              </p:par>
                            </p:childTnLst>
                          </p:cTn>
                        </p:par>
                        <p:par>
                          <p:cTn id="238" fill="hold">
                            <p:stCondLst>
                              <p:cond delay="4000"/>
                            </p:stCondLst>
                            <p:childTnLst>
                              <p:par>
                                <p:cTn id="239" presetID="22" presetClass="entr" presetSubtype="1" fill="hold" nodeType="afterEffect">
                                  <p:stCondLst>
                                    <p:cond delay="0"/>
                                  </p:stCondLst>
                                  <p:childTnLst>
                                    <p:set>
                                      <p:cBhvr>
                                        <p:cTn id="240" dur="1" fill="hold">
                                          <p:stCondLst>
                                            <p:cond delay="0"/>
                                          </p:stCondLst>
                                        </p:cTn>
                                        <p:tgtEl>
                                          <p:spTgt spid="66"/>
                                        </p:tgtEl>
                                        <p:attrNameLst>
                                          <p:attrName>style.visibility</p:attrName>
                                        </p:attrNameLst>
                                      </p:cBhvr>
                                      <p:to>
                                        <p:strVal val="visible"/>
                                      </p:to>
                                    </p:set>
                                    <p:animEffect transition="in" filter="wipe(up)">
                                      <p:cBhvr>
                                        <p:cTn id="24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 name="组合 234"/>
          <p:cNvGrpSpPr/>
          <p:nvPr/>
        </p:nvGrpSpPr>
        <p:grpSpPr>
          <a:xfrm rot="540000">
            <a:off x="6070600" y="3548380"/>
            <a:ext cx="299085" cy="519430"/>
            <a:chOff x="15657" y="4439"/>
            <a:chExt cx="471" cy="818"/>
          </a:xfrm>
        </p:grpSpPr>
        <p:cxnSp>
          <p:nvCxnSpPr>
            <p:cNvPr id="236" name="直接连接符 235"/>
            <p:cNvCxnSpPr/>
            <p:nvPr>
              <p:custDataLst>
                <p:tags r:id="rId1"/>
              </p:custDataLst>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37" name="直接连接符 236"/>
            <p:cNvCxnSpPr/>
            <p:nvPr>
              <p:custDataLst>
                <p:tags r:id="rId2"/>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rot="540000">
            <a:off x="6079794" y="1847057"/>
            <a:ext cx="299085" cy="519430"/>
            <a:chOff x="15657" y="4439"/>
            <a:chExt cx="471" cy="818"/>
          </a:xfrm>
        </p:grpSpPr>
        <p:cxnSp>
          <p:nvCxnSpPr>
            <p:cNvPr id="15" name="直接连接符 14"/>
            <p:cNvCxnSpPr/>
            <p:nvPr>
              <p:custDataLst>
                <p:tags r:id="rId3"/>
              </p:custDataLst>
            </p:nvPr>
          </p:nvCxnSpPr>
          <p:spPr>
            <a:xfrm flipV="1">
              <a:off x="15657" y="4826"/>
              <a:ext cx="232" cy="431"/>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4"/>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flipV="1">
            <a:off x="3771900" y="1783080"/>
            <a:ext cx="247904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1871980" y="1766570"/>
            <a:ext cx="0" cy="1188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custDataLst>
              <p:tags r:id="rId5"/>
            </p:custDataLst>
          </p:nvPr>
        </p:nvCxnSpPr>
        <p:spPr>
          <a:xfrm>
            <a:off x="1871980" y="3237865"/>
            <a:ext cx="0" cy="1224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flipV="1">
            <a:off x="1600200" y="2966720"/>
            <a:ext cx="581660" cy="9525"/>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6"/>
            </p:custDataLst>
          </p:nvPr>
        </p:nvCxnSpPr>
        <p:spPr>
          <a:xfrm flipV="1">
            <a:off x="1764665" y="3230245"/>
            <a:ext cx="252095" cy="0"/>
          </a:xfrm>
          <a:prstGeom prst="line">
            <a:avLst/>
          </a:prstGeom>
          <a:ln w="38100">
            <a:solidFill>
              <a:srgbClr val="7030A0"/>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7"/>
            </p:custDataLst>
          </p:nvPr>
        </p:nvCxnSpPr>
        <p:spPr>
          <a:xfrm flipV="1">
            <a:off x="3782060" y="3131820"/>
            <a:ext cx="972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nvGrpSpPr>
          <p:cNvPr id="49" name="组合 48"/>
          <p:cNvGrpSpPr/>
          <p:nvPr/>
        </p:nvGrpSpPr>
        <p:grpSpPr>
          <a:xfrm>
            <a:off x="4732655" y="3004185"/>
            <a:ext cx="613410" cy="472440"/>
            <a:chOff x="12778" y="4656"/>
            <a:chExt cx="966" cy="744"/>
          </a:xfrm>
        </p:grpSpPr>
        <p:grpSp>
          <p:nvGrpSpPr>
            <p:cNvPr id="31" name="组合 30"/>
            <p:cNvGrpSpPr/>
            <p:nvPr/>
          </p:nvGrpSpPr>
          <p:grpSpPr>
            <a:xfrm rot="16200000">
              <a:off x="12676" y="4758"/>
              <a:ext cx="744" cy="540"/>
              <a:chOff x="4708" y="6398"/>
              <a:chExt cx="679" cy="584"/>
            </a:xfrm>
            <a:solidFill>
              <a:schemeClr val="tx2">
                <a:lumMod val="20000"/>
                <a:lumOff val="80000"/>
              </a:schemeClr>
            </a:solidFill>
          </p:grpSpPr>
          <p:sp>
            <p:nvSpPr>
              <p:cNvPr id="32" name="椭圆 31"/>
              <p:cNvSpPr/>
              <p:nvPr>
                <p:custDataLst>
                  <p:tags r:id="rId8"/>
                </p:custDataLst>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custDataLst>
                  <p:tags r:id="rId9"/>
                </p:custDataLst>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custDataLst>
                  <p:tags r:id="rId10"/>
                </p:custDataLst>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custDataLst>
                  <p:tags r:id="rId11"/>
                </p:custDataLst>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矩形 35"/>
              <p:cNvSpPr/>
              <p:nvPr>
                <p:custDataLst>
                  <p:tags r:id="rId12"/>
                </p:custDataLst>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3" name="组合 42"/>
            <p:cNvGrpSpPr/>
            <p:nvPr/>
          </p:nvGrpSpPr>
          <p:grpSpPr>
            <a:xfrm rot="16200000">
              <a:off x="13102" y="4758"/>
              <a:ext cx="744" cy="540"/>
              <a:chOff x="4708" y="6398"/>
              <a:chExt cx="679" cy="584"/>
            </a:xfrm>
            <a:solidFill>
              <a:schemeClr val="tx2">
                <a:lumMod val="20000"/>
                <a:lumOff val="80000"/>
              </a:schemeClr>
            </a:solidFill>
          </p:grpSpPr>
          <p:sp>
            <p:nvSpPr>
              <p:cNvPr id="44" name="椭圆 43"/>
              <p:cNvSpPr/>
              <p:nvPr>
                <p:custDataLst>
                  <p:tags r:id="rId13"/>
                </p:custDataLst>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椭圆 44"/>
              <p:cNvSpPr/>
              <p:nvPr>
                <p:custDataLst>
                  <p:tags r:id="rId14"/>
                </p:custDataLst>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椭圆 45"/>
              <p:cNvSpPr/>
              <p:nvPr>
                <p:custDataLst>
                  <p:tags r:id="rId15"/>
                </p:custDataLst>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椭圆 46"/>
              <p:cNvSpPr/>
              <p:nvPr>
                <p:custDataLst>
                  <p:tags r:id="rId16"/>
                </p:custDataLst>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custDataLst>
                  <p:tags r:id="rId17"/>
                </p:custDataLst>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cxnSp>
        <p:nvCxnSpPr>
          <p:cNvPr id="50" name="直接连接符 49"/>
          <p:cNvCxnSpPr/>
          <p:nvPr>
            <p:custDataLst>
              <p:tags r:id="rId18"/>
            </p:custDataLst>
          </p:nvPr>
        </p:nvCxnSpPr>
        <p:spPr>
          <a:xfrm flipV="1">
            <a:off x="5273040" y="3134995"/>
            <a:ext cx="972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51" name="直接箭头连接符 50"/>
          <p:cNvCxnSpPr/>
          <p:nvPr/>
        </p:nvCxnSpPr>
        <p:spPr>
          <a:xfrm flipV="1">
            <a:off x="8105775" y="1423670"/>
            <a:ext cx="0" cy="3219450"/>
          </a:xfrm>
          <a:prstGeom prst="straightConnector1">
            <a:avLst/>
          </a:prstGeom>
          <a:ln w="25400">
            <a:tailEnd type="arrow"/>
          </a:ln>
        </p:spPr>
        <p:style>
          <a:lnRef idx="2">
            <a:schemeClr val="accent1"/>
          </a:lnRef>
          <a:fillRef idx="0">
            <a:srgbClr val="FFFFFF"/>
          </a:fillRef>
          <a:effectRef idx="0">
            <a:srgbClr val="FFFFFF"/>
          </a:effectRef>
          <a:fontRef idx="minor">
            <a:schemeClr val="tx1"/>
          </a:fontRef>
        </p:style>
      </p:cxnSp>
      <p:cxnSp>
        <p:nvCxnSpPr>
          <p:cNvPr id="52" name="直接箭头连接符 51"/>
          <p:cNvCxnSpPr/>
          <p:nvPr>
            <p:custDataLst>
              <p:tags r:id="rId19"/>
            </p:custDataLst>
          </p:nvPr>
        </p:nvCxnSpPr>
        <p:spPr>
          <a:xfrm flipV="1">
            <a:off x="8115300" y="3137535"/>
            <a:ext cx="2573655" cy="0"/>
          </a:xfrm>
          <a:prstGeom prst="straightConnector1">
            <a:avLst/>
          </a:prstGeom>
          <a:ln w="25400">
            <a:tailEnd type="arrow"/>
          </a:ln>
        </p:spPr>
        <p:style>
          <a:lnRef idx="2">
            <a:schemeClr val="accent1"/>
          </a:lnRef>
          <a:fillRef idx="0">
            <a:srgbClr val="FFFFFF"/>
          </a:fillRef>
          <a:effectRef idx="0">
            <a:srgbClr val="FFFFFF"/>
          </a:effectRef>
          <a:fontRef idx="minor">
            <a:schemeClr val="tx1"/>
          </a:fontRef>
        </p:style>
      </p:cxnSp>
      <p:cxnSp>
        <p:nvCxnSpPr>
          <p:cNvPr id="53" name="直接连接符 52"/>
          <p:cNvCxnSpPr/>
          <p:nvPr/>
        </p:nvCxnSpPr>
        <p:spPr>
          <a:xfrm flipV="1">
            <a:off x="8105775" y="257619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4" name="直接连接符 53"/>
          <p:cNvCxnSpPr/>
          <p:nvPr/>
        </p:nvCxnSpPr>
        <p:spPr>
          <a:xfrm flipV="1">
            <a:off x="8486775" y="371919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5" name="直接连接符 54"/>
          <p:cNvCxnSpPr/>
          <p:nvPr/>
        </p:nvCxnSpPr>
        <p:spPr>
          <a:xfrm flipH="1">
            <a:off x="8496300" y="25571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6" name="直接连接符 55"/>
          <p:cNvCxnSpPr/>
          <p:nvPr/>
        </p:nvCxnSpPr>
        <p:spPr>
          <a:xfrm flipH="1">
            <a:off x="8496300" y="31413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7" name="直接连接符 56"/>
          <p:cNvCxnSpPr/>
          <p:nvPr/>
        </p:nvCxnSpPr>
        <p:spPr>
          <a:xfrm flipH="1">
            <a:off x="8880475" y="31413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8" name="直接连接符 57"/>
          <p:cNvCxnSpPr/>
          <p:nvPr/>
        </p:nvCxnSpPr>
        <p:spPr>
          <a:xfrm flipH="1">
            <a:off x="8880475" y="256095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59" name="直接连接符 58"/>
          <p:cNvCxnSpPr/>
          <p:nvPr/>
        </p:nvCxnSpPr>
        <p:spPr>
          <a:xfrm flipV="1">
            <a:off x="8867775" y="2574290"/>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0" name="直接连接符 59"/>
          <p:cNvCxnSpPr/>
          <p:nvPr/>
        </p:nvCxnSpPr>
        <p:spPr>
          <a:xfrm flipH="1">
            <a:off x="9248775" y="2560320"/>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flipV="1">
            <a:off x="9248775" y="3709670"/>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flipH="1">
            <a:off x="9248775" y="313499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3" name="直接连接符 62"/>
          <p:cNvCxnSpPr/>
          <p:nvPr/>
        </p:nvCxnSpPr>
        <p:spPr>
          <a:xfrm flipH="1">
            <a:off x="9636125" y="313499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4" name="直接连接符 63"/>
          <p:cNvCxnSpPr/>
          <p:nvPr/>
        </p:nvCxnSpPr>
        <p:spPr>
          <a:xfrm flipH="1">
            <a:off x="9636125" y="2557780"/>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5" name="直接连接符 64"/>
          <p:cNvCxnSpPr/>
          <p:nvPr/>
        </p:nvCxnSpPr>
        <p:spPr>
          <a:xfrm flipV="1">
            <a:off x="9620250" y="2571115"/>
            <a:ext cx="381000" cy="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6" name="直接连接符 65"/>
          <p:cNvCxnSpPr/>
          <p:nvPr/>
        </p:nvCxnSpPr>
        <p:spPr>
          <a:xfrm flipH="1">
            <a:off x="9998075" y="2557145"/>
            <a:ext cx="0" cy="590550"/>
          </a:xfrm>
          <a:prstGeom prst="line">
            <a:avLst/>
          </a:prstGeom>
          <a:ln w="31750">
            <a:solidFill>
              <a:schemeClr val="accent4"/>
            </a:solidFill>
          </a:ln>
        </p:spPr>
        <p:style>
          <a:lnRef idx="2">
            <a:schemeClr val="accent1"/>
          </a:lnRef>
          <a:fillRef idx="0">
            <a:srgbClr val="FFFFFF"/>
          </a:fillRef>
          <a:effectRef idx="0">
            <a:srgbClr val="FFFFFF"/>
          </a:effectRef>
          <a:fontRef idx="minor">
            <a:schemeClr val="tx1"/>
          </a:fontRef>
        </p:style>
      </p:cxnSp>
      <p:cxnSp>
        <p:nvCxnSpPr>
          <p:cNvPr id="68" name="直接连接符 67"/>
          <p:cNvCxnSpPr/>
          <p:nvPr>
            <p:custDataLst>
              <p:tags r:id="rId20"/>
            </p:custDataLst>
          </p:nvPr>
        </p:nvCxnSpPr>
        <p:spPr>
          <a:xfrm flipV="1">
            <a:off x="1871980" y="1783080"/>
            <a:ext cx="1908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69" name="直接连接符 68"/>
          <p:cNvCxnSpPr/>
          <p:nvPr>
            <p:custDataLst>
              <p:tags r:id="rId21"/>
            </p:custDataLst>
          </p:nvPr>
        </p:nvCxnSpPr>
        <p:spPr>
          <a:xfrm flipV="1">
            <a:off x="3765550" y="4441190"/>
            <a:ext cx="247904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0" name="直接连接符 69"/>
          <p:cNvCxnSpPr/>
          <p:nvPr>
            <p:custDataLst>
              <p:tags r:id="rId22"/>
            </p:custDataLst>
          </p:nvPr>
        </p:nvCxnSpPr>
        <p:spPr>
          <a:xfrm flipV="1">
            <a:off x="1865630" y="4441190"/>
            <a:ext cx="1908000"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
        <p:nvSpPr>
          <p:cNvPr id="104" name="文本框 103"/>
          <p:cNvSpPr txBox="1"/>
          <p:nvPr/>
        </p:nvSpPr>
        <p:spPr>
          <a:xfrm>
            <a:off x="8105775" y="1556385"/>
            <a:ext cx="892810" cy="491490"/>
          </a:xfrm>
          <a:prstGeom prst="rect">
            <a:avLst/>
          </a:prstGeom>
          <a:noFill/>
        </p:spPr>
        <p:txBody>
          <a:bodyPr wrap="square" rtlCol="0">
            <a:spAutoFit/>
          </a:bodyPr>
          <a:p>
            <a:pPr algn="ctr"/>
            <a:r>
              <a:rPr lang="zh-CN" altLang="en-US" sz="1600"/>
              <a:t>波形</a:t>
            </a:r>
            <a:endParaRPr lang="zh-CN" altLang="en-US" sz="1600"/>
          </a:p>
          <a:p>
            <a:pPr algn="ctr"/>
            <a:r>
              <a:rPr lang="zh-CN" altLang="en-US" sz="1000">
                <a:solidFill>
                  <a:srgbClr val="7030A0"/>
                </a:solidFill>
              </a:rPr>
              <a:t>wave form</a:t>
            </a:r>
            <a:endParaRPr lang="zh-CN" altLang="en-US" sz="1000">
              <a:solidFill>
                <a:srgbClr val="7030A0"/>
              </a:solidFill>
            </a:endParaRPr>
          </a:p>
        </p:txBody>
      </p:sp>
      <p:sp>
        <p:nvSpPr>
          <p:cNvPr id="105" name="加号 104"/>
          <p:cNvSpPr/>
          <p:nvPr/>
        </p:nvSpPr>
        <p:spPr>
          <a:xfrm>
            <a:off x="1934210" y="2585720"/>
            <a:ext cx="295275" cy="323850"/>
          </a:xfrm>
          <a:prstGeom prst="mathPlus">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6" name="减号 105"/>
          <p:cNvSpPr/>
          <p:nvPr/>
        </p:nvSpPr>
        <p:spPr>
          <a:xfrm>
            <a:off x="1952625" y="3242945"/>
            <a:ext cx="257175" cy="266700"/>
          </a:xfrm>
          <a:prstGeom prst="mathMinu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8" name="组合 7"/>
          <p:cNvGrpSpPr/>
          <p:nvPr/>
        </p:nvGrpSpPr>
        <p:grpSpPr>
          <a:xfrm>
            <a:off x="5793740" y="3635375"/>
            <a:ext cx="694690" cy="675640"/>
            <a:chOff x="5300" y="3109"/>
            <a:chExt cx="1094" cy="1064"/>
          </a:xfrm>
        </p:grpSpPr>
        <p:cxnSp>
          <p:nvCxnSpPr>
            <p:cNvPr id="18" name="直接连接符 17"/>
            <p:cNvCxnSpPr/>
            <p:nvPr>
              <p:custDataLst>
                <p:tags r:id="rId23"/>
              </p:custDataLst>
            </p:nvPr>
          </p:nvCxnSpPr>
          <p:spPr>
            <a:xfrm flipH="1">
              <a:off x="5949" y="3627"/>
              <a:ext cx="1" cy="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椭圆 18"/>
            <p:cNvSpPr/>
            <p:nvPr>
              <p:custDataLst>
                <p:tags r:id="rId24"/>
              </p:custDataLst>
            </p:nvPr>
          </p:nvSpPr>
          <p:spPr>
            <a:xfrm>
              <a:off x="5300" y="3109"/>
              <a:ext cx="1095" cy="1065"/>
            </a:xfrm>
            <a:prstGeom prst="ellipse">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21" name="直接连接符 20"/>
            <p:cNvCxnSpPr/>
            <p:nvPr>
              <p:custDataLst>
                <p:tags r:id="rId25"/>
              </p:custDataLst>
            </p:nvPr>
          </p:nvCxnSpPr>
          <p:spPr>
            <a:xfrm>
              <a:off x="5708" y="3279"/>
              <a:ext cx="0" cy="659"/>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custDataLst>
                <p:tags r:id="rId26"/>
              </p:custDataLst>
            </p:nvPr>
          </p:nvCxnSpPr>
          <p:spPr>
            <a:xfrm flipV="1">
              <a:off x="5445" y="3783"/>
              <a:ext cx="199" cy="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27"/>
              </p:custDataLst>
            </p:nvPr>
          </p:nvCxnSpPr>
          <p:spPr>
            <a:xfrm flipV="1">
              <a:off x="5708" y="3279"/>
              <a:ext cx="292" cy="195"/>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30" name="直接箭头连接符 29"/>
            <p:cNvCxnSpPr/>
            <p:nvPr>
              <p:custDataLst>
                <p:tags r:id="rId28"/>
              </p:custDataLst>
            </p:nvPr>
          </p:nvCxnSpPr>
          <p:spPr>
            <a:xfrm>
              <a:off x="5708" y="3712"/>
              <a:ext cx="374" cy="25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7" name="直接连接符 36"/>
            <p:cNvCxnSpPr/>
            <p:nvPr>
              <p:custDataLst>
                <p:tags r:id="rId29"/>
              </p:custDataLst>
            </p:nvPr>
          </p:nvCxnSpPr>
          <p:spPr>
            <a:xfrm>
              <a:off x="5614" y="3515"/>
              <a:ext cx="0" cy="2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76" name="组合 75"/>
          <p:cNvGrpSpPr/>
          <p:nvPr/>
        </p:nvGrpSpPr>
        <p:grpSpPr>
          <a:xfrm>
            <a:off x="5793740" y="1960880"/>
            <a:ext cx="694690" cy="675640"/>
            <a:chOff x="5300" y="3109"/>
            <a:chExt cx="1094" cy="1064"/>
          </a:xfrm>
        </p:grpSpPr>
        <p:cxnSp>
          <p:nvCxnSpPr>
            <p:cNvPr id="77" name="直接连接符 76"/>
            <p:cNvCxnSpPr/>
            <p:nvPr>
              <p:custDataLst>
                <p:tags r:id="rId30"/>
              </p:custDataLst>
            </p:nvPr>
          </p:nvCxnSpPr>
          <p:spPr>
            <a:xfrm flipH="1">
              <a:off x="5949" y="3627"/>
              <a:ext cx="1" cy="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椭圆 77"/>
            <p:cNvSpPr/>
            <p:nvPr>
              <p:custDataLst>
                <p:tags r:id="rId31"/>
              </p:custDataLst>
            </p:nvPr>
          </p:nvSpPr>
          <p:spPr>
            <a:xfrm>
              <a:off x="5300" y="3109"/>
              <a:ext cx="1095" cy="1065"/>
            </a:xfrm>
            <a:prstGeom prst="ellipse">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79" name="直接连接符 78"/>
            <p:cNvCxnSpPr/>
            <p:nvPr>
              <p:custDataLst>
                <p:tags r:id="rId32"/>
              </p:custDataLst>
            </p:nvPr>
          </p:nvCxnSpPr>
          <p:spPr>
            <a:xfrm>
              <a:off x="5708" y="3279"/>
              <a:ext cx="0" cy="659"/>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80" name="直接连接符 79"/>
            <p:cNvCxnSpPr/>
            <p:nvPr>
              <p:custDataLst>
                <p:tags r:id="rId33"/>
              </p:custDataLst>
            </p:nvPr>
          </p:nvCxnSpPr>
          <p:spPr>
            <a:xfrm flipV="1">
              <a:off x="5445" y="3783"/>
              <a:ext cx="199" cy="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81" name="直接连接符 80"/>
            <p:cNvCxnSpPr/>
            <p:nvPr>
              <p:custDataLst>
                <p:tags r:id="rId34"/>
              </p:custDataLst>
            </p:nvPr>
          </p:nvCxnSpPr>
          <p:spPr>
            <a:xfrm flipV="1">
              <a:off x="5708" y="3279"/>
              <a:ext cx="292" cy="195"/>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82" name="直接箭头连接符 81"/>
            <p:cNvCxnSpPr/>
            <p:nvPr>
              <p:custDataLst>
                <p:tags r:id="rId35"/>
              </p:custDataLst>
            </p:nvPr>
          </p:nvCxnSpPr>
          <p:spPr>
            <a:xfrm>
              <a:off x="5708" y="3712"/>
              <a:ext cx="374" cy="25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83" name="直接连接符 82"/>
            <p:cNvCxnSpPr/>
            <p:nvPr>
              <p:custDataLst>
                <p:tags r:id="rId36"/>
              </p:custDataLst>
            </p:nvPr>
          </p:nvCxnSpPr>
          <p:spPr>
            <a:xfrm>
              <a:off x="5614" y="3515"/>
              <a:ext cx="0" cy="2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7" name="直接连接符 6"/>
          <p:cNvCxnSpPr/>
          <p:nvPr/>
        </p:nvCxnSpPr>
        <p:spPr>
          <a:xfrm flipH="1">
            <a:off x="6224270" y="416687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custDataLst>
              <p:tags r:id="rId37"/>
            </p:custDataLst>
          </p:nvPr>
        </p:nvCxnSpPr>
        <p:spPr>
          <a:xfrm flipH="1">
            <a:off x="6225540" y="3134360"/>
            <a:ext cx="0" cy="648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2" name="直接连接符 71"/>
          <p:cNvCxnSpPr/>
          <p:nvPr>
            <p:custDataLst>
              <p:tags r:id="rId38"/>
            </p:custDataLst>
          </p:nvPr>
        </p:nvCxnSpPr>
        <p:spPr>
          <a:xfrm flipH="1">
            <a:off x="6224270" y="2501265"/>
            <a:ext cx="0" cy="612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39"/>
            </p:custDataLst>
          </p:nvPr>
        </p:nvCxnSpPr>
        <p:spPr>
          <a:xfrm flipH="1">
            <a:off x="6229350" y="1795145"/>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rot="540000">
            <a:off x="3633774" y="3566637"/>
            <a:ext cx="299085" cy="519430"/>
            <a:chOff x="15657" y="4439"/>
            <a:chExt cx="471" cy="818"/>
          </a:xfrm>
        </p:grpSpPr>
        <p:cxnSp>
          <p:nvCxnSpPr>
            <p:cNvPr id="85" name="直接连接符 84"/>
            <p:cNvCxnSpPr/>
            <p:nvPr>
              <p:custDataLst>
                <p:tags r:id="rId40"/>
              </p:custDataLst>
            </p:nvPr>
          </p:nvCxnSpPr>
          <p:spPr>
            <a:xfrm flipV="1">
              <a:off x="15657" y="4826"/>
              <a:ext cx="232" cy="431"/>
            </a:xfrm>
            <a:prstGeom prst="line">
              <a:avLst/>
            </a:prstGeom>
            <a:ln w="1905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custDataLst>
                <p:tags r:id="rId41"/>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rot="540000">
            <a:off x="3625215" y="1847215"/>
            <a:ext cx="299085" cy="519430"/>
            <a:chOff x="15657" y="4439"/>
            <a:chExt cx="471" cy="818"/>
          </a:xfrm>
        </p:grpSpPr>
        <p:cxnSp>
          <p:nvCxnSpPr>
            <p:cNvPr id="91" name="直接连接符 90"/>
            <p:cNvCxnSpPr/>
            <p:nvPr>
              <p:custDataLst>
                <p:tags r:id="rId42"/>
              </p:custDataLst>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custDataLst>
                <p:tags r:id="rId43"/>
              </p:custDataLst>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3350895" y="3671570"/>
            <a:ext cx="694690" cy="675640"/>
            <a:chOff x="5300" y="3109"/>
            <a:chExt cx="1094" cy="1064"/>
          </a:xfrm>
        </p:grpSpPr>
        <p:cxnSp>
          <p:nvCxnSpPr>
            <p:cNvPr id="39" name="直接连接符 38"/>
            <p:cNvCxnSpPr/>
            <p:nvPr>
              <p:custDataLst>
                <p:tags r:id="rId44"/>
              </p:custDataLst>
            </p:nvPr>
          </p:nvCxnSpPr>
          <p:spPr>
            <a:xfrm flipH="1">
              <a:off x="5949" y="3627"/>
              <a:ext cx="1" cy="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椭圆 39"/>
            <p:cNvSpPr/>
            <p:nvPr>
              <p:custDataLst>
                <p:tags r:id="rId45"/>
              </p:custDataLst>
            </p:nvPr>
          </p:nvSpPr>
          <p:spPr>
            <a:xfrm>
              <a:off x="5300" y="3109"/>
              <a:ext cx="1095" cy="1065"/>
            </a:xfrm>
            <a:prstGeom prst="ellipse">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1" name="直接连接符 40"/>
            <p:cNvCxnSpPr/>
            <p:nvPr>
              <p:custDataLst>
                <p:tags r:id="rId46"/>
              </p:custDataLst>
            </p:nvPr>
          </p:nvCxnSpPr>
          <p:spPr>
            <a:xfrm>
              <a:off x="5708" y="3279"/>
              <a:ext cx="0" cy="659"/>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42" name="直接连接符 41"/>
            <p:cNvCxnSpPr/>
            <p:nvPr>
              <p:custDataLst>
                <p:tags r:id="rId47"/>
              </p:custDataLst>
            </p:nvPr>
          </p:nvCxnSpPr>
          <p:spPr>
            <a:xfrm flipV="1">
              <a:off x="5445" y="3783"/>
              <a:ext cx="199" cy="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67" name="直接连接符 66"/>
            <p:cNvCxnSpPr/>
            <p:nvPr>
              <p:custDataLst>
                <p:tags r:id="rId48"/>
              </p:custDataLst>
            </p:nvPr>
          </p:nvCxnSpPr>
          <p:spPr>
            <a:xfrm flipV="1">
              <a:off x="5708" y="3279"/>
              <a:ext cx="292" cy="195"/>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74" name="直接箭头连接符 73"/>
            <p:cNvCxnSpPr/>
            <p:nvPr>
              <p:custDataLst>
                <p:tags r:id="rId49"/>
              </p:custDataLst>
            </p:nvPr>
          </p:nvCxnSpPr>
          <p:spPr>
            <a:xfrm>
              <a:off x="5708" y="3712"/>
              <a:ext cx="374" cy="25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5" name="直接连接符 74"/>
            <p:cNvCxnSpPr/>
            <p:nvPr>
              <p:custDataLst>
                <p:tags r:id="rId50"/>
              </p:custDataLst>
            </p:nvPr>
          </p:nvCxnSpPr>
          <p:spPr>
            <a:xfrm>
              <a:off x="5614" y="3515"/>
              <a:ext cx="0" cy="2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71" name="直接连接符 70"/>
          <p:cNvCxnSpPr/>
          <p:nvPr>
            <p:custDataLst>
              <p:tags r:id="rId51"/>
            </p:custDataLst>
          </p:nvPr>
        </p:nvCxnSpPr>
        <p:spPr>
          <a:xfrm flipH="1">
            <a:off x="3783330" y="3121025"/>
            <a:ext cx="0" cy="684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H="1">
            <a:off x="3780790" y="4183380"/>
            <a:ext cx="635" cy="2743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350895" y="1969135"/>
            <a:ext cx="694690" cy="675640"/>
            <a:chOff x="5300" y="3109"/>
            <a:chExt cx="1094" cy="1064"/>
          </a:xfrm>
        </p:grpSpPr>
        <p:cxnSp>
          <p:nvCxnSpPr>
            <p:cNvPr id="238" name="直接连接符 237"/>
            <p:cNvCxnSpPr/>
            <p:nvPr/>
          </p:nvCxnSpPr>
          <p:spPr>
            <a:xfrm flipH="1">
              <a:off x="5949" y="3627"/>
              <a:ext cx="1" cy="4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椭圆 151"/>
            <p:cNvSpPr/>
            <p:nvPr>
              <p:custDataLst>
                <p:tags r:id="rId52"/>
              </p:custDataLst>
            </p:nvPr>
          </p:nvSpPr>
          <p:spPr>
            <a:xfrm>
              <a:off x="5300" y="3109"/>
              <a:ext cx="1095" cy="1065"/>
            </a:xfrm>
            <a:prstGeom prst="ellipse">
              <a:avLst/>
            </a:prstGeom>
            <a:solidFill>
              <a:schemeClr val="accent5">
                <a:lumMod val="40000"/>
                <a:lumOff val="6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54" name="直接连接符 153"/>
            <p:cNvCxnSpPr/>
            <p:nvPr>
              <p:custDataLst>
                <p:tags r:id="rId53"/>
              </p:custDataLst>
            </p:nvPr>
          </p:nvCxnSpPr>
          <p:spPr>
            <a:xfrm>
              <a:off x="5708" y="3279"/>
              <a:ext cx="0" cy="659"/>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5" name="直接连接符 154"/>
            <p:cNvCxnSpPr/>
            <p:nvPr>
              <p:custDataLst>
                <p:tags r:id="rId54"/>
              </p:custDataLst>
            </p:nvPr>
          </p:nvCxnSpPr>
          <p:spPr>
            <a:xfrm flipV="1">
              <a:off x="5445" y="3783"/>
              <a:ext cx="199" cy="4"/>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6" name="直接连接符 155"/>
            <p:cNvCxnSpPr/>
            <p:nvPr>
              <p:custDataLst>
                <p:tags r:id="rId55"/>
              </p:custDataLst>
            </p:nvPr>
          </p:nvCxnSpPr>
          <p:spPr>
            <a:xfrm flipV="1">
              <a:off x="5708" y="3279"/>
              <a:ext cx="292" cy="195"/>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cxnSp>
          <p:nvCxnSpPr>
            <p:cNvPr id="157" name="直接箭头连接符 156"/>
            <p:cNvCxnSpPr/>
            <p:nvPr>
              <p:custDataLst>
                <p:tags r:id="rId56"/>
              </p:custDataLst>
            </p:nvPr>
          </p:nvCxnSpPr>
          <p:spPr>
            <a:xfrm>
              <a:off x="5708" y="3712"/>
              <a:ext cx="374" cy="250"/>
            </a:xfrm>
            <a:prstGeom prst="straightConnector1">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211" name="直接连接符 210"/>
            <p:cNvCxnSpPr/>
            <p:nvPr>
              <p:custDataLst>
                <p:tags r:id="rId57"/>
              </p:custDataLst>
            </p:nvPr>
          </p:nvCxnSpPr>
          <p:spPr>
            <a:xfrm>
              <a:off x="5614" y="3515"/>
              <a:ext cx="0" cy="283"/>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grpSp>
      <p:cxnSp>
        <p:nvCxnSpPr>
          <p:cNvPr id="2" name="直接连接符 1"/>
          <p:cNvCxnSpPr/>
          <p:nvPr>
            <p:custDataLst>
              <p:tags r:id="rId58"/>
            </p:custDataLst>
          </p:nvPr>
        </p:nvCxnSpPr>
        <p:spPr>
          <a:xfrm flipH="1">
            <a:off x="3777615" y="1773555"/>
            <a:ext cx="635" cy="32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3781425" y="2513330"/>
            <a:ext cx="0" cy="61200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5"/>
                                        </p:tgtEl>
                                      </p:cBhvr>
                                    </p:animEffect>
                                    <p:set>
                                      <p:cBhvr>
                                        <p:cTn id="10" dur="1" fill="hold">
                                          <p:stCondLst>
                                            <p:cond delay="499"/>
                                          </p:stCondLst>
                                        </p:cTn>
                                        <p:tgtEl>
                                          <p:spTgt spid="235"/>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84"/>
                                        </p:tgtEl>
                                      </p:cBhvr>
                                    </p:animEffect>
                                    <p:set>
                                      <p:cBhvr>
                                        <p:cTn id="13" dur="1" fill="hold">
                                          <p:stCondLst>
                                            <p:cond delay="499"/>
                                          </p:stCondLst>
                                        </p:cTn>
                                        <p:tgtEl>
                                          <p:spTgt spid="84"/>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0"/>
                                        </p:tgtEl>
                                      </p:cBhvr>
                                    </p:animEffect>
                                    <p:set>
                                      <p:cBhvr>
                                        <p:cTn id="16" dur="1" fill="hold">
                                          <p:stCondLst>
                                            <p:cond delay="499"/>
                                          </p:stCondLst>
                                        </p:cTn>
                                        <p:tgtEl>
                                          <p:spTgt spid="90"/>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dissolve">
                                      <p:cBhvr>
                                        <p:cTn id="23" dur="500"/>
                                        <p:tgtEl>
                                          <p:spTgt spid="76"/>
                                        </p:tgtEl>
                                      </p:cBhvr>
                                    </p:animEffect>
                                  </p:childTnLst>
                                </p:cTn>
                              </p:par>
                              <p:par>
                                <p:cTn id="24" presetID="9"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9"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rot="0">
            <a:off x="4030345" y="2070735"/>
            <a:ext cx="357505" cy="846455"/>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rot="0">
            <a:off x="3996055" y="4123055"/>
            <a:ext cx="357505" cy="846455"/>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rot="0">
            <a:off x="5469890" y="2070735"/>
            <a:ext cx="357505" cy="846455"/>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0">
            <a:off x="5435600" y="4123055"/>
            <a:ext cx="357505" cy="846455"/>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5292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84855"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grpSp>
        <p:nvGrpSpPr>
          <p:cNvPr id="2" name="组合 1"/>
          <p:cNvGrpSpPr/>
          <p:nvPr/>
        </p:nvGrpSpPr>
        <p:grpSpPr>
          <a:xfrm rot="0">
            <a:off x="2499995" y="2094865"/>
            <a:ext cx="357505" cy="846455"/>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0">
            <a:off x="2465705" y="4147185"/>
            <a:ext cx="357505" cy="846455"/>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23210"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grpSp>
        <p:nvGrpSpPr>
          <p:cNvPr id="17" name="组合 16"/>
          <p:cNvGrpSpPr/>
          <p:nvPr/>
        </p:nvGrpSpPr>
        <p:grpSpPr>
          <a:xfrm rot="0">
            <a:off x="5436235" y="4121785"/>
            <a:ext cx="357505" cy="846455"/>
            <a:chOff x="7853" y="6980"/>
            <a:chExt cx="676" cy="1587"/>
          </a:xfrm>
        </p:grpSpPr>
        <p:sp>
          <p:nvSpPr>
            <p:cNvPr id="18" name="矩形 17"/>
            <p:cNvSpPr/>
            <p:nvPr>
              <p:custDataLst>
                <p:tags r:id="rId6"/>
              </p:custDataLst>
            </p:nvPr>
          </p:nvSpPr>
          <p:spPr>
            <a:xfrm>
              <a:off x="7853" y="7101"/>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 name="直接连接符 20"/>
            <p:cNvCxnSpPr/>
            <p:nvPr>
              <p:custDataLst>
                <p:tags r:id="rId7"/>
              </p:custDataLst>
            </p:nvPr>
          </p:nvCxnSpPr>
          <p:spPr>
            <a:xfrm flipV="1">
              <a:off x="8067" y="6980"/>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8"/>
              </p:custDataLst>
            </p:nvPr>
          </p:nvCxnSpPr>
          <p:spPr>
            <a:xfrm>
              <a:off x="8067" y="8069"/>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0">
            <a:off x="2503170" y="2094865"/>
            <a:ext cx="357505" cy="846455"/>
            <a:chOff x="10643" y="3132"/>
            <a:chExt cx="676" cy="1587"/>
          </a:xfrm>
        </p:grpSpPr>
        <p:sp>
          <p:nvSpPr>
            <p:cNvPr id="69" name="矩形 68"/>
            <p:cNvSpPr/>
            <p:nvPr>
              <p:custDataLst>
                <p:tags r:id="rId9"/>
              </p:custDataLst>
            </p:nvPr>
          </p:nvSpPr>
          <p:spPr>
            <a:xfrm>
              <a:off x="10643" y="3253"/>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71" name="直接连接符 70"/>
            <p:cNvCxnSpPr/>
            <p:nvPr>
              <p:custDataLst>
                <p:tags r:id="rId10"/>
              </p:custDataLst>
            </p:nvPr>
          </p:nvCxnSpPr>
          <p:spPr>
            <a:xfrm flipV="1">
              <a:off x="10857" y="3132"/>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custDataLst>
                <p:tags r:id="rId11"/>
              </p:custDataLst>
            </p:nvPr>
          </p:nvCxnSpPr>
          <p:spPr>
            <a:xfrm>
              <a:off x="10857" y="4221"/>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09" name="直接连接符 108"/>
          <p:cNvCxnSpPr/>
          <p:nvPr>
            <p:custDataLst>
              <p:tags r:id="rId12"/>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13"/>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14"/>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15"/>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6"/>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764540" y="1644650"/>
            <a:ext cx="23495" cy="151892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V="1">
            <a:off x="2857500" y="1663065"/>
            <a:ext cx="0" cy="42354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786765" y="1671955"/>
            <a:ext cx="207899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39" name="文本框 138"/>
          <p:cNvSpPr txBox="1"/>
          <p:nvPr>
            <p:custDataLst>
              <p:tags r:id="rId17"/>
            </p:custDataLst>
          </p:nvPr>
        </p:nvSpPr>
        <p:spPr>
          <a:xfrm>
            <a:off x="7214870" y="649605"/>
            <a:ext cx="3654425" cy="768350"/>
          </a:xfrm>
          <a:prstGeom prst="rect">
            <a:avLst/>
          </a:prstGeom>
          <a:noFill/>
        </p:spPr>
        <p:txBody>
          <a:bodyPr wrap="square" rtlCol="0">
            <a:spAutoFit/>
          </a:bodyPr>
          <a:lstStyle/>
          <a:p>
            <a:pPr algn="ctr"/>
            <a:r>
              <a:rPr lang="zh-CN" altLang="en-US" sz="2000">
                <a:solidFill>
                  <a:schemeClr val="tx1"/>
                </a:solidFill>
                <a:latin typeface="黑体" panose="02010609060101010101" charset="-122"/>
                <a:ea typeface="黑体" panose="02010609060101010101" charset="-122"/>
              </a:rPr>
              <a:t>三相交流电的产生</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Generation of three-phase alternating current</a:t>
            </a:r>
            <a:endParaRPr lang="zh-CN" altLang="en-US" sz="1200">
              <a:solidFill>
                <a:srgbClr val="FF0000"/>
              </a:solidFill>
              <a:latin typeface="黑体" panose="02010609060101010101" charset="-122"/>
              <a:ea typeface="黑体" panose="02010609060101010101" charset="-122"/>
            </a:endParaRPr>
          </a:p>
        </p:txBody>
      </p:sp>
      <p:sp>
        <p:nvSpPr>
          <p:cNvPr id="140" name="文本框 139"/>
          <p:cNvSpPr txBox="1"/>
          <p:nvPr>
            <p:custDataLst>
              <p:tags r:id="rId18"/>
            </p:custDataLst>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9"/>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20"/>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21"/>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66435" y="3917315"/>
            <a:ext cx="83820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6595745" y="3888105"/>
            <a:ext cx="0" cy="157226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flipH="1" flipV="1">
            <a:off x="5796915" y="3892550"/>
            <a:ext cx="0" cy="27051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22"/>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3"/>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24"/>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25"/>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26"/>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7"/>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8"/>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9"/>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6583045" y="5447665"/>
            <a:ext cx="368808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0253345" y="5190490"/>
            <a:ext cx="0" cy="27114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rot="2100000" flipH="1" flipV="1">
            <a:off x="9662795" y="2788920"/>
            <a:ext cx="0" cy="88900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2100000">
            <a:off x="9200515" y="3825875"/>
            <a:ext cx="932180" cy="45466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173" name="组合 172"/>
          <p:cNvGrpSpPr/>
          <p:nvPr/>
        </p:nvGrpSpPr>
        <p:grpSpPr>
          <a:xfrm rot="0">
            <a:off x="2851150" y="3048000"/>
            <a:ext cx="3838575" cy="200025"/>
            <a:chOff x="5069" y="5514"/>
            <a:chExt cx="6490" cy="335"/>
          </a:xfrm>
        </p:grpSpPr>
        <p:cxnSp>
          <p:nvCxnSpPr>
            <p:cNvPr id="174" name="直接连接符 173"/>
            <p:cNvCxnSpPr/>
            <p:nvPr>
              <p:custDataLst>
                <p:tags r:id="rId30"/>
              </p:custDataLst>
            </p:nvPr>
          </p:nvCxnSpPr>
          <p:spPr>
            <a:xfrm>
              <a:off x="5069" y="5654"/>
              <a:ext cx="2463"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custDataLst>
                <p:tags r:id="rId31"/>
              </p:custDataLst>
            </p:nvPr>
          </p:nvCxnSpPr>
          <p:spPr>
            <a:xfrm>
              <a:off x="7747" y="5654"/>
              <a:ext cx="215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custDataLst>
                <p:tags r:id="rId32"/>
              </p:custDataLst>
            </p:nvPr>
          </p:nvCxnSpPr>
          <p:spPr>
            <a:xfrm>
              <a:off x="10157" y="5646"/>
              <a:ext cx="1402"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77" name="空心弧 176"/>
            <p:cNvSpPr/>
            <p:nvPr>
              <p:custDataLst>
                <p:tags r:id="rId33"/>
              </p:custDataLst>
            </p:nvPr>
          </p:nvSpPr>
          <p:spPr>
            <a:xfrm>
              <a:off x="9883" y="5529"/>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78" name="空心弧 177"/>
            <p:cNvSpPr/>
            <p:nvPr>
              <p:custDataLst>
                <p:tags r:id="rId34"/>
              </p:custDataLst>
            </p:nvPr>
          </p:nvSpPr>
          <p:spPr>
            <a:xfrm>
              <a:off x="7502" y="5514"/>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79" name="直接连接符 178"/>
          <p:cNvCxnSpPr/>
          <p:nvPr/>
        </p:nvCxnSpPr>
        <p:spPr>
          <a:xfrm flipV="1">
            <a:off x="6688455" y="1752600"/>
            <a:ext cx="0" cy="138747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6664960" y="1786255"/>
            <a:ext cx="368808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V="1">
            <a:off x="10329545" y="1769110"/>
            <a:ext cx="0" cy="50400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V="1">
            <a:off x="2835910" y="2921000"/>
            <a:ext cx="0" cy="23939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Tree>
    <p:custDataLst>
      <p:tags r:id="rId35"/>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repeatCount="2000" fill="hold" nodeType="clickEffect">
                                  <p:stCondLst>
                                    <p:cond delay="0"/>
                                  </p:stCondLst>
                                  <p:childTnLst>
                                    <p:animEffect transition="out" filter="fade">
                                      <p:cBhvr>
                                        <p:cTn id="22" dur="500" tmFilter="0, 0; .2, .5; .8, .5; 1, 0"/>
                                        <p:tgtEl>
                                          <p:spTgt spid="24"/>
                                        </p:tgtEl>
                                      </p:cBhvr>
                                    </p:animEffect>
                                    <p:animScale>
                                      <p:cBhvr>
                                        <p:cTn id="23" dur="250" autoRev="1" fill="hold"/>
                                        <p:tgtEl>
                                          <p:spTgt spid="24"/>
                                        </p:tgtEl>
                                      </p:cBhvr>
                                      <p:by x="105000" y="105000"/>
                                    </p:animScale>
                                  </p:childTnLst>
                                </p:cTn>
                              </p:par>
                              <p:par>
                                <p:cTn id="24" presetID="26" presetClass="emph" presetSubtype="0" repeatCount="2000" fill="hold" nodeType="withEffect">
                                  <p:stCondLst>
                                    <p:cond delay="0"/>
                                  </p:stCondLst>
                                  <p:childTnLst>
                                    <p:animEffect transition="out" filter="fade">
                                      <p:cBhvr>
                                        <p:cTn id="25" dur="500" tmFilter="0, 0; .2, .5; .8, .5; 1, 0"/>
                                        <p:tgtEl>
                                          <p:spTgt spid="70"/>
                                        </p:tgtEl>
                                      </p:cBhvr>
                                    </p:animEffect>
                                    <p:animScale>
                                      <p:cBhvr>
                                        <p:cTn id="26" dur="250" autoRev="1" fill="hold"/>
                                        <p:tgtEl>
                                          <p:spTgt spid="70"/>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ssolve">
                                      <p:cBhvr>
                                        <p:cTn id="31" dur="500"/>
                                        <p:tgtEl>
                                          <p:spTgt spid="25"/>
                                        </p:tgtEl>
                                      </p:cBhvr>
                                    </p:animEffect>
                                  </p:childTnLst>
                                </p:cTn>
                              </p:par>
                              <p:par>
                                <p:cTn id="32" presetID="9"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down)">
                                      <p:cBhvr>
                                        <p:cTn id="39" dur="500"/>
                                        <p:tgtEl>
                                          <p:spTgt spid="114"/>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134"/>
                                        </p:tgtEl>
                                        <p:attrNameLst>
                                          <p:attrName>style.visibility</p:attrName>
                                        </p:attrNameLst>
                                      </p:cBhvr>
                                      <p:to>
                                        <p:strVal val="visible"/>
                                      </p:to>
                                    </p:set>
                                    <p:animEffect transition="in" filter="wipe(left)">
                                      <p:cBhvr>
                                        <p:cTn id="43" dur="500"/>
                                        <p:tgtEl>
                                          <p:spTgt spid="134"/>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wipe(up)">
                                      <p:cBhvr>
                                        <p:cTn id="47" dur="500"/>
                                        <p:tgtEl>
                                          <p:spTgt spid="122"/>
                                        </p:tgtEl>
                                      </p:cBhvr>
                                    </p:animEffect>
                                  </p:childTnLst>
                                </p:cTn>
                              </p:par>
                            </p:childTnLst>
                          </p:cTn>
                        </p:par>
                        <p:par>
                          <p:cTn id="48" fill="hold">
                            <p:stCondLst>
                              <p:cond delay="1500"/>
                            </p:stCondLst>
                            <p:childTnLst>
                              <p:par>
                                <p:cTn id="49" presetID="26" presetClass="emph" presetSubtype="0" repeatCount="2000" fill="hold" grpId="0" nodeType="afterEffect">
                                  <p:stCondLst>
                                    <p:cond delay="0"/>
                                  </p:stCondLst>
                                  <p:childTnLst>
                                    <p:animEffect transition="out" filter="fade">
                                      <p:cBhvr>
                                        <p:cTn id="50" dur="500" tmFilter="0, 0; .2, .5; .8, .5; 1, 0"/>
                                        <p:tgtEl>
                                          <p:spTgt spid="20"/>
                                        </p:tgtEl>
                                      </p:cBhvr>
                                    </p:animEffect>
                                    <p:animScale>
                                      <p:cBhvr>
                                        <p:cTn id="51" dur="250" autoRev="1" fill="hold"/>
                                        <p:tgtEl>
                                          <p:spTgt spid="20"/>
                                        </p:tgtEl>
                                      </p:cBhvr>
                                      <p:by x="105000" y="105000"/>
                                    </p:animScale>
                                  </p:childTnLst>
                                </p:cTn>
                              </p:par>
                            </p:childTnLst>
                          </p:cTn>
                        </p:par>
                        <p:par>
                          <p:cTn id="52" fill="hold">
                            <p:stCondLst>
                              <p:cond delay="2000"/>
                            </p:stCondLst>
                            <p:childTnLst>
                              <p:par>
                                <p:cTn id="53" presetID="22" presetClass="entr" presetSubtype="1" fill="hold" nodeType="afterEffect">
                                  <p:stCondLst>
                                    <p:cond delay="0"/>
                                  </p:stCondLst>
                                  <p:childTnLst>
                                    <p:set>
                                      <p:cBhvr>
                                        <p:cTn id="54" dur="1" fill="hold">
                                          <p:stCondLst>
                                            <p:cond delay="0"/>
                                          </p:stCondLst>
                                        </p:cTn>
                                        <p:tgtEl>
                                          <p:spTgt spid="182"/>
                                        </p:tgtEl>
                                        <p:attrNameLst>
                                          <p:attrName>style.visibility</p:attrName>
                                        </p:attrNameLst>
                                      </p:cBhvr>
                                      <p:to>
                                        <p:strVal val="visible"/>
                                      </p:to>
                                    </p:set>
                                    <p:animEffect transition="in" filter="wipe(up)">
                                      <p:cBhvr>
                                        <p:cTn id="55" dur="500"/>
                                        <p:tgtEl>
                                          <p:spTgt spid="182"/>
                                        </p:tgtEl>
                                      </p:cBhvr>
                                    </p:animEffect>
                                  </p:childTnLst>
                                </p:cTn>
                              </p:par>
                            </p:childTnLst>
                          </p:cTn>
                        </p:par>
                        <p:par>
                          <p:cTn id="56" fill="hold">
                            <p:stCondLst>
                              <p:cond delay="2500"/>
                            </p:stCondLst>
                            <p:childTnLst>
                              <p:par>
                                <p:cTn id="57" presetID="22" presetClass="entr" presetSubtype="8" fill="hold" nodeType="afterEffect">
                                  <p:stCondLst>
                                    <p:cond delay="0"/>
                                  </p:stCondLst>
                                  <p:childTnLst>
                                    <p:set>
                                      <p:cBhvr>
                                        <p:cTn id="58" dur="1" fill="hold">
                                          <p:stCondLst>
                                            <p:cond delay="0"/>
                                          </p:stCondLst>
                                        </p:cTn>
                                        <p:tgtEl>
                                          <p:spTgt spid="173"/>
                                        </p:tgtEl>
                                        <p:attrNameLst>
                                          <p:attrName>style.visibility</p:attrName>
                                        </p:attrNameLst>
                                      </p:cBhvr>
                                      <p:to>
                                        <p:strVal val="visible"/>
                                      </p:to>
                                    </p:set>
                                    <p:animEffect transition="in" filter="wipe(left)">
                                      <p:cBhvr>
                                        <p:cTn id="59" dur="500"/>
                                        <p:tgtEl>
                                          <p:spTgt spid="173"/>
                                        </p:tgtEl>
                                      </p:cBhvr>
                                    </p:animEffect>
                                  </p:childTnLst>
                                </p:cTn>
                              </p:par>
                            </p:childTnLst>
                          </p:cTn>
                        </p:par>
                        <p:par>
                          <p:cTn id="60" fill="hold">
                            <p:stCondLst>
                              <p:cond delay="3000"/>
                            </p:stCondLst>
                            <p:childTnLst>
                              <p:par>
                                <p:cTn id="61" presetID="22" presetClass="entr" presetSubtype="4" fill="hold" nodeType="afterEffect">
                                  <p:stCondLst>
                                    <p:cond delay="0"/>
                                  </p:stCondLst>
                                  <p:childTnLst>
                                    <p:set>
                                      <p:cBhvr>
                                        <p:cTn id="62" dur="1" fill="hold">
                                          <p:stCondLst>
                                            <p:cond delay="0"/>
                                          </p:stCondLst>
                                        </p:cTn>
                                        <p:tgtEl>
                                          <p:spTgt spid="179"/>
                                        </p:tgtEl>
                                        <p:attrNameLst>
                                          <p:attrName>style.visibility</p:attrName>
                                        </p:attrNameLst>
                                      </p:cBhvr>
                                      <p:to>
                                        <p:strVal val="visible"/>
                                      </p:to>
                                    </p:set>
                                    <p:animEffect transition="in" filter="wipe(down)">
                                      <p:cBhvr>
                                        <p:cTn id="63" dur="500"/>
                                        <p:tgtEl>
                                          <p:spTgt spid="179"/>
                                        </p:tgtEl>
                                      </p:cBhvr>
                                    </p:animEffect>
                                  </p:childTnLst>
                                </p:cTn>
                              </p:par>
                            </p:childTnLst>
                          </p:cTn>
                        </p:par>
                        <p:par>
                          <p:cTn id="64" fill="hold">
                            <p:stCondLst>
                              <p:cond delay="3500"/>
                            </p:stCondLst>
                            <p:childTnLst>
                              <p:par>
                                <p:cTn id="65" presetID="22" presetClass="entr" presetSubtype="8" fill="hold" nodeType="afterEffect">
                                  <p:stCondLst>
                                    <p:cond delay="0"/>
                                  </p:stCondLst>
                                  <p:childTnLst>
                                    <p:set>
                                      <p:cBhvr>
                                        <p:cTn id="66" dur="1" fill="hold">
                                          <p:stCondLst>
                                            <p:cond delay="0"/>
                                          </p:stCondLst>
                                        </p:cTn>
                                        <p:tgtEl>
                                          <p:spTgt spid="180"/>
                                        </p:tgtEl>
                                        <p:attrNameLst>
                                          <p:attrName>style.visibility</p:attrName>
                                        </p:attrNameLst>
                                      </p:cBhvr>
                                      <p:to>
                                        <p:strVal val="visible"/>
                                      </p:to>
                                    </p:set>
                                    <p:animEffect transition="in" filter="wipe(left)">
                                      <p:cBhvr>
                                        <p:cTn id="67" dur="500"/>
                                        <p:tgtEl>
                                          <p:spTgt spid="180"/>
                                        </p:tgtEl>
                                      </p:cBhvr>
                                    </p:animEffect>
                                  </p:childTnLst>
                                </p:cTn>
                              </p:par>
                            </p:childTnLst>
                          </p:cTn>
                        </p:par>
                        <p:par>
                          <p:cTn id="68" fill="hold">
                            <p:stCondLst>
                              <p:cond delay="4000"/>
                            </p:stCondLst>
                            <p:childTnLst>
                              <p:par>
                                <p:cTn id="69" presetID="22" presetClass="entr" presetSubtype="1" fill="hold"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up)">
                                      <p:cBhvr>
                                        <p:cTn id="71" dur="500"/>
                                        <p:tgtEl>
                                          <p:spTgt spid="181"/>
                                        </p:tgtEl>
                                      </p:cBhvr>
                                    </p:animEffect>
                                  </p:childTnLst>
                                </p:cTn>
                              </p:par>
                            </p:childTnLst>
                          </p:cTn>
                        </p:par>
                        <p:par>
                          <p:cTn id="72" fill="hold">
                            <p:stCondLst>
                              <p:cond delay="4500"/>
                            </p:stCondLst>
                            <p:childTnLst>
                              <p:par>
                                <p:cTn id="73" presetID="26" presetClass="emph" presetSubtype="0" repeatCount="2000" fill="hold" nodeType="afterEffect">
                                  <p:stCondLst>
                                    <p:cond delay="0"/>
                                  </p:stCondLst>
                                  <p:childTnLst>
                                    <p:animEffect transition="out" filter="fade">
                                      <p:cBhvr>
                                        <p:cTn id="74" dur="500" tmFilter="0, 0; .2, .5; .8, .5; 1, 0"/>
                                        <p:tgtEl>
                                          <p:spTgt spid="24"/>
                                        </p:tgtEl>
                                      </p:cBhvr>
                                    </p:animEffect>
                                    <p:animScale>
                                      <p:cBhvr>
                                        <p:cTn id="75" dur="250" autoRev="1" fill="hold"/>
                                        <p:tgtEl>
                                          <p:spTgt spid="24"/>
                                        </p:tgtEl>
                                      </p:cBhvr>
                                      <p:by x="105000" y="105000"/>
                                    </p:animScale>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171"/>
                                        </p:tgtEl>
                                        <p:attrNameLst>
                                          <p:attrName>style.visibility</p:attrName>
                                        </p:attrNameLst>
                                      </p:cBhvr>
                                      <p:to>
                                        <p:strVal val="visible"/>
                                      </p:to>
                                    </p:set>
                                    <p:animEffect transition="in" filter="wipe(up)">
                                      <p:cBhvr>
                                        <p:cTn id="79" dur="500"/>
                                        <p:tgtEl>
                                          <p:spTgt spid="171"/>
                                        </p:tgtEl>
                                      </p:cBhvr>
                                    </p:animEffect>
                                  </p:childTnLst>
                                </p:cTn>
                              </p:par>
                            </p:childTnLst>
                          </p:cTn>
                        </p:par>
                        <p:par>
                          <p:cTn id="80" fill="hold">
                            <p:stCondLst>
                              <p:cond delay="5500"/>
                            </p:stCondLst>
                            <p:childTnLst>
                              <p:par>
                                <p:cTn id="81" presetID="22" presetClass="entr" presetSubtype="1" fill="hold" nodeType="afterEffect">
                                  <p:stCondLst>
                                    <p:cond delay="0"/>
                                  </p:stCondLst>
                                  <p:childTnLst>
                                    <p:set>
                                      <p:cBhvr>
                                        <p:cTn id="82" dur="1" fill="hold">
                                          <p:stCondLst>
                                            <p:cond delay="0"/>
                                          </p:stCondLst>
                                        </p:cTn>
                                        <p:tgtEl>
                                          <p:spTgt spid="172"/>
                                        </p:tgtEl>
                                        <p:attrNameLst>
                                          <p:attrName>style.visibility</p:attrName>
                                        </p:attrNameLst>
                                      </p:cBhvr>
                                      <p:to>
                                        <p:strVal val="visible"/>
                                      </p:to>
                                    </p:set>
                                    <p:animEffect transition="in" filter="wipe(up)">
                                      <p:cBhvr>
                                        <p:cTn id="83" dur="500"/>
                                        <p:tgtEl>
                                          <p:spTgt spid="172"/>
                                        </p:tgtEl>
                                      </p:cBhvr>
                                    </p:animEffect>
                                  </p:childTnLst>
                                </p:cTn>
                              </p:par>
                            </p:childTnLst>
                          </p:cTn>
                        </p:par>
                        <p:par>
                          <p:cTn id="84" fill="hold">
                            <p:stCondLst>
                              <p:cond delay="6000"/>
                            </p:stCondLst>
                            <p:childTnLst>
                              <p:par>
                                <p:cTn id="85" presetID="26" presetClass="emph" presetSubtype="0" repeatCount="2000" fill="hold" nodeType="afterEffect">
                                  <p:stCondLst>
                                    <p:cond delay="0"/>
                                  </p:stCondLst>
                                  <p:childTnLst>
                                    <p:animEffect transition="out" filter="fade">
                                      <p:cBhvr>
                                        <p:cTn id="86" dur="500" tmFilter="0, 0; .2, .5; .8, .5; 1, 0"/>
                                        <p:tgtEl>
                                          <p:spTgt spid="70"/>
                                        </p:tgtEl>
                                      </p:cBhvr>
                                    </p:animEffect>
                                    <p:animScale>
                                      <p:cBhvr>
                                        <p:cTn id="87" dur="250" autoRev="1" fill="hold"/>
                                        <p:tgtEl>
                                          <p:spTgt spid="70"/>
                                        </p:tgtEl>
                                      </p:cBhvr>
                                      <p:by x="105000" y="105000"/>
                                    </p:animScale>
                                  </p:childTnLst>
                                </p:cTn>
                              </p:par>
                            </p:childTnLst>
                          </p:cTn>
                        </p:par>
                        <p:par>
                          <p:cTn id="88" fill="hold">
                            <p:stCondLst>
                              <p:cond delay="6500"/>
                            </p:stCondLst>
                            <p:childTnLst>
                              <p:par>
                                <p:cTn id="89" presetID="22" presetClass="entr" presetSubtype="1" fill="hold" nodeType="afterEffect">
                                  <p:stCondLst>
                                    <p:cond delay="0"/>
                                  </p:stCondLst>
                                  <p:childTnLst>
                                    <p:set>
                                      <p:cBhvr>
                                        <p:cTn id="90" dur="1" fill="hold">
                                          <p:stCondLst>
                                            <p:cond delay="0"/>
                                          </p:stCondLst>
                                        </p:cTn>
                                        <p:tgtEl>
                                          <p:spTgt spid="169"/>
                                        </p:tgtEl>
                                        <p:attrNameLst>
                                          <p:attrName>style.visibility</p:attrName>
                                        </p:attrNameLst>
                                      </p:cBhvr>
                                      <p:to>
                                        <p:strVal val="visible"/>
                                      </p:to>
                                    </p:set>
                                    <p:animEffect transition="in" filter="wipe(up)">
                                      <p:cBhvr>
                                        <p:cTn id="91" dur="500"/>
                                        <p:tgtEl>
                                          <p:spTgt spid="169"/>
                                        </p:tgtEl>
                                      </p:cBhvr>
                                    </p:animEffect>
                                  </p:childTnLst>
                                </p:cTn>
                              </p:par>
                            </p:childTnLst>
                          </p:cTn>
                        </p:par>
                        <p:par>
                          <p:cTn id="92" fill="hold">
                            <p:stCondLst>
                              <p:cond delay="7000"/>
                            </p:stCondLst>
                            <p:childTnLst>
                              <p:par>
                                <p:cTn id="93" presetID="22" presetClass="entr" presetSubtype="2" fill="hold" nodeType="afterEffect">
                                  <p:stCondLst>
                                    <p:cond delay="0"/>
                                  </p:stCondLst>
                                  <p:childTnLst>
                                    <p:set>
                                      <p:cBhvr>
                                        <p:cTn id="94" dur="1" fill="hold">
                                          <p:stCondLst>
                                            <p:cond delay="0"/>
                                          </p:stCondLst>
                                        </p:cTn>
                                        <p:tgtEl>
                                          <p:spTgt spid="168"/>
                                        </p:tgtEl>
                                        <p:attrNameLst>
                                          <p:attrName>style.visibility</p:attrName>
                                        </p:attrNameLst>
                                      </p:cBhvr>
                                      <p:to>
                                        <p:strVal val="visible"/>
                                      </p:to>
                                    </p:set>
                                    <p:animEffect transition="in" filter="wipe(right)">
                                      <p:cBhvr>
                                        <p:cTn id="95" dur="500"/>
                                        <p:tgtEl>
                                          <p:spTgt spid="168"/>
                                        </p:tgtEl>
                                      </p:cBhvr>
                                    </p:animEffect>
                                  </p:childTnLst>
                                </p:cTn>
                              </p:par>
                            </p:childTnLst>
                          </p:cTn>
                        </p:par>
                        <p:par>
                          <p:cTn id="96" fill="hold">
                            <p:stCondLst>
                              <p:cond delay="7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8000"/>
                            </p:stCondLst>
                            <p:childTnLst>
                              <p:par>
                                <p:cTn id="101" presetID="22" presetClass="entr" presetSubtype="2" fill="hold" nodeType="afterEffect">
                                  <p:stCondLst>
                                    <p:cond delay="0"/>
                                  </p:stCondLst>
                                  <p:childTnLst>
                                    <p:set>
                                      <p:cBhvr>
                                        <p:cTn id="102" dur="1" fill="hold">
                                          <p:stCondLst>
                                            <p:cond delay="0"/>
                                          </p:stCondLst>
                                        </p:cTn>
                                        <p:tgtEl>
                                          <p:spTgt spid="125"/>
                                        </p:tgtEl>
                                        <p:attrNameLst>
                                          <p:attrName>style.visibility</p:attrName>
                                        </p:attrNameLst>
                                      </p:cBhvr>
                                      <p:to>
                                        <p:strVal val="visible"/>
                                      </p:to>
                                    </p:set>
                                    <p:animEffect transition="in" filter="wipe(right)">
                                      <p:cBhvr>
                                        <p:cTn id="103" dur="500"/>
                                        <p:tgtEl>
                                          <p:spTgt spid="125"/>
                                        </p:tgtEl>
                                      </p:cBhvr>
                                    </p:animEffect>
                                  </p:childTnLst>
                                </p:cTn>
                              </p:par>
                            </p:childTnLst>
                          </p:cTn>
                        </p:par>
                        <p:par>
                          <p:cTn id="104" fill="hold">
                            <p:stCondLst>
                              <p:cond delay="8500"/>
                            </p:stCondLst>
                            <p:childTnLst>
                              <p:par>
                                <p:cTn id="105" presetID="22" presetClass="entr" presetSubtype="1" fill="hold" nodeType="afterEffect">
                                  <p:stCondLst>
                                    <p:cond delay="0"/>
                                  </p:stCondLst>
                                  <p:childTnLst>
                                    <p:set>
                                      <p:cBhvr>
                                        <p:cTn id="106" dur="1" fill="hold">
                                          <p:stCondLst>
                                            <p:cond delay="0"/>
                                          </p:stCondLst>
                                        </p:cTn>
                                        <p:tgtEl>
                                          <p:spTgt spid="143"/>
                                        </p:tgtEl>
                                        <p:attrNameLst>
                                          <p:attrName>style.visibility</p:attrName>
                                        </p:attrNameLst>
                                      </p:cBhvr>
                                      <p:to>
                                        <p:strVal val="visible"/>
                                      </p:to>
                                    </p:set>
                                    <p:animEffect transition="in" filter="wipe(up)">
                                      <p:cBhvr>
                                        <p:cTn id="107" dur="500"/>
                                        <p:tgtEl>
                                          <p:spTgt spid="143"/>
                                        </p:tgtEl>
                                      </p:cBhvr>
                                    </p:animEffect>
                                  </p:childTnLst>
                                </p:cTn>
                              </p:par>
                            </p:childTnLst>
                          </p:cTn>
                        </p:par>
                        <p:par>
                          <p:cTn id="108" fill="hold">
                            <p:stCondLst>
                              <p:cond delay="9000"/>
                            </p:stCondLst>
                            <p:childTnLst>
                              <p:par>
                                <p:cTn id="109" presetID="26" presetClass="emph" presetSubtype="0" repeatCount="2000" fill="hold" grpId="0" nodeType="afterEffect">
                                  <p:stCondLst>
                                    <p:cond delay="0"/>
                                  </p:stCondLst>
                                  <p:childTnLst>
                                    <p:animEffect transition="out" filter="fade">
                                      <p:cBhvr>
                                        <p:cTn id="110" dur="500" tmFilter="0, 0; .2, .5; .8, .5; 1, 0"/>
                                        <p:tgtEl>
                                          <p:spTgt spid="55"/>
                                        </p:tgtEl>
                                      </p:cBhvr>
                                    </p:animEffect>
                                    <p:animScale>
                                      <p:cBhvr>
                                        <p:cTn id="111" dur="250" autoRev="1" fill="hold"/>
                                        <p:tgtEl>
                                          <p:spTgt spid="55"/>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6" presetClass="emph" presetSubtype="0" repeatCount="indefinite" fill="hold" nodeType="clickEffect">
                                  <p:stCondLst>
                                    <p:cond delay="0"/>
                                  </p:stCondLst>
                                  <p:childTnLst>
                                    <p:animEffect transition="out" filter="fade">
                                      <p:cBhvr>
                                        <p:cTn id="115" dur="500" tmFilter="0, 0; .2, .5; .8, .5; 1, 0"/>
                                        <p:tgtEl>
                                          <p:spTgt spid="24"/>
                                        </p:tgtEl>
                                      </p:cBhvr>
                                    </p:animEffect>
                                    <p:animScale>
                                      <p:cBhvr>
                                        <p:cTn id="116" dur="250" autoRev="1" fill="hold"/>
                                        <p:tgtEl>
                                          <p:spTgt spid="24"/>
                                        </p:tgtEl>
                                      </p:cBhvr>
                                      <p:by x="105000" y="105000"/>
                                    </p:animScale>
                                  </p:childTnLst>
                                </p:cTn>
                              </p:par>
                              <p:par>
                                <p:cTn id="117" presetID="26" presetClass="emph" presetSubtype="0" repeatCount="indefinite" fill="hold" nodeType="withEffect">
                                  <p:stCondLst>
                                    <p:cond delay="0"/>
                                  </p:stCondLst>
                                  <p:childTnLst>
                                    <p:animEffect transition="out" filter="fade">
                                      <p:cBhvr>
                                        <p:cTn id="118" dur="500" tmFilter="0, 0; .2, .5; .8, .5; 1, 0"/>
                                        <p:tgtEl>
                                          <p:spTgt spid="70"/>
                                        </p:tgtEl>
                                      </p:cBhvr>
                                    </p:animEffect>
                                    <p:animScale>
                                      <p:cBhvr>
                                        <p:cTn id="119"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55" grpId="0"/>
      <p:bldP spid="52" grpId="0" bldLvl="0" animBg="1"/>
      <p:bldP spid="3"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rot="0">
            <a:off x="4030345" y="2070735"/>
            <a:ext cx="357505" cy="846455"/>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rot="0">
            <a:off x="3996055" y="4123055"/>
            <a:ext cx="357505" cy="846455"/>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rot="0">
            <a:off x="5469890" y="2070735"/>
            <a:ext cx="357505" cy="846455"/>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0">
            <a:off x="5435600" y="4123055"/>
            <a:ext cx="357505" cy="846455"/>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5292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94380"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grpSp>
        <p:nvGrpSpPr>
          <p:cNvPr id="2" name="组合 1"/>
          <p:cNvGrpSpPr/>
          <p:nvPr/>
        </p:nvGrpSpPr>
        <p:grpSpPr>
          <a:xfrm rot="0">
            <a:off x="2499995" y="2094865"/>
            <a:ext cx="357505" cy="846455"/>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0">
            <a:off x="2465705" y="4147185"/>
            <a:ext cx="357505" cy="846455"/>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23210"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grpSp>
        <p:nvGrpSpPr>
          <p:cNvPr id="17" name="组合 16"/>
          <p:cNvGrpSpPr/>
          <p:nvPr/>
        </p:nvGrpSpPr>
        <p:grpSpPr>
          <a:xfrm rot="0">
            <a:off x="3994150" y="4121785"/>
            <a:ext cx="357505" cy="846455"/>
            <a:chOff x="7853" y="6980"/>
            <a:chExt cx="676" cy="1587"/>
          </a:xfrm>
        </p:grpSpPr>
        <p:sp>
          <p:nvSpPr>
            <p:cNvPr id="18" name="矩形 17"/>
            <p:cNvSpPr/>
            <p:nvPr>
              <p:custDataLst>
                <p:tags r:id="rId6"/>
              </p:custDataLst>
            </p:nvPr>
          </p:nvSpPr>
          <p:spPr>
            <a:xfrm>
              <a:off x="7853" y="7101"/>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 name="直接连接符 20"/>
            <p:cNvCxnSpPr/>
            <p:nvPr>
              <p:custDataLst>
                <p:tags r:id="rId7"/>
              </p:custDataLst>
            </p:nvPr>
          </p:nvCxnSpPr>
          <p:spPr>
            <a:xfrm flipV="1">
              <a:off x="8067" y="6980"/>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8"/>
              </p:custDataLst>
            </p:nvPr>
          </p:nvCxnSpPr>
          <p:spPr>
            <a:xfrm>
              <a:off x="8067" y="8069"/>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0">
            <a:off x="5464810" y="2065655"/>
            <a:ext cx="357505" cy="846455"/>
            <a:chOff x="10643" y="3132"/>
            <a:chExt cx="676" cy="1587"/>
          </a:xfrm>
        </p:grpSpPr>
        <p:sp>
          <p:nvSpPr>
            <p:cNvPr id="69" name="矩形 68"/>
            <p:cNvSpPr/>
            <p:nvPr>
              <p:custDataLst>
                <p:tags r:id="rId9"/>
              </p:custDataLst>
            </p:nvPr>
          </p:nvSpPr>
          <p:spPr>
            <a:xfrm>
              <a:off x="10643" y="3253"/>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71" name="直接连接符 70"/>
            <p:cNvCxnSpPr/>
            <p:nvPr>
              <p:custDataLst>
                <p:tags r:id="rId10"/>
              </p:custDataLst>
            </p:nvPr>
          </p:nvCxnSpPr>
          <p:spPr>
            <a:xfrm flipV="1">
              <a:off x="10857" y="3132"/>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custDataLst>
                <p:tags r:id="rId11"/>
              </p:custDataLst>
            </p:nvPr>
          </p:nvCxnSpPr>
          <p:spPr>
            <a:xfrm>
              <a:off x="10857" y="4221"/>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09" name="直接连接符 108"/>
          <p:cNvCxnSpPr/>
          <p:nvPr>
            <p:custDataLst>
              <p:tags r:id="rId12"/>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13"/>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14"/>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15"/>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6"/>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764540" y="1644650"/>
            <a:ext cx="23495" cy="151892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777240" y="1671955"/>
            <a:ext cx="5076000" cy="698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39" name="文本框 138"/>
          <p:cNvSpPr txBox="1"/>
          <p:nvPr>
            <p:custDataLst>
              <p:tags r:id="rId17"/>
            </p:custDataLst>
          </p:nvPr>
        </p:nvSpPr>
        <p:spPr>
          <a:xfrm>
            <a:off x="7214870" y="649605"/>
            <a:ext cx="3654425" cy="768350"/>
          </a:xfrm>
          <a:prstGeom prst="rect">
            <a:avLst/>
          </a:prstGeom>
          <a:noFill/>
        </p:spPr>
        <p:txBody>
          <a:bodyPr wrap="square" rtlCol="0">
            <a:spAutoFit/>
          </a:bodyPr>
          <a:lstStyle/>
          <a:p>
            <a:pPr algn="ctr"/>
            <a:r>
              <a:rPr lang="zh-CN" altLang="en-US" sz="2000">
                <a:solidFill>
                  <a:schemeClr val="tx1"/>
                </a:solidFill>
                <a:latin typeface="黑体" panose="02010609060101010101" charset="-122"/>
                <a:ea typeface="黑体" panose="02010609060101010101" charset="-122"/>
              </a:rPr>
              <a:t>三相交流电的产生</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Generation of three-phase alternating current</a:t>
            </a:r>
            <a:endParaRPr lang="zh-CN" altLang="en-US" sz="1200">
              <a:solidFill>
                <a:srgbClr val="FF0000"/>
              </a:solidFill>
              <a:latin typeface="黑体" panose="02010609060101010101" charset="-122"/>
              <a:ea typeface="黑体" panose="02010609060101010101" charset="-122"/>
            </a:endParaRPr>
          </a:p>
        </p:txBody>
      </p:sp>
      <p:sp>
        <p:nvSpPr>
          <p:cNvPr id="140" name="文本框 139"/>
          <p:cNvSpPr txBox="1"/>
          <p:nvPr>
            <p:custDataLst>
              <p:tags r:id="rId18"/>
            </p:custDataLst>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9"/>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20"/>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21"/>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5766435" y="3917315"/>
            <a:ext cx="83820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V="1">
            <a:off x="6595745" y="3888105"/>
            <a:ext cx="0" cy="157226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22"/>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3"/>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24"/>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25"/>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26"/>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7"/>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8"/>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9"/>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a:off x="6583045" y="5447665"/>
            <a:ext cx="368808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V="1">
            <a:off x="10253345" y="5190490"/>
            <a:ext cx="0" cy="27114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rot="2100000">
            <a:off x="9200515" y="3825875"/>
            <a:ext cx="932180" cy="45466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2100000" flipV="1">
            <a:off x="8543290" y="3325495"/>
            <a:ext cx="799465" cy="51879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5796280" y="2856865"/>
            <a:ext cx="0" cy="105981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rot="0">
            <a:off x="4405630" y="3470910"/>
            <a:ext cx="3269615" cy="191135"/>
            <a:chOff x="7688" y="6325"/>
            <a:chExt cx="5528" cy="320"/>
          </a:xfrm>
        </p:grpSpPr>
        <p:cxnSp>
          <p:nvCxnSpPr>
            <p:cNvPr id="94" name="直接连接符 93"/>
            <p:cNvCxnSpPr/>
            <p:nvPr>
              <p:custDataLst>
                <p:tags r:id="rId30"/>
              </p:custDataLst>
            </p:nvPr>
          </p:nvCxnSpPr>
          <p:spPr>
            <a:xfrm>
              <a:off x="10157" y="6442"/>
              <a:ext cx="3059"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custDataLst>
                <p:tags r:id="rId31"/>
              </p:custDataLst>
            </p:nvPr>
          </p:nvCxnSpPr>
          <p:spPr>
            <a:xfrm>
              <a:off x="7688" y="6452"/>
              <a:ext cx="2211"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96" name="空心弧 95"/>
            <p:cNvSpPr/>
            <p:nvPr>
              <p:custDataLst>
                <p:tags r:id="rId32"/>
              </p:custDataLst>
            </p:nvPr>
          </p:nvSpPr>
          <p:spPr>
            <a:xfrm>
              <a:off x="9881" y="6325"/>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04" name="直接连接符 103"/>
          <p:cNvCxnSpPr/>
          <p:nvPr/>
        </p:nvCxnSpPr>
        <p:spPr>
          <a:xfrm flipV="1">
            <a:off x="4390390" y="3523615"/>
            <a:ext cx="0" cy="63690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5821045" y="1659890"/>
            <a:ext cx="0" cy="42354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Tree>
    <p:custDataLst>
      <p:tags r:id="rId33"/>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70"/>
                                        </p:tgtEl>
                                      </p:cBhvr>
                                    </p:animEffect>
                                    <p:animScale>
                                      <p:cBhvr>
                                        <p:cTn id="7" dur="250" autoRev="1" fill="hold"/>
                                        <p:tgtEl>
                                          <p:spTgt spid="70"/>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80"/>
                                        </p:tgtEl>
                                      </p:cBhvr>
                                    </p:animEffect>
                                    <p:animScale>
                                      <p:cBhvr>
                                        <p:cTn id="10" dur="250" autoRev="1" fill="hold"/>
                                        <p:tgtEl>
                                          <p:spTgt spid="8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left)">
                                      <p:cBhvr>
                                        <p:cTn id="27" dur="500"/>
                                        <p:tgtEl>
                                          <p:spTgt spid="134"/>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115"/>
                                        </p:tgtEl>
                                        <p:attrNameLst>
                                          <p:attrName>style.visibility</p:attrName>
                                        </p:attrNameLst>
                                      </p:cBhvr>
                                      <p:to>
                                        <p:strVal val="visible"/>
                                      </p:to>
                                    </p:set>
                                    <p:animEffect transition="in" filter="wipe(up)">
                                      <p:cBhvr>
                                        <p:cTn id="31" dur="500"/>
                                        <p:tgtEl>
                                          <p:spTgt spid="115"/>
                                        </p:tgtEl>
                                      </p:cBhvr>
                                    </p:animEffect>
                                  </p:childTnLst>
                                </p:cTn>
                              </p:par>
                            </p:childTnLst>
                          </p:cTn>
                        </p:par>
                        <p:par>
                          <p:cTn id="32" fill="hold">
                            <p:stCondLst>
                              <p:cond delay="1500"/>
                            </p:stCondLst>
                            <p:childTnLst>
                              <p:par>
                                <p:cTn id="33" presetID="26" presetClass="emph" presetSubtype="0" repeatCount="2000" fill="hold" grpId="0" nodeType="afterEffect">
                                  <p:stCondLst>
                                    <p:cond delay="0"/>
                                  </p:stCondLst>
                                  <p:childTnLst>
                                    <p:animEffect transition="out" filter="fade">
                                      <p:cBhvr>
                                        <p:cTn id="34" dur="500" tmFilter="0, 0; .2, .5; .8, .5; 1, 0"/>
                                        <p:tgtEl>
                                          <p:spTgt spid="100"/>
                                        </p:tgtEl>
                                      </p:cBhvr>
                                    </p:animEffect>
                                    <p:animScale>
                                      <p:cBhvr>
                                        <p:cTn id="35" dur="250" autoRev="1" fill="hold"/>
                                        <p:tgtEl>
                                          <p:spTgt spid="100"/>
                                        </p:tgtEl>
                                      </p:cBhvr>
                                      <p:by x="105000" y="105000"/>
                                    </p:animScale>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up)">
                                      <p:cBhvr>
                                        <p:cTn id="39" dur="500"/>
                                        <p:tgtEl>
                                          <p:spTgt spid="91"/>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000"/>
                            </p:stCondLst>
                            <p:childTnLst>
                              <p:par>
                                <p:cTn id="45" presetID="22" presetClass="entr" presetSubtype="1" fill="hold" nodeType="after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wipe(up)">
                                      <p:cBhvr>
                                        <p:cTn id="47" dur="500"/>
                                        <p:tgtEl>
                                          <p:spTgt spid="127"/>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wipe(down)">
                                      <p:cBhvr>
                                        <p:cTn id="55" dur="500"/>
                                        <p:tgtEl>
                                          <p:spTgt spid="169"/>
                                        </p:tgtEl>
                                      </p:cBhvr>
                                    </p:animEffect>
                                  </p:childTnLst>
                                </p:cTn>
                              </p:par>
                            </p:childTnLst>
                          </p:cTn>
                        </p:par>
                        <p:par>
                          <p:cTn id="56" fill="hold">
                            <p:stCondLst>
                              <p:cond delay="4500"/>
                            </p:stCondLst>
                            <p:childTnLst>
                              <p:par>
                                <p:cTn id="57" presetID="26" presetClass="emph" presetSubtype="0" repeatCount="2000" fill="hold" nodeType="afterEffect">
                                  <p:stCondLst>
                                    <p:cond delay="0"/>
                                  </p:stCondLst>
                                  <p:childTnLst>
                                    <p:animEffect transition="out" filter="fade">
                                      <p:cBhvr>
                                        <p:cTn id="58" dur="500" tmFilter="0, 0; .2, .5; .8, .5; 1, 0"/>
                                        <p:tgtEl>
                                          <p:spTgt spid="70"/>
                                        </p:tgtEl>
                                      </p:cBhvr>
                                    </p:animEffect>
                                    <p:animScale>
                                      <p:cBhvr>
                                        <p:cTn id="59" dur="250" autoRev="1" fill="hold"/>
                                        <p:tgtEl>
                                          <p:spTgt spid="70"/>
                                        </p:tgtEl>
                                      </p:cBhvr>
                                      <p:by x="105000" y="105000"/>
                                    </p:animScale>
                                  </p:childTnLst>
                                </p:cTn>
                              </p:par>
                            </p:childTnLst>
                          </p:cTn>
                        </p:par>
                        <p:par>
                          <p:cTn id="60" fill="hold">
                            <p:stCondLst>
                              <p:cond delay="5000"/>
                            </p:stCondLst>
                            <p:childTnLst>
                              <p:par>
                                <p:cTn id="61" presetID="22" presetClass="entr" presetSubtype="4" fill="hold" nodeType="afterEffect">
                                  <p:stCondLst>
                                    <p:cond delay="0"/>
                                  </p:stCondLst>
                                  <p:childTnLst>
                                    <p:set>
                                      <p:cBhvr>
                                        <p:cTn id="62" dur="1" fill="hold">
                                          <p:stCondLst>
                                            <p:cond delay="0"/>
                                          </p:stCondLst>
                                        </p:cTn>
                                        <p:tgtEl>
                                          <p:spTgt spid="172"/>
                                        </p:tgtEl>
                                        <p:attrNameLst>
                                          <p:attrName>style.visibility</p:attrName>
                                        </p:attrNameLst>
                                      </p:cBhvr>
                                      <p:to>
                                        <p:strVal val="visible"/>
                                      </p:to>
                                    </p:set>
                                    <p:animEffect transition="in" filter="wipe(down)">
                                      <p:cBhvr>
                                        <p:cTn id="63" dur="500"/>
                                        <p:tgtEl>
                                          <p:spTgt spid="172"/>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wipe(right)">
                                      <p:cBhvr>
                                        <p:cTn id="67" dur="500"/>
                                        <p:tgtEl>
                                          <p:spTgt spid="89"/>
                                        </p:tgtEl>
                                      </p:cBhvr>
                                    </p:animEffect>
                                  </p:childTnLst>
                                </p:cTn>
                              </p:par>
                            </p:childTnLst>
                          </p:cTn>
                        </p:par>
                        <p:par>
                          <p:cTn id="68" fill="hold">
                            <p:stCondLst>
                              <p:cond delay="6000"/>
                            </p:stCondLst>
                            <p:childTnLst>
                              <p:par>
                                <p:cTn id="69" presetID="26" presetClass="emph" presetSubtype="0" repeatCount="2000" fill="hold" nodeType="afterEffect">
                                  <p:stCondLst>
                                    <p:cond delay="0"/>
                                  </p:stCondLst>
                                  <p:childTnLst>
                                    <p:animEffect transition="out" filter="fade">
                                      <p:cBhvr>
                                        <p:cTn id="70" dur="500" tmFilter="0, 0; .2, .5; .8, .5; 1, 0"/>
                                        <p:tgtEl>
                                          <p:spTgt spid="80"/>
                                        </p:tgtEl>
                                      </p:cBhvr>
                                    </p:animEffect>
                                    <p:animScale>
                                      <p:cBhvr>
                                        <p:cTn id="71" dur="250" autoRev="1" fill="hold"/>
                                        <p:tgtEl>
                                          <p:spTgt spid="80"/>
                                        </p:tgtEl>
                                      </p:cBhvr>
                                      <p:by x="105000" y="105000"/>
                                    </p:animScale>
                                  </p:childTnLst>
                                </p:cTn>
                              </p:par>
                            </p:childTnLst>
                          </p:cTn>
                        </p:par>
                        <p:par>
                          <p:cTn id="72" fill="hold">
                            <p:stCondLst>
                              <p:cond delay="6500"/>
                            </p:stCondLst>
                            <p:childTnLst>
                              <p:par>
                                <p:cTn id="73" presetID="22" presetClass="entr" presetSubtype="2" fill="hold"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wipe(right)">
                                      <p:cBhvr>
                                        <p:cTn id="75" dur="500"/>
                                        <p:tgtEl>
                                          <p:spTgt spid="93"/>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wipe(up)">
                                      <p:cBhvr>
                                        <p:cTn id="79" dur="500"/>
                                        <p:tgtEl>
                                          <p:spTgt spid="104"/>
                                        </p:tgtEl>
                                      </p:cBhvr>
                                    </p:animEffect>
                                  </p:childTnLst>
                                </p:cTn>
                              </p:par>
                            </p:childTnLst>
                          </p:cTn>
                        </p:par>
                        <p:par>
                          <p:cTn id="80" fill="hold">
                            <p:stCondLst>
                              <p:cond delay="7500"/>
                            </p:stCondLst>
                            <p:childTnLst>
                              <p:par>
                                <p:cTn id="81" presetID="26" presetClass="emph" presetSubtype="0" repeatCount="2000" fill="hold" grpId="0" nodeType="afterEffect">
                                  <p:stCondLst>
                                    <p:cond delay="0"/>
                                  </p:stCondLst>
                                  <p:childTnLst>
                                    <p:animEffect transition="out" filter="fade">
                                      <p:cBhvr>
                                        <p:cTn id="82" dur="500" tmFilter="0, 0; .2, .5; .8, .5; 1, 0"/>
                                        <p:tgtEl>
                                          <p:spTgt spid="54"/>
                                        </p:tgtEl>
                                      </p:cBhvr>
                                    </p:animEffect>
                                    <p:animScale>
                                      <p:cBhvr>
                                        <p:cTn id="83" dur="250" autoRev="1" fill="hold"/>
                                        <p:tgtEl>
                                          <p:spTgt spid="54"/>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indefinite" fill="hold" nodeType="clickEffect">
                                  <p:stCondLst>
                                    <p:cond delay="0"/>
                                  </p:stCondLst>
                                  <p:childTnLst>
                                    <p:animEffect transition="out" filter="fade">
                                      <p:cBhvr>
                                        <p:cTn id="87" dur="500" tmFilter="0, 0; .2, .5; .8, .5; 1, 0"/>
                                        <p:tgtEl>
                                          <p:spTgt spid="80"/>
                                        </p:tgtEl>
                                      </p:cBhvr>
                                    </p:animEffect>
                                    <p:animScale>
                                      <p:cBhvr>
                                        <p:cTn id="88" dur="250" autoRev="1" fill="hold"/>
                                        <p:tgtEl>
                                          <p:spTgt spid="80"/>
                                        </p:tgtEl>
                                      </p:cBhvr>
                                      <p:by x="105000" y="105000"/>
                                    </p:animScale>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70"/>
                                        </p:tgtEl>
                                      </p:cBhvr>
                                    </p:animEffect>
                                    <p:animScale>
                                      <p:cBhvr>
                                        <p:cTn id="91" dur="250" autoRev="1" fill="hold"/>
                                        <p:tgtEl>
                                          <p:spTgt spid="7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2100000">
            <a:off x="9524365" y="2193925"/>
            <a:ext cx="1124585" cy="728345"/>
            <a:chOff x="8931" y="2565"/>
            <a:chExt cx="2095" cy="1464"/>
          </a:xfrm>
        </p:grpSpPr>
        <p:sp>
          <p:nvSpPr>
            <p:cNvPr id="61" name="椭圆 60"/>
            <p:cNvSpPr/>
            <p:nvPr/>
          </p:nvSpPr>
          <p:spPr>
            <a:xfrm>
              <a:off x="8974" y="2678"/>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2" name="椭圆 61"/>
            <p:cNvSpPr/>
            <p:nvPr/>
          </p:nvSpPr>
          <p:spPr>
            <a:xfrm>
              <a:off x="8974" y="2565"/>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3" name="椭圆 62"/>
            <p:cNvSpPr/>
            <p:nvPr/>
          </p:nvSpPr>
          <p:spPr>
            <a:xfrm>
              <a:off x="8931" y="2894"/>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4" name="椭圆 63"/>
            <p:cNvSpPr/>
            <p:nvPr/>
          </p:nvSpPr>
          <p:spPr>
            <a:xfrm>
              <a:off x="8931" y="3067"/>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5" name="椭圆 64"/>
            <p:cNvSpPr/>
            <p:nvPr/>
          </p:nvSpPr>
          <p:spPr>
            <a:xfrm>
              <a:off x="8931" y="3246"/>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6" name="椭圆 65"/>
            <p:cNvSpPr/>
            <p:nvPr/>
          </p:nvSpPr>
          <p:spPr>
            <a:xfrm>
              <a:off x="8931" y="2781"/>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68" name="椭圆 67"/>
            <p:cNvSpPr/>
            <p:nvPr/>
          </p:nvSpPr>
          <p:spPr>
            <a:xfrm>
              <a:off x="8974" y="3349"/>
              <a:ext cx="2052" cy="6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70" name="组合 69"/>
          <p:cNvGrpSpPr/>
          <p:nvPr/>
        </p:nvGrpSpPr>
        <p:grpSpPr>
          <a:xfrm rot="9180000">
            <a:off x="9581515" y="4445635"/>
            <a:ext cx="1042035" cy="785495"/>
            <a:chOff x="8931" y="2565"/>
            <a:chExt cx="2095" cy="1464"/>
          </a:xfrm>
        </p:grpSpPr>
        <p:sp>
          <p:nvSpPr>
            <p:cNvPr id="73" name="椭圆 72"/>
            <p:cNvSpPr/>
            <p:nvPr/>
          </p:nvSpPr>
          <p:spPr>
            <a:xfrm>
              <a:off x="8974" y="2678"/>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4" name="椭圆 73"/>
            <p:cNvSpPr/>
            <p:nvPr/>
          </p:nvSpPr>
          <p:spPr>
            <a:xfrm>
              <a:off x="8974" y="2565"/>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5" name="椭圆 74"/>
            <p:cNvSpPr/>
            <p:nvPr/>
          </p:nvSpPr>
          <p:spPr>
            <a:xfrm>
              <a:off x="8931" y="2894"/>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6" name="椭圆 75"/>
            <p:cNvSpPr/>
            <p:nvPr/>
          </p:nvSpPr>
          <p:spPr>
            <a:xfrm>
              <a:off x="8931" y="3067"/>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7" name="椭圆 76"/>
            <p:cNvSpPr/>
            <p:nvPr/>
          </p:nvSpPr>
          <p:spPr>
            <a:xfrm>
              <a:off x="8931" y="3246"/>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8" name="椭圆 77"/>
            <p:cNvSpPr/>
            <p:nvPr/>
          </p:nvSpPr>
          <p:spPr>
            <a:xfrm>
              <a:off x="8931" y="2781"/>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79" name="椭圆 78"/>
            <p:cNvSpPr/>
            <p:nvPr/>
          </p:nvSpPr>
          <p:spPr>
            <a:xfrm>
              <a:off x="8974" y="3349"/>
              <a:ext cx="2052" cy="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grpSp>
        <p:nvGrpSpPr>
          <p:cNvPr id="80" name="组合 79"/>
          <p:cNvGrpSpPr/>
          <p:nvPr/>
        </p:nvGrpSpPr>
        <p:grpSpPr>
          <a:xfrm rot="5520000">
            <a:off x="7567295" y="3131820"/>
            <a:ext cx="1042035" cy="785495"/>
            <a:chOff x="8931" y="2565"/>
            <a:chExt cx="2095" cy="1464"/>
          </a:xfrm>
        </p:grpSpPr>
        <p:sp>
          <p:nvSpPr>
            <p:cNvPr id="81" name="椭圆 80"/>
            <p:cNvSpPr/>
            <p:nvPr/>
          </p:nvSpPr>
          <p:spPr>
            <a:xfrm>
              <a:off x="8974" y="2678"/>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2" name="椭圆 81"/>
            <p:cNvSpPr/>
            <p:nvPr/>
          </p:nvSpPr>
          <p:spPr>
            <a:xfrm>
              <a:off x="8974" y="2565"/>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3" name="椭圆 82"/>
            <p:cNvSpPr/>
            <p:nvPr/>
          </p:nvSpPr>
          <p:spPr>
            <a:xfrm>
              <a:off x="8931" y="2894"/>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4" name="椭圆 83"/>
            <p:cNvSpPr/>
            <p:nvPr/>
          </p:nvSpPr>
          <p:spPr>
            <a:xfrm>
              <a:off x="8931" y="3067"/>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5" name="椭圆 84"/>
            <p:cNvSpPr/>
            <p:nvPr/>
          </p:nvSpPr>
          <p:spPr>
            <a:xfrm>
              <a:off x="8931" y="3246"/>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6" name="椭圆 85"/>
            <p:cNvSpPr/>
            <p:nvPr/>
          </p:nvSpPr>
          <p:spPr>
            <a:xfrm>
              <a:off x="8931" y="2781"/>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sp>
          <p:nvSpPr>
            <p:cNvPr id="87" name="椭圆 86"/>
            <p:cNvSpPr/>
            <p:nvPr/>
          </p:nvSpPr>
          <p:spPr>
            <a:xfrm>
              <a:off x="8974" y="3349"/>
              <a:ext cx="2052" cy="68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cxnSp>
        <p:nvCxnSpPr>
          <p:cNvPr id="121" name="直接连接符 120"/>
          <p:cNvCxnSpPr/>
          <p:nvPr/>
        </p:nvCxnSpPr>
        <p:spPr>
          <a:xfrm rot="2100000" flipH="1" flipV="1">
            <a:off x="9650095" y="2804795"/>
            <a:ext cx="0" cy="889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1"/>
            </p:custDataLst>
          </p:nvPr>
        </p:nvCxnSpPr>
        <p:spPr>
          <a:xfrm rot="2100000" flipV="1">
            <a:off x="8540115" y="3322320"/>
            <a:ext cx="799465" cy="5187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custDataLst>
              <p:tags r:id="rId2"/>
            </p:custDataLst>
          </p:nvPr>
        </p:nvCxnSpPr>
        <p:spPr>
          <a:xfrm rot="2100000">
            <a:off x="9199880" y="3827780"/>
            <a:ext cx="932180" cy="4546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605280" y="1147445"/>
            <a:ext cx="4773930" cy="4786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grpSp>
        <p:nvGrpSpPr>
          <p:cNvPr id="56" name="组合 55"/>
          <p:cNvGrpSpPr/>
          <p:nvPr/>
        </p:nvGrpSpPr>
        <p:grpSpPr>
          <a:xfrm rot="0">
            <a:off x="4030345" y="2070735"/>
            <a:ext cx="357505" cy="846455"/>
            <a:chOff x="7918" y="3132"/>
            <a:chExt cx="676" cy="1587"/>
          </a:xfrm>
        </p:grpSpPr>
        <p:sp>
          <p:nvSpPr>
            <p:cNvPr id="26" name="矩形 25"/>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27" name="直接连接符 26"/>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rot="0">
            <a:off x="3996055" y="4123055"/>
            <a:ext cx="357505" cy="846455"/>
            <a:chOff x="7853" y="6980"/>
            <a:chExt cx="676" cy="1587"/>
          </a:xfrm>
        </p:grpSpPr>
        <p:sp>
          <p:nvSpPr>
            <p:cNvPr id="29" name="矩形 2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0" name="直接连接符 2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rot="0">
            <a:off x="5469890" y="2070735"/>
            <a:ext cx="357505" cy="846455"/>
            <a:chOff x="10643" y="3132"/>
            <a:chExt cx="676" cy="1587"/>
          </a:xfrm>
        </p:grpSpPr>
        <p:sp>
          <p:nvSpPr>
            <p:cNvPr id="32" name="矩形 31"/>
            <p:cNvSpPr/>
            <p:nvPr/>
          </p:nvSpPr>
          <p:spPr>
            <a:xfrm>
              <a:off x="10643"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3" name="直接连接符 32"/>
            <p:cNvCxnSpPr/>
            <p:nvPr/>
          </p:nvCxnSpPr>
          <p:spPr>
            <a:xfrm flipV="1">
              <a:off x="10857"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10857"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rot="0">
            <a:off x="5435600" y="4123055"/>
            <a:ext cx="357505" cy="846455"/>
            <a:chOff x="10578" y="6980"/>
            <a:chExt cx="676" cy="1587"/>
          </a:xfrm>
        </p:grpSpPr>
        <p:sp>
          <p:nvSpPr>
            <p:cNvPr id="35" name="矩形 34"/>
            <p:cNvSpPr/>
            <p:nvPr/>
          </p:nvSpPr>
          <p:spPr>
            <a:xfrm>
              <a:off x="10578"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36" name="直接连接符 35"/>
            <p:cNvCxnSpPr/>
            <p:nvPr/>
          </p:nvCxnSpPr>
          <p:spPr>
            <a:xfrm flipV="1">
              <a:off x="10792"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10792"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38" name="直接连接符 37"/>
          <p:cNvCxnSpPr/>
          <p:nvPr/>
        </p:nvCxnSpPr>
        <p:spPr>
          <a:xfrm flipV="1">
            <a:off x="438721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5827395" y="164719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9310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52925" y="496951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770255" y="5397500"/>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385945" y="2893695"/>
            <a:ext cx="0" cy="64325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H="1" flipV="1">
            <a:off x="5793105" y="2853690"/>
            <a:ext cx="0" cy="105981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13055" y="3159125"/>
            <a:ext cx="1016635" cy="1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503555" y="3401695"/>
            <a:ext cx="526415" cy="76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767080" y="1647190"/>
            <a:ext cx="23495" cy="151892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flipV="1">
            <a:off x="781050" y="3410585"/>
            <a:ext cx="635" cy="19958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72150" y="3914140"/>
            <a:ext cx="83820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782185" y="2317750"/>
            <a:ext cx="766445" cy="31686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IGBT3</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3" name="文本框 52"/>
          <p:cNvSpPr txBox="1"/>
          <p:nvPr/>
        </p:nvSpPr>
        <p:spPr>
          <a:xfrm>
            <a:off x="3313430" y="2318385"/>
            <a:ext cx="805815" cy="3162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IGBT2</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4" name="文本框 53"/>
          <p:cNvSpPr txBox="1"/>
          <p:nvPr/>
        </p:nvSpPr>
        <p:spPr>
          <a:xfrm>
            <a:off x="3294380" y="4424045"/>
            <a:ext cx="732155" cy="28321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IGBT5</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55" name="文本框 54"/>
          <p:cNvSpPr txBox="1"/>
          <p:nvPr/>
        </p:nvSpPr>
        <p:spPr>
          <a:xfrm>
            <a:off x="4739640" y="4445000"/>
            <a:ext cx="767080" cy="262255"/>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IGBT6</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grpSp>
        <p:nvGrpSpPr>
          <p:cNvPr id="2" name="组合 1"/>
          <p:cNvGrpSpPr/>
          <p:nvPr/>
        </p:nvGrpSpPr>
        <p:grpSpPr>
          <a:xfrm rot="0">
            <a:off x="2499995" y="2094865"/>
            <a:ext cx="357505" cy="846455"/>
            <a:chOff x="7918" y="3132"/>
            <a:chExt cx="676" cy="1587"/>
          </a:xfrm>
        </p:grpSpPr>
        <p:sp>
          <p:nvSpPr>
            <p:cNvPr id="4" name="矩形 3"/>
            <p:cNvSpPr/>
            <p:nvPr/>
          </p:nvSpPr>
          <p:spPr>
            <a:xfrm>
              <a:off x="7918" y="3253"/>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5" name="直接连接符 4"/>
            <p:cNvCxnSpPr/>
            <p:nvPr/>
          </p:nvCxnSpPr>
          <p:spPr>
            <a:xfrm flipV="1">
              <a:off x="8132" y="3132"/>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8132" y="4221"/>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rot="0">
            <a:off x="2465705" y="4147185"/>
            <a:ext cx="357505" cy="846455"/>
            <a:chOff x="7853" y="6980"/>
            <a:chExt cx="676" cy="1587"/>
          </a:xfrm>
        </p:grpSpPr>
        <p:sp>
          <p:nvSpPr>
            <p:cNvPr id="9" name="矩形 8"/>
            <p:cNvSpPr/>
            <p:nvPr/>
          </p:nvSpPr>
          <p:spPr>
            <a:xfrm>
              <a:off x="7853" y="7101"/>
              <a:ext cx="205" cy="1421"/>
            </a:xfrm>
            <a:prstGeom prst="rect">
              <a:avLst/>
            </a:prstGeom>
            <a:solidFill>
              <a:schemeClr val="tx1"/>
            </a:solidFill>
            <a:ln w="5397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10"/>
            </a:p>
          </p:txBody>
        </p:sp>
        <p:cxnSp>
          <p:nvCxnSpPr>
            <p:cNvPr id="10" name="直接连接符 9"/>
            <p:cNvCxnSpPr/>
            <p:nvPr/>
          </p:nvCxnSpPr>
          <p:spPr>
            <a:xfrm flipV="1">
              <a:off x="8067" y="6980"/>
              <a:ext cx="462" cy="419"/>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8067" y="8069"/>
              <a:ext cx="462" cy="498"/>
            </a:xfrm>
            <a:prstGeom prst="straightConnector1">
              <a:avLst/>
            </a:prstGeom>
            <a:solidFill>
              <a:schemeClr val="tx1"/>
            </a:solidFill>
            <a:ln w="53975">
              <a:solidFill>
                <a:schemeClr val="tx1"/>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p:nvCxnSpPr>
        <p:spPr>
          <a:xfrm flipV="1">
            <a:off x="2857500" y="167132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823210" y="4993640"/>
            <a:ext cx="0" cy="4235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2841625" y="3103245"/>
            <a:ext cx="0" cy="105537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782445" y="2322195"/>
            <a:ext cx="815340" cy="31242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IGBT1</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sp>
        <p:nvSpPr>
          <p:cNvPr id="23" name="文本框 22"/>
          <p:cNvSpPr txBox="1"/>
          <p:nvPr/>
        </p:nvSpPr>
        <p:spPr>
          <a:xfrm>
            <a:off x="1731010" y="4429125"/>
            <a:ext cx="842645" cy="278130"/>
          </a:xfrm>
          <a:prstGeom prst="rect">
            <a:avLst/>
          </a:prstGeom>
          <a:noFill/>
          <a:ln w="9525">
            <a:noFill/>
          </a:ln>
        </p:spPr>
        <p:txBody>
          <a:bodyPr wrap="square">
            <a:noAutofit/>
          </a:bodyPr>
          <a:lstStyle/>
          <a:p>
            <a:pPr indent="0"/>
            <a:r>
              <a:rPr lang="en-US" b="0">
                <a:solidFill>
                  <a:srgbClr val="FF0000"/>
                </a:solidFill>
                <a:latin typeface="Calibri" panose="020F0502020204030204" charset="0"/>
                <a:ea typeface="宋体" panose="02010600030101010101" pitchFamily="2" charset="-122"/>
                <a:cs typeface="Times New Roman" panose="02020603050405020304" charset="0"/>
              </a:rPr>
              <a:t>IGBT4</a:t>
            </a:r>
            <a:r>
              <a:rPr lang="en-US" b="0">
                <a:latin typeface="Calibri" panose="020F0502020204030204" charset="0"/>
                <a:ea typeface="宋体" panose="02010600030101010101" pitchFamily="2" charset="-122"/>
                <a:cs typeface="Times New Roman" panose="02020603050405020304" charset="0"/>
              </a:rPr>
              <a:t> </a:t>
            </a:r>
            <a:endParaRPr lang="en-US" altLang="en-US" b="0">
              <a:latin typeface="Calibri" panose="020F0502020204030204" charset="0"/>
              <a:ea typeface="宋体" panose="02010600030101010101" pitchFamily="2" charset="-122"/>
              <a:cs typeface="Times New Roman" panose="02020603050405020304" charset="0"/>
            </a:endParaRPr>
          </a:p>
        </p:txBody>
      </p:sp>
      <p:cxnSp>
        <p:nvCxnSpPr>
          <p:cNvPr id="92" name="直接连接符 91"/>
          <p:cNvCxnSpPr/>
          <p:nvPr/>
        </p:nvCxnSpPr>
        <p:spPr>
          <a:xfrm flipV="1">
            <a:off x="6602730" y="3885565"/>
            <a:ext cx="0" cy="157226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336030" y="2806065"/>
            <a:ext cx="340360" cy="368300"/>
          </a:xfrm>
          <a:prstGeom prst="rect">
            <a:avLst/>
          </a:prstGeom>
          <a:noFill/>
        </p:spPr>
        <p:txBody>
          <a:bodyPr wrap="square" rtlCol="0">
            <a:spAutoFit/>
          </a:bodyPr>
          <a:p>
            <a:r>
              <a:rPr lang="en-US" altLang="zh-CN">
                <a:solidFill>
                  <a:srgbClr val="FF0000"/>
                </a:solidFill>
              </a:rPr>
              <a:t>U</a:t>
            </a:r>
            <a:endParaRPr lang="en-US" altLang="zh-CN">
              <a:solidFill>
                <a:srgbClr val="FF0000"/>
              </a:solidFill>
            </a:endParaRPr>
          </a:p>
        </p:txBody>
      </p:sp>
      <p:sp>
        <p:nvSpPr>
          <p:cNvPr id="13" name="文本框 12"/>
          <p:cNvSpPr txBox="1"/>
          <p:nvPr/>
        </p:nvSpPr>
        <p:spPr>
          <a:xfrm>
            <a:off x="6338570" y="3220085"/>
            <a:ext cx="318770" cy="368300"/>
          </a:xfrm>
          <a:prstGeom prst="rect">
            <a:avLst/>
          </a:prstGeom>
          <a:noFill/>
        </p:spPr>
        <p:txBody>
          <a:bodyPr wrap="square" rtlCol="0">
            <a:spAutoFit/>
          </a:bodyPr>
          <a:p>
            <a:r>
              <a:rPr lang="en-US" altLang="zh-CN">
                <a:solidFill>
                  <a:srgbClr val="FF0000"/>
                </a:solidFill>
              </a:rPr>
              <a:t>V</a:t>
            </a:r>
            <a:endParaRPr lang="en-US" altLang="zh-CN">
              <a:solidFill>
                <a:srgbClr val="FF0000"/>
              </a:solidFill>
            </a:endParaRPr>
          </a:p>
        </p:txBody>
      </p:sp>
      <p:sp>
        <p:nvSpPr>
          <p:cNvPr id="15" name="文本框 14"/>
          <p:cNvSpPr txBox="1"/>
          <p:nvPr/>
        </p:nvSpPr>
        <p:spPr>
          <a:xfrm>
            <a:off x="6329680" y="3569335"/>
            <a:ext cx="368300" cy="368300"/>
          </a:xfrm>
          <a:prstGeom prst="rect">
            <a:avLst/>
          </a:prstGeom>
          <a:noFill/>
        </p:spPr>
        <p:txBody>
          <a:bodyPr wrap="square" rtlCol="0">
            <a:spAutoFit/>
          </a:bodyPr>
          <a:p>
            <a:r>
              <a:rPr lang="en-US" altLang="zh-CN">
                <a:solidFill>
                  <a:srgbClr val="FF0000"/>
                </a:solidFill>
              </a:rPr>
              <a:t>W</a:t>
            </a:r>
            <a:endParaRPr lang="en-US" altLang="zh-CN">
              <a:solidFill>
                <a:srgbClr val="FF0000"/>
              </a:solidFill>
            </a:endParaRPr>
          </a:p>
        </p:txBody>
      </p:sp>
      <p:grpSp>
        <p:nvGrpSpPr>
          <p:cNvPr id="133" name="组合 132"/>
          <p:cNvGrpSpPr/>
          <p:nvPr/>
        </p:nvGrpSpPr>
        <p:grpSpPr>
          <a:xfrm rot="0">
            <a:off x="4402455" y="3467735"/>
            <a:ext cx="3269615" cy="191135"/>
            <a:chOff x="7688" y="6325"/>
            <a:chExt cx="5528" cy="320"/>
          </a:xfrm>
        </p:grpSpPr>
        <p:cxnSp>
          <p:nvCxnSpPr>
            <p:cNvPr id="105" name="直接连接符 104"/>
            <p:cNvCxnSpPr/>
            <p:nvPr>
              <p:custDataLst>
                <p:tags r:id="rId3"/>
              </p:custDataLst>
            </p:nvPr>
          </p:nvCxnSpPr>
          <p:spPr>
            <a:xfrm>
              <a:off x="10157" y="6442"/>
              <a:ext cx="3059"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custDataLst>
                <p:tags r:id="rId4"/>
              </p:custDataLst>
            </p:nvPr>
          </p:nvCxnSpPr>
          <p:spPr>
            <a:xfrm>
              <a:off x="7688" y="6452"/>
              <a:ext cx="2211"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7" name="空心弧 106"/>
            <p:cNvSpPr/>
            <p:nvPr>
              <p:custDataLst>
                <p:tags r:id="rId5"/>
              </p:custDataLst>
            </p:nvPr>
          </p:nvSpPr>
          <p:spPr>
            <a:xfrm>
              <a:off x="9881" y="6325"/>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grpSp>
        <p:nvGrpSpPr>
          <p:cNvPr id="17" name="组合 16"/>
          <p:cNvGrpSpPr/>
          <p:nvPr/>
        </p:nvGrpSpPr>
        <p:grpSpPr>
          <a:xfrm rot="0">
            <a:off x="2460625" y="4154805"/>
            <a:ext cx="357505" cy="846455"/>
            <a:chOff x="7853" y="6980"/>
            <a:chExt cx="676" cy="1587"/>
          </a:xfrm>
        </p:grpSpPr>
        <p:sp>
          <p:nvSpPr>
            <p:cNvPr id="18" name="矩形 17"/>
            <p:cNvSpPr/>
            <p:nvPr>
              <p:custDataLst>
                <p:tags r:id="rId6"/>
              </p:custDataLst>
            </p:nvPr>
          </p:nvSpPr>
          <p:spPr>
            <a:xfrm>
              <a:off x="7853" y="7101"/>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21" name="直接连接符 20"/>
            <p:cNvCxnSpPr/>
            <p:nvPr>
              <p:custDataLst>
                <p:tags r:id="rId7"/>
              </p:custDataLst>
            </p:nvPr>
          </p:nvCxnSpPr>
          <p:spPr>
            <a:xfrm flipV="1">
              <a:off x="8067" y="6980"/>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custDataLst>
                <p:tags r:id="rId8"/>
              </p:custDataLst>
            </p:nvPr>
          </p:nvCxnSpPr>
          <p:spPr>
            <a:xfrm>
              <a:off x="8067" y="8069"/>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0">
            <a:off x="4031615" y="2073910"/>
            <a:ext cx="357505" cy="846455"/>
            <a:chOff x="10643" y="3132"/>
            <a:chExt cx="676" cy="1587"/>
          </a:xfrm>
        </p:grpSpPr>
        <p:sp>
          <p:nvSpPr>
            <p:cNvPr id="69" name="矩形 68"/>
            <p:cNvSpPr/>
            <p:nvPr>
              <p:custDataLst>
                <p:tags r:id="rId9"/>
              </p:custDataLst>
            </p:nvPr>
          </p:nvSpPr>
          <p:spPr>
            <a:xfrm>
              <a:off x="10643" y="3253"/>
              <a:ext cx="205" cy="1421"/>
            </a:xfrm>
            <a:prstGeom prst="rect">
              <a:avLst/>
            </a:prstGeom>
            <a:solidFill>
              <a:schemeClr val="tx1"/>
            </a:solidFill>
            <a:ln w="539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10"/>
            </a:p>
          </p:txBody>
        </p:sp>
        <p:cxnSp>
          <p:nvCxnSpPr>
            <p:cNvPr id="71" name="直接连接符 70"/>
            <p:cNvCxnSpPr/>
            <p:nvPr>
              <p:custDataLst>
                <p:tags r:id="rId10"/>
              </p:custDataLst>
            </p:nvPr>
          </p:nvCxnSpPr>
          <p:spPr>
            <a:xfrm flipV="1">
              <a:off x="10857" y="3132"/>
              <a:ext cx="462" cy="419"/>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custDataLst>
                <p:tags r:id="rId11"/>
              </p:custDataLst>
            </p:nvPr>
          </p:nvCxnSpPr>
          <p:spPr>
            <a:xfrm>
              <a:off x="10857" y="4221"/>
              <a:ext cx="462" cy="498"/>
            </a:xfrm>
            <a:prstGeom prst="straightConnector1">
              <a:avLst/>
            </a:prstGeom>
            <a:solidFill>
              <a:schemeClr val="tx1"/>
            </a:solidFill>
            <a:ln w="5397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grpSp>
      <p:cxnSp>
        <p:nvCxnSpPr>
          <p:cNvPr id="109" name="直接连接符 108"/>
          <p:cNvCxnSpPr/>
          <p:nvPr>
            <p:custDataLst>
              <p:tags r:id="rId12"/>
            </p:custDataLst>
          </p:nvPr>
        </p:nvCxnSpPr>
        <p:spPr>
          <a:xfrm>
            <a:off x="4345305" y="540258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13"/>
            </p:custDataLst>
          </p:nvPr>
        </p:nvCxnSpPr>
        <p:spPr>
          <a:xfrm>
            <a:off x="2832735" y="5396865"/>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custDataLst>
              <p:tags r:id="rId14"/>
            </p:custDataLst>
          </p:nvPr>
        </p:nvCxnSpPr>
        <p:spPr>
          <a:xfrm>
            <a:off x="798830" y="1671955"/>
            <a:ext cx="207899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15"/>
            </p:custDataLst>
          </p:nvPr>
        </p:nvCxnSpPr>
        <p:spPr>
          <a:xfrm>
            <a:off x="4373880" y="1667510"/>
            <a:ext cx="147510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custDataLst>
              <p:tags r:id="rId16"/>
            </p:custDataLst>
          </p:nvPr>
        </p:nvCxnSpPr>
        <p:spPr>
          <a:xfrm>
            <a:off x="2861945" y="1671320"/>
            <a:ext cx="1542415"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V="1">
            <a:off x="764540" y="1644650"/>
            <a:ext cx="23495" cy="151892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V="1">
            <a:off x="777240" y="1669415"/>
            <a:ext cx="3631565"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39" name="文本框 138"/>
          <p:cNvSpPr txBox="1"/>
          <p:nvPr>
            <p:custDataLst>
              <p:tags r:id="rId17"/>
            </p:custDataLst>
          </p:nvPr>
        </p:nvSpPr>
        <p:spPr>
          <a:xfrm>
            <a:off x="7214870" y="649605"/>
            <a:ext cx="3654425" cy="768350"/>
          </a:xfrm>
          <a:prstGeom prst="rect">
            <a:avLst/>
          </a:prstGeom>
          <a:noFill/>
        </p:spPr>
        <p:txBody>
          <a:bodyPr wrap="square" rtlCol="0">
            <a:spAutoFit/>
          </a:bodyPr>
          <a:lstStyle/>
          <a:p>
            <a:pPr algn="ctr"/>
            <a:r>
              <a:rPr lang="zh-CN" altLang="en-US" sz="2000">
                <a:solidFill>
                  <a:schemeClr val="tx1"/>
                </a:solidFill>
                <a:latin typeface="黑体" panose="02010609060101010101" charset="-122"/>
                <a:ea typeface="黑体" panose="02010609060101010101" charset="-122"/>
              </a:rPr>
              <a:t>三相交流电的产生</a:t>
            </a:r>
            <a:endParaRPr lang="zh-CN" altLang="en-US" sz="2000">
              <a:solidFill>
                <a:schemeClr val="tx1"/>
              </a:solidFill>
              <a:latin typeface="黑体" panose="02010609060101010101" charset="-122"/>
              <a:ea typeface="黑体" panose="02010609060101010101" charset="-122"/>
            </a:endParaRPr>
          </a:p>
          <a:p>
            <a:pPr algn="ctr"/>
            <a:r>
              <a:rPr lang="zh-CN" altLang="en-US" sz="1200">
                <a:solidFill>
                  <a:srgbClr val="FF0000"/>
                </a:solidFill>
                <a:latin typeface="黑体" panose="02010609060101010101" charset="-122"/>
                <a:ea typeface="黑体" panose="02010609060101010101" charset="-122"/>
              </a:rPr>
              <a:t>Generation of three-phase alternating current</a:t>
            </a:r>
            <a:endParaRPr lang="zh-CN" altLang="en-US" sz="1200">
              <a:solidFill>
                <a:srgbClr val="FF0000"/>
              </a:solidFill>
              <a:latin typeface="黑体" panose="02010609060101010101" charset="-122"/>
              <a:ea typeface="黑体" panose="02010609060101010101" charset="-122"/>
            </a:endParaRPr>
          </a:p>
        </p:txBody>
      </p:sp>
      <p:sp>
        <p:nvSpPr>
          <p:cNvPr id="140" name="文本框 139"/>
          <p:cNvSpPr txBox="1"/>
          <p:nvPr>
            <p:custDataLst>
              <p:tags r:id="rId18"/>
            </p:custDataLst>
          </p:nvPr>
        </p:nvSpPr>
        <p:spPr>
          <a:xfrm>
            <a:off x="3996055" y="598805"/>
            <a:ext cx="1130935" cy="583565"/>
          </a:xfrm>
          <a:prstGeom prst="rect">
            <a:avLst/>
          </a:prstGeom>
          <a:noFill/>
          <a:ln w="9525">
            <a:noFill/>
          </a:ln>
        </p:spPr>
        <p:txBody>
          <a:bodyPr wrap="square">
            <a:spAutoFit/>
          </a:bodyPr>
          <a:lstStyle/>
          <a:p>
            <a:pPr indent="0" algn="ctr"/>
            <a:r>
              <a:rPr lang="zh-CN" altLang="en-US" b="1">
                <a:solidFill>
                  <a:schemeClr val="tx1"/>
                </a:solidFill>
                <a:latin typeface="黑体" panose="02010609060101010101" charset="-122"/>
                <a:ea typeface="黑体" panose="02010609060101010101" charset="-122"/>
                <a:cs typeface="Times New Roman" panose="02020603050405020304" charset="0"/>
              </a:rPr>
              <a:t>逆变器</a:t>
            </a:r>
            <a:endParaRPr lang="zh-CN" altLang="en-US" b="1">
              <a:solidFill>
                <a:schemeClr val="tx1"/>
              </a:solidFill>
              <a:latin typeface="黑体" panose="02010609060101010101" charset="-122"/>
              <a:ea typeface="黑体" panose="02010609060101010101" charset="-122"/>
              <a:cs typeface="Times New Roman" panose="02020603050405020304" charset="0"/>
            </a:endParaRPr>
          </a:p>
          <a:p>
            <a:pPr indent="0" algn="ctr"/>
            <a:r>
              <a:rPr lang="zh-CN" altLang="en-US" sz="1400" b="1">
                <a:solidFill>
                  <a:srgbClr val="FF0000"/>
                </a:solidFill>
                <a:latin typeface="黑体" panose="02010609060101010101" charset="-122"/>
                <a:ea typeface="黑体" panose="02010609060101010101" charset="-122"/>
                <a:cs typeface="Times New Roman" panose="02020603050405020304" charset="0"/>
              </a:rPr>
              <a:t>inverter</a:t>
            </a:r>
            <a:endParaRPr lang="zh-CN" altLang="en-US" sz="1400" b="1">
              <a:solidFill>
                <a:srgbClr val="FF0000"/>
              </a:solidFill>
              <a:latin typeface="黑体" panose="02010609060101010101" charset="-122"/>
              <a:ea typeface="黑体" panose="02010609060101010101" charset="-122"/>
              <a:cs typeface="Times New Roman" panose="02020603050405020304" charset="0"/>
            </a:endParaRPr>
          </a:p>
        </p:txBody>
      </p:sp>
      <p:cxnSp>
        <p:nvCxnSpPr>
          <p:cNvPr id="124" name="直接连接符 123"/>
          <p:cNvCxnSpPr/>
          <p:nvPr>
            <p:custDataLst>
              <p:tags r:id="rId19"/>
            </p:custDataLst>
          </p:nvPr>
        </p:nvCxnSpPr>
        <p:spPr>
          <a:xfrm flipV="1">
            <a:off x="2842260" y="2908300"/>
            <a:ext cx="0" cy="23939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20"/>
            </p:custDataLst>
          </p:nvPr>
        </p:nvCxnSpPr>
        <p:spPr>
          <a:xfrm flipV="1">
            <a:off x="4387215" y="3510915"/>
            <a:ext cx="0" cy="63690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custDataLst>
              <p:tags r:id="rId21"/>
            </p:custDataLst>
          </p:nvPr>
        </p:nvCxnSpPr>
        <p:spPr>
          <a:xfrm flipH="1" flipV="1">
            <a:off x="5793105" y="3889375"/>
            <a:ext cx="0" cy="27051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132" name="组合 131"/>
          <p:cNvGrpSpPr/>
          <p:nvPr/>
        </p:nvGrpSpPr>
        <p:grpSpPr>
          <a:xfrm rot="0">
            <a:off x="2840355" y="3041650"/>
            <a:ext cx="3838575" cy="200025"/>
            <a:chOff x="5069" y="5514"/>
            <a:chExt cx="6490" cy="335"/>
          </a:xfrm>
        </p:grpSpPr>
        <p:cxnSp>
          <p:nvCxnSpPr>
            <p:cNvPr id="72" name="直接连接符 71"/>
            <p:cNvCxnSpPr/>
            <p:nvPr>
              <p:custDataLst>
                <p:tags r:id="rId22"/>
              </p:custDataLst>
            </p:nvPr>
          </p:nvCxnSpPr>
          <p:spPr>
            <a:xfrm>
              <a:off x="5069" y="5654"/>
              <a:ext cx="2463"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3"/>
              </p:custDataLst>
            </p:nvPr>
          </p:nvCxnSpPr>
          <p:spPr>
            <a:xfrm>
              <a:off x="7747" y="5654"/>
              <a:ext cx="215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custDataLst>
                <p:tags r:id="rId24"/>
              </p:custDataLst>
            </p:nvPr>
          </p:nvCxnSpPr>
          <p:spPr>
            <a:xfrm>
              <a:off x="10157" y="5646"/>
              <a:ext cx="1402"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102" name="空心弧 101"/>
            <p:cNvSpPr/>
            <p:nvPr>
              <p:custDataLst>
                <p:tags r:id="rId25"/>
              </p:custDataLst>
            </p:nvPr>
          </p:nvSpPr>
          <p:spPr>
            <a:xfrm>
              <a:off x="9883" y="5529"/>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03" name="空心弧 102"/>
            <p:cNvSpPr/>
            <p:nvPr>
              <p:custDataLst>
                <p:tags r:id="rId26"/>
              </p:custDataLst>
            </p:nvPr>
          </p:nvSpPr>
          <p:spPr>
            <a:xfrm>
              <a:off x="7502" y="5514"/>
              <a:ext cx="321" cy="320"/>
            </a:xfrm>
            <a:prstGeom prst="blockArc">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16" name="直接连接符 115"/>
          <p:cNvCxnSpPr/>
          <p:nvPr/>
        </p:nvCxnSpPr>
        <p:spPr>
          <a:xfrm flipV="1">
            <a:off x="6689090" y="1757680"/>
            <a:ext cx="0" cy="138747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664960" y="178625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27"/>
            </p:custDataLst>
          </p:nvPr>
        </p:nvCxnSpPr>
        <p:spPr>
          <a:xfrm flipV="1">
            <a:off x="10335895" y="1759585"/>
            <a:ext cx="0" cy="50400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custDataLst>
              <p:tags r:id="rId28"/>
            </p:custDataLst>
          </p:nvPr>
        </p:nvCxnSpPr>
        <p:spPr>
          <a:xfrm>
            <a:off x="6579235" y="5451475"/>
            <a:ext cx="3688080" cy="0"/>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custDataLst>
              <p:tags r:id="rId29"/>
            </p:custDataLst>
          </p:nvPr>
        </p:nvCxnSpPr>
        <p:spPr>
          <a:xfrm flipV="1">
            <a:off x="10249535" y="5194935"/>
            <a:ext cx="0" cy="271145"/>
          </a:xfrm>
          <a:prstGeom prst="line">
            <a:avLst/>
          </a:prstGeom>
          <a:solidFill>
            <a:schemeClr val="tx1"/>
          </a:solidFill>
          <a:ln w="53975">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2100000" flipV="1">
            <a:off x="8543290" y="3325495"/>
            <a:ext cx="799465" cy="51879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rot="0">
            <a:off x="4405630" y="3470910"/>
            <a:ext cx="3269615" cy="191135"/>
            <a:chOff x="7688" y="6325"/>
            <a:chExt cx="5528" cy="320"/>
          </a:xfrm>
        </p:grpSpPr>
        <p:cxnSp>
          <p:nvCxnSpPr>
            <p:cNvPr id="94" name="直接连接符 93"/>
            <p:cNvCxnSpPr/>
            <p:nvPr>
              <p:custDataLst>
                <p:tags r:id="rId30"/>
              </p:custDataLst>
            </p:nvPr>
          </p:nvCxnSpPr>
          <p:spPr>
            <a:xfrm>
              <a:off x="10157" y="6442"/>
              <a:ext cx="3059"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custDataLst>
                <p:tags r:id="rId31"/>
              </p:custDataLst>
            </p:nvPr>
          </p:nvCxnSpPr>
          <p:spPr>
            <a:xfrm>
              <a:off x="7688" y="6452"/>
              <a:ext cx="2211"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96" name="空心弧 95"/>
            <p:cNvSpPr/>
            <p:nvPr>
              <p:custDataLst>
                <p:tags r:id="rId32"/>
              </p:custDataLst>
            </p:nvPr>
          </p:nvSpPr>
          <p:spPr>
            <a:xfrm>
              <a:off x="9881" y="6325"/>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67" name="直接连接符 66"/>
          <p:cNvCxnSpPr/>
          <p:nvPr/>
        </p:nvCxnSpPr>
        <p:spPr>
          <a:xfrm rot="2100000" flipH="1" flipV="1">
            <a:off x="9643745" y="2807970"/>
            <a:ext cx="0" cy="88900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390390" y="1650365"/>
            <a:ext cx="0" cy="42354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9120" y="2896870"/>
            <a:ext cx="0" cy="64325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V="1">
            <a:off x="2835275" y="3106420"/>
            <a:ext cx="0" cy="105537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grpSp>
        <p:nvGrpSpPr>
          <p:cNvPr id="119" name="组合 118"/>
          <p:cNvGrpSpPr/>
          <p:nvPr/>
        </p:nvGrpSpPr>
        <p:grpSpPr>
          <a:xfrm rot="0">
            <a:off x="2834005" y="3044825"/>
            <a:ext cx="3838575" cy="200025"/>
            <a:chOff x="5069" y="5514"/>
            <a:chExt cx="6490" cy="335"/>
          </a:xfrm>
        </p:grpSpPr>
        <p:cxnSp>
          <p:nvCxnSpPr>
            <p:cNvPr id="120" name="直接连接符 119"/>
            <p:cNvCxnSpPr/>
            <p:nvPr>
              <p:custDataLst>
                <p:tags r:id="rId33"/>
              </p:custDataLst>
            </p:nvPr>
          </p:nvCxnSpPr>
          <p:spPr>
            <a:xfrm>
              <a:off x="5069" y="5654"/>
              <a:ext cx="2463"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custDataLst>
                <p:tags r:id="rId34"/>
              </p:custDataLst>
            </p:nvPr>
          </p:nvCxnSpPr>
          <p:spPr>
            <a:xfrm>
              <a:off x="7747" y="5654"/>
              <a:ext cx="215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custDataLst>
                <p:tags r:id="rId35"/>
              </p:custDataLst>
            </p:nvPr>
          </p:nvCxnSpPr>
          <p:spPr>
            <a:xfrm>
              <a:off x="10157" y="5646"/>
              <a:ext cx="1402"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126" name="空心弧 125"/>
            <p:cNvSpPr/>
            <p:nvPr>
              <p:custDataLst>
                <p:tags r:id="rId36"/>
              </p:custDataLst>
            </p:nvPr>
          </p:nvSpPr>
          <p:spPr>
            <a:xfrm>
              <a:off x="9883" y="5529"/>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28" name="空心弧 127"/>
            <p:cNvSpPr/>
            <p:nvPr>
              <p:custDataLst>
                <p:tags r:id="rId37"/>
              </p:custDataLst>
            </p:nvPr>
          </p:nvSpPr>
          <p:spPr>
            <a:xfrm>
              <a:off x="7502" y="5514"/>
              <a:ext cx="321" cy="320"/>
            </a:xfrm>
            <a:prstGeom prst="blockArc">
              <a:avLst/>
            </a:prstGeom>
            <a:solidFill>
              <a:schemeClr val="accent3"/>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grpSp>
      <p:cxnSp>
        <p:nvCxnSpPr>
          <p:cNvPr id="129" name="直接连接符 128"/>
          <p:cNvCxnSpPr/>
          <p:nvPr/>
        </p:nvCxnSpPr>
        <p:spPr>
          <a:xfrm flipV="1">
            <a:off x="6682740" y="1760855"/>
            <a:ext cx="0" cy="1387475"/>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6658610" y="1789430"/>
            <a:ext cx="3688080" cy="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flipV="1">
            <a:off x="10329545" y="1762760"/>
            <a:ext cx="0" cy="504000"/>
          </a:xfrm>
          <a:prstGeom prst="line">
            <a:avLst/>
          </a:prstGeom>
          <a:solidFill>
            <a:schemeClr val="tx1"/>
          </a:solidFill>
          <a:ln w="53975">
            <a:solidFill>
              <a:srgbClr val="FF0000"/>
            </a:solidFill>
            <a:miter lim="800000"/>
          </a:ln>
        </p:spPr>
        <p:style>
          <a:lnRef idx="1">
            <a:schemeClr val="accent1"/>
          </a:lnRef>
          <a:fillRef idx="0">
            <a:schemeClr val="accent1"/>
          </a:fillRef>
          <a:effectRef idx="0">
            <a:schemeClr val="accent1"/>
          </a:effectRef>
          <a:fontRef idx="minor">
            <a:schemeClr val="tx1"/>
          </a:fontRef>
        </p:style>
      </p:cxnSp>
    </p:spTree>
    <p:custDataLst>
      <p:tags r:id="rId38"/>
    </p:custDataLst>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80"/>
                                        </p:tgtEl>
                                      </p:cBhvr>
                                    </p:animEffect>
                                    <p:animScale>
                                      <p:cBhvr>
                                        <p:cTn id="7" dur="250" autoRev="1" fill="hold"/>
                                        <p:tgtEl>
                                          <p:spTgt spid="80"/>
                                        </p:tgtEl>
                                      </p:cBhvr>
                                      <p:by x="105000" y="105000"/>
                                    </p:animScale>
                                  </p:childTnLst>
                                </p:cTn>
                              </p:par>
                              <p:par>
                                <p:cTn id="8" presetID="26" presetClass="emph" presetSubtype="0" repeatCount="3000" fill="hold" nodeType="withEffect">
                                  <p:stCondLst>
                                    <p:cond delay="0"/>
                                  </p:stCondLst>
                                  <p:childTnLst>
                                    <p:animEffect transition="out" filter="fade">
                                      <p:cBhvr>
                                        <p:cTn id="9" dur="500" tmFilter="0, 0; .2, .5; .8, .5; 1, 0"/>
                                        <p:tgtEl>
                                          <p:spTgt spid="24"/>
                                        </p:tgtEl>
                                      </p:cBhvr>
                                    </p:animEffect>
                                    <p:animScale>
                                      <p:cBhvr>
                                        <p:cTn id="10" dur="250" autoRev="1" fill="hold"/>
                                        <p:tgtEl>
                                          <p:spTgt spid="24"/>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wipe(down)">
                                      <p:cBhvr>
                                        <p:cTn id="23" dur="500"/>
                                        <p:tgtEl>
                                          <p:spTgt spid="11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wipe(left)">
                                      <p:cBhvr>
                                        <p:cTn id="27" dur="500"/>
                                        <p:tgtEl>
                                          <p:spTgt spid="134"/>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wipe(up)">
                                      <p:cBhvr>
                                        <p:cTn id="31" dur="500"/>
                                        <p:tgtEl>
                                          <p:spTgt spid="97"/>
                                        </p:tgtEl>
                                      </p:cBhvr>
                                    </p:animEffect>
                                  </p:childTnLst>
                                </p:cTn>
                              </p:par>
                            </p:childTnLst>
                          </p:cTn>
                        </p:par>
                        <p:par>
                          <p:cTn id="32" fill="hold">
                            <p:stCondLst>
                              <p:cond delay="1500"/>
                            </p:stCondLst>
                            <p:childTnLst>
                              <p:par>
                                <p:cTn id="33" presetID="26" presetClass="emph" presetSubtype="0" repeatCount="2000" fill="hold" grpId="0" nodeType="afterEffect">
                                  <p:stCondLst>
                                    <p:cond delay="0"/>
                                  </p:stCondLst>
                                  <p:childTnLst>
                                    <p:animEffect transition="out" filter="fade">
                                      <p:cBhvr>
                                        <p:cTn id="34" dur="500" tmFilter="0, 0; .2, .5; .8, .5; 1, 0"/>
                                        <p:tgtEl>
                                          <p:spTgt spid="53"/>
                                        </p:tgtEl>
                                      </p:cBhvr>
                                    </p:animEffect>
                                    <p:animScale>
                                      <p:cBhvr>
                                        <p:cTn id="35" dur="250" autoRev="1" fill="hold"/>
                                        <p:tgtEl>
                                          <p:spTgt spid="53"/>
                                        </p:tgtEl>
                                      </p:cBhvr>
                                      <p:by x="105000" y="105000"/>
                                    </p:animScale>
                                  </p:childTnLst>
                                </p:cTn>
                              </p:par>
                            </p:childTnLst>
                          </p:cTn>
                        </p:par>
                        <p:par>
                          <p:cTn id="36" fill="hold">
                            <p:stCondLst>
                              <p:cond delay="2000"/>
                            </p:stCondLst>
                            <p:childTnLst>
                              <p:par>
                                <p:cTn id="37" presetID="22" presetClass="entr" presetSubtype="1"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up)">
                                      <p:cBhvr>
                                        <p:cTn id="39" dur="500"/>
                                        <p:tgtEl>
                                          <p:spTgt spid="98"/>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wipe(left)">
                                      <p:cBhvr>
                                        <p:cTn id="43" dur="500"/>
                                        <p:tgtEl>
                                          <p:spTgt spid="93"/>
                                        </p:tgtEl>
                                      </p:cBhvr>
                                    </p:animEffect>
                                  </p:childTnLst>
                                </p:cTn>
                              </p:par>
                            </p:childTnLst>
                          </p:cTn>
                        </p:par>
                        <p:par>
                          <p:cTn id="44" fill="hold">
                            <p:stCondLst>
                              <p:cond delay="3000"/>
                            </p:stCondLst>
                            <p:childTnLst>
                              <p:par>
                                <p:cTn id="45" presetID="26" presetClass="emph" presetSubtype="0" repeatCount="2000" fill="hold" nodeType="afterEffect">
                                  <p:stCondLst>
                                    <p:cond delay="0"/>
                                  </p:stCondLst>
                                  <p:childTnLst>
                                    <p:animEffect transition="out" filter="fade">
                                      <p:cBhvr>
                                        <p:cTn id="46" dur="500" tmFilter="0, 0; .2, .5; .8, .5; 1, 0"/>
                                        <p:tgtEl>
                                          <p:spTgt spid="80"/>
                                        </p:tgtEl>
                                      </p:cBhvr>
                                    </p:animEffect>
                                    <p:animScale>
                                      <p:cBhvr>
                                        <p:cTn id="47" dur="250" autoRev="1" fill="hold"/>
                                        <p:tgtEl>
                                          <p:spTgt spid="80"/>
                                        </p:tgtEl>
                                      </p:cBhvr>
                                      <p:by x="105000" y="105000"/>
                                    </p:animScale>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left)">
                                      <p:cBhvr>
                                        <p:cTn id="51" dur="500"/>
                                        <p:tgtEl>
                                          <p:spTgt spid="89"/>
                                        </p:tgtEl>
                                      </p:cBhvr>
                                    </p:animEffect>
                                  </p:childTnLst>
                                </p:cTn>
                              </p:par>
                            </p:childTnLst>
                          </p:cTn>
                        </p:par>
                        <p:par>
                          <p:cTn id="52" fill="hold">
                            <p:stCondLst>
                              <p:cond delay="4000"/>
                            </p:stCondLst>
                            <p:childTnLst>
                              <p:par>
                                <p:cTn id="53" presetID="22" presetClass="entr" presetSubtype="4"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down)">
                                      <p:cBhvr>
                                        <p:cTn id="55" dur="500"/>
                                        <p:tgtEl>
                                          <p:spTgt spid="67"/>
                                        </p:tgtEl>
                                      </p:cBhvr>
                                    </p:animEffect>
                                  </p:childTnLst>
                                </p:cTn>
                              </p:par>
                            </p:childTnLst>
                          </p:cTn>
                        </p:par>
                        <p:par>
                          <p:cTn id="56" fill="hold">
                            <p:stCondLst>
                              <p:cond delay="4500"/>
                            </p:stCondLst>
                            <p:childTnLst>
                              <p:par>
                                <p:cTn id="57" presetID="26" presetClass="emph" presetSubtype="0" repeatCount="2000" fill="hold" nodeType="afterEffect">
                                  <p:stCondLst>
                                    <p:cond delay="0"/>
                                  </p:stCondLst>
                                  <p:childTnLst>
                                    <p:animEffect transition="out" filter="fade">
                                      <p:cBhvr>
                                        <p:cTn id="58" dur="500" tmFilter="0, 0; .2, .5; .8, .5; 1, 0"/>
                                        <p:tgtEl>
                                          <p:spTgt spid="24"/>
                                        </p:tgtEl>
                                      </p:cBhvr>
                                    </p:animEffect>
                                    <p:animScale>
                                      <p:cBhvr>
                                        <p:cTn id="59" dur="250" autoRev="1" fill="hold"/>
                                        <p:tgtEl>
                                          <p:spTgt spid="24"/>
                                        </p:tgtEl>
                                      </p:cBhvr>
                                      <p:by x="105000" y="105000"/>
                                    </p:animScale>
                                  </p:childTnLst>
                                </p:cTn>
                              </p:par>
                            </p:childTnLst>
                          </p:cTn>
                        </p:par>
                        <p:par>
                          <p:cTn id="60" fill="hold">
                            <p:stCondLst>
                              <p:cond delay="5000"/>
                            </p:stCondLst>
                            <p:childTnLst>
                              <p:par>
                                <p:cTn id="61" presetID="22" presetClass="entr" presetSubtype="4" fill="hold" nodeType="afterEffect">
                                  <p:stCondLst>
                                    <p:cond delay="0"/>
                                  </p:stCondLst>
                                  <p:childTnLst>
                                    <p:set>
                                      <p:cBhvr>
                                        <p:cTn id="62" dur="1" fill="hold">
                                          <p:stCondLst>
                                            <p:cond delay="0"/>
                                          </p:stCondLst>
                                        </p:cTn>
                                        <p:tgtEl>
                                          <p:spTgt spid="131"/>
                                        </p:tgtEl>
                                        <p:attrNameLst>
                                          <p:attrName>style.visibility</p:attrName>
                                        </p:attrNameLst>
                                      </p:cBhvr>
                                      <p:to>
                                        <p:strVal val="visible"/>
                                      </p:to>
                                    </p:set>
                                    <p:animEffect transition="in" filter="wipe(down)">
                                      <p:cBhvr>
                                        <p:cTn id="63" dur="500"/>
                                        <p:tgtEl>
                                          <p:spTgt spid="131"/>
                                        </p:tgtEl>
                                      </p:cBhvr>
                                    </p:animEffect>
                                  </p:childTnLst>
                                </p:cTn>
                              </p:par>
                            </p:childTnLst>
                          </p:cTn>
                        </p:par>
                        <p:par>
                          <p:cTn id="64" fill="hold">
                            <p:stCondLst>
                              <p:cond delay="5500"/>
                            </p:stCondLst>
                            <p:childTnLst>
                              <p:par>
                                <p:cTn id="65" presetID="22" presetClass="entr" presetSubtype="2" fill="hold" nodeType="after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wipe(right)">
                                      <p:cBhvr>
                                        <p:cTn id="67" dur="500"/>
                                        <p:tgtEl>
                                          <p:spTgt spid="130"/>
                                        </p:tgtEl>
                                      </p:cBhvr>
                                    </p:animEffect>
                                  </p:childTnLst>
                                </p:cTn>
                              </p:par>
                            </p:childTnLst>
                          </p:cTn>
                        </p:par>
                        <p:par>
                          <p:cTn id="68" fill="hold">
                            <p:stCondLst>
                              <p:cond delay="6000"/>
                            </p:stCondLst>
                            <p:childTnLst>
                              <p:par>
                                <p:cTn id="69" presetID="22" presetClass="entr" presetSubtype="1" fill="hold" nodeType="afterEffect">
                                  <p:stCondLst>
                                    <p:cond delay="0"/>
                                  </p:stCondLst>
                                  <p:childTnLst>
                                    <p:set>
                                      <p:cBhvr>
                                        <p:cTn id="70" dur="1" fill="hold">
                                          <p:stCondLst>
                                            <p:cond delay="0"/>
                                          </p:stCondLst>
                                        </p:cTn>
                                        <p:tgtEl>
                                          <p:spTgt spid="129"/>
                                        </p:tgtEl>
                                        <p:attrNameLst>
                                          <p:attrName>style.visibility</p:attrName>
                                        </p:attrNameLst>
                                      </p:cBhvr>
                                      <p:to>
                                        <p:strVal val="visible"/>
                                      </p:to>
                                    </p:set>
                                    <p:animEffect transition="in" filter="wipe(up)">
                                      <p:cBhvr>
                                        <p:cTn id="71" dur="500"/>
                                        <p:tgtEl>
                                          <p:spTgt spid="129"/>
                                        </p:tgtEl>
                                      </p:cBhvr>
                                    </p:animEffect>
                                  </p:childTnLst>
                                </p:cTn>
                              </p:par>
                            </p:childTnLst>
                          </p:cTn>
                        </p:par>
                        <p:par>
                          <p:cTn id="72" fill="hold">
                            <p:stCondLst>
                              <p:cond delay="6500"/>
                            </p:stCondLst>
                            <p:childTnLst>
                              <p:par>
                                <p:cTn id="73" presetID="22" presetClass="entr" presetSubtype="2" fill="hold" nodeType="afterEffect">
                                  <p:stCondLst>
                                    <p:cond delay="0"/>
                                  </p:stCondLst>
                                  <p:childTnLst>
                                    <p:set>
                                      <p:cBhvr>
                                        <p:cTn id="74" dur="1" fill="hold">
                                          <p:stCondLst>
                                            <p:cond delay="0"/>
                                          </p:stCondLst>
                                        </p:cTn>
                                        <p:tgtEl>
                                          <p:spTgt spid="119"/>
                                        </p:tgtEl>
                                        <p:attrNameLst>
                                          <p:attrName>style.visibility</p:attrName>
                                        </p:attrNameLst>
                                      </p:cBhvr>
                                      <p:to>
                                        <p:strVal val="visible"/>
                                      </p:to>
                                    </p:set>
                                    <p:animEffect transition="in" filter="wipe(right)">
                                      <p:cBhvr>
                                        <p:cTn id="75" dur="500"/>
                                        <p:tgtEl>
                                          <p:spTgt spid="119"/>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118"/>
                                        </p:tgtEl>
                                        <p:attrNameLst>
                                          <p:attrName>style.visibility</p:attrName>
                                        </p:attrNameLst>
                                      </p:cBhvr>
                                      <p:to>
                                        <p:strVal val="visible"/>
                                      </p:to>
                                    </p:set>
                                    <p:animEffect transition="in" filter="wipe(up)">
                                      <p:cBhvr>
                                        <p:cTn id="79" dur="500"/>
                                        <p:tgtEl>
                                          <p:spTgt spid="118"/>
                                        </p:tgtEl>
                                      </p:cBhvr>
                                    </p:animEffect>
                                  </p:childTnLst>
                                </p:cTn>
                              </p:par>
                            </p:childTnLst>
                          </p:cTn>
                        </p:par>
                        <p:par>
                          <p:cTn id="80" fill="hold">
                            <p:stCondLst>
                              <p:cond delay="7500"/>
                            </p:stCondLst>
                            <p:childTnLst>
                              <p:par>
                                <p:cTn id="81" presetID="26" presetClass="emph" presetSubtype="0" repeatCount="2000" fill="hold" grpId="0" nodeType="afterEffect">
                                  <p:stCondLst>
                                    <p:cond delay="0"/>
                                  </p:stCondLst>
                                  <p:childTnLst>
                                    <p:animEffect transition="out" filter="fade">
                                      <p:cBhvr>
                                        <p:cTn id="82" dur="500" tmFilter="0, 0; .2, .5; .8, .5; 1, 0"/>
                                        <p:tgtEl>
                                          <p:spTgt spid="23"/>
                                        </p:tgtEl>
                                      </p:cBhvr>
                                    </p:animEffect>
                                    <p:animScale>
                                      <p:cBhvr>
                                        <p:cTn id="83" dur="250" autoRev="1" fill="hold"/>
                                        <p:tgtEl>
                                          <p:spTgt spid="23"/>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indefinite" fill="hold" nodeType="clickEffect">
                                  <p:stCondLst>
                                    <p:cond delay="0"/>
                                  </p:stCondLst>
                                  <p:childTnLst>
                                    <p:animEffect transition="out" filter="fade">
                                      <p:cBhvr>
                                        <p:cTn id="87" dur="500" tmFilter="0, 0; .2, .5; .8, .5; 1, 0"/>
                                        <p:tgtEl>
                                          <p:spTgt spid="80"/>
                                        </p:tgtEl>
                                      </p:cBhvr>
                                    </p:animEffect>
                                    <p:animScale>
                                      <p:cBhvr>
                                        <p:cTn id="88" dur="250" autoRev="1" fill="hold"/>
                                        <p:tgtEl>
                                          <p:spTgt spid="80"/>
                                        </p:tgtEl>
                                      </p:cBhvr>
                                      <p:by x="105000" y="105000"/>
                                    </p:animScale>
                                  </p:childTnLst>
                                </p:cTn>
                              </p:par>
                              <p:par>
                                <p:cTn id="89" presetID="26" presetClass="emph" presetSubtype="0" repeatCount="indefinite" fill="hold" nodeType="withEffect">
                                  <p:stCondLst>
                                    <p:cond delay="0"/>
                                  </p:stCondLst>
                                  <p:childTnLst>
                                    <p:animEffect transition="out" filter="fade">
                                      <p:cBhvr>
                                        <p:cTn id="90" dur="500" tmFilter="0, 0; .2, .5; .8, .5; 1, 0"/>
                                        <p:tgtEl>
                                          <p:spTgt spid="24"/>
                                        </p:tgtEl>
                                      </p:cBhvr>
                                    </p:animEffect>
                                    <p:animScale>
                                      <p:cBhvr>
                                        <p:cTn id="91"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SPECIAL_SOURCE" val="bdnul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SPECIAL_SOURCE" val="bdnul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SPECIAL_SOURCE" val="bdnul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SPECIAL_SOURCE" val="bdnul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TIMING" val="|1.2|0.9|0.8"/>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SPECIAL_SOURCE" val="bdnul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TIMING" val="|1.2|0.9|0.8"/>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TIMING" val="|1.2|0.9|0.8"/>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TIMING" val="|1.2|0.9|0.8"/>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TIMING" val="|1.2|0.9|0.8"/>
</p:tagLst>
</file>

<file path=ppt/tags/tag380.xml><?xml version="1.0" encoding="utf-8"?>
<p:tagLst xmlns:p="http://schemas.openxmlformats.org/presentationml/2006/main">
  <p:tag name="TIMING" val="|1.2|0.9|0.8"/>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SPECIAL_SOURCE" val="bdnul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OWY5N2VlZDFlODk3ZDAwMDRmNGIxMjE1MmRlZWZiYTAifQ=="/>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1411</Words>
  <Application>WPS 演示</Application>
  <PresentationFormat>宽屏</PresentationFormat>
  <Paragraphs>256</Paragraphs>
  <Slides>20</Slides>
  <Notes>32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Calibri</vt:lpstr>
      <vt:lpstr>Times New Roman</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午后普洱茶</cp:lastModifiedBy>
  <cp:revision>132</cp:revision>
  <dcterms:created xsi:type="dcterms:W3CDTF">2017-10-15T03:08:00Z</dcterms:created>
  <dcterms:modified xsi:type="dcterms:W3CDTF">2024-01-03T01:54:43Z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2052-12.1.0.16120</vt:lpwstr>
  </property>
</Properties>
</file>