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2" r:id="rId3"/>
  </p:sldMasterIdLst>
  <p:notesMasterIdLst>
    <p:notesMasterId r:id="rId5"/>
  </p:notesMasterIdLst>
  <p:handoutMasterIdLst>
    <p:handoutMasterId r:id="rId18"/>
  </p:handoutMasterIdLst>
  <p:sldIdLst>
    <p:sldId id="868" r:id="rId4"/>
    <p:sldId id="884" r:id="rId6"/>
    <p:sldId id="886" r:id="rId7"/>
    <p:sldId id="913" r:id="rId8"/>
    <p:sldId id="898" r:id="rId9"/>
    <p:sldId id="891" r:id="rId10"/>
    <p:sldId id="893" r:id="rId11"/>
    <p:sldId id="909" r:id="rId12"/>
    <p:sldId id="910" r:id="rId13"/>
    <p:sldId id="894" r:id="rId14"/>
    <p:sldId id="912" r:id="rId15"/>
    <p:sldId id="911" r:id="rId16"/>
    <p:sldId id="879" r:id="rId17"/>
  </p:sldIdLst>
  <p:sldSz cx="12192000" cy="6858000"/>
  <p:notesSz cx="7099300" cy="10234295"/>
  <p:custDataLst>
    <p:tags r:id="rId22"/>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9" userDrawn="1">
          <p15:clr>
            <a:srgbClr val="A4A3A4"/>
          </p15:clr>
        </p15:guide>
        <p15:guide id="2" pos="388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667"/>
    <a:srgbClr val="0665C6"/>
    <a:srgbClr val="022E77"/>
    <a:srgbClr val="030716"/>
    <a:srgbClr val="122F7C"/>
    <a:srgbClr val="93948D"/>
    <a:srgbClr val="000A13"/>
    <a:srgbClr val="FF0000"/>
    <a:srgbClr val="B01302"/>
    <a:srgbClr val="4E91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7" autoAdjust="0"/>
    <p:restoredTop sz="74487" autoAdjust="0"/>
  </p:normalViewPr>
  <p:slideViewPr>
    <p:cSldViewPr showGuides="1">
      <p:cViewPr varScale="1">
        <p:scale>
          <a:sx n="109" d="100"/>
          <a:sy n="109" d="100"/>
        </p:scale>
        <p:origin x="684" y="84"/>
      </p:cViewPr>
      <p:guideLst>
        <p:guide orient="horz" pos="2159"/>
        <p:guide pos="388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1932" y="-84"/>
      </p:cViewPr>
      <p:guideLst>
        <p:guide orient="horz" pos="3222"/>
        <p:guide pos="226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2" Type="http://schemas.openxmlformats.org/officeDocument/2006/relationships/tags" Target="tags/tag104.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30" name="Line 6"/>
          <p:cNvSpPr>
            <a:spLocks noChangeShapeType="1"/>
          </p:cNvSpPr>
          <p:nvPr/>
        </p:nvSpPr>
        <p:spPr bwMode="auto">
          <a:xfrm>
            <a:off x="309563" y="652463"/>
            <a:ext cx="6335712" cy="0"/>
          </a:xfrm>
          <a:prstGeom prst="line">
            <a:avLst/>
          </a:prstGeom>
          <a:noFill/>
          <a:ln w="38100">
            <a:solidFill>
              <a:srgbClr val="3366FF"/>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3431" name="Line 7"/>
          <p:cNvSpPr>
            <a:spLocks noChangeShapeType="1"/>
          </p:cNvSpPr>
          <p:nvPr/>
        </p:nvSpPr>
        <p:spPr bwMode="auto">
          <a:xfrm>
            <a:off x="381000" y="9437688"/>
            <a:ext cx="6335713" cy="0"/>
          </a:xfrm>
          <a:prstGeom prst="line">
            <a:avLst/>
          </a:prstGeom>
          <a:noFill/>
          <a:ln w="38100">
            <a:solidFill>
              <a:srgbClr val="3366FF"/>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4149" name="Rectangle 5"/>
          <p:cNvSpPr>
            <a:spLocks noChangeArrowheads="1"/>
          </p:cNvSpPr>
          <p:nvPr/>
        </p:nvSpPr>
        <p:spPr bwMode="auto">
          <a:xfrm>
            <a:off x="1749425" y="0"/>
            <a:ext cx="3549650" cy="623888"/>
          </a:xfrm>
          <a:prstGeom prst="rect">
            <a:avLst/>
          </a:prstGeom>
          <a:noFill/>
          <a:ln w="38100">
            <a:noFill/>
            <a:miter lim="800000"/>
          </a:ln>
          <a:effectLst>
            <a:prstShdw prst="shdw17" dist="17961" dir="2700000">
              <a:srgbClr val="99CCFF">
                <a:gamma/>
                <a:shade val="60000"/>
                <a:invGamma/>
              </a:srgbClr>
            </a:prstShdw>
          </a:effectLst>
        </p:spPr>
        <p:txBody>
          <a:bodyPr>
            <a:spAutoFit/>
          </a:bodyPr>
          <a:lstStyle/>
          <a:p>
            <a:pPr algn="ctr">
              <a:spcBef>
                <a:spcPct val="50000"/>
              </a:spcBef>
            </a:pPr>
            <a:r>
              <a:rPr lang="zh-CN" altLang="en-US" sz="1400">
                <a:latin typeface="微软雅黑" panose="020B0503020204020204" pitchFamily="34" charset="-122"/>
                <a:ea typeface="隶书" pitchFamily="49" charset="-122"/>
                <a:cs typeface="微软雅黑" panose="020B0503020204020204" pitchFamily="34" charset="-122"/>
              </a:rPr>
              <a:t>注册信息安全专业人员（</a:t>
            </a:r>
            <a:r>
              <a:rPr lang="en-US" altLang="zh-CN" sz="1400">
                <a:latin typeface="微软雅黑" panose="020B0503020204020204" pitchFamily="34" charset="-122"/>
                <a:ea typeface="隶书" pitchFamily="49" charset="-122"/>
                <a:cs typeface="微软雅黑" panose="020B0503020204020204" pitchFamily="34" charset="-122"/>
              </a:rPr>
              <a:t>CISP</a:t>
            </a:r>
            <a:r>
              <a:rPr lang="zh-CN" altLang="en-US" sz="1400">
                <a:latin typeface="微软雅黑" panose="020B0503020204020204" pitchFamily="34" charset="-122"/>
                <a:ea typeface="隶书" pitchFamily="49" charset="-122"/>
                <a:cs typeface="微软雅黑" panose="020B0503020204020204" pitchFamily="34" charset="-122"/>
              </a:rPr>
              <a:t>）培训讲义</a:t>
            </a:r>
            <a:endParaRPr lang="zh-CN" altLang="en-US" sz="1400">
              <a:latin typeface="微软雅黑" panose="020B0503020204020204" pitchFamily="34" charset="-122"/>
              <a:ea typeface="隶书" pitchFamily="49" charset="-122"/>
              <a:cs typeface="微软雅黑" panose="020B0503020204020204" pitchFamily="34" charset="-122"/>
            </a:endParaRPr>
          </a:p>
          <a:p>
            <a:pPr algn="ctr">
              <a:spcBef>
                <a:spcPct val="50000"/>
              </a:spcBef>
            </a:pPr>
            <a:r>
              <a:rPr lang="zh-CN" altLang="en-US" sz="1400">
                <a:latin typeface="微软雅黑" panose="020B0503020204020204" pitchFamily="34" charset="-122"/>
                <a:ea typeface="隶书" pitchFamily="49" charset="-122"/>
                <a:cs typeface="微软雅黑" panose="020B0503020204020204" pitchFamily="34" charset="-122"/>
              </a:rPr>
              <a:t>课程：信息安全保障综述</a:t>
            </a:r>
            <a:endParaRPr lang="en-US" altLang="zh-CN" sz="1400">
              <a:latin typeface="微软雅黑" panose="020B0503020204020204" pitchFamily="34" charset="-122"/>
              <a:ea typeface="隶书" pitchFamily="49" charset="-122"/>
              <a:cs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3076575" cy="511175"/>
          </a:xfrm>
          <a:prstGeom prst="rect">
            <a:avLst/>
          </a:prstGeom>
          <a:noFill/>
          <a:ln w="9525">
            <a:noFill/>
            <a:miter lim="800000"/>
          </a:ln>
          <a:effectLst/>
        </p:spPr>
        <p:txBody>
          <a:bodyPr vert="horz" wrap="square" lIns="99048" tIns="49524" rIns="99048" bIns="49524" numCol="1" anchor="t" anchorCtr="0" compatLnSpc="1"/>
          <a:lstStyle>
            <a:lvl1pPr defTabSz="990600">
              <a:defRPr sz="13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zh-CN" altLang="en-US" dirty="0"/>
          </a:p>
        </p:txBody>
      </p:sp>
      <p:sp>
        <p:nvSpPr>
          <p:cNvPr id="105475" name="Rectangle 3"/>
          <p:cNvSpPr>
            <a:spLocks noGrp="1" noChangeArrowheads="1"/>
          </p:cNvSpPr>
          <p:nvPr>
            <p:ph type="dt" idx="1"/>
          </p:nvPr>
        </p:nvSpPr>
        <p:spPr bwMode="auto">
          <a:xfrm>
            <a:off x="4021138" y="0"/>
            <a:ext cx="3076575" cy="511175"/>
          </a:xfrm>
          <a:prstGeom prst="rect">
            <a:avLst/>
          </a:prstGeom>
          <a:noFill/>
          <a:ln w="9525">
            <a:noFill/>
            <a:miter lim="800000"/>
          </a:ln>
          <a:effectLst/>
        </p:spPr>
        <p:txBody>
          <a:bodyPr vert="horz" wrap="square" lIns="99048" tIns="49524" rIns="99048" bIns="49524" numCol="1" anchor="t" anchorCtr="0" compatLnSpc="1"/>
          <a:lstStyle>
            <a:lvl1pPr algn="r" defTabSz="990600">
              <a:defRPr sz="13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en-US" altLang="zh-CN" dirty="0"/>
          </a:p>
        </p:txBody>
      </p:sp>
      <p:sp>
        <p:nvSpPr>
          <p:cNvPr id="88068"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ln>
        </p:spPr>
      </p:sp>
      <p:sp>
        <p:nvSpPr>
          <p:cNvPr id="105477" name="Rectangle 5"/>
          <p:cNvSpPr>
            <a:spLocks noGrp="1" noChangeArrowheads="1"/>
          </p:cNvSpPr>
          <p:nvPr>
            <p:ph type="body" sz="quarter" idx="3"/>
          </p:nvPr>
        </p:nvSpPr>
        <p:spPr bwMode="auto">
          <a:xfrm>
            <a:off x="709613" y="4860925"/>
            <a:ext cx="5680075" cy="2814638"/>
          </a:xfrm>
          <a:prstGeom prst="rect">
            <a:avLst/>
          </a:prstGeom>
          <a:noFill/>
          <a:ln w="9525">
            <a:noFill/>
            <a:miter lim="800000"/>
          </a:ln>
          <a:effectLst/>
        </p:spPr>
        <p:txBody>
          <a:bodyPr vert="horz" wrap="square" lIns="99048" tIns="49524" rIns="99048" bIns="49524" numCol="1" anchor="t" anchorCtr="0" compatLnSpc="1"/>
          <a:lstStyle/>
          <a:p>
            <a:pPr lvl="0"/>
            <a:r>
              <a:rPr lang="zh-CN" altLang="en-US" noProof="0" dirty="0"/>
              <a:t>单击此处编辑母版文本样式</a:t>
            </a:r>
            <a:endParaRPr lang="zh-CN" altLang="en-US" noProof="0" dirty="0"/>
          </a:p>
          <a:p>
            <a:pPr lvl="1"/>
            <a:r>
              <a:rPr lang="zh-CN" altLang="en-US" noProof="0" dirty="0"/>
              <a:t>第二级</a:t>
            </a:r>
            <a:endParaRPr lang="zh-CN" altLang="en-US" noProof="0" dirty="0"/>
          </a:p>
          <a:p>
            <a:pPr lvl="2"/>
            <a:r>
              <a:rPr lang="zh-CN" altLang="en-US" noProof="0" dirty="0"/>
              <a:t>第三级</a:t>
            </a:r>
            <a:endParaRPr lang="zh-CN" altLang="en-US" noProof="0" dirty="0"/>
          </a:p>
          <a:p>
            <a:pPr lvl="3"/>
            <a:r>
              <a:rPr lang="zh-CN" altLang="en-US" noProof="0" dirty="0"/>
              <a:t>第四级</a:t>
            </a:r>
            <a:endParaRPr lang="zh-CN" altLang="en-US" noProof="0" dirty="0"/>
          </a:p>
          <a:p>
            <a:pPr lvl="4"/>
            <a:r>
              <a:rPr lang="zh-CN" altLang="en-US" noProof="0" dirty="0"/>
              <a:t>第五级</a:t>
            </a:r>
            <a:endParaRPr lang="zh-CN" altLang="en-US" noProof="0" dirty="0"/>
          </a:p>
        </p:txBody>
      </p:sp>
      <p:sp>
        <p:nvSpPr>
          <p:cNvPr id="105478" name="Rectangle 6"/>
          <p:cNvSpPr>
            <a:spLocks noGrp="1" noChangeArrowheads="1"/>
          </p:cNvSpPr>
          <p:nvPr>
            <p:ph type="ftr" sz="quarter" idx="4"/>
          </p:nvPr>
        </p:nvSpPr>
        <p:spPr bwMode="auto">
          <a:xfrm>
            <a:off x="0" y="9721850"/>
            <a:ext cx="3076575" cy="511175"/>
          </a:xfrm>
          <a:prstGeom prst="rect">
            <a:avLst/>
          </a:prstGeom>
          <a:noFill/>
          <a:ln w="9525">
            <a:noFill/>
            <a:miter lim="800000"/>
          </a:ln>
          <a:effectLst/>
        </p:spPr>
        <p:txBody>
          <a:bodyPr vert="horz" wrap="square" lIns="99048" tIns="49524" rIns="99048" bIns="49524" numCol="1" anchor="b" anchorCtr="0" compatLnSpc="1"/>
          <a:lstStyle>
            <a:lvl1pPr defTabSz="990600">
              <a:defRPr sz="13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en-US" altLang="zh-CN" dirty="0"/>
          </a:p>
        </p:txBody>
      </p:sp>
      <p:sp>
        <p:nvSpPr>
          <p:cNvPr id="105479" name="Rectangle 7"/>
          <p:cNvSpPr>
            <a:spLocks noGrp="1" noChangeArrowheads="1"/>
          </p:cNvSpPr>
          <p:nvPr>
            <p:ph type="sldNum" sz="quarter" idx="5"/>
          </p:nvPr>
        </p:nvSpPr>
        <p:spPr bwMode="auto">
          <a:xfrm>
            <a:off x="4021138" y="9721850"/>
            <a:ext cx="3076575" cy="511175"/>
          </a:xfrm>
          <a:prstGeom prst="rect">
            <a:avLst/>
          </a:prstGeom>
          <a:noFill/>
          <a:ln w="9525">
            <a:noFill/>
            <a:miter lim="800000"/>
          </a:ln>
          <a:effectLst/>
        </p:spPr>
        <p:txBody>
          <a:bodyPr vert="horz" wrap="square" lIns="99048" tIns="49524" rIns="99048" bIns="49524" numCol="1" anchor="b" anchorCtr="0" compatLnSpc="1"/>
          <a:lstStyle>
            <a:lvl1pPr algn="r" defTabSz="990600">
              <a:defRPr sz="13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fld id="{6683AA13-C9C2-4A7A-9300-31AA7C5CDA58}" type="slidenum">
              <a:rPr lang="zh-CN" altLang="en-US" smtClean="0"/>
            </a:fld>
            <a:endParaRPr lang="en-US" altLang="zh-CN" dirty="0"/>
          </a:p>
        </p:txBody>
      </p:sp>
      <p:grpSp>
        <p:nvGrpSpPr>
          <p:cNvPr id="88072" name="Group 8"/>
          <p:cNvGrpSpPr/>
          <p:nvPr/>
        </p:nvGrpSpPr>
        <p:grpSpPr bwMode="auto">
          <a:xfrm>
            <a:off x="315913" y="587375"/>
            <a:ext cx="6534150" cy="61913"/>
            <a:chOff x="133" y="96"/>
            <a:chExt cx="4101" cy="33"/>
          </a:xfrm>
        </p:grpSpPr>
        <p:sp>
          <p:nvSpPr>
            <p:cNvPr id="105481" name="Rectangle 9"/>
            <p:cNvSpPr>
              <a:spLocks noChangeArrowheads="1"/>
            </p:cNvSpPr>
            <p:nvPr/>
          </p:nvSpPr>
          <p:spPr bwMode="auto">
            <a:xfrm>
              <a:off x="133" y="107"/>
              <a:ext cx="4101" cy="22"/>
            </a:xfrm>
            <a:prstGeom prst="rect">
              <a:avLst/>
            </a:prstGeom>
            <a:solidFill>
              <a:srgbClr val="000000"/>
            </a:solidFill>
            <a:ln w="9525">
              <a:noFill/>
              <a:miter lim="800000"/>
            </a:ln>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2" name="Line 10"/>
            <p:cNvSpPr>
              <a:spLocks noChangeShapeType="1"/>
            </p:cNvSpPr>
            <p:nvPr/>
          </p:nvSpPr>
          <p:spPr bwMode="auto">
            <a:xfrm>
              <a:off x="133" y="96"/>
              <a:ext cx="4101" cy="1"/>
            </a:xfrm>
            <a:prstGeom prst="line">
              <a:avLst/>
            </a:prstGeom>
            <a:noFill/>
            <a:ln w="11113">
              <a:solidFill>
                <a:srgbClr val="000000"/>
              </a:solidFill>
              <a:round/>
            </a:ln>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05483" name="Text Box 11"/>
          <p:cNvSpPr txBox="1">
            <a:spLocks noChangeArrowheads="1"/>
          </p:cNvSpPr>
          <p:nvPr/>
        </p:nvSpPr>
        <p:spPr bwMode="auto">
          <a:xfrm>
            <a:off x="2647950" y="209550"/>
            <a:ext cx="2139950" cy="387350"/>
          </a:xfrm>
          <a:prstGeom prst="rect">
            <a:avLst/>
          </a:prstGeom>
          <a:noFill/>
          <a:ln w="9525">
            <a:noFill/>
            <a:miter lim="800000"/>
          </a:ln>
          <a:effectLst/>
        </p:spPr>
        <p:txBody>
          <a:bodyPr wrap="none" lIns="99029" tIns="49514" rIns="99029" bIns="49514">
            <a:spAutoFit/>
          </a:bodyPr>
          <a:lstStyle/>
          <a:p>
            <a:pPr defTabSz="989330">
              <a:defRPr/>
            </a:pPr>
            <a:r>
              <a:rPr lang="zh-CN" altLang="en-US" sz="1900" b="1">
                <a:latin typeface="微软雅黑" panose="020B0503020204020204" pitchFamily="34" charset="-122"/>
                <a:ea typeface="隶书" pitchFamily="49" charset="-122"/>
                <a:cs typeface="微软雅黑" panose="020B0503020204020204" pitchFamily="34" charset="-122"/>
              </a:rPr>
              <a:t>信息安全保障培训</a:t>
            </a:r>
            <a:endParaRPr lang="zh-CN" altLang="en-US" sz="1900" b="1">
              <a:latin typeface="微软雅黑" panose="020B0503020204020204" pitchFamily="34" charset="-122"/>
              <a:ea typeface="隶书" pitchFamily="49" charset="-122"/>
              <a:cs typeface="微软雅黑" panose="020B0503020204020204" pitchFamily="34" charset="-122"/>
            </a:endParaRPr>
          </a:p>
        </p:txBody>
      </p:sp>
      <p:sp>
        <p:nvSpPr>
          <p:cNvPr id="105484" name="Line 12"/>
          <p:cNvSpPr>
            <a:spLocks noChangeShapeType="1"/>
          </p:cNvSpPr>
          <p:nvPr/>
        </p:nvSpPr>
        <p:spPr bwMode="auto">
          <a:xfrm>
            <a:off x="568325" y="4776788"/>
            <a:ext cx="6142038"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5" name="Line 13"/>
          <p:cNvSpPr>
            <a:spLocks noChangeShapeType="1"/>
          </p:cNvSpPr>
          <p:nvPr/>
        </p:nvSpPr>
        <p:spPr bwMode="auto">
          <a:xfrm>
            <a:off x="465138" y="9550400"/>
            <a:ext cx="6140450"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6" name="Text Box 14"/>
          <p:cNvSpPr txBox="1">
            <a:spLocks noChangeArrowheads="1"/>
          </p:cNvSpPr>
          <p:nvPr/>
        </p:nvSpPr>
        <p:spPr bwMode="auto">
          <a:xfrm>
            <a:off x="811213" y="7697788"/>
            <a:ext cx="1161794" cy="330827"/>
          </a:xfrm>
          <a:prstGeom prst="rect">
            <a:avLst/>
          </a:prstGeom>
          <a:noFill/>
          <a:ln w="9525">
            <a:noFill/>
            <a:miter lim="800000"/>
          </a:ln>
          <a:effectLst/>
        </p:spPr>
        <p:txBody>
          <a:bodyPr wrap="none" lIns="99029" tIns="49514" rIns="99029" bIns="49514">
            <a:spAutoFit/>
          </a:bodyPr>
          <a:lstStyle/>
          <a:p>
            <a:pPr defTabSz="989330">
              <a:defRPr/>
            </a:pPr>
            <a:r>
              <a:rPr lang="zh-CN" altLang="en-US" sz="1500" b="1" u="sng" dirty="0">
                <a:latin typeface="微软雅黑" panose="020B0503020204020204" pitchFamily="34" charset="-122"/>
                <a:ea typeface="微软雅黑" panose="020B0503020204020204" pitchFamily="34" charset="-122"/>
                <a:cs typeface="微软雅黑" panose="020B0503020204020204" pitchFamily="34" charset="-122"/>
              </a:rPr>
              <a:t>培训笔记：</a:t>
            </a:r>
            <a:endParaRPr lang="zh-CN" altLang="en-US" sz="1500" b="1" u="sng"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7" name="Line 15"/>
          <p:cNvSpPr>
            <a:spLocks noChangeShapeType="1"/>
          </p:cNvSpPr>
          <p:nvPr/>
        </p:nvSpPr>
        <p:spPr bwMode="auto">
          <a:xfrm>
            <a:off x="811213" y="8193088"/>
            <a:ext cx="5421312"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8" name="Line 16"/>
          <p:cNvSpPr>
            <a:spLocks noChangeShapeType="1"/>
          </p:cNvSpPr>
          <p:nvPr/>
        </p:nvSpPr>
        <p:spPr bwMode="auto">
          <a:xfrm>
            <a:off x="811213" y="8535988"/>
            <a:ext cx="5421312"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9" name="Line 17"/>
          <p:cNvSpPr>
            <a:spLocks noChangeShapeType="1"/>
          </p:cNvSpPr>
          <p:nvPr/>
        </p:nvSpPr>
        <p:spPr bwMode="auto">
          <a:xfrm>
            <a:off x="811213" y="8880475"/>
            <a:ext cx="5421312"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90" name="Line 18"/>
          <p:cNvSpPr>
            <a:spLocks noChangeShapeType="1"/>
          </p:cNvSpPr>
          <p:nvPr/>
        </p:nvSpPr>
        <p:spPr bwMode="auto">
          <a:xfrm>
            <a:off x="811213" y="9226550"/>
            <a:ext cx="5421312"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4572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9144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13716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18288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1682" name="Rectangle 6"/>
          <p:cNvSpPr txBox="1">
            <a:spLocks noGrp="1" noChangeArrowheads="1"/>
          </p:cNvSpPr>
          <p:nvPr/>
        </p:nvSpPr>
        <p:spPr bwMode="auto">
          <a:xfrm>
            <a:off x="4017963" y="9721850"/>
            <a:ext cx="3079750" cy="511175"/>
          </a:xfrm>
          <a:prstGeom prst="rect">
            <a:avLst/>
          </a:prstGeom>
          <a:noFill/>
          <a:ln w="9525">
            <a:noFill/>
            <a:round/>
          </a:ln>
        </p:spPr>
        <p:txBody>
          <a:bodyPr lIns="0" tIns="0" rIns="0" bIns="0" anchor="b" anchorCtr="1"/>
          <a:lstStyle/>
          <a:p>
            <a:pPr algn="r" defTabSz="427355" hangingPunct="0">
              <a:lnSpc>
                <a:spcPct val="99000"/>
              </a:lnSpc>
              <a:buClr>
                <a:srgbClr val="000000"/>
              </a:buClr>
              <a:buSzPct val="45000"/>
              <a:buFont typeface="Wingdings" panose="05000000000000000000" pitchFamily="2" charset="2"/>
              <a:buNone/>
              <a:tabLst>
                <a:tab pos="512445" algn="l"/>
                <a:tab pos="4784725" algn="ctr"/>
                <a:tab pos="9229725" algn="r"/>
              </a:tabLst>
            </a:pPr>
            <a:fld id="{AE0538EB-C078-475F-84EB-EB15FD05F4FF}" type="slidenum">
              <a:rPr lang="zh-CN" altLang="en-GB" sz="1300">
                <a:solidFill>
                  <a:srgbClr val="FFFFFF"/>
                </a:solidFill>
                <a:latin typeface="Bitstream Vera Sans" pitchFamily="32" charset="0"/>
                <a:ea typeface="微软雅黑" panose="020B0503020204020204" pitchFamily="34" charset="-122"/>
                <a:cs typeface="Lucida Sans Unicode" panose="020B0602030504020204" pitchFamily="34" charset="0"/>
              </a:rPr>
            </a:fld>
            <a:endParaRPr lang="en-GB" altLang="zh-CN" sz="1300" dirty="0">
              <a:solidFill>
                <a:srgbClr val="FFFFFF"/>
              </a:solidFill>
              <a:latin typeface="Bitstream Vera Sans" pitchFamily="32" charset="0"/>
              <a:ea typeface="微软雅黑" panose="020B0503020204020204" pitchFamily="34" charset="-122"/>
              <a:cs typeface="Lucida Sans Unicode" panose="020B0602030504020204" pitchFamily="34" charset="0"/>
            </a:endParaRPr>
          </a:p>
        </p:txBody>
      </p:sp>
      <p:sp>
        <p:nvSpPr>
          <p:cNvPr id="711683" name="Rectangle 1"/>
          <p:cNvSpPr>
            <a:spLocks noGrp="1" noRot="1" noChangeAspect="1" noChangeArrowheads="1" noTextEdit="1"/>
          </p:cNvSpPr>
          <p:nvPr>
            <p:ph type="sldImg"/>
          </p:nvPr>
        </p:nvSpPr>
        <p:spPr>
          <a:xfrm>
            <a:off x="139700" y="777875"/>
            <a:ext cx="6819900" cy="3836988"/>
          </a:xfrm>
          <a:solidFill>
            <a:srgbClr val="FFFFFF"/>
          </a:solidFill>
        </p:spPr>
      </p:sp>
      <p:sp>
        <p:nvSpPr>
          <p:cNvPr id="711684" name="Rectangle 2"/>
          <p:cNvSpPr>
            <a:spLocks noGrp="1" noChangeArrowheads="1"/>
          </p:cNvSpPr>
          <p:nvPr>
            <p:ph type="body" idx="1"/>
          </p:nvPr>
        </p:nvSpPr>
        <p:spPr>
          <a:xfrm>
            <a:off x="709613" y="4860925"/>
            <a:ext cx="5680075" cy="4606925"/>
          </a:xfrm>
          <a:noFill/>
        </p:spPr>
        <p:txBody>
          <a:bodyPr wrap="none" lIns="86841" tIns="43420" rIns="86841" bIns="43420" anchor="ct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1682" name="Rectangle 6"/>
          <p:cNvSpPr txBox="1">
            <a:spLocks noGrp="1" noChangeArrowheads="1"/>
          </p:cNvSpPr>
          <p:nvPr/>
        </p:nvSpPr>
        <p:spPr bwMode="auto">
          <a:xfrm>
            <a:off x="4017963" y="9721850"/>
            <a:ext cx="3079750" cy="511175"/>
          </a:xfrm>
          <a:prstGeom prst="rect">
            <a:avLst/>
          </a:prstGeom>
          <a:noFill/>
          <a:ln w="9525">
            <a:noFill/>
            <a:round/>
          </a:ln>
        </p:spPr>
        <p:txBody>
          <a:bodyPr lIns="0" tIns="0" rIns="0" bIns="0" anchor="b" anchorCtr="1"/>
          <a:lstStyle/>
          <a:p>
            <a:pPr algn="r" defTabSz="427355" hangingPunct="0">
              <a:lnSpc>
                <a:spcPct val="99000"/>
              </a:lnSpc>
              <a:buClr>
                <a:srgbClr val="000000"/>
              </a:buClr>
              <a:buSzPct val="45000"/>
              <a:buFont typeface="Wingdings" panose="05000000000000000000" pitchFamily="2" charset="2"/>
              <a:buNone/>
              <a:tabLst>
                <a:tab pos="512445" algn="l"/>
                <a:tab pos="4784725" algn="ctr"/>
                <a:tab pos="9229725" algn="r"/>
              </a:tabLst>
            </a:pPr>
            <a:fld id="{AE0538EB-C078-475F-84EB-EB15FD05F4FF}" type="slidenum">
              <a:rPr lang="zh-CN" altLang="en-GB" sz="1300">
                <a:solidFill>
                  <a:srgbClr val="FFFFFF"/>
                </a:solidFill>
                <a:latin typeface="Bitstream Vera Sans" pitchFamily="32" charset="0"/>
                <a:ea typeface="微软雅黑" panose="020B0503020204020204" pitchFamily="34" charset="-122"/>
                <a:cs typeface="Lucida Sans Unicode" panose="020B0602030504020204" pitchFamily="34" charset="0"/>
              </a:rPr>
            </a:fld>
            <a:endParaRPr lang="en-GB" altLang="zh-CN" sz="1300" dirty="0">
              <a:solidFill>
                <a:srgbClr val="FFFFFF"/>
              </a:solidFill>
              <a:latin typeface="Bitstream Vera Sans" pitchFamily="32" charset="0"/>
              <a:ea typeface="微软雅黑" panose="020B0503020204020204" pitchFamily="34" charset="-122"/>
              <a:cs typeface="Lucida Sans Unicode" panose="020B0602030504020204" pitchFamily="34" charset="0"/>
            </a:endParaRPr>
          </a:p>
        </p:txBody>
      </p:sp>
      <p:sp>
        <p:nvSpPr>
          <p:cNvPr id="711683" name="Rectangle 1"/>
          <p:cNvSpPr>
            <a:spLocks noGrp="1" noRot="1" noChangeAspect="1" noChangeArrowheads="1" noTextEdit="1"/>
          </p:cNvSpPr>
          <p:nvPr>
            <p:ph type="sldImg"/>
          </p:nvPr>
        </p:nvSpPr>
        <p:spPr>
          <a:xfrm>
            <a:off x="139700" y="777875"/>
            <a:ext cx="6819900" cy="3836988"/>
          </a:xfrm>
          <a:solidFill>
            <a:srgbClr val="FFFFFF"/>
          </a:solidFill>
        </p:spPr>
      </p:sp>
      <p:sp>
        <p:nvSpPr>
          <p:cNvPr id="711684" name="Rectangle 2"/>
          <p:cNvSpPr>
            <a:spLocks noGrp="1" noChangeArrowheads="1"/>
          </p:cNvSpPr>
          <p:nvPr>
            <p:ph type="body" idx="1"/>
          </p:nvPr>
        </p:nvSpPr>
        <p:spPr>
          <a:xfrm>
            <a:off x="709613" y="4860925"/>
            <a:ext cx="5680075" cy="4606925"/>
          </a:xfrm>
          <a:noFill/>
        </p:spPr>
        <p:txBody>
          <a:bodyPr wrap="none" lIns="86841" tIns="43420" rIns="86841" bIns="43420" anchor="ct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12.xml"/><Relationship Id="rId3" Type="http://schemas.openxmlformats.org/officeDocument/2006/relationships/image" Target="../media/image1.png"/><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1_标题幻灯片">
    <p:spTree>
      <p:nvGrpSpPr>
        <p:cNvPr id="1" name=""/>
        <p:cNvGrpSpPr/>
        <p:nvPr/>
      </p:nvGrpSpPr>
      <p:grpSpPr>
        <a:xfrm>
          <a:off x="0" y="0"/>
          <a:ext cx="0" cy="0"/>
          <a:chOff x="0" y="0"/>
          <a:chExt cx="0" cy="0"/>
        </a:xfrm>
      </p:grpSpPr>
      <p:sp>
        <p:nvSpPr>
          <p:cNvPr id="2" name="矩形 1"/>
          <p:cNvSpPr/>
          <p:nvPr userDrawn="1">
            <p:custDataLst>
              <p:tags r:id="rId2"/>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C:\Users\HH\Desktop\logo-常用3.pnglogo-常用3"/>
          <p:cNvPicPr>
            <a:picLocks noChangeAspect="1"/>
          </p:cNvPicPr>
          <p:nvPr userDrawn="1">
            <p:custDataLst>
              <p:tags r:id="rId3"/>
            </p:custDataLst>
          </p:nvPr>
        </p:nvPicPr>
        <p:blipFill>
          <a:blip r:embed="rId4"/>
          <a:srcRect/>
          <a:stretch>
            <a:fillRect/>
          </a:stretch>
        </p:blipFill>
        <p:spPr>
          <a:xfrm>
            <a:off x="8832533" y="6419850"/>
            <a:ext cx="337820" cy="371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534585" y="214314"/>
            <a:ext cx="10390716" cy="1462087"/>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4" name="页脚占位符 3"/>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5" name="灯片编号占位符 4"/>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9DA2CB8D-AD25-4139-A165-768739BFA224}"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页脚占位符 5"/>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7" name="灯片编号占位符 6"/>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D4DACCBB-5B68-46B0-8149-19ECCC141231}"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zh-CN" altLang="en-US"/>
          </a:p>
        </p:txBody>
      </p:sp>
      <p:sp>
        <p:nvSpPr>
          <p:cNvPr id="4" name="文本占位符 3"/>
          <p:cNvSpPr>
            <a:spLocks noGrp="1"/>
          </p:cNvSpPr>
          <p:nvPr>
            <p:ph type="body" sz="half" idx="2" hasCustomPrompt="1"/>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页脚占位符 5"/>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7" name="灯片编号占位符 6"/>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45CC2D1E-934A-4618-A5BD-DC22114901DA}"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534585" y="214314"/>
            <a:ext cx="10390716" cy="1462087"/>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1576917" y="2017713"/>
            <a:ext cx="10363200" cy="4114800"/>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5" name="页脚占位符 4"/>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灯片编号占位符 5"/>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82295CBA-F022-4924-9E69-5251991C90CD}"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38733" y="214313"/>
            <a:ext cx="2601384" cy="5918200"/>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1534584" y="214313"/>
            <a:ext cx="7600949" cy="5918200"/>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5" name="页脚占位符 4"/>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灯片编号占位符 5"/>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27D4780B-3E9F-4F4E-A2F7-3278FDE37358}"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descr="C:\Users\HH\Desktop\logo-常用3.pnglogo-常用3"/>
          <p:cNvPicPr>
            <a:picLocks noChangeAspect="1"/>
          </p:cNvPicPr>
          <p:nvPr userDrawn="1">
            <p:custDataLst>
              <p:tags r:id="rId3"/>
            </p:custDataLst>
          </p:nvPr>
        </p:nvPicPr>
        <p:blipFill>
          <a:blip r:embed="rId4"/>
          <a:srcRect/>
          <a:stretch>
            <a:fillRect/>
          </a:stretch>
        </p:blipFill>
        <p:spPr>
          <a:xfrm>
            <a:off x="8832533" y="6419850"/>
            <a:ext cx="337820" cy="371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p:spPr>
        <p:txBody>
          <a:bodyPr/>
          <a:lstStyle>
            <a:lvl1pPr>
              <a:defRPr>
                <a:latin typeface="微软雅黑" panose="020B0503020204020204" pitchFamily="34" charset="-122"/>
                <a:cs typeface="微软雅黑" panose="020B0503020204020204" pitchFamily="3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lvl1pPr>
              <a:defRPr>
                <a:latin typeface="微软雅黑" panose="020B0503020204020204" pitchFamily="34" charset="-122"/>
                <a:cs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lvl1pPr>
              <a:defRPr>
                <a:latin typeface="微软雅黑" panose="020B0503020204020204" pitchFamily="34" charset="-122"/>
                <a:cs typeface="微软雅黑" panose="020B0503020204020204" pitchFamily="34" charset="-122"/>
              </a:defRPr>
            </a:lvl1pPr>
          </a:lstStyle>
          <a:p>
            <a:r>
              <a:rPr lang="zh-CN" altLang="en-US" smtClean="0"/>
              <a:t>（#）/总页数</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1_标题和内容">
    <p:spTree>
      <p:nvGrpSpPr>
        <p:cNvPr id="1" name=""/>
        <p:cNvGrpSpPr/>
        <p:nvPr/>
      </p:nvGrpSpPr>
      <p:grpSpPr>
        <a:xfrm>
          <a:off x="0" y="0"/>
          <a:ext cx="0" cy="0"/>
          <a:chOff x="0" y="0"/>
          <a:chExt cx="0" cy="0"/>
        </a:xfrm>
      </p:grpSpPr>
      <p:grpSp>
        <p:nvGrpSpPr>
          <p:cNvPr id="4" name="组合 3"/>
          <p:cNvGrpSpPr/>
          <p:nvPr userDrawn="1"/>
        </p:nvGrpSpPr>
        <p:grpSpPr>
          <a:xfrm>
            <a:off x="10310495" y="6419850"/>
            <a:ext cx="2044700" cy="371475"/>
            <a:chOff x="16237" y="10110"/>
            <a:chExt cx="3220" cy="585"/>
          </a:xfrm>
        </p:grpSpPr>
        <p:sp>
          <p:nvSpPr>
            <p:cNvPr id="2" name="矩形 1"/>
            <p:cNvSpPr/>
            <p:nvPr userDrawn="1">
              <p:custDataLst>
                <p:tags r:id="rId2"/>
              </p:custDataLst>
            </p:nvPr>
          </p:nvSpPr>
          <p:spPr>
            <a:xfrm>
              <a:off x="16237" y="10142"/>
              <a:ext cx="3220" cy="522"/>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北方国际教育集团</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descr="C:\Users\HH\Desktop\logo-常用3.pnglogo-常用3"/>
            <p:cNvPicPr>
              <a:picLocks noChangeAspect="1"/>
            </p:cNvPicPr>
            <p:nvPr userDrawn="1">
              <p:custDataLst>
                <p:tags r:id="rId3"/>
              </p:custDataLst>
            </p:nvPr>
          </p:nvPicPr>
          <p:blipFill>
            <a:blip r:embed="rId4"/>
            <a:srcRect/>
            <a:stretch>
              <a:fillRect/>
            </a:stretch>
          </p:blipFill>
          <p:spPr>
            <a:xfrm>
              <a:off x="16313" y="10110"/>
              <a:ext cx="532" cy="585"/>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C:\Users\HH\Desktop\logo-常用3.pnglogo-常用3"/>
          <p:cNvPicPr>
            <a:picLocks noChangeAspect="1"/>
          </p:cNvPicPr>
          <p:nvPr userDrawn="1">
            <p:custDataLst>
              <p:tags r:id="rId3"/>
            </p:custDataLst>
          </p:nvPr>
        </p:nvPicPr>
        <p:blipFill>
          <a:blip r:embed="rId4"/>
          <a:srcRect/>
          <a:stretch>
            <a:fillRect/>
          </a:stretch>
        </p:blipFill>
        <p:spPr>
          <a:xfrm>
            <a:off x="8832533" y="6419850"/>
            <a:ext cx="337820" cy="371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标题和内容">
    <p:spTree>
      <p:nvGrpSpPr>
        <p:cNvPr id="1" name=""/>
        <p:cNvGrpSpPr/>
        <p:nvPr/>
      </p:nvGrpSpPr>
      <p:grpSpPr>
        <a:xfrm>
          <a:off x="0" y="0"/>
          <a:ext cx="0" cy="0"/>
          <a:chOff x="0" y="0"/>
          <a:chExt cx="0" cy="0"/>
        </a:xfrm>
      </p:grpSpPr>
      <p:pic>
        <p:nvPicPr>
          <p:cNvPr id="22" name="图片 21" descr="C:\Users\HH\Desktop\logo-常用3.pnglogo-常用3"/>
          <p:cNvPicPr>
            <a:picLocks noChangeAspect="1"/>
          </p:cNvPicPr>
          <p:nvPr userDrawn="1">
            <p:custDataLst>
              <p:tags r:id="rId2"/>
            </p:custDataLst>
          </p:nvPr>
        </p:nvPicPr>
        <p:blipFill>
          <a:blip r:embed="rId3"/>
          <a:srcRect/>
          <a:stretch>
            <a:fillRect/>
          </a:stretch>
        </p:blipFill>
        <p:spPr>
          <a:xfrm>
            <a:off x="8832850" y="6419850"/>
            <a:ext cx="337820" cy="371475"/>
          </a:xfrm>
          <a:prstGeom prst="rect">
            <a:avLst/>
          </a:prstGeom>
        </p:spPr>
      </p:pic>
      <p:sp>
        <p:nvSpPr>
          <p:cNvPr id="6" name="矩形 5"/>
          <p:cNvSpPr/>
          <p:nvPr userDrawn="1">
            <p:custDataLst>
              <p:tags r:id="rId4"/>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a:prstGeom prst="rect">
            <a:avLst/>
          </a:prstGeom>
        </p:spPr>
        <p:txBody>
          <a:bodyPr/>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5" name="页脚占位符 4"/>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灯片编号占位符 5"/>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2EF0551A-F837-451E-83FD-630DC32CD1FC}"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534585" y="214314"/>
            <a:ext cx="10390716" cy="1462087"/>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1576917" y="2017713"/>
            <a:ext cx="5080000" cy="411480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860117" y="2017713"/>
            <a:ext cx="5080000" cy="411480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页脚占位符 5"/>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7" name="灯片编号占位符 6"/>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9A11D8B4-2FCE-4D4D-A8D2-4015E30B1652}"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40318" y="2505075"/>
            <a:ext cx="5158316"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717"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8" name="页脚占位符 7"/>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9" name="灯片编号占位符 8"/>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84C1946E-6C12-4746-AECE-05545A950BAD}"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1.png"/><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image" Target="../media/image3.jpeg"/><Relationship Id="rId4" Type="http://schemas.openxmlformats.org/officeDocument/2006/relationships/image" Target="../media/image2.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9" Type="http://schemas.openxmlformats.org/officeDocument/2006/relationships/theme" Target="../theme/theme2.xml"/><Relationship Id="rId18" Type="http://schemas.openxmlformats.org/officeDocument/2006/relationships/image" Target="../media/image1.png"/><Relationship Id="rId17" Type="http://schemas.openxmlformats.org/officeDocument/2006/relationships/tags" Target="../tags/tag14.xml"/><Relationship Id="rId16" Type="http://schemas.openxmlformats.org/officeDocument/2006/relationships/tags" Target="../tags/tag13.xml"/><Relationship Id="rId15" Type="http://schemas.openxmlformats.org/officeDocument/2006/relationships/image" Target="../media/image3.jpeg"/><Relationship Id="rId14" Type="http://schemas.openxmlformats.org/officeDocument/2006/relationships/image" Target="../media/image2.jpeg"/><Relationship Id="rId13" Type="http://schemas.openxmlformats.org/officeDocument/2006/relationships/slideLayout" Target="../slideLayouts/slideLayout16.xml"/><Relationship Id="rId12" Type="http://schemas.openxmlformats.org/officeDocument/2006/relationships/slideLayout" Target="../slideLayouts/slideLayout15.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8" name="矩形 7"/>
          <p:cNvSpPr/>
          <p:nvPr userDrawn="1"/>
        </p:nvSpPr>
        <p:spPr>
          <a:xfrm>
            <a:off x="0" y="-41737"/>
            <a:ext cx="11493305" cy="6899737"/>
          </a:xfrm>
          <a:prstGeom prst="rect">
            <a:avLst/>
          </a:prstGeom>
          <a:gradFill flip="none" rotWithShape="1">
            <a:gsLst>
              <a:gs pos="0">
                <a:srgbClr val="0D0A08"/>
              </a:gs>
              <a:gs pos="46000">
                <a:srgbClr val="0D0A08">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cs typeface="微软雅黑" panose="020B0503020204020204" pitchFamily="34" charset="-122"/>
            </a:endParaRPr>
          </a:p>
        </p:txBody>
      </p:sp>
      <p:sp>
        <p:nvSpPr>
          <p:cNvPr id="2" name="矩形 1"/>
          <p:cNvSpPr/>
          <p:nvPr userDrawn="1">
            <p:custDataLst>
              <p:tags r:id="rId6"/>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C:\Users\HH\Desktop\logo-常用3.pnglogo-常用3"/>
          <p:cNvPicPr>
            <a:picLocks noChangeAspect="1"/>
          </p:cNvPicPr>
          <p:nvPr userDrawn="1">
            <p:custDataLst>
              <p:tags r:id="rId7"/>
            </p:custDataLst>
          </p:nvPr>
        </p:nvPicPr>
        <p:blipFill>
          <a:blip r:embed="rId8"/>
          <a:srcRect/>
          <a:stretch>
            <a:fillRect/>
          </a:stretch>
        </p:blipFill>
        <p:spPr>
          <a:xfrm>
            <a:off x="8832533" y="6419850"/>
            <a:ext cx="337820" cy="3714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15" cstate="print">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8" name="矩形 7"/>
          <p:cNvSpPr/>
          <p:nvPr userDrawn="1"/>
        </p:nvSpPr>
        <p:spPr>
          <a:xfrm>
            <a:off x="0" y="-41737"/>
            <a:ext cx="11493305" cy="6899737"/>
          </a:xfrm>
          <a:prstGeom prst="rect">
            <a:avLst/>
          </a:prstGeom>
          <a:gradFill flip="none" rotWithShape="1">
            <a:gsLst>
              <a:gs pos="0">
                <a:srgbClr val="0D0A08"/>
              </a:gs>
              <a:gs pos="46000">
                <a:srgbClr val="0D0A08">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custDataLst>
              <p:tags r:id="rId16"/>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C:\Users\HH\Desktop\logo-常用3.pnglogo-常用3"/>
          <p:cNvPicPr>
            <a:picLocks noChangeAspect="1"/>
          </p:cNvPicPr>
          <p:nvPr userDrawn="1">
            <p:custDataLst>
              <p:tags r:id="rId17"/>
            </p:custDataLst>
          </p:nvPr>
        </p:nvPicPr>
        <p:blipFill>
          <a:blip r:embed="rId18"/>
          <a:srcRect/>
          <a:stretch>
            <a:fillRect/>
          </a:stretch>
        </p:blipFill>
        <p:spPr>
          <a:xfrm>
            <a:off x="8832533" y="6419850"/>
            <a:ext cx="337820" cy="371475"/>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tags" Target="../tags/tag15.xml"/></Relationships>
</file>

<file path=ppt/slides/_rels/slide10.xml.rels><?xml version="1.0" encoding="UTF-8" standalone="yes"?>
<Relationships xmlns="http://schemas.openxmlformats.org/package/2006/relationships"><Relationship Id="rId9" Type="http://schemas.openxmlformats.org/officeDocument/2006/relationships/tags" Target="../tags/tag87.xml"/><Relationship Id="rId8" Type="http://schemas.openxmlformats.org/officeDocument/2006/relationships/tags" Target="../tags/tag86.xml"/><Relationship Id="rId7" Type="http://schemas.openxmlformats.org/officeDocument/2006/relationships/image" Target="../media/image8.png"/><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image" Target="../media/image4.jpeg"/><Relationship Id="rId13" Type="http://schemas.openxmlformats.org/officeDocument/2006/relationships/notesSlide" Target="../notesSlides/notesSlide10.xml"/><Relationship Id="rId12" Type="http://schemas.openxmlformats.org/officeDocument/2006/relationships/slideLayout" Target="../slideLayouts/slideLayout4.xml"/><Relationship Id="rId11" Type="http://schemas.openxmlformats.org/officeDocument/2006/relationships/tags" Target="../tags/tag88.xml"/><Relationship Id="rId10" Type="http://schemas.openxmlformats.org/officeDocument/2006/relationships/image" Target="../media/image14.png"/><Relationship Id="rId1" Type="http://schemas.openxmlformats.org/officeDocument/2006/relationships/tags" Target="../tags/tag81.xml"/></Relationships>
</file>

<file path=ppt/slides/_rels/slide11.xml.rels><?xml version="1.0" encoding="UTF-8" standalone="yes"?>
<Relationships xmlns="http://schemas.openxmlformats.org/package/2006/relationships"><Relationship Id="rId9" Type="http://schemas.openxmlformats.org/officeDocument/2006/relationships/notesSlide" Target="../notesSlides/notesSlide11.xml"/><Relationship Id="rId8" Type="http://schemas.openxmlformats.org/officeDocument/2006/relationships/slideLayout" Target="../slideLayouts/slideLayout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image" Target="../media/image9.png"/><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image" Target="../media/image4.jpeg"/><Relationship Id="rId1" Type="http://schemas.openxmlformats.org/officeDocument/2006/relationships/tags" Target="../tags/tag89.xml"/></Relationships>
</file>

<file path=ppt/slides/_rels/slide12.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image" Target="../media/image8.png"/><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image" Target="../media/image4.jpeg"/><Relationship Id="rId13" Type="http://schemas.openxmlformats.org/officeDocument/2006/relationships/notesSlide" Target="../notesSlides/notesSlide12.xml"/><Relationship Id="rId12" Type="http://schemas.openxmlformats.org/officeDocument/2006/relationships/slideLayout" Target="../slideLayouts/slideLayout4.xml"/><Relationship Id="rId11" Type="http://schemas.openxmlformats.org/officeDocument/2006/relationships/tags" Target="../tags/tag101.xml"/><Relationship Id="rId10" Type="http://schemas.openxmlformats.org/officeDocument/2006/relationships/image" Target="../media/image15.png"/><Relationship Id="rId1" Type="http://schemas.openxmlformats.org/officeDocument/2006/relationships/tags" Target="../tags/tag94.xml"/></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image" Target="../media/image5.png"/><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image" Target="../media/image7.png"/><Relationship Id="rId3" Type="http://schemas.openxmlformats.org/officeDocument/2006/relationships/tags" Target="../tags/tag19.xml"/><Relationship Id="rId23" Type="http://schemas.openxmlformats.org/officeDocument/2006/relationships/notesSlide" Target="../notesSlides/notesSlide2.xml"/><Relationship Id="rId22" Type="http://schemas.openxmlformats.org/officeDocument/2006/relationships/slideLayout" Target="../slideLayouts/slideLayout4.xml"/><Relationship Id="rId21" Type="http://schemas.openxmlformats.org/officeDocument/2006/relationships/tags" Target="../tags/tag35.xml"/><Relationship Id="rId20" Type="http://schemas.openxmlformats.org/officeDocument/2006/relationships/tags" Target="../tags/tag34.xml"/><Relationship Id="rId2" Type="http://schemas.openxmlformats.org/officeDocument/2006/relationships/image" Target="../media/image4.jpeg"/><Relationship Id="rId19" Type="http://schemas.openxmlformats.org/officeDocument/2006/relationships/tags" Target="../tags/tag33.xml"/><Relationship Id="rId18" Type="http://schemas.openxmlformats.org/officeDocument/2006/relationships/tags" Target="../tags/tag32.xml"/><Relationship Id="rId17" Type="http://schemas.openxmlformats.org/officeDocument/2006/relationships/tags" Target="../tags/tag31.xml"/><Relationship Id="rId16" Type="http://schemas.openxmlformats.org/officeDocument/2006/relationships/tags" Target="../tags/tag30.xml"/><Relationship Id="rId15" Type="http://schemas.openxmlformats.org/officeDocument/2006/relationships/tags" Target="../tags/tag29.xml"/><Relationship Id="rId14" Type="http://schemas.openxmlformats.org/officeDocument/2006/relationships/tags" Target="../tags/tag28.xml"/><Relationship Id="rId13" Type="http://schemas.openxmlformats.org/officeDocument/2006/relationships/tags" Target="../tags/tag27.xml"/><Relationship Id="rId12" Type="http://schemas.openxmlformats.org/officeDocument/2006/relationships/image" Target="../media/image8.png"/><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tags" Target="../tags/tag18.xml"/></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4.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image" Target="../media/image9.png"/><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image" Target="../media/image4.jpeg"/><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image" Target="../media/image10.png"/><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image" Target="../media/image8.png"/><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image" Target="../media/image4.jpeg"/><Relationship Id="rId15" Type="http://schemas.openxmlformats.org/officeDocument/2006/relationships/notesSlide" Target="../notesSlides/notesSlide4.xml"/><Relationship Id="rId14" Type="http://schemas.openxmlformats.org/officeDocument/2006/relationships/slideLayout" Target="../slideLayouts/slideLayout4.xml"/><Relationship Id="rId13" Type="http://schemas.openxmlformats.org/officeDocument/2006/relationships/tags" Target="../tags/tag50.xml"/><Relationship Id="rId12" Type="http://schemas.openxmlformats.org/officeDocument/2006/relationships/tags" Target="../tags/tag49.xml"/><Relationship Id="rId11" Type="http://schemas.openxmlformats.org/officeDocument/2006/relationships/tags" Target="../tags/tag48.xml"/><Relationship Id="rId10" Type="http://schemas.openxmlformats.org/officeDocument/2006/relationships/tags" Target="../tags/tag47.xml"/><Relationship Id="rId1" Type="http://schemas.openxmlformats.org/officeDocument/2006/relationships/tags" Target="../tags/tag41.xml"/></Relationships>
</file>

<file path=ppt/slides/_rels/slide5.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image" Target="../media/image11.png"/><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image" Target="../media/image8.png"/><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image" Target="../media/image4.jpeg"/><Relationship Id="rId11" Type="http://schemas.openxmlformats.org/officeDocument/2006/relationships/notesSlide" Target="../notesSlides/notesSlide5.xml"/><Relationship Id="rId10" Type="http://schemas.openxmlformats.org/officeDocument/2006/relationships/slideLayout" Target="../slideLayouts/slideLayout4.xml"/><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4.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image" Target="../media/image9.png"/><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image" Target="../media/image4.jpeg"/><Relationship Id="rId1" Type="http://schemas.openxmlformats.org/officeDocument/2006/relationships/tags" Target="../tags/tag57.xml"/></Relationships>
</file>

<file path=ppt/slides/_rels/slide7.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image" Target="../media/image12.png"/><Relationship Id="rId7" Type="http://schemas.openxmlformats.org/officeDocument/2006/relationships/tags" Target="../tags/tag66.xml"/><Relationship Id="rId6" Type="http://schemas.openxmlformats.org/officeDocument/2006/relationships/image" Target="../media/image8.png"/><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image" Target="../media/image4.jpeg"/><Relationship Id="rId13" Type="http://schemas.openxmlformats.org/officeDocument/2006/relationships/notesSlide" Target="../notesSlides/notesSlide7.xml"/><Relationship Id="rId12" Type="http://schemas.openxmlformats.org/officeDocument/2006/relationships/slideLayout" Target="../slideLayouts/slideLayout4.xml"/><Relationship Id="rId11" Type="http://schemas.openxmlformats.org/officeDocument/2006/relationships/tags" Target="../tags/tag68.xml"/><Relationship Id="rId10" Type="http://schemas.openxmlformats.org/officeDocument/2006/relationships/image" Target="../media/image13.png"/><Relationship Id="rId1" Type="http://schemas.openxmlformats.org/officeDocument/2006/relationships/tags" Target="../tags/tag62.xml"/></Relationships>
</file>

<file path=ppt/slides/_rels/slide8.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image" Target="../media/image8.png"/><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image" Target="../media/image4.jpeg"/><Relationship Id="rId12" Type="http://schemas.openxmlformats.org/officeDocument/2006/relationships/notesSlide" Target="../notesSlides/notesSlide8.xml"/><Relationship Id="rId11" Type="http://schemas.openxmlformats.org/officeDocument/2006/relationships/slideLayout" Target="../slideLayouts/slideLayout4.xml"/><Relationship Id="rId10" Type="http://schemas.openxmlformats.org/officeDocument/2006/relationships/tags" Target="../tags/tag75.xml"/><Relationship Id="rId1" Type="http://schemas.openxmlformats.org/officeDocument/2006/relationships/tags" Target="../tags/tag69.xml"/></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4.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image" Target="../media/image9.png"/><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image" Target="../media/image4.jpeg"/><Relationship Id="rId1" Type="http://schemas.openxmlformats.org/officeDocument/2006/relationships/tags" Target="../tags/tag7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7" name="图片 116"/>
          <p:cNvPicPr>
            <a:picLocks noChangeAspect="1"/>
          </p:cNvPicPr>
          <p:nvPr>
            <p:custDataLst>
              <p:tags r:id="rId1"/>
            </p:custDataLst>
          </p:nvPr>
        </p:nvPicPr>
        <p:blipFill rotWithShape="1">
          <a:blip r:embed="rId2">
            <a:alphaModFix amt="27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939253" y="939992"/>
            <a:ext cx="4889303" cy="4889303"/>
          </a:xfrm>
          <a:prstGeom prst="rect">
            <a:avLst/>
          </a:prstGeom>
        </p:spPr>
      </p:pic>
      <p:sp>
        <p:nvSpPr>
          <p:cNvPr id="43" name="矩形 42"/>
          <p:cNvSpPr/>
          <p:nvPr/>
        </p:nvSpPr>
        <p:spPr>
          <a:xfrm>
            <a:off x="1114425" y="2204720"/>
            <a:ext cx="6155690" cy="1208405"/>
          </a:xfrm>
          <a:prstGeom prst="rect">
            <a:avLst/>
          </a:prstGeom>
        </p:spPr>
        <p:txBody>
          <a:bodyPr wrap="square">
            <a:spAutoFit/>
          </a:bodyPr>
          <a:lstStyle/>
          <a:p>
            <a:pPr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pPr>
            <a:r>
              <a:rPr lang="zh-CN" altLang="en-US" sz="6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光耦烧结</a:t>
            </a:r>
            <a:r>
              <a:rPr lang="zh-CN" altLang="en-US" sz="6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传感器</a:t>
            </a:r>
            <a:endParaRPr lang="zh-CN" altLang="en-US" sz="6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4" name="矩形 43"/>
          <p:cNvSpPr/>
          <p:nvPr/>
        </p:nvSpPr>
        <p:spPr>
          <a:xfrm>
            <a:off x="1631315" y="4076700"/>
            <a:ext cx="4981575" cy="497205"/>
          </a:xfrm>
          <a:prstGeom prst="rect">
            <a:avLst/>
          </a:prstGeom>
        </p:spPr>
        <p:txBody>
          <a:bodyPr wrap="square">
            <a:spAutoFit/>
          </a:bodyPr>
          <a:lstStyle/>
          <a:p>
            <a:pPr algn="l"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pPr>
            <a:r>
              <a:rPr lang="en-US" altLang="zh-CN"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Optocoupled sintered sensor</a:t>
            </a:r>
            <a:endParaRPr lang="en-US" altLang="zh-CN"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8" name="矩形 77"/>
          <p:cNvSpPr/>
          <p:nvPr/>
        </p:nvSpPr>
        <p:spPr>
          <a:xfrm>
            <a:off x="2461514" y="4796947"/>
            <a:ext cx="1783080" cy="368300"/>
          </a:xfrm>
          <a:prstGeom prst="rect">
            <a:avLst/>
          </a:prstGeom>
        </p:spPr>
        <p:txBody>
          <a:bodyPr wrap="none">
            <a:spAutoFit/>
          </a:bodyPr>
          <a:lstStyle/>
          <a:p>
            <a:pPr algn="ctr"/>
            <a:r>
              <a:rPr lang="zh-CN" altLang="en-US">
                <a:solidFill>
                  <a:schemeClr val="bg1">
                    <a:lumMod val="95000"/>
                  </a:schemeClr>
                </a:solidFill>
                <a:latin typeface="微软雅黑 Light" panose="020B0502040204020203" charset="-122"/>
                <a:ea typeface="微软雅黑 Light" panose="020B0502040204020203" charset="-122"/>
                <a:cs typeface="微软雅黑" panose="020B0503020204020204" pitchFamily="34" charset="-122"/>
                <a:sym typeface="微软雅黑" panose="020B0503020204020204" pitchFamily="34" charset="-122"/>
              </a:rPr>
              <a:t>光耦烧结</a:t>
            </a:r>
            <a:r>
              <a:rPr lang="zh-CN" altLang="en-US">
                <a:solidFill>
                  <a:schemeClr val="bg1">
                    <a:lumMod val="95000"/>
                  </a:schemeClr>
                </a:solidFill>
                <a:latin typeface="微软雅黑 Light" panose="020B0502040204020203" charset="-122"/>
                <a:ea typeface="微软雅黑 Light" panose="020B0502040204020203" charset="-122"/>
                <a:cs typeface="微软雅黑" panose="020B0503020204020204" pitchFamily="34" charset="-122"/>
                <a:sym typeface="微软雅黑" panose="020B0503020204020204" pitchFamily="34" charset="-122"/>
              </a:rPr>
              <a:t>传感器</a:t>
            </a:r>
            <a:endParaRPr lang="zh-CN" altLang="en-US">
              <a:solidFill>
                <a:schemeClr val="bg1">
                  <a:lumMod val="95000"/>
                </a:schemeClr>
              </a:solidFill>
              <a:latin typeface="微软雅黑 Light" panose="020B0502040204020203" charset="-122"/>
              <a:ea typeface="微软雅黑 Light" panose="020B0502040204020203" charset="-122"/>
              <a:cs typeface="微软雅黑" panose="020B0503020204020204" pitchFamily="34" charset="-122"/>
              <a:sym typeface="微软雅黑" panose="020B0503020204020204" pitchFamily="34" charset="-122"/>
            </a:endParaRPr>
          </a:p>
        </p:txBody>
      </p:sp>
      <p:sp>
        <p:nvSpPr>
          <p:cNvPr id="4" name="矩形 3"/>
          <p:cNvSpPr/>
          <p:nvPr userDrawn="1">
            <p:custDataLst>
              <p:tags r:id="rId4"/>
            </p:custDataLst>
          </p:nvPr>
        </p:nvSpPr>
        <p:spPr>
          <a:xfrm>
            <a:off x="9768205" y="6357450"/>
            <a:ext cx="2324100" cy="3930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sz="1800" b="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pitchFamily="34" charset="-122"/>
                <a:cs typeface="微软雅黑" panose="020B0503020204020204" pitchFamily="34" charset="-122"/>
              </a:rPr>
              <a:t>北方国际教育集团</a:t>
            </a:r>
            <a:endParaRPr lang="zh-CN" altLang="en-US" sz="1800" b="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pitchFamily="34" charset="-122"/>
              <a:cs typeface="微软雅黑" panose="020B0503020204020204" pitchFamily="34" charset="-122"/>
            </a:endParaRPr>
          </a:p>
        </p:txBody>
      </p:sp>
      <p:pic>
        <p:nvPicPr>
          <p:cNvPr id="8" name="图片 7" descr="logo-常用1"/>
          <p:cNvPicPr>
            <a:picLocks noChangeAspect="1"/>
          </p:cNvPicPr>
          <p:nvPr>
            <p:custDataLst>
              <p:tags r:id="rId5"/>
            </p:custDataLst>
          </p:nvPr>
        </p:nvPicPr>
        <p:blipFill>
          <a:blip r:embed="rId6"/>
          <a:stretch>
            <a:fillRect/>
          </a:stretch>
        </p:blipFill>
        <p:spPr>
          <a:xfrm>
            <a:off x="335280" y="332887"/>
            <a:ext cx="571500" cy="6299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 name="Rectangle 2"/>
          <p:cNvSpPr txBox="1">
            <a:spLocks noChangeArrowheads="1"/>
          </p:cNvSpPr>
          <p:nvPr>
            <p:custDataLst>
              <p:tags r:id="rId3"/>
            </p:custDataLst>
          </p:nvPr>
        </p:nvSpPr>
        <p:spPr>
          <a:xfrm>
            <a:off x="6206753" y="365660"/>
            <a:ext cx="6482853"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948224" name="矩形 948223"/>
          <p:cNvSpPr/>
          <p:nvPr>
            <p:custDataLst>
              <p:tags r:id="rId4"/>
            </p:custDataLst>
          </p:nvPr>
        </p:nvSpPr>
        <p:spPr>
          <a:xfrm>
            <a:off x="1450340" y="1196975"/>
            <a:ext cx="4853940" cy="3999865"/>
          </a:xfrm>
          <a:prstGeom prst="rect">
            <a:avLst/>
          </a:prstGeom>
        </p:spPr>
        <p:txBody>
          <a:bodyPr wrap="square">
            <a:spAutoFit/>
          </a:bodyPr>
          <a:lstStyle/>
          <a:p>
            <a:pPr marL="285750" indent="-285750">
              <a:buFont typeface="Wingdings" panose="05000000000000000000" pitchFamily="2" charset="2"/>
              <a:buChar char="u"/>
            </a:pPr>
            <a:r>
              <a:rPr lang="zh-CN" altLang="en-US" sz="2000" b="1">
                <a:sym typeface="+mn-ea"/>
              </a:rPr>
              <a:t>在</a:t>
            </a:r>
            <a:r>
              <a:rPr lang="zh-CN" altLang="en-US">
                <a:sym typeface="+mn-ea"/>
              </a:rPr>
              <a:t>进入到直流充电确认之前，通过光耦烧结传感器分别对直流充电正极接触器、直流充电负极接触器进行烧结检测。</a:t>
            </a:r>
            <a:endParaRPr lang="zh-CN" altLang="en-US"/>
          </a:p>
          <a:p>
            <a:pPr marL="285750" indent="-285750">
              <a:buFont typeface="Wingdings" panose="05000000000000000000" pitchFamily="2" charset="2"/>
              <a:buChar char="u"/>
            </a:pPr>
            <a:endPar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285750" indent="-285750">
              <a:buFont typeface="Wingdings" panose="05000000000000000000" pitchFamily="2" charset="2"/>
              <a:buChar char="u"/>
            </a:pPr>
            <a:r>
              <a:rPr lang="zh-CN" altLang="en-US">
                <a:sym typeface="+mn-ea"/>
              </a:rPr>
              <a:t>当检测直流充电正极接触器时，</a:t>
            </a:r>
            <a:r>
              <a:rPr lang="en-US" altLang="zh-CN">
                <a:sym typeface="+mn-ea"/>
              </a:rPr>
              <a:t>BMS</a:t>
            </a:r>
            <a:r>
              <a:rPr lang="zh-CN" altLang="en-US">
                <a:sym typeface="+mn-ea"/>
              </a:rPr>
              <a:t>控制直流充电负极接触器吸合，直流充电正接触器断开，光耦烧结传感器中光耦元件检测路径不通，说明正极接触器正常。如果光耦元件检测导通，那就说明正极接触器烧结。</a:t>
            </a:r>
            <a:endParaRPr lang="zh-CN" altLang="en-US">
              <a:sym typeface="+mn-ea"/>
            </a:endParaRPr>
          </a:p>
          <a:p>
            <a:pPr marL="285750" indent="-285750">
              <a:buFont typeface="Wingdings" panose="05000000000000000000" pitchFamily="2" charset="2"/>
              <a:buChar char="u"/>
            </a:pPr>
            <a:r>
              <a:rPr lang="zh-CN" altLang="en-US">
                <a:sym typeface="+mn-ea"/>
              </a:rPr>
              <a:t>当检测直流充电负接触器时，</a:t>
            </a:r>
            <a:r>
              <a:rPr lang="en-US" altLang="zh-CN">
                <a:sym typeface="+mn-ea"/>
              </a:rPr>
              <a:t>BMS</a:t>
            </a:r>
            <a:r>
              <a:rPr lang="zh-CN" altLang="en-US">
                <a:sym typeface="+mn-ea"/>
              </a:rPr>
              <a:t>控制直流充电正接触器吸合，直流充电负接触器断开，光耦烧结传感器中光耦元件检测路径不通，说明负极接触器正常；如果光耦元件检测导通，那就说明负极接触器烧结了</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39" name="Rectangle 2"/>
          <p:cNvSpPr txBox="1">
            <a:spLocks noChangeArrowheads="1"/>
          </p:cNvSpPr>
          <p:nvPr>
            <p:custDataLst>
              <p:tags r:id="rId5"/>
            </p:custDataLst>
          </p:nvPr>
        </p:nvSpPr>
        <p:spPr>
          <a:xfrm>
            <a:off x="1862188" y="419733"/>
            <a:ext cx="8685213" cy="487363"/>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r>
              <a:rPr lang="zh-CN" altLang="en-US"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光耦烧结传感器的检测</a:t>
            </a:r>
            <a:r>
              <a:rPr lang="zh-CN" altLang="en-US"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原理</a:t>
            </a:r>
            <a:endParaRPr lang="zh-CN" altLang="en-US"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40" name="组合 39"/>
          <p:cNvGrpSpPr/>
          <p:nvPr/>
        </p:nvGrpSpPr>
        <p:grpSpPr>
          <a:xfrm>
            <a:off x="349622" y="165578"/>
            <a:ext cx="1411635" cy="995673"/>
            <a:chOff x="5390182" y="1571272"/>
            <a:chExt cx="1411635" cy="995673"/>
          </a:xfrm>
        </p:grpSpPr>
        <p:pic>
          <p:nvPicPr>
            <p:cNvPr id="41" name="图片 40"/>
            <p:cNvPicPr>
              <a:picLocks noChangeAspect="1"/>
            </p:cNvPicPr>
            <p:nvPr>
              <p:custDataLst>
                <p:tags r:id="rId6"/>
              </p:custDataLst>
            </p:nvPr>
          </p:nvPicPr>
          <p:blipFill>
            <a:blip r:embed="rId7" cstate="print">
              <a:biLevel thresh="50000"/>
              <a:extLst>
                <a:ext uri="{28A0092B-C50C-407E-A947-70E740481C1C}">
                  <a14:useLocalDpi xmlns:a14="http://schemas.microsoft.com/office/drawing/2010/main" val="0"/>
                </a:ext>
              </a:extLst>
            </a:blip>
            <a:stretch>
              <a:fillRect/>
            </a:stretch>
          </p:blipFill>
          <p:spPr>
            <a:xfrm>
              <a:off x="5390182" y="1571272"/>
              <a:ext cx="1411635" cy="995673"/>
            </a:xfrm>
            <a:prstGeom prst="rect">
              <a:avLst/>
            </a:prstGeom>
          </p:spPr>
        </p:pic>
        <p:sp>
          <p:nvSpPr>
            <p:cNvPr id="42" name="矩形 41"/>
            <p:cNvSpPr/>
            <p:nvPr>
              <p:custDataLst>
                <p:tags r:id="rId8"/>
              </p:custDataLst>
            </p:nvPr>
          </p:nvSpPr>
          <p:spPr>
            <a:xfrm>
              <a:off x="5807968" y="1820724"/>
              <a:ext cx="627095" cy="600164"/>
            </a:xfrm>
            <a:prstGeom prst="rect">
              <a:avLst/>
            </a:prstGeom>
          </p:spPr>
          <p:txBody>
            <a:bodyPr wrap="none">
              <a:spAutoFit/>
            </a:bodyPr>
            <a:lstStyle/>
            <a:p>
              <a:r>
                <a:rPr lang="en-US" altLang="zh-CN" sz="3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03</a:t>
              </a:r>
              <a:endParaRPr lang="zh-CN" altLang="en-US" sz="33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pic>
        <p:nvPicPr>
          <p:cNvPr id="14" name="图片 13"/>
          <p:cNvPicPr>
            <a:picLocks noChangeAspect="1"/>
          </p:cNvPicPr>
          <p:nvPr>
            <p:custDataLst>
              <p:tags r:id="rId9"/>
            </p:custDataLst>
          </p:nvPr>
        </p:nvPicPr>
        <p:blipFill>
          <a:blip r:embed="rId10"/>
          <a:stretch>
            <a:fillRect/>
          </a:stretch>
        </p:blipFill>
        <p:spPr>
          <a:xfrm>
            <a:off x="6960235" y="1340485"/>
            <a:ext cx="4458335" cy="3830320"/>
          </a:xfrm>
          <a:prstGeom prst="rect">
            <a:avLst/>
          </a:prstGeom>
        </p:spPr>
      </p:pic>
    </p:spTree>
    <p:custDataLst>
      <p:tags r:id="rId11"/>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rotWithShape="1">
          <a:blip r:embed="rId2">
            <a:alphaModFix amt="27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74499" name="Rectangle 2"/>
          <p:cNvSpPr>
            <a:spLocks noChangeArrowheads="1"/>
          </p:cNvSpPr>
          <p:nvPr>
            <p:custDataLst>
              <p:tags r:id="rId3"/>
            </p:custDataLst>
          </p:nvPr>
        </p:nvSpPr>
        <p:spPr bwMode="gray">
          <a:xfrm>
            <a:off x="2176145" y="4767580"/>
            <a:ext cx="8235950" cy="633095"/>
          </a:xfrm>
          <a:prstGeom prst="rect">
            <a:avLst/>
          </a:prstGeom>
          <a:noFill/>
          <a:ln w="9525">
            <a:noFill/>
            <a:miter lim="800000"/>
          </a:ln>
        </p:spPr>
        <p:txBody>
          <a:bodyPr lIns="84392" tIns="42196" rIns="84392" bIns="42196" anchor="ctr"/>
          <a:p>
            <a:pPr algn="ctr"/>
            <a:r>
              <a:rPr lang="zh-CN" altLang="en-US"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验证</a:t>
            </a:r>
            <a:r>
              <a:rPr lang="zh-CN" altLang="en-US"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方法</a:t>
            </a:r>
            <a:endParaRPr lang="zh-CN" altLang="en-US"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2" name="组合 1"/>
          <p:cNvGrpSpPr/>
          <p:nvPr/>
        </p:nvGrpSpPr>
        <p:grpSpPr>
          <a:xfrm>
            <a:off x="4403812" y="1556792"/>
            <a:ext cx="3384376" cy="2387114"/>
            <a:chOff x="5679692" y="1662228"/>
            <a:chExt cx="975689" cy="688186"/>
          </a:xfrm>
        </p:grpSpPr>
        <p:pic>
          <p:nvPicPr>
            <p:cNvPr id="3" name="图片 2"/>
            <p:cNvPicPr>
              <a:picLocks noChangeAspect="1"/>
            </p:cNvPicPr>
            <p:nvPr>
              <p:custDataLst>
                <p:tags r:id="rId4"/>
              </p:custDataLst>
            </p:nvPr>
          </p:nvPicPr>
          <p:blipFill>
            <a:blip r:embed="rId5">
              <a:biLevel thresh="50000"/>
              <a:extLst>
                <a:ext uri="{28A0092B-C50C-407E-A947-70E740481C1C}">
                  <a14:useLocalDpi xmlns:a14="http://schemas.microsoft.com/office/drawing/2010/main" val="0"/>
                </a:ext>
              </a:extLst>
            </a:blip>
            <a:stretch>
              <a:fillRect/>
            </a:stretch>
          </p:blipFill>
          <p:spPr>
            <a:xfrm>
              <a:off x="5679692" y="1662228"/>
              <a:ext cx="975689" cy="688186"/>
            </a:xfrm>
            <a:prstGeom prst="rect">
              <a:avLst/>
            </a:prstGeom>
          </p:spPr>
        </p:pic>
        <p:sp>
          <p:nvSpPr>
            <p:cNvPr id="5" name="矩形 4"/>
            <p:cNvSpPr/>
            <p:nvPr>
              <p:custDataLst>
                <p:tags r:id="rId6"/>
              </p:custDataLst>
            </p:nvPr>
          </p:nvSpPr>
          <p:spPr>
            <a:xfrm>
              <a:off x="5999483" y="1846608"/>
              <a:ext cx="336108" cy="319083"/>
            </a:xfrm>
            <a:prstGeom prst="rect">
              <a:avLst/>
            </a:prstGeom>
          </p:spPr>
          <p:txBody>
            <a:bodyPr wrap="none">
              <a:spAutoFit/>
            </a:bodyPr>
            <a:p>
              <a:pPr algn="ctr"/>
              <a:r>
                <a:rPr lang="en-US" altLang="zh-CN"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04</a:t>
              </a:r>
              <a:endParaRPr lang="zh-CN" altLang="en-US" sz="66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spTree>
    <p:custDataLst>
      <p:tags r:id="rId7"/>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 name="Rectangle 2"/>
          <p:cNvSpPr txBox="1">
            <a:spLocks noChangeArrowheads="1"/>
          </p:cNvSpPr>
          <p:nvPr>
            <p:custDataLst>
              <p:tags r:id="rId3"/>
            </p:custDataLst>
          </p:nvPr>
        </p:nvSpPr>
        <p:spPr>
          <a:xfrm>
            <a:off x="6206753" y="365660"/>
            <a:ext cx="6482853"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948224" name="矩形 948223"/>
          <p:cNvSpPr/>
          <p:nvPr>
            <p:custDataLst>
              <p:tags r:id="rId4"/>
            </p:custDataLst>
          </p:nvPr>
        </p:nvSpPr>
        <p:spPr>
          <a:xfrm>
            <a:off x="1450340" y="1557020"/>
            <a:ext cx="4853940" cy="3446145"/>
          </a:xfrm>
          <a:prstGeom prst="rect">
            <a:avLst/>
          </a:prstGeom>
        </p:spPr>
        <p:txBody>
          <a:bodyPr wrap="square">
            <a:spAutoFit/>
          </a:bodyPr>
          <a:lstStyle/>
          <a:p>
            <a:pPr marL="285750" indent="-285750">
              <a:buFont typeface="Wingdings" panose="05000000000000000000" pitchFamily="2" charset="2"/>
              <a:buChar char="u"/>
            </a:pPr>
            <a:r>
              <a:rPr lang="zh-CN" altLang="en-US" sz="2000" b="1">
                <a:sym typeface="+mn-ea"/>
              </a:rPr>
              <a:t>在</a:t>
            </a:r>
            <a:r>
              <a:rPr lang="zh-CN" altLang="en-US">
                <a:sym typeface="+mn-ea"/>
              </a:rPr>
              <a:t>检测时，必须在无电情况下进行：用万用表电阻档来测，将二表笔分别测电池包正极和直流充电口正极，万用表显示无穷大，说明直流充电正接触器没烧结，若有阻值显示，那就说明直流充电正接触器烧结了。</a:t>
            </a:r>
            <a:endParaRPr lang="zh-CN" altLang="en-US"/>
          </a:p>
          <a:p>
            <a:pPr marL="285750" indent="-285750">
              <a:buFont typeface="Wingdings" panose="05000000000000000000" pitchFamily="2" charset="2"/>
              <a:buChar char="u"/>
            </a:pPr>
            <a:endPar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285750" indent="-285750">
              <a:buFont typeface="Wingdings" panose="05000000000000000000" pitchFamily="2" charset="2"/>
              <a:buChar char="u"/>
            </a:pPr>
            <a:r>
              <a:rPr lang="zh-CN" altLang="en-US">
                <a:sym typeface="+mn-ea"/>
              </a:rPr>
              <a:t>检测直流充电负接触器，二表笔分别测电池包负极和直流充电口负极，万用表显示无穷大，说明负接触器正常，没烧结；若有阻值显示，就说明负接触器烧结。通过检测，说明直流充电正负接触器都没烧结。</a:t>
            </a:r>
            <a:endParaRPr lang="zh-CN" altLang="en-US">
              <a:sym typeface="+mn-ea"/>
            </a:endParaRPr>
          </a:p>
          <a:p>
            <a:pPr marL="0" indent="0">
              <a:buFont typeface="Wingdings" panose="05000000000000000000" pitchFamily="2" charset="2"/>
              <a:buNone/>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39" name="Rectangle 2"/>
          <p:cNvSpPr txBox="1">
            <a:spLocks noChangeArrowheads="1"/>
          </p:cNvSpPr>
          <p:nvPr>
            <p:custDataLst>
              <p:tags r:id="rId5"/>
            </p:custDataLst>
          </p:nvPr>
        </p:nvSpPr>
        <p:spPr>
          <a:xfrm>
            <a:off x="1862188" y="419733"/>
            <a:ext cx="8685213" cy="487363"/>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r>
              <a:rPr lang="zh-CN" altLang="en-US"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验证</a:t>
            </a:r>
            <a:r>
              <a:rPr lang="zh-CN" altLang="en-US"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方法</a:t>
            </a:r>
            <a:endParaRPr lang="zh-CN" altLang="en-US"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40" name="组合 39"/>
          <p:cNvGrpSpPr/>
          <p:nvPr/>
        </p:nvGrpSpPr>
        <p:grpSpPr>
          <a:xfrm>
            <a:off x="349622" y="165578"/>
            <a:ext cx="1411635" cy="995673"/>
            <a:chOff x="5390182" y="1571272"/>
            <a:chExt cx="1411635" cy="995673"/>
          </a:xfrm>
        </p:grpSpPr>
        <p:pic>
          <p:nvPicPr>
            <p:cNvPr id="41" name="图片 40"/>
            <p:cNvPicPr>
              <a:picLocks noChangeAspect="1"/>
            </p:cNvPicPr>
            <p:nvPr>
              <p:custDataLst>
                <p:tags r:id="rId6"/>
              </p:custDataLst>
            </p:nvPr>
          </p:nvPicPr>
          <p:blipFill>
            <a:blip r:embed="rId7" cstate="print">
              <a:biLevel thresh="50000"/>
              <a:extLst>
                <a:ext uri="{28A0092B-C50C-407E-A947-70E740481C1C}">
                  <a14:useLocalDpi xmlns:a14="http://schemas.microsoft.com/office/drawing/2010/main" val="0"/>
                </a:ext>
              </a:extLst>
            </a:blip>
            <a:stretch>
              <a:fillRect/>
            </a:stretch>
          </p:blipFill>
          <p:spPr>
            <a:xfrm>
              <a:off x="5390182" y="1571272"/>
              <a:ext cx="1411635" cy="995673"/>
            </a:xfrm>
            <a:prstGeom prst="rect">
              <a:avLst/>
            </a:prstGeom>
          </p:spPr>
        </p:pic>
        <p:sp>
          <p:nvSpPr>
            <p:cNvPr id="42" name="矩形 41"/>
            <p:cNvSpPr/>
            <p:nvPr>
              <p:custDataLst>
                <p:tags r:id="rId8"/>
              </p:custDataLst>
            </p:nvPr>
          </p:nvSpPr>
          <p:spPr>
            <a:xfrm>
              <a:off x="5807968" y="1820724"/>
              <a:ext cx="674370" cy="598805"/>
            </a:xfrm>
            <a:prstGeom prst="rect">
              <a:avLst/>
            </a:prstGeom>
          </p:spPr>
          <p:txBody>
            <a:bodyPr wrap="none">
              <a:spAutoFit/>
            </a:bodyPr>
            <a:lstStyle/>
            <a:p>
              <a:r>
                <a:rPr lang="en-US" altLang="zh-CN" sz="3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04</a:t>
              </a:r>
              <a:endParaRPr lang="zh-CN" altLang="en-US" sz="33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pic>
        <p:nvPicPr>
          <p:cNvPr id="3" name="图片 2"/>
          <p:cNvPicPr>
            <a:picLocks noChangeAspect="1"/>
          </p:cNvPicPr>
          <p:nvPr>
            <p:custDataLst>
              <p:tags r:id="rId9"/>
            </p:custDataLst>
          </p:nvPr>
        </p:nvPicPr>
        <p:blipFill>
          <a:blip r:embed="rId10"/>
          <a:stretch>
            <a:fillRect/>
          </a:stretch>
        </p:blipFill>
        <p:spPr>
          <a:xfrm>
            <a:off x="7176135" y="1340485"/>
            <a:ext cx="4135755" cy="3729355"/>
          </a:xfrm>
          <a:prstGeom prst="rect">
            <a:avLst/>
          </a:prstGeom>
        </p:spPr>
      </p:pic>
    </p:spTree>
    <p:custDataLst>
      <p:tags r:id="rId11"/>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7" name="图片 116"/>
          <p:cNvPicPr>
            <a:picLocks noChangeAspect="1"/>
          </p:cNvPicPr>
          <p:nvPr/>
        </p:nvPicPr>
        <p:blipFill rotWithShape="1">
          <a:blip r:embed="rId1">
            <a:alphaModFix amt="27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782203" y="1043080"/>
            <a:ext cx="4889303" cy="4889303"/>
          </a:xfrm>
          <a:prstGeom prst="rect">
            <a:avLst/>
          </a:prstGeom>
        </p:spPr>
      </p:pic>
      <p:sp>
        <p:nvSpPr>
          <p:cNvPr id="43" name="矩形 42"/>
          <p:cNvSpPr/>
          <p:nvPr/>
        </p:nvSpPr>
        <p:spPr>
          <a:xfrm>
            <a:off x="1062609" y="1973994"/>
            <a:ext cx="4416594" cy="958660"/>
          </a:xfrm>
          <a:prstGeom prst="rect">
            <a:avLst/>
          </a:prstGeom>
        </p:spPr>
        <p:txBody>
          <a:bodyPr wrap="none">
            <a:spAutoFit/>
          </a:bodyPr>
          <a:lstStyle/>
          <a:p>
            <a:pPr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pPr>
            <a:r>
              <a:rPr lang="zh-CN" altLang="en-US" sz="5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感谢您的聆听</a:t>
            </a:r>
            <a:endParaRPr lang="en-GB" altLang="zh-CN" sz="5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4" name="矩形 43"/>
          <p:cNvSpPr/>
          <p:nvPr/>
        </p:nvSpPr>
        <p:spPr>
          <a:xfrm>
            <a:off x="1062609" y="3245775"/>
            <a:ext cx="3228769" cy="486672"/>
          </a:xfrm>
          <a:prstGeom prst="rect">
            <a:avLst/>
          </a:prstGeom>
        </p:spPr>
        <p:txBody>
          <a:bodyPr wrap="none">
            <a:spAutoFit/>
          </a:bodyPr>
          <a:lstStyle/>
          <a:p>
            <a:pPr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pPr>
            <a:r>
              <a:rPr lang="en-US" altLang="zh-CN" sz="2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Thank you for listening</a:t>
            </a:r>
            <a:endParaRPr lang="en-GB" altLang="zh-CN" sz="2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8" name="矩形 77"/>
          <p:cNvSpPr/>
          <p:nvPr/>
        </p:nvSpPr>
        <p:spPr>
          <a:xfrm>
            <a:off x="1784653" y="4010817"/>
            <a:ext cx="1783080" cy="368300"/>
          </a:xfrm>
          <a:prstGeom prst="rect">
            <a:avLst/>
          </a:prstGeom>
        </p:spPr>
        <p:txBody>
          <a:bodyPr wrap="none">
            <a:spAutoFit/>
          </a:bodyPr>
          <a:lstStyle/>
          <a:p>
            <a:pPr algn="ctr"/>
            <a:r>
              <a:rPr lang="zh-CN" altLang="en-US"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光耦烧结</a:t>
            </a:r>
            <a:r>
              <a:rPr lang="zh-CN" altLang="en-US"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传感器</a:t>
            </a:r>
            <a:endParaRPr lang="zh-CN" altLang="en-US"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 name="矩形 3"/>
          <p:cNvSpPr/>
          <p:nvPr userDrawn="1">
            <p:custDataLst>
              <p:tags r:id="rId3"/>
            </p:custDataLst>
          </p:nvPr>
        </p:nvSpPr>
        <p:spPr>
          <a:xfrm>
            <a:off x="9768205" y="6357450"/>
            <a:ext cx="2324100" cy="3930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sz="1800" b="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pitchFamily="34" charset="-122"/>
                <a:cs typeface="微软雅黑" panose="020B0503020204020204" pitchFamily="34" charset="-122"/>
              </a:rPr>
              <a:t>北方国际教育集团</a:t>
            </a:r>
            <a:endParaRPr lang="zh-CN" altLang="en-US" sz="1800" b="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pitchFamily="34" charset="-122"/>
              <a:cs typeface="微软雅黑" panose="020B0503020204020204" pitchFamily="34" charset="-122"/>
            </a:endParaRPr>
          </a:p>
        </p:txBody>
      </p:sp>
      <p:pic>
        <p:nvPicPr>
          <p:cNvPr id="8" name="图片 7" descr="logo-常用1"/>
          <p:cNvPicPr>
            <a:picLocks noChangeAspect="1"/>
          </p:cNvPicPr>
          <p:nvPr>
            <p:custDataLst>
              <p:tags r:id="rId4"/>
            </p:custDataLst>
          </p:nvPr>
        </p:nvPicPr>
        <p:blipFill>
          <a:blip r:embed="rId5"/>
          <a:stretch>
            <a:fillRect/>
          </a:stretch>
        </p:blipFill>
        <p:spPr>
          <a:xfrm>
            <a:off x="335280" y="332887"/>
            <a:ext cx="571500" cy="6299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rotWithShape="1">
          <a:blip r:embed="rId2">
            <a:alphaModFix amt="25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5" name="图片 4"/>
          <p:cNvPicPr>
            <a:picLocks noChangeAspect="1"/>
          </p:cNvPicPr>
          <p:nvPr>
            <p:custDataLst>
              <p:tags r:id="rId3"/>
            </p:custDataLst>
          </p:nvPr>
        </p:nvPicPr>
        <p:blipFill>
          <a:blip r:embed="rId4" cstate="print">
            <a:biLevel thresh="25000"/>
            <a:extLst>
              <a:ext uri="{28A0092B-C50C-407E-A947-70E740481C1C}">
                <a14:useLocalDpi xmlns:a14="http://schemas.microsoft.com/office/drawing/2010/main" val="0"/>
              </a:ext>
            </a:extLst>
          </a:blip>
          <a:stretch>
            <a:fillRect/>
          </a:stretch>
        </p:blipFill>
        <p:spPr>
          <a:xfrm rot="19800000">
            <a:off x="-63912" y="996710"/>
            <a:ext cx="4290638" cy="3812947"/>
          </a:xfrm>
          <a:prstGeom prst="rect">
            <a:avLst/>
          </a:prstGeom>
        </p:spPr>
      </p:pic>
      <p:sp>
        <p:nvSpPr>
          <p:cNvPr id="103" name="PA_矩形 2"/>
          <p:cNvSpPr txBox="1">
            <a:spLocks noChangeArrowheads="1"/>
          </p:cNvSpPr>
          <p:nvPr>
            <p:custDataLst>
              <p:tags r:id="rId5"/>
            </p:custDataLst>
          </p:nvPr>
        </p:nvSpPr>
        <p:spPr>
          <a:xfrm>
            <a:off x="1551412" y="3205461"/>
            <a:ext cx="1101057" cy="1300129"/>
          </a:xfrm>
          <a:prstGeom prst="rect">
            <a:avLst/>
          </a:prstGeom>
        </p:spPr>
        <p:txBody>
          <a:bodyPr/>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zh-CN" altLang="en-US" sz="6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6" name="矩形 5"/>
          <p:cNvSpPr/>
          <p:nvPr>
            <p:custDataLst>
              <p:tags r:id="rId6"/>
            </p:custDataLst>
          </p:nvPr>
        </p:nvSpPr>
        <p:spPr>
          <a:xfrm>
            <a:off x="2122350" y="2952729"/>
            <a:ext cx="1155354" cy="2123658"/>
          </a:xfrm>
          <a:prstGeom prst="rect">
            <a:avLst/>
          </a:prstGeom>
        </p:spPr>
        <p:txBody>
          <a:bodyPr wrap="square">
            <a:spAutoFit/>
          </a:bodyPr>
          <a:lstStyle/>
          <a:p>
            <a:r>
              <a:rPr lang="zh-CN" altLang="en-US"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目</a:t>
            </a:r>
            <a:br>
              <a:rPr lang="en-US" altLang="zh-CN"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br>
            <a:r>
              <a:rPr lang="zh-CN" altLang="en-US"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录</a:t>
            </a:r>
            <a:endParaRPr lang="zh-CN" altLang="en-US" sz="66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 name="矩形 6"/>
          <p:cNvSpPr/>
          <p:nvPr>
            <p:custDataLst>
              <p:tags r:id="rId7"/>
            </p:custDataLst>
          </p:nvPr>
        </p:nvSpPr>
        <p:spPr>
          <a:xfrm>
            <a:off x="3152695" y="3721064"/>
            <a:ext cx="569387" cy="1270541"/>
          </a:xfrm>
          <a:prstGeom prst="rect">
            <a:avLst/>
          </a:prstGeom>
        </p:spPr>
        <p:txBody>
          <a:bodyPr vert="eaVert" wrap="none">
            <a:spAutoFit/>
          </a:bodyPr>
          <a:lstStyle/>
          <a:p>
            <a:r>
              <a:rPr lang="zh-CN" altLang="en-US" sz="25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contents</a:t>
            </a:r>
            <a:endParaRPr lang="zh-CN" altLang="en-US" sz="25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324613" name="AutoShape 5"/>
          <p:cNvSpPr>
            <a:spLocks noChangeArrowheads="1"/>
          </p:cNvSpPr>
          <p:nvPr>
            <p:custDataLst>
              <p:tags r:id="rId8"/>
            </p:custDataLst>
          </p:nvPr>
        </p:nvSpPr>
        <p:spPr bwMode="gray">
          <a:xfrm>
            <a:off x="7070548" y="4103537"/>
            <a:ext cx="4853354" cy="533461"/>
          </a:xfrm>
          <a:prstGeom prst="roundRect">
            <a:avLst>
              <a:gd name="adj" fmla="val 50000"/>
            </a:avLst>
          </a:prstGeom>
          <a:noFill/>
          <a:ln w="28575" algn="ctr">
            <a:noFill/>
            <a:round/>
          </a:ln>
          <a:effectLst/>
        </p:spPr>
        <p:txBody>
          <a:bodyPr wrap="none" lIns="84392" tIns="42196" rIns="84392" bIns="42196" anchor="ctr"/>
          <a:lstStyle/>
          <a:p>
            <a:pPr eaLnBrk="0" hangingPunct="0"/>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光耦烧结传感器检测</a:t>
            </a: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原理</a:t>
            </a:r>
            <a:endPar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324615" name="AutoShape 7"/>
          <p:cNvSpPr>
            <a:spLocks noChangeArrowheads="1"/>
          </p:cNvSpPr>
          <p:nvPr>
            <p:custDataLst>
              <p:tags r:id="rId9"/>
            </p:custDataLst>
          </p:nvPr>
        </p:nvSpPr>
        <p:spPr bwMode="gray">
          <a:xfrm>
            <a:off x="7070548" y="2552041"/>
            <a:ext cx="4984405" cy="563362"/>
          </a:xfrm>
          <a:prstGeom prst="roundRect">
            <a:avLst>
              <a:gd name="adj" fmla="val 50000"/>
            </a:avLst>
          </a:prstGeom>
          <a:noFill/>
          <a:ln w="28575" algn="ctr">
            <a:noFill/>
            <a:round/>
          </a:ln>
          <a:effectLst/>
        </p:spPr>
        <p:txBody>
          <a:bodyPr wrap="none" lIns="84392" tIns="42196" rIns="84392" bIns="42196" anchor="ctr"/>
          <a:lstStyle/>
          <a:p>
            <a:pPr eaLnBrk="0" hangingPunct="0"/>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光耦烧结传感器的</a:t>
            </a: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结构原理</a:t>
            </a:r>
            <a:endPar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324652" name="AutoShape 44"/>
          <p:cNvSpPr>
            <a:spLocks noChangeArrowheads="1"/>
          </p:cNvSpPr>
          <p:nvPr>
            <p:custDataLst>
              <p:tags r:id="rId10"/>
            </p:custDataLst>
          </p:nvPr>
        </p:nvSpPr>
        <p:spPr bwMode="gray">
          <a:xfrm>
            <a:off x="7070548" y="994688"/>
            <a:ext cx="4923651" cy="569218"/>
          </a:xfrm>
          <a:prstGeom prst="roundRect">
            <a:avLst>
              <a:gd name="adj" fmla="val 50000"/>
            </a:avLst>
          </a:prstGeom>
          <a:noFill/>
          <a:ln w="28575" algn="ctr">
            <a:noFill/>
            <a:round/>
          </a:ln>
          <a:effectLst/>
        </p:spPr>
        <p:txBody>
          <a:bodyPr wrap="none" lIns="84392" tIns="42196" rIns="84392" bIns="42196" anchor="ctr"/>
          <a:lstStyle/>
          <a:p>
            <a:pPr eaLnBrk="0" hangingPunct="0"/>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光耦烧结传感器的</a:t>
            </a: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作用</a:t>
            </a:r>
            <a:endPar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10" name="组合 9"/>
          <p:cNvGrpSpPr/>
          <p:nvPr/>
        </p:nvGrpSpPr>
        <p:grpSpPr>
          <a:xfrm>
            <a:off x="5253022" y="865152"/>
            <a:ext cx="1411635" cy="995673"/>
            <a:chOff x="5390182" y="1571272"/>
            <a:chExt cx="1411635" cy="995673"/>
          </a:xfrm>
        </p:grpSpPr>
        <p:pic>
          <p:nvPicPr>
            <p:cNvPr id="8" name="图片 7"/>
            <p:cNvPicPr>
              <a:picLocks noChangeAspect="1"/>
            </p:cNvPicPr>
            <p:nvPr>
              <p:custDataLst>
                <p:tags r:id="rId11"/>
              </p:custDataLst>
            </p:nvPr>
          </p:nvPicPr>
          <p:blipFill>
            <a:blip r:embed="rId12" cstate="print">
              <a:biLevel thresh="50000"/>
              <a:extLst>
                <a:ext uri="{28A0092B-C50C-407E-A947-70E740481C1C}">
                  <a14:useLocalDpi xmlns:a14="http://schemas.microsoft.com/office/drawing/2010/main" val="0"/>
                </a:ext>
              </a:extLst>
            </a:blip>
            <a:stretch>
              <a:fillRect/>
            </a:stretch>
          </p:blipFill>
          <p:spPr>
            <a:xfrm>
              <a:off x="5390182" y="1571272"/>
              <a:ext cx="1411635" cy="995673"/>
            </a:xfrm>
            <a:prstGeom prst="rect">
              <a:avLst/>
            </a:prstGeom>
          </p:spPr>
        </p:pic>
        <p:sp>
          <p:nvSpPr>
            <p:cNvPr id="9" name="矩形 8"/>
            <p:cNvSpPr/>
            <p:nvPr>
              <p:custDataLst>
                <p:tags r:id="rId13"/>
              </p:custDataLst>
            </p:nvPr>
          </p:nvSpPr>
          <p:spPr>
            <a:xfrm>
              <a:off x="5808012" y="1820827"/>
              <a:ext cx="763270" cy="598805"/>
            </a:xfrm>
            <a:prstGeom prst="rect">
              <a:avLst/>
            </a:prstGeom>
          </p:spPr>
          <p:txBody>
            <a:bodyPr wrap="square">
              <a:spAutoFit/>
            </a:bodyPr>
            <a:lstStyle/>
            <a:p>
              <a:r>
                <a:rPr lang="en-US" altLang="zh-CN" sz="3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01</a:t>
              </a:r>
              <a:endParaRPr lang="zh-CN" altLang="en-US" sz="33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nvGrpSpPr>
          <p:cNvPr id="27" name="组合 26"/>
          <p:cNvGrpSpPr/>
          <p:nvPr/>
        </p:nvGrpSpPr>
        <p:grpSpPr>
          <a:xfrm>
            <a:off x="5253021" y="2332311"/>
            <a:ext cx="1411635" cy="995673"/>
            <a:chOff x="5390182" y="1571272"/>
            <a:chExt cx="1411635" cy="995673"/>
          </a:xfrm>
        </p:grpSpPr>
        <p:pic>
          <p:nvPicPr>
            <p:cNvPr id="28" name="图片 27"/>
            <p:cNvPicPr>
              <a:picLocks noChangeAspect="1"/>
            </p:cNvPicPr>
            <p:nvPr>
              <p:custDataLst>
                <p:tags r:id="rId14"/>
              </p:custDataLst>
            </p:nvPr>
          </p:nvPicPr>
          <p:blipFill>
            <a:blip r:embed="rId12" cstate="print">
              <a:biLevel thresh="50000"/>
              <a:extLst>
                <a:ext uri="{28A0092B-C50C-407E-A947-70E740481C1C}">
                  <a14:useLocalDpi xmlns:a14="http://schemas.microsoft.com/office/drawing/2010/main" val="0"/>
                </a:ext>
              </a:extLst>
            </a:blip>
            <a:stretch>
              <a:fillRect/>
            </a:stretch>
          </p:blipFill>
          <p:spPr>
            <a:xfrm>
              <a:off x="5390182" y="1571272"/>
              <a:ext cx="1411635" cy="995673"/>
            </a:xfrm>
            <a:prstGeom prst="rect">
              <a:avLst/>
            </a:prstGeom>
          </p:spPr>
        </p:pic>
        <p:sp>
          <p:nvSpPr>
            <p:cNvPr id="29" name="矩形 28"/>
            <p:cNvSpPr/>
            <p:nvPr>
              <p:custDataLst>
                <p:tags r:id="rId15"/>
              </p:custDataLst>
            </p:nvPr>
          </p:nvSpPr>
          <p:spPr>
            <a:xfrm>
              <a:off x="5808012" y="1820827"/>
              <a:ext cx="845185" cy="598805"/>
            </a:xfrm>
            <a:prstGeom prst="rect">
              <a:avLst/>
            </a:prstGeom>
          </p:spPr>
          <p:txBody>
            <a:bodyPr wrap="square">
              <a:spAutoFit/>
            </a:bodyPr>
            <a:lstStyle/>
            <a:p>
              <a:r>
                <a:rPr lang="en-US" altLang="zh-CN" sz="3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02</a:t>
              </a:r>
              <a:endParaRPr lang="zh-CN" altLang="en-US" sz="33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nvGrpSpPr>
          <p:cNvPr id="30" name="组合 29"/>
          <p:cNvGrpSpPr/>
          <p:nvPr/>
        </p:nvGrpSpPr>
        <p:grpSpPr>
          <a:xfrm>
            <a:off x="5254568" y="3799470"/>
            <a:ext cx="1499870" cy="995680"/>
            <a:chOff x="5318427" y="1571272"/>
            <a:chExt cx="1499870" cy="995680"/>
          </a:xfrm>
        </p:grpSpPr>
        <p:pic>
          <p:nvPicPr>
            <p:cNvPr id="31" name="图片 30"/>
            <p:cNvPicPr>
              <a:picLocks noChangeAspect="1"/>
            </p:cNvPicPr>
            <p:nvPr>
              <p:custDataLst>
                <p:tags r:id="rId16"/>
              </p:custDataLst>
            </p:nvPr>
          </p:nvPicPr>
          <p:blipFill>
            <a:blip r:embed="rId12" cstate="print">
              <a:biLevel thresh="50000"/>
              <a:extLst>
                <a:ext uri="{28A0092B-C50C-407E-A947-70E740481C1C}">
                  <a14:useLocalDpi xmlns:a14="http://schemas.microsoft.com/office/drawing/2010/main" val="0"/>
                </a:ext>
              </a:extLst>
            </a:blip>
            <a:stretch>
              <a:fillRect/>
            </a:stretch>
          </p:blipFill>
          <p:spPr>
            <a:xfrm>
              <a:off x="5318427" y="1571272"/>
              <a:ext cx="1499870" cy="995680"/>
            </a:xfrm>
            <a:prstGeom prst="rect">
              <a:avLst/>
            </a:prstGeom>
          </p:spPr>
        </p:pic>
        <p:sp>
          <p:nvSpPr>
            <p:cNvPr id="32" name="矩形 31"/>
            <p:cNvSpPr/>
            <p:nvPr>
              <p:custDataLst>
                <p:tags r:id="rId17"/>
              </p:custDataLst>
            </p:nvPr>
          </p:nvSpPr>
          <p:spPr>
            <a:xfrm>
              <a:off x="5808012" y="1820827"/>
              <a:ext cx="779780" cy="598805"/>
            </a:xfrm>
            <a:prstGeom prst="rect">
              <a:avLst/>
            </a:prstGeom>
          </p:spPr>
          <p:txBody>
            <a:bodyPr wrap="square">
              <a:spAutoFit/>
            </a:bodyPr>
            <a:lstStyle/>
            <a:p>
              <a:r>
                <a:rPr lang="en-US" altLang="zh-CN" sz="3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03</a:t>
              </a:r>
              <a:endParaRPr lang="zh-CN" altLang="en-US" sz="33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pic>
        <p:nvPicPr>
          <p:cNvPr id="3" name="图片 2"/>
          <p:cNvPicPr>
            <a:picLocks noChangeAspect="1"/>
          </p:cNvPicPr>
          <p:nvPr>
            <p:custDataLst>
              <p:tags r:id="rId18"/>
            </p:custDataLst>
          </p:nvPr>
        </p:nvPicPr>
        <p:blipFill>
          <a:blip r:embed="rId12" cstate="print">
            <a:biLevel thresh="50000"/>
            <a:extLst>
              <a:ext uri="{28A0092B-C50C-407E-A947-70E740481C1C}">
                <a14:useLocalDpi xmlns:a14="http://schemas.microsoft.com/office/drawing/2010/main" val="0"/>
              </a:ext>
            </a:extLst>
          </a:blip>
          <a:stretch>
            <a:fillRect/>
          </a:stretch>
        </p:blipFill>
        <p:spPr>
          <a:xfrm>
            <a:off x="5304098" y="5013590"/>
            <a:ext cx="1499870" cy="995680"/>
          </a:xfrm>
          <a:prstGeom prst="rect">
            <a:avLst/>
          </a:prstGeom>
        </p:spPr>
      </p:pic>
      <p:sp>
        <p:nvSpPr>
          <p:cNvPr id="11" name="矩形 10"/>
          <p:cNvSpPr/>
          <p:nvPr>
            <p:custDataLst>
              <p:tags r:id="rId19"/>
            </p:custDataLst>
          </p:nvPr>
        </p:nvSpPr>
        <p:spPr>
          <a:xfrm>
            <a:off x="5744153" y="5229490"/>
            <a:ext cx="779780" cy="583565"/>
          </a:xfrm>
          <a:prstGeom prst="rect">
            <a:avLst/>
          </a:prstGeom>
        </p:spPr>
        <p:txBody>
          <a:bodyPr wrap="square">
            <a:spAutoFit/>
          </a:bodyPr>
          <a:p>
            <a:r>
              <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04</a:t>
            </a:r>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12" name="AutoShape 5"/>
          <p:cNvSpPr>
            <a:spLocks noChangeArrowheads="1"/>
          </p:cNvSpPr>
          <p:nvPr>
            <p:custDataLst>
              <p:tags r:id="rId20"/>
            </p:custDataLst>
          </p:nvPr>
        </p:nvSpPr>
        <p:spPr bwMode="gray">
          <a:xfrm>
            <a:off x="7103568" y="5229392"/>
            <a:ext cx="4853354" cy="533461"/>
          </a:xfrm>
          <a:prstGeom prst="roundRect">
            <a:avLst>
              <a:gd name="adj" fmla="val 50000"/>
            </a:avLst>
          </a:prstGeom>
          <a:noFill/>
          <a:ln w="28575" algn="ctr">
            <a:noFill/>
            <a:round/>
          </a:ln>
          <a:effectLst/>
        </p:spPr>
        <p:txBody>
          <a:bodyPr wrap="none" lIns="84392" tIns="42196" rIns="84392" bIns="42196" anchor="ctr"/>
          <a:p>
            <a:pPr eaLnBrk="0" hangingPunct="0"/>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验证</a:t>
            </a: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方法</a:t>
            </a:r>
            <a:endPar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Tree>
    <p:custDataLst>
      <p:tags r:id="rId21"/>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rotWithShape="1">
          <a:blip r:embed="rId2">
            <a:alphaModFix amt="28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74499" name="Rectangle 2"/>
          <p:cNvSpPr>
            <a:spLocks noChangeArrowheads="1"/>
          </p:cNvSpPr>
          <p:nvPr>
            <p:custDataLst>
              <p:tags r:id="rId3"/>
            </p:custDataLst>
          </p:nvPr>
        </p:nvSpPr>
        <p:spPr bwMode="gray">
          <a:xfrm>
            <a:off x="2391476" y="4767757"/>
            <a:ext cx="7409048" cy="633047"/>
          </a:xfrm>
          <a:prstGeom prst="rect">
            <a:avLst/>
          </a:prstGeom>
          <a:noFill/>
          <a:ln w="9525">
            <a:noFill/>
            <a:miter lim="800000"/>
          </a:ln>
        </p:spPr>
        <p:txBody>
          <a:bodyPr lIns="84392" tIns="42196" rIns="84392" bIns="42196" anchor="ctr"/>
          <a:p>
            <a:pPr algn="ctr"/>
            <a:r>
              <a:rPr lang="zh-CN" altLang="en-US"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光耦烧结传感器的</a:t>
            </a:r>
            <a:r>
              <a:rPr lang="zh-CN" altLang="en-US"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作用</a:t>
            </a:r>
            <a:endParaRPr lang="zh-CN" altLang="en-US"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2" name="组合 1"/>
          <p:cNvGrpSpPr/>
          <p:nvPr/>
        </p:nvGrpSpPr>
        <p:grpSpPr>
          <a:xfrm>
            <a:off x="4403812" y="1556792"/>
            <a:ext cx="3384376" cy="2387114"/>
            <a:chOff x="5679692" y="1662228"/>
            <a:chExt cx="975689" cy="688186"/>
          </a:xfrm>
        </p:grpSpPr>
        <p:pic>
          <p:nvPicPr>
            <p:cNvPr id="3" name="图片 2"/>
            <p:cNvPicPr>
              <a:picLocks noChangeAspect="1"/>
            </p:cNvPicPr>
            <p:nvPr>
              <p:custDataLst>
                <p:tags r:id="rId4"/>
              </p:custDataLst>
            </p:nvPr>
          </p:nvPicPr>
          <p:blipFill>
            <a:blip r:embed="rId5">
              <a:biLevel thresh="50000"/>
              <a:extLst>
                <a:ext uri="{28A0092B-C50C-407E-A947-70E740481C1C}">
                  <a14:useLocalDpi xmlns:a14="http://schemas.microsoft.com/office/drawing/2010/main" val="0"/>
                </a:ext>
              </a:extLst>
            </a:blip>
            <a:stretch>
              <a:fillRect/>
            </a:stretch>
          </p:blipFill>
          <p:spPr>
            <a:xfrm>
              <a:off x="5679692" y="1662228"/>
              <a:ext cx="975689" cy="688186"/>
            </a:xfrm>
            <a:prstGeom prst="rect">
              <a:avLst/>
            </a:prstGeom>
          </p:spPr>
        </p:pic>
        <p:sp>
          <p:nvSpPr>
            <p:cNvPr id="5" name="矩形 4"/>
            <p:cNvSpPr/>
            <p:nvPr>
              <p:custDataLst>
                <p:tags r:id="rId6"/>
              </p:custDataLst>
            </p:nvPr>
          </p:nvSpPr>
          <p:spPr>
            <a:xfrm>
              <a:off x="6050571" y="1846608"/>
              <a:ext cx="233932" cy="319426"/>
            </a:xfrm>
            <a:prstGeom prst="rect">
              <a:avLst/>
            </a:prstGeom>
          </p:spPr>
          <p:txBody>
            <a:bodyPr wrap="none">
              <a:spAutoFit/>
            </a:bodyPr>
            <a:p>
              <a:pPr algn="ctr"/>
              <a:r>
                <a:rPr lang="en-US" altLang="zh-CN"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01</a:t>
              </a:r>
              <a:endParaRPr lang="zh-CN" altLang="en-US" sz="66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spTree>
    <p:custDataLst>
      <p:tags r:id="rId7"/>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1919497" y="188891"/>
            <a:ext cx="12190947" cy="6857408"/>
          </a:xfrm>
          <a:prstGeom prst="rect">
            <a:avLst/>
          </a:prstGeom>
        </p:spPr>
      </p:pic>
      <p:sp>
        <p:nvSpPr>
          <p:cNvPr id="841730" name="Rectangle 2"/>
          <p:cNvSpPr>
            <a:spLocks noGrp="1" noChangeArrowheads="1"/>
          </p:cNvSpPr>
          <p:nvPr>
            <p:custDataLst>
              <p:tags r:id="rId3"/>
            </p:custDataLst>
          </p:nvPr>
        </p:nvSpPr>
        <p:spPr>
          <a:xfrm>
            <a:off x="1761490" y="836930"/>
            <a:ext cx="4240530" cy="1670685"/>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充配电三合一总成</a:t>
            </a:r>
            <a:r>
              <a:rPr lang="en-US" altLang="zh-CN" sz="3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内部有三大部分，左侧是车载充电器，右侧是</a:t>
            </a: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DC—DC</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转换器，中间是高压接线盒。</a:t>
            </a:r>
            <a:endPar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5" name="组合 4"/>
          <p:cNvGrpSpPr/>
          <p:nvPr/>
        </p:nvGrpSpPr>
        <p:grpSpPr>
          <a:xfrm>
            <a:off x="349622" y="671811"/>
            <a:ext cx="1411635" cy="995673"/>
            <a:chOff x="5390182" y="1571272"/>
            <a:chExt cx="1411635" cy="995673"/>
          </a:xfrm>
        </p:grpSpPr>
        <p:pic>
          <p:nvPicPr>
            <p:cNvPr id="6" name="图片 5"/>
            <p:cNvPicPr>
              <a:picLocks noChangeAspect="1"/>
            </p:cNvPicPr>
            <p:nvPr>
              <p:custDataLst>
                <p:tags r:id="rId4"/>
              </p:custDataLst>
            </p:nvPr>
          </p:nvPicPr>
          <p:blipFill>
            <a:blip r:embed="rId5" cstate="print">
              <a:biLevel thresh="50000"/>
              <a:extLst>
                <a:ext uri="{28A0092B-C50C-407E-A947-70E740481C1C}">
                  <a14:useLocalDpi xmlns:a14="http://schemas.microsoft.com/office/drawing/2010/main" val="0"/>
                </a:ext>
              </a:extLst>
            </a:blip>
            <a:stretch>
              <a:fillRect/>
            </a:stretch>
          </p:blipFill>
          <p:spPr>
            <a:xfrm>
              <a:off x="5390182" y="1571272"/>
              <a:ext cx="1411635" cy="995673"/>
            </a:xfrm>
            <a:prstGeom prst="rect">
              <a:avLst/>
            </a:prstGeom>
          </p:spPr>
        </p:pic>
        <p:sp>
          <p:nvSpPr>
            <p:cNvPr id="7" name="矩形 6"/>
            <p:cNvSpPr/>
            <p:nvPr>
              <p:custDataLst>
                <p:tags r:id="rId6"/>
              </p:custDataLst>
            </p:nvPr>
          </p:nvSpPr>
          <p:spPr>
            <a:xfrm>
              <a:off x="5807968" y="1820724"/>
              <a:ext cx="498855" cy="600164"/>
            </a:xfrm>
            <a:prstGeom prst="rect">
              <a:avLst/>
            </a:prstGeom>
          </p:spPr>
          <p:txBody>
            <a:bodyPr wrap="none">
              <a:spAutoFit/>
            </a:bodyPr>
            <a:lstStyle/>
            <a:p>
              <a:r>
                <a:rPr lang="en-US" altLang="zh-CN" sz="3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01</a:t>
              </a:r>
              <a:endParaRPr lang="zh-CN" altLang="en-US" sz="33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pic>
        <p:nvPicPr>
          <p:cNvPr id="8" name="图片 7"/>
          <p:cNvPicPr>
            <a:picLocks noChangeAspect="1"/>
          </p:cNvPicPr>
          <p:nvPr>
            <p:custDataLst>
              <p:tags r:id="rId7"/>
            </p:custDataLst>
          </p:nvPr>
        </p:nvPicPr>
        <p:blipFill>
          <a:blip r:embed="rId8"/>
          <a:stretch>
            <a:fillRect/>
          </a:stretch>
        </p:blipFill>
        <p:spPr>
          <a:xfrm>
            <a:off x="6240145" y="1340485"/>
            <a:ext cx="5431790" cy="3856990"/>
          </a:xfrm>
          <a:prstGeom prst="rect">
            <a:avLst/>
          </a:prstGeom>
        </p:spPr>
      </p:pic>
      <p:cxnSp>
        <p:nvCxnSpPr>
          <p:cNvPr id="2" name="直接连接符 1"/>
          <p:cNvCxnSpPr/>
          <p:nvPr/>
        </p:nvCxnSpPr>
        <p:spPr>
          <a:xfrm flipH="1" flipV="1">
            <a:off x="6960235" y="4076700"/>
            <a:ext cx="432435" cy="1656080"/>
          </a:xfrm>
          <a:prstGeom prst="line">
            <a:avLst/>
          </a:prstGeom>
          <a:solidFill>
            <a:schemeClr val="accent1"/>
          </a:solidFill>
          <a:ln w="28575" cap="flat" cmpd="sng" algn="ctr">
            <a:solidFill>
              <a:srgbClr val="FF0000"/>
            </a:solidFill>
            <a:prstDash val="solid"/>
            <a:round/>
            <a:headEnd type="none" w="med" len="med"/>
            <a:tailEnd type="none" w="med" len="med"/>
          </a:ln>
        </p:spPr>
      </p:cxnSp>
      <p:cxnSp>
        <p:nvCxnSpPr>
          <p:cNvPr id="10" name="直接连接符 9"/>
          <p:cNvCxnSpPr/>
          <p:nvPr>
            <p:custDataLst>
              <p:tags r:id="rId9"/>
            </p:custDataLst>
          </p:nvPr>
        </p:nvCxnSpPr>
        <p:spPr>
          <a:xfrm flipH="1" flipV="1">
            <a:off x="8256270" y="3933190"/>
            <a:ext cx="1584325" cy="1511935"/>
          </a:xfrm>
          <a:prstGeom prst="line">
            <a:avLst/>
          </a:prstGeom>
          <a:solidFill>
            <a:schemeClr val="accent1"/>
          </a:solidFill>
          <a:ln w="28575" cap="flat" cmpd="sng" algn="ctr">
            <a:solidFill>
              <a:srgbClr val="FF0000"/>
            </a:solidFill>
            <a:prstDash val="solid"/>
            <a:round/>
            <a:headEnd type="none" w="med" len="med"/>
            <a:tailEnd type="none" w="med" len="med"/>
          </a:ln>
        </p:spPr>
      </p:cxnSp>
      <p:cxnSp>
        <p:nvCxnSpPr>
          <p:cNvPr id="11" name="直接连接符 10"/>
          <p:cNvCxnSpPr/>
          <p:nvPr>
            <p:custDataLst>
              <p:tags r:id="rId10"/>
            </p:custDataLst>
          </p:nvPr>
        </p:nvCxnSpPr>
        <p:spPr>
          <a:xfrm>
            <a:off x="9840595" y="836930"/>
            <a:ext cx="1151890" cy="719455"/>
          </a:xfrm>
          <a:prstGeom prst="line">
            <a:avLst/>
          </a:prstGeom>
          <a:solidFill>
            <a:schemeClr val="accent1"/>
          </a:solidFill>
          <a:ln w="28575" cap="flat" cmpd="sng" algn="ctr">
            <a:solidFill>
              <a:srgbClr val="FF0000"/>
            </a:solidFill>
            <a:prstDash val="solid"/>
            <a:round/>
            <a:headEnd type="none" w="med" len="med"/>
            <a:tailEnd type="none" w="med" len="med"/>
          </a:ln>
        </p:spPr>
      </p:cxnSp>
      <p:sp>
        <p:nvSpPr>
          <p:cNvPr id="12" name="文本框 11"/>
          <p:cNvSpPr txBox="1"/>
          <p:nvPr/>
        </p:nvSpPr>
        <p:spPr>
          <a:xfrm>
            <a:off x="8040370" y="548640"/>
            <a:ext cx="2524125" cy="368300"/>
          </a:xfrm>
          <a:prstGeom prst="rect">
            <a:avLst/>
          </a:prstGeom>
          <a:noFill/>
        </p:spPr>
        <p:txBody>
          <a:bodyPr wrap="square" rtlCol="0">
            <a:spAutoFit/>
          </a:bodyPr>
          <a:p>
            <a:r>
              <a:rPr lang="en-US" altLang="zh-CN"/>
              <a:t>DC—DC</a:t>
            </a:r>
            <a:r>
              <a:rPr lang="zh-CN" altLang="en-US"/>
              <a:t>转换器</a:t>
            </a:r>
            <a:endParaRPr lang="zh-CN" altLang="en-US"/>
          </a:p>
        </p:txBody>
      </p:sp>
      <p:sp>
        <p:nvSpPr>
          <p:cNvPr id="13" name="文本框 12"/>
          <p:cNvSpPr txBox="1"/>
          <p:nvPr>
            <p:custDataLst>
              <p:tags r:id="rId11"/>
            </p:custDataLst>
          </p:nvPr>
        </p:nvSpPr>
        <p:spPr>
          <a:xfrm>
            <a:off x="6816090" y="5724525"/>
            <a:ext cx="1374140" cy="368300"/>
          </a:xfrm>
          <a:prstGeom prst="rect">
            <a:avLst/>
          </a:prstGeom>
          <a:noFill/>
        </p:spPr>
        <p:txBody>
          <a:bodyPr wrap="square" rtlCol="0">
            <a:spAutoFit/>
          </a:bodyPr>
          <a:p>
            <a:r>
              <a:rPr lang="zh-CN" altLang="en-US"/>
              <a:t>车载</a:t>
            </a:r>
            <a:r>
              <a:rPr lang="zh-CN" altLang="en-US"/>
              <a:t>充电器</a:t>
            </a:r>
            <a:endParaRPr lang="zh-CN" altLang="en-US"/>
          </a:p>
        </p:txBody>
      </p:sp>
      <p:sp>
        <p:nvSpPr>
          <p:cNvPr id="14" name="文本框 13"/>
          <p:cNvSpPr txBox="1"/>
          <p:nvPr>
            <p:custDataLst>
              <p:tags r:id="rId12"/>
            </p:custDataLst>
          </p:nvPr>
        </p:nvSpPr>
        <p:spPr>
          <a:xfrm>
            <a:off x="9624060" y="5589270"/>
            <a:ext cx="1422400" cy="368300"/>
          </a:xfrm>
          <a:prstGeom prst="rect">
            <a:avLst/>
          </a:prstGeom>
          <a:noFill/>
        </p:spPr>
        <p:txBody>
          <a:bodyPr wrap="square" rtlCol="0">
            <a:spAutoFit/>
          </a:bodyPr>
          <a:p>
            <a:r>
              <a:rPr lang="zh-CN" altLang="en-US"/>
              <a:t>高压接线</a:t>
            </a:r>
            <a:r>
              <a:rPr lang="zh-CN" altLang="en-US"/>
              <a:t>盒</a:t>
            </a:r>
            <a:endParaRPr lang="zh-CN" altLang="en-US"/>
          </a:p>
        </p:txBody>
      </p:sp>
      <p:sp>
        <p:nvSpPr>
          <p:cNvPr id="15" name="文本框 14"/>
          <p:cNvSpPr txBox="1"/>
          <p:nvPr/>
        </p:nvSpPr>
        <p:spPr>
          <a:xfrm>
            <a:off x="1761490" y="2549525"/>
            <a:ext cx="4122420" cy="3175000"/>
          </a:xfrm>
          <a:prstGeom prst="rect">
            <a:avLst/>
          </a:prstGeom>
          <a:noFill/>
        </p:spPr>
        <p:txBody>
          <a:bodyPr wrap="square" rtlCol="0">
            <a:noAutofit/>
          </a:bodyPr>
          <a:p>
            <a:r>
              <a:rPr lang="en-US" altLang="zh-CN"/>
              <a:t>1.</a:t>
            </a:r>
            <a:r>
              <a:rPr lang="zh-CN" altLang="en-US"/>
              <a:t>在</a:t>
            </a:r>
            <a:r>
              <a:rPr lang="zh-CN" altLang="en-US">
                <a:sym typeface="+mn-ea"/>
              </a:rPr>
              <a:t>直流充电正极接触器与直流充电口的正极相连，直流充电负极接触器与直流充电口负极相连。</a:t>
            </a:r>
            <a:endParaRPr lang="zh-CN" altLang="en-US">
              <a:sym typeface="+mn-ea"/>
            </a:endParaRPr>
          </a:p>
          <a:p>
            <a:r>
              <a:rPr lang="en-US" altLang="zh-CN">
                <a:sym typeface="+mn-ea"/>
              </a:rPr>
              <a:t>2.</a:t>
            </a:r>
            <a:r>
              <a:rPr lang="zh-CN" altLang="en-US">
                <a:sym typeface="+mn-ea"/>
              </a:rPr>
              <a:t>在直流充电时，正负接触器在各自</a:t>
            </a:r>
            <a:r>
              <a:rPr lang="en-US" altLang="zh-CN">
                <a:sym typeface="+mn-ea"/>
              </a:rPr>
              <a:t>12</a:t>
            </a:r>
            <a:r>
              <a:rPr lang="zh-CN" altLang="en-US">
                <a:sym typeface="+mn-ea"/>
              </a:rPr>
              <a:t>伏低压控制线作用下，接触器才接通，直流高压电经过正负接触器直接向高压电池包充电。</a:t>
            </a:r>
            <a:r>
              <a:rPr lang="zh-CN" altLang="en-US">
                <a:sym typeface="+mn-ea"/>
              </a:rPr>
              <a:t>在不充电或车辆行驶中，接触器处于断开状态。</a:t>
            </a:r>
            <a:r>
              <a:rPr lang="zh-CN" altLang="en-US">
                <a:highlight>
                  <a:srgbClr val="FFFF00"/>
                </a:highlight>
                <a:sym typeface="+mn-ea"/>
              </a:rPr>
              <a:t> </a:t>
            </a:r>
            <a:r>
              <a:rPr lang="en-US" altLang="zh-CN">
                <a:highlight>
                  <a:srgbClr val="FFFF00"/>
                </a:highlight>
                <a:sym typeface="+mn-ea"/>
              </a:rPr>
              <a:t>       </a:t>
            </a:r>
            <a:r>
              <a:rPr lang="zh-CN" altLang="en-US">
                <a:highlight>
                  <a:srgbClr val="FFFF00"/>
                </a:highlight>
                <a:sym typeface="+mn-ea"/>
              </a:rPr>
              <a:t> </a:t>
            </a:r>
            <a:r>
              <a:rPr lang="en-US" altLang="zh-CN">
                <a:highlight>
                  <a:srgbClr val="FFFF00"/>
                </a:highlight>
                <a:sym typeface="+mn-ea"/>
              </a:rPr>
              <a:t>        </a:t>
            </a:r>
            <a:endParaRPr lang="en-US" altLang="zh-CN">
              <a:highlight>
                <a:srgbClr val="FFFF00"/>
              </a:highlight>
              <a:sym typeface="+mn-ea"/>
            </a:endParaRPr>
          </a:p>
          <a:p>
            <a:endParaRPr lang="zh-CN" altLang="en-US"/>
          </a:p>
          <a:p>
            <a:endParaRPr lang="zh-CN" altLang="en-US"/>
          </a:p>
        </p:txBody>
      </p:sp>
    </p:spTree>
    <p:custDataLst>
      <p:tags r:id="rId13"/>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41730" name="Rectangle 2"/>
          <p:cNvSpPr>
            <a:spLocks noGrp="1" noChangeArrowheads="1"/>
          </p:cNvSpPr>
          <p:nvPr>
            <p:custDataLst>
              <p:tags r:id="rId3"/>
            </p:custDataLst>
          </p:nvPr>
        </p:nvSpPr>
        <p:spPr>
          <a:xfrm>
            <a:off x="1703705" y="1052195"/>
            <a:ext cx="3547110" cy="2080260"/>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r>
              <a:rPr lang="zh-CN" altLang="en-US" sz="3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光耦烧结传感器的作用</a:t>
            </a:r>
            <a:r>
              <a:rPr lang="en-US" altLang="zh-CN" sz="3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就是用来检测直流充电正负接触器是否烧结，将信号反映给</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BMS</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，并记录</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故障码。</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5" name="组合 4"/>
          <p:cNvGrpSpPr/>
          <p:nvPr/>
        </p:nvGrpSpPr>
        <p:grpSpPr>
          <a:xfrm>
            <a:off x="349622" y="671811"/>
            <a:ext cx="1411635" cy="995673"/>
            <a:chOff x="5390182" y="1571272"/>
            <a:chExt cx="1411635" cy="995673"/>
          </a:xfrm>
        </p:grpSpPr>
        <p:pic>
          <p:nvPicPr>
            <p:cNvPr id="6" name="图片 5"/>
            <p:cNvPicPr>
              <a:picLocks noChangeAspect="1"/>
            </p:cNvPicPr>
            <p:nvPr>
              <p:custDataLst>
                <p:tags r:id="rId4"/>
              </p:custDataLst>
            </p:nvPr>
          </p:nvPicPr>
          <p:blipFill>
            <a:blip r:embed="rId5" cstate="print">
              <a:biLevel thresh="50000"/>
              <a:extLst>
                <a:ext uri="{28A0092B-C50C-407E-A947-70E740481C1C}">
                  <a14:useLocalDpi xmlns:a14="http://schemas.microsoft.com/office/drawing/2010/main" val="0"/>
                </a:ext>
              </a:extLst>
            </a:blip>
            <a:stretch>
              <a:fillRect/>
            </a:stretch>
          </p:blipFill>
          <p:spPr>
            <a:xfrm>
              <a:off x="5390182" y="1571272"/>
              <a:ext cx="1411635" cy="995673"/>
            </a:xfrm>
            <a:prstGeom prst="rect">
              <a:avLst/>
            </a:prstGeom>
          </p:spPr>
        </p:pic>
        <p:sp>
          <p:nvSpPr>
            <p:cNvPr id="7" name="矩形 6"/>
            <p:cNvSpPr/>
            <p:nvPr>
              <p:custDataLst>
                <p:tags r:id="rId6"/>
              </p:custDataLst>
            </p:nvPr>
          </p:nvSpPr>
          <p:spPr>
            <a:xfrm>
              <a:off x="5807968" y="1820724"/>
              <a:ext cx="498855" cy="600164"/>
            </a:xfrm>
            <a:prstGeom prst="rect">
              <a:avLst/>
            </a:prstGeom>
          </p:spPr>
          <p:txBody>
            <a:bodyPr wrap="none">
              <a:spAutoFit/>
            </a:bodyPr>
            <a:lstStyle/>
            <a:p>
              <a:r>
                <a:rPr lang="en-US" altLang="zh-CN" sz="3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01</a:t>
              </a:r>
              <a:endParaRPr lang="zh-CN" altLang="en-US" sz="33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pic>
        <p:nvPicPr>
          <p:cNvPr id="3" name="图片 2"/>
          <p:cNvPicPr>
            <a:picLocks noChangeAspect="1"/>
          </p:cNvPicPr>
          <p:nvPr>
            <p:custDataLst>
              <p:tags r:id="rId7"/>
            </p:custDataLst>
          </p:nvPr>
        </p:nvPicPr>
        <p:blipFill>
          <a:blip r:embed="rId8"/>
          <a:stretch>
            <a:fillRect/>
          </a:stretch>
        </p:blipFill>
        <p:spPr>
          <a:xfrm rot="16200000">
            <a:off x="6919595" y="229235"/>
            <a:ext cx="3368675" cy="5447665"/>
          </a:xfrm>
          <a:prstGeom prst="rect">
            <a:avLst/>
          </a:prstGeom>
        </p:spPr>
      </p:pic>
    </p:spTree>
    <p:custDataLst>
      <p:tags r:id="rId9"/>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rotWithShape="1">
          <a:blip r:embed="rId2">
            <a:alphaModFix amt="27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74499" name="Rectangle 2"/>
          <p:cNvSpPr>
            <a:spLocks noChangeArrowheads="1"/>
          </p:cNvSpPr>
          <p:nvPr>
            <p:custDataLst>
              <p:tags r:id="rId3"/>
            </p:custDataLst>
          </p:nvPr>
        </p:nvSpPr>
        <p:spPr bwMode="gray">
          <a:xfrm>
            <a:off x="2391410" y="4767580"/>
            <a:ext cx="8235950" cy="633095"/>
          </a:xfrm>
          <a:prstGeom prst="rect">
            <a:avLst/>
          </a:prstGeom>
          <a:noFill/>
          <a:ln w="9525">
            <a:noFill/>
            <a:miter lim="800000"/>
          </a:ln>
        </p:spPr>
        <p:txBody>
          <a:bodyPr lIns="84392" tIns="42196" rIns="84392" bIns="42196" anchor="ctr"/>
          <a:p>
            <a:pPr algn="ctr"/>
            <a:r>
              <a:rPr lang="zh-CN" altLang="en-US"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光耦烧结传感器的</a:t>
            </a:r>
            <a:r>
              <a:rPr lang="zh-CN" altLang="en-US"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结构原理</a:t>
            </a:r>
            <a:endParaRPr lang="zh-CN" altLang="en-US"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2" name="组合 1"/>
          <p:cNvGrpSpPr/>
          <p:nvPr/>
        </p:nvGrpSpPr>
        <p:grpSpPr>
          <a:xfrm>
            <a:off x="4403812" y="1556792"/>
            <a:ext cx="3384376" cy="2387114"/>
            <a:chOff x="5679692" y="1662228"/>
            <a:chExt cx="975689" cy="688186"/>
          </a:xfrm>
        </p:grpSpPr>
        <p:pic>
          <p:nvPicPr>
            <p:cNvPr id="3" name="图片 2"/>
            <p:cNvPicPr>
              <a:picLocks noChangeAspect="1"/>
            </p:cNvPicPr>
            <p:nvPr>
              <p:custDataLst>
                <p:tags r:id="rId4"/>
              </p:custDataLst>
            </p:nvPr>
          </p:nvPicPr>
          <p:blipFill>
            <a:blip r:embed="rId5">
              <a:biLevel thresh="50000"/>
              <a:extLst>
                <a:ext uri="{28A0092B-C50C-407E-A947-70E740481C1C}">
                  <a14:useLocalDpi xmlns:a14="http://schemas.microsoft.com/office/drawing/2010/main" val="0"/>
                </a:ext>
              </a:extLst>
            </a:blip>
            <a:stretch>
              <a:fillRect/>
            </a:stretch>
          </p:blipFill>
          <p:spPr>
            <a:xfrm>
              <a:off x="5679692" y="1662228"/>
              <a:ext cx="975689" cy="688186"/>
            </a:xfrm>
            <a:prstGeom prst="rect">
              <a:avLst/>
            </a:prstGeom>
          </p:spPr>
        </p:pic>
        <p:sp>
          <p:nvSpPr>
            <p:cNvPr id="5" name="矩形 4"/>
            <p:cNvSpPr/>
            <p:nvPr>
              <p:custDataLst>
                <p:tags r:id="rId6"/>
              </p:custDataLst>
            </p:nvPr>
          </p:nvSpPr>
          <p:spPr>
            <a:xfrm>
              <a:off x="6012445" y="1846608"/>
              <a:ext cx="310184" cy="319426"/>
            </a:xfrm>
            <a:prstGeom prst="rect">
              <a:avLst/>
            </a:prstGeom>
          </p:spPr>
          <p:txBody>
            <a:bodyPr wrap="none">
              <a:spAutoFit/>
            </a:bodyPr>
            <a:p>
              <a:pPr algn="ctr"/>
              <a:r>
                <a:rPr lang="en-US" altLang="zh-CN"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02</a:t>
              </a:r>
              <a:endParaRPr lang="zh-CN" altLang="en-US" sz="66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spTree>
    <p:custDataLst>
      <p:tags r:id="rId7"/>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911363" name="Rectangle 3"/>
          <p:cNvSpPr>
            <a:spLocks noGrp="1" noChangeArrowheads="1"/>
          </p:cNvSpPr>
          <p:nvPr>
            <p:custDataLst>
              <p:tags r:id="rId3"/>
            </p:custDataLst>
          </p:nvPr>
        </p:nvSpPr>
        <p:spPr>
          <a:xfrm>
            <a:off x="1761490" y="1412875"/>
            <a:ext cx="5198745" cy="1753235"/>
          </a:xfrm>
          <a:prstGeom prst="rect">
            <a:avLst/>
          </a:prstGeom>
        </p:spPr>
        <p:txBody>
          <a:bodyPr vert="horz" wrap="square" lIns="87335" tIns="43667" rIns="87335" bIns="43667" numCol="1" anchor="t" anchorCtr="0" compatLnSpc="1"/>
          <a:lstStyle>
            <a:lvl1pPr marL="342900" indent="-342900" algn="l" rtl="0" eaLnBrk="1" fontAlgn="base" hangingPunct="1">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chemeClr val="bg1"/>
              </a:buClr>
              <a:buSzPct val="120000"/>
              <a:buFont typeface="Wingdings" panose="05000000000000000000" pitchFamily="2" charset="2"/>
              <a:buChar char="u"/>
            </a:pPr>
            <a:r>
              <a:rPr lang="zh-CN" altLang="en-US" sz="2400" b="1">
                <a:sym typeface="+mn-ea"/>
              </a:rPr>
              <a:t>光电耦合器</a:t>
            </a:r>
            <a:r>
              <a:rPr lang="zh-CN" altLang="en-US" sz="1800">
                <a:sym typeface="+mn-ea"/>
              </a:rPr>
              <a:t>，也称光电隔离器，简称光耦</a:t>
            </a:r>
            <a:r>
              <a:rPr lang="en-US" altLang="zh-CN" sz="1800">
                <a:sym typeface="+mn-ea"/>
              </a:rPr>
              <a:t> </a:t>
            </a:r>
            <a:r>
              <a:rPr lang="zh-CN" altLang="en-US" sz="1800">
                <a:sym typeface="+mn-ea"/>
              </a:rPr>
              <a:t>，</a:t>
            </a:r>
            <a:r>
              <a:rPr lang="zh-CN" altLang="en-US" sz="1800">
                <a:sym typeface="+mn-ea"/>
              </a:rPr>
              <a:t>英文缩写为OC，</a:t>
            </a:r>
            <a:r>
              <a:rPr lang="zh-CN" altLang="en-US" sz="1800">
                <a:sym typeface="+mn-ea"/>
              </a:rPr>
              <a:t>它是以光为媒介传递电信号的一种电</a:t>
            </a:r>
            <a:r>
              <a:rPr lang="en-US" altLang="zh-CN" sz="1800">
                <a:sym typeface="+mn-ea"/>
              </a:rPr>
              <a:t>—</a:t>
            </a:r>
            <a:r>
              <a:rPr lang="zh-CN" altLang="en-US" sz="1800">
                <a:sym typeface="+mn-ea"/>
              </a:rPr>
              <a:t>光</a:t>
            </a:r>
            <a:r>
              <a:rPr lang="en-US" altLang="zh-CN" sz="1800">
                <a:sym typeface="+mn-ea"/>
              </a:rPr>
              <a:t>—</a:t>
            </a:r>
            <a:r>
              <a:rPr lang="zh-CN" altLang="en-US" sz="1800">
                <a:sym typeface="+mn-ea"/>
              </a:rPr>
              <a:t>电转换的元器件，它由发光源和受光源二部分组成。</a:t>
            </a:r>
            <a:endParaRPr lang="zh-CN" altLang="en-US" sz="1800"/>
          </a:p>
          <a:p>
            <a:pPr>
              <a:lnSpc>
                <a:spcPct val="150000"/>
              </a:lnSpc>
              <a:buClr>
                <a:schemeClr val="bg1"/>
              </a:buClr>
              <a:buSzPct val="120000"/>
              <a:buFont typeface="Wingdings" panose="05000000000000000000" pitchFamily="2" charset="2"/>
              <a:buChar char="u"/>
            </a:pPr>
            <a:endPar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0" indent="0">
              <a:lnSpc>
                <a:spcPct val="150000"/>
              </a:lnSpc>
              <a:buClr>
                <a:schemeClr val="bg1"/>
              </a:buClr>
              <a:buSzPct val="120000"/>
              <a:buFont typeface="Wingdings" panose="05000000000000000000" pitchFamily="2" charset="2"/>
              <a:buNone/>
            </a:pPr>
            <a:endPar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1" name="Rectangle 2"/>
          <p:cNvSpPr txBox="1">
            <a:spLocks noChangeArrowheads="1"/>
          </p:cNvSpPr>
          <p:nvPr>
            <p:custDataLst>
              <p:tags r:id="rId4"/>
            </p:custDataLst>
          </p:nvPr>
        </p:nvSpPr>
        <p:spPr>
          <a:xfrm>
            <a:off x="1862455" y="423545"/>
            <a:ext cx="5163820" cy="487680"/>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r>
              <a:rPr lang="zh-CN" altLang="en-US"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光耦烧结传感器的</a:t>
            </a:r>
            <a:r>
              <a:rPr lang="zh-CN" altLang="en-US"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结构原理</a:t>
            </a:r>
            <a:endParaRPr lang="zh-CN" altLang="en-US"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42" name="组合 41"/>
          <p:cNvGrpSpPr/>
          <p:nvPr/>
        </p:nvGrpSpPr>
        <p:grpSpPr>
          <a:xfrm>
            <a:off x="349622" y="169526"/>
            <a:ext cx="1411635" cy="995673"/>
            <a:chOff x="5390182" y="1571272"/>
            <a:chExt cx="1411635" cy="995673"/>
          </a:xfrm>
        </p:grpSpPr>
        <p:pic>
          <p:nvPicPr>
            <p:cNvPr id="43" name="图片 42"/>
            <p:cNvPicPr>
              <a:picLocks noChangeAspect="1"/>
            </p:cNvPicPr>
            <p:nvPr>
              <p:custDataLst>
                <p:tags r:id="rId5"/>
              </p:custDataLst>
            </p:nvPr>
          </p:nvPicPr>
          <p:blipFill>
            <a:blip r:embed="rId6" cstate="print">
              <a:biLevel thresh="50000"/>
              <a:extLst>
                <a:ext uri="{28A0092B-C50C-407E-A947-70E740481C1C}">
                  <a14:useLocalDpi xmlns:a14="http://schemas.microsoft.com/office/drawing/2010/main" val="0"/>
                </a:ext>
              </a:extLst>
            </a:blip>
            <a:stretch>
              <a:fillRect/>
            </a:stretch>
          </p:blipFill>
          <p:spPr>
            <a:xfrm>
              <a:off x="5390182" y="1571272"/>
              <a:ext cx="1411635" cy="995673"/>
            </a:xfrm>
            <a:prstGeom prst="rect">
              <a:avLst/>
            </a:prstGeom>
          </p:spPr>
        </p:pic>
        <p:sp>
          <p:nvSpPr>
            <p:cNvPr id="44" name="矩形 43"/>
            <p:cNvSpPr/>
            <p:nvPr>
              <p:custDataLst>
                <p:tags r:id="rId7"/>
              </p:custDataLst>
            </p:nvPr>
          </p:nvSpPr>
          <p:spPr>
            <a:xfrm>
              <a:off x="5807968" y="1820724"/>
              <a:ext cx="652743" cy="600164"/>
            </a:xfrm>
            <a:prstGeom prst="rect">
              <a:avLst/>
            </a:prstGeom>
          </p:spPr>
          <p:txBody>
            <a:bodyPr wrap="none">
              <a:spAutoFit/>
            </a:bodyPr>
            <a:lstStyle/>
            <a:p>
              <a:r>
                <a:rPr lang="en-US" altLang="zh-CN" sz="3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02</a:t>
              </a:r>
              <a:endParaRPr lang="zh-CN" altLang="en-US" sz="33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pic>
        <p:nvPicPr>
          <p:cNvPr id="5" name="图片 4"/>
          <p:cNvPicPr>
            <a:picLocks noChangeAspect="1"/>
          </p:cNvPicPr>
          <p:nvPr/>
        </p:nvPicPr>
        <p:blipFill>
          <a:blip r:embed="rId8"/>
          <a:stretch>
            <a:fillRect/>
          </a:stretch>
        </p:blipFill>
        <p:spPr>
          <a:xfrm>
            <a:off x="7896225" y="1557020"/>
            <a:ext cx="3239135" cy="3239135"/>
          </a:xfrm>
          <a:prstGeom prst="rect">
            <a:avLst/>
          </a:prstGeom>
        </p:spPr>
      </p:pic>
      <p:pic>
        <p:nvPicPr>
          <p:cNvPr id="6" name="图片 5"/>
          <p:cNvPicPr>
            <a:picLocks noChangeAspect="1"/>
          </p:cNvPicPr>
          <p:nvPr>
            <p:custDataLst>
              <p:tags r:id="rId9"/>
            </p:custDataLst>
          </p:nvPr>
        </p:nvPicPr>
        <p:blipFill>
          <a:blip r:embed="rId10"/>
          <a:stretch>
            <a:fillRect/>
          </a:stretch>
        </p:blipFill>
        <p:spPr>
          <a:xfrm>
            <a:off x="3143885" y="3573145"/>
            <a:ext cx="3811905" cy="2492375"/>
          </a:xfrm>
          <a:prstGeom prst="rect">
            <a:avLst/>
          </a:prstGeom>
        </p:spPr>
      </p:pic>
    </p:spTree>
    <p:custDataLst>
      <p:tags r:id="rId11"/>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1162" y="45381"/>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911363" name="Rectangle 3"/>
          <p:cNvSpPr>
            <a:spLocks noGrp="1" noChangeArrowheads="1"/>
          </p:cNvSpPr>
          <p:nvPr>
            <p:custDataLst>
              <p:tags r:id="rId3"/>
            </p:custDataLst>
          </p:nvPr>
        </p:nvSpPr>
        <p:spPr>
          <a:xfrm>
            <a:off x="1761490" y="1412875"/>
            <a:ext cx="5773420" cy="5725795"/>
          </a:xfrm>
          <a:prstGeom prst="rect">
            <a:avLst/>
          </a:prstGeom>
        </p:spPr>
        <p:txBody>
          <a:bodyPr vert="horz" wrap="square" lIns="87335" tIns="43667" rIns="87335" bIns="43667" numCol="1" anchor="t" anchorCtr="0" compatLnSpc="1"/>
          <a:lstStyle>
            <a:lvl1pPr marL="342900" indent="-342900" algn="l" rtl="0" eaLnBrk="1" fontAlgn="base" hangingPunct="1">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chemeClr val="bg1"/>
              </a:buClr>
              <a:buSzPct val="120000"/>
              <a:buFont typeface="Wingdings" panose="05000000000000000000" pitchFamily="2" charset="2"/>
              <a:buChar char="u"/>
            </a:pPr>
            <a:r>
              <a:rPr lang="en-US" altLang="zh-CN" sz="2000">
                <a:sym typeface="+mn-ea"/>
              </a:rPr>
              <a:t>1</a:t>
            </a:r>
            <a:r>
              <a:rPr lang="zh-CN" altLang="en-US" sz="2000">
                <a:sym typeface="+mn-ea"/>
              </a:rPr>
              <a:t>和</a:t>
            </a:r>
            <a:r>
              <a:rPr lang="en-US" altLang="zh-CN" sz="2000">
                <a:sym typeface="+mn-ea"/>
              </a:rPr>
              <a:t>2</a:t>
            </a:r>
            <a:r>
              <a:rPr lang="zh-CN" altLang="en-US" sz="2000">
                <a:sym typeface="+mn-ea"/>
              </a:rPr>
              <a:t>之间是一个发光二极管；</a:t>
            </a:r>
            <a:r>
              <a:rPr lang="en-US" altLang="zh-CN" sz="2000">
                <a:sym typeface="+mn-ea"/>
              </a:rPr>
              <a:t>3</a:t>
            </a:r>
            <a:r>
              <a:rPr lang="zh-CN" altLang="en-US" sz="2000">
                <a:sym typeface="+mn-ea"/>
              </a:rPr>
              <a:t>和</a:t>
            </a:r>
            <a:r>
              <a:rPr lang="en-US" altLang="zh-CN" sz="2000">
                <a:sym typeface="+mn-ea"/>
              </a:rPr>
              <a:t>4</a:t>
            </a:r>
            <a:r>
              <a:rPr lang="zh-CN" altLang="en-US" sz="2000">
                <a:sym typeface="+mn-ea"/>
              </a:rPr>
              <a:t>之间是一个光敏三极管。光耦就相当于把发光二极管和光敏三极管封装在一个密闭壳体中的器件，当光耦发光二极管两端没有电压或电压不足以使它导通时，发光二极管不会产生光信号，光电三极管由于没有接受到光信号，这时</a:t>
            </a:r>
            <a:r>
              <a:rPr lang="en-US" altLang="zh-CN" sz="2000">
                <a:sym typeface="+mn-ea"/>
              </a:rPr>
              <a:t>C</a:t>
            </a:r>
            <a:r>
              <a:rPr lang="zh-CN" altLang="en-US" sz="2000">
                <a:sym typeface="+mn-ea"/>
              </a:rPr>
              <a:t>、</a:t>
            </a:r>
            <a:r>
              <a:rPr lang="en-US" altLang="zh-CN" sz="2000">
                <a:sym typeface="+mn-ea"/>
              </a:rPr>
              <a:t>E</a:t>
            </a:r>
            <a:r>
              <a:rPr lang="zh-CN" altLang="en-US" sz="2000">
                <a:sym typeface="+mn-ea"/>
              </a:rPr>
              <a:t>之间是断开的；当给光耦发光二极管两端施加一个</a:t>
            </a:r>
            <a:r>
              <a:rPr lang="en-US" altLang="zh-CN" sz="2000">
                <a:sym typeface="+mn-ea"/>
              </a:rPr>
              <a:t>1.5</a:t>
            </a:r>
            <a:r>
              <a:rPr lang="zh-CN" altLang="en-US" sz="2000">
                <a:sym typeface="+mn-ea"/>
              </a:rPr>
              <a:t>伏左右电压时，发光二极管导通产生光信号，光电三极管接受到光</a:t>
            </a:r>
            <a:r>
              <a:rPr lang="zh-CN" altLang="en-US" sz="2400">
                <a:sym typeface="+mn-ea"/>
              </a:rPr>
              <a:t>信号后，这时</a:t>
            </a:r>
            <a:r>
              <a:rPr lang="en-US" altLang="zh-CN" sz="2400">
                <a:sym typeface="+mn-ea"/>
              </a:rPr>
              <a:t>3</a:t>
            </a:r>
            <a:r>
              <a:rPr lang="zh-CN" altLang="en-US" sz="2400">
                <a:sym typeface="+mn-ea"/>
              </a:rPr>
              <a:t>与</a:t>
            </a:r>
            <a:r>
              <a:rPr lang="en-US" altLang="zh-CN" sz="2400">
                <a:ea typeface="宋体" panose="02010600030101010101" pitchFamily="2" charset="-122"/>
                <a:sym typeface="+mn-ea"/>
              </a:rPr>
              <a:t>4</a:t>
            </a:r>
            <a:r>
              <a:rPr lang="zh-CN" altLang="en-US" sz="2400">
                <a:sym typeface="+mn-ea"/>
              </a:rPr>
              <a:t>之间就导通了。 </a:t>
            </a:r>
            <a:r>
              <a:rPr lang="en-US" altLang="zh-CN" sz="2400">
                <a:sym typeface="+mn-ea"/>
              </a:rPr>
              <a:t>   </a:t>
            </a:r>
            <a:endParaRPr lang="en-US" altLang="zh-CN" sz="2400"/>
          </a:p>
          <a:p>
            <a:pPr>
              <a:lnSpc>
                <a:spcPct val="150000"/>
              </a:lnSpc>
              <a:buClr>
                <a:schemeClr val="bg1"/>
              </a:buClr>
              <a:buSzPct val="120000"/>
              <a:buFont typeface="Wingdings" panose="05000000000000000000" pitchFamily="2" charset="2"/>
              <a:buChar char="u"/>
            </a:pPr>
            <a:endPar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0" indent="0">
              <a:lnSpc>
                <a:spcPct val="150000"/>
              </a:lnSpc>
              <a:buClr>
                <a:schemeClr val="bg1"/>
              </a:buClr>
              <a:buSzPct val="120000"/>
              <a:buFont typeface="Wingdings" panose="05000000000000000000" pitchFamily="2" charset="2"/>
              <a:buNone/>
            </a:pPr>
            <a:endPar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1" name="Rectangle 2"/>
          <p:cNvSpPr txBox="1">
            <a:spLocks noChangeArrowheads="1"/>
          </p:cNvSpPr>
          <p:nvPr>
            <p:custDataLst>
              <p:tags r:id="rId4"/>
            </p:custDataLst>
          </p:nvPr>
        </p:nvSpPr>
        <p:spPr>
          <a:xfrm>
            <a:off x="1862455" y="423545"/>
            <a:ext cx="5163820" cy="487680"/>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r>
              <a:rPr lang="zh-CN" altLang="en-US"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光耦烧结传感器的</a:t>
            </a:r>
            <a:r>
              <a:rPr lang="zh-CN" altLang="en-US"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结构原理</a:t>
            </a:r>
            <a:endParaRPr lang="zh-CN" altLang="en-US"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42" name="组合 41"/>
          <p:cNvGrpSpPr/>
          <p:nvPr/>
        </p:nvGrpSpPr>
        <p:grpSpPr>
          <a:xfrm>
            <a:off x="349622" y="169526"/>
            <a:ext cx="1411635" cy="995673"/>
            <a:chOff x="5390182" y="1571272"/>
            <a:chExt cx="1411635" cy="995673"/>
          </a:xfrm>
        </p:grpSpPr>
        <p:pic>
          <p:nvPicPr>
            <p:cNvPr id="43" name="图片 42"/>
            <p:cNvPicPr>
              <a:picLocks noChangeAspect="1"/>
            </p:cNvPicPr>
            <p:nvPr>
              <p:custDataLst>
                <p:tags r:id="rId5"/>
              </p:custDataLst>
            </p:nvPr>
          </p:nvPicPr>
          <p:blipFill>
            <a:blip r:embed="rId6" cstate="print">
              <a:biLevel thresh="50000"/>
              <a:extLst>
                <a:ext uri="{28A0092B-C50C-407E-A947-70E740481C1C}">
                  <a14:useLocalDpi xmlns:a14="http://schemas.microsoft.com/office/drawing/2010/main" val="0"/>
                </a:ext>
              </a:extLst>
            </a:blip>
            <a:stretch>
              <a:fillRect/>
            </a:stretch>
          </p:blipFill>
          <p:spPr>
            <a:xfrm>
              <a:off x="5390182" y="1571272"/>
              <a:ext cx="1411635" cy="995673"/>
            </a:xfrm>
            <a:prstGeom prst="rect">
              <a:avLst/>
            </a:prstGeom>
          </p:spPr>
        </p:pic>
        <p:sp>
          <p:nvSpPr>
            <p:cNvPr id="44" name="矩形 43"/>
            <p:cNvSpPr/>
            <p:nvPr>
              <p:custDataLst>
                <p:tags r:id="rId7"/>
              </p:custDataLst>
            </p:nvPr>
          </p:nvSpPr>
          <p:spPr>
            <a:xfrm>
              <a:off x="5807968" y="1820724"/>
              <a:ext cx="652743" cy="600164"/>
            </a:xfrm>
            <a:prstGeom prst="rect">
              <a:avLst/>
            </a:prstGeom>
          </p:spPr>
          <p:txBody>
            <a:bodyPr wrap="none">
              <a:spAutoFit/>
            </a:bodyPr>
            <a:lstStyle/>
            <a:p>
              <a:r>
                <a:rPr lang="en-US" altLang="zh-CN" sz="3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02</a:t>
              </a:r>
              <a:endParaRPr lang="zh-CN" altLang="en-US" sz="33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pic>
        <p:nvPicPr>
          <p:cNvPr id="6" name="图片 5"/>
          <p:cNvPicPr>
            <a:picLocks noChangeAspect="1"/>
          </p:cNvPicPr>
          <p:nvPr>
            <p:custDataLst>
              <p:tags r:id="rId8"/>
            </p:custDataLst>
          </p:nvPr>
        </p:nvPicPr>
        <p:blipFill>
          <a:blip r:embed="rId9"/>
          <a:stretch>
            <a:fillRect/>
          </a:stretch>
        </p:blipFill>
        <p:spPr>
          <a:xfrm>
            <a:off x="7823835" y="1988820"/>
            <a:ext cx="3811905" cy="2492375"/>
          </a:xfrm>
          <a:prstGeom prst="rect">
            <a:avLst/>
          </a:prstGeom>
        </p:spPr>
      </p:pic>
    </p:spTree>
    <p:custDataLst>
      <p:tags r:id="rId10"/>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rotWithShape="1">
          <a:blip r:embed="rId2">
            <a:alphaModFix amt="27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74499" name="Rectangle 2"/>
          <p:cNvSpPr>
            <a:spLocks noChangeArrowheads="1"/>
          </p:cNvSpPr>
          <p:nvPr>
            <p:custDataLst>
              <p:tags r:id="rId3"/>
            </p:custDataLst>
          </p:nvPr>
        </p:nvSpPr>
        <p:spPr bwMode="gray">
          <a:xfrm>
            <a:off x="2176145" y="4767580"/>
            <a:ext cx="8235950" cy="633095"/>
          </a:xfrm>
          <a:prstGeom prst="rect">
            <a:avLst/>
          </a:prstGeom>
          <a:noFill/>
          <a:ln w="9525">
            <a:noFill/>
            <a:miter lim="800000"/>
          </a:ln>
        </p:spPr>
        <p:txBody>
          <a:bodyPr lIns="84392" tIns="42196" rIns="84392" bIns="42196" anchor="ctr"/>
          <a:p>
            <a:pPr algn="ctr"/>
            <a:r>
              <a:rPr lang="zh-CN" altLang="en-US"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光耦烧结传感器的</a:t>
            </a:r>
            <a:r>
              <a:rPr lang="zh-CN" altLang="en-US"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检测原理</a:t>
            </a:r>
            <a:endParaRPr lang="zh-CN" altLang="en-US"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2" name="组合 1"/>
          <p:cNvGrpSpPr/>
          <p:nvPr/>
        </p:nvGrpSpPr>
        <p:grpSpPr>
          <a:xfrm>
            <a:off x="4403812" y="1556792"/>
            <a:ext cx="3384376" cy="2387114"/>
            <a:chOff x="5679692" y="1662228"/>
            <a:chExt cx="975689" cy="688186"/>
          </a:xfrm>
        </p:grpSpPr>
        <p:pic>
          <p:nvPicPr>
            <p:cNvPr id="3" name="图片 2"/>
            <p:cNvPicPr>
              <a:picLocks noChangeAspect="1"/>
            </p:cNvPicPr>
            <p:nvPr>
              <p:custDataLst>
                <p:tags r:id="rId4"/>
              </p:custDataLst>
            </p:nvPr>
          </p:nvPicPr>
          <p:blipFill>
            <a:blip r:embed="rId5">
              <a:biLevel thresh="50000"/>
              <a:extLst>
                <a:ext uri="{28A0092B-C50C-407E-A947-70E740481C1C}">
                  <a14:useLocalDpi xmlns:a14="http://schemas.microsoft.com/office/drawing/2010/main" val="0"/>
                </a:ext>
              </a:extLst>
            </a:blip>
            <a:stretch>
              <a:fillRect/>
            </a:stretch>
          </p:blipFill>
          <p:spPr>
            <a:xfrm>
              <a:off x="5679692" y="1662228"/>
              <a:ext cx="975689" cy="688186"/>
            </a:xfrm>
            <a:prstGeom prst="rect">
              <a:avLst/>
            </a:prstGeom>
          </p:spPr>
        </p:pic>
        <p:sp>
          <p:nvSpPr>
            <p:cNvPr id="5" name="矩形 4"/>
            <p:cNvSpPr/>
            <p:nvPr>
              <p:custDataLst>
                <p:tags r:id="rId6"/>
              </p:custDataLst>
            </p:nvPr>
          </p:nvSpPr>
          <p:spPr>
            <a:xfrm>
              <a:off x="5999483" y="1846608"/>
              <a:ext cx="336108" cy="319083"/>
            </a:xfrm>
            <a:prstGeom prst="rect">
              <a:avLst/>
            </a:prstGeom>
          </p:spPr>
          <p:txBody>
            <a:bodyPr wrap="none">
              <a:spAutoFit/>
            </a:bodyPr>
            <a:p>
              <a:pPr algn="ctr"/>
              <a:r>
                <a:rPr lang="en-US" altLang="zh-CN"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03</a:t>
              </a:r>
              <a:endParaRPr lang="zh-CN" altLang="en-US" sz="66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spTree>
    <p:custDataLst>
      <p:tags r:id="rId7"/>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TIMING" val="|1.2|0.9|0.8"/>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ISPRING_PRESENTATION_TITLE" val="蓝色科技感网络信息安全培训PPT模板"/>
  <p:tag name="KSO_WPP_MARK_KEY" val="0bfb7c6c-86bf-4a65-83f7-d07fe5c42416"/>
  <p:tag name="COMMONDATA" val="eyJoZGlkIjoiMDgyNDdiZTBmOTNkNjgxNjc3ZTg2NDBiOWRiZWRhY2YifQ=="/>
  <p:tag name="commondata" val="eyJoZGlkIjoiMzMxN2VlZTUzMzU0MDIzMDIxZjIxZDQ4MzdlYzczMzcifQ=="/>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UNIT_PLACING_PICTURE_USER_VIEWPORT" val="{&quot;height&quot;:10799.067716535434,&quot;width&quot;:19198.34173228346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PA" val="v4.0.0"/>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TIMING" val="|1.2|0.9|0.8"/>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TIMING" val="|1.2|0.9|0.8"/>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TIMING" val="|1.2|0.9|0.8"/>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TIMING" val="|1.2|0.9|0.8"/>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TIMING" val="|1.2|0.9|0.8"/>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TIMING" val="|1.2|0.9|0.8"/>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TIMING" val="|1.2|0.9|0.8"/>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 name="KSO_WM_UNIT_PLACING_PICTURE_USER_VIEWPORT" val="{&quot;height&quot;:585,&quot;width&quot;:532}"/>
</p:tagLst>
</file>

<file path=ppt/tags/tag80.xml><?xml version="1.0" encoding="utf-8"?>
<p:tagLst xmlns:p="http://schemas.openxmlformats.org/presentationml/2006/main">
  <p:tag name="TIMING" val="|1.2|0.9|0.8"/>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TIMING" val="|1.2|0.9|0.8"/>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TIMING" val="|1.2|0.9|0.8"/>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Blends">
  <a:themeElements>
    <a:clrScheme name="自定义 1">
      <a:dk1>
        <a:srgbClr val="FFFFFF"/>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主题​​">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a:spAutoFit/>
      </a:bodyPr>
      <a:lstStyle>
        <a:defPPr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defRPr lang="zh-CN" altLang="en-US" sz="5500" dirty="0">
            <a:solidFill>
              <a:schemeClr val="bg1"/>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zh-CN"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Office 主题​​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ffice 主题​​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ffice 主题​​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ends">
  <a:themeElements>
    <a:clrScheme name="自定义 1">
      <a:dk1>
        <a:srgbClr val="FFFFFF"/>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主题​​">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9525" cap="flat" cmpd="sng" algn="ctr">
          <a:noFill/>
          <a:prstDash val="solid"/>
          <a:round/>
          <a:headEnd type="none" w="med" len="med"/>
          <a:tailEnd type="none" w="med" len="med"/>
        </a:ln>
      </a:spPr>
      <a:bodyPr vert="horz" wrap="square" lIns="91440" tIns="45720" rIns="91440" bIns="45720" numCol="1" rtlCol="0"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zh-CN"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Office 主题​​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ffice 主题​​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ffice 主题​​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CISP-模板</Template>
  <TotalTime>0</TotalTime>
  <Words>1186</Words>
  <Application>WPS 演示</Application>
  <PresentationFormat>宽屏</PresentationFormat>
  <Paragraphs>105</Paragraphs>
  <Slides>13</Slides>
  <Notes>32</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13</vt:i4>
      </vt:variant>
    </vt:vector>
  </HeadingPairs>
  <TitlesOfParts>
    <vt:vector size="29" baseType="lpstr">
      <vt:lpstr>Arial</vt:lpstr>
      <vt:lpstr>宋体</vt:lpstr>
      <vt:lpstr>Wingdings</vt:lpstr>
      <vt:lpstr>字魂105号-简雅黑</vt:lpstr>
      <vt:lpstr>黑体</vt:lpstr>
      <vt:lpstr>Tahoma</vt:lpstr>
      <vt:lpstr>微软雅黑</vt:lpstr>
      <vt:lpstr>隶书</vt:lpstr>
      <vt:lpstr>微软雅黑 Light</vt:lpstr>
      <vt:lpstr>Bahnschrift Condensed</vt:lpstr>
      <vt:lpstr>Bitstream Vera Sans</vt:lpstr>
      <vt:lpstr>Lucida Sans Unicode</vt:lpstr>
      <vt:lpstr>Arial Unicode MS</vt:lpstr>
      <vt:lpstr>Segoe Print</vt:lpstr>
      <vt:lpstr>Blends</vt:lpstr>
      <vt:lpstr>1_Blends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蓝色科技感网络信息安全培训PPT模板</dc:title>
  <dc:creator/>
  <cp:lastModifiedBy>李海滨</cp:lastModifiedBy>
  <cp:revision>135</cp:revision>
  <dcterms:created xsi:type="dcterms:W3CDTF">2017-10-15T03:08:00Z</dcterms:created>
  <dcterms:modified xsi:type="dcterms:W3CDTF">2024-01-06T07:50:39Z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FFD415E515E64B328F25D8D3C3965A5D_12</vt:lpwstr>
  </property>
  <property fmtid="{D5CDD505-2E9C-101B-9397-08002B2CF9AE}" pid="3" name="KSOProductBuildVer">
    <vt:lpwstr>2052-11.1.0.14309</vt:lpwstr>
  </property>
</Properties>
</file>