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  <p:sldMasterId id="2147483652" r:id="rId3"/>
  </p:sldMasterIdLst>
  <p:notesMasterIdLst>
    <p:notesMasterId r:id="rId5"/>
  </p:notesMasterIdLst>
  <p:handoutMasterIdLst>
    <p:handoutMasterId r:id="rId18"/>
  </p:handoutMasterIdLst>
  <p:sldIdLst>
    <p:sldId id="868" r:id="rId4"/>
    <p:sldId id="884" r:id="rId6"/>
    <p:sldId id="886" r:id="rId7"/>
    <p:sldId id="898" r:id="rId8"/>
    <p:sldId id="924" r:id="rId9"/>
    <p:sldId id="891" r:id="rId10"/>
    <p:sldId id="911" r:id="rId11"/>
    <p:sldId id="909" r:id="rId12"/>
    <p:sldId id="914" r:id="rId13"/>
    <p:sldId id="910" r:id="rId14"/>
    <p:sldId id="912" r:id="rId15"/>
    <p:sldId id="913" r:id="rId16"/>
    <p:sldId id="879" r:id="rId17"/>
  </p:sldIdLst>
  <p:sldSz cx="12192000" cy="6858000"/>
  <p:notesSz cx="7099300" cy="10234295"/>
  <p:custDataLst>
    <p:tags r:id="rId22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 userDrawn="1">
          <p15:clr>
            <a:srgbClr val="A4A3A4"/>
          </p15:clr>
        </p15:guide>
        <p15:guide id="2" pos="388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2667"/>
    <a:srgbClr val="0665C6"/>
    <a:srgbClr val="022E77"/>
    <a:srgbClr val="030716"/>
    <a:srgbClr val="122F7C"/>
    <a:srgbClr val="93948D"/>
    <a:srgbClr val="000A13"/>
    <a:srgbClr val="FF0000"/>
    <a:srgbClr val="B01302"/>
    <a:srgbClr val="4E91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107" autoAdjust="0"/>
    <p:restoredTop sz="74487" autoAdjust="0"/>
  </p:normalViewPr>
  <p:slideViewPr>
    <p:cSldViewPr showGuides="1">
      <p:cViewPr varScale="1">
        <p:scale>
          <a:sx n="109" d="100"/>
          <a:sy n="109" d="100"/>
        </p:scale>
        <p:origin x="684" y="84"/>
      </p:cViewPr>
      <p:guideLst>
        <p:guide orient="horz" pos="2159"/>
        <p:guide pos="388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-1932" y="-84"/>
      </p:cViewPr>
      <p:guideLst>
        <p:guide orient="horz" pos="3222"/>
        <p:guide pos="226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2" Type="http://schemas.openxmlformats.org/officeDocument/2006/relationships/tags" Target="tags/tag66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handoutMaster" Target="handoutMasters/handoutMaster1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30" name="Line 6"/>
          <p:cNvSpPr>
            <a:spLocks noChangeShapeType="1"/>
          </p:cNvSpPr>
          <p:nvPr/>
        </p:nvSpPr>
        <p:spPr bwMode="auto">
          <a:xfrm>
            <a:off x="309563" y="652463"/>
            <a:ext cx="6335712" cy="0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</a:ln>
          <a:effectLst/>
        </p:spPr>
        <p:txBody>
          <a:bodyPr/>
          <a:lstStyle/>
          <a:p>
            <a:pPr>
              <a:defRPr/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03431" name="Line 7"/>
          <p:cNvSpPr>
            <a:spLocks noChangeShapeType="1"/>
          </p:cNvSpPr>
          <p:nvPr/>
        </p:nvSpPr>
        <p:spPr bwMode="auto">
          <a:xfrm>
            <a:off x="381000" y="9437688"/>
            <a:ext cx="6335713" cy="0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</a:ln>
          <a:effectLst/>
        </p:spPr>
        <p:txBody>
          <a:bodyPr/>
          <a:lstStyle/>
          <a:p>
            <a:pPr>
              <a:defRPr/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34149" name="Rectangle 5"/>
          <p:cNvSpPr>
            <a:spLocks noChangeArrowheads="1"/>
          </p:cNvSpPr>
          <p:nvPr/>
        </p:nvSpPr>
        <p:spPr bwMode="auto">
          <a:xfrm>
            <a:off x="1749425" y="0"/>
            <a:ext cx="3549650" cy="623888"/>
          </a:xfrm>
          <a:prstGeom prst="rect">
            <a:avLst/>
          </a:prstGeom>
          <a:noFill/>
          <a:ln w="38100">
            <a:noFill/>
            <a:miter lim="800000"/>
          </a:ln>
          <a:effectLst>
            <a:prstShdw prst="shdw17" dist="17961" dir="2700000">
              <a:srgbClr val="99CCFF">
                <a:gamma/>
                <a:shade val="60000"/>
                <a:invGamma/>
              </a:srgbClr>
            </a:prst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1400">
                <a:latin typeface="微软雅黑" panose="020B0503020204020204" pitchFamily="34" charset="-122"/>
                <a:ea typeface="隶书" pitchFamily="49" charset="-122"/>
                <a:cs typeface="微软雅黑" panose="020B0503020204020204" pitchFamily="34" charset="-122"/>
              </a:rPr>
              <a:t>注册信息安全专业人员（</a:t>
            </a:r>
            <a:r>
              <a:rPr lang="en-US" altLang="zh-CN" sz="1400">
                <a:latin typeface="微软雅黑" panose="020B0503020204020204" pitchFamily="34" charset="-122"/>
                <a:ea typeface="隶书" pitchFamily="49" charset="-122"/>
                <a:cs typeface="微软雅黑" panose="020B0503020204020204" pitchFamily="34" charset="-122"/>
              </a:rPr>
              <a:t>CISP</a:t>
            </a:r>
            <a:r>
              <a:rPr lang="zh-CN" altLang="en-US" sz="1400">
                <a:latin typeface="微软雅黑" panose="020B0503020204020204" pitchFamily="34" charset="-122"/>
                <a:ea typeface="隶书" pitchFamily="49" charset="-122"/>
                <a:cs typeface="微软雅黑" panose="020B0503020204020204" pitchFamily="34" charset="-122"/>
              </a:rPr>
              <a:t>）培训讲义</a:t>
            </a:r>
            <a:endParaRPr lang="zh-CN" altLang="en-US" sz="1400">
              <a:latin typeface="微软雅黑" panose="020B0503020204020204" pitchFamily="34" charset="-122"/>
              <a:ea typeface="隶书" pitchFamily="49" charset="-122"/>
              <a:cs typeface="微软雅黑" panose="020B0503020204020204" pitchFamily="34" charset="-122"/>
            </a:endParaRPr>
          </a:p>
          <a:p>
            <a:pPr algn="ctr">
              <a:spcBef>
                <a:spcPct val="50000"/>
              </a:spcBef>
            </a:pPr>
            <a:r>
              <a:rPr lang="zh-CN" altLang="en-US" sz="1400">
                <a:latin typeface="微软雅黑" panose="020B0503020204020204" pitchFamily="34" charset="-122"/>
                <a:ea typeface="隶书" pitchFamily="49" charset="-122"/>
                <a:cs typeface="微软雅黑" panose="020B0503020204020204" pitchFamily="34" charset="-122"/>
              </a:rPr>
              <a:t>课程：信息安全保障综述</a:t>
            </a:r>
            <a:endParaRPr lang="en-US" altLang="zh-CN" sz="1400">
              <a:latin typeface="微软雅黑" panose="020B0503020204020204" pitchFamily="34" charset="-122"/>
              <a:ea typeface="隶书" pitchFamily="49" charset="-122"/>
              <a:cs typeface="微软雅黑" panose="020B0503020204020204" pitchFamily="3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9048" tIns="49524" rIns="99048" bIns="49524" numCol="1" anchor="t" anchorCtr="0" compatLnSpc="1"/>
          <a:lstStyle>
            <a:lvl1pPr defTabSz="990600">
              <a:defRPr sz="13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pPr>
              <a:defRPr/>
            </a:pPr>
            <a:endParaRPr lang="zh-CN" altLang="en-US" dirty="0"/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9048" tIns="49524" rIns="99048" bIns="49524" numCol="1" anchor="t" anchorCtr="0" compatLnSpc="1"/>
          <a:lstStyle>
            <a:lvl1pPr algn="r" defTabSz="990600">
              <a:defRPr sz="13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880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39700" y="768350"/>
            <a:ext cx="68199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</p:spPr>
      </p:sp>
      <p:sp>
        <p:nvSpPr>
          <p:cNvPr id="1054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281463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9048" tIns="49524" rIns="99048" bIns="49524" numCol="1" anchor="t" anchorCtr="0" compatLnSpc="1"/>
          <a:lstStyle/>
          <a:p>
            <a:pPr lvl="0"/>
            <a:r>
              <a:rPr lang="zh-CN" altLang="en-US" noProof="0" dirty="0"/>
              <a:t>单击此处编辑母版文本样式</a:t>
            </a:r>
            <a:endParaRPr lang="zh-CN" altLang="en-US" noProof="0" dirty="0"/>
          </a:p>
          <a:p>
            <a:pPr lvl="1"/>
            <a:r>
              <a:rPr lang="zh-CN" altLang="en-US" noProof="0" dirty="0"/>
              <a:t>第二级</a:t>
            </a:r>
            <a:endParaRPr lang="zh-CN" altLang="en-US" noProof="0" dirty="0"/>
          </a:p>
          <a:p>
            <a:pPr lvl="2"/>
            <a:r>
              <a:rPr lang="zh-CN" altLang="en-US" noProof="0" dirty="0"/>
              <a:t>第三级</a:t>
            </a:r>
            <a:endParaRPr lang="zh-CN" altLang="en-US" noProof="0" dirty="0"/>
          </a:p>
          <a:p>
            <a:pPr lvl="3"/>
            <a:r>
              <a:rPr lang="zh-CN" altLang="en-US" noProof="0" dirty="0"/>
              <a:t>第四级</a:t>
            </a:r>
            <a:endParaRPr lang="zh-CN" altLang="en-US" noProof="0" dirty="0"/>
          </a:p>
          <a:p>
            <a:pPr lvl="4"/>
            <a:r>
              <a:rPr lang="zh-CN" altLang="en-US" noProof="0" dirty="0"/>
              <a:t>第五级</a:t>
            </a:r>
            <a:endParaRPr lang="zh-CN" altLang="en-US" noProof="0" dirty="0"/>
          </a:p>
        </p:txBody>
      </p:sp>
      <p:sp>
        <p:nvSpPr>
          <p:cNvPr id="1054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9048" tIns="49524" rIns="99048" bIns="49524" numCol="1" anchor="b" anchorCtr="0" compatLnSpc="1"/>
          <a:lstStyle>
            <a:lvl1pPr defTabSz="990600">
              <a:defRPr sz="13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1054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9048" tIns="49524" rIns="99048" bIns="49524" numCol="1" anchor="b" anchorCtr="0" compatLnSpc="1"/>
          <a:lstStyle>
            <a:lvl1pPr algn="r" defTabSz="990600">
              <a:defRPr sz="13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pPr>
              <a:defRPr/>
            </a:pPr>
            <a:fld id="{6683AA13-C9C2-4A7A-9300-31AA7C5CDA58}" type="slidenum">
              <a:rPr lang="zh-CN" altLang="en-US" smtClean="0"/>
            </a:fld>
            <a:endParaRPr lang="en-US" altLang="zh-CN" dirty="0"/>
          </a:p>
        </p:txBody>
      </p:sp>
      <p:grpSp>
        <p:nvGrpSpPr>
          <p:cNvPr id="88072" name="Group 8"/>
          <p:cNvGrpSpPr/>
          <p:nvPr/>
        </p:nvGrpSpPr>
        <p:grpSpPr bwMode="auto">
          <a:xfrm>
            <a:off x="315913" y="587375"/>
            <a:ext cx="6534150" cy="61913"/>
            <a:chOff x="133" y="96"/>
            <a:chExt cx="4101" cy="33"/>
          </a:xfrm>
        </p:grpSpPr>
        <p:sp>
          <p:nvSpPr>
            <p:cNvPr id="105481" name="Rectangle 9"/>
            <p:cNvSpPr>
              <a:spLocks noChangeArrowheads="1"/>
            </p:cNvSpPr>
            <p:nvPr/>
          </p:nvSpPr>
          <p:spPr bwMode="auto">
            <a:xfrm>
              <a:off x="133" y="107"/>
              <a:ext cx="4101" cy="2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</a:ln>
          </p:spPr>
          <p:txBody>
            <a:bodyPr/>
            <a:lstStyle/>
            <a:p>
              <a:pPr>
                <a:defRPr/>
              </a:pP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105482" name="Line 10"/>
            <p:cNvSpPr>
              <a:spLocks noChangeShapeType="1"/>
            </p:cNvSpPr>
            <p:nvPr/>
          </p:nvSpPr>
          <p:spPr bwMode="auto">
            <a:xfrm>
              <a:off x="133" y="96"/>
              <a:ext cx="410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</a:ln>
          </p:spPr>
          <p:txBody>
            <a:bodyPr/>
            <a:lstStyle/>
            <a:p>
              <a:pPr>
                <a:defRPr/>
              </a:pP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  <p:sp>
        <p:nvSpPr>
          <p:cNvPr id="105483" name="Text Box 11"/>
          <p:cNvSpPr txBox="1">
            <a:spLocks noChangeArrowheads="1"/>
          </p:cNvSpPr>
          <p:nvPr/>
        </p:nvSpPr>
        <p:spPr bwMode="auto">
          <a:xfrm>
            <a:off x="2647950" y="209550"/>
            <a:ext cx="2139950" cy="3873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lIns="99029" tIns="49514" rIns="99029" bIns="49514">
            <a:spAutoFit/>
          </a:bodyPr>
          <a:lstStyle/>
          <a:p>
            <a:pPr defTabSz="989330">
              <a:defRPr/>
            </a:pPr>
            <a:r>
              <a:rPr lang="zh-CN" altLang="en-US" sz="1900" b="1">
                <a:latin typeface="微软雅黑" panose="020B0503020204020204" pitchFamily="34" charset="-122"/>
                <a:ea typeface="隶书" pitchFamily="49" charset="-122"/>
                <a:cs typeface="微软雅黑" panose="020B0503020204020204" pitchFamily="34" charset="-122"/>
              </a:rPr>
              <a:t>信息安全保障培训</a:t>
            </a:r>
            <a:endParaRPr lang="zh-CN" altLang="en-US" sz="1900" b="1">
              <a:latin typeface="微软雅黑" panose="020B0503020204020204" pitchFamily="34" charset="-122"/>
              <a:ea typeface="隶书" pitchFamily="49" charset="-122"/>
              <a:cs typeface="微软雅黑" panose="020B0503020204020204" pitchFamily="34" charset="-122"/>
            </a:endParaRPr>
          </a:p>
        </p:txBody>
      </p:sp>
      <p:sp>
        <p:nvSpPr>
          <p:cNvPr id="105484" name="Line 12"/>
          <p:cNvSpPr>
            <a:spLocks noChangeShapeType="1"/>
          </p:cNvSpPr>
          <p:nvPr/>
        </p:nvSpPr>
        <p:spPr bwMode="auto">
          <a:xfrm>
            <a:off x="568325" y="4776788"/>
            <a:ext cx="61420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pPr>
              <a:defRPr/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05485" name="Line 13"/>
          <p:cNvSpPr>
            <a:spLocks noChangeShapeType="1"/>
          </p:cNvSpPr>
          <p:nvPr/>
        </p:nvSpPr>
        <p:spPr bwMode="auto">
          <a:xfrm>
            <a:off x="465138" y="9550400"/>
            <a:ext cx="61404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pPr>
              <a:defRPr/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05486" name="Text Box 14"/>
          <p:cNvSpPr txBox="1">
            <a:spLocks noChangeArrowheads="1"/>
          </p:cNvSpPr>
          <p:nvPr/>
        </p:nvSpPr>
        <p:spPr bwMode="auto">
          <a:xfrm>
            <a:off x="811213" y="7697788"/>
            <a:ext cx="1161794" cy="33082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lIns="99029" tIns="49514" rIns="99029" bIns="49514">
            <a:spAutoFit/>
          </a:bodyPr>
          <a:lstStyle/>
          <a:p>
            <a:pPr defTabSz="989330">
              <a:defRPr/>
            </a:pPr>
            <a:r>
              <a:rPr lang="zh-CN" altLang="en-US" sz="1500" b="1" u="sng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培训笔记：</a:t>
            </a:r>
            <a:endParaRPr lang="zh-CN" altLang="en-US" sz="1500" b="1" u="sng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05487" name="Line 15"/>
          <p:cNvSpPr>
            <a:spLocks noChangeShapeType="1"/>
          </p:cNvSpPr>
          <p:nvPr/>
        </p:nvSpPr>
        <p:spPr bwMode="auto">
          <a:xfrm>
            <a:off x="811213" y="8193088"/>
            <a:ext cx="54213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pPr>
              <a:defRPr/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05488" name="Line 16"/>
          <p:cNvSpPr>
            <a:spLocks noChangeShapeType="1"/>
          </p:cNvSpPr>
          <p:nvPr/>
        </p:nvSpPr>
        <p:spPr bwMode="auto">
          <a:xfrm>
            <a:off x="811213" y="8535988"/>
            <a:ext cx="54213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pPr>
              <a:defRPr/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05489" name="Line 17"/>
          <p:cNvSpPr>
            <a:spLocks noChangeShapeType="1"/>
          </p:cNvSpPr>
          <p:nvPr/>
        </p:nvSpPr>
        <p:spPr bwMode="auto">
          <a:xfrm>
            <a:off x="811213" y="8880475"/>
            <a:ext cx="54213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pPr>
              <a:defRPr/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05490" name="Line 18"/>
          <p:cNvSpPr>
            <a:spLocks noChangeShapeType="1"/>
          </p:cNvSpPr>
          <p:nvPr/>
        </p:nvSpPr>
        <p:spPr bwMode="auto">
          <a:xfrm>
            <a:off x="811213" y="9226550"/>
            <a:ext cx="54213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pPr>
              <a:defRPr/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微软雅黑" panose="020B0503020204020204" pitchFamily="34" charset="-122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微软雅黑" panose="020B0503020204020204" pitchFamily="34" charset="-122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微软雅黑" panose="020B0503020204020204" pitchFamily="34" charset="-122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微软雅黑" panose="020B0503020204020204" pitchFamily="34" charset="-122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微软雅黑" panose="020B0503020204020204" pitchFamily="34" charset="-122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682" name="Rectangle 6"/>
          <p:cNvSpPr txBox="1">
            <a:spLocks noGrp="1" noChangeArrowheads="1"/>
          </p:cNvSpPr>
          <p:nvPr/>
        </p:nvSpPr>
        <p:spPr bwMode="auto">
          <a:xfrm>
            <a:off x="4017963" y="9721850"/>
            <a:ext cx="3079750" cy="511175"/>
          </a:xfrm>
          <a:prstGeom prst="rect">
            <a:avLst/>
          </a:prstGeom>
          <a:noFill/>
          <a:ln w="9525">
            <a:noFill/>
            <a:round/>
          </a:ln>
        </p:spPr>
        <p:txBody>
          <a:bodyPr lIns="0" tIns="0" rIns="0" bIns="0" anchor="b" anchorCtr="1"/>
          <a:lstStyle/>
          <a:p>
            <a:pPr algn="r" defTabSz="427355" hangingPunct="0">
              <a:lnSpc>
                <a:spcPct val="99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  <a:tabLst>
                <a:tab pos="512445" algn="l"/>
                <a:tab pos="4784725" algn="ctr"/>
                <a:tab pos="9229725" algn="r"/>
              </a:tabLst>
            </a:pPr>
            <a:fld id="{AE0538EB-C078-475F-84EB-EB15FD05F4FF}" type="slidenum">
              <a:rPr lang="zh-CN" altLang="en-GB" sz="1300">
                <a:solidFill>
                  <a:srgbClr val="FFFFFF"/>
                </a:solidFill>
                <a:latin typeface="Bitstream Vera Sans" pitchFamily="32" charset="0"/>
                <a:ea typeface="微软雅黑" panose="020B0503020204020204" pitchFamily="34" charset="-122"/>
                <a:cs typeface="Lucida Sans Unicode" panose="020B0602030504020204" pitchFamily="34" charset="0"/>
              </a:rPr>
            </a:fld>
            <a:endParaRPr lang="en-GB" altLang="zh-CN" sz="1300" dirty="0">
              <a:solidFill>
                <a:srgbClr val="FFFFFF"/>
              </a:solidFill>
              <a:latin typeface="Bitstream Vera Sans" pitchFamily="32" charset="0"/>
              <a:ea typeface="微软雅黑" panose="020B0503020204020204" pitchFamily="34" charset="-122"/>
              <a:cs typeface="Lucida Sans Unicode" panose="020B0602030504020204" pitchFamily="34" charset="0"/>
            </a:endParaRPr>
          </a:p>
        </p:txBody>
      </p:sp>
      <p:sp>
        <p:nvSpPr>
          <p:cNvPr id="7116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" y="777875"/>
            <a:ext cx="6819900" cy="3836988"/>
          </a:xfrm>
          <a:solidFill>
            <a:srgbClr val="FFFFFF"/>
          </a:solidFill>
        </p:spPr>
      </p:sp>
      <p:sp>
        <p:nvSpPr>
          <p:cNvPr id="71168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6925"/>
          </a:xfrm>
          <a:noFill/>
        </p:spPr>
        <p:txBody>
          <a:bodyPr wrap="none" lIns="86841" tIns="43420" rIns="86841" bIns="43420" anchor="ctr"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83AA13-C9C2-4A7A-9300-31AA7C5CDA58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83AA13-C9C2-4A7A-9300-31AA7C5CDA58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83AA13-C9C2-4A7A-9300-31AA7C5CDA58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682" name="Rectangle 6"/>
          <p:cNvSpPr txBox="1">
            <a:spLocks noGrp="1" noChangeArrowheads="1"/>
          </p:cNvSpPr>
          <p:nvPr/>
        </p:nvSpPr>
        <p:spPr bwMode="auto">
          <a:xfrm>
            <a:off x="4017963" y="9721850"/>
            <a:ext cx="3079750" cy="511175"/>
          </a:xfrm>
          <a:prstGeom prst="rect">
            <a:avLst/>
          </a:prstGeom>
          <a:noFill/>
          <a:ln w="9525">
            <a:noFill/>
            <a:round/>
          </a:ln>
        </p:spPr>
        <p:txBody>
          <a:bodyPr lIns="0" tIns="0" rIns="0" bIns="0" anchor="b" anchorCtr="1"/>
          <a:lstStyle/>
          <a:p>
            <a:pPr algn="r" defTabSz="427355" hangingPunct="0">
              <a:lnSpc>
                <a:spcPct val="99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  <a:tabLst>
                <a:tab pos="512445" algn="l"/>
                <a:tab pos="4784725" algn="ctr"/>
                <a:tab pos="9229725" algn="r"/>
              </a:tabLst>
            </a:pPr>
            <a:fld id="{AE0538EB-C078-475F-84EB-EB15FD05F4FF}" type="slidenum">
              <a:rPr lang="zh-CN" altLang="en-GB" sz="1300">
                <a:solidFill>
                  <a:srgbClr val="FFFFFF"/>
                </a:solidFill>
                <a:latin typeface="Bitstream Vera Sans" pitchFamily="32" charset="0"/>
                <a:ea typeface="微软雅黑" panose="020B0503020204020204" pitchFamily="34" charset="-122"/>
                <a:cs typeface="Lucida Sans Unicode" panose="020B0602030504020204" pitchFamily="34" charset="0"/>
              </a:rPr>
            </a:fld>
            <a:endParaRPr lang="en-GB" altLang="zh-CN" sz="1300" dirty="0">
              <a:solidFill>
                <a:srgbClr val="FFFFFF"/>
              </a:solidFill>
              <a:latin typeface="Bitstream Vera Sans" pitchFamily="32" charset="0"/>
              <a:ea typeface="微软雅黑" panose="020B0503020204020204" pitchFamily="34" charset="-122"/>
              <a:cs typeface="Lucida Sans Unicode" panose="020B0602030504020204" pitchFamily="34" charset="0"/>
            </a:endParaRPr>
          </a:p>
        </p:txBody>
      </p:sp>
      <p:sp>
        <p:nvSpPr>
          <p:cNvPr id="7116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" y="777875"/>
            <a:ext cx="6819900" cy="3836988"/>
          </a:xfrm>
          <a:solidFill>
            <a:srgbClr val="FFFFFF"/>
          </a:solidFill>
        </p:spPr>
      </p:sp>
      <p:sp>
        <p:nvSpPr>
          <p:cNvPr id="71168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6925"/>
          </a:xfrm>
          <a:noFill/>
        </p:spPr>
        <p:txBody>
          <a:bodyPr wrap="none" lIns="86841" tIns="43420" rIns="86841" bIns="43420" anchor="ctr"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83AA13-C9C2-4A7A-9300-31AA7C5CDA58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83AA13-C9C2-4A7A-9300-31AA7C5CDA58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83AA13-C9C2-4A7A-9300-31AA7C5CDA58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83AA13-C9C2-4A7A-9300-31AA7C5CDA58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83AA13-C9C2-4A7A-9300-31AA7C5CDA58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83AA13-C9C2-4A7A-9300-31AA7C5CDA58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83AA13-C9C2-4A7A-9300-31AA7C5CDA58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83AA13-C9C2-4A7A-9300-31AA7C5CDA58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4" Type="http://schemas.openxmlformats.org/officeDocument/2006/relationships/tags" Target="../tags/tag12.xml"/><Relationship Id="rId3" Type="http://schemas.openxmlformats.org/officeDocument/2006/relationships/image" Target="../media/image1.png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>
            <p:custDataLst>
              <p:tags r:id="rId2"/>
            </p:custDataLst>
          </p:nvPr>
        </p:nvSpPr>
        <p:spPr>
          <a:xfrm>
            <a:off x="8832215" y="6419215"/>
            <a:ext cx="3456305" cy="331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00000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200" b="1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中职北方智扬（北京）教育科技有限公司</a:t>
            </a:r>
            <a:endParaRPr lang="zh-CN" altLang="en-US" sz="1200" b="1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11" name="图片 10" descr="C:\Users\HH\Desktop\logo-常用3.pnglogo-常用3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>
            <a:off x="8832533" y="6419850"/>
            <a:ext cx="337820" cy="3714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showMasterSp="0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34585" y="214314"/>
            <a:ext cx="10390716" cy="146208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1549400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876800" y="6243638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9389533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9DA2CB8D-AD25-4139-A165-768739BFA224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717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40318" y="2057400"/>
            <a:ext cx="393276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1549400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876800" y="6243638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9389533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D4DACCBB-5B68-46B0-8149-19ECCC141231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40318" y="2057400"/>
            <a:ext cx="393276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1549400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876800" y="6243638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9389533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45CC2D1E-934A-4618-A5BD-DC22114901DA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 showMasterSp="0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34585" y="214314"/>
            <a:ext cx="10390716" cy="146208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1576917" y="2017713"/>
            <a:ext cx="10363200" cy="41148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1549400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876800" y="6243638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9389533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82295CBA-F022-4924-9E69-5251991C90CD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338733" y="214313"/>
            <a:ext cx="2601384" cy="5918200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1534584" y="214313"/>
            <a:ext cx="7600949" cy="5918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1549400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876800" y="6243638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9389533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27D4780B-3E9F-4F4E-A2F7-3278FDE37358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>
            <a:off x="8832215" y="6419215"/>
            <a:ext cx="3456305" cy="331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00000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200" b="1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中职北方智扬（北京）教育科技有限公司</a:t>
            </a:r>
            <a:endParaRPr lang="zh-CN" altLang="en-US" sz="1200" b="1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8" name="图片 7" descr="C:\Users\HH\Desktop\logo-常用3.pnglogo-常用3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>
            <a:off x="8832533" y="6419850"/>
            <a:ext cx="337820" cy="3714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>
                <a:latin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>
                <a:latin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>
                <a:latin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r>
              <a:rPr lang="zh-CN" altLang="en-US" smtClean="0"/>
              <a:t>（#）/总页数</a:t>
            </a:r>
            <a:endParaRPr lang="zh-CN" altLang="en-US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 userDrawn="1"/>
        </p:nvGrpSpPr>
        <p:grpSpPr>
          <a:xfrm>
            <a:off x="10310495" y="6419850"/>
            <a:ext cx="2044700" cy="371475"/>
            <a:chOff x="16237" y="10110"/>
            <a:chExt cx="3220" cy="585"/>
          </a:xfrm>
        </p:grpSpPr>
        <p:sp>
          <p:nvSpPr>
            <p:cNvPr id="2" name="矩形 1"/>
            <p:cNvSpPr/>
            <p:nvPr userDrawn="1">
              <p:custDataLst>
                <p:tags r:id="rId2"/>
              </p:custDataLst>
            </p:nvPr>
          </p:nvSpPr>
          <p:spPr>
            <a:xfrm>
              <a:off x="16237" y="10142"/>
              <a:ext cx="3220" cy="5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C00000"/>
                  </a:solidFill>
                </a14:hiddenFill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 sz="1200" b="1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北方国际教育集团</a:t>
              </a:r>
              <a:endParaRPr lang="zh-CN" altLang="en-US" sz="1200" b="1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pic>
          <p:nvPicPr>
            <p:cNvPr id="3" name="图片 2" descr="C:\Users\HH\Desktop\logo-常用3.pnglogo-常用3"/>
            <p:cNvPicPr>
              <a:picLocks noChangeAspect="1"/>
            </p:cNvPicPr>
            <p:nvPr userDrawn="1">
              <p:custDataLst>
                <p:tags r:id="rId3"/>
              </p:custDataLst>
            </p:nvPr>
          </p:nvPicPr>
          <p:blipFill>
            <a:blip r:embed="rId4"/>
            <a:srcRect/>
            <a:stretch>
              <a:fillRect/>
            </a:stretch>
          </p:blipFill>
          <p:spPr>
            <a:xfrm>
              <a:off x="16313" y="10110"/>
              <a:ext cx="532" cy="585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>
            <p:custDataLst>
              <p:tags r:id="rId2"/>
            </p:custDataLst>
          </p:nvPr>
        </p:nvSpPr>
        <p:spPr>
          <a:xfrm>
            <a:off x="8832215" y="6419215"/>
            <a:ext cx="3456305" cy="331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00000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200" b="1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中职北方智扬（北京）教育科技有限公司</a:t>
            </a:r>
            <a:endParaRPr lang="zh-CN" altLang="en-US" sz="1200" b="1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11" name="图片 10" descr="C:\Users\HH\Desktop\logo-常用3.pnglogo-常用3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>
            <a:off x="8832533" y="6419850"/>
            <a:ext cx="337820" cy="3714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 descr="C:\Users\HH\Desktop\logo-常用3.pnglogo-常用3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rcRect/>
          <a:stretch>
            <a:fillRect/>
          </a:stretch>
        </p:blipFill>
        <p:spPr>
          <a:xfrm>
            <a:off x="8832850" y="6419850"/>
            <a:ext cx="337820" cy="371475"/>
          </a:xfrm>
          <a:prstGeom prst="rect">
            <a:avLst/>
          </a:prstGeom>
        </p:spPr>
      </p:pic>
      <p:sp>
        <p:nvSpPr>
          <p:cNvPr id="6" name="矩形 5"/>
          <p:cNvSpPr/>
          <p:nvPr userDrawn="1">
            <p:custDataLst>
              <p:tags r:id="rId4"/>
            </p:custDataLst>
          </p:nvPr>
        </p:nvSpPr>
        <p:spPr>
          <a:xfrm>
            <a:off x="8832215" y="6419215"/>
            <a:ext cx="3456305" cy="331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00000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200" b="1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中职北方智扬（北京）教育科技有限公司</a:t>
            </a:r>
            <a:endParaRPr lang="zh-CN" altLang="en-US" sz="1200" b="1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  <a:prstGeom prst="rect">
            <a:avLst/>
          </a:prstGeom>
        </p:spPr>
        <p:txBody>
          <a:bodyPr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1549400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876800" y="6243638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9389533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2EF0551A-F837-451E-83FD-630DC32CD1FC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 showMasterSp="0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34585" y="214314"/>
            <a:ext cx="10390716" cy="146208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1576917" y="2017713"/>
            <a:ext cx="50800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860117" y="2017713"/>
            <a:ext cx="50800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1549400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876800" y="6243638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9389533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9A11D8B4-2FCE-4D4D-A8D2-4015E30B1652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Sp="0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40318" y="1681163"/>
            <a:ext cx="5158316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40318" y="2505075"/>
            <a:ext cx="5158316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71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71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1549400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876800" y="6243638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9389533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84C1946E-6C12-4746-AECE-05545A950BAD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theme" Target="../theme/theme1.xml"/><Relationship Id="rId8" Type="http://schemas.openxmlformats.org/officeDocument/2006/relationships/image" Target="../media/image1.png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2.xml"/><Relationship Id="rId8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0.xml"/><Relationship Id="rId6" Type="http://schemas.openxmlformats.org/officeDocument/2006/relationships/slideLayout" Target="../slideLayouts/slideLayout9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9" Type="http://schemas.openxmlformats.org/officeDocument/2006/relationships/theme" Target="../theme/theme2.xml"/><Relationship Id="rId18" Type="http://schemas.openxmlformats.org/officeDocument/2006/relationships/image" Target="../media/image1.png"/><Relationship Id="rId17" Type="http://schemas.openxmlformats.org/officeDocument/2006/relationships/tags" Target="../tags/tag14.xml"/><Relationship Id="rId16" Type="http://schemas.openxmlformats.org/officeDocument/2006/relationships/tags" Target="../tags/tag13.xml"/><Relationship Id="rId15" Type="http://schemas.openxmlformats.org/officeDocument/2006/relationships/image" Target="../media/image3.jpeg"/><Relationship Id="rId14" Type="http://schemas.openxmlformats.org/officeDocument/2006/relationships/image" Target="../media/image2.jpeg"/><Relationship Id="rId13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3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0" y="-41737"/>
            <a:ext cx="11493305" cy="6899737"/>
          </a:xfrm>
          <a:prstGeom prst="rect">
            <a:avLst/>
          </a:prstGeom>
          <a:gradFill flip="none" rotWithShape="1">
            <a:gsLst>
              <a:gs pos="0">
                <a:srgbClr val="0D0A08"/>
              </a:gs>
              <a:gs pos="46000">
                <a:srgbClr val="0D0A08">
                  <a:alpha val="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 userDrawn="1">
            <p:custDataLst>
              <p:tags r:id="rId6"/>
            </p:custDataLst>
          </p:nvPr>
        </p:nvSpPr>
        <p:spPr>
          <a:xfrm>
            <a:off x="8832215" y="6419215"/>
            <a:ext cx="3456305" cy="331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00000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200" b="1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中职北方智扬（北京）教育科技有限公司</a:t>
            </a:r>
            <a:endParaRPr lang="zh-CN" altLang="en-US" sz="1200" b="1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11" name="图片 10" descr="C:\Users\HH\Desktop\logo-常用3.pnglogo-常用3"/>
          <p:cNvPicPr>
            <a:picLocks noChangeAspect="1"/>
          </p:cNvPicPr>
          <p:nvPr userDrawn="1">
            <p:custDataLst>
              <p:tags r:id="rId7"/>
            </p:custDataLst>
          </p:nvPr>
        </p:nvPicPr>
        <p:blipFill>
          <a:blip r:embed="rId8"/>
          <a:srcRect/>
          <a:stretch>
            <a:fillRect/>
          </a:stretch>
        </p:blipFill>
        <p:spPr>
          <a:xfrm>
            <a:off x="8832533" y="6419850"/>
            <a:ext cx="337820" cy="37147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anose="05000000000000000000" pitchFamily="2" charset="2"/>
        <a:buChar char="n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n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anose="05000000000000000000" pitchFamily="2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0" y="-41737"/>
            <a:ext cx="11493305" cy="6899737"/>
          </a:xfrm>
          <a:prstGeom prst="rect">
            <a:avLst/>
          </a:prstGeom>
          <a:gradFill flip="none" rotWithShape="1">
            <a:gsLst>
              <a:gs pos="0">
                <a:srgbClr val="0D0A08"/>
              </a:gs>
              <a:gs pos="46000">
                <a:srgbClr val="0D0A08">
                  <a:alpha val="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 userDrawn="1">
            <p:custDataLst>
              <p:tags r:id="rId16"/>
            </p:custDataLst>
          </p:nvPr>
        </p:nvSpPr>
        <p:spPr>
          <a:xfrm>
            <a:off x="8832215" y="6419215"/>
            <a:ext cx="3456305" cy="331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00000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200" b="1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中职北方智扬（北京）教育科技有限公司</a:t>
            </a:r>
            <a:endParaRPr lang="zh-CN" altLang="en-US" sz="1200" b="1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11" name="图片 10" descr="C:\Users\HH\Desktop\logo-常用3.pnglogo-常用3"/>
          <p:cNvPicPr>
            <a:picLocks noChangeAspect="1"/>
          </p:cNvPicPr>
          <p:nvPr userDrawn="1">
            <p:custDataLst>
              <p:tags r:id="rId17"/>
            </p:custDataLst>
          </p:nvPr>
        </p:nvPicPr>
        <p:blipFill>
          <a:blip r:embed="rId18"/>
          <a:srcRect/>
          <a:stretch>
            <a:fillRect/>
          </a:stretch>
        </p:blipFill>
        <p:spPr>
          <a:xfrm>
            <a:off x="8832533" y="6419850"/>
            <a:ext cx="337820" cy="37147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64" r:id="rId12"/>
    <p:sldLayoutId id="2147483665" r:id="rId13"/>
  </p:sldLayoutIdLst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anose="05000000000000000000" pitchFamily="2" charset="2"/>
        <a:buChar char="n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n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anose="05000000000000000000" pitchFamily="2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tags" Target="../tags/tag16.xml"/><Relationship Id="rId3" Type="http://schemas.openxmlformats.org/officeDocument/2006/relationships/tags" Target="../tags/tag15.xml"/><Relationship Id="rId2" Type="http://schemas.openxmlformats.org/officeDocument/2006/relationships/image" Target="../media/image5.png"/><Relationship Id="rId1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0.xml"/><Relationship Id="rId6" Type="http://schemas.openxmlformats.org/officeDocument/2006/relationships/slideLayout" Target="../slideLayouts/slideLayout4.xml"/><Relationship Id="rId5" Type="http://schemas.openxmlformats.org/officeDocument/2006/relationships/tags" Target="../tags/tag59.xml"/><Relationship Id="rId4" Type="http://schemas.openxmlformats.org/officeDocument/2006/relationships/image" Target="../media/image14.png"/><Relationship Id="rId3" Type="http://schemas.openxmlformats.org/officeDocument/2006/relationships/image" Target="../media/image13.png"/><Relationship Id="rId2" Type="http://schemas.openxmlformats.org/officeDocument/2006/relationships/image" Target="../media/image4.jpeg"/><Relationship Id="rId1" Type="http://schemas.openxmlformats.org/officeDocument/2006/relationships/tags" Target="../tags/tag58.xml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4.xml"/><Relationship Id="rId3" Type="http://schemas.openxmlformats.org/officeDocument/2006/relationships/tags" Target="../tags/tag61.xml"/><Relationship Id="rId2" Type="http://schemas.openxmlformats.org/officeDocument/2006/relationships/image" Target="../media/image4.jpeg"/><Relationship Id="rId1" Type="http://schemas.openxmlformats.org/officeDocument/2006/relationships/tags" Target="../tags/tag60.xml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4.xml"/><Relationship Id="rId3" Type="http://schemas.openxmlformats.org/officeDocument/2006/relationships/tags" Target="../tags/tag63.xml"/><Relationship Id="rId2" Type="http://schemas.openxmlformats.org/officeDocument/2006/relationships/image" Target="../media/image4.jpeg"/><Relationship Id="rId1" Type="http://schemas.openxmlformats.org/officeDocument/2006/relationships/tags" Target="../tags/tag62.xml"/></Relationships>
</file>

<file path=ppt/slides/_rels/slide13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3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tags" Target="../tags/tag65.xml"/><Relationship Id="rId3" Type="http://schemas.openxmlformats.org/officeDocument/2006/relationships/tags" Target="../tags/tag64.xml"/><Relationship Id="rId2" Type="http://schemas.openxmlformats.org/officeDocument/2006/relationships/image" Target="../media/image5.png"/><Relationship Id="rId1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23.xml"/><Relationship Id="rId8" Type="http://schemas.openxmlformats.org/officeDocument/2006/relationships/tags" Target="../tags/tag22.xml"/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image" Target="../media/image7.png"/><Relationship Id="rId3" Type="http://schemas.openxmlformats.org/officeDocument/2006/relationships/tags" Target="../tags/tag18.xml"/><Relationship Id="rId20" Type="http://schemas.openxmlformats.org/officeDocument/2006/relationships/notesSlide" Target="../notesSlides/notesSlide2.xml"/><Relationship Id="rId2" Type="http://schemas.openxmlformats.org/officeDocument/2006/relationships/image" Target="../media/image4.jpeg"/><Relationship Id="rId19" Type="http://schemas.openxmlformats.org/officeDocument/2006/relationships/slideLayout" Target="../slideLayouts/slideLayout4.xml"/><Relationship Id="rId18" Type="http://schemas.openxmlformats.org/officeDocument/2006/relationships/tags" Target="../tags/tag31.xml"/><Relationship Id="rId17" Type="http://schemas.openxmlformats.org/officeDocument/2006/relationships/tags" Target="../tags/tag30.xml"/><Relationship Id="rId16" Type="http://schemas.openxmlformats.org/officeDocument/2006/relationships/tags" Target="../tags/tag29.xml"/><Relationship Id="rId15" Type="http://schemas.openxmlformats.org/officeDocument/2006/relationships/tags" Target="../tags/tag28.xml"/><Relationship Id="rId14" Type="http://schemas.openxmlformats.org/officeDocument/2006/relationships/tags" Target="../tags/tag27.xml"/><Relationship Id="rId13" Type="http://schemas.openxmlformats.org/officeDocument/2006/relationships/tags" Target="../tags/tag26.xml"/><Relationship Id="rId12" Type="http://schemas.openxmlformats.org/officeDocument/2006/relationships/image" Target="../media/image8.png"/><Relationship Id="rId11" Type="http://schemas.openxmlformats.org/officeDocument/2006/relationships/tags" Target="../tags/tag25.xml"/><Relationship Id="rId10" Type="http://schemas.openxmlformats.org/officeDocument/2006/relationships/tags" Target="../tags/tag24.xml"/><Relationship Id="rId1" Type="http://schemas.openxmlformats.org/officeDocument/2006/relationships/tags" Target="../tags/tag17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3.xml"/><Relationship Id="rId8" Type="http://schemas.openxmlformats.org/officeDocument/2006/relationships/slideLayout" Target="../slideLayouts/slideLayout4.xml"/><Relationship Id="rId7" Type="http://schemas.openxmlformats.org/officeDocument/2006/relationships/tags" Target="../tags/tag36.xml"/><Relationship Id="rId6" Type="http://schemas.openxmlformats.org/officeDocument/2006/relationships/tags" Target="../tags/tag35.xml"/><Relationship Id="rId5" Type="http://schemas.openxmlformats.org/officeDocument/2006/relationships/image" Target="../media/image9.png"/><Relationship Id="rId4" Type="http://schemas.openxmlformats.org/officeDocument/2006/relationships/tags" Target="../tags/tag34.xml"/><Relationship Id="rId3" Type="http://schemas.openxmlformats.org/officeDocument/2006/relationships/tags" Target="../tags/tag33.xml"/><Relationship Id="rId2" Type="http://schemas.openxmlformats.org/officeDocument/2006/relationships/image" Target="../media/image4.jpeg"/><Relationship Id="rId1" Type="http://schemas.openxmlformats.org/officeDocument/2006/relationships/tags" Target="../tags/tag32.xml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4.xml"/><Relationship Id="rId3" Type="http://schemas.openxmlformats.org/officeDocument/2006/relationships/tags" Target="../tags/tag38.xml"/><Relationship Id="rId2" Type="http://schemas.openxmlformats.org/officeDocument/2006/relationships/image" Target="../media/image4.jpeg"/><Relationship Id="rId1" Type="http://schemas.openxmlformats.org/officeDocument/2006/relationships/tags" Target="../tags/tag3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5.xml"/><Relationship Id="rId7" Type="http://schemas.openxmlformats.org/officeDocument/2006/relationships/slideLayout" Target="../slideLayouts/slideLayout4.xml"/><Relationship Id="rId6" Type="http://schemas.openxmlformats.org/officeDocument/2006/relationships/tags" Target="../tags/tag40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tags" Target="../tags/tag39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6.xml"/><Relationship Id="rId8" Type="http://schemas.openxmlformats.org/officeDocument/2006/relationships/slideLayout" Target="../slideLayouts/slideLayout4.xml"/><Relationship Id="rId7" Type="http://schemas.openxmlformats.org/officeDocument/2006/relationships/tags" Target="../tags/tag45.xml"/><Relationship Id="rId6" Type="http://schemas.openxmlformats.org/officeDocument/2006/relationships/tags" Target="../tags/tag44.xml"/><Relationship Id="rId5" Type="http://schemas.openxmlformats.org/officeDocument/2006/relationships/image" Target="../media/image9.png"/><Relationship Id="rId4" Type="http://schemas.openxmlformats.org/officeDocument/2006/relationships/tags" Target="../tags/tag43.xml"/><Relationship Id="rId3" Type="http://schemas.openxmlformats.org/officeDocument/2006/relationships/tags" Target="../tags/tag42.xml"/><Relationship Id="rId2" Type="http://schemas.openxmlformats.org/officeDocument/2006/relationships/image" Target="../media/image4.jpeg"/><Relationship Id="rId1" Type="http://schemas.openxmlformats.org/officeDocument/2006/relationships/tags" Target="../tags/tag41.xml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7.xml"/><Relationship Id="rId6" Type="http://schemas.openxmlformats.org/officeDocument/2006/relationships/slideLayout" Target="../slideLayouts/slideLayout4.xml"/><Relationship Id="rId5" Type="http://schemas.openxmlformats.org/officeDocument/2006/relationships/tags" Target="../tags/tag48.xml"/><Relationship Id="rId4" Type="http://schemas.openxmlformats.org/officeDocument/2006/relationships/image" Target="../media/image10.jpeg"/><Relationship Id="rId3" Type="http://schemas.openxmlformats.org/officeDocument/2006/relationships/tags" Target="../tags/tag47.xml"/><Relationship Id="rId2" Type="http://schemas.openxmlformats.org/officeDocument/2006/relationships/image" Target="../media/image4.jpeg"/><Relationship Id="rId1" Type="http://schemas.openxmlformats.org/officeDocument/2006/relationships/tags" Target="../tags/tag46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8.xml"/><Relationship Id="rId8" Type="http://schemas.openxmlformats.org/officeDocument/2006/relationships/slideLayout" Target="../slideLayouts/slideLayout4.xml"/><Relationship Id="rId7" Type="http://schemas.openxmlformats.org/officeDocument/2006/relationships/tags" Target="../tags/tag52.xml"/><Relationship Id="rId6" Type="http://schemas.openxmlformats.org/officeDocument/2006/relationships/image" Target="../media/image12.jpeg"/><Relationship Id="rId5" Type="http://schemas.openxmlformats.org/officeDocument/2006/relationships/tags" Target="../tags/tag51.xml"/><Relationship Id="rId4" Type="http://schemas.openxmlformats.org/officeDocument/2006/relationships/image" Target="../media/image11.jpeg"/><Relationship Id="rId3" Type="http://schemas.openxmlformats.org/officeDocument/2006/relationships/tags" Target="../tags/tag50.xml"/><Relationship Id="rId2" Type="http://schemas.openxmlformats.org/officeDocument/2006/relationships/image" Target="../media/image4.jpeg"/><Relationship Id="rId1" Type="http://schemas.openxmlformats.org/officeDocument/2006/relationships/tags" Target="../tags/tag49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9.xml"/><Relationship Id="rId8" Type="http://schemas.openxmlformats.org/officeDocument/2006/relationships/slideLayout" Target="../slideLayouts/slideLayout4.xml"/><Relationship Id="rId7" Type="http://schemas.openxmlformats.org/officeDocument/2006/relationships/tags" Target="../tags/tag57.xml"/><Relationship Id="rId6" Type="http://schemas.openxmlformats.org/officeDocument/2006/relationships/tags" Target="../tags/tag56.xml"/><Relationship Id="rId5" Type="http://schemas.openxmlformats.org/officeDocument/2006/relationships/image" Target="../media/image9.png"/><Relationship Id="rId4" Type="http://schemas.openxmlformats.org/officeDocument/2006/relationships/tags" Target="../tags/tag55.xml"/><Relationship Id="rId3" Type="http://schemas.openxmlformats.org/officeDocument/2006/relationships/tags" Target="../tags/tag54.xml"/><Relationship Id="rId2" Type="http://schemas.openxmlformats.org/officeDocument/2006/relationships/image" Target="../media/image4.jpeg"/><Relationship Id="rId1" Type="http://schemas.openxmlformats.org/officeDocument/2006/relationships/tags" Target="../tags/tag5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图片 116"/>
          <p:cNvPicPr>
            <a:picLocks noChangeAspect="1"/>
          </p:cNvPicPr>
          <p:nvPr/>
        </p:nvPicPr>
        <p:blipFill rotWithShape="1">
          <a:blip r:embed="rId1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2" r="23052"/>
          <a:stretch>
            <a:fillRect/>
          </a:stretch>
        </p:blipFill>
        <p:spPr>
          <a:xfrm>
            <a:off x="527" y="296"/>
            <a:ext cx="12190947" cy="685740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39253" y="939992"/>
            <a:ext cx="4889303" cy="4889303"/>
          </a:xfrm>
          <a:prstGeom prst="rect">
            <a:avLst/>
          </a:prstGeom>
        </p:spPr>
      </p:pic>
      <p:sp>
        <p:nvSpPr>
          <p:cNvPr id="43" name="矩形 42"/>
          <p:cNvSpPr/>
          <p:nvPr/>
        </p:nvSpPr>
        <p:spPr>
          <a:xfrm>
            <a:off x="996315" y="1885950"/>
            <a:ext cx="5854700" cy="12084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29260" hangingPunct="0">
              <a:lnSpc>
                <a:spcPct val="110000"/>
              </a:lnSpc>
              <a:buClr>
                <a:srgbClr val="000000"/>
              </a:buClr>
              <a:buSzPct val="45000"/>
              <a:tabLst>
                <a:tab pos="691515" algn="l"/>
                <a:tab pos="1383030" algn="l"/>
                <a:tab pos="2064385" algn="l"/>
                <a:tab pos="2760345" algn="l"/>
                <a:tab pos="3456305" algn="l"/>
                <a:tab pos="4148455" algn="l"/>
                <a:tab pos="4839970" algn="l"/>
                <a:tab pos="5531485" algn="l"/>
                <a:tab pos="6210300" algn="l"/>
              </a:tabLst>
            </a:pPr>
            <a:r>
              <a:rPr lang="zh-CN" altLang="en-US" sz="6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电动压缩机</a:t>
            </a:r>
            <a:endParaRPr lang="en-GB" altLang="zh-CN" sz="55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1062355" y="4132580"/>
            <a:ext cx="7137400" cy="497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429260" hangingPunct="0">
              <a:lnSpc>
                <a:spcPct val="110000"/>
              </a:lnSpc>
              <a:buClr>
                <a:srgbClr val="000000"/>
              </a:buClr>
              <a:buSzPct val="45000"/>
              <a:tabLst>
                <a:tab pos="691515" algn="l"/>
                <a:tab pos="1383030" algn="l"/>
                <a:tab pos="2064385" algn="l"/>
                <a:tab pos="2760345" algn="l"/>
                <a:tab pos="3456305" algn="l"/>
                <a:tab pos="4148455" algn="l"/>
                <a:tab pos="4839970" algn="l"/>
                <a:tab pos="5531485" algn="l"/>
                <a:tab pos="6210300" algn="l"/>
              </a:tabLst>
            </a:pPr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Principles of Electronic Control Air Suspension</a:t>
            </a:r>
            <a:endParaRPr lang="en-US" altLang="zh-CN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 userDrawn="1">
            <p:custDataLst>
              <p:tags r:id="rId3"/>
            </p:custDataLst>
          </p:nvPr>
        </p:nvSpPr>
        <p:spPr>
          <a:xfrm>
            <a:off x="9768205" y="6357450"/>
            <a:ext cx="2324100" cy="393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p>
            <a:pPr algn="ctr"/>
            <a:r>
              <a:rPr lang="zh-CN" altLang="en-US" sz="1800" b="1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Condensed" panose="020B0502040204020203" charset="0"/>
                <a:ea typeface="微软雅黑" panose="020B0503020204020204" pitchFamily="34" charset="-122"/>
                <a:cs typeface="微软雅黑" panose="020B0503020204020204" pitchFamily="34" charset="-122"/>
              </a:rPr>
              <a:t>北方国际教育集团</a:t>
            </a:r>
            <a:endParaRPr lang="zh-CN" altLang="en-US" sz="1800" b="1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ahnschrift Condensed" panose="020B0502040204020203" charset="0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8" name="图片 7" descr="logo-常用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35280" y="332887"/>
            <a:ext cx="571500" cy="6299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2" r="23052"/>
          <a:stretch>
            <a:fillRect/>
          </a:stretch>
        </p:blipFill>
        <p:spPr>
          <a:xfrm>
            <a:off x="527" y="296"/>
            <a:ext cx="12190947" cy="6857408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745394" y="685398"/>
            <a:ext cx="7490966" cy="595508"/>
          </a:xfrm>
          <a:prstGeom prst="rect">
            <a:avLst/>
          </a:prstGeom>
        </p:spPr>
        <p:txBody>
          <a:bodyPr vert="horz" wrap="square" lIns="87320" tIns="43660" rIns="87320" bIns="4366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endParaRPr lang="en-US" altLang="zh-CN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23570" y="685165"/>
            <a:ext cx="9629775" cy="34150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话术讲解：电动压缩机使用高压电，如果漏电，将会严重影响整车的工作。一般为电动机漏电，可以使用绝缘表检测电动机的三根供电线的绝缘值。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检测步骤：</a:t>
            </a:r>
            <a:endParaRPr lang="zh-CN" altLang="en-US"/>
          </a:p>
          <a:p>
            <a:r>
              <a:rPr lang="zh-CN" altLang="en-US"/>
              <a:t> </a:t>
            </a:r>
            <a:r>
              <a:rPr lang="en-US" altLang="zh-CN"/>
              <a:t>     1</a:t>
            </a:r>
            <a:r>
              <a:rPr lang="zh-CN" altLang="en-US"/>
              <a:t>：将绝缘表拨动到</a:t>
            </a:r>
            <a:r>
              <a:rPr lang="en-US" altLang="zh-CN"/>
              <a:t>500V</a:t>
            </a:r>
            <a:r>
              <a:rPr lang="zh-CN" altLang="en-US"/>
              <a:t>，两表笔相连，绝缘值应为</a:t>
            </a:r>
            <a:r>
              <a:rPr lang="en-US" altLang="zh-CN"/>
              <a:t>0</a:t>
            </a:r>
            <a:endParaRPr lang="en-US" altLang="zh-CN"/>
          </a:p>
          <a:p>
            <a:r>
              <a:rPr lang="en-US" altLang="zh-CN"/>
              <a:t>      </a:t>
            </a:r>
            <a:endParaRPr lang="en-US" altLang="zh-CN"/>
          </a:p>
          <a:p>
            <a:r>
              <a:rPr lang="en-US" altLang="zh-CN"/>
              <a:t>      2</a:t>
            </a:r>
            <a:r>
              <a:rPr lang="zh-CN" altLang="en-US"/>
              <a:t>：一表笔接外壳，一表笔测电机任一线头，查看检测结构。检测数值不能低于</a:t>
            </a:r>
            <a:r>
              <a:rPr lang="en-US" altLang="zh-CN"/>
              <a:t>200</a:t>
            </a:r>
            <a:r>
              <a:rPr lang="zh-CN" altLang="en-US"/>
              <a:t>兆欧以下，如果太低为损坏，三根线束可以依次检测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 </a:t>
            </a:r>
            <a:r>
              <a:rPr lang="en-US" altLang="zh-CN"/>
              <a:t>     3</a:t>
            </a:r>
            <a:r>
              <a:rPr lang="zh-CN" altLang="en-US"/>
              <a:t>：如果电动压缩机没有分解，可以直接测量压缩机高压线束插头</a:t>
            </a:r>
            <a:endParaRPr lang="zh-CN" altLang="en-US"/>
          </a:p>
          <a:p>
            <a:endParaRPr lang="zh-CN" altLang="en-US"/>
          </a:p>
          <a:p>
            <a:endParaRPr lang="zh-CN" altLang="en-US"/>
          </a:p>
        </p:txBody>
      </p:sp>
      <p:pic>
        <p:nvPicPr>
          <p:cNvPr id="3" name="图片 2" descr="c9f45652763c0334a67712e79325a7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4245" y="3716655"/>
            <a:ext cx="3465830" cy="2243455"/>
          </a:xfrm>
          <a:prstGeom prst="rect">
            <a:avLst/>
          </a:prstGeom>
        </p:spPr>
      </p:pic>
      <p:pic>
        <p:nvPicPr>
          <p:cNvPr id="5" name="图片 4" descr="5c584904d2928f23bd450d20c0c8b8d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5505" y="3716655"/>
            <a:ext cx="2587625" cy="2243455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2" r="23052"/>
          <a:stretch>
            <a:fillRect/>
          </a:stretch>
        </p:blipFill>
        <p:spPr>
          <a:xfrm>
            <a:off x="527" y="296"/>
            <a:ext cx="12190947" cy="6857408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745394" y="685398"/>
            <a:ext cx="7490966" cy="595508"/>
          </a:xfrm>
          <a:prstGeom prst="rect">
            <a:avLst/>
          </a:prstGeom>
        </p:spPr>
        <p:txBody>
          <a:bodyPr vert="horz" wrap="square" lIns="87320" tIns="43660" rIns="87320" bIns="4366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endParaRPr lang="en-US" altLang="zh-CN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2" r="23052"/>
          <a:stretch>
            <a:fillRect/>
          </a:stretch>
        </p:blipFill>
        <p:spPr>
          <a:xfrm>
            <a:off x="527" y="296"/>
            <a:ext cx="12190947" cy="6857408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745394" y="685398"/>
            <a:ext cx="7490966" cy="595508"/>
          </a:xfrm>
          <a:prstGeom prst="rect">
            <a:avLst/>
          </a:prstGeom>
        </p:spPr>
        <p:txBody>
          <a:bodyPr vert="horz" wrap="square" lIns="87320" tIns="43660" rIns="87320" bIns="4366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endParaRPr lang="en-US" altLang="zh-CN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图片 116"/>
          <p:cNvPicPr>
            <a:picLocks noChangeAspect="1"/>
          </p:cNvPicPr>
          <p:nvPr/>
        </p:nvPicPr>
        <p:blipFill rotWithShape="1">
          <a:blip r:embed="rId1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2" r="23052"/>
          <a:stretch>
            <a:fillRect/>
          </a:stretch>
        </p:blipFill>
        <p:spPr>
          <a:xfrm>
            <a:off x="527" y="296"/>
            <a:ext cx="12190947" cy="685740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82203" y="1043080"/>
            <a:ext cx="4889303" cy="4889303"/>
          </a:xfrm>
          <a:prstGeom prst="rect">
            <a:avLst/>
          </a:prstGeom>
        </p:spPr>
      </p:pic>
      <p:sp>
        <p:nvSpPr>
          <p:cNvPr id="43" name="矩形 42"/>
          <p:cNvSpPr/>
          <p:nvPr/>
        </p:nvSpPr>
        <p:spPr>
          <a:xfrm>
            <a:off x="1062609" y="1973994"/>
            <a:ext cx="4416594" cy="958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29260" hangingPunct="0">
              <a:lnSpc>
                <a:spcPct val="110000"/>
              </a:lnSpc>
              <a:buClr>
                <a:srgbClr val="000000"/>
              </a:buClr>
              <a:buSzPct val="45000"/>
              <a:tabLst>
                <a:tab pos="691515" algn="l"/>
                <a:tab pos="1383030" algn="l"/>
                <a:tab pos="2064385" algn="l"/>
                <a:tab pos="2760345" algn="l"/>
                <a:tab pos="3456305" algn="l"/>
                <a:tab pos="4148455" algn="l"/>
                <a:tab pos="4839970" algn="l"/>
                <a:tab pos="5531485" algn="l"/>
                <a:tab pos="6210300" algn="l"/>
              </a:tabLst>
            </a:pPr>
            <a:r>
              <a:rPr lang="zh-CN" altLang="en-US" sz="55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感谢您的聆听</a:t>
            </a:r>
            <a:endParaRPr lang="en-GB" altLang="zh-CN" sz="55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1062609" y="3245775"/>
            <a:ext cx="3228769" cy="4866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29260" hangingPunct="0">
              <a:lnSpc>
                <a:spcPct val="110000"/>
              </a:lnSpc>
              <a:buClr>
                <a:srgbClr val="000000"/>
              </a:buClr>
              <a:buSzPct val="45000"/>
              <a:tabLst>
                <a:tab pos="691515" algn="l"/>
                <a:tab pos="1383030" algn="l"/>
                <a:tab pos="2064385" algn="l"/>
                <a:tab pos="2760345" algn="l"/>
                <a:tab pos="3456305" algn="l"/>
                <a:tab pos="4148455" algn="l"/>
                <a:tab pos="4839970" algn="l"/>
                <a:tab pos="5531485" algn="l"/>
                <a:tab pos="6210300" algn="l"/>
              </a:tabLst>
            </a:pPr>
            <a:r>
              <a:rPr lang="en-US" altLang="zh-CN" sz="25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Thank you for listening</a:t>
            </a:r>
            <a:endParaRPr lang="en-GB" altLang="zh-CN" sz="25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 userDrawn="1">
            <p:custDataLst>
              <p:tags r:id="rId3"/>
            </p:custDataLst>
          </p:nvPr>
        </p:nvSpPr>
        <p:spPr>
          <a:xfrm>
            <a:off x="9768205" y="6357450"/>
            <a:ext cx="2324100" cy="393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p>
            <a:pPr algn="ctr"/>
            <a:r>
              <a:rPr lang="zh-CN" altLang="en-US" sz="1800" b="1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Condensed" panose="020B0502040204020203" charset="0"/>
                <a:ea typeface="微软雅黑" panose="020B0503020204020204" pitchFamily="34" charset="-122"/>
                <a:cs typeface="微软雅黑" panose="020B0503020204020204" pitchFamily="34" charset="-122"/>
              </a:rPr>
              <a:t>北方国际教育集团</a:t>
            </a:r>
            <a:endParaRPr lang="zh-CN" altLang="en-US" sz="1800" b="1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ahnschrift Condensed" panose="020B0502040204020203" charset="0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8" name="图片 7" descr="logo-常用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35280" y="332887"/>
            <a:ext cx="571500" cy="6299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2" r="23052"/>
          <a:stretch>
            <a:fillRect/>
          </a:stretch>
        </p:blipFill>
        <p:spPr>
          <a:xfrm>
            <a:off x="527" y="296"/>
            <a:ext cx="12190947" cy="6857408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745394" y="685398"/>
            <a:ext cx="7490966" cy="595508"/>
          </a:xfrm>
          <a:prstGeom prst="rect">
            <a:avLst/>
          </a:prstGeom>
        </p:spPr>
        <p:txBody>
          <a:bodyPr vert="horz" wrap="square" lIns="87320" tIns="43660" rIns="87320" bIns="4366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endParaRPr lang="en-US" altLang="zh-CN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00000">
            <a:off x="-63912" y="996710"/>
            <a:ext cx="4290638" cy="3812947"/>
          </a:xfrm>
          <a:prstGeom prst="rect">
            <a:avLst/>
          </a:prstGeom>
        </p:spPr>
      </p:pic>
      <p:sp>
        <p:nvSpPr>
          <p:cNvPr id="103" name="PA_矩形 2"/>
          <p:cNvSpPr txBox="1">
            <a:spLocks noChangeArrowheads="1"/>
          </p:cNvSpPr>
          <p:nvPr>
            <p:custDataLst>
              <p:tags r:id="rId5"/>
            </p:custDataLst>
          </p:nvPr>
        </p:nvSpPr>
        <p:spPr>
          <a:xfrm>
            <a:off x="1551412" y="3205461"/>
            <a:ext cx="1101057" cy="1300129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>
            <p:custDataLst>
              <p:tags r:id="rId6"/>
            </p:custDataLst>
          </p:nvPr>
        </p:nvSpPr>
        <p:spPr>
          <a:xfrm>
            <a:off x="2122350" y="2952729"/>
            <a:ext cx="115535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6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目</a:t>
            </a:r>
            <a:br>
              <a:rPr lang="en-US" altLang="zh-CN" sz="6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</a:br>
            <a:r>
              <a:rPr lang="zh-CN" altLang="en-US" sz="6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录</a:t>
            </a:r>
            <a:endParaRPr lang="zh-CN" altLang="en-US" sz="66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>
            <p:custDataLst>
              <p:tags r:id="rId7"/>
            </p:custDataLst>
          </p:nvPr>
        </p:nvSpPr>
        <p:spPr>
          <a:xfrm>
            <a:off x="3152695" y="3721064"/>
            <a:ext cx="569387" cy="1270541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r>
              <a:rPr lang="zh-CN" altLang="en-US" sz="25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contents</a:t>
            </a:r>
            <a:endParaRPr lang="zh-CN" altLang="en-US" sz="25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24613" name="AutoShape 5"/>
          <p:cNvSpPr>
            <a:spLocks noChangeArrowheads="1"/>
          </p:cNvSpPr>
          <p:nvPr>
            <p:custDataLst>
              <p:tags r:id="rId8"/>
            </p:custDataLst>
          </p:nvPr>
        </p:nvSpPr>
        <p:spPr bwMode="gray">
          <a:xfrm>
            <a:off x="7207885" y="4809490"/>
            <a:ext cx="3886835" cy="533400"/>
          </a:xfrm>
          <a:prstGeom prst="roundRect">
            <a:avLst>
              <a:gd name="adj" fmla="val 50000"/>
            </a:avLst>
          </a:prstGeom>
          <a:noFill/>
          <a:ln w="28575" algn="ctr">
            <a:noFill/>
            <a:round/>
          </a:ln>
          <a:effectLst/>
        </p:spPr>
        <p:txBody>
          <a:bodyPr wrap="none" lIns="84392" tIns="42196" rIns="84392" bIns="42196" anchor="ctr"/>
          <a:lstStyle/>
          <a:p>
            <a:pPr eaLnBrk="0" hangingPunct="0"/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电动压缩机漏电检测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24615" name="AutoShape 7"/>
          <p:cNvSpPr>
            <a:spLocks noChangeArrowheads="1"/>
          </p:cNvSpPr>
          <p:nvPr>
            <p:custDataLst>
              <p:tags r:id="rId9"/>
            </p:custDataLst>
          </p:nvPr>
        </p:nvSpPr>
        <p:spPr bwMode="gray">
          <a:xfrm>
            <a:off x="7207885" y="3258185"/>
            <a:ext cx="3108325" cy="563245"/>
          </a:xfrm>
          <a:prstGeom prst="roundRect">
            <a:avLst>
              <a:gd name="adj" fmla="val 50000"/>
            </a:avLst>
          </a:prstGeom>
          <a:noFill/>
          <a:ln w="28575" algn="ctr">
            <a:noFill/>
            <a:round/>
          </a:ln>
          <a:effectLst/>
        </p:spPr>
        <p:txBody>
          <a:bodyPr wrap="none" lIns="84392" tIns="42196" rIns="84392" bIns="42196" anchor="ctr"/>
          <a:lstStyle/>
          <a:p>
            <a:pPr eaLnBrk="0" hangingPunct="0"/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电动压缩机结构原理</a:t>
            </a:r>
            <a:endParaRPr lang="en-US" altLang="zh-CN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24652" name="AutoShape 44"/>
          <p:cNvSpPr>
            <a:spLocks noChangeArrowheads="1"/>
          </p:cNvSpPr>
          <p:nvPr>
            <p:custDataLst>
              <p:tags r:id="rId10"/>
            </p:custDataLst>
          </p:nvPr>
        </p:nvSpPr>
        <p:spPr bwMode="gray">
          <a:xfrm>
            <a:off x="7207885" y="1700530"/>
            <a:ext cx="2929890" cy="568960"/>
          </a:xfrm>
          <a:prstGeom prst="roundRect">
            <a:avLst>
              <a:gd name="adj" fmla="val 50000"/>
            </a:avLst>
          </a:prstGeom>
          <a:noFill/>
          <a:ln w="28575" algn="ctr">
            <a:noFill/>
            <a:round/>
          </a:ln>
          <a:effectLst/>
        </p:spPr>
        <p:txBody>
          <a:bodyPr wrap="none" lIns="84392" tIns="42196" rIns="84392" bIns="42196" anchor="ctr"/>
          <a:lstStyle/>
          <a:p>
            <a:pPr eaLnBrk="0" hangingPunct="0"/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电动压缩机组成</a:t>
            </a:r>
            <a:endParaRPr lang="en-US" altLang="zh-CN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5390182" y="1571272"/>
            <a:ext cx="1411635" cy="995673"/>
            <a:chOff x="5390182" y="1571272"/>
            <a:chExt cx="1411635" cy="995673"/>
          </a:xfrm>
        </p:grpSpPr>
        <p:pic>
          <p:nvPicPr>
            <p:cNvPr id="8" name="图片 7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12" cstate="print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0182" y="1571272"/>
              <a:ext cx="1411635" cy="995673"/>
            </a:xfrm>
            <a:prstGeom prst="rect">
              <a:avLst/>
            </a:prstGeom>
          </p:spPr>
        </p:pic>
        <p:sp>
          <p:nvSpPr>
            <p:cNvPr id="9" name="矩形 8"/>
            <p:cNvSpPr/>
            <p:nvPr>
              <p:custDataLst>
                <p:tags r:id="rId13"/>
              </p:custDataLst>
            </p:nvPr>
          </p:nvSpPr>
          <p:spPr>
            <a:xfrm>
              <a:off x="5807968" y="1820724"/>
              <a:ext cx="498855" cy="6001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3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01</a:t>
              </a:r>
              <a:endParaRPr lang="zh-CN" altLang="en-US" sz="33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5390181" y="3038431"/>
            <a:ext cx="1411635" cy="995673"/>
            <a:chOff x="5390182" y="1571272"/>
            <a:chExt cx="1411635" cy="995673"/>
          </a:xfrm>
        </p:grpSpPr>
        <p:pic>
          <p:nvPicPr>
            <p:cNvPr id="28" name="图片 27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12" cstate="print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0182" y="1571272"/>
              <a:ext cx="1411635" cy="995673"/>
            </a:xfrm>
            <a:prstGeom prst="rect">
              <a:avLst/>
            </a:prstGeom>
          </p:spPr>
        </p:pic>
        <p:sp>
          <p:nvSpPr>
            <p:cNvPr id="29" name="矩形 28"/>
            <p:cNvSpPr/>
            <p:nvPr>
              <p:custDataLst>
                <p:tags r:id="rId15"/>
              </p:custDataLst>
            </p:nvPr>
          </p:nvSpPr>
          <p:spPr>
            <a:xfrm>
              <a:off x="5807968" y="1820724"/>
              <a:ext cx="652743" cy="6001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3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02</a:t>
              </a:r>
              <a:endParaRPr lang="zh-CN" altLang="en-US" sz="33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5463483" y="4505590"/>
            <a:ext cx="1411635" cy="995673"/>
            <a:chOff x="5390182" y="1571272"/>
            <a:chExt cx="1411635" cy="995673"/>
          </a:xfrm>
        </p:grpSpPr>
        <p:pic>
          <p:nvPicPr>
            <p:cNvPr id="31" name="图片 30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12" cstate="print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0182" y="1571272"/>
              <a:ext cx="1411635" cy="995673"/>
            </a:xfrm>
            <a:prstGeom prst="rect">
              <a:avLst/>
            </a:prstGeom>
          </p:spPr>
        </p:pic>
        <p:sp>
          <p:nvSpPr>
            <p:cNvPr id="32" name="矩形 31"/>
            <p:cNvSpPr/>
            <p:nvPr>
              <p:custDataLst>
                <p:tags r:id="rId17"/>
              </p:custDataLst>
            </p:nvPr>
          </p:nvSpPr>
          <p:spPr>
            <a:xfrm>
              <a:off x="5807968" y="1820724"/>
              <a:ext cx="627095" cy="6001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3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03</a:t>
              </a:r>
              <a:endParaRPr lang="zh-CN" altLang="en-US" sz="33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</p:spTree>
    <p:custDataLst>
      <p:tags r:id="rId18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>
            <a:alphaModFix amt="2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2" r="23052"/>
          <a:stretch>
            <a:fillRect/>
          </a:stretch>
        </p:blipFill>
        <p:spPr>
          <a:xfrm>
            <a:off x="527" y="296"/>
            <a:ext cx="12190947" cy="6857408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745394" y="685398"/>
            <a:ext cx="7490966" cy="595508"/>
          </a:xfrm>
          <a:prstGeom prst="rect">
            <a:avLst/>
          </a:prstGeom>
        </p:spPr>
        <p:txBody>
          <a:bodyPr vert="horz" wrap="square" lIns="87320" tIns="43660" rIns="87320" bIns="4366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endParaRPr lang="en-US" altLang="zh-CN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74499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gray">
          <a:xfrm>
            <a:off x="2391476" y="4767757"/>
            <a:ext cx="7409048" cy="63304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84392" tIns="42196" rIns="84392" bIns="42196" anchor="ctr"/>
          <a:p>
            <a:pPr algn="ctr" eaLnBrk="0" hangingPunct="0"/>
            <a:r>
              <a:rPr lang="zh-CN" altLang="en-US" sz="5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电动压缩机组成</a:t>
            </a:r>
            <a:endParaRPr lang="en-US" altLang="zh-CN" sz="5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4403812" y="1556792"/>
            <a:ext cx="3384376" cy="2387114"/>
            <a:chOff x="5679692" y="1662228"/>
            <a:chExt cx="975689" cy="688186"/>
          </a:xfrm>
        </p:grpSpPr>
        <p:pic>
          <p:nvPicPr>
            <p:cNvPr id="3" name="图片 2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5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79692" y="1662228"/>
              <a:ext cx="975689" cy="688186"/>
            </a:xfrm>
            <a:prstGeom prst="rect">
              <a:avLst/>
            </a:prstGeom>
          </p:spPr>
        </p:pic>
        <p:sp>
          <p:nvSpPr>
            <p:cNvPr id="5" name="矩形 4"/>
            <p:cNvSpPr/>
            <p:nvPr>
              <p:custDataLst>
                <p:tags r:id="rId6"/>
              </p:custDataLst>
            </p:nvPr>
          </p:nvSpPr>
          <p:spPr>
            <a:xfrm>
              <a:off x="6050571" y="1846608"/>
              <a:ext cx="233932" cy="319426"/>
            </a:xfrm>
            <a:prstGeom prst="rect">
              <a:avLst/>
            </a:prstGeom>
          </p:spPr>
          <p:txBody>
            <a:bodyPr wrap="none">
              <a:spAutoFit/>
            </a:bodyPr>
            <a:p>
              <a:pPr algn="ctr"/>
              <a:r>
                <a:rPr lang="en-US" altLang="zh-CN" sz="6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01</a:t>
              </a:r>
              <a:endParaRPr lang="zh-CN" altLang="en-US" sz="6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</p:spTree>
    <p:custDataLst>
      <p:tags r:id="rId7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2" r="23052"/>
          <a:stretch>
            <a:fillRect/>
          </a:stretch>
        </p:blipFill>
        <p:spPr>
          <a:xfrm>
            <a:off x="-108" y="-99399"/>
            <a:ext cx="12190947" cy="685740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839470" y="836930"/>
            <a:ext cx="9705975" cy="26765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1</a:t>
            </a:r>
            <a:r>
              <a:rPr lang="zh-CN" altLang="en-US" sz="2400"/>
              <a:t>：</a:t>
            </a:r>
            <a:r>
              <a:rPr lang="zh-CN" altLang="en-US" sz="2400">
                <a:sym typeface="+mn-ea"/>
              </a:rPr>
              <a:t>电动压缩机与普通压缩机的不同点</a:t>
            </a:r>
            <a:endParaRPr lang="zh-CN" altLang="en-US" sz="2400">
              <a:sym typeface="+mn-ea"/>
            </a:endParaRPr>
          </a:p>
          <a:p>
            <a:r>
              <a:rPr lang="zh-CN" altLang="en-US" sz="2400">
                <a:sym typeface="+mn-ea"/>
              </a:rPr>
              <a:t>最大的不同点在于驱动方式的不同。普通压缩机是由发动机通过皮带带动工作，而在新能源汽车上面没有发动机，在压缩机的内部有一个电动机，通过电动机的工作直接带动压缩机工作，所以它叫电动压缩机。</a:t>
            </a:r>
            <a:endParaRPr lang="zh-CN" altLang="en-US" sz="2400">
              <a:sym typeface="+mn-ea"/>
            </a:endParaRPr>
          </a:p>
          <a:p>
            <a:endParaRPr lang="en-US" altLang="zh-CN" sz="2400"/>
          </a:p>
          <a:p>
            <a:endParaRPr lang="en-US" altLang="zh-CN" sz="2400"/>
          </a:p>
          <a:p>
            <a:endParaRPr lang="zh-CN" altLang="en-US" sz="2400"/>
          </a:p>
        </p:txBody>
      </p:sp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2" r="23052"/>
          <a:stretch>
            <a:fillRect/>
          </a:stretch>
        </p:blipFill>
        <p:spPr>
          <a:xfrm>
            <a:off x="527" y="296"/>
            <a:ext cx="12190947" cy="6857408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745394" y="685398"/>
            <a:ext cx="7490966" cy="595508"/>
          </a:xfrm>
          <a:prstGeom prst="rect">
            <a:avLst/>
          </a:prstGeom>
        </p:spPr>
        <p:txBody>
          <a:bodyPr vert="horz" wrap="square" lIns="87320" tIns="43660" rIns="87320" bIns="4366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endParaRPr lang="en-US" altLang="zh-CN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11860" y="764540"/>
            <a:ext cx="10335895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sym typeface="+mn-ea"/>
              </a:rPr>
              <a:t>2</a:t>
            </a:r>
            <a:r>
              <a:rPr lang="zh-CN" altLang="en-US">
                <a:sym typeface="+mn-ea"/>
              </a:rPr>
              <a:t>：电动压缩机组成</a:t>
            </a:r>
            <a:endParaRPr lang="zh-CN" altLang="en-US">
              <a:sym typeface="+mn-ea"/>
            </a:endParaRPr>
          </a:p>
          <a:p>
            <a:endParaRPr lang="zh-CN" altLang="en-US">
              <a:sym typeface="+mn-ea"/>
            </a:endParaRPr>
          </a:p>
          <a:p>
            <a:endParaRPr lang="zh-CN" altLang="en-US"/>
          </a:p>
          <a:p>
            <a:r>
              <a:rPr lang="en-US" altLang="zh-CN">
                <a:sym typeface="+mn-ea"/>
              </a:rPr>
              <a:t>        </a:t>
            </a:r>
            <a:r>
              <a:rPr lang="zh-CN" altLang="en-US">
                <a:sym typeface="+mn-ea"/>
              </a:rPr>
              <a:t>控制器</a:t>
            </a:r>
            <a:r>
              <a:rPr lang="en-US" altLang="zh-CN">
                <a:sym typeface="+mn-ea"/>
              </a:rPr>
              <a:t>                                                   </a:t>
            </a:r>
            <a:r>
              <a:rPr lang="zh-CN" altLang="en-US">
                <a:sym typeface="+mn-ea"/>
              </a:rPr>
              <a:t>电动机</a:t>
            </a:r>
            <a:r>
              <a:rPr lang="en-US" altLang="zh-CN">
                <a:sym typeface="+mn-ea"/>
              </a:rPr>
              <a:t>                                                  </a:t>
            </a:r>
            <a:r>
              <a:rPr lang="zh-CN" altLang="en-US">
                <a:sym typeface="+mn-ea"/>
              </a:rPr>
              <a:t>压缩机构</a:t>
            </a:r>
            <a:endParaRPr lang="zh-CN" altLang="en-US"/>
          </a:p>
          <a:p>
            <a:endParaRPr lang="zh-CN" altLang="en-US"/>
          </a:p>
        </p:txBody>
      </p:sp>
      <p:pic>
        <p:nvPicPr>
          <p:cNvPr id="3" name="图片 2" descr="1361764e676953a3c8c7e8051f60c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035" y="2565400"/>
            <a:ext cx="3369310" cy="2527300"/>
          </a:xfrm>
          <a:prstGeom prst="rect">
            <a:avLst/>
          </a:prstGeom>
        </p:spPr>
      </p:pic>
      <p:pic>
        <p:nvPicPr>
          <p:cNvPr id="7" name="图片 6" descr="0d187f650e08d8c0bbbe677cc55161c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3385" y="2565400"/>
            <a:ext cx="3369945" cy="2527300"/>
          </a:xfrm>
          <a:prstGeom prst="rect">
            <a:avLst/>
          </a:prstGeom>
        </p:spPr>
      </p:pic>
      <p:pic>
        <p:nvPicPr>
          <p:cNvPr id="8" name="图片 7" descr="e3060b0bc62b95ac6debb830674240d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11490" y="2565400"/>
            <a:ext cx="3319780" cy="2489835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2" r="23052"/>
          <a:stretch>
            <a:fillRect/>
          </a:stretch>
        </p:blipFill>
        <p:spPr>
          <a:xfrm>
            <a:off x="527" y="296"/>
            <a:ext cx="12190947" cy="6857408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745394" y="685398"/>
            <a:ext cx="7490966" cy="595508"/>
          </a:xfrm>
          <a:prstGeom prst="rect">
            <a:avLst/>
          </a:prstGeom>
        </p:spPr>
        <p:txBody>
          <a:bodyPr vert="horz" wrap="square" lIns="87320" tIns="43660" rIns="87320" bIns="4366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endParaRPr lang="en-US" altLang="zh-CN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74499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gray">
          <a:xfrm>
            <a:off x="2391476" y="4767757"/>
            <a:ext cx="7409048" cy="63304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84392" tIns="42196" rIns="84392" bIns="42196" anchor="ctr"/>
          <a:p>
            <a:pPr algn="ctr" eaLnBrk="0" hangingPunct="0"/>
            <a:r>
              <a:rPr lang="zh-CN" altLang="en-US" sz="5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电动压缩机结构原理</a:t>
            </a:r>
            <a:endParaRPr lang="en-US" altLang="zh-CN" sz="5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4403812" y="1556792"/>
            <a:ext cx="3384376" cy="2387114"/>
            <a:chOff x="5679692" y="1662228"/>
            <a:chExt cx="975689" cy="688186"/>
          </a:xfrm>
        </p:grpSpPr>
        <p:pic>
          <p:nvPicPr>
            <p:cNvPr id="3" name="图片 2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5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79692" y="1662228"/>
              <a:ext cx="975689" cy="688186"/>
            </a:xfrm>
            <a:prstGeom prst="rect">
              <a:avLst/>
            </a:prstGeom>
          </p:spPr>
        </p:pic>
        <p:sp>
          <p:nvSpPr>
            <p:cNvPr id="5" name="矩形 4"/>
            <p:cNvSpPr/>
            <p:nvPr>
              <p:custDataLst>
                <p:tags r:id="rId6"/>
              </p:custDataLst>
            </p:nvPr>
          </p:nvSpPr>
          <p:spPr>
            <a:xfrm>
              <a:off x="6012445" y="1846608"/>
              <a:ext cx="310184" cy="319426"/>
            </a:xfrm>
            <a:prstGeom prst="rect">
              <a:avLst/>
            </a:prstGeom>
          </p:spPr>
          <p:txBody>
            <a:bodyPr wrap="none">
              <a:spAutoFit/>
            </a:bodyPr>
            <a:p>
              <a:pPr algn="ctr"/>
              <a:r>
                <a:rPr lang="en-US" altLang="zh-CN" sz="6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02</a:t>
              </a:r>
              <a:endParaRPr lang="zh-CN" altLang="en-US" sz="6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</p:spTree>
    <p:custDataLst>
      <p:tags r:id="rId7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2" r="23052"/>
          <a:stretch>
            <a:fillRect/>
          </a:stretch>
        </p:blipFill>
        <p:spPr>
          <a:xfrm>
            <a:off x="527" y="296"/>
            <a:ext cx="12190947" cy="6857408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745394" y="685398"/>
            <a:ext cx="7490966" cy="595508"/>
          </a:xfrm>
          <a:prstGeom prst="rect">
            <a:avLst/>
          </a:prstGeom>
        </p:spPr>
        <p:txBody>
          <a:bodyPr vert="horz" wrap="square" lIns="87320" tIns="43660" rIns="87320" bIns="4366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endParaRPr lang="en-US" altLang="zh-CN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55015" y="980440"/>
            <a:ext cx="9517380" cy="35077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1</a:t>
            </a:r>
            <a:r>
              <a:rPr lang="zh-CN" altLang="en-US" sz="2400"/>
              <a:t>：控制器</a:t>
            </a:r>
            <a:endParaRPr lang="zh-CN" altLang="en-US" sz="2400"/>
          </a:p>
          <a:p>
            <a:r>
              <a:rPr lang="zh-CN" altLang="en-US" sz="1800"/>
              <a:t>作用：控制压缩机的启停:根据车内外温度的变化,控制压缩机的启停,以确保车内温度始终保持在舒适的范围内。当车内温度过高时,压缩机会被启动,提供冷却效果;当车内温度降低到设定值时,压缩机会被关闭,以节约能源。</a:t>
            </a:r>
            <a:endParaRPr lang="zh-CN" altLang="en-US" sz="1800"/>
          </a:p>
          <a:p>
            <a:r>
              <a:rPr lang="zh-CN" altLang="en-US" sz="1800"/>
              <a:t> </a:t>
            </a:r>
            <a:r>
              <a:rPr lang="en-US" altLang="zh-CN" sz="1800"/>
              <a:t>          </a:t>
            </a:r>
            <a:r>
              <a:rPr lang="zh-CN" altLang="en-US" sz="1800"/>
              <a:t>控制压缩机的转速:根据空调系统中的压力变化,控制压缩机的转速,以保持系统的正常工作状态。当系统压力较低时,压缩机的转速会增加,以提供足够的冷却效果;而当系统压力到达一定值时，压缩机的转速降低，以避免过高的压力损坏系统部件。</a:t>
            </a:r>
            <a:endParaRPr lang="zh-CN" altLang="en-US" sz="1800"/>
          </a:p>
          <a:p>
            <a:endParaRPr lang="zh-CN" altLang="en-US" sz="1800"/>
          </a:p>
          <a:p>
            <a:endParaRPr lang="zh-CN" altLang="en-US" sz="1800"/>
          </a:p>
          <a:p>
            <a:endParaRPr lang="zh-CN" altLang="en-US" sz="1800"/>
          </a:p>
          <a:p>
            <a:endParaRPr lang="zh-CN" altLang="en-US" sz="1800"/>
          </a:p>
          <a:p>
            <a:endParaRPr lang="zh-CN" altLang="en-US" sz="1800"/>
          </a:p>
        </p:txBody>
      </p:sp>
      <p:pic>
        <p:nvPicPr>
          <p:cNvPr id="3" name="图片 2" descr="1361764e676953a3c8c7e8051f60c3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07745" y="3429000"/>
            <a:ext cx="3369310" cy="252730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2" r="23052"/>
          <a:stretch>
            <a:fillRect/>
          </a:stretch>
        </p:blipFill>
        <p:spPr>
          <a:xfrm>
            <a:off x="527" y="296"/>
            <a:ext cx="12190947" cy="6857408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745394" y="685398"/>
            <a:ext cx="7490966" cy="595508"/>
          </a:xfrm>
          <a:prstGeom prst="rect">
            <a:avLst/>
          </a:prstGeom>
        </p:spPr>
        <p:txBody>
          <a:bodyPr vert="horz" wrap="square" lIns="87320" tIns="43660" rIns="87320" bIns="4366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endParaRPr lang="en-US" altLang="zh-CN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25805" y="826135"/>
            <a:ext cx="10483215" cy="41541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2</a:t>
            </a:r>
            <a:r>
              <a:rPr lang="zh-CN" altLang="en-US" sz="2400"/>
              <a:t>：电动机</a:t>
            </a:r>
            <a:endParaRPr lang="zh-CN" altLang="en-US" sz="2400"/>
          </a:p>
          <a:p>
            <a:endParaRPr lang="zh-CN" altLang="en-US"/>
          </a:p>
          <a:p>
            <a:r>
              <a:rPr lang="zh-CN" altLang="en-US"/>
              <a:t>作用：通过控制的控制，产生动力，并带动压缩机构工作。</a:t>
            </a:r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r>
              <a:rPr lang="en-US" altLang="zh-CN" sz="2400"/>
              <a:t>3</a:t>
            </a:r>
            <a:r>
              <a:rPr lang="zh-CN" altLang="en-US" sz="2400"/>
              <a:t>：压缩机构</a:t>
            </a:r>
            <a:endParaRPr lang="zh-CN" altLang="en-US" sz="2400"/>
          </a:p>
          <a:p>
            <a:r>
              <a:rPr lang="en-US" altLang="zh-CN" sz="1800"/>
              <a:t> </a:t>
            </a:r>
            <a:endParaRPr lang="en-US" altLang="zh-CN" sz="1800"/>
          </a:p>
          <a:p>
            <a:r>
              <a:rPr lang="zh-CN" altLang="en-US" sz="1800"/>
              <a:t>组成：固定涡旋盘</a:t>
            </a:r>
            <a:r>
              <a:rPr lang="en-US" altLang="zh-CN" sz="1800"/>
              <a:t>   </a:t>
            </a:r>
            <a:r>
              <a:rPr lang="zh-CN" altLang="en-US" sz="1800"/>
              <a:t>移动涡旋盘</a:t>
            </a:r>
            <a:r>
              <a:rPr lang="en-US" altLang="zh-CN" sz="1800"/>
              <a:t>    </a:t>
            </a:r>
            <a:r>
              <a:rPr lang="zh-CN" altLang="en-US" sz="1800"/>
              <a:t>后盖</a:t>
            </a:r>
            <a:r>
              <a:rPr lang="en-US" altLang="zh-CN" sz="1800"/>
              <a:t>     </a:t>
            </a:r>
            <a:r>
              <a:rPr lang="zh-CN" altLang="en-US" sz="1800"/>
              <a:t>偏心轮</a:t>
            </a:r>
            <a:r>
              <a:rPr lang="en-US" altLang="zh-CN" sz="1800"/>
              <a:t>      </a:t>
            </a:r>
            <a:r>
              <a:rPr lang="zh-CN" altLang="en-US" sz="1800"/>
              <a:t>轴承</a:t>
            </a:r>
            <a:endParaRPr lang="zh-CN" altLang="en-US" sz="1800"/>
          </a:p>
          <a:p>
            <a:endParaRPr lang="zh-CN" altLang="en-US" sz="1800"/>
          </a:p>
        </p:txBody>
      </p:sp>
      <p:pic>
        <p:nvPicPr>
          <p:cNvPr id="2" name="图片 1" descr="0d187f650e08d8c0bbbe677cc55161c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7464425" y="476250"/>
            <a:ext cx="3369945" cy="2527300"/>
          </a:xfrm>
          <a:prstGeom prst="rect">
            <a:avLst/>
          </a:prstGeom>
        </p:spPr>
      </p:pic>
      <p:pic>
        <p:nvPicPr>
          <p:cNvPr id="8" name="图片 7" descr="e3060b0bc62b95ac6debb830674240d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7464425" y="3499485"/>
            <a:ext cx="3319780" cy="2489835"/>
          </a:xfrm>
          <a:prstGeom prst="rect">
            <a:avLst/>
          </a:prstGeom>
        </p:spPr>
      </p:pic>
    </p:spTree>
    <p:custDataLst>
      <p:tags r:id="rId7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2" r="23052"/>
          <a:stretch>
            <a:fillRect/>
          </a:stretch>
        </p:blipFill>
        <p:spPr>
          <a:xfrm>
            <a:off x="527" y="296"/>
            <a:ext cx="12190947" cy="6857408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745394" y="685398"/>
            <a:ext cx="7490966" cy="595508"/>
          </a:xfrm>
          <a:prstGeom prst="rect">
            <a:avLst/>
          </a:prstGeom>
        </p:spPr>
        <p:txBody>
          <a:bodyPr vert="horz" wrap="square" lIns="87320" tIns="43660" rIns="87320" bIns="4366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endParaRPr lang="en-US" altLang="zh-CN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74499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gray">
          <a:xfrm>
            <a:off x="2391476" y="4767757"/>
            <a:ext cx="7409048" cy="63304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84392" tIns="42196" rIns="84392" bIns="42196" anchor="ctr"/>
          <a:p>
            <a:pPr algn="ctr" eaLnBrk="0" hangingPunct="0"/>
            <a:r>
              <a:rPr lang="zh-CN" altLang="en-US" sz="5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电动压缩机漏电检测</a:t>
            </a:r>
            <a:endParaRPr lang="en-US" altLang="zh-CN" sz="5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4403812" y="1556792"/>
            <a:ext cx="3384376" cy="2387114"/>
            <a:chOff x="5679692" y="1662228"/>
            <a:chExt cx="975689" cy="688186"/>
          </a:xfrm>
        </p:grpSpPr>
        <p:pic>
          <p:nvPicPr>
            <p:cNvPr id="3" name="图片 2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5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79692" y="1662228"/>
              <a:ext cx="975689" cy="688186"/>
            </a:xfrm>
            <a:prstGeom prst="rect">
              <a:avLst/>
            </a:prstGeom>
          </p:spPr>
        </p:pic>
        <p:sp>
          <p:nvSpPr>
            <p:cNvPr id="5" name="矩形 4"/>
            <p:cNvSpPr/>
            <p:nvPr>
              <p:custDataLst>
                <p:tags r:id="rId6"/>
              </p:custDataLst>
            </p:nvPr>
          </p:nvSpPr>
          <p:spPr>
            <a:xfrm>
              <a:off x="5999483" y="1846608"/>
              <a:ext cx="336108" cy="319083"/>
            </a:xfrm>
            <a:prstGeom prst="rect">
              <a:avLst/>
            </a:prstGeom>
          </p:spPr>
          <p:txBody>
            <a:bodyPr wrap="none">
              <a:spAutoFit/>
            </a:bodyPr>
            <a:p>
              <a:pPr algn="ctr"/>
              <a:r>
                <a:rPr lang="en-US" altLang="zh-CN" sz="6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03</a:t>
              </a:r>
              <a:endParaRPr lang="zh-CN" altLang="en-US" sz="6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</p:spTree>
    <p:custDataLst>
      <p:tags r:id="rId7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PA" val="v4.0.0"/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TIMING" val="|1.2|0.9|0.8"/>
</p:tagLst>
</file>

<file path=ppt/tags/tag32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KSO_WM_BEAUTIFY_FLAG" val=""/>
</p:tagLst>
</file>

<file path=ppt/tags/tag36.xml><?xml version="1.0" encoding="utf-8"?>
<p:tagLst xmlns:p="http://schemas.openxmlformats.org/presentationml/2006/main">
  <p:tag name="TIMING" val="|1.2|0.9|0.8"/>
</p:tagLst>
</file>

<file path=ppt/tags/tag37.xml><?xml version="1.0" encoding="utf-8"?>
<p:tagLst xmlns:p="http://schemas.openxmlformats.org/presentationml/2006/main">
  <p:tag name="KSO_WM_BEAUTIFY_FLAG" val=""/>
</p:tagLst>
</file>

<file path=ppt/tags/tag38.xml><?xml version="1.0" encoding="utf-8"?>
<p:tagLst xmlns:p="http://schemas.openxmlformats.org/presentationml/2006/main">
  <p:tag name="TIMING" val="|1.2|0.9|0.8"/>
</p:tagLst>
</file>

<file path=ppt/tags/tag39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TIMING" val="|1.2|0.9|0.8"/>
</p:tagLst>
</file>

<file path=ppt/tags/tag41.xml><?xml version="1.0" encoding="utf-8"?>
<p:tagLst xmlns:p="http://schemas.openxmlformats.org/presentationml/2006/main">
  <p:tag name="KSO_WM_BEAUTIFY_FLAG" val=""/>
</p:tagLst>
</file>

<file path=ppt/tags/tag42.xml><?xml version="1.0" encoding="utf-8"?>
<p:tagLst xmlns:p="http://schemas.openxmlformats.org/presentationml/2006/main">
  <p:tag name="KSO_WM_BEAUTIFY_FLAG" val="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TIMING" val="|1.2|0.9|0.8"/>
</p:tagLst>
</file>

<file path=ppt/tags/tag46.xml><?xml version="1.0" encoding="utf-8"?>
<p:tagLst xmlns:p="http://schemas.openxmlformats.org/presentationml/2006/main">
  <p:tag name="KSO_WM_BEAUTIFY_FLAG" val=""/>
</p:tagLst>
</file>

<file path=ppt/tags/tag47.xml><?xml version="1.0" encoding="utf-8"?>
<p:tagLst xmlns:p="http://schemas.openxmlformats.org/presentationml/2006/main">
  <p:tag name="KSO_WM_BEAUTIFY_FLAG" val=""/>
</p:tagLst>
</file>

<file path=ppt/tags/tag48.xml><?xml version="1.0" encoding="utf-8"?>
<p:tagLst xmlns:p="http://schemas.openxmlformats.org/presentationml/2006/main">
  <p:tag name="TIMING" val="|1.2|0.9|0.8"/>
</p:tagLst>
</file>

<file path=ppt/tags/tag49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KSO_WM_BEAUTIFY_FLAG" val=""/>
</p:tagLst>
</file>

<file path=ppt/tags/tag51.xml><?xml version="1.0" encoding="utf-8"?>
<p:tagLst xmlns:p="http://schemas.openxmlformats.org/presentationml/2006/main">
  <p:tag name="KSO_WM_BEAUTIFY_FLAG" val=""/>
</p:tagLst>
</file>

<file path=ppt/tags/tag52.xml><?xml version="1.0" encoding="utf-8"?>
<p:tagLst xmlns:p="http://schemas.openxmlformats.org/presentationml/2006/main">
  <p:tag name="TIMING" val="|1.2|0.9|0.8"/>
</p:tagLst>
</file>

<file path=ppt/tags/tag53.xml><?xml version="1.0" encoding="utf-8"?>
<p:tagLst xmlns:p="http://schemas.openxmlformats.org/presentationml/2006/main">
  <p:tag name="KSO_WM_BEAUTIFY_FLAG" val=""/>
</p:tagLst>
</file>

<file path=ppt/tags/tag54.xml><?xml version="1.0" encoding="utf-8"?>
<p:tagLst xmlns:p="http://schemas.openxmlformats.org/presentationml/2006/main">
  <p:tag name="KSO_WM_BEAUTIFY_FLAG" val=""/>
</p:tagLst>
</file>

<file path=ppt/tags/tag55.xml><?xml version="1.0" encoding="utf-8"?>
<p:tagLst xmlns:p="http://schemas.openxmlformats.org/presentationml/2006/main">
  <p:tag name="KSO_WM_BEAUTIFY_FLAG" val=""/>
</p:tagLst>
</file>

<file path=ppt/tags/tag56.xml><?xml version="1.0" encoding="utf-8"?>
<p:tagLst xmlns:p="http://schemas.openxmlformats.org/presentationml/2006/main">
  <p:tag name="KSO_WM_BEAUTIFY_FLAG" val=""/>
</p:tagLst>
</file>

<file path=ppt/tags/tag57.xml><?xml version="1.0" encoding="utf-8"?>
<p:tagLst xmlns:p="http://schemas.openxmlformats.org/presentationml/2006/main">
  <p:tag name="TIMING" val="|1.2|0.9|0.8"/>
</p:tagLst>
</file>

<file path=ppt/tags/tag58.xml><?xml version="1.0" encoding="utf-8"?>
<p:tagLst xmlns:p="http://schemas.openxmlformats.org/presentationml/2006/main">
  <p:tag name="KSO_WM_BEAUTIFY_FLAG" val=""/>
</p:tagLst>
</file>

<file path=ppt/tags/tag59.xml><?xml version="1.0" encoding="utf-8"?>
<p:tagLst xmlns:p="http://schemas.openxmlformats.org/presentationml/2006/main">
  <p:tag name="TIMING" val="|1.2|0.9|0.8"/>
</p:tagLst>
</file>

<file path=ppt/tags/tag6.xml><?xml version="1.0" encoding="utf-8"?>
<p:tagLst xmlns:p="http://schemas.openxmlformats.org/presentationml/2006/main">
  <p:tag name="KSO_WM_BEAUTIFY_FLAG" val=""/>
</p:tagLst>
</file>

<file path=ppt/tags/tag60.xml><?xml version="1.0" encoding="utf-8"?>
<p:tagLst xmlns:p="http://schemas.openxmlformats.org/presentationml/2006/main">
  <p:tag name="KSO_WM_BEAUTIFY_FLAG" val=""/>
</p:tagLst>
</file>

<file path=ppt/tags/tag61.xml><?xml version="1.0" encoding="utf-8"?>
<p:tagLst xmlns:p="http://schemas.openxmlformats.org/presentationml/2006/main">
  <p:tag name="TIMING" val="|1.2|0.9|0.8"/>
</p:tagLst>
</file>

<file path=ppt/tags/tag62.xml><?xml version="1.0" encoding="utf-8"?>
<p:tagLst xmlns:p="http://schemas.openxmlformats.org/presentationml/2006/main">
  <p:tag name="KSO_WM_BEAUTIFY_FLAG" val=""/>
</p:tagLst>
</file>

<file path=ppt/tags/tag63.xml><?xml version="1.0" encoding="utf-8"?>
<p:tagLst xmlns:p="http://schemas.openxmlformats.org/presentationml/2006/main">
  <p:tag name="TIMING" val="|1.2|0.9|0.8"/>
</p:tagLst>
</file>

<file path=ppt/tags/tag64.xml><?xml version="1.0" encoding="utf-8"?>
<p:tagLst xmlns:p="http://schemas.openxmlformats.org/presentationml/2006/main">
  <p:tag name="KSO_WM_BEAUTIFY_FLAG" val=""/>
</p:tagLst>
</file>

<file path=ppt/tags/tag65.xml><?xml version="1.0" encoding="utf-8"?>
<p:tagLst xmlns:p="http://schemas.openxmlformats.org/presentationml/2006/main">
  <p:tag name="KSO_WM_BEAUTIFY_FLAG" val=""/>
</p:tagLst>
</file>

<file path=ppt/tags/tag66.xml><?xml version="1.0" encoding="utf-8"?>
<p:tagLst xmlns:p="http://schemas.openxmlformats.org/presentationml/2006/main">
  <p:tag name="ISPRING_PRESENTATION_TITLE" val="蓝色科技感网络信息安全培训PPT模板"/>
  <p:tag name="KSO_WPP_MARK_KEY" val="0bfb7c6c-86bf-4a65-83f7-d07fe5c42416"/>
  <p:tag name="COMMONDATA" val="eyJoZGlkIjoiNDgxYTk4YzBkNzhlM2IzNjRmZjY5MzllZjM4YmUzNWYifQ=="/>
  <p:tag name="commondata" val="eyJoZGlkIjoiOWY5N2VlZDFlODk3ZDAwMDRmNGIxMjE1MmRlZWZiYTAifQ==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  <p:tag name="KSO_WM_UNIT_PLACING_PICTURE_USER_VIEWPORT" val="{&quot;height&quot;:585,&quot;width&quot;:532}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Blends">
  <a:themeElements>
    <a:clrScheme name="自定义 1">
      <a:dk1>
        <a:srgbClr val="FFFFFF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Office 主题​​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wrap="none">
        <a:spAutoFit/>
      </a:bodyPr>
      <a:lstStyle>
        <a:defPPr defTabSz="429260" hangingPunct="0">
          <a:lnSpc>
            <a:spcPct val="110000"/>
          </a:lnSpc>
          <a:buClr>
            <a:srgbClr val="000000"/>
          </a:buClr>
          <a:buSzPct val="45000"/>
          <a:tabLst>
            <a:tab pos="691515" algn="l"/>
            <a:tab pos="1383030" algn="l"/>
            <a:tab pos="2064385" algn="l"/>
            <a:tab pos="2760345" algn="l"/>
            <a:tab pos="3456305" algn="l"/>
            <a:tab pos="4148455" algn="l"/>
            <a:tab pos="4839970" algn="l"/>
            <a:tab pos="5531485" algn="l"/>
            <a:tab pos="6210300" algn="l"/>
          </a:tabLst>
          <a:defRPr lang="zh-CN" altLang="en-US" sz="5500" dirty="0">
            <a:solidFill>
              <a:schemeClr val="bg1"/>
            </a:solidFill>
            <a:latin typeface="字魂105号-简雅黑" panose="00000500000000000000" pitchFamily="2" charset="-122"/>
            <a:ea typeface="字魂105号-简雅黑" panose="00000500000000000000" pitchFamily="2" charset="-122"/>
            <a:cs typeface="+mn-ea"/>
            <a:sym typeface="字魂105号-简雅黑" panose="00000500000000000000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</a:defRPr>
        </a:defPPr>
      </a:lstStyle>
    </a:lnDef>
  </a:objectDefaults>
  <a:extraClrSchemeLst>
    <a:extraClrScheme>
      <a:clrScheme name="Office 主题​​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​​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​​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​​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​​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​​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Blends">
  <a:themeElements>
    <a:clrScheme name="自定义 1">
      <a:dk1>
        <a:srgbClr val="FFFFFF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Office 主题​​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rtlCol="0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</a:defRPr>
        </a:defPPr>
      </a:lstStyle>
    </a:lnDef>
  </a:objectDefaults>
  <a:extraClrSchemeLst>
    <a:extraClrScheme>
      <a:clrScheme name="Office 主题​​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​​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​​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​​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​​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​​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微软雅黑"/>
        <a:font script="Hebr" typeface="微软雅黑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微软雅黑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微软雅黑"/>
        <a:font script="Hebr" typeface="微软雅黑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微软雅黑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CISP-模板</Template>
  <TotalTime>0</TotalTime>
  <Words>922</Words>
  <Application>WPS 演示</Application>
  <PresentationFormat>宽屏</PresentationFormat>
  <Paragraphs>87</Paragraphs>
  <Slides>13</Slides>
  <Notes>32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13</vt:i4>
      </vt:variant>
    </vt:vector>
  </HeadingPairs>
  <TitlesOfParts>
    <vt:vector size="28" baseType="lpstr">
      <vt:lpstr>Arial</vt:lpstr>
      <vt:lpstr>宋体</vt:lpstr>
      <vt:lpstr>Wingdings</vt:lpstr>
      <vt:lpstr>字魂105号-简雅黑</vt:lpstr>
      <vt:lpstr>黑体</vt:lpstr>
      <vt:lpstr>Tahoma</vt:lpstr>
      <vt:lpstr>微软雅黑</vt:lpstr>
      <vt:lpstr>隶书</vt:lpstr>
      <vt:lpstr>Bahnschrift Condensed</vt:lpstr>
      <vt:lpstr>Bitstream Vera Sans</vt:lpstr>
      <vt:lpstr>Lucida Sans Unicode</vt:lpstr>
      <vt:lpstr>Arial Unicode MS</vt:lpstr>
      <vt:lpstr>Segoe Print</vt:lpstr>
      <vt:lpstr>Blends</vt:lpstr>
      <vt:lpstr>1_Blends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蓝色科技感网络信息安全培训PPT模板</dc:title>
  <dc:creator/>
  <cp:lastModifiedBy>午后普洱茶</cp:lastModifiedBy>
  <cp:revision>133</cp:revision>
  <dcterms:created xsi:type="dcterms:W3CDTF">2017-10-15T03:08:00Z</dcterms:created>
  <dcterms:modified xsi:type="dcterms:W3CDTF">2023-11-04T03:56:59Z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FFD415E515E64B328F25D8D3C3965A5D_12</vt:lpwstr>
  </property>
  <property fmtid="{D5CDD505-2E9C-101B-9397-08002B2CF9AE}" pid="3" name="KSOProductBuildVer">
    <vt:lpwstr>2052-12.1.0.15712</vt:lpwstr>
  </property>
</Properties>
</file>