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2540" y="-1905"/>
            <a:ext cx="12194540" cy="6859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8815" y="1385570"/>
            <a:ext cx="4672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加注制冷剂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3370" y="443865"/>
            <a:ext cx="11605895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  </a:t>
            </a:r>
            <a:r>
              <a:rPr lang="zh-CN" altLang="en-US" sz="2400">
                <a:solidFill>
                  <a:srgbClr val="FF0000"/>
                </a:solidFill>
              </a:rPr>
              <a:t>为什么加注制冷剂：</a:t>
            </a:r>
            <a:r>
              <a:rPr lang="zh-CN" altLang="en-US" sz="2400"/>
              <a:t>空调制冷的介质是制冷剂，如果制冷剂泄露或是更换某些部件：比如压缩机</a:t>
            </a:r>
            <a:r>
              <a:rPr lang="en-US" altLang="zh-CN" sz="2400"/>
              <a:t> </a:t>
            </a:r>
            <a:r>
              <a:rPr lang="zh-CN" altLang="en-US" sz="2400"/>
              <a:t>冷凝器等，都需要在维修好后再次加注制冷剂。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  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氟表认知：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加注的步骤：</a:t>
            </a:r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）打压到</a:t>
            </a:r>
            <a:r>
              <a:rPr lang="en-US" altLang="zh-CN" sz="2400"/>
              <a:t>1500Kpa</a:t>
            </a:r>
            <a:r>
              <a:rPr lang="zh-CN" altLang="en-US" sz="2400"/>
              <a:t>后。等待</a:t>
            </a:r>
            <a:r>
              <a:rPr lang="en-US" altLang="zh-CN" sz="2400"/>
              <a:t>10</a:t>
            </a:r>
            <a:r>
              <a:rPr lang="zh-CN" altLang="en-US" sz="2400"/>
              <a:t>分钟左右，如果表针变低了，证明还有泄露的地方，就需要再次的检修。如果没有变动，那就是不泄露。</a:t>
            </a:r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）这时我们需要先抽真空，将管路内部的空气及水蒸气抽出，同时也利用抽取后的真空吸力将冷冻油及制冷剂加进去</a:t>
            </a:r>
            <a:r>
              <a:rPr lang="en-US" altLang="zh-CN" sz="2400"/>
              <a:t>  </a:t>
            </a:r>
            <a:endParaRPr lang="en-US" altLang="zh-CN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6280" y="807085"/>
            <a:ext cx="9423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）加冷冻油</a:t>
            </a:r>
            <a:r>
              <a:rPr lang="en-US" altLang="zh-CN">
                <a:sym typeface="+mn-ea"/>
              </a:rPr>
              <a:t> </a:t>
            </a:r>
            <a:endParaRPr lang="en-US" altLang="zh-CN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）加第一罐制冷剂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（注意：放气）</a:t>
            </a:r>
            <a:endParaRPr lang="en-US" altLang="zh-CN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）启动着车，加注第二罐及第三罐制冷剂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（注意：从低压管加注，讲解制冷剂罐倒立加注还是正放加注。应该加注多少？）</a:t>
            </a:r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）测温度。开启空调测量温度，一般在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度一下为正常。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jYzMGE1NzFmNjA1NjU5NWU5MjE1ZmM2MzQzMDc2NDEifQ=="/>
  <p:tag name="KSO_WPP_MARK_KEY" val="7dcc8ca9-7015-4ca6-8937-8383d993d235"/>
  <p:tag name="commondata" val="eyJoZGlkIjoiNTlmMzgyMWViNWFjNDYyNWJlNGJiYjA4NWRmNWVlZ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10</cp:revision>
  <dcterms:created xsi:type="dcterms:W3CDTF">2023-05-05T00:58:00Z</dcterms:created>
  <dcterms:modified xsi:type="dcterms:W3CDTF">2023-10-17T08:27:09Z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CC2967B50E264E7F835C3A0A14F27CDB_12</vt:lpwstr>
  </property>
  <property fmtid="{D5CDD505-2E9C-101B-9397-08002B2CF9AE}" pid="3" name="KSOProductBuildVer">
    <vt:lpwstr>2052-12.1.0.15712</vt:lpwstr>
  </property>
</Properties>
</file>