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57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7"/>
  </p:handoutMasterIdLst>
  <p:sldIdLst>
    <p:sldId id="868" r:id="rId4"/>
    <p:sldId id="884" r:id="rId6"/>
    <p:sldId id="886" r:id="rId7"/>
    <p:sldId id="898" r:id="rId8"/>
    <p:sldId id="923" r:id="rId9"/>
    <p:sldId id="924" r:id="rId10"/>
    <p:sldId id="891" r:id="rId11"/>
    <p:sldId id="926" r:id="rId12"/>
    <p:sldId id="927" r:id="rId13"/>
    <p:sldId id="917" r:id="rId14"/>
    <p:sldId id="930" r:id="rId15"/>
    <p:sldId id="879" r:id="rId16"/>
  </p:sldIdLst>
  <p:sldSz cx="12192000" cy="6858000"/>
  <p:notesSz cx="7099300" cy="10234295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58.xml"/><Relationship Id="rId22" Type="http://schemas.openxmlformats.org/officeDocument/2006/relationships/customXml" Target="../customXml/item1.xml"/><Relationship Id="rId21" Type="http://schemas.openxmlformats.org/officeDocument/2006/relationships/customXmlProps" Target="../customXml/itemProps57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image" Target="../media/image9.png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4.jpeg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4.xml"/><Relationship Id="rId3" Type="http://schemas.openxmlformats.org/officeDocument/2006/relationships/image" Target="../media/image15.png"/><Relationship Id="rId2" Type="http://schemas.openxmlformats.org/officeDocument/2006/relationships/tags" Target="../tags/tag5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9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4.jpeg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39.xml"/><Relationship Id="rId2" Type="http://schemas.openxmlformats.org/officeDocument/2006/relationships/image" Target="../media/image10.png"/><Relationship Id="rId1" Type="http://schemas.openxmlformats.org/officeDocument/2006/relationships/tags" Target="../tags/tag3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0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image" Target="../media/image9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4.jpeg"/><Relationship Id="rId1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6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6116320" cy="232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新能源汽车空调养护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Principles of Electronic Control Air Suspension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108" y="4474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取暖系统养护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3750" y="622935"/>
            <a:ext cx="966406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防冻液的检查</a:t>
            </a:r>
            <a:endParaRPr lang="zh-CN" altLang="en-US" sz="2400"/>
          </a:p>
          <a:p>
            <a:r>
              <a:rPr lang="zh-CN" altLang="en-US">
                <a:sym typeface="+mn-ea"/>
              </a:rPr>
              <a:t>就是检查一下冷却液是否缺少以及是否泄露。通过膨胀水壶检查。如果缺少进行添加。再检查连接水管是否泄露。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 descr="777900a75d87be4a565d34085d2421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615" y="2132330"/>
            <a:ext cx="4222750" cy="2467610"/>
          </a:xfrm>
          <a:prstGeom prst="rect">
            <a:avLst/>
          </a:prstGeom>
        </p:spPr>
      </p:pic>
      <p:pic>
        <p:nvPicPr>
          <p:cNvPr id="5" name="图片 4" descr="f561abbafc3ccd4d2cd43a35f256a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240145" y="2060575"/>
            <a:ext cx="4646295" cy="37134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63750" y="4652645"/>
            <a:ext cx="2321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防冻液检查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608570" y="5774055"/>
            <a:ext cx="1737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渗漏检查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885" y="4809490"/>
            <a:ext cx="3989070" cy="5334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取暖系统养护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885" y="3258185"/>
            <a:ext cx="3309620" cy="56324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制冷系统养护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885" y="1700530"/>
            <a:ext cx="3195320" cy="56896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通风净化系统养护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450559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通风净化系统养护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3580" y="548640"/>
            <a:ext cx="9620885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/>
              <a:t>通风净化系统养护的原因？</a:t>
            </a:r>
            <a:endParaRPr lang="zh-CN" sz="2400"/>
          </a:p>
          <a:p>
            <a:r>
              <a:rPr lang="en-US" altLang="zh-CN" sz="2400"/>
              <a:t>      </a:t>
            </a:r>
            <a:r>
              <a:rPr lang="zh-CN" altLang="en-US" sz="1800">
                <a:sym typeface="+mn-ea"/>
              </a:rPr>
              <a:t>只要开启空调，就需要空气通风。而空气中含有大量的粉尘，杂质，细微颗粒物等。而在空调的风箱当中，不管是空调风道还是空调蒸发箱。都是十分的阴暗潮湿的。尤其是夏天温度高的时候，这就会导致容易产生很多的细菌异味。在通风的时候就会排入到驾驶室中，这对司机以及乘客的健康会带来很大的影响。</a:t>
            </a:r>
            <a:endParaRPr lang="zh-CN" altLang="en-US" sz="1800">
              <a:sym typeface="+mn-ea"/>
            </a:endParaRPr>
          </a:p>
          <a:p>
            <a:endParaRPr lang="zh-CN" altLang="en-US" sz="1800">
              <a:sym typeface="+mn-ea"/>
            </a:endParaRPr>
          </a:p>
          <a:p>
            <a:endParaRPr lang="zh-CN" altLang="en-US" sz="1800">
              <a:sym typeface="+mn-ea"/>
            </a:endParaRPr>
          </a:p>
          <a:p>
            <a:endParaRPr lang="zh-CN" altLang="en-US" sz="1800">
              <a:sym typeface="+mn-ea"/>
            </a:endParaRPr>
          </a:p>
          <a:p>
            <a:r>
              <a:rPr lang="en-US" altLang="zh-CN" sz="1800">
                <a:sym typeface="+mn-ea"/>
              </a:rPr>
              <a:t>1:</a:t>
            </a:r>
            <a:r>
              <a:rPr lang="zh-CN" altLang="en-US" sz="1800">
                <a:sym typeface="+mn-ea"/>
              </a:rPr>
              <a:t>空调滤芯的更滑</a:t>
            </a:r>
            <a:endParaRPr lang="zh-CN" altLang="en-US" sz="1800">
              <a:sym typeface="+mn-ea"/>
            </a:endParaRPr>
          </a:p>
          <a:p>
            <a:r>
              <a:rPr lang="en-US" altLang="zh-CN" sz="1800">
                <a:sym typeface="+mn-ea"/>
              </a:rPr>
              <a:t>      </a:t>
            </a:r>
            <a:r>
              <a:rPr lang="zh-CN" altLang="en-US" sz="1800">
                <a:sym typeface="+mn-ea"/>
              </a:rPr>
              <a:t>一般空调滤芯每1-2万公里或每1年左右更换一次,也需要根据当地的情况，比如风沙比较大，或者是污染严重，空调炎热的地区就好半年左右更换一次。</a:t>
            </a:r>
            <a:endParaRPr lang="zh-CN" altLang="en-US" sz="1800"/>
          </a:p>
          <a:p>
            <a:endParaRPr lang="en-US" altLang="zh-CN" sz="1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 descr="2a389602162ce63d8cc571ce553d2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15865" y="548640"/>
            <a:ext cx="6179185" cy="49034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90905" y="9804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安装在副司机侧脚底垫上方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8520" y="612775"/>
            <a:ext cx="1023747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：空调风道清洗的步骤</a:t>
            </a:r>
            <a:endParaRPr lang="zh-CN" altLang="en-US"/>
          </a:p>
          <a:p>
            <a:endParaRPr lang="en-US" altLang="zh-CN"/>
          </a:p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）打开全部车窗</a:t>
            </a:r>
            <a:endParaRPr lang="zh-CN" altLang="en-US"/>
          </a:p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</a:t>
            </a:r>
            <a:r>
              <a:rPr lang="zh-CN" altLang="en-US">
                <a:sym typeface="+mn-ea"/>
              </a:rPr>
              <a:t>启动汽车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开启空调，风量调到中低速，开启外循环。不需要压缩机工作。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）将清洗剂对准空调滤芯的位置喷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秒钟左右。（不能喷太多，以免直接流出车外）这样清洗剂就会被鼓风机吹入到空调的风箱内部进行清洗部件了。</a:t>
            </a:r>
            <a:endParaRPr lang="zh-CN" altLang="en-US"/>
          </a:p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30S</a:t>
            </a:r>
            <a:r>
              <a:rPr lang="zh-CN" altLang="en-US">
                <a:sym typeface="+mn-ea"/>
              </a:rPr>
              <a:t>左右再清洗第二次。这样风道内部的脏东西就会随着管道排出车外。</a:t>
            </a:r>
            <a:endParaRPr lang="zh-CN" altLang="en-US"/>
          </a:p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10</a:t>
            </a:r>
            <a:r>
              <a:rPr lang="zh-CN" altLang="en-US">
                <a:sym typeface="+mn-ea"/>
              </a:rPr>
              <a:t>分钟左右就可以清洗完毕。</a:t>
            </a:r>
            <a:endParaRPr lang="zh-CN" altLang="en-US"/>
          </a:p>
          <a:p>
            <a:endParaRPr lang="en-US" altLang="zh-CN"/>
          </a:p>
        </p:txBody>
      </p:sp>
      <p:pic>
        <p:nvPicPr>
          <p:cNvPr id="3" name="F35B0BEE-F18A-47BB-8FCB-E00DA2F2635D-1" descr="C:/Users/admin/AppData/Local/Temp/wpp.mcOSsz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4065" y="2492375"/>
            <a:ext cx="3863340" cy="38633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制冷系统养护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5325" y="476250"/>
            <a:ext cx="102831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）如果空调不凉，首先要对空调制冷管道以及部件进行检查。空调管道的内部有冷冻润滑油，如果管道或者是部件泄露，很容易导致泄露的地方有很大的油污，所以通过这种方法可以初步判断出空调制冷管道是否泄露。尤其是汽车前部的冷凝器的检查，因为安装在汽车的前方，在车辆行驶的时候，很多的杂质石子等物体会碰撞到冷凝器的表面，导致冷凝器泄露。</a:t>
            </a:r>
            <a:endParaRPr lang="zh-CN" altLang="en-US"/>
          </a:p>
        </p:txBody>
      </p:sp>
      <p:pic>
        <p:nvPicPr>
          <p:cNvPr id="3" name="图片 2" descr="4dbd26d7e5498fa937e9a0627c50f8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5595" y="2276475"/>
            <a:ext cx="4191000" cy="27717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3570" y="685165"/>
            <a:ext cx="102514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检查冷凝器的外表面是否过脏，冷凝器是用来散热的部件，由于安装在前方，在汽车行驶的时候，很多的杂质就会附着在它的表面，比如杨柳絮等。就会导致散入不良，从而影响制冷效果。就像是家用空调的外机一样。如果外表面过脏，空调的制冷效果也不好。</a:t>
            </a:r>
            <a:endParaRPr lang="zh-CN" altLang="en-US"/>
          </a:p>
          <a:p>
            <a:r>
              <a:rPr lang="en-US" altLang="zh-CN">
                <a:sym typeface="+mn-ea"/>
              </a:rPr>
              <a:t>     </a:t>
            </a:r>
            <a:r>
              <a:rPr lang="zh-CN" altLang="en-US">
                <a:sym typeface="+mn-ea"/>
              </a:rPr>
              <a:t>可以使用水枪或者气枪直接清理外表面的杂质，但是最多的杂物还是集中在水箱与冷凝器之间，可以将上部的部件拆下，使用清水清理。家里没有的可以到洗车店清洗。</a:t>
            </a:r>
            <a:endParaRPr lang="zh-CN" altLang="en-US"/>
          </a:p>
        </p:txBody>
      </p:sp>
      <p:pic>
        <p:nvPicPr>
          <p:cNvPr id="3" name="图片 2" descr="da3c9bf981a63abf93bd3ea416ebfc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2085" y="2420620"/>
            <a:ext cx="5781675" cy="3657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TIMING" val="|1.2|0.9|0.8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TIMING" val="|1.2|0.9|0.8"/>
</p:tagLst>
</file>

<file path=ppt/tags/tag37.xml><?xml version="1.0" encoding="utf-8"?>
<p:tagLst xmlns:p="http://schemas.openxmlformats.org/presentationml/2006/main">
  <p:tag name="TIMING" val="|1.2|0.9|0.8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TIMING" val="|1.2|0.9|0.8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TIMING" val="|1.2|0.9|0.8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TIMING" val="|1.2|0.9|0.8"/>
</p:tagLst>
</file>

<file path=ppt/tags/tag46.xml><?xml version="1.0" encoding="utf-8"?>
<p:tagLst xmlns:p="http://schemas.openxmlformats.org/presentationml/2006/main">
  <p:tag name="TIMING" val="|1.2|0.9|0.8"/>
</p:tagLst>
</file>

<file path=ppt/tags/tag47.xml><?xml version="1.0" encoding="utf-8"?>
<p:tagLst xmlns:p="http://schemas.openxmlformats.org/presentationml/2006/main">
  <p:tag name="TIMING" val="|1.2|0.9|0.8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TIMING" val="|1.2|0.9|0.8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TIMING" val="|1.2|0.9|0.8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OWY5N2VlZDFlODk3ZDAwMDRmNGIxMjE1MmRlZWZiYTA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5NzljOTA3ZS0wMjljLTQxYmYtYTg3Ny0wNjg4NWNiNTFhZDkiCn0K"/>
    </extobj>
  </extobjs>
</s:customData>
</file>

<file path=customXml/itemProps57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1017</Words>
  <Application>WPS 演示</Application>
  <PresentationFormat>宽屏</PresentationFormat>
  <Paragraphs>73</Paragraphs>
  <Slides>12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午后普洱茶</cp:lastModifiedBy>
  <cp:revision>133</cp:revision>
  <dcterms:created xsi:type="dcterms:W3CDTF">2017-10-15T03:08:00Z</dcterms:created>
  <dcterms:modified xsi:type="dcterms:W3CDTF">2023-11-30T06:53:15Z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2052-12.1.0.15990</vt:lpwstr>
  </property>
</Properties>
</file>