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11090234" r:id="rId3"/>
    <p:sldId id="11090389" r:id="rId4"/>
    <p:sldId id="11090392" r:id="rId5"/>
    <p:sldId id="11090405" r:id="rId6"/>
    <p:sldId id="11090417" r:id="rId7"/>
    <p:sldId id="11090445" r:id="rId8"/>
    <p:sldId id="11090450" r:id="rId9"/>
    <p:sldId id="11090435" r:id="rId10"/>
    <p:sldId id="423" r:id="rId11"/>
    <p:sldId id="11090396" r:id="rId12"/>
    <p:sldId id="11090393" r:id="rId13"/>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7" userDrawn="1">
          <p15:clr>
            <a:srgbClr val="A4A3A4"/>
          </p15:clr>
        </p15:guide>
        <p15:guide id="2" pos="38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B0F0"/>
    <a:srgbClr val="07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showGuides="1">
      <p:cViewPr>
        <p:scale>
          <a:sx n="25" d="100"/>
          <a:sy n="25" d="100"/>
        </p:scale>
        <p:origin x="2376" y="1002"/>
      </p:cViewPr>
      <p:guideLst>
        <p:guide orient="horz" pos="2197"/>
        <p:guide pos="3802"/>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162.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9B378-C07E-4A15-B7AD-225D695BCC1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3E488-F6BA-4C83-A745-03272BA3B8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29" name="组合 28"/>
          <p:cNvGrpSpPr/>
          <p:nvPr userDrawn="1"/>
        </p:nvGrpSpPr>
        <p:grpSpPr>
          <a:xfrm>
            <a:off x="-113030" y="109220"/>
            <a:ext cx="12107545" cy="6746240"/>
            <a:chOff x="-178" y="-184"/>
            <a:chExt cx="19067" cy="10624"/>
          </a:xfrm>
        </p:grpSpPr>
        <p:grpSp>
          <p:nvGrpSpPr>
            <p:cNvPr id="30" name="Group 7"/>
            <p:cNvGrpSpPr/>
            <p:nvPr/>
          </p:nvGrpSpPr>
          <p:grpSpPr>
            <a:xfrm>
              <a:off x="16919" y="9806"/>
              <a:ext cx="1970" cy="628"/>
              <a:chOff x="8340407" y="1877155"/>
              <a:chExt cx="2487489" cy="793801"/>
            </a:xfrm>
            <a:solidFill>
              <a:srgbClr val="D11019"/>
            </a:solidFill>
          </p:grpSpPr>
          <p:sp>
            <p:nvSpPr>
              <p:cNvPr id="71" name="Graphic 16"/>
              <p:cNvSpPr/>
              <p:nvPr/>
            </p:nvSpPr>
            <p:spPr>
              <a:xfrm flipH="1" flipV="1">
                <a:off x="8340407" y="1878419"/>
                <a:ext cx="761399" cy="792537"/>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2" name="Graphic 16"/>
              <p:cNvSpPr/>
              <p:nvPr/>
            </p:nvSpPr>
            <p:spPr>
              <a:xfrm flipH="1" flipV="1">
                <a:off x="8916191"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3" name="Graphic 16"/>
              <p:cNvSpPr/>
              <p:nvPr/>
            </p:nvSpPr>
            <p:spPr>
              <a:xfrm flipH="1" flipV="1">
                <a:off x="9491976" y="1878419"/>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4" name="Graphic 16"/>
              <p:cNvSpPr/>
              <p:nvPr/>
            </p:nvSpPr>
            <p:spPr>
              <a:xfrm flipH="1" flipV="1">
                <a:off x="10066497" y="1877155"/>
                <a:ext cx="761399" cy="791273"/>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31" name="任意多边形 2"/>
            <p:cNvSpPr/>
            <p:nvPr/>
          </p:nvSpPr>
          <p:spPr>
            <a:xfrm flipH="1" flipV="1">
              <a:off x="-178" y="9807"/>
              <a:ext cx="17079" cy="633"/>
            </a:xfrm>
            <a:custGeom>
              <a:avLst/>
              <a:gdLst>
                <a:gd name="connsiteX0" fmla="*/ 0 w 17079"/>
                <a:gd name="connsiteY0" fmla="*/ 200 h 200"/>
                <a:gd name="connsiteX1" fmla="*/ 50 w 17079"/>
                <a:gd name="connsiteY1" fmla="*/ 0 h 200"/>
                <a:gd name="connsiteX2" fmla="*/ 17079 w 17079"/>
                <a:gd name="connsiteY2" fmla="*/ 0 h 200"/>
                <a:gd name="connsiteX3" fmla="*/ 16908 w 17079"/>
                <a:gd name="connsiteY3" fmla="*/ 199 h 200"/>
                <a:gd name="connsiteX4" fmla="*/ 0 w 17079"/>
                <a:gd name="connsiteY4" fmla="*/ 200 h 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79" h="200">
                  <a:moveTo>
                    <a:pt x="0" y="200"/>
                  </a:moveTo>
                  <a:lnTo>
                    <a:pt x="50" y="0"/>
                  </a:lnTo>
                  <a:lnTo>
                    <a:pt x="17079" y="0"/>
                  </a:lnTo>
                  <a:lnTo>
                    <a:pt x="16908" y="199"/>
                  </a:lnTo>
                  <a:lnTo>
                    <a:pt x="0" y="2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字魂58号-创中黑" panose="00000500000000000000" pitchFamily="2" charset="-122"/>
              </a:endParaRPr>
            </a:p>
          </p:txBody>
        </p:sp>
        <p:grpSp>
          <p:nvGrpSpPr>
            <p:cNvPr id="64" name="Group 7"/>
            <p:cNvGrpSpPr/>
            <p:nvPr/>
          </p:nvGrpSpPr>
          <p:grpSpPr>
            <a:xfrm>
              <a:off x="33" y="-184"/>
              <a:ext cx="2680" cy="634"/>
              <a:chOff x="9763184" y="1562989"/>
              <a:chExt cx="2486690" cy="484881"/>
            </a:xfrm>
            <a:solidFill>
              <a:srgbClr val="D11019"/>
            </a:solidFill>
          </p:grpSpPr>
          <p:sp>
            <p:nvSpPr>
              <p:cNvPr id="66" name="Graphic 16"/>
              <p:cNvSpPr/>
              <p:nvPr/>
            </p:nvSpPr>
            <p:spPr>
              <a:xfrm>
                <a:off x="9763184" y="1566381"/>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7" name="Graphic 16"/>
              <p:cNvSpPr/>
              <p:nvPr/>
            </p:nvSpPr>
            <p:spPr>
              <a:xfrm>
                <a:off x="10338688" y="1566047"/>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68" name="Graphic 16"/>
              <p:cNvSpPr/>
              <p:nvPr/>
            </p:nvSpPr>
            <p:spPr>
              <a:xfrm>
                <a:off x="10914587" y="1563864"/>
                <a:ext cx="760980" cy="481489"/>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sp>
            <p:nvSpPr>
              <p:cNvPr id="70" name="Graphic 16"/>
              <p:cNvSpPr/>
              <p:nvPr/>
            </p:nvSpPr>
            <p:spPr>
              <a:xfrm>
                <a:off x="11488894" y="1562989"/>
                <a:ext cx="760980" cy="481490"/>
              </a:xfrm>
              <a:custGeom>
                <a:avLst/>
                <a:gdLst>
                  <a:gd name="connsiteX0" fmla="*/ 596942 w 1220618"/>
                  <a:gd name="connsiteY0" fmla="*/ 0 h 860996"/>
                  <a:gd name="connsiteX1" fmla="*/ 0 w 1220618"/>
                  <a:gd name="connsiteY1" fmla="*/ 860996 h 860996"/>
                  <a:gd name="connsiteX2" fmla="*/ 623677 w 1220618"/>
                  <a:gd name="connsiteY2" fmla="*/ 860996 h 860996"/>
                  <a:gd name="connsiteX3" fmla="*/ 1220619 w 1220618"/>
                  <a:gd name="connsiteY3" fmla="*/ 0 h 860996"/>
                </a:gdLst>
                <a:ahLst/>
                <a:cxnLst>
                  <a:cxn ang="0">
                    <a:pos x="connsiteX0" y="connsiteY0"/>
                  </a:cxn>
                  <a:cxn ang="0">
                    <a:pos x="connsiteX1" y="connsiteY1"/>
                  </a:cxn>
                  <a:cxn ang="0">
                    <a:pos x="connsiteX2" y="connsiteY2"/>
                  </a:cxn>
                  <a:cxn ang="0">
                    <a:pos x="connsiteX3" y="connsiteY3"/>
                  </a:cxn>
                </a:cxnLst>
                <a:rect l="l" t="t" r="r" b="b"/>
                <a:pathLst>
                  <a:path w="1220618" h="860996">
                    <a:moveTo>
                      <a:pt x="596942" y="0"/>
                    </a:moveTo>
                    <a:lnTo>
                      <a:pt x="0" y="860996"/>
                    </a:lnTo>
                    <a:lnTo>
                      <a:pt x="623677" y="860996"/>
                    </a:lnTo>
                    <a:lnTo>
                      <a:pt x="1220619" y="0"/>
                    </a:lnTo>
                    <a:close/>
                  </a:path>
                </a:pathLst>
              </a:custGeom>
              <a:solidFill>
                <a:srgbClr val="00B0F0"/>
              </a:solidFill>
              <a:ln w="12492" cap="rnd">
                <a:noFill/>
                <a:prstDash val="solid"/>
                <a:round/>
              </a:ln>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mn-ea"/>
                    <a:cs typeface="+mn-cs"/>
                  </a:defRPr>
                </a:lvl5pPr>
                <a:lvl6pPr marL="2286000" algn="l" defTabSz="914400" rtl="0" eaLnBrk="1" latinLnBrk="0" hangingPunct="1">
                  <a:defRPr kern="1200">
                    <a:solidFill>
                      <a:schemeClr val="tx1"/>
                    </a:solidFill>
                    <a:latin typeface="Calibri" panose="020F0502020204030204" charset="0"/>
                    <a:ea typeface="+mn-ea"/>
                    <a:cs typeface="+mn-cs"/>
                  </a:defRPr>
                </a:lvl6pPr>
                <a:lvl7pPr marL="2743200" algn="l" defTabSz="914400" rtl="0" eaLnBrk="1" latinLnBrk="0" hangingPunct="1">
                  <a:defRPr kern="1200">
                    <a:solidFill>
                      <a:schemeClr val="tx1"/>
                    </a:solidFill>
                    <a:latin typeface="Calibri" panose="020F0502020204030204" charset="0"/>
                    <a:ea typeface="+mn-ea"/>
                    <a:cs typeface="+mn-cs"/>
                  </a:defRPr>
                </a:lvl7pPr>
                <a:lvl8pPr marL="3200400" algn="l" defTabSz="914400" rtl="0" eaLnBrk="1" latinLnBrk="0" hangingPunct="1">
                  <a:defRPr kern="1200">
                    <a:solidFill>
                      <a:schemeClr val="tx1"/>
                    </a:solidFill>
                    <a:latin typeface="Calibri" panose="020F0502020204030204" charset="0"/>
                    <a:ea typeface="+mn-ea"/>
                    <a:cs typeface="+mn-cs"/>
                  </a:defRPr>
                </a:lvl8pPr>
                <a:lvl9pPr marL="3657600" algn="l" defTabSz="914400" rtl="0" eaLnBrk="1" latinLnBrk="0" hangingPunct="1">
                  <a:defRPr kern="1200">
                    <a:solidFill>
                      <a:schemeClr val="tx1"/>
                    </a:solidFill>
                    <a:latin typeface="Calibri" panose="020F0502020204030204" charset="0"/>
                    <a:ea typeface="+mn-ea"/>
                    <a:cs typeface="+mn-cs"/>
                  </a:defRPr>
                </a:lvl9pPr>
              </a:lstStyle>
              <a:p>
                <a:pPr eaLnBrk="1" fontAlgn="auto" hangingPunct="1">
                  <a:spcBef>
                    <a:spcPts val="0"/>
                  </a:spcBef>
                  <a:spcAft>
                    <a:spcPts val="0"/>
                  </a:spcAft>
                  <a:defRPr/>
                </a:pPr>
                <a:endParaRPr lang="en-ID">
                  <a:latin typeface="+mn-lt"/>
                  <a:cs typeface="字魂58号-创中黑" panose="00000500000000000000" pitchFamily="2" charset="-122"/>
                </a:endParaRPr>
              </a:p>
            </p:txBody>
          </p:sp>
        </p:grpSp>
        <p:sp>
          <p:nvSpPr>
            <p:cNvPr id="65" name="图形"/>
            <p:cNvSpPr txBox="1"/>
            <p:nvPr/>
          </p:nvSpPr>
          <p:spPr>
            <a:xfrm>
              <a:off x="1168" y="454"/>
              <a:ext cx="4843" cy="1016"/>
            </a:xfrm>
            <a:prstGeom prst="rect">
              <a:avLst/>
            </a:prstGeom>
            <a:noFill/>
          </p:spPr>
          <p:txBody>
            <a:bodyPr wrap="square" rtlCol="0">
              <a:spAutoFit/>
            </a:bodyPr>
            <a:lstStyle/>
            <a:p>
              <a:pPr indent="0" algn="dist">
                <a:buNone/>
              </a:pPr>
              <a:endParaRPr lang="zh-CN" altLang="en-US" sz="3600">
                <a:latin typeface="思源黑体 CN Bold" panose="020B0800000000000000" charset="-122"/>
                <a:ea typeface="思源黑体 CN Bold" panose="020B0800000000000000" charset="-122"/>
                <a:cs typeface="字魂58号-创中黑" panose="00000500000000000000" pitchFamily="2" charset="-122"/>
                <a:sym typeface="+mn-ea"/>
              </a:endParaRPr>
            </a:p>
          </p:txBody>
        </p:sp>
      </p:gr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transition advTm="2000">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14" name="矩形 13"/>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15" name="图片 14"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00B0F0"/>
        </a:solidFill>
        <a:effectLst/>
      </p:bgPr>
    </p:bg>
    <p:spTree>
      <p:nvGrpSpPr>
        <p:cNvPr id="1" name=""/>
        <p:cNvGrpSpPr/>
        <p:nvPr/>
      </p:nvGrpSpPr>
      <p:grpSpPr>
        <a:xfrm>
          <a:off x="0" y="0"/>
          <a:ext cx="0" cy="0"/>
          <a:chOff x="0" y="0"/>
          <a:chExt cx="0" cy="0"/>
        </a:xfrm>
      </p:grpSpPr>
      <p:sp>
        <p:nvSpPr>
          <p:cNvPr id="7" name="矩形 6"/>
          <p:cNvSpPr/>
          <p:nvPr userDrawn="1"/>
        </p:nvSpPr>
        <p:spPr>
          <a:xfrm>
            <a:off x="352425" y="409575"/>
            <a:ext cx="11487150" cy="6038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309245" y="6487795"/>
            <a:ext cx="1933575" cy="361950"/>
            <a:chOff x="567" y="10238"/>
            <a:chExt cx="3045" cy="570"/>
          </a:xfrm>
        </p:grpSpPr>
        <p:sp>
          <p:nvSpPr>
            <p:cNvPr id="2" name="矩形 1"/>
            <p:cNvSpPr/>
            <p:nvPr userDrawn="1">
              <p:custDataLst>
                <p:tags r:id="rId2"/>
              </p:custDataLst>
            </p:nvPr>
          </p:nvSpPr>
          <p:spPr>
            <a:xfrm>
              <a:off x="889" y="10262"/>
              <a:ext cx="2723"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400" b="1">
                  <a:solidFill>
                    <a:schemeClr val="bg1">
                      <a:lumMod val="85000"/>
                    </a:schemeClr>
                  </a:solidFill>
                  <a:sym typeface="+mn-ea"/>
                </a:rPr>
                <a:t>北方国际教育集团</a:t>
              </a:r>
              <a:endParaRPr lang="zh-CN" altLang="en-US" sz="1400" b="1">
                <a:solidFill>
                  <a:schemeClr val="bg1">
                    <a:lumMod val="85000"/>
                  </a:schemeClr>
                </a:solidFill>
              </a:endParaRPr>
            </a:p>
          </p:txBody>
        </p:sp>
        <p:pic>
          <p:nvPicPr>
            <p:cNvPr id="3" name="图片 2" descr="C:\Users\HH\Desktop\logo-常用4.pnglogo-常用4"/>
            <p:cNvPicPr>
              <a:picLocks noChangeAspect="1"/>
            </p:cNvPicPr>
            <p:nvPr userDrawn="1">
              <p:custDataLst>
                <p:tags r:id="rId3"/>
              </p:custDataLst>
            </p:nvPr>
          </p:nvPicPr>
          <p:blipFill>
            <a:blip r:embed="rId4"/>
            <a:srcRect/>
            <a:stretch>
              <a:fillRect/>
            </a:stretch>
          </p:blipFill>
          <p:spPr>
            <a:xfrm>
              <a:off x="567" y="10238"/>
              <a:ext cx="517" cy="57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C78EE9-6765-4F9F-89A9-FD0853CBA7CF}"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A5270F4-54C8-443E-A65F-800229E81C0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0.xml"/><Relationship Id="rId5" Type="http://schemas.openxmlformats.org/officeDocument/2006/relationships/image" Target="../media/image3.png"/><Relationship Id="rId4" Type="http://schemas.openxmlformats.org/officeDocument/2006/relationships/tags" Target="../tags/tag9.xml"/><Relationship Id="rId3" Type="http://schemas.openxmlformats.org/officeDocument/2006/relationships/image" Target="../media/image2.png"/><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154.xml"/><Relationship Id="rId3" Type="http://schemas.openxmlformats.org/officeDocument/2006/relationships/image" Target="../media/image6.png"/><Relationship Id="rId2" Type="http://schemas.openxmlformats.org/officeDocument/2006/relationships/tags" Target="../tags/tag153.xml"/><Relationship Id="rId1" Type="http://schemas.openxmlformats.org/officeDocument/2006/relationships/tags" Target="../tags/tag152.xml"/></Relationships>
</file>

<file path=ppt/slides/_rels/slide11.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image" Target="../media/image3.png"/><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image" Target="../media/image2.png"/><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0" Type="http://schemas.openxmlformats.org/officeDocument/2006/relationships/slideLayout" Target="../slideLayouts/slideLayout7.xml"/><Relationship Id="rId1" Type="http://schemas.openxmlformats.org/officeDocument/2006/relationships/tags" Target="../tags/tag15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tags" Target="../tags/tag13.xml"/><Relationship Id="rId4" Type="http://schemas.openxmlformats.org/officeDocument/2006/relationships/image" Target="../media/image6.png"/><Relationship Id="rId3" Type="http://schemas.openxmlformats.org/officeDocument/2006/relationships/tags" Target="../tags/tag12.xml"/><Relationship Id="rId2" Type="http://schemas.openxmlformats.org/officeDocument/2006/relationships/image" Target="../media/image5.jpeg"/><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3" Type="http://schemas.openxmlformats.org/officeDocument/2006/relationships/slideLayout" Target="../slideLayouts/slideLayout13.xml"/><Relationship Id="rId42" Type="http://schemas.openxmlformats.org/officeDocument/2006/relationships/tags" Target="../tags/tag55.xml"/><Relationship Id="rId41" Type="http://schemas.openxmlformats.org/officeDocument/2006/relationships/tags" Target="../tags/tag54.xml"/><Relationship Id="rId40" Type="http://schemas.openxmlformats.org/officeDocument/2006/relationships/tags" Target="../tags/tag53.xml"/><Relationship Id="rId4" Type="http://schemas.openxmlformats.org/officeDocument/2006/relationships/tags" Target="../tags/tag17.xml"/><Relationship Id="rId39" Type="http://schemas.openxmlformats.org/officeDocument/2006/relationships/tags" Target="../tags/tag52.xml"/><Relationship Id="rId38" Type="http://schemas.openxmlformats.org/officeDocument/2006/relationships/tags" Target="../tags/tag51.xml"/><Relationship Id="rId37" Type="http://schemas.openxmlformats.org/officeDocument/2006/relationships/tags" Target="../tags/tag50.xml"/><Relationship Id="rId36" Type="http://schemas.openxmlformats.org/officeDocument/2006/relationships/tags" Target="../tags/tag49.xml"/><Relationship Id="rId35" Type="http://schemas.openxmlformats.org/officeDocument/2006/relationships/tags" Target="../tags/tag48.xml"/><Relationship Id="rId34" Type="http://schemas.openxmlformats.org/officeDocument/2006/relationships/tags" Target="../tags/tag47.xml"/><Relationship Id="rId33" Type="http://schemas.openxmlformats.org/officeDocument/2006/relationships/tags" Target="../tags/tag46.xml"/><Relationship Id="rId32" Type="http://schemas.openxmlformats.org/officeDocument/2006/relationships/tags" Target="../tags/tag45.xml"/><Relationship Id="rId31" Type="http://schemas.openxmlformats.org/officeDocument/2006/relationships/tags" Target="../tags/tag44.xml"/><Relationship Id="rId30" Type="http://schemas.openxmlformats.org/officeDocument/2006/relationships/tags" Target="../tags/tag43.xml"/><Relationship Id="rId3" Type="http://schemas.openxmlformats.org/officeDocument/2006/relationships/tags" Target="../tags/tag16.xml"/><Relationship Id="rId29" Type="http://schemas.openxmlformats.org/officeDocument/2006/relationships/tags" Target="../tags/tag42.xml"/><Relationship Id="rId28" Type="http://schemas.openxmlformats.org/officeDocument/2006/relationships/tags" Target="../tags/tag41.xml"/><Relationship Id="rId27" Type="http://schemas.openxmlformats.org/officeDocument/2006/relationships/tags" Target="../tags/tag40.xml"/><Relationship Id="rId26" Type="http://schemas.openxmlformats.org/officeDocument/2006/relationships/tags" Target="../tags/tag39.xml"/><Relationship Id="rId25" Type="http://schemas.openxmlformats.org/officeDocument/2006/relationships/tags" Target="../tags/tag38.xml"/><Relationship Id="rId24" Type="http://schemas.openxmlformats.org/officeDocument/2006/relationships/tags" Target="../tags/tag37.xml"/><Relationship Id="rId23" Type="http://schemas.openxmlformats.org/officeDocument/2006/relationships/tags" Target="../tags/tag36.xml"/><Relationship Id="rId22" Type="http://schemas.openxmlformats.org/officeDocument/2006/relationships/tags" Target="../tags/tag35.xml"/><Relationship Id="rId21" Type="http://schemas.openxmlformats.org/officeDocument/2006/relationships/tags" Target="../tags/tag34.xml"/><Relationship Id="rId20" Type="http://schemas.openxmlformats.org/officeDocument/2006/relationships/tags" Target="../tags/tag33.xml"/><Relationship Id="rId2" Type="http://schemas.openxmlformats.org/officeDocument/2006/relationships/tags" Target="../tags/tag15.xml"/><Relationship Id="rId19" Type="http://schemas.openxmlformats.org/officeDocument/2006/relationships/tags" Target="../tags/tag32.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61.xml"/><Relationship Id="rId7" Type="http://schemas.openxmlformats.org/officeDocument/2006/relationships/image" Target="../media/image8.png"/><Relationship Id="rId68" Type="http://schemas.openxmlformats.org/officeDocument/2006/relationships/slideLayout" Target="../slideLayouts/slideLayout13.xml"/><Relationship Id="rId67" Type="http://schemas.openxmlformats.org/officeDocument/2006/relationships/tags" Target="../tags/tag119.xml"/><Relationship Id="rId66" Type="http://schemas.openxmlformats.org/officeDocument/2006/relationships/tags" Target="../tags/tag118.xml"/><Relationship Id="rId65" Type="http://schemas.openxmlformats.org/officeDocument/2006/relationships/tags" Target="../tags/tag117.xml"/><Relationship Id="rId64" Type="http://schemas.openxmlformats.org/officeDocument/2006/relationships/tags" Target="../tags/tag116.xml"/><Relationship Id="rId63" Type="http://schemas.openxmlformats.org/officeDocument/2006/relationships/tags" Target="../tags/tag115.xml"/><Relationship Id="rId62" Type="http://schemas.openxmlformats.org/officeDocument/2006/relationships/tags" Target="../tags/tag114.xml"/><Relationship Id="rId61" Type="http://schemas.openxmlformats.org/officeDocument/2006/relationships/tags" Target="../tags/tag113.xml"/><Relationship Id="rId60" Type="http://schemas.openxmlformats.org/officeDocument/2006/relationships/tags" Target="../tags/tag112.xml"/><Relationship Id="rId6" Type="http://schemas.openxmlformats.org/officeDocument/2006/relationships/tags" Target="../tags/tag60.xml"/><Relationship Id="rId59" Type="http://schemas.openxmlformats.org/officeDocument/2006/relationships/tags" Target="../tags/tag111.xml"/><Relationship Id="rId58" Type="http://schemas.openxmlformats.org/officeDocument/2006/relationships/tags" Target="../tags/tag110.xml"/><Relationship Id="rId57" Type="http://schemas.openxmlformats.org/officeDocument/2006/relationships/tags" Target="../tags/tag109.xml"/><Relationship Id="rId56" Type="http://schemas.openxmlformats.org/officeDocument/2006/relationships/tags" Target="../tags/tag108.xml"/><Relationship Id="rId55" Type="http://schemas.openxmlformats.org/officeDocument/2006/relationships/tags" Target="../tags/tag107.xml"/><Relationship Id="rId54" Type="http://schemas.openxmlformats.org/officeDocument/2006/relationships/tags" Target="../tags/tag106.xml"/><Relationship Id="rId53" Type="http://schemas.openxmlformats.org/officeDocument/2006/relationships/tags" Target="../tags/tag105.xml"/><Relationship Id="rId52" Type="http://schemas.openxmlformats.org/officeDocument/2006/relationships/tags" Target="../tags/tag104.xml"/><Relationship Id="rId51" Type="http://schemas.openxmlformats.org/officeDocument/2006/relationships/tags" Target="../tags/tag103.xml"/><Relationship Id="rId50" Type="http://schemas.openxmlformats.org/officeDocument/2006/relationships/tags" Target="../tags/tag102.xml"/><Relationship Id="rId5" Type="http://schemas.openxmlformats.org/officeDocument/2006/relationships/image" Target="../media/image7.png"/><Relationship Id="rId49" Type="http://schemas.openxmlformats.org/officeDocument/2006/relationships/tags" Target="../tags/tag101.xml"/><Relationship Id="rId48" Type="http://schemas.openxmlformats.org/officeDocument/2006/relationships/tags" Target="../tags/tag100.xml"/><Relationship Id="rId47" Type="http://schemas.openxmlformats.org/officeDocument/2006/relationships/tags" Target="../tags/tag99.xml"/><Relationship Id="rId46" Type="http://schemas.openxmlformats.org/officeDocument/2006/relationships/tags" Target="../tags/tag98.xml"/><Relationship Id="rId45" Type="http://schemas.openxmlformats.org/officeDocument/2006/relationships/tags" Target="../tags/tag97.xml"/><Relationship Id="rId44" Type="http://schemas.openxmlformats.org/officeDocument/2006/relationships/tags" Target="../tags/tag96.xml"/><Relationship Id="rId43" Type="http://schemas.openxmlformats.org/officeDocument/2006/relationships/tags" Target="../tags/tag95.xml"/><Relationship Id="rId42" Type="http://schemas.openxmlformats.org/officeDocument/2006/relationships/tags" Target="../tags/tag94.xml"/><Relationship Id="rId41" Type="http://schemas.openxmlformats.org/officeDocument/2006/relationships/tags" Target="../tags/tag93.xml"/><Relationship Id="rId40" Type="http://schemas.openxmlformats.org/officeDocument/2006/relationships/tags" Target="../tags/tag92.xml"/><Relationship Id="rId4" Type="http://schemas.openxmlformats.org/officeDocument/2006/relationships/tags" Target="../tags/tag59.xml"/><Relationship Id="rId39" Type="http://schemas.openxmlformats.org/officeDocument/2006/relationships/tags" Target="../tags/tag91.xml"/><Relationship Id="rId38" Type="http://schemas.openxmlformats.org/officeDocument/2006/relationships/tags" Target="../tags/tag90.xml"/><Relationship Id="rId37" Type="http://schemas.openxmlformats.org/officeDocument/2006/relationships/tags" Target="../tags/tag89.xml"/><Relationship Id="rId36" Type="http://schemas.openxmlformats.org/officeDocument/2006/relationships/tags" Target="../tags/tag88.xml"/><Relationship Id="rId35" Type="http://schemas.openxmlformats.org/officeDocument/2006/relationships/tags" Target="../tags/tag87.xml"/><Relationship Id="rId34" Type="http://schemas.openxmlformats.org/officeDocument/2006/relationships/tags" Target="../tags/tag86.xml"/><Relationship Id="rId33" Type="http://schemas.openxmlformats.org/officeDocument/2006/relationships/tags" Target="../tags/tag85.xml"/><Relationship Id="rId32" Type="http://schemas.openxmlformats.org/officeDocument/2006/relationships/tags" Target="../tags/tag84.xml"/><Relationship Id="rId31" Type="http://schemas.openxmlformats.org/officeDocument/2006/relationships/tags" Target="../tags/tag83.xml"/><Relationship Id="rId30" Type="http://schemas.openxmlformats.org/officeDocument/2006/relationships/tags" Target="../tags/tag82.xml"/><Relationship Id="rId3" Type="http://schemas.openxmlformats.org/officeDocument/2006/relationships/tags" Target="../tags/tag58.xml"/><Relationship Id="rId29" Type="http://schemas.openxmlformats.org/officeDocument/2006/relationships/tags" Target="../tags/tag81.xml"/><Relationship Id="rId28" Type="http://schemas.openxmlformats.org/officeDocument/2006/relationships/tags" Target="../tags/tag80.xml"/><Relationship Id="rId27" Type="http://schemas.openxmlformats.org/officeDocument/2006/relationships/tags" Target="../tags/tag79.xml"/><Relationship Id="rId26" Type="http://schemas.openxmlformats.org/officeDocument/2006/relationships/tags" Target="../tags/tag78.xml"/><Relationship Id="rId25" Type="http://schemas.openxmlformats.org/officeDocument/2006/relationships/tags" Target="../tags/tag77.xml"/><Relationship Id="rId24" Type="http://schemas.openxmlformats.org/officeDocument/2006/relationships/tags" Target="../tags/tag76.xml"/><Relationship Id="rId23" Type="http://schemas.openxmlformats.org/officeDocument/2006/relationships/tags" Target="../tags/tag75.xml"/><Relationship Id="rId22" Type="http://schemas.openxmlformats.org/officeDocument/2006/relationships/tags" Target="../tags/tag74.xml"/><Relationship Id="rId21" Type="http://schemas.openxmlformats.org/officeDocument/2006/relationships/tags" Target="../tags/tag73.xml"/><Relationship Id="rId20" Type="http://schemas.openxmlformats.org/officeDocument/2006/relationships/tags" Target="../tags/tag72.xml"/><Relationship Id="rId2" Type="http://schemas.openxmlformats.org/officeDocument/2006/relationships/tags" Target="../tags/tag57.xml"/><Relationship Id="rId19" Type="http://schemas.openxmlformats.org/officeDocument/2006/relationships/tags" Target="../tags/tag7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tags" Target="../tags/tag65.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1.xml"/><Relationship Id="rId1" Type="http://schemas.openxmlformats.org/officeDocument/2006/relationships/tags" Target="../tags/tag120.xml"/></Relationships>
</file>

<file path=ppt/slides/_rels/slide9.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1" Type="http://schemas.openxmlformats.org/officeDocument/2006/relationships/slideLayout" Target="../slideLayouts/slideLayout13.xml"/><Relationship Id="rId30" Type="http://schemas.openxmlformats.org/officeDocument/2006/relationships/tags" Target="../tags/tag151.xml"/><Relationship Id="rId3" Type="http://schemas.openxmlformats.org/officeDocument/2006/relationships/tags" Target="../tags/tag124.xml"/><Relationship Id="rId29" Type="http://schemas.openxmlformats.org/officeDocument/2006/relationships/tags" Target="../tags/tag150.xml"/><Relationship Id="rId28" Type="http://schemas.openxmlformats.org/officeDocument/2006/relationships/tags" Target="../tags/tag149.xml"/><Relationship Id="rId27" Type="http://schemas.openxmlformats.org/officeDocument/2006/relationships/tags" Target="../tags/tag148.xml"/><Relationship Id="rId26" Type="http://schemas.openxmlformats.org/officeDocument/2006/relationships/tags" Target="../tags/tag147.xml"/><Relationship Id="rId25" Type="http://schemas.openxmlformats.org/officeDocument/2006/relationships/tags" Target="../tags/tag146.xml"/><Relationship Id="rId24" Type="http://schemas.openxmlformats.org/officeDocument/2006/relationships/tags" Target="../tags/tag145.xml"/><Relationship Id="rId23" Type="http://schemas.openxmlformats.org/officeDocument/2006/relationships/tags" Target="../tags/tag144.xml"/><Relationship Id="rId22" Type="http://schemas.openxmlformats.org/officeDocument/2006/relationships/tags" Target="../tags/tag143.xml"/><Relationship Id="rId21" Type="http://schemas.openxmlformats.org/officeDocument/2006/relationships/tags" Target="../tags/tag142.xml"/><Relationship Id="rId20" Type="http://schemas.openxmlformats.org/officeDocument/2006/relationships/tags" Target="../tags/tag141.xml"/><Relationship Id="rId2" Type="http://schemas.openxmlformats.org/officeDocument/2006/relationships/tags" Target="../tags/tag123.xml"/><Relationship Id="rId19" Type="http://schemas.openxmlformats.org/officeDocument/2006/relationships/tags" Target="../tags/tag140.xml"/><Relationship Id="rId18" Type="http://schemas.openxmlformats.org/officeDocument/2006/relationships/tags" Target="../tags/tag139.xml"/><Relationship Id="rId17" Type="http://schemas.openxmlformats.org/officeDocument/2006/relationships/tags" Target="../tags/tag138.xml"/><Relationship Id="rId16" Type="http://schemas.openxmlformats.org/officeDocument/2006/relationships/tags" Target="../tags/tag137.xml"/><Relationship Id="rId15" Type="http://schemas.openxmlformats.org/officeDocument/2006/relationships/tags" Target="../tags/tag136.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tags" Target="../tags/tag1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custDataLst>
              <p:tags r:id="rId1"/>
            </p:custDataLst>
          </p:nvPr>
        </p:nvSpPr>
        <p:spPr>
          <a:xfrm>
            <a:off x="-37465"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18" name="文本框 17"/>
          <p:cNvSpPr txBox="1"/>
          <p:nvPr>
            <p:custDataLst>
              <p:tags r:id="rId2"/>
            </p:custDataLst>
          </p:nvPr>
        </p:nvSpPr>
        <p:spPr>
          <a:xfrm>
            <a:off x="533400" y="3175978"/>
            <a:ext cx="8242300" cy="768350"/>
          </a:xfrm>
          <a:prstGeom prst="rect">
            <a:avLst/>
          </a:prstGeom>
          <a:noFill/>
        </p:spPr>
        <p:txBody>
          <a:bodyPr wrap="square" rtlCol="0">
            <a:spAutoFit/>
          </a:bodyPr>
          <a:lstStyle/>
          <a:p>
            <a:pPr lvl="0" algn="dist">
              <a:defRPr/>
            </a:pPr>
            <a:r>
              <a:rPr lang="zh-CN" altLang="en-US" sz="4400" spc="-150">
                <a:latin typeface="微软雅黑" panose="020B0503020204020204" charset="-122"/>
                <a:ea typeface="微软雅黑" panose="020B0503020204020204" charset="-122"/>
                <a:cs typeface="思源宋体 SemiBold" panose="02020600000000000000" charset="-122"/>
                <a:sym typeface="微软雅黑" panose="020B0503020204020204" charset="-122"/>
              </a:rPr>
              <a:t>霍尔式加速踏板位置传感器检修</a:t>
            </a:r>
            <a:endParaRPr lang="zh-CN" altLang="en-US" sz="4400" spc="-15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pic>
        <p:nvPicPr>
          <p:cNvPr id="3" name="图片 2" descr="C:\Users\HH\Desktop\PPT\素材\千库网_网课直播教学矢量图_元素编号12813820(1).png千库网_网课直播教学矢量图_元素编号12813820(1)"/>
          <p:cNvPicPr>
            <a:picLocks noChangeAspect="1"/>
          </p:cNvPicPr>
          <p:nvPr/>
        </p:nvPicPr>
        <p:blipFill>
          <a:blip r:embed="rId3"/>
          <a:srcRect/>
          <a:stretch>
            <a:fillRect/>
          </a:stretch>
        </p:blipFill>
        <p:spPr>
          <a:xfrm>
            <a:off x="8145780" y="2218690"/>
            <a:ext cx="4050665" cy="4050030"/>
          </a:xfrm>
          <a:prstGeom prst="rect">
            <a:avLst/>
          </a:prstGeom>
        </p:spPr>
      </p:pic>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nvSpPr>
        <p:spPr>
          <a:xfrm>
            <a:off x="781685" y="2027555"/>
            <a:ext cx="7025640" cy="645160"/>
          </a:xfrm>
          <a:prstGeom prst="rect">
            <a:avLst/>
          </a:prstGeom>
          <a:noFill/>
        </p:spPr>
        <p:txBody>
          <a:bodyPr wrap="square" rtlCol="0">
            <a:spAutoFit/>
          </a:bodyPr>
          <a:lstStyle/>
          <a:p>
            <a:r>
              <a:rPr sz="3600" dirty="0">
                <a:latin typeface="微软雅黑" panose="020B0503020204020204" charset="-122"/>
                <a:ea typeface="微软雅黑" panose="020B0503020204020204" charset="-122"/>
                <a:sym typeface="微软雅黑" panose="020B0503020204020204" charset="-122"/>
              </a:rPr>
              <a:t>霍尔式加速踏板位置传感器检修</a:t>
            </a:r>
            <a:endParaRPr sz="3600" dirty="0">
              <a:latin typeface="微软雅黑" panose="020B0503020204020204" charset="-122"/>
              <a:ea typeface="微软雅黑" panose="020B0503020204020204" charset="-122"/>
              <a:sym typeface="微软雅黑" panose="020B0503020204020204" charset="-122"/>
            </a:endParaRPr>
          </a:p>
        </p:txBody>
      </p:sp>
      <p:sp>
        <p:nvSpPr>
          <p:cNvPr id="29" name="文本框 28"/>
          <p:cNvSpPr txBox="1"/>
          <p:nvPr/>
        </p:nvSpPr>
        <p:spPr>
          <a:xfrm>
            <a:off x="596900" y="4686300"/>
            <a:ext cx="3620770" cy="368300"/>
          </a:xfrm>
          <a:prstGeom prst="rect">
            <a:avLst/>
          </a:prstGeom>
          <a:noFill/>
        </p:spPr>
        <p:txBody>
          <a:bodyPr wrap="square" rtlCol="0">
            <a:spAutoFit/>
          </a:bodyPr>
          <a:lstStyle/>
          <a:p>
            <a:pPr lvl="0" algn="dist">
              <a:buClrTx/>
              <a:buSzTx/>
              <a:buFontTx/>
              <a:defRPr/>
            </a:pPr>
            <a:r>
              <a:rPr lang="zh-CN" altLang="en-US">
                <a:latin typeface="微软雅黑" panose="020B0503020204020204" charset="-122"/>
                <a:ea typeface="微软雅黑" panose="020B0503020204020204" charset="-122"/>
                <a:sym typeface="微软雅黑" panose="020B0503020204020204" charset="-122"/>
              </a:rPr>
              <a:t>故障检修</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09995"/>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4" name="矩形 3"/>
          <p:cNvSpPr/>
          <p:nvPr userDrawn="1">
            <p:custDataLst>
              <p:tags r:id="rId4"/>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7" name="图片 6" descr="logo-常用1"/>
          <p:cNvPicPr>
            <a:picLocks noChangeAspect="1"/>
          </p:cNvPicPr>
          <p:nvPr/>
        </p:nvPicPr>
        <p:blipFill>
          <a:blip r:embed="rId5"/>
          <a:stretch>
            <a:fillRect/>
          </a:stretch>
        </p:blipFill>
        <p:spPr>
          <a:xfrm>
            <a:off x="9500870" y="137795"/>
            <a:ext cx="532130" cy="586105"/>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图形"/>
          <p:cNvSpPr txBox="1"/>
          <p:nvPr userDrawn="1">
            <p:custDataLst>
              <p:tags r:id="rId1"/>
            </p:custDataLst>
          </p:nvPr>
        </p:nvSpPr>
        <p:spPr>
          <a:xfrm>
            <a:off x="1977390" y="189230"/>
            <a:ext cx="5777865" cy="583565"/>
          </a:xfrm>
          <a:prstGeom prst="rect">
            <a:avLst/>
          </a:prstGeom>
          <a:noFill/>
        </p:spPr>
        <p:txBody>
          <a:bodyPr wrap="square" rtlCol="0" anchor="t">
            <a:spAutoFit/>
          </a:bodyPr>
          <a:p>
            <a:pPr lvl="0" algn="l">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诊断流程</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nvSpPr>
        <p:spPr>
          <a:xfrm>
            <a:off x="445770" y="1242695"/>
            <a:ext cx="6229985" cy="4523105"/>
          </a:xfrm>
          <a:prstGeom prst="rect">
            <a:avLst/>
          </a:prstGeom>
          <a:noFill/>
        </p:spPr>
        <p:txBody>
          <a:bodyPr wrap="square" rtlCol="0">
            <a:spAutoFit/>
          </a:bodyPr>
          <a:p>
            <a:r>
              <a:rPr lang="en-US" altLang="zh-CN"/>
              <a:t>1</a:t>
            </a:r>
            <a:r>
              <a:rPr lang="zh-CN" altLang="en-US"/>
              <a:t>、确保低压电瓶电压正常</a:t>
            </a:r>
            <a:endParaRPr lang="zh-CN" altLang="en-US"/>
          </a:p>
          <a:p>
            <a:endParaRPr lang="zh-CN" altLang="en-US"/>
          </a:p>
          <a:p>
            <a:r>
              <a:rPr lang="en-US" altLang="zh-CN"/>
              <a:t>2</a:t>
            </a:r>
            <a:r>
              <a:rPr lang="zh-CN" altLang="en-US"/>
              <a:t>、</a:t>
            </a:r>
            <a:r>
              <a:rPr lang="zh-CN"/>
              <a:t>测量传感器</a:t>
            </a:r>
            <a:r>
              <a:rPr lang="en-US" altLang="zh-CN"/>
              <a:t>1</a:t>
            </a:r>
            <a:r>
              <a:rPr lang="zh-CN" altLang="en-US"/>
              <a:t>号和</a:t>
            </a:r>
            <a:r>
              <a:rPr lang="en-US" altLang="zh-CN"/>
              <a:t>2</a:t>
            </a:r>
            <a:r>
              <a:rPr lang="zh-CN" altLang="en-US"/>
              <a:t>号针脚与整车控制器的</a:t>
            </a:r>
            <a:r>
              <a:rPr lang="en-US" altLang="zh-CN"/>
              <a:t>F3</a:t>
            </a:r>
            <a:r>
              <a:rPr lang="zh-CN" altLang="en-US"/>
              <a:t>和</a:t>
            </a:r>
            <a:r>
              <a:rPr lang="en-US" altLang="zh-CN"/>
              <a:t>E3</a:t>
            </a:r>
            <a:r>
              <a:rPr lang="zh-CN" altLang="en-US"/>
              <a:t>号针脚，电源是否正常。</a:t>
            </a:r>
            <a:endParaRPr lang="zh-CN" altLang="en-US"/>
          </a:p>
          <a:p>
            <a:r>
              <a:rPr lang="zh-CN" altLang="en-US"/>
              <a:t>传感器测没电，整车控制器侧有电证明线路故障，如整车控制器侧也没电，则证明整车控制器故障。</a:t>
            </a:r>
            <a:endParaRPr lang="zh-CN" altLang="en-US"/>
          </a:p>
          <a:p>
            <a:endParaRPr lang="zh-CN" altLang="en-US"/>
          </a:p>
          <a:p>
            <a:r>
              <a:rPr lang="en-US" altLang="zh-CN"/>
              <a:t>3</a:t>
            </a:r>
            <a:r>
              <a:rPr lang="zh-CN" altLang="en-US"/>
              <a:t>、</a:t>
            </a:r>
            <a:r>
              <a:rPr lang="zh-CN">
                <a:sym typeface="+mn-ea"/>
              </a:rPr>
              <a:t>检测传感器搭铁是否正常</a:t>
            </a:r>
            <a:endParaRPr lang="zh-CN">
              <a:sym typeface="+mn-ea"/>
            </a:endParaRPr>
          </a:p>
          <a:p>
            <a:r>
              <a:rPr lang="zh-CN">
                <a:sym typeface="+mn-ea"/>
              </a:rPr>
              <a:t>阻值应小于</a:t>
            </a:r>
            <a:r>
              <a:rPr lang="en-US" altLang="zh-CN">
                <a:sym typeface="+mn-ea"/>
              </a:rPr>
              <a:t>1</a:t>
            </a:r>
            <a:r>
              <a:rPr lang="zh-CN" altLang="en-US">
                <a:sym typeface="+mn-ea"/>
              </a:rPr>
              <a:t>欧姆，如阻值过大，证明线路虚接，阻值无穷大证明线路断路。</a:t>
            </a:r>
            <a:endParaRPr lang="zh-CN" altLang="en-US"/>
          </a:p>
          <a:p>
            <a:endParaRPr lang="zh-CN" altLang="en-US">
              <a:sym typeface="+mn-ea"/>
            </a:endParaRPr>
          </a:p>
          <a:p>
            <a:r>
              <a:rPr lang="en-US" altLang="zh-CN">
                <a:sym typeface="+mn-ea"/>
              </a:rPr>
              <a:t>4</a:t>
            </a:r>
            <a:r>
              <a:rPr lang="zh-CN" altLang="en-US">
                <a:sym typeface="+mn-ea"/>
              </a:rPr>
              <a:t>、检查传感器信号是否正常</a:t>
            </a:r>
            <a:endParaRPr lang="zh-CN" altLang="en-US">
              <a:sym typeface="+mn-ea"/>
            </a:endParaRPr>
          </a:p>
          <a:p>
            <a:r>
              <a:rPr lang="zh-CN" altLang="en-US">
                <a:sym typeface="+mn-ea"/>
              </a:rPr>
              <a:t>随着踏板被踩下，信号电压应该平稳上升，如果信号有中断的现象证明传感器故障，另外两个信号电压应成倍数关系。</a:t>
            </a:r>
            <a:endParaRPr lang="zh-CN" altLang="en-US">
              <a:sym typeface="+mn-ea"/>
            </a:endParaRPr>
          </a:p>
          <a:p>
            <a:endParaRPr lang="zh-CN" altLang="en-US">
              <a:sym typeface="+mn-ea"/>
            </a:endParaRPr>
          </a:p>
          <a:p>
            <a:r>
              <a:rPr lang="zh-CN">
                <a:solidFill>
                  <a:srgbClr val="FF0000"/>
                </a:solidFill>
                <a:sym typeface="+mn-ea"/>
              </a:rPr>
              <a:t>注：如传感器损坏需和加速踏板整体进行更换</a:t>
            </a:r>
            <a:endParaRPr lang="zh-CN">
              <a:solidFill>
                <a:srgbClr val="FF0000"/>
              </a:solidFill>
              <a:sym typeface="+mn-ea"/>
            </a:endParaRPr>
          </a:p>
        </p:txBody>
      </p:sp>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414135" y="1035050"/>
            <a:ext cx="5777865" cy="577786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6" name="矩形 15"/>
          <p:cNvSpPr/>
          <p:nvPr/>
        </p:nvSpPr>
        <p:spPr>
          <a:xfrm>
            <a:off x="4445" y="800100"/>
            <a:ext cx="12192000" cy="52578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sym typeface="微软雅黑" panose="020B0503020204020204" charset="-122"/>
            </a:endParaRPr>
          </a:p>
        </p:txBody>
      </p:sp>
      <p:sp>
        <p:nvSpPr>
          <p:cNvPr id="28" name="矩形 27"/>
          <p:cNvSpPr/>
          <p:nvPr/>
        </p:nvSpPr>
        <p:spPr>
          <a:xfrm>
            <a:off x="4064000" y="2044702"/>
            <a:ext cx="3558382" cy="6486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spc="3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grpSp>
        <p:nvGrpSpPr>
          <p:cNvPr id="23" name="组合 22"/>
          <p:cNvGrpSpPr/>
          <p:nvPr/>
        </p:nvGrpSpPr>
        <p:grpSpPr>
          <a:xfrm>
            <a:off x="723900" y="4064000"/>
            <a:ext cx="7200900" cy="139700"/>
            <a:chOff x="723900" y="4432300"/>
            <a:chExt cx="7937500" cy="114300"/>
          </a:xfrm>
        </p:grpSpPr>
        <p:cxnSp>
          <p:nvCxnSpPr>
            <p:cNvPr id="20" name="直接连接符 19"/>
            <p:cNvCxnSpPr/>
            <p:nvPr/>
          </p:nvCxnSpPr>
          <p:spPr>
            <a:xfrm>
              <a:off x="723900" y="4432300"/>
              <a:ext cx="793750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23900" y="4546600"/>
              <a:ext cx="3281793"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661284" y="283029"/>
            <a:ext cx="4927600" cy="304800"/>
            <a:chOff x="685800" y="635000"/>
            <a:chExt cx="4927600" cy="304800"/>
          </a:xfrm>
        </p:grpSpPr>
        <p:sp>
          <p:nvSpPr>
            <p:cNvPr id="31" name="箭头: V 形 30"/>
            <p:cNvSpPr/>
            <p:nvPr/>
          </p:nvSpPr>
          <p:spPr>
            <a:xfrm>
              <a:off x="5308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2" name="箭头: V 形 31"/>
            <p:cNvSpPr/>
            <p:nvPr/>
          </p:nvSpPr>
          <p:spPr>
            <a:xfrm>
              <a:off x="4953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3" name="箭头: V 形 32"/>
            <p:cNvSpPr/>
            <p:nvPr/>
          </p:nvSpPr>
          <p:spPr>
            <a:xfrm>
              <a:off x="4597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4" name="箭头: V 形 33"/>
            <p:cNvSpPr/>
            <p:nvPr/>
          </p:nvSpPr>
          <p:spPr>
            <a:xfrm>
              <a:off x="4241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5" name="箭头: V 形 34"/>
            <p:cNvSpPr/>
            <p:nvPr/>
          </p:nvSpPr>
          <p:spPr>
            <a:xfrm>
              <a:off x="3886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6" name="箭头: V 形 35"/>
            <p:cNvSpPr/>
            <p:nvPr/>
          </p:nvSpPr>
          <p:spPr>
            <a:xfrm>
              <a:off x="3530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7" name="箭头: V 形 36"/>
            <p:cNvSpPr/>
            <p:nvPr/>
          </p:nvSpPr>
          <p:spPr>
            <a:xfrm>
              <a:off x="3175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8" name="箭头: V 形 37"/>
            <p:cNvSpPr/>
            <p:nvPr/>
          </p:nvSpPr>
          <p:spPr>
            <a:xfrm>
              <a:off x="2819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39" name="箭头: V 形 38"/>
            <p:cNvSpPr/>
            <p:nvPr/>
          </p:nvSpPr>
          <p:spPr>
            <a:xfrm>
              <a:off x="2463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0" name="箭头: V 形 39"/>
            <p:cNvSpPr/>
            <p:nvPr/>
          </p:nvSpPr>
          <p:spPr>
            <a:xfrm>
              <a:off x="21082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1" name="箭头: V 形 40"/>
            <p:cNvSpPr/>
            <p:nvPr/>
          </p:nvSpPr>
          <p:spPr>
            <a:xfrm>
              <a:off x="17526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2" name="箭头: V 形 41"/>
            <p:cNvSpPr/>
            <p:nvPr/>
          </p:nvSpPr>
          <p:spPr>
            <a:xfrm>
              <a:off x="13970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3" name="箭头: V 形 42"/>
            <p:cNvSpPr/>
            <p:nvPr/>
          </p:nvSpPr>
          <p:spPr>
            <a:xfrm>
              <a:off x="10414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4" name="箭头: V 形 43"/>
            <p:cNvSpPr/>
            <p:nvPr/>
          </p:nvSpPr>
          <p:spPr>
            <a:xfrm>
              <a:off x="685800" y="635000"/>
              <a:ext cx="304800" cy="304800"/>
            </a:xfrm>
            <a:prstGeom prst="chevron">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grpSp>
        <p:nvGrpSpPr>
          <p:cNvPr id="63" name="组合 62"/>
          <p:cNvGrpSpPr/>
          <p:nvPr/>
        </p:nvGrpSpPr>
        <p:grpSpPr>
          <a:xfrm>
            <a:off x="8470900" y="6318250"/>
            <a:ext cx="3505200" cy="304800"/>
            <a:chOff x="8470900" y="6261100"/>
            <a:chExt cx="3505200" cy="304800"/>
          </a:xfrm>
        </p:grpSpPr>
        <p:sp>
          <p:nvSpPr>
            <p:cNvPr id="48" name="箭头: V 形 47"/>
            <p:cNvSpPr/>
            <p:nvPr/>
          </p:nvSpPr>
          <p:spPr>
            <a:xfrm flipH="1">
              <a:off x="8470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49" name="箭头: V 形 48"/>
            <p:cNvSpPr/>
            <p:nvPr/>
          </p:nvSpPr>
          <p:spPr>
            <a:xfrm flipH="1">
              <a:off x="8826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 name="箭头: V 形 49"/>
            <p:cNvSpPr/>
            <p:nvPr/>
          </p:nvSpPr>
          <p:spPr>
            <a:xfrm flipH="1">
              <a:off x="9182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1" name="箭头: V 形 50"/>
            <p:cNvSpPr/>
            <p:nvPr/>
          </p:nvSpPr>
          <p:spPr>
            <a:xfrm flipH="1">
              <a:off x="9537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2" name="箭头: V 形 51"/>
            <p:cNvSpPr/>
            <p:nvPr/>
          </p:nvSpPr>
          <p:spPr>
            <a:xfrm flipH="1">
              <a:off x="9893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3" name="箭头: V 形 52"/>
            <p:cNvSpPr/>
            <p:nvPr/>
          </p:nvSpPr>
          <p:spPr>
            <a:xfrm flipH="1">
              <a:off x="102489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4" name="箭头: V 形 53"/>
            <p:cNvSpPr/>
            <p:nvPr/>
          </p:nvSpPr>
          <p:spPr>
            <a:xfrm flipH="1">
              <a:off x="106045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5" name="箭头: V 形 54"/>
            <p:cNvSpPr/>
            <p:nvPr/>
          </p:nvSpPr>
          <p:spPr>
            <a:xfrm flipH="1">
              <a:off x="109601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6" name="箭头: V 形 55"/>
            <p:cNvSpPr/>
            <p:nvPr/>
          </p:nvSpPr>
          <p:spPr>
            <a:xfrm flipH="1">
              <a:off x="113157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7" name="箭头: V 形 56"/>
            <p:cNvSpPr/>
            <p:nvPr/>
          </p:nvSpPr>
          <p:spPr>
            <a:xfrm flipH="1">
              <a:off x="11671300" y="6261100"/>
              <a:ext cx="304800" cy="304800"/>
            </a:xfrm>
            <a:prstGeom prst="chevron">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charset="-122"/>
                <a:ea typeface="微软雅黑" panose="020B0503020204020204" charset="-122"/>
                <a:sym typeface="微软雅黑" panose="020B0503020204020204" charset="-122"/>
              </a:endParaRPr>
            </a:p>
          </p:txBody>
        </p:sp>
      </p:grpSp>
      <p:sp>
        <p:nvSpPr>
          <p:cNvPr id="2" name="文本框 1"/>
          <p:cNvSpPr txBox="1"/>
          <p:nvPr>
            <p:custDataLst>
              <p:tags r:id="rId1"/>
            </p:custDataLst>
          </p:nvPr>
        </p:nvSpPr>
        <p:spPr>
          <a:xfrm>
            <a:off x="533400" y="2757170"/>
            <a:ext cx="5220335" cy="1322070"/>
          </a:xfrm>
          <a:prstGeom prst="rect">
            <a:avLst/>
          </a:prstGeom>
          <a:noFill/>
        </p:spPr>
        <p:txBody>
          <a:bodyPr wrap="square" rtlCol="0">
            <a:spAutoFit/>
          </a:bodyPr>
          <a:p>
            <a:pPr lvl="0" algn="dist">
              <a:defRPr/>
            </a:pPr>
            <a:r>
              <a:rPr lang="zh-CN" altLang="en-US" sz="8000" spc="-150">
                <a:solidFill>
                  <a:srgbClr val="00B0F0"/>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谢谢</a:t>
            </a:r>
            <a:r>
              <a:rPr lang="zh-CN" altLang="en-US" sz="8000" spc="-15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rPr>
              <a:t>观看！</a:t>
            </a:r>
            <a:endParaRPr lang="zh-CN" altLang="en-US" sz="8000" spc="-150" dirty="0">
              <a:solidFill>
                <a:schemeClr val="tx1">
                  <a:lumMod val="85000"/>
                  <a:lumOff val="15000"/>
                </a:schemeClr>
              </a:solidFill>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 name="文本框 2"/>
          <p:cNvSpPr txBox="1"/>
          <p:nvPr>
            <p:custDataLst>
              <p:tags r:id="rId2"/>
            </p:custDataLst>
          </p:nvPr>
        </p:nvSpPr>
        <p:spPr>
          <a:xfrm>
            <a:off x="619760" y="1989455"/>
            <a:ext cx="8137525" cy="768350"/>
          </a:xfrm>
          <a:prstGeom prst="rect">
            <a:avLst/>
          </a:prstGeom>
          <a:noFill/>
        </p:spPr>
        <p:txBody>
          <a:bodyPr wrap="square" rtlCol="0">
            <a:spAutoFit/>
          </a:bodyPr>
          <a:p>
            <a:r>
              <a:rPr lang="zh-CN" sz="4400" dirty="0">
                <a:latin typeface="微软雅黑" panose="020B0503020204020204" charset="-122"/>
                <a:ea typeface="微软雅黑" panose="020B0503020204020204" charset="-122"/>
                <a:sym typeface="微软雅黑" panose="020B0503020204020204" charset="-122"/>
              </a:rPr>
              <a:t>霍尔</a:t>
            </a:r>
            <a:r>
              <a:rPr sz="4400" dirty="0">
                <a:latin typeface="微软雅黑" panose="020B0503020204020204" charset="-122"/>
                <a:ea typeface="微软雅黑" panose="020B0503020204020204" charset="-122"/>
                <a:sym typeface="微软雅黑" panose="020B0503020204020204" charset="-122"/>
              </a:rPr>
              <a:t>式加速踏板位置传感器检修</a:t>
            </a:r>
            <a:endParaRPr lang="zh-CN" sz="4400"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5" name="文本框 4"/>
          <p:cNvSpPr txBox="1"/>
          <p:nvPr>
            <p:custDataLst>
              <p:tags r:id="rId3"/>
            </p:custDataLst>
          </p:nvPr>
        </p:nvSpPr>
        <p:spPr>
          <a:xfrm>
            <a:off x="596900" y="4686300"/>
            <a:ext cx="3620770" cy="368300"/>
          </a:xfrm>
          <a:prstGeom prst="rect">
            <a:avLst/>
          </a:prstGeom>
          <a:noFill/>
        </p:spPr>
        <p:txBody>
          <a:bodyPr wrap="square" rtlCol="0">
            <a:spAutoFit/>
          </a:bodyPr>
          <a:p>
            <a:pPr lvl="0" algn="dist">
              <a:buClrTx/>
              <a:buSzTx/>
              <a:buFontTx/>
              <a:defRPr/>
            </a:pPr>
            <a:r>
              <a:rPr lang="zh-CN" dirty="0">
                <a:latin typeface="微软雅黑" panose="020B0503020204020204" charset="-122"/>
                <a:ea typeface="微软雅黑" panose="020B0503020204020204" charset="-122"/>
                <a:sym typeface="微软雅黑" panose="020B0503020204020204" charset="-122"/>
              </a:rPr>
              <a:t>霍尔</a:t>
            </a:r>
            <a:r>
              <a:rPr dirty="0">
                <a:latin typeface="微软雅黑" panose="020B0503020204020204" charset="-122"/>
                <a:ea typeface="微软雅黑" panose="020B0503020204020204" charset="-122"/>
                <a:sym typeface="微软雅黑" panose="020B0503020204020204" charset="-122"/>
              </a:rPr>
              <a:t>式加速踏板位置传感器检修</a:t>
            </a:r>
            <a:endParaRPr lang="zh-CN" altLang="en-US" spc="-150" dirty="0">
              <a:solidFill>
                <a:schemeClr val="tx1"/>
              </a:solidFill>
              <a:latin typeface="微软雅黑" panose="020B0503020204020204" charset="-122"/>
              <a:ea typeface="微软雅黑" panose="020B0503020204020204" charset="-122"/>
              <a:cs typeface="+mn-ea"/>
              <a:sym typeface="微软雅黑" panose="020B0503020204020204" charset="-122"/>
            </a:endParaRPr>
          </a:p>
        </p:txBody>
      </p:sp>
      <p:pic>
        <p:nvPicPr>
          <p:cNvPr id="7" name="图片 6" descr="C:\Users\HH\Desktop\PPT\素材\千库网_网课直播教学矢量图_元素编号12813820(1).png千库网_网课直播教学矢量图_元素编号12813820(1)"/>
          <p:cNvPicPr>
            <a:picLocks noChangeAspect="1"/>
          </p:cNvPicPr>
          <p:nvPr>
            <p:custDataLst>
              <p:tags r:id="rId4"/>
            </p:custDataLst>
          </p:nvPr>
        </p:nvPicPr>
        <p:blipFill>
          <a:blip r:embed="rId5"/>
          <a:srcRect/>
          <a:stretch>
            <a:fillRect/>
          </a:stretch>
        </p:blipFill>
        <p:spPr>
          <a:xfrm>
            <a:off x="8145780" y="2218690"/>
            <a:ext cx="4050665" cy="4050030"/>
          </a:xfrm>
          <a:prstGeom prst="rect">
            <a:avLst/>
          </a:prstGeom>
        </p:spPr>
      </p:pic>
      <p:sp>
        <p:nvSpPr>
          <p:cNvPr id="10" name="矩形 9"/>
          <p:cNvSpPr/>
          <p:nvPr userDrawn="1">
            <p:custDataLst>
              <p:tags r:id="rId6"/>
            </p:custDataLst>
          </p:nvPr>
        </p:nvSpPr>
        <p:spPr>
          <a:xfrm>
            <a:off x="9830435" y="2349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rPr>
              <a:t>北方国际教育集团</a:t>
            </a:r>
            <a:endParaRPr lang="zh-CN" altLang="en-US" sz="1800" b="1" i="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charset="-122"/>
            </a:endParaRPr>
          </a:p>
        </p:txBody>
      </p:sp>
      <p:pic>
        <p:nvPicPr>
          <p:cNvPr id="11" name="图片 10" descr="logo-常用1"/>
          <p:cNvPicPr>
            <a:picLocks noChangeAspect="1"/>
          </p:cNvPicPr>
          <p:nvPr>
            <p:custDataLst>
              <p:tags r:id="rId7"/>
            </p:custDataLst>
          </p:nvPr>
        </p:nvPicPr>
        <p:blipFill>
          <a:blip r:embed="rId8"/>
          <a:stretch>
            <a:fillRect/>
          </a:stretch>
        </p:blipFill>
        <p:spPr>
          <a:xfrm>
            <a:off x="9500870" y="137795"/>
            <a:ext cx="532130" cy="586105"/>
          </a:xfrm>
          <a:prstGeom prst="rect">
            <a:avLst/>
          </a:prstGeom>
        </p:spPr>
      </p:pic>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685227" y="706285"/>
            <a:ext cx="2821546" cy="1446550"/>
          </a:xfrm>
          <a:prstGeom prst="rect">
            <a:avLst/>
          </a:prstGeom>
          <a:noFill/>
        </p:spPr>
        <p:txBody>
          <a:bodyPr wrap="square">
            <a:spAutoFit/>
          </a:bodyPr>
          <a:lstStyle/>
          <a:p>
            <a:pPr algn="ctr"/>
            <a:r>
              <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rPr>
              <a:t>目录</a:t>
            </a:r>
            <a:endParaRPr lang="zh-CN" altLang="en-US" sz="8800" b="1" dirty="0">
              <a:ln w="0">
                <a:solidFill>
                  <a:schemeClr val="bg1"/>
                </a:solidFill>
              </a:ln>
              <a:solidFill>
                <a:srgbClr val="00B0F0"/>
              </a:solidFill>
              <a:effectLst>
                <a:outerShdw blurRad="63500" dist="38100" dir="5400000" algn="t" rotWithShape="0">
                  <a:schemeClr val="tx1">
                    <a:lumMod val="85000"/>
                    <a:lumOff val="15000"/>
                    <a:alpha val="41000"/>
                  </a:schemeClr>
                </a:outerShdw>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nvGrpSpPr>
        <p:grpSpPr>
          <a:xfrm>
            <a:off x="1555966" y="2556019"/>
            <a:ext cx="4540034" cy="640080"/>
            <a:chOff x="1004643" y="2775094"/>
            <a:chExt cx="4540034" cy="640080"/>
          </a:xfrm>
        </p:grpSpPr>
        <p:sp>
          <p:nvSpPr>
            <p:cNvPr id="3" name="文本框 2"/>
            <p:cNvSpPr txBox="1"/>
            <p:nvPr/>
          </p:nvSpPr>
          <p:spPr>
            <a:xfrm>
              <a:off x="1843369" y="2833524"/>
              <a:ext cx="3701308" cy="521970"/>
            </a:xfrm>
            <a:prstGeom prst="rect">
              <a:avLst/>
            </a:prstGeom>
            <a:noFill/>
          </p:spPr>
          <p:txBody>
            <a:bodyPr wrap="square">
              <a:spAutoFit/>
            </a:bodyPr>
            <a:lstStyle/>
            <a:p>
              <a:r>
                <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对话气泡: 矩形 3"/>
            <p:cNvSpPr/>
            <p:nvPr/>
          </p:nvSpPr>
          <p:spPr>
            <a:xfrm>
              <a:off x="100464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微软雅黑" panose="020B0503020204020204" charset="-122"/>
                  <a:ea typeface="微软雅黑" panose="020B0503020204020204" charset="-122"/>
                  <a:sym typeface="微软雅黑" panose="020B0503020204020204" charset="-122"/>
                </a:rPr>
                <a:t>01</a:t>
              </a:r>
              <a:endParaRPr lang="zh-CN" altLang="en-US" sz="3200" dirty="0">
                <a:latin typeface="微软雅黑" panose="020B0503020204020204" charset="-122"/>
                <a:ea typeface="微软雅黑" panose="020B0503020204020204" charset="-122"/>
                <a:sym typeface="微软雅黑" panose="020B0503020204020204" charset="-122"/>
              </a:endParaRPr>
            </a:p>
          </p:txBody>
        </p:sp>
      </p:grpSp>
      <p:grpSp>
        <p:nvGrpSpPr>
          <p:cNvPr id="19" name="组合 18"/>
          <p:cNvGrpSpPr/>
          <p:nvPr/>
        </p:nvGrpSpPr>
        <p:grpSpPr>
          <a:xfrm>
            <a:off x="1555966" y="3670444"/>
            <a:ext cx="5273700" cy="640080"/>
            <a:chOff x="1004643" y="4003825"/>
            <a:chExt cx="5273700" cy="640080"/>
          </a:xfrm>
        </p:grpSpPr>
        <p:sp>
          <p:nvSpPr>
            <p:cNvPr id="8" name="文本框 7"/>
            <p:cNvSpPr txBox="1"/>
            <p:nvPr/>
          </p:nvSpPr>
          <p:spPr>
            <a:xfrm>
              <a:off x="1843368" y="4062255"/>
              <a:ext cx="4434975"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传感器原理</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9" name="对话气泡: 矩形 8"/>
            <p:cNvSpPr/>
            <p:nvPr/>
          </p:nvSpPr>
          <p:spPr>
            <a:xfrm>
              <a:off x="1004643" y="4003825"/>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02</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20" name="组合 19"/>
          <p:cNvGrpSpPr/>
          <p:nvPr/>
        </p:nvGrpSpPr>
        <p:grpSpPr>
          <a:xfrm>
            <a:off x="1555912" y="4784869"/>
            <a:ext cx="4777326" cy="640080"/>
            <a:chOff x="6866033" y="2775094"/>
            <a:chExt cx="4777326" cy="640080"/>
          </a:xfrm>
        </p:grpSpPr>
        <p:sp>
          <p:nvSpPr>
            <p:cNvPr id="11" name="文本框 10"/>
            <p:cNvSpPr txBox="1"/>
            <p:nvPr/>
          </p:nvSpPr>
          <p:spPr>
            <a:xfrm>
              <a:off x="7704758" y="2833524"/>
              <a:ext cx="3938601" cy="521970"/>
            </a:xfrm>
            <a:prstGeom prst="rect">
              <a:avLst/>
            </a:prstGeom>
            <a:noFill/>
          </p:spPr>
          <p:txBody>
            <a:bodyPr wrap="square">
              <a:spAutoFit/>
            </a:bodyPr>
            <a:lstStyle/>
            <a:p>
              <a:r>
                <a:rPr lang="zh-CN" altLang="en-US" sz="28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传感器检修</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12" name="对话气泡: 矩形 11"/>
            <p:cNvSpPr/>
            <p:nvPr/>
          </p:nvSpPr>
          <p:spPr>
            <a:xfrm>
              <a:off x="6866033" y="2775094"/>
              <a:ext cx="747958" cy="640080"/>
            </a:xfrm>
            <a:prstGeom prst="wedgeRectCallout">
              <a:avLst>
                <a:gd name="adj1" fmla="val -22428"/>
                <a:gd name="adj2" fmla="val 7440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3200" dirty="0">
                  <a:latin typeface="微软雅黑" panose="020B0503020204020204" charset="-122"/>
                  <a:ea typeface="微软雅黑" panose="020B0503020204020204" charset="-122"/>
                  <a:sym typeface="微软雅黑" panose="020B0503020204020204" charset="-122"/>
                </a:rPr>
                <a:t>03</a:t>
              </a:r>
              <a:endParaRPr lang="en-US" altLang="zh-CN" sz="3200" dirty="0">
                <a:latin typeface="微软雅黑" panose="020B0503020204020204" charset="-122"/>
                <a:ea typeface="微软雅黑" panose="020B0503020204020204" charset="-122"/>
                <a:sym typeface="微软雅黑" panose="020B0503020204020204" charset="-122"/>
              </a:endParaRPr>
            </a:p>
          </p:txBody>
        </p:sp>
      </p:grpSp>
      <p:grpSp>
        <p:nvGrpSpPr>
          <p:cNvPr id="40" name="组合 39"/>
          <p:cNvGrpSpPr/>
          <p:nvPr/>
        </p:nvGrpSpPr>
        <p:grpSpPr>
          <a:xfrm>
            <a:off x="502974" y="5593080"/>
            <a:ext cx="11186052" cy="0"/>
            <a:chOff x="502974" y="5593080"/>
            <a:chExt cx="11186052" cy="0"/>
          </a:xfrm>
        </p:grpSpPr>
        <p:cxnSp>
          <p:nvCxnSpPr>
            <p:cNvPr id="38" name="直接连接符 37"/>
            <p:cNvCxnSpPr/>
            <p:nvPr/>
          </p:nvCxnSpPr>
          <p:spPr>
            <a:xfrm>
              <a:off x="502974"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8199120" y="5593080"/>
              <a:ext cx="3489906" cy="0"/>
            </a:xfrm>
            <a:prstGeom prst="line">
              <a:avLst/>
            </a:prstGeom>
            <a:ln w="12700">
              <a:solidFill>
                <a:srgbClr val="00B0F0"/>
              </a:solidFill>
              <a:tailEnd type="oval"/>
            </a:ln>
          </p:spPr>
          <p:style>
            <a:lnRef idx="1">
              <a:schemeClr val="accent1"/>
            </a:lnRef>
            <a:fillRef idx="0">
              <a:schemeClr val="accent1"/>
            </a:fillRef>
            <a:effectRef idx="0">
              <a:schemeClr val="accent1"/>
            </a:effectRef>
            <a:fontRef idx="minor">
              <a:schemeClr val="tx1"/>
            </a:fontRef>
          </p:style>
        </p:cxnSp>
      </p:gr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8756544">
            <a:off x="2090826" y="493345"/>
            <a:ext cx="2150225" cy="2150225"/>
          </a:xfrm>
          <a:prstGeom prst="rect">
            <a:avLst/>
          </a:prstGeom>
        </p:spPr>
      </p:pic>
      <p:sp>
        <p:nvSpPr>
          <p:cNvPr id="2" name="文本框 1"/>
          <p:cNvSpPr txBox="1"/>
          <p:nvPr/>
        </p:nvSpPr>
        <p:spPr>
          <a:xfrm>
            <a:off x="4739640" y="5424805"/>
            <a:ext cx="2712720" cy="337185"/>
          </a:xfrm>
          <a:prstGeom prst="rect">
            <a:avLst/>
          </a:prstGeom>
          <a:noFill/>
        </p:spPr>
        <p:txBody>
          <a:bodyPr wrap="square" rtlCol="0" anchor="t">
            <a:spAutoFit/>
          </a:bodyPr>
          <a:p>
            <a:pPr algn="dist"/>
            <a:r>
              <a:rPr lang="zh-CN" altLang="en-US" sz="1600" b="1">
                <a:solidFill>
                  <a:schemeClr val="bg2">
                    <a:lumMod val="50000"/>
                  </a:schemeClr>
                </a:solidFill>
                <a:latin typeface="微软雅黑 Light" panose="020B0502040204020203" charset="-122"/>
                <a:ea typeface="微软雅黑 Light" panose="020B0502040204020203" charset="-122"/>
              </a:rPr>
              <a:t>https://www.zhijiaobf.cn</a:t>
            </a:r>
            <a:endParaRPr lang="zh-CN" altLang="en-US" sz="1600" b="1">
              <a:solidFill>
                <a:schemeClr val="bg2">
                  <a:lumMod val="50000"/>
                </a:schemeClr>
              </a:solidFill>
              <a:latin typeface="微软雅黑 Light" panose="020B0502040204020203" charset="-122"/>
              <a:ea typeface="微软雅黑 Light" panose="020B0502040204020203"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overview</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PART-01</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753870" y="81280"/>
            <a:ext cx="5777865" cy="583565"/>
          </a:xfrm>
          <a:prstGeom prst="rect">
            <a:avLst/>
          </a:prstGeom>
          <a:noFill/>
        </p:spPr>
        <p:txBody>
          <a:bodyPr wrap="square" rtlCol="0" anchor="t">
            <a:spAutoFit/>
          </a:bodyPr>
          <a:lstStyle/>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概述</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4" name="文本框 3"/>
          <p:cNvSpPr txBox="1"/>
          <p:nvPr/>
        </p:nvSpPr>
        <p:spPr>
          <a:xfrm>
            <a:off x="937260" y="1035050"/>
            <a:ext cx="9841230" cy="645160"/>
          </a:xfrm>
          <a:prstGeom prst="rect">
            <a:avLst/>
          </a:prstGeom>
          <a:noFill/>
        </p:spPr>
        <p:txBody>
          <a:bodyPr wrap="square" rtlCol="0">
            <a:spAutoFit/>
          </a:bodyPr>
          <a:p>
            <a:r>
              <a:rPr lang="en-US" altLang="zh-CN">
                <a:sym typeface="+mn-ea"/>
              </a:rPr>
              <a:t>      </a:t>
            </a:r>
            <a:r>
              <a:rPr lang="zh-CN">
                <a:sym typeface="+mn-ea"/>
              </a:rPr>
              <a:t>加速踏板位置传感器是一种用于测量汽车加速踏板位置的装置它在汽车中起到了至关重要的作用。它通过感知踏板的位置并将其转化为电信号，从而实现对驱动电机功率输出的控制。</a:t>
            </a:r>
            <a:endParaRPr lang="zh-CN">
              <a:sym typeface="+mn-ea"/>
            </a:endParaRPr>
          </a:p>
        </p:txBody>
      </p:sp>
      <p:pic>
        <p:nvPicPr>
          <p:cNvPr id="5" name="图片 4" descr="2"/>
          <p:cNvPicPr>
            <a:picLocks noChangeAspect="1"/>
          </p:cNvPicPr>
          <p:nvPr/>
        </p:nvPicPr>
        <p:blipFill>
          <a:blip r:embed="rId2"/>
          <a:stretch>
            <a:fillRect/>
          </a:stretch>
        </p:blipFill>
        <p:spPr>
          <a:xfrm>
            <a:off x="1035050" y="2644140"/>
            <a:ext cx="5484495" cy="3281045"/>
          </a:xfrm>
          <a:prstGeom prst="rect">
            <a:avLst/>
          </a:prstGeom>
        </p:spPr>
      </p:pic>
      <p:pic>
        <p:nvPicPr>
          <p:cNvPr id="6" name="图片 5"/>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6414135" y="1035050"/>
            <a:ext cx="5777865" cy="577786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2324100" y="3009900"/>
            <a:ext cx="7696200" cy="1106805"/>
          </a:xfrm>
          <a:prstGeom prst="rect">
            <a:avLst/>
          </a:prstGeom>
          <a:noFill/>
        </p:spPr>
        <p:txBody>
          <a:bodyPr wrap="square" rtlCol="0">
            <a:spAutoFit/>
          </a:bodyPr>
          <a:lstStyle/>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传感器原理</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7" name="文本框 36"/>
          <p:cNvSpPr txBox="1"/>
          <p:nvPr/>
        </p:nvSpPr>
        <p:spPr>
          <a:xfrm>
            <a:off x="3784600" y="4289425"/>
            <a:ext cx="4775200" cy="414020"/>
          </a:xfrm>
          <a:prstGeom prst="rect">
            <a:avLst/>
          </a:prstGeom>
          <a:noFill/>
        </p:spPr>
        <p:txBody>
          <a:bodyPr wrap="square" rtlCol="0">
            <a:spAutoFit/>
          </a:bodyPr>
          <a:lstStyle/>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Power supply troubleshooting</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PART-02</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850390" y="62230"/>
            <a:ext cx="5777865" cy="583565"/>
          </a:xfrm>
          <a:prstGeom prst="rect">
            <a:avLst/>
          </a:prstGeom>
          <a:noFill/>
        </p:spPr>
        <p:txBody>
          <a:bodyPr wrap="square" rtlCol="0" anchor="t">
            <a:spAutoFit/>
          </a:bodyPr>
          <a:lstStyle/>
          <a:p>
            <a:pPr>
              <a:buClrTx/>
              <a:buSzTx/>
              <a:buFontTx/>
            </a:pPr>
            <a:r>
              <a:rPr lang="zh-CN" altLang="en-US" sz="3200">
                <a:sym typeface="+mn-ea"/>
              </a:rPr>
              <a:t>霍尔效应</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cxnSp>
        <p:nvCxnSpPr>
          <p:cNvPr id="2" name="直接连接符 1"/>
          <p:cNvCxnSpPr/>
          <p:nvPr>
            <p:custDataLst>
              <p:tags r:id="rId2"/>
            </p:custDataLst>
          </p:nvPr>
        </p:nvCxnSpPr>
        <p:spPr>
          <a:xfrm>
            <a:off x="202565" y="4367530"/>
            <a:ext cx="1264920" cy="0"/>
          </a:xfrm>
          <a:prstGeom prst="line">
            <a:avLst/>
          </a:prstGeom>
          <a:ln w="79375">
            <a:solidFill>
              <a:schemeClr val="tx1"/>
            </a:solidFill>
            <a:headEnd type="stealt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949098" y="1479010"/>
            <a:ext cx="2697485" cy="3123463"/>
            <a:chOff x="7918822" y="2914353"/>
            <a:chExt cx="5256584" cy="6086684"/>
          </a:xfrm>
        </p:grpSpPr>
        <p:cxnSp>
          <p:nvCxnSpPr>
            <p:cNvPr id="8" name="直接箭头连接符 7"/>
            <p:cNvCxnSpPr/>
            <p:nvPr>
              <p:custDataLst>
                <p:tags r:id="rId3"/>
              </p:custDataLst>
            </p:nvPr>
          </p:nvCxnSpPr>
          <p:spPr>
            <a:xfrm>
              <a:off x="8494886" y="5472645"/>
              <a:ext cx="0" cy="3528392"/>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custDataLst>
                <p:tags r:id="rId4"/>
              </p:custDataLst>
            </p:nvPr>
          </p:nvCxnSpPr>
          <p:spPr>
            <a:xfrm>
              <a:off x="9502998" y="5472645"/>
              <a:ext cx="0" cy="3528392"/>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5"/>
              </p:custDataLst>
            </p:nvPr>
          </p:nvCxnSpPr>
          <p:spPr>
            <a:xfrm>
              <a:off x="10547114" y="5472645"/>
              <a:ext cx="0" cy="3528392"/>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custDataLst>
                <p:tags r:id="rId6"/>
              </p:custDataLst>
            </p:nvPr>
          </p:nvCxnSpPr>
          <p:spPr>
            <a:xfrm>
              <a:off x="11591230" y="5472645"/>
              <a:ext cx="0" cy="3528392"/>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custDataLst>
                <p:tags r:id="rId7"/>
              </p:custDataLst>
            </p:nvPr>
          </p:nvCxnSpPr>
          <p:spPr>
            <a:xfrm>
              <a:off x="12167294" y="5472645"/>
              <a:ext cx="0" cy="2455359"/>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custDataLst>
                <p:tags r:id="rId8"/>
              </p:custDataLst>
            </p:nvPr>
          </p:nvCxnSpPr>
          <p:spPr>
            <a:xfrm>
              <a:off x="11087174" y="5472645"/>
              <a:ext cx="0" cy="2455359"/>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custDataLst>
                <p:tags r:id="rId9"/>
              </p:custDataLst>
            </p:nvPr>
          </p:nvCxnSpPr>
          <p:spPr>
            <a:xfrm>
              <a:off x="9935046" y="5472645"/>
              <a:ext cx="0" cy="2455359"/>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custDataLst>
                <p:tags r:id="rId10"/>
              </p:custDataLst>
            </p:nvPr>
          </p:nvCxnSpPr>
          <p:spPr>
            <a:xfrm>
              <a:off x="8998942" y="5472645"/>
              <a:ext cx="0" cy="2455359"/>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7918822" y="2914353"/>
              <a:ext cx="5256584" cy="2592288"/>
              <a:chOff x="7918822" y="2914353"/>
              <a:chExt cx="5256584" cy="2592288"/>
            </a:xfrm>
          </p:grpSpPr>
          <p:sp>
            <p:nvSpPr>
              <p:cNvPr id="5" name="立方体 4"/>
              <p:cNvSpPr/>
              <p:nvPr>
                <p:custDataLst>
                  <p:tags r:id="rId11"/>
                </p:custDataLst>
              </p:nvPr>
            </p:nvSpPr>
            <p:spPr>
              <a:xfrm>
                <a:off x="7918822" y="3850457"/>
                <a:ext cx="5256584" cy="1656184"/>
              </a:xfrm>
              <a:prstGeom prst="cube">
                <a:avLst>
                  <a:gd name="adj" fmla="val 4254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95" dirty="0" smtClean="0"/>
                  <a:t>S</a:t>
                </a:r>
                <a:endParaRPr lang="zh-CN" altLang="en-US" sz="3695" dirty="0"/>
              </a:p>
            </p:txBody>
          </p:sp>
          <p:sp>
            <p:nvSpPr>
              <p:cNvPr id="6" name="立方体 5"/>
              <p:cNvSpPr/>
              <p:nvPr>
                <p:custDataLst>
                  <p:tags r:id="rId12"/>
                </p:custDataLst>
              </p:nvPr>
            </p:nvSpPr>
            <p:spPr>
              <a:xfrm>
                <a:off x="7918822" y="2914353"/>
                <a:ext cx="5256584" cy="1656184"/>
              </a:xfrm>
              <a:prstGeom prst="cube">
                <a:avLst>
                  <a:gd name="adj" fmla="val 4254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95" dirty="0" smtClean="0"/>
                  <a:t>N</a:t>
                </a:r>
                <a:endParaRPr lang="zh-CN" altLang="en-US" sz="3695" dirty="0"/>
              </a:p>
            </p:txBody>
          </p:sp>
        </p:grpSp>
      </p:grpSp>
      <p:sp>
        <p:nvSpPr>
          <p:cNvPr id="19" name="立方体 18"/>
          <p:cNvSpPr/>
          <p:nvPr>
            <p:custDataLst>
              <p:tags r:id="rId13"/>
            </p:custDataLst>
          </p:nvPr>
        </p:nvSpPr>
        <p:spPr>
          <a:xfrm>
            <a:off x="983231" y="3702396"/>
            <a:ext cx="4629219" cy="1370985"/>
          </a:xfrm>
          <a:prstGeom prst="cube">
            <a:avLst>
              <a:gd name="adj" fmla="val 76858"/>
            </a:avLst>
          </a:prstGeom>
          <a:solidFill>
            <a:schemeClr val="accent5">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925" dirty="0"/>
              <a:t>霍尔</a:t>
            </a:r>
            <a:r>
              <a:rPr lang="zh-CN" altLang="en-US" sz="925" dirty="0"/>
              <a:t>元件</a:t>
            </a:r>
            <a:endParaRPr lang="zh-CN" altLang="en-US" sz="925" dirty="0"/>
          </a:p>
        </p:txBody>
      </p:sp>
      <p:cxnSp>
        <p:nvCxnSpPr>
          <p:cNvPr id="9" name="直接连接符 8"/>
          <p:cNvCxnSpPr/>
          <p:nvPr>
            <p:custDataLst>
              <p:tags r:id="rId14"/>
            </p:custDataLst>
          </p:nvPr>
        </p:nvCxnSpPr>
        <p:spPr>
          <a:xfrm flipV="1">
            <a:off x="5042535" y="4358005"/>
            <a:ext cx="704850" cy="9525"/>
          </a:xfrm>
          <a:prstGeom prst="line">
            <a:avLst/>
          </a:prstGeom>
          <a:ln w="79375">
            <a:solidFill>
              <a:srgbClr val="E40D08"/>
            </a:solidFill>
            <a:headEnd type="stealt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5"/>
            </p:custDataLst>
          </p:nvPr>
        </p:nvCxnSpPr>
        <p:spPr>
          <a:xfrm>
            <a:off x="3468370" y="4895850"/>
            <a:ext cx="8255" cy="7366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6"/>
            </p:custDataLst>
          </p:nvPr>
        </p:nvCxnSpPr>
        <p:spPr>
          <a:xfrm>
            <a:off x="3474720" y="3156585"/>
            <a:ext cx="3175" cy="54610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7"/>
            </p:custDataLst>
          </p:nvPr>
        </p:nvCxnSpPr>
        <p:spPr>
          <a:xfrm flipH="1">
            <a:off x="3464560" y="3151505"/>
            <a:ext cx="3460115" cy="2159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8"/>
            </p:custDataLst>
          </p:nvPr>
        </p:nvCxnSpPr>
        <p:spPr>
          <a:xfrm flipH="1">
            <a:off x="3471545" y="5613400"/>
            <a:ext cx="349186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9"/>
            </p:custDataLst>
          </p:nvPr>
        </p:nvCxnSpPr>
        <p:spPr>
          <a:xfrm>
            <a:off x="6934200" y="3131185"/>
            <a:ext cx="8890" cy="84709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0"/>
            </p:custDataLst>
          </p:nvPr>
        </p:nvCxnSpPr>
        <p:spPr>
          <a:xfrm>
            <a:off x="6943090" y="4873625"/>
            <a:ext cx="635" cy="73914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椭圆 24"/>
          <p:cNvSpPr/>
          <p:nvPr>
            <p:custDataLst>
              <p:tags r:id="rId21"/>
            </p:custDataLst>
          </p:nvPr>
        </p:nvSpPr>
        <p:spPr>
          <a:xfrm>
            <a:off x="6480810" y="3959225"/>
            <a:ext cx="914400" cy="914400"/>
          </a:xfrm>
          <a:prstGeom prst="ellipse">
            <a:avLst/>
          </a:prstGeom>
          <a:noFill/>
          <a:ln w="539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5400">
                <a:solidFill>
                  <a:srgbClr val="FF0000"/>
                </a:solidFill>
              </a:rPr>
              <a:t>V</a:t>
            </a:r>
            <a:endParaRPr lang="en-US" altLang="zh-CN" sz="5400">
              <a:solidFill>
                <a:srgbClr val="FF0000"/>
              </a:solidFill>
            </a:endParaRPr>
          </a:p>
        </p:txBody>
      </p:sp>
      <p:sp>
        <p:nvSpPr>
          <p:cNvPr id="26" name="文本框 25"/>
          <p:cNvSpPr txBox="1"/>
          <p:nvPr>
            <p:custDataLst>
              <p:tags r:id="rId22"/>
            </p:custDataLst>
          </p:nvPr>
        </p:nvSpPr>
        <p:spPr>
          <a:xfrm>
            <a:off x="5354320" y="4305300"/>
            <a:ext cx="461010" cy="768350"/>
          </a:xfrm>
          <a:prstGeom prst="rect">
            <a:avLst/>
          </a:prstGeom>
          <a:noFill/>
        </p:spPr>
        <p:txBody>
          <a:bodyPr wrap="none" rtlCol="0">
            <a:spAutoFit/>
          </a:bodyPr>
          <a:p>
            <a:r>
              <a:rPr lang="en-US" altLang="zh-CN" sz="4400">
                <a:solidFill>
                  <a:srgbClr val="FF0000"/>
                </a:solidFill>
              </a:rPr>
              <a:t>+</a:t>
            </a:r>
            <a:endParaRPr lang="en-US" altLang="zh-CN" sz="4400">
              <a:solidFill>
                <a:srgbClr val="FF0000"/>
              </a:solidFill>
            </a:endParaRPr>
          </a:p>
        </p:txBody>
      </p:sp>
      <p:sp>
        <p:nvSpPr>
          <p:cNvPr id="27" name="文本框 26"/>
          <p:cNvSpPr txBox="1"/>
          <p:nvPr>
            <p:custDataLst>
              <p:tags r:id="rId23"/>
            </p:custDataLst>
          </p:nvPr>
        </p:nvSpPr>
        <p:spPr>
          <a:xfrm>
            <a:off x="434340" y="3752850"/>
            <a:ext cx="556260" cy="1568450"/>
          </a:xfrm>
          <a:prstGeom prst="rect">
            <a:avLst/>
          </a:prstGeom>
          <a:noFill/>
        </p:spPr>
        <p:txBody>
          <a:bodyPr wrap="none" rtlCol="0">
            <a:spAutoFit/>
          </a:bodyPr>
          <a:p>
            <a:r>
              <a:rPr lang="en-US" altLang="zh-CN" sz="9600">
                <a:solidFill>
                  <a:schemeClr val="tx1"/>
                </a:solidFill>
              </a:rPr>
              <a:t>-</a:t>
            </a:r>
            <a:endParaRPr lang="en-US" altLang="zh-CN" sz="9600">
              <a:solidFill>
                <a:schemeClr val="tx1"/>
              </a:solidFill>
            </a:endParaRPr>
          </a:p>
        </p:txBody>
      </p:sp>
      <p:cxnSp>
        <p:nvCxnSpPr>
          <p:cNvPr id="42" name="直接连接符 41"/>
          <p:cNvCxnSpPr/>
          <p:nvPr>
            <p:custDataLst>
              <p:tags r:id="rId24"/>
            </p:custDataLst>
          </p:nvPr>
        </p:nvCxnSpPr>
        <p:spPr>
          <a:xfrm flipH="1" flipV="1">
            <a:off x="8869680" y="2139950"/>
            <a:ext cx="2773045" cy="2762885"/>
          </a:xfrm>
          <a:prstGeom prst="line">
            <a:avLst/>
          </a:prstGeom>
          <a:ln w="476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7868920" y="1702435"/>
            <a:ext cx="3855720" cy="3884930"/>
            <a:chOff x="12722" y="2351"/>
            <a:chExt cx="6072" cy="6118"/>
          </a:xfrm>
        </p:grpSpPr>
        <p:sp>
          <p:nvSpPr>
            <p:cNvPr id="32" name="文本框 31"/>
            <p:cNvSpPr txBox="1"/>
            <p:nvPr>
              <p:custDataLst>
                <p:tags r:id="rId25"/>
              </p:custDataLst>
            </p:nvPr>
          </p:nvSpPr>
          <p:spPr>
            <a:xfrm>
              <a:off x="12722" y="4601"/>
              <a:ext cx="424" cy="1452"/>
            </a:xfrm>
            <a:prstGeom prst="rect">
              <a:avLst/>
            </a:prstGeom>
            <a:noFill/>
          </p:spPr>
          <p:txBody>
            <a:bodyPr wrap="square" rtlCol="0">
              <a:spAutoFit/>
            </a:bodyPr>
            <a:p>
              <a:r>
                <a:rPr lang="zh-CN" altLang="en-US"/>
                <a:t>电压值</a:t>
              </a:r>
              <a:endParaRPr lang="zh-CN" altLang="en-US"/>
            </a:p>
          </p:txBody>
        </p:sp>
        <p:grpSp>
          <p:nvGrpSpPr>
            <p:cNvPr id="57" name="组合 56"/>
            <p:cNvGrpSpPr/>
            <p:nvPr/>
          </p:nvGrpSpPr>
          <p:grpSpPr>
            <a:xfrm>
              <a:off x="12776" y="2576"/>
              <a:ext cx="771" cy="5314"/>
              <a:chOff x="11500" y="2791"/>
              <a:chExt cx="771" cy="5314"/>
            </a:xfrm>
          </p:grpSpPr>
          <p:cxnSp>
            <p:nvCxnSpPr>
              <p:cNvPr id="29" name="直接连接符 28"/>
              <p:cNvCxnSpPr/>
              <p:nvPr>
                <p:custDataLst>
                  <p:tags r:id="rId26"/>
                </p:custDataLst>
              </p:nvPr>
            </p:nvCxnSpPr>
            <p:spPr>
              <a:xfrm>
                <a:off x="12005" y="7027"/>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27"/>
                </p:custDataLst>
              </p:nvPr>
            </p:nvSpPr>
            <p:spPr>
              <a:xfrm>
                <a:off x="11500" y="7525"/>
                <a:ext cx="470" cy="580"/>
              </a:xfrm>
              <a:prstGeom prst="rect">
                <a:avLst/>
              </a:prstGeom>
              <a:noFill/>
            </p:spPr>
            <p:txBody>
              <a:bodyPr wrap="none" rtlCol="0">
                <a:spAutoFit/>
              </a:bodyPr>
              <a:p>
                <a:r>
                  <a:rPr lang="en-US" altLang="zh-CN">
                    <a:solidFill>
                      <a:srgbClr val="FF0000"/>
                    </a:solidFill>
                  </a:rPr>
                  <a:t>0</a:t>
                </a:r>
                <a:endParaRPr lang="en-US" altLang="zh-CN">
                  <a:solidFill>
                    <a:srgbClr val="FF0000"/>
                  </a:solidFill>
                </a:endParaRPr>
              </a:p>
            </p:txBody>
          </p:sp>
          <p:cxnSp>
            <p:nvCxnSpPr>
              <p:cNvPr id="44" name="直接连接符 43"/>
              <p:cNvCxnSpPr/>
              <p:nvPr>
                <p:custDataLst>
                  <p:tags r:id="rId28"/>
                </p:custDataLst>
              </p:nvPr>
            </p:nvCxnSpPr>
            <p:spPr>
              <a:xfrm>
                <a:off x="12005" y="5977"/>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custDataLst>
                  <p:tags r:id="rId29"/>
                </p:custDataLst>
              </p:nvPr>
            </p:nvCxnSpPr>
            <p:spPr>
              <a:xfrm>
                <a:off x="12005" y="4918"/>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custDataLst>
                  <p:tags r:id="rId30"/>
                </p:custDataLst>
              </p:nvPr>
            </p:nvCxnSpPr>
            <p:spPr>
              <a:xfrm>
                <a:off x="12005" y="3856"/>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custDataLst>
                  <p:tags r:id="rId31"/>
                </p:custDataLst>
              </p:nvPr>
            </p:nvCxnSpPr>
            <p:spPr>
              <a:xfrm>
                <a:off x="12005" y="2808"/>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32"/>
                </p:custDataLst>
              </p:nvPr>
            </p:nvCxnSpPr>
            <p:spPr>
              <a:xfrm flipH="1" flipV="1">
                <a:off x="11970" y="7008"/>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33"/>
                </p:custDataLst>
              </p:nvPr>
            </p:nvCxnSpPr>
            <p:spPr>
              <a:xfrm flipH="1" flipV="1">
                <a:off x="11970" y="5946"/>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custDataLst>
                  <p:tags r:id="rId34"/>
                </p:custDataLst>
              </p:nvPr>
            </p:nvCxnSpPr>
            <p:spPr>
              <a:xfrm flipH="1" flipV="1">
                <a:off x="11970" y="4879"/>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35"/>
                </p:custDataLst>
              </p:nvPr>
            </p:nvCxnSpPr>
            <p:spPr>
              <a:xfrm flipH="1" flipV="1">
                <a:off x="11970" y="3838"/>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36"/>
                </p:custDataLst>
              </p:nvPr>
            </p:nvCxnSpPr>
            <p:spPr>
              <a:xfrm flipH="1" flipV="1">
                <a:off x="11970" y="2791"/>
                <a:ext cx="301" cy="2"/>
              </a:xfrm>
              <a:prstGeom prst="lin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13246" y="7445"/>
              <a:ext cx="5548" cy="1025"/>
              <a:chOff x="12000" y="7660"/>
              <a:chExt cx="5548" cy="1025"/>
            </a:xfrm>
          </p:grpSpPr>
          <p:cxnSp>
            <p:nvCxnSpPr>
              <p:cNvPr id="30" name="直接连接符 29"/>
              <p:cNvCxnSpPr/>
              <p:nvPr>
                <p:custDataLst>
                  <p:tags r:id="rId37"/>
                </p:custDataLst>
              </p:nvPr>
            </p:nvCxnSpPr>
            <p:spPr>
              <a:xfrm flipH="1" flipV="1">
                <a:off x="12000" y="7995"/>
                <a:ext cx="5548" cy="15"/>
              </a:xfrm>
              <a:prstGeom prst="line">
                <a:avLst/>
              </a:prstGeom>
              <a:ln w="44450">
                <a:headEnd type="none"/>
                <a:tailEnd type="none"/>
              </a:ln>
            </p:spPr>
            <p:style>
              <a:lnRef idx="1">
                <a:schemeClr val="accent1"/>
              </a:lnRef>
              <a:fillRef idx="0">
                <a:schemeClr val="accent1"/>
              </a:fillRef>
              <a:effectRef idx="0">
                <a:schemeClr val="accent1"/>
              </a:effectRef>
              <a:fontRef idx="minor">
                <a:schemeClr val="tx1"/>
              </a:fontRef>
            </p:style>
          </p:cxnSp>
          <p:sp>
            <p:nvSpPr>
              <p:cNvPr id="36" name="文本框 35"/>
              <p:cNvSpPr txBox="1"/>
              <p:nvPr>
                <p:custDataLst>
                  <p:tags r:id="rId38"/>
                </p:custDataLst>
              </p:nvPr>
            </p:nvSpPr>
            <p:spPr>
              <a:xfrm>
                <a:off x="13026" y="8105"/>
                <a:ext cx="2655" cy="580"/>
              </a:xfrm>
              <a:prstGeom prst="rect">
                <a:avLst/>
              </a:prstGeom>
              <a:noFill/>
            </p:spPr>
            <p:txBody>
              <a:bodyPr wrap="square" rtlCol="0">
                <a:spAutoFit/>
              </a:bodyPr>
              <a:p>
                <a:r>
                  <a:rPr lang="zh-CN" altLang="en-US"/>
                  <a:t>磁场照射</a:t>
                </a:r>
                <a:r>
                  <a:rPr lang="zh-CN" altLang="en-US"/>
                  <a:t>角度</a:t>
                </a:r>
                <a:endParaRPr lang="zh-CN" altLang="en-US"/>
              </a:p>
            </p:txBody>
          </p:sp>
          <p:cxnSp>
            <p:nvCxnSpPr>
              <p:cNvPr id="58" name="直接连接符 57"/>
              <p:cNvCxnSpPr/>
              <p:nvPr>
                <p:custDataLst>
                  <p:tags r:id="rId39"/>
                </p:custDataLst>
              </p:nvPr>
            </p:nvCxnSpPr>
            <p:spPr>
              <a:xfrm>
                <a:off x="17548" y="7660"/>
                <a:ext cx="0" cy="384"/>
              </a:xfrm>
              <a:prstGeom prst="line">
                <a:avLst/>
              </a:prstGeom>
              <a:ln w="44450">
                <a:headEnd type="none"/>
                <a:tailEnd type="none"/>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custDataLst>
                <p:tags r:id="rId40"/>
              </p:custDataLst>
            </p:nvPr>
          </p:nvSpPr>
          <p:spPr>
            <a:xfrm>
              <a:off x="12820" y="2351"/>
              <a:ext cx="492" cy="580"/>
            </a:xfrm>
            <a:prstGeom prst="rect">
              <a:avLst/>
            </a:prstGeom>
            <a:noFill/>
          </p:spPr>
          <p:txBody>
            <a:bodyPr wrap="none" rtlCol="0">
              <a:spAutoFit/>
            </a:bodyPr>
            <a:p>
              <a:r>
                <a:rPr lang="en-US" altLang="zh-CN">
                  <a:solidFill>
                    <a:srgbClr val="FF0000"/>
                  </a:solidFill>
                </a:rPr>
                <a:t>V</a:t>
              </a:r>
              <a:endParaRPr lang="en-US" altLang="zh-CN">
                <a:solidFill>
                  <a:srgbClr val="FF0000"/>
                </a:solidFill>
              </a:endParaRPr>
            </a:p>
          </p:txBody>
        </p:sp>
      </p:grpSp>
      <p:sp>
        <p:nvSpPr>
          <p:cNvPr id="33" name="椭圆 32"/>
          <p:cNvSpPr/>
          <p:nvPr>
            <p:custDataLst>
              <p:tags r:id="rId41"/>
            </p:custDataLst>
          </p:nvPr>
        </p:nvSpPr>
        <p:spPr>
          <a:xfrm>
            <a:off x="8802370" y="2070735"/>
            <a:ext cx="144000" cy="144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2"/>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500"/>
                                        <p:tgtEl>
                                          <p:spTgt spid="2"/>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par>
                                <p:cTn id="33" presetID="2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par>
                                <p:cTn id="40" presetID="22" presetClass="entr" presetSubtype="8"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par>
                                <p:cTn id="47" presetID="2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par>
                          <p:cTn id="50" fill="hold">
                            <p:stCondLst>
                              <p:cond delay="1500"/>
                            </p:stCondLst>
                            <p:childTnLst>
                              <p:par>
                                <p:cTn id="51" presetID="9"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dissolve">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dissolve">
                                      <p:cBhvr>
                                        <p:cTn id="58" dur="500"/>
                                        <p:tgtEl>
                                          <p:spTgt spid="28"/>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mph" presetSubtype="0" fill="hold" nodeType="clickEffect">
                                  <p:stCondLst>
                                    <p:cond delay="0"/>
                                  </p:stCondLst>
                                  <p:childTnLst>
                                    <p:animRot by="3600000">
                                      <p:cBhvr>
                                        <p:cTn id="65" dur="5000" fill="hold"/>
                                        <p:tgtEl>
                                          <p:spTgt spid="4"/>
                                        </p:tgtEl>
                                        <p:attrNameLst>
                                          <p:attrName>r</p:attrName>
                                        </p:attrNameLst>
                                      </p:cBhvr>
                                    </p:animRot>
                                  </p:childTnLst>
                                </p:cTn>
                              </p:par>
                              <p:par>
                                <p:cTn id="66" presetID="22" presetClass="entr" presetSubtype="8" fill="hold" nodeType="withEffect">
                                  <p:stCondLst>
                                    <p:cond delay="0"/>
                                  </p:stCondLst>
                                  <p:childTnLst>
                                    <p:set>
                                      <p:cBhvr>
                                        <p:cTn id="67" dur="5000" fill="hold">
                                          <p:stCondLst>
                                            <p:cond delay="0"/>
                                          </p:stCondLst>
                                        </p:cTn>
                                        <p:tgtEl>
                                          <p:spTgt spid="42"/>
                                        </p:tgtEl>
                                        <p:attrNameLst>
                                          <p:attrName>style.visibility</p:attrName>
                                        </p:attrNameLst>
                                      </p:cBhvr>
                                      <p:to>
                                        <p:strVal val="visible"/>
                                      </p:to>
                                    </p:set>
                                    <p:animEffect transition="in" filter="wipe(left)">
                                      <p:cBhvr>
                                        <p:cTn id="68" dur="5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6" grpId="0"/>
      <p:bldP spid="27" grpId="0"/>
      <p:bldP spid="25" grpId="0" bldLvl="0" animBg="1"/>
      <p:bldP spid="3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图形"/>
          <p:cNvSpPr txBox="1"/>
          <p:nvPr userDrawn="1">
            <p:custDataLst>
              <p:tags r:id="rId1"/>
            </p:custDataLst>
          </p:nvPr>
        </p:nvSpPr>
        <p:spPr>
          <a:xfrm>
            <a:off x="1850390" y="62230"/>
            <a:ext cx="5777865" cy="583565"/>
          </a:xfrm>
          <a:prstGeom prst="rect">
            <a:avLst/>
          </a:prstGeom>
          <a:noFill/>
        </p:spPr>
        <p:txBody>
          <a:bodyPr wrap="square" rtlCol="0" anchor="t">
            <a:spAutoFit/>
          </a:bodyPr>
          <a:lstStyle/>
          <a:p>
            <a:pPr>
              <a:buClrTx/>
              <a:buSzTx/>
              <a:buFontTx/>
            </a:pPr>
            <a:r>
              <a:rPr lang="zh-CN" altLang="en-US" sz="3200">
                <a:sym typeface="+mn-ea"/>
              </a:rPr>
              <a:t>结构</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椭圆 2"/>
          <p:cNvSpPr/>
          <p:nvPr>
            <p:custDataLst>
              <p:tags r:id="rId2"/>
            </p:custDataLst>
          </p:nvPr>
        </p:nvSpPr>
        <p:spPr>
          <a:xfrm>
            <a:off x="8507730" y="4711065"/>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5" name="椭圆 34"/>
          <p:cNvSpPr/>
          <p:nvPr>
            <p:custDataLst>
              <p:tags r:id="rId3"/>
            </p:custDataLst>
          </p:nvPr>
        </p:nvSpPr>
        <p:spPr>
          <a:xfrm>
            <a:off x="8466455" y="4549775"/>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7" name="图片 36" descr="ee65c8d516cc52cf79706bbded06b74"/>
          <p:cNvPicPr>
            <a:picLocks noChangeAspect="1"/>
          </p:cNvPicPr>
          <p:nvPr>
            <p:custDataLst>
              <p:tags r:id="rId4"/>
            </p:custDataLst>
          </p:nvPr>
        </p:nvPicPr>
        <p:blipFill>
          <a:blip r:embed="rId5"/>
          <a:srcRect l="19387" t="17882" r="18846" b="19705"/>
          <a:stretch>
            <a:fillRect/>
          </a:stretch>
        </p:blipFill>
        <p:spPr>
          <a:xfrm>
            <a:off x="763270" y="1276350"/>
            <a:ext cx="4066540" cy="4109085"/>
          </a:xfrm>
          <a:prstGeom prst="rect">
            <a:avLst/>
          </a:prstGeom>
        </p:spPr>
      </p:pic>
      <p:pic>
        <p:nvPicPr>
          <p:cNvPr id="38" name="图片 37" descr="95b8061a008a77ef311d71744778bdf"/>
          <p:cNvPicPr>
            <a:picLocks noChangeAspect="1"/>
          </p:cNvPicPr>
          <p:nvPr>
            <p:custDataLst>
              <p:tags r:id="rId6"/>
            </p:custDataLst>
          </p:nvPr>
        </p:nvPicPr>
        <p:blipFill>
          <a:blip r:embed="rId7"/>
          <a:srcRect l="18220" t="17882" r="18846" b="19705"/>
          <a:stretch>
            <a:fillRect/>
          </a:stretch>
        </p:blipFill>
        <p:spPr>
          <a:xfrm>
            <a:off x="686435" y="1276350"/>
            <a:ext cx="4143375" cy="4109085"/>
          </a:xfrm>
          <a:prstGeom prst="rect">
            <a:avLst/>
          </a:prstGeom>
        </p:spPr>
      </p:pic>
      <p:pic>
        <p:nvPicPr>
          <p:cNvPr id="39" name="图片 38" descr="69300ae61da09f7146e19d885e9b797"/>
          <p:cNvPicPr>
            <a:picLocks noChangeAspect="1"/>
          </p:cNvPicPr>
          <p:nvPr>
            <p:custDataLst>
              <p:tags r:id="rId8"/>
            </p:custDataLst>
          </p:nvPr>
        </p:nvPicPr>
        <p:blipFill>
          <a:blip r:embed="rId9"/>
          <a:srcRect l="10648" t="8671" r="9057" b="10021"/>
          <a:stretch>
            <a:fillRect/>
          </a:stretch>
        </p:blipFill>
        <p:spPr>
          <a:xfrm rot="16200000">
            <a:off x="91440" y="661670"/>
            <a:ext cx="5286375" cy="5353050"/>
          </a:xfrm>
          <a:prstGeom prst="rect">
            <a:avLst/>
          </a:prstGeom>
        </p:spPr>
      </p:pic>
      <p:sp>
        <p:nvSpPr>
          <p:cNvPr id="40" name="圆角矩形 39"/>
          <p:cNvSpPr/>
          <p:nvPr>
            <p:custDataLst>
              <p:tags r:id="rId10"/>
            </p:custDataLst>
          </p:nvPr>
        </p:nvSpPr>
        <p:spPr>
          <a:xfrm>
            <a:off x="6668770" y="746125"/>
            <a:ext cx="1009650" cy="5766435"/>
          </a:xfrm>
          <a:prstGeom prst="roundRect">
            <a:avLst/>
          </a:prstGeom>
          <a:solidFill>
            <a:schemeClr val="accent4"/>
          </a:solidFill>
          <a:ln w="38100">
            <a:no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algn="ctr"/>
            <a:r>
              <a:rPr lang="zh-CN" altLang="en-US" sz="4000">
                <a:solidFill>
                  <a:schemeClr val="tx1"/>
                </a:solidFill>
                <a:sym typeface="+mn-ea"/>
              </a:rPr>
              <a:t>整车控制器</a:t>
            </a:r>
            <a:endParaRPr lang="zh-CN" altLang="en-US" sz="4000">
              <a:solidFill>
                <a:schemeClr val="tx1"/>
              </a:solidFill>
              <a:sym typeface="+mn-ea"/>
            </a:endParaRPr>
          </a:p>
        </p:txBody>
      </p:sp>
      <p:cxnSp>
        <p:nvCxnSpPr>
          <p:cNvPr id="41" name="直接连接符 40"/>
          <p:cNvCxnSpPr/>
          <p:nvPr>
            <p:custDataLst>
              <p:tags r:id="rId11"/>
            </p:custDataLst>
          </p:nvPr>
        </p:nvCxnSpPr>
        <p:spPr>
          <a:xfrm flipV="1">
            <a:off x="8522335" y="3430270"/>
            <a:ext cx="3011170" cy="1373505"/>
          </a:xfrm>
          <a:prstGeom prst="line">
            <a:avLst/>
          </a:prstGeom>
          <a:ln w="4762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7879080" y="1571625"/>
            <a:ext cx="628015" cy="3547745"/>
            <a:chOff x="11351" y="2832"/>
            <a:chExt cx="989" cy="5587"/>
          </a:xfrm>
        </p:grpSpPr>
        <p:cxnSp>
          <p:nvCxnSpPr>
            <p:cNvPr id="43" name="直接连接符 42"/>
            <p:cNvCxnSpPr/>
            <p:nvPr>
              <p:custDataLst>
                <p:tags r:id="rId12"/>
              </p:custDataLst>
            </p:nvPr>
          </p:nvCxnSpPr>
          <p:spPr>
            <a:xfrm>
              <a:off x="12075" y="7312"/>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3" name="文本框 52"/>
            <p:cNvSpPr txBox="1"/>
            <p:nvPr>
              <p:custDataLst>
                <p:tags r:id="rId13"/>
              </p:custDataLst>
            </p:nvPr>
          </p:nvSpPr>
          <p:spPr>
            <a:xfrm>
              <a:off x="11369" y="7839"/>
              <a:ext cx="633" cy="580"/>
            </a:xfrm>
            <a:prstGeom prst="rect">
              <a:avLst/>
            </a:prstGeom>
            <a:noFill/>
          </p:spPr>
          <p:txBody>
            <a:bodyPr wrap="none" rtlCol="0">
              <a:spAutoFit/>
            </a:bodyPr>
            <a:p>
              <a:r>
                <a:rPr lang="en-US" altLang="zh-CN">
                  <a:solidFill>
                    <a:srgbClr val="FF0000"/>
                  </a:solidFill>
                </a:rPr>
                <a:t>0v</a:t>
              </a:r>
              <a:endParaRPr lang="en-US" altLang="zh-CN">
                <a:solidFill>
                  <a:srgbClr val="FF0000"/>
                </a:solidFill>
              </a:endParaRPr>
            </a:p>
          </p:txBody>
        </p:sp>
        <p:sp>
          <p:nvSpPr>
            <p:cNvPr id="54" name="文本框 53"/>
            <p:cNvSpPr txBox="1"/>
            <p:nvPr>
              <p:custDataLst>
                <p:tags r:id="rId14"/>
              </p:custDataLst>
            </p:nvPr>
          </p:nvSpPr>
          <p:spPr>
            <a:xfrm>
              <a:off x="11351" y="2832"/>
              <a:ext cx="668" cy="580"/>
            </a:xfrm>
            <a:prstGeom prst="rect">
              <a:avLst/>
            </a:prstGeom>
            <a:noFill/>
          </p:spPr>
          <p:txBody>
            <a:bodyPr wrap="none" rtlCol="0">
              <a:spAutoFit/>
            </a:bodyPr>
            <a:p>
              <a:r>
                <a:rPr lang="en-US" altLang="zh-CN">
                  <a:solidFill>
                    <a:srgbClr val="FF0000"/>
                  </a:solidFill>
                </a:rPr>
                <a:t>5v</a:t>
              </a:r>
              <a:endParaRPr lang="en-US" altLang="zh-CN">
                <a:solidFill>
                  <a:srgbClr val="FF0000"/>
                </a:solidFill>
              </a:endParaRPr>
            </a:p>
          </p:txBody>
        </p:sp>
        <p:cxnSp>
          <p:nvCxnSpPr>
            <p:cNvPr id="55" name="直接连接符 54"/>
            <p:cNvCxnSpPr/>
            <p:nvPr>
              <p:custDataLst>
                <p:tags r:id="rId15"/>
              </p:custDataLst>
            </p:nvPr>
          </p:nvCxnSpPr>
          <p:spPr>
            <a:xfrm>
              <a:off x="12075" y="6272"/>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custDataLst>
                <p:tags r:id="rId16"/>
              </p:custDataLst>
            </p:nvPr>
          </p:nvCxnSpPr>
          <p:spPr>
            <a:xfrm>
              <a:off x="12075" y="5232"/>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17"/>
              </p:custDataLst>
            </p:nvPr>
          </p:nvCxnSpPr>
          <p:spPr>
            <a:xfrm>
              <a:off x="12075" y="4192"/>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18"/>
              </p:custDataLst>
            </p:nvPr>
          </p:nvCxnSpPr>
          <p:spPr>
            <a:xfrm>
              <a:off x="12075" y="3152"/>
              <a:ext cx="2" cy="998"/>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custDataLst>
                <p:tags r:id="rId19"/>
              </p:custDataLst>
            </p:nvPr>
          </p:nvCxnSpPr>
          <p:spPr>
            <a:xfrm flipH="1" flipV="1">
              <a:off x="12040" y="7290"/>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custDataLst>
                <p:tags r:id="rId20"/>
              </p:custDataLst>
            </p:nvPr>
          </p:nvCxnSpPr>
          <p:spPr>
            <a:xfrm flipH="1" flipV="1">
              <a:off x="12040" y="6250"/>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custDataLst>
                <p:tags r:id="rId21"/>
              </p:custDataLst>
            </p:nvPr>
          </p:nvCxnSpPr>
          <p:spPr>
            <a:xfrm flipH="1" flipV="1">
              <a:off x="12040" y="5210"/>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custDataLst>
                <p:tags r:id="rId22"/>
              </p:custDataLst>
            </p:nvPr>
          </p:nvCxnSpPr>
          <p:spPr>
            <a:xfrm flipH="1" flipV="1">
              <a:off x="12040" y="4170"/>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custDataLst>
                <p:tags r:id="rId23"/>
              </p:custDataLst>
            </p:nvPr>
          </p:nvCxnSpPr>
          <p:spPr>
            <a:xfrm flipH="1" flipV="1">
              <a:off x="12040" y="3130"/>
              <a:ext cx="301" cy="2"/>
            </a:xfrm>
            <a:prstGeom prst="line">
              <a:avLst/>
            </a:prstGeom>
            <a:ln w="444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文本框 67"/>
            <p:cNvSpPr txBox="1"/>
            <p:nvPr>
              <p:custDataLst>
                <p:tags r:id="rId24"/>
              </p:custDataLst>
            </p:nvPr>
          </p:nvSpPr>
          <p:spPr>
            <a:xfrm>
              <a:off x="11351" y="7058"/>
              <a:ext cx="668" cy="580"/>
            </a:xfrm>
            <a:prstGeom prst="rect">
              <a:avLst/>
            </a:prstGeom>
            <a:noFill/>
          </p:spPr>
          <p:txBody>
            <a:bodyPr wrap="none" rtlCol="0">
              <a:spAutoFit/>
            </a:bodyPr>
            <a:p>
              <a:r>
                <a:rPr lang="en-US" altLang="zh-CN">
                  <a:solidFill>
                    <a:srgbClr val="FF0000"/>
                  </a:solidFill>
                </a:rPr>
                <a:t>1v</a:t>
              </a:r>
              <a:endParaRPr lang="en-US" altLang="zh-CN">
                <a:solidFill>
                  <a:srgbClr val="FF0000"/>
                </a:solidFill>
              </a:endParaRPr>
            </a:p>
          </p:txBody>
        </p:sp>
        <p:sp>
          <p:nvSpPr>
            <p:cNvPr id="69" name="文本框 68"/>
            <p:cNvSpPr txBox="1"/>
            <p:nvPr>
              <p:custDataLst>
                <p:tags r:id="rId25"/>
              </p:custDataLst>
            </p:nvPr>
          </p:nvSpPr>
          <p:spPr>
            <a:xfrm>
              <a:off x="11351" y="6006"/>
              <a:ext cx="668" cy="580"/>
            </a:xfrm>
            <a:prstGeom prst="rect">
              <a:avLst/>
            </a:prstGeom>
            <a:noFill/>
          </p:spPr>
          <p:txBody>
            <a:bodyPr wrap="none" rtlCol="0">
              <a:spAutoFit/>
            </a:bodyPr>
            <a:p>
              <a:r>
                <a:rPr lang="en-US" altLang="zh-CN">
                  <a:solidFill>
                    <a:srgbClr val="FF0000"/>
                  </a:solidFill>
                </a:rPr>
                <a:t>2v</a:t>
              </a:r>
              <a:endParaRPr lang="en-US" altLang="zh-CN">
                <a:solidFill>
                  <a:srgbClr val="FF0000"/>
                </a:solidFill>
              </a:endParaRPr>
            </a:p>
          </p:txBody>
        </p:sp>
        <p:sp>
          <p:nvSpPr>
            <p:cNvPr id="70" name="文本框 69"/>
            <p:cNvSpPr txBox="1"/>
            <p:nvPr>
              <p:custDataLst>
                <p:tags r:id="rId26"/>
              </p:custDataLst>
            </p:nvPr>
          </p:nvSpPr>
          <p:spPr>
            <a:xfrm>
              <a:off x="11351" y="4926"/>
              <a:ext cx="668" cy="580"/>
            </a:xfrm>
            <a:prstGeom prst="rect">
              <a:avLst/>
            </a:prstGeom>
            <a:noFill/>
          </p:spPr>
          <p:txBody>
            <a:bodyPr wrap="none" rtlCol="0">
              <a:spAutoFit/>
            </a:bodyPr>
            <a:p>
              <a:r>
                <a:rPr lang="en-US" altLang="zh-CN">
                  <a:solidFill>
                    <a:srgbClr val="FF0000"/>
                  </a:solidFill>
                </a:rPr>
                <a:t>3v</a:t>
              </a:r>
              <a:endParaRPr lang="en-US" altLang="zh-CN">
                <a:solidFill>
                  <a:srgbClr val="FF0000"/>
                </a:solidFill>
              </a:endParaRPr>
            </a:p>
          </p:txBody>
        </p:sp>
        <p:sp>
          <p:nvSpPr>
            <p:cNvPr id="71" name="文本框 70"/>
            <p:cNvSpPr txBox="1"/>
            <p:nvPr>
              <p:custDataLst>
                <p:tags r:id="rId27"/>
              </p:custDataLst>
            </p:nvPr>
          </p:nvSpPr>
          <p:spPr>
            <a:xfrm>
              <a:off x="11351" y="3748"/>
              <a:ext cx="668" cy="580"/>
            </a:xfrm>
            <a:prstGeom prst="rect">
              <a:avLst/>
            </a:prstGeom>
            <a:noFill/>
          </p:spPr>
          <p:txBody>
            <a:bodyPr wrap="none" rtlCol="0">
              <a:spAutoFit/>
            </a:bodyPr>
            <a:p>
              <a:r>
                <a:rPr lang="en-US" altLang="zh-CN">
                  <a:solidFill>
                    <a:srgbClr val="FF0000"/>
                  </a:solidFill>
                </a:rPr>
                <a:t>4v</a:t>
              </a:r>
              <a:endParaRPr lang="en-US" altLang="zh-CN">
                <a:solidFill>
                  <a:srgbClr val="FF0000"/>
                </a:solidFill>
              </a:endParaRPr>
            </a:p>
          </p:txBody>
        </p:sp>
        <p:cxnSp>
          <p:nvCxnSpPr>
            <p:cNvPr id="72" name="直接连接符 71"/>
            <p:cNvCxnSpPr/>
            <p:nvPr>
              <p:custDataLst>
                <p:tags r:id="rId28"/>
              </p:custDataLst>
            </p:nvPr>
          </p:nvCxnSpPr>
          <p:spPr>
            <a:xfrm flipH="1" flipV="1">
              <a:off x="12040" y="8330"/>
              <a:ext cx="301" cy="2"/>
            </a:xfrm>
            <a:prstGeom prst="line">
              <a:avLst/>
            </a:prstGeom>
            <a:ln w="44450">
              <a:solidFill>
                <a:srgbClr val="E40D08"/>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73" name="直接连接符 72"/>
          <p:cNvCxnSpPr/>
          <p:nvPr>
            <p:custDataLst>
              <p:tags r:id="rId29"/>
            </p:custDataLst>
          </p:nvPr>
        </p:nvCxnSpPr>
        <p:spPr>
          <a:xfrm flipV="1">
            <a:off x="8512175" y="2077085"/>
            <a:ext cx="3021330" cy="2569845"/>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77" name="文本框 76"/>
          <p:cNvSpPr txBox="1"/>
          <p:nvPr>
            <p:custDataLst>
              <p:tags r:id="rId30"/>
            </p:custDataLst>
          </p:nvPr>
        </p:nvSpPr>
        <p:spPr>
          <a:xfrm>
            <a:off x="8310245" y="4765675"/>
            <a:ext cx="584835" cy="245110"/>
          </a:xfrm>
          <a:prstGeom prst="rect">
            <a:avLst/>
          </a:prstGeom>
          <a:noFill/>
        </p:spPr>
        <p:txBody>
          <a:bodyPr wrap="square" rtlCol="0">
            <a:spAutoFit/>
          </a:bodyPr>
          <a:p>
            <a:r>
              <a:rPr lang="en-US" altLang="zh-CN" sz="1000" b="1"/>
              <a:t>0.35V</a:t>
            </a:r>
            <a:endParaRPr lang="en-US" altLang="zh-CN" sz="1000" b="1"/>
          </a:p>
        </p:txBody>
      </p:sp>
      <p:sp>
        <p:nvSpPr>
          <p:cNvPr id="78" name="文本框 77"/>
          <p:cNvSpPr txBox="1"/>
          <p:nvPr>
            <p:custDataLst>
              <p:tags r:id="rId31"/>
            </p:custDataLst>
          </p:nvPr>
        </p:nvSpPr>
        <p:spPr>
          <a:xfrm>
            <a:off x="8265160" y="4413250"/>
            <a:ext cx="584835" cy="245110"/>
          </a:xfrm>
          <a:prstGeom prst="rect">
            <a:avLst/>
          </a:prstGeom>
          <a:noFill/>
        </p:spPr>
        <p:txBody>
          <a:bodyPr wrap="square" rtlCol="0">
            <a:spAutoFit/>
          </a:bodyPr>
          <a:p>
            <a:r>
              <a:rPr lang="en-US" altLang="zh-CN" sz="1000" b="1"/>
              <a:t>0.7V</a:t>
            </a:r>
            <a:endParaRPr lang="en-US" altLang="zh-CN" sz="1000" b="1"/>
          </a:p>
        </p:txBody>
      </p:sp>
      <p:sp>
        <p:nvSpPr>
          <p:cNvPr id="79" name="文本框 78"/>
          <p:cNvSpPr txBox="1"/>
          <p:nvPr>
            <p:custDataLst>
              <p:tags r:id="rId32"/>
            </p:custDataLst>
          </p:nvPr>
        </p:nvSpPr>
        <p:spPr>
          <a:xfrm>
            <a:off x="8916670" y="4283075"/>
            <a:ext cx="584835" cy="245110"/>
          </a:xfrm>
          <a:prstGeom prst="rect">
            <a:avLst/>
          </a:prstGeom>
          <a:noFill/>
        </p:spPr>
        <p:txBody>
          <a:bodyPr wrap="square" rtlCol="0">
            <a:spAutoFit/>
          </a:bodyPr>
          <a:p>
            <a:r>
              <a:rPr lang="en-US" altLang="zh-CN" sz="1000" b="1"/>
              <a:t>0.8V</a:t>
            </a:r>
            <a:endParaRPr lang="en-US" altLang="zh-CN" sz="1000" b="1"/>
          </a:p>
        </p:txBody>
      </p:sp>
      <p:sp>
        <p:nvSpPr>
          <p:cNvPr id="80" name="文本框 79"/>
          <p:cNvSpPr txBox="1"/>
          <p:nvPr>
            <p:custDataLst>
              <p:tags r:id="rId33"/>
            </p:custDataLst>
          </p:nvPr>
        </p:nvSpPr>
        <p:spPr>
          <a:xfrm>
            <a:off x="8855710" y="3830320"/>
            <a:ext cx="584835" cy="245110"/>
          </a:xfrm>
          <a:prstGeom prst="rect">
            <a:avLst/>
          </a:prstGeom>
          <a:noFill/>
        </p:spPr>
        <p:txBody>
          <a:bodyPr wrap="square" rtlCol="0">
            <a:spAutoFit/>
          </a:bodyPr>
          <a:p>
            <a:r>
              <a:rPr lang="en-US" altLang="zh-CN" sz="1000" b="1"/>
              <a:t>1.6V</a:t>
            </a:r>
            <a:endParaRPr lang="en-US" altLang="zh-CN" sz="1000" b="1"/>
          </a:p>
        </p:txBody>
      </p:sp>
      <p:sp>
        <p:nvSpPr>
          <p:cNvPr id="81" name="文本框 80"/>
          <p:cNvSpPr txBox="1"/>
          <p:nvPr>
            <p:custDataLst>
              <p:tags r:id="rId34"/>
            </p:custDataLst>
          </p:nvPr>
        </p:nvSpPr>
        <p:spPr>
          <a:xfrm>
            <a:off x="9554845" y="3964940"/>
            <a:ext cx="584835" cy="245110"/>
          </a:xfrm>
          <a:prstGeom prst="rect">
            <a:avLst/>
          </a:prstGeom>
          <a:noFill/>
        </p:spPr>
        <p:txBody>
          <a:bodyPr wrap="square" rtlCol="0">
            <a:spAutoFit/>
          </a:bodyPr>
          <a:p>
            <a:r>
              <a:rPr lang="en-US" altLang="zh-CN" sz="1000" b="1"/>
              <a:t>1.4V</a:t>
            </a:r>
            <a:endParaRPr lang="en-US" altLang="zh-CN" sz="1000" b="1"/>
          </a:p>
        </p:txBody>
      </p:sp>
      <p:sp>
        <p:nvSpPr>
          <p:cNvPr id="82" name="文本框 81"/>
          <p:cNvSpPr txBox="1"/>
          <p:nvPr>
            <p:custDataLst>
              <p:tags r:id="rId35"/>
            </p:custDataLst>
          </p:nvPr>
        </p:nvSpPr>
        <p:spPr>
          <a:xfrm>
            <a:off x="9557385" y="3143250"/>
            <a:ext cx="584835" cy="245110"/>
          </a:xfrm>
          <a:prstGeom prst="rect">
            <a:avLst/>
          </a:prstGeom>
          <a:noFill/>
        </p:spPr>
        <p:txBody>
          <a:bodyPr wrap="square" rtlCol="0">
            <a:spAutoFit/>
          </a:bodyPr>
          <a:p>
            <a:r>
              <a:rPr lang="en-US" altLang="zh-CN" sz="1000" b="1"/>
              <a:t>2.8V</a:t>
            </a:r>
            <a:endParaRPr lang="en-US" altLang="zh-CN" sz="1000" b="1"/>
          </a:p>
        </p:txBody>
      </p:sp>
      <p:sp>
        <p:nvSpPr>
          <p:cNvPr id="83" name="文本框 82"/>
          <p:cNvSpPr txBox="1"/>
          <p:nvPr>
            <p:custDataLst>
              <p:tags r:id="rId36"/>
            </p:custDataLst>
          </p:nvPr>
        </p:nvSpPr>
        <p:spPr>
          <a:xfrm>
            <a:off x="10271760" y="3660775"/>
            <a:ext cx="584835" cy="245110"/>
          </a:xfrm>
          <a:prstGeom prst="rect">
            <a:avLst/>
          </a:prstGeom>
          <a:noFill/>
        </p:spPr>
        <p:txBody>
          <a:bodyPr wrap="square" rtlCol="0">
            <a:spAutoFit/>
          </a:bodyPr>
          <a:p>
            <a:r>
              <a:rPr lang="en-US" altLang="zh-CN" sz="1000" b="1"/>
              <a:t>1.8V</a:t>
            </a:r>
            <a:endParaRPr lang="en-US" altLang="zh-CN" sz="1000" b="1"/>
          </a:p>
        </p:txBody>
      </p:sp>
      <p:sp>
        <p:nvSpPr>
          <p:cNvPr id="84" name="文本框 83"/>
          <p:cNvSpPr txBox="1"/>
          <p:nvPr>
            <p:custDataLst>
              <p:tags r:id="rId37"/>
            </p:custDataLst>
          </p:nvPr>
        </p:nvSpPr>
        <p:spPr>
          <a:xfrm>
            <a:off x="10142855" y="2770505"/>
            <a:ext cx="584835" cy="245110"/>
          </a:xfrm>
          <a:prstGeom prst="rect">
            <a:avLst/>
          </a:prstGeom>
          <a:noFill/>
        </p:spPr>
        <p:txBody>
          <a:bodyPr wrap="square" rtlCol="0">
            <a:spAutoFit/>
          </a:bodyPr>
          <a:p>
            <a:r>
              <a:rPr lang="en-US" altLang="zh-CN" sz="1000" b="1"/>
              <a:t>3.6V</a:t>
            </a:r>
            <a:endParaRPr lang="en-US" altLang="zh-CN" sz="1000" b="1"/>
          </a:p>
        </p:txBody>
      </p:sp>
      <p:sp>
        <p:nvSpPr>
          <p:cNvPr id="85" name="文本框 84"/>
          <p:cNvSpPr txBox="1"/>
          <p:nvPr>
            <p:custDataLst>
              <p:tags r:id="rId38"/>
            </p:custDataLst>
          </p:nvPr>
        </p:nvSpPr>
        <p:spPr>
          <a:xfrm>
            <a:off x="10775633" y="3444240"/>
            <a:ext cx="584835" cy="245110"/>
          </a:xfrm>
          <a:prstGeom prst="rect">
            <a:avLst/>
          </a:prstGeom>
          <a:noFill/>
        </p:spPr>
        <p:txBody>
          <a:bodyPr wrap="square" rtlCol="0">
            <a:spAutoFit/>
          </a:bodyPr>
          <a:p>
            <a:r>
              <a:rPr lang="en-US" altLang="zh-CN" sz="1000" b="1"/>
              <a:t>2.1V</a:t>
            </a:r>
            <a:endParaRPr lang="en-US" altLang="zh-CN" sz="1000" b="1"/>
          </a:p>
        </p:txBody>
      </p:sp>
      <p:sp>
        <p:nvSpPr>
          <p:cNvPr id="86" name="文本框 85"/>
          <p:cNvSpPr txBox="1"/>
          <p:nvPr>
            <p:custDataLst>
              <p:tags r:id="rId39"/>
            </p:custDataLst>
          </p:nvPr>
        </p:nvSpPr>
        <p:spPr>
          <a:xfrm>
            <a:off x="10775633" y="2218690"/>
            <a:ext cx="584835" cy="245110"/>
          </a:xfrm>
          <a:prstGeom prst="rect">
            <a:avLst/>
          </a:prstGeom>
          <a:noFill/>
        </p:spPr>
        <p:txBody>
          <a:bodyPr wrap="square" rtlCol="0">
            <a:spAutoFit/>
          </a:bodyPr>
          <a:p>
            <a:r>
              <a:rPr lang="en-US" altLang="zh-CN" sz="1000" b="1"/>
              <a:t>4.2V</a:t>
            </a:r>
            <a:endParaRPr lang="en-US" altLang="zh-CN" sz="1000" b="1"/>
          </a:p>
        </p:txBody>
      </p:sp>
      <p:sp>
        <p:nvSpPr>
          <p:cNvPr id="87" name="文本框 86"/>
          <p:cNvSpPr txBox="1"/>
          <p:nvPr>
            <p:custDataLst>
              <p:tags r:id="rId40"/>
            </p:custDataLst>
          </p:nvPr>
        </p:nvSpPr>
        <p:spPr>
          <a:xfrm>
            <a:off x="11241405" y="3238500"/>
            <a:ext cx="584835" cy="245110"/>
          </a:xfrm>
          <a:prstGeom prst="rect">
            <a:avLst/>
          </a:prstGeom>
          <a:noFill/>
        </p:spPr>
        <p:txBody>
          <a:bodyPr wrap="square" rtlCol="0">
            <a:spAutoFit/>
          </a:bodyPr>
          <a:p>
            <a:r>
              <a:rPr lang="en-US" altLang="zh-CN" sz="1000" b="1"/>
              <a:t>2.3V</a:t>
            </a:r>
            <a:endParaRPr lang="en-US" altLang="zh-CN" sz="1000" b="1"/>
          </a:p>
        </p:txBody>
      </p:sp>
      <p:sp>
        <p:nvSpPr>
          <p:cNvPr id="88" name="文本框 87"/>
          <p:cNvSpPr txBox="1"/>
          <p:nvPr>
            <p:custDataLst>
              <p:tags r:id="rId41"/>
            </p:custDataLst>
          </p:nvPr>
        </p:nvSpPr>
        <p:spPr>
          <a:xfrm>
            <a:off x="11241405" y="1831975"/>
            <a:ext cx="584835" cy="245110"/>
          </a:xfrm>
          <a:prstGeom prst="rect">
            <a:avLst/>
          </a:prstGeom>
          <a:noFill/>
        </p:spPr>
        <p:txBody>
          <a:bodyPr wrap="square" rtlCol="0">
            <a:spAutoFit/>
          </a:bodyPr>
          <a:p>
            <a:r>
              <a:rPr lang="en-US" altLang="zh-CN" sz="1000" b="1"/>
              <a:t>4.6V</a:t>
            </a:r>
            <a:endParaRPr lang="en-US" altLang="zh-CN" sz="1000" b="1"/>
          </a:p>
        </p:txBody>
      </p:sp>
      <p:grpSp>
        <p:nvGrpSpPr>
          <p:cNvPr id="74" name="组合 73"/>
          <p:cNvGrpSpPr/>
          <p:nvPr/>
        </p:nvGrpSpPr>
        <p:grpSpPr>
          <a:xfrm>
            <a:off x="8049895" y="4823460"/>
            <a:ext cx="4232910" cy="930275"/>
            <a:chOff x="11552" y="7611"/>
            <a:chExt cx="6666" cy="1465"/>
          </a:xfrm>
        </p:grpSpPr>
        <p:cxnSp>
          <p:nvCxnSpPr>
            <p:cNvPr id="75" name="直接连接符 74"/>
            <p:cNvCxnSpPr/>
            <p:nvPr>
              <p:custDataLst>
                <p:tags r:id="rId42"/>
              </p:custDataLst>
            </p:nvPr>
          </p:nvCxnSpPr>
          <p:spPr>
            <a:xfrm flipH="1" flipV="1">
              <a:off x="11970" y="7995"/>
              <a:ext cx="5548" cy="0"/>
            </a:xfrm>
            <a:prstGeom prst="line">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custDataLst>
                <p:tags r:id="rId43"/>
              </p:custDataLst>
            </p:nvPr>
          </p:nvCxnSpPr>
          <p:spPr>
            <a:xfrm>
              <a:off x="17518" y="7646"/>
              <a:ext cx="0" cy="384"/>
            </a:xfrm>
            <a:prstGeom prst="line">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9" name="文本框 88"/>
            <p:cNvSpPr txBox="1"/>
            <p:nvPr>
              <p:custDataLst>
                <p:tags r:id="rId44"/>
              </p:custDataLst>
            </p:nvPr>
          </p:nvSpPr>
          <p:spPr>
            <a:xfrm>
              <a:off x="13909" y="8496"/>
              <a:ext cx="2503" cy="580"/>
            </a:xfrm>
            <a:prstGeom prst="rect">
              <a:avLst/>
            </a:prstGeom>
            <a:noFill/>
          </p:spPr>
          <p:txBody>
            <a:bodyPr wrap="square" rtlCol="0">
              <a:spAutoFit/>
            </a:bodyPr>
            <a:p>
              <a:r>
                <a:rPr lang="zh-CN" altLang="en-US"/>
                <a:t>加速踏板深度</a:t>
              </a:r>
              <a:endParaRPr lang="zh-CN" altLang="en-US"/>
            </a:p>
          </p:txBody>
        </p:sp>
        <p:sp>
          <p:nvSpPr>
            <p:cNvPr id="90" name="文本框 89"/>
            <p:cNvSpPr txBox="1"/>
            <p:nvPr>
              <p:custDataLst>
                <p:tags r:id="rId45"/>
              </p:custDataLst>
            </p:nvPr>
          </p:nvSpPr>
          <p:spPr>
            <a:xfrm>
              <a:off x="11552" y="8018"/>
              <a:ext cx="1106" cy="580"/>
            </a:xfrm>
            <a:prstGeom prst="rect">
              <a:avLst/>
            </a:prstGeom>
            <a:noFill/>
          </p:spPr>
          <p:txBody>
            <a:bodyPr wrap="square" rtlCol="0">
              <a:spAutoFit/>
            </a:bodyPr>
            <a:p>
              <a:r>
                <a:rPr lang="zh-CN" altLang="en-US"/>
                <a:t>全关</a:t>
              </a:r>
              <a:endParaRPr lang="zh-CN" altLang="en-US"/>
            </a:p>
          </p:txBody>
        </p:sp>
        <p:cxnSp>
          <p:nvCxnSpPr>
            <p:cNvPr id="91" name="直接连接符 90"/>
            <p:cNvCxnSpPr/>
            <p:nvPr>
              <p:custDataLst>
                <p:tags r:id="rId46"/>
              </p:custDataLst>
            </p:nvPr>
          </p:nvCxnSpPr>
          <p:spPr>
            <a:xfrm>
              <a:off x="13094" y="7630"/>
              <a:ext cx="0" cy="384"/>
            </a:xfrm>
            <a:prstGeom prst="line">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custDataLst>
                <p:tags r:id="rId47"/>
              </p:custDataLst>
            </p:nvPr>
          </p:nvCxnSpPr>
          <p:spPr>
            <a:xfrm>
              <a:off x="14200" y="7630"/>
              <a:ext cx="0" cy="384"/>
            </a:xfrm>
            <a:prstGeom prst="line">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custDataLst>
                <p:tags r:id="rId48"/>
              </p:custDataLst>
            </p:nvPr>
          </p:nvCxnSpPr>
          <p:spPr>
            <a:xfrm>
              <a:off x="15306" y="7630"/>
              <a:ext cx="0" cy="384"/>
            </a:xfrm>
            <a:prstGeom prst="line">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custDataLst>
                <p:tags r:id="rId49"/>
              </p:custDataLst>
            </p:nvPr>
          </p:nvCxnSpPr>
          <p:spPr>
            <a:xfrm>
              <a:off x="16412" y="7611"/>
              <a:ext cx="0" cy="384"/>
            </a:xfrm>
            <a:prstGeom prst="line">
              <a:avLst/>
            </a:prstGeom>
            <a:ln w="444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5" name="文本框 94"/>
            <p:cNvSpPr txBox="1"/>
            <p:nvPr>
              <p:custDataLst>
                <p:tags r:id="rId50"/>
              </p:custDataLst>
            </p:nvPr>
          </p:nvSpPr>
          <p:spPr>
            <a:xfrm>
              <a:off x="12639" y="8018"/>
              <a:ext cx="1131" cy="580"/>
            </a:xfrm>
            <a:prstGeom prst="rect">
              <a:avLst/>
            </a:prstGeom>
            <a:noFill/>
          </p:spPr>
          <p:txBody>
            <a:bodyPr wrap="square" rtlCol="0">
              <a:spAutoFit/>
            </a:bodyPr>
            <a:p>
              <a:r>
                <a:rPr lang="en-US" altLang="zh-CN"/>
                <a:t>20%</a:t>
              </a:r>
              <a:endParaRPr lang="en-US" altLang="zh-CN"/>
            </a:p>
          </p:txBody>
        </p:sp>
        <p:sp>
          <p:nvSpPr>
            <p:cNvPr id="96" name="文本框 95"/>
            <p:cNvSpPr txBox="1"/>
            <p:nvPr>
              <p:custDataLst>
                <p:tags r:id="rId51"/>
              </p:custDataLst>
            </p:nvPr>
          </p:nvSpPr>
          <p:spPr>
            <a:xfrm>
              <a:off x="13751" y="8018"/>
              <a:ext cx="1131" cy="580"/>
            </a:xfrm>
            <a:prstGeom prst="rect">
              <a:avLst/>
            </a:prstGeom>
            <a:noFill/>
          </p:spPr>
          <p:txBody>
            <a:bodyPr wrap="square" rtlCol="0">
              <a:spAutoFit/>
            </a:bodyPr>
            <a:p>
              <a:r>
                <a:rPr lang="en-US" altLang="zh-CN"/>
                <a:t>40%</a:t>
              </a:r>
              <a:endParaRPr lang="en-US" altLang="zh-CN"/>
            </a:p>
          </p:txBody>
        </p:sp>
        <p:sp>
          <p:nvSpPr>
            <p:cNvPr id="97" name="文本框 96"/>
            <p:cNvSpPr txBox="1"/>
            <p:nvPr>
              <p:custDataLst>
                <p:tags r:id="rId52"/>
              </p:custDataLst>
            </p:nvPr>
          </p:nvSpPr>
          <p:spPr>
            <a:xfrm>
              <a:off x="14863" y="8018"/>
              <a:ext cx="1131" cy="580"/>
            </a:xfrm>
            <a:prstGeom prst="rect">
              <a:avLst/>
            </a:prstGeom>
            <a:noFill/>
          </p:spPr>
          <p:txBody>
            <a:bodyPr wrap="square" rtlCol="0">
              <a:spAutoFit/>
            </a:bodyPr>
            <a:p>
              <a:r>
                <a:rPr lang="en-US" altLang="zh-CN"/>
                <a:t>60%</a:t>
              </a:r>
              <a:endParaRPr lang="en-US" altLang="zh-CN"/>
            </a:p>
          </p:txBody>
        </p:sp>
        <p:sp>
          <p:nvSpPr>
            <p:cNvPr id="98" name="文本框 97"/>
            <p:cNvSpPr txBox="1"/>
            <p:nvPr>
              <p:custDataLst>
                <p:tags r:id="rId53"/>
              </p:custDataLst>
            </p:nvPr>
          </p:nvSpPr>
          <p:spPr>
            <a:xfrm>
              <a:off x="15975" y="8018"/>
              <a:ext cx="1131" cy="580"/>
            </a:xfrm>
            <a:prstGeom prst="rect">
              <a:avLst/>
            </a:prstGeom>
            <a:noFill/>
          </p:spPr>
          <p:txBody>
            <a:bodyPr wrap="square" rtlCol="0">
              <a:spAutoFit/>
            </a:bodyPr>
            <a:p>
              <a:r>
                <a:rPr lang="en-US" altLang="zh-CN"/>
                <a:t>80%</a:t>
              </a:r>
              <a:endParaRPr lang="en-US" altLang="zh-CN"/>
            </a:p>
          </p:txBody>
        </p:sp>
        <p:sp>
          <p:nvSpPr>
            <p:cNvPr id="99" name="文本框 98"/>
            <p:cNvSpPr txBox="1"/>
            <p:nvPr>
              <p:custDataLst>
                <p:tags r:id="rId54"/>
              </p:custDataLst>
            </p:nvPr>
          </p:nvSpPr>
          <p:spPr>
            <a:xfrm>
              <a:off x="17087" y="8018"/>
              <a:ext cx="1131" cy="580"/>
            </a:xfrm>
            <a:prstGeom prst="rect">
              <a:avLst/>
            </a:prstGeom>
            <a:noFill/>
          </p:spPr>
          <p:txBody>
            <a:bodyPr wrap="square" rtlCol="0">
              <a:spAutoFit/>
            </a:bodyPr>
            <a:p>
              <a:r>
                <a:rPr lang="zh-CN" altLang="en-US"/>
                <a:t>全</a:t>
              </a:r>
              <a:r>
                <a:rPr lang="zh-CN" altLang="en-US"/>
                <a:t>开</a:t>
              </a:r>
              <a:endParaRPr lang="zh-CN" altLang="en-US"/>
            </a:p>
          </p:txBody>
        </p:sp>
      </p:grpSp>
      <p:grpSp>
        <p:nvGrpSpPr>
          <p:cNvPr id="100" name="组合 99"/>
          <p:cNvGrpSpPr/>
          <p:nvPr/>
        </p:nvGrpSpPr>
        <p:grpSpPr>
          <a:xfrm rot="0">
            <a:off x="3336925" y="1398270"/>
            <a:ext cx="3599180" cy="3706495"/>
            <a:chOff x="5045" y="2112"/>
            <a:chExt cx="5668" cy="5837"/>
          </a:xfrm>
        </p:grpSpPr>
        <p:cxnSp>
          <p:nvCxnSpPr>
            <p:cNvPr id="101" name="直接连接符 100"/>
            <p:cNvCxnSpPr/>
            <p:nvPr>
              <p:custDataLst>
                <p:tags r:id="rId55"/>
              </p:custDataLst>
            </p:nvPr>
          </p:nvCxnSpPr>
          <p:spPr>
            <a:xfrm>
              <a:off x="5045" y="3689"/>
              <a:ext cx="5669" cy="0"/>
            </a:xfrm>
            <a:prstGeom prst="line">
              <a:avLst/>
            </a:prstGeom>
            <a:ln w="44450">
              <a:solidFill>
                <a:srgbClr val="00B050"/>
              </a:solidFill>
              <a:headEnd type="oval"/>
              <a:tailEnd type="stealth"/>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custDataLst>
                <p:tags r:id="rId56"/>
              </p:custDataLst>
            </p:nvPr>
          </p:nvCxnSpPr>
          <p:spPr>
            <a:xfrm>
              <a:off x="5045" y="4769"/>
              <a:ext cx="5669" cy="0"/>
            </a:xfrm>
            <a:prstGeom prst="line">
              <a:avLst/>
            </a:prstGeom>
            <a:ln w="444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custDataLst>
                <p:tags r:id="rId57"/>
              </p:custDataLst>
            </p:nvPr>
          </p:nvCxnSpPr>
          <p:spPr>
            <a:xfrm>
              <a:off x="5045" y="2609"/>
              <a:ext cx="5669" cy="0"/>
            </a:xfrm>
            <a:prstGeom prst="line">
              <a:avLst/>
            </a:prstGeom>
            <a:ln w="44450">
              <a:solidFill>
                <a:srgbClr val="E40D08"/>
              </a:solidFill>
              <a:headEnd type="ova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custDataLst>
                <p:tags r:id="rId58"/>
              </p:custDataLst>
            </p:nvPr>
          </p:nvCxnSpPr>
          <p:spPr>
            <a:xfrm>
              <a:off x="5045" y="7949"/>
              <a:ext cx="5669" cy="0"/>
            </a:xfrm>
            <a:prstGeom prst="line">
              <a:avLst/>
            </a:prstGeom>
            <a:ln w="444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custDataLst>
                <p:tags r:id="rId59"/>
              </p:custDataLst>
            </p:nvPr>
          </p:nvCxnSpPr>
          <p:spPr>
            <a:xfrm>
              <a:off x="5045" y="5723"/>
              <a:ext cx="5669" cy="0"/>
            </a:xfrm>
            <a:prstGeom prst="line">
              <a:avLst/>
            </a:prstGeom>
            <a:ln w="44450">
              <a:solidFill>
                <a:srgbClr val="E40D08"/>
              </a:solidFill>
              <a:headEnd type="oval"/>
            </a:ln>
          </p:spPr>
          <p:style>
            <a:lnRef idx="1">
              <a:schemeClr val="accent1"/>
            </a:lnRef>
            <a:fillRef idx="0">
              <a:schemeClr val="accent1"/>
            </a:fillRef>
            <a:effectRef idx="0">
              <a:schemeClr val="accent1"/>
            </a:effectRef>
            <a:fontRef idx="minor">
              <a:schemeClr val="tx1"/>
            </a:fontRef>
          </p:style>
        </p:cxnSp>
        <p:sp>
          <p:nvSpPr>
            <p:cNvPr id="106" name="文本框 105"/>
            <p:cNvSpPr txBox="1"/>
            <p:nvPr>
              <p:custDataLst>
                <p:tags r:id="rId60"/>
              </p:custDataLst>
            </p:nvPr>
          </p:nvSpPr>
          <p:spPr>
            <a:xfrm>
              <a:off x="9027" y="2112"/>
              <a:ext cx="1184" cy="497"/>
            </a:xfrm>
            <a:prstGeom prst="rect">
              <a:avLst/>
            </a:prstGeom>
            <a:noFill/>
          </p:spPr>
          <p:txBody>
            <a:bodyPr wrap="square" rtlCol="0">
              <a:noAutofit/>
            </a:bodyPr>
            <a:p>
              <a:r>
                <a:rPr lang="zh-CN" altLang="en-US" sz="1400" b="1">
                  <a:solidFill>
                    <a:srgbClr val="FF0000"/>
                  </a:solidFill>
                </a:rPr>
                <a:t>电源</a:t>
              </a:r>
              <a:r>
                <a:rPr lang="en-US" altLang="zh-CN" sz="1400" b="1">
                  <a:solidFill>
                    <a:srgbClr val="FF0000"/>
                  </a:solidFill>
                </a:rPr>
                <a:t>1</a:t>
              </a:r>
              <a:endParaRPr lang="en-US" altLang="zh-CN" sz="1400" b="1">
                <a:solidFill>
                  <a:srgbClr val="FF0000"/>
                </a:solidFill>
              </a:endParaRPr>
            </a:p>
          </p:txBody>
        </p:sp>
        <p:sp>
          <p:nvSpPr>
            <p:cNvPr id="107" name="文本框 106"/>
            <p:cNvSpPr txBox="1"/>
            <p:nvPr>
              <p:custDataLst>
                <p:tags r:id="rId61"/>
              </p:custDataLst>
            </p:nvPr>
          </p:nvSpPr>
          <p:spPr>
            <a:xfrm>
              <a:off x="9027" y="4234"/>
              <a:ext cx="1184" cy="497"/>
            </a:xfrm>
            <a:prstGeom prst="rect">
              <a:avLst/>
            </a:prstGeom>
            <a:noFill/>
          </p:spPr>
          <p:txBody>
            <a:bodyPr wrap="square" rtlCol="0">
              <a:noAutofit/>
            </a:bodyPr>
            <a:p>
              <a:r>
                <a:rPr lang="zh-CN" altLang="en-US" sz="1400" b="1">
                  <a:solidFill>
                    <a:schemeClr val="tx1"/>
                  </a:solidFill>
                </a:rPr>
                <a:t>搭铁</a:t>
              </a:r>
              <a:r>
                <a:rPr lang="en-US" altLang="zh-CN" sz="1400" b="1">
                  <a:solidFill>
                    <a:schemeClr val="tx1"/>
                  </a:solidFill>
                </a:rPr>
                <a:t>1</a:t>
              </a:r>
              <a:endParaRPr lang="en-US" altLang="zh-CN" sz="1400" b="1">
                <a:solidFill>
                  <a:schemeClr val="tx1"/>
                </a:solidFill>
              </a:endParaRPr>
            </a:p>
          </p:txBody>
        </p:sp>
        <p:sp>
          <p:nvSpPr>
            <p:cNvPr id="108" name="文本框 107"/>
            <p:cNvSpPr txBox="1"/>
            <p:nvPr>
              <p:custDataLst>
                <p:tags r:id="rId62"/>
              </p:custDataLst>
            </p:nvPr>
          </p:nvSpPr>
          <p:spPr>
            <a:xfrm>
              <a:off x="9027" y="3261"/>
              <a:ext cx="1184" cy="479"/>
            </a:xfrm>
            <a:prstGeom prst="rect">
              <a:avLst/>
            </a:prstGeom>
            <a:noFill/>
          </p:spPr>
          <p:txBody>
            <a:bodyPr wrap="square" rtlCol="0">
              <a:noAutofit/>
            </a:bodyPr>
            <a:p>
              <a:r>
                <a:rPr lang="zh-CN" altLang="en-US" sz="1400" b="1">
                  <a:solidFill>
                    <a:srgbClr val="00B050"/>
                  </a:solidFill>
                </a:rPr>
                <a:t>信号</a:t>
              </a:r>
              <a:r>
                <a:rPr lang="en-US" altLang="zh-CN" sz="1400" b="1">
                  <a:solidFill>
                    <a:srgbClr val="00B050"/>
                  </a:solidFill>
                </a:rPr>
                <a:t>1</a:t>
              </a:r>
              <a:endParaRPr lang="en-US" altLang="zh-CN" sz="1400" b="1">
                <a:solidFill>
                  <a:srgbClr val="00B050"/>
                </a:solidFill>
              </a:endParaRPr>
            </a:p>
          </p:txBody>
        </p:sp>
        <p:sp>
          <p:nvSpPr>
            <p:cNvPr id="109" name="文本框 108"/>
            <p:cNvSpPr txBox="1"/>
            <p:nvPr>
              <p:custDataLst>
                <p:tags r:id="rId63"/>
              </p:custDataLst>
            </p:nvPr>
          </p:nvSpPr>
          <p:spPr>
            <a:xfrm>
              <a:off x="9027" y="6357"/>
              <a:ext cx="1184" cy="479"/>
            </a:xfrm>
            <a:prstGeom prst="rect">
              <a:avLst/>
            </a:prstGeom>
            <a:noFill/>
          </p:spPr>
          <p:txBody>
            <a:bodyPr wrap="square" rtlCol="0">
              <a:noAutofit/>
            </a:bodyPr>
            <a:p>
              <a:r>
                <a:rPr lang="zh-CN" altLang="en-US" sz="1400" b="1">
                  <a:solidFill>
                    <a:srgbClr val="0070C0"/>
                  </a:solidFill>
                </a:rPr>
                <a:t>信号</a:t>
              </a:r>
              <a:r>
                <a:rPr lang="en-US" altLang="zh-CN" sz="1400" b="1">
                  <a:solidFill>
                    <a:srgbClr val="0070C0"/>
                  </a:solidFill>
                </a:rPr>
                <a:t>2</a:t>
              </a:r>
              <a:endParaRPr lang="en-US" altLang="zh-CN" sz="1400" b="1">
                <a:solidFill>
                  <a:srgbClr val="0070C0"/>
                </a:solidFill>
              </a:endParaRPr>
            </a:p>
          </p:txBody>
        </p:sp>
        <p:cxnSp>
          <p:nvCxnSpPr>
            <p:cNvPr id="110" name="直接连接符 109"/>
            <p:cNvCxnSpPr/>
            <p:nvPr>
              <p:custDataLst>
                <p:tags r:id="rId64"/>
              </p:custDataLst>
            </p:nvPr>
          </p:nvCxnSpPr>
          <p:spPr>
            <a:xfrm>
              <a:off x="5045" y="6836"/>
              <a:ext cx="5669" cy="0"/>
            </a:xfrm>
            <a:prstGeom prst="line">
              <a:avLst/>
            </a:prstGeom>
            <a:ln w="44450">
              <a:solidFill>
                <a:srgbClr val="0070C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111" name="文本框 110"/>
            <p:cNvSpPr txBox="1"/>
            <p:nvPr>
              <p:custDataLst>
                <p:tags r:id="rId65"/>
              </p:custDataLst>
            </p:nvPr>
          </p:nvSpPr>
          <p:spPr>
            <a:xfrm>
              <a:off x="9027" y="5225"/>
              <a:ext cx="1184" cy="497"/>
            </a:xfrm>
            <a:prstGeom prst="rect">
              <a:avLst/>
            </a:prstGeom>
            <a:noFill/>
          </p:spPr>
          <p:txBody>
            <a:bodyPr wrap="square" rtlCol="0">
              <a:noAutofit/>
            </a:bodyPr>
            <a:p>
              <a:r>
                <a:rPr lang="zh-CN" altLang="en-US" sz="1400" b="1">
                  <a:solidFill>
                    <a:srgbClr val="FF0000"/>
                  </a:solidFill>
                </a:rPr>
                <a:t>电源</a:t>
              </a:r>
              <a:r>
                <a:rPr lang="en-US" altLang="zh-CN" sz="1400" b="1">
                  <a:solidFill>
                    <a:srgbClr val="FF0000"/>
                  </a:solidFill>
                </a:rPr>
                <a:t>2</a:t>
              </a:r>
              <a:endParaRPr lang="en-US" altLang="zh-CN" sz="1400" b="1">
                <a:solidFill>
                  <a:srgbClr val="FF0000"/>
                </a:solidFill>
              </a:endParaRPr>
            </a:p>
          </p:txBody>
        </p:sp>
        <p:sp>
          <p:nvSpPr>
            <p:cNvPr id="112" name="文本框 111"/>
            <p:cNvSpPr txBox="1"/>
            <p:nvPr>
              <p:custDataLst>
                <p:tags r:id="rId66"/>
              </p:custDataLst>
            </p:nvPr>
          </p:nvSpPr>
          <p:spPr>
            <a:xfrm>
              <a:off x="9027" y="7347"/>
              <a:ext cx="1184" cy="497"/>
            </a:xfrm>
            <a:prstGeom prst="rect">
              <a:avLst/>
            </a:prstGeom>
            <a:noFill/>
          </p:spPr>
          <p:txBody>
            <a:bodyPr wrap="square" rtlCol="0">
              <a:noAutofit/>
            </a:bodyPr>
            <a:p>
              <a:r>
                <a:rPr lang="zh-CN" altLang="en-US" sz="1400" b="1">
                  <a:solidFill>
                    <a:schemeClr val="tx1"/>
                  </a:solidFill>
                </a:rPr>
                <a:t>搭铁</a:t>
              </a:r>
              <a:r>
                <a:rPr lang="en-US" altLang="zh-CN" sz="1400" b="1">
                  <a:solidFill>
                    <a:schemeClr val="tx1"/>
                  </a:solidFill>
                </a:rPr>
                <a:t>2</a:t>
              </a:r>
              <a:endParaRPr lang="en-US" altLang="zh-CN" sz="1400" b="1">
                <a:solidFill>
                  <a:schemeClr val="tx1"/>
                </a:solidFill>
              </a:endParaRPr>
            </a:p>
          </p:txBody>
        </p:sp>
      </p:grpSp>
    </p:spTree>
    <p:custDataLst>
      <p:tags r:id="rId67"/>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dissolv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dissolve">
                                      <p:cBhvr>
                                        <p:cTn id="16" dur="5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dissolve">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dissolv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dissolve">
                                      <p:cBhvr>
                                        <p:cTn id="31" dur="500"/>
                                        <p:tgtEl>
                                          <p:spTgt spid="66"/>
                                        </p:tgtEl>
                                      </p:cBhvr>
                                    </p:animEffect>
                                  </p:childTnLst>
                                </p:cTn>
                              </p:par>
                              <p:par>
                                <p:cTn id="32" presetID="9" presetClass="entr" presetSubtype="0"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dissolve">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dissolve">
                                      <p:cBhvr>
                                        <p:cTn id="39" dur="500"/>
                                        <p:tgtEl>
                                          <p:spTgt spid="3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dissolve">
                                      <p:cBhvr>
                                        <p:cTn id="42" dur="500"/>
                                        <p:tgtEl>
                                          <p:spTgt spid="3"/>
                                        </p:tgtEl>
                                      </p:cBhvr>
                                    </p:animEffect>
                                  </p:childTnLst>
                                </p:cTn>
                              </p:par>
                              <p:par>
                                <p:cTn id="43" presetID="9" presetClass="entr" presetSubtype="0" fill="hold" grpId="0" nodeType="withEffect">
                                  <p:stCondLst>
                                    <p:cond delay="200"/>
                                  </p:stCondLst>
                                  <p:childTnLst>
                                    <p:set>
                                      <p:cBhvr>
                                        <p:cTn id="44" dur="1" fill="hold">
                                          <p:stCondLst>
                                            <p:cond delay="0"/>
                                          </p:stCondLst>
                                        </p:cTn>
                                        <p:tgtEl>
                                          <p:spTgt spid="78"/>
                                        </p:tgtEl>
                                        <p:attrNameLst>
                                          <p:attrName>style.visibility</p:attrName>
                                        </p:attrNameLst>
                                      </p:cBhvr>
                                      <p:to>
                                        <p:strVal val="visible"/>
                                      </p:to>
                                    </p:set>
                                    <p:animEffect transition="in" filter="dissolve">
                                      <p:cBhvr>
                                        <p:cTn id="45" dur="500"/>
                                        <p:tgtEl>
                                          <p:spTgt spid="78"/>
                                        </p:tgtEl>
                                      </p:cBhvr>
                                    </p:animEffect>
                                  </p:childTnLst>
                                </p:cTn>
                              </p:par>
                              <p:par>
                                <p:cTn id="46" presetID="9" presetClass="entr" presetSubtype="0" fill="hold" grpId="0" nodeType="withEffect">
                                  <p:stCondLst>
                                    <p:cond delay="200"/>
                                  </p:stCondLst>
                                  <p:childTnLst>
                                    <p:set>
                                      <p:cBhvr>
                                        <p:cTn id="47" dur="1" fill="hold">
                                          <p:stCondLst>
                                            <p:cond delay="0"/>
                                          </p:stCondLst>
                                        </p:cTn>
                                        <p:tgtEl>
                                          <p:spTgt spid="77"/>
                                        </p:tgtEl>
                                        <p:attrNameLst>
                                          <p:attrName>style.visibility</p:attrName>
                                        </p:attrNameLst>
                                      </p:cBhvr>
                                      <p:to>
                                        <p:strVal val="visible"/>
                                      </p:to>
                                    </p:set>
                                    <p:animEffect transition="in" filter="dissolve">
                                      <p:cBhvr>
                                        <p:cTn id="48" dur="500"/>
                                        <p:tgtEl>
                                          <p:spTgt spid="77"/>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mph" presetSubtype="0" fill="hold" nodeType="clickEffect">
                                  <p:stCondLst>
                                    <p:cond delay="0"/>
                                  </p:stCondLst>
                                  <p:childTnLst>
                                    <p:animRot by="5400000">
                                      <p:cBhvr>
                                        <p:cTn id="52" dur="5000" fill="hold"/>
                                        <p:tgtEl>
                                          <p:spTgt spid="39"/>
                                        </p:tgtEl>
                                        <p:attrNameLst>
                                          <p:attrName>r</p:attrName>
                                        </p:attrNameLst>
                                      </p:cBhvr>
                                    </p:animRot>
                                  </p:childTnLst>
                                </p:cTn>
                              </p:par>
                              <p:par>
                                <p:cTn id="53" presetID="22" presetClass="entr" presetSubtype="8" fill="hold" nodeType="withEffect">
                                  <p:stCondLst>
                                    <p:cond delay="0"/>
                                  </p:stCondLst>
                                  <p:childTnLst>
                                    <p:set>
                                      <p:cBhvr>
                                        <p:cTn id="54" dur="5000" fill="hold">
                                          <p:stCondLst>
                                            <p:cond delay="0"/>
                                          </p:stCondLst>
                                        </p:cTn>
                                        <p:tgtEl>
                                          <p:spTgt spid="73"/>
                                        </p:tgtEl>
                                        <p:attrNameLst>
                                          <p:attrName>style.visibility</p:attrName>
                                        </p:attrNameLst>
                                      </p:cBhvr>
                                      <p:to>
                                        <p:strVal val="visible"/>
                                      </p:to>
                                    </p:set>
                                    <p:animEffect transition="in" filter="wipe(left)">
                                      <p:cBhvr>
                                        <p:cTn id="55" dur="5000"/>
                                        <p:tgtEl>
                                          <p:spTgt spid="73"/>
                                        </p:tgtEl>
                                      </p:cBhvr>
                                    </p:animEffect>
                                  </p:childTnLst>
                                </p:cTn>
                              </p:par>
                              <p:par>
                                <p:cTn id="56" presetID="22" presetClass="entr" presetSubtype="8" fill="hold" nodeType="withEffect">
                                  <p:stCondLst>
                                    <p:cond delay="0"/>
                                  </p:stCondLst>
                                  <p:childTnLst>
                                    <p:set>
                                      <p:cBhvr>
                                        <p:cTn id="57" dur="5000" fill="hold">
                                          <p:stCondLst>
                                            <p:cond delay="0"/>
                                          </p:stCondLst>
                                        </p:cTn>
                                        <p:tgtEl>
                                          <p:spTgt spid="41"/>
                                        </p:tgtEl>
                                        <p:attrNameLst>
                                          <p:attrName>style.visibility</p:attrName>
                                        </p:attrNameLst>
                                      </p:cBhvr>
                                      <p:to>
                                        <p:strVal val="visible"/>
                                      </p:to>
                                    </p:set>
                                    <p:animEffect transition="in" filter="wipe(left)">
                                      <p:cBhvr>
                                        <p:cTn id="58" dur="5000"/>
                                        <p:tgtEl>
                                          <p:spTgt spid="41"/>
                                        </p:tgtEl>
                                      </p:cBhvr>
                                    </p:animEffect>
                                  </p:childTnLst>
                                </p:cTn>
                              </p:par>
                              <p:par>
                                <p:cTn id="59" presetID="9" presetClass="entr" presetSubtype="0" fill="hold" grpId="0" nodeType="withEffect">
                                  <p:stCondLst>
                                    <p:cond delay="900"/>
                                  </p:stCondLst>
                                  <p:childTnLst>
                                    <p:set>
                                      <p:cBhvr>
                                        <p:cTn id="60" dur="1" fill="hold">
                                          <p:stCondLst>
                                            <p:cond delay="0"/>
                                          </p:stCondLst>
                                        </p:cTn>
                                        <p:tgtEl>
                                          <p:spTgt spid="80"/>
                                        </p:tgtEl>
                                        <p:attrNameLst>
                                          <p:attrName>style.visibility</p:attrName>
                                        </p:attrNameLst>
                                      </p:cBhvr>
                                      <p:to>
                                        <p:strVal val="visible"/>
                                      </p:to>
                                    </p:set>
                                    <p:animEffect transition="in" filter="dissolve">
                                      <p:cBhvr>
                                        <p:cTn id="61" dur="500"/>
                                        <p:tgtEl>
                                          <p:spTgt spid="80"/>
                                        </p:tgtEl>
                                      </p:cBhvr>
                                    </p:animEffect>
                                  </p:childTnLst>
                                </p:cTn>
                              </p:par>
                              <p:par>
                                <p:cTn id="62" presetID="9" presetClass="entr" presetSubtype="0" fill="hold" grpId="0" nodeType="withEffect">
                                  <p:stCondLst>
                                    <p:cond delay="900"/>
                                  </p:stCondLst>
                                  <p:childTnLst>
                                    <p:set>
                                      <p:cBhvr>
                                        <p:cTn id="63" dur="1" fill="hold">
                                          <p:stCondLst>
                                            <p:cond delay="0"/>
                                          </p:stCondLst>
                                        </p:cTn>
                                        <p:tgtEl>
                                          <p:spTgt spid="79"/>
                                        </p:tgtEl>
                                        <p:attrNameLst>
                                          <p:attrName>style.visibility</p:attrName>
                                        </p:attrNameLst>
                                      </p:cBhvr>
                                      <p:to>
                                        <p:strVal val="visible"/>
                                      </p:to>
                                    </p:set>
                                    <p:animEffect transition="in" filter="dissolve">
                                      <p:cBhvr>
                                        <p:cTn id="64" dur="500"/>
                                        <p:tgtEl>
                                          <p:spTgt spid="79"/>
                                        </p:tgtEl>
                                      </p:cBhvr>
                                    </p:animEffect>
                                  </p:childTnLst>
                                </p:cTn>
                              </p:par>
                              <p:par>
                                <p:cTn id="65" presetID="9" presetClass="exit" presetSubtype="0" fill="hold" grpId="1" nodeType="withEffect">
                                  <p:stCondLst>
                                    <p:cond delay="900"/>
                                  </p:stCondLst>
                                  <p:childTnLst>
                                    <p:animEffect transition="out" filter="dissolve">
                                      <p:cBhvr>
                                        <p:cTn id="66" dur="500"/>
                                        <p:tgtEl>
                                          <p:spTgt spid="77"/>
                                        </p:tgtEl>
                                      </p:cBhvr>
                                    </p:animEffect>
                                    <p:set>
                                      <p:cBhvr>
                                        <p:cTn id="67" dur="1" fill="hold">
                                          <p:stCondLst>
                                            <p:cond delay="499"/>
                                          </p:stCondLst>
                                        </p:cTn>
                                        <p:tgtEl>
                                          <p:spTgt spid="77"/>
                                        </p:tgtEl>
                                        <p:attrNameLst>
                                          <p:attrName>style.visibility</p:attrName>
                                        </p:attrNameLst>
                                      </p:cBhvr>
                                      <p:to>
                                        <p:strVal val="hidden"/>
                                      </p:to>
                                    </p:set>
                                  </p:childTnLst>
                                </p:cTn>
                              </p:par>
                              <p:par>
                                <p:cTn id="68" presetID="9" presetClass="exit" presetSubtype="0" fill="hold" grpId="1" nodeType="withEffect">
                                  <p:stCondLst>
                                    <p:cond delay="900"/>
                                  </p:stCondLst>
                                  <p:childTnLst>
                                    <p:animEffect transition="out" filter="dissolve">
                                      <p:cBhvr>
                                        <p:cTn id="69" dur="500"/>
                                        <p:tgtEl>
                                          <p:spTgt spid="78"/>
                                        </p:tgtEl>
                                      </p:cBhvr>
                                    </p:animEffect>
                                    <p:set>
                                      <p:cBhvr>
                                        <p:cTn id="70" dur="1" fill="hold">
                                          <p:stCondLst>
                                            <p:cond delay="499"/>
                                          </p:stCondLst>
                                        </p:cTn>
                                        <p:tgtEl>
                                          <p:spTgt spid="78"/>
                                        </p:tgtEl>
                                        <p:attrNameLst>
                                          <p:attrName>style.visibility</p:attrName>
                                        </p:attrNameLst>
                                      </p:cBhvr>
                                      <p:to>
                                        <p:strVal val="hidden"/>
                                      </p:to>
                                    </p:set>
                                  </p:childTnLst>
                                </p:cTn>
                              </p:par>
                              <p:par>
                                <p:cTn id="71" presetID="9" presetClass="entr" presetSubtype="0" fill="hold" grpId="0" nodeType="withEffect">
                                  <p:stCondLst>
                                    <p:cond delay="180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500"/>
                                        <p:tgtEl>
                                          <p:spTgt spid="82"/>
                                        </p:tgtEl>
                                      </p:cBhvr>
                                    </p:animEffect>
                                  </p:childTnLst>
                                </p:cTn>
                              </p:par>
                              <p:par>
                                <p:cTn id="74" presetID="9" presetClass="entr" presetSubtype="0" fill="hold" grpId="0" nodeType="withEffect">
                                  <p:stCondLst>
                                    <p:cond delay="1800"/>
                                  </p:stCondLst>
                                  <p:childTnLst>
                                    <p:set>
                                      <p:cBhvr>
                                        <p:cTn id="75" dur="1" fill="hold">
                                          <p:stCondLst>
                                            <p:cond delay="0"/>
                                          </p:stCondLst>
                                        </p:cTn>
                                        <p:tgtEl>
                                          <p:spTgt spid="81"/>
                                        </p:tgtEl>
                                        <p:attrNameLst>
                                          <p:attrName>style.visibility</p:attrName>
                                        </p:attrNameLst>
                                      </p:cBhvr>
                                      <p:to>
                                        <p:strVal val="visible"/>
                                      </p:to>
                                    </p:set>
                                    <p:animEffect transition="in" filter="dissolve">
                                      <p:cBhvr>
                                        <p:cTn id="76" dur="500"/>
                                        <p:tgtEl>
                                          <p:spTgt spid="81"/>
                                        </p:tgtEl>
                                      </p:cBhvr>
                                    </p:animEffect>
                                  </p:childTnLst>
                                </p:cTn>
                              </p:par>
                              <p:par>
                                <p:cTn id="77" presetID="9" presetClass="exit" presetSubtype="0" fill="hold" grpId="1" nodeType="withEffect">
                                  <p:stCondLst>
                                    <p:cond delay="1800"/>
                                  </p:stCondLst>
                                  <p:childTnLst>
                                    <p:animEffect transition="out" filter="dissolve">
                                      <p:cBhvr>
                                        <p:cTn id="78" dur="500"/>
                                        <p:tgtEl>
                                          <p:spTgt spid="80"/>
                                        </p:tgtEl>
                                      </p:cBhvr>
                                    </p:animEffect>
                                    <p:set>
                                      <p:cBhvr>
                                        <p:cTn id="79" dur="1" fill="hold">
                                          <p:stCondLst>
                                            <p:cond delay="499"/>
                                          </p:stCondLst>
                                        </p:cTn>
                                        <p:tgtEl>
                                          <p:spTgt spid="80"/>
                                        </p:tgtEl>
                                        <p:attrNameLst>
                                          <p:attrName>style.visibility</p:attrName>
                                        </p:attrNameLst>
                                      </p:cBhvr>
                                      <p:to>
                                        <p:strVal val="hidden"/>
                                      </p:to>
                                    </p:set>
                                  </p:childTnLst>
                                </p:cTn>
                              </p:par>
                              <p:par>
                                <p:cTn id="80" presetID="9" presetClass="exit" presetSubtype="0" fill="hold" grpId="1" nodeType="withEffect">
                                  <p:stCondLst>
                                    <p:cond delay="1800"/>
                                  </p:stCondLst>
                                  <p:childTnLst>
                                    <p:animEffect transition="out" filter="dissolve">
                                      <p:cBhvr>
                                        <p:cTn id="81" dur="500"/>
                                        <p:tgtEl>
                                          <p:spTgt spid="79"/>
                                        </p:tgtEl>
                                      </p:cBhvr>
                                    </p:animEffect>
                                    <p:set>
                                      <p:cBhvr>
                                        <p:cTn id="82" dur="1" fill="hold">
                                          <p:stCondLst>
                                            <p:cond delay="499"/>
                                          </p:stCondLst>
                                        </p:cTn>
                                        <p:tgtEl>
                                          <p:spTgt spid="79"/>
                                        </p:tgtEl>
                                        <p:attrNameLst>
                                          <p:attrName>style.visibility</p:attrName>
                                        </p:attrNameLst>
                                      </p:cBhvr>
                                      <p:to>
                                        <p:strVal val="hidden"/>
                                      </p:to>
                                    </p:set>
                                  </p:childTnLst>
                                </p:cTn>
                              </p:par>
                              <p:par>
                                <p:cTn id="83" presetID="9" presetClass="entr" presetSubtype="0" fill="hold" grpId="0" nodeType="withEffect">
                                  <p:stCondLst>
                                    <p:cond delay="2800"/>
                                  </p:stCondLst>
                                  <p:childTnLst>
                                    <p:set>
                                      <p:cBhvr>
                                        <p:cTn id="84" dur="1" fill="hold">
                                          <p:stCondLst>
                                            <p:cond delay="0"/>
                                          </p:stCondLst>
                                        </p:cTn>
                                        <p:tgtEl>
                                          <p:spTgt spid="84"/>
                                        </p:tgtEl>
                                        <p:attrNameLst>
                                          <p:attrName>style.visibility</p:attrName>
                                        </p:attrNameLst>
                                      </p:cBhvr>
                                      <p:to>
                                        <p:strVal val="visible"/>
                                      </p:to>
                                    </p:set>
                                    <p:animEffect transition="in" filter="dissolve">
                                      <p:cBhvr>
                                        <p:cTn id="85" dur="500"/>
                                        <p:tgtEl>
                                          <p:spTgt spid="84"/>
                                        </p:tgtEl>
                                      </p:cBhvr>
                                    </p:animEffect>
                                  </p:childTnLst>
                                </p:cTn>
                              </p:par>
                              <p:par>
                                <p:cTn id="86" presetID="9" presetClass="entr" presetSubtype="0" fill="hold" grpId="0" nodeType="withEffect">
                                  <p:stCondLst>
                                    <p:cond delay="2800"/>
                                  </p:stCondLst>
                                  <p:childTnLst>
                                    <p:set>
                                      <p:cBhvr>
                                        <p:cTn id="87" dur="1" fill="hold">
                                          <p:stCondLst>
                                            <p:cond delay="0"/>
                                          </p:stCondLst>
                                        </p:cTn>
                                        <p:tgtEl>
                                          <p:spTgt spid="83"/>
                                        </p:tgtEl>
                                        <p:attrNameLst>
                                          <p:attrName>style.visibility</p:attrName>
                                        </p:attrNameLst>
                                      </p:cBhvr>
                                      <p:to>
                                        <p:strVal val="visible"/>
                                      </p:to>
                                    </p:set>
                                    <p:animEffect transition="in" filter="dissolve">
                                      <p:cBhvr>
                                        <p:cTn id="88" dur="500"/>
                                        <p:tgtEl>
                                          <p:spTgt spid="83"/>
                                        </p:tgtEl>
                                      </p:cBhvr>
                                    </p:animEffect>
                                  </p:childTnLst>
                                </p:cTn>
                              </p:par>
                              <p:par>
                                <p:cTn id="89" presetID="9" presetClass="exit" presetSubtype="0" fill="hold" grpId="1" nodeType="withEffect">
                                  <p:stCondLst>
                                    <p:cond delay="2800"/>
                                  </p:stCondLst>
                                  <p:childTnLst>
                                    <p:animEffect transition="out" filter="dissolve">
                                      <p:cBhvr>
                                        <p:cTn id="90" dur="500"/>
                                        <p:tgtEl>
                                          <p:spTgt spid="82"/>
                                        </p:tgtEl>
                                      </p:cBhvr>
                                    </p:animEffect>
                                    <p:set>
                                      <p:cBhvr>
                                        <p:cTn id="91" dur="1" fill="hold">
                                          <p:stCondLst>
                                            <p:cond delay="499"/>
                                          </p:stCondLst>
                                        </p:cTn>
                                        <p:tgtEl>
                                          <p:spTgt spid="82"/>
                                        </p:tgtEl>
                                        <p:attrNameLst>
                                          <p:attrName>style.visibility</p:attrName>
                                        </p:attrNameLst>
                                      </p:cBhvr>
                                      <p:to>
                                        <p:strVal val="hidden"/>
                                      </p:to>
                                    </p:set>
                                  </p:childTnLst>
                                </p:cTn>
                              </p:par>
                              <p:par>
                                <p:cTn id="92" presetID="9" presetClass="exit" presetSubtype="0" fill="hold" grpId="1" nodeType="withEffect">
                                  <p:stCondLst>
                                    <p:cond delay="2800"/>
                                  </p:stCondLst>
                                  <p:childTnLst>
                                    <p:animEffect transition="out" filter="dissolve">
                                      <p:cBhvr>
                                        <p:cTn id="93" dur="500"/>
                                        <p:tgtEl>
                                          <p:spTgt spid="81"/>
                                        </p:tgtEl>
                                      </p:cBhvr>
                                    </p:animEffect>
                                    <p:set>
                                      <p:cBhvr>
                                        <p:cTn id="94" dur="1" fill="hold">
                                          <p:stCondLst>
                                            <p:cond delay="499"/>
                                          </p:stCondLst>
                                        </p:cTn>
                                        <p:tgtEl>
                                          <p:spTgt spid="81"/>
                                        </p:tgtEl>
                                        <p:attrNameLst>
                                          <p:attrName>style.visibility</p:attrName>
                                        </p:attrNameLst>
                                      </p:cBhvr>
                                      <p:to>
                                        <p:strVal val="hidden"/>
                                      </p:to>
                                    </p:set>
                                  </p:childTnLst>
                                </p:cTn>
                              </p:par>
                              <p:par>
                                <p:cTn id="95" presetID="9" presetClass="entr" presetSubtype="0" fill="hold" grpId="0" nodeType="withEffect">
                                  <p:stCondLst>
                                    <p:cond delay="3800"/>
                                  </p:stCondLst>
                                  <p:childTnLst>
                                    <p:set>
                                      <p:cBhvr>
                                        <p:cTn id="96" dur="1" fill="hold">
                                          <p:stCondLst>
                                            <p:cond delay="0"/>
                                          </p:stCondLst>
                                        </p:cTn>
                                        <p:tgtEl>
                                          <p:spTgt spid="86"/>
                                        </p:tgtEl>
                                        <p:attrNameLst>
                                          <p:attrName>style.visibility</p:attrName>
                                        </p:attrNameLst>
                                      </p:cBhvr>
                                      <p:to>
                                        <p:strVal val="visible"/>
                                      </p:to>
                                    </p:set>
                                    <p:animEffect transition="in" filter="dissolve">
                                      <p:cBhvr>
                                        <p:cTn id="97" dur="500"/>
                                        <p:tgtEl>
                                          <p:spTgt spid="86"/>
                                        </p:tgtEl>
                                      </p:cBhvr>
                                    </p:animEffect>
                                  </p:childTnLst>
                                </p:cTn>
                              </p:par>
                              <p:par>
                                <p:cTn id="98" presetID="9" presetClass="entr" presetSubtype="0" fill="hold" grpId="0" nodeType="withEffect">
                                  <p:stCondLst>
                                    <p:cond delay="3800"/>
                                  </p:stCondLst>
                                  <p:childTnLst>
                                    <p:set>
                                      <p:cBhvr>
                                        <p:cTn id="99" dur="1" fill="hold">
                                          <p:stCondLst>
                                            <p:cond delay="0"/>
                                          </p:stCondLst>
                                        </p:cTn>
                                        <p:tgtEl>
                                          <p:spTgt spid="85"/>
                                        </p:tgtEl>
                                        <p:attrNameLst>
                                          <p:attrName>style.visibility</p:attrName>
                                        </p:attrNameLst>
                                      </p:cBhvr>
                                      <p:to>
                                        <p:strVal val="visible"/>
                                      </p:to>
                                    </p:set>
                                    <p:animEffect transition="in" filter="dissolve">
                                      <p:cBhvr>
                                        <p:cTn id="100" dur="500"/>
                                        <p:tgtEl>
                                          <p:spTgt spid="85"/>
                                        </p:tgtEl>
                                      </p:cBhvr>
                                    </p:animEffect>
                                  </p:childTnLst>
                                </p:cTn>
                              </p:par>
                              <p:par>
                                <p:cTn id="101" presetID="9" presetClass="exit" presetSubtype="0" fill="hold" grpId="1" nodeType="withEffect">
                                  <p:stCondLst>
                                    <p:cond delay="3800"/>
                                  </p:stCondLst>
                                  <p:childTnLst>
                                    <p:animEffect transition="out" filter="dissolve">
                                      <p:cBhvr>
                                        <p:cTn id="102" dur="500"/>
                                        <p:tgtEl>
                                          <p:spTgt spid="84"/>
                                        </p:tgtEl>
                                      </p:cBhvr>
                                    </p:animEffect>
                                    <p:set>
                                      <p:cBhvr>
                                        <p:cTn id="103" dur="1" fill="hold">
                                          <p:stCondLst>
                                            <p:cond delay="499"/>
                                          </p:stCondLst>
                                        </p:cTn>
                                        <p:tgtEl>
                                          <p:spTgt spid="84"/>
                                        </p:tgtEl>
                                        <p:attrNameLst>
                                          <p:attrName>style.visibility</p:attrName>
                                        </p:attrNameLst>
                                      </p:cBhvr>
                                      <p:to>
                                        <p:strVal val="hidden"/>
                                      </p:to>
                                    </p:set>
                                  </p:childTnLst>
                                </p:cTn>
                              </p:par>
                              <p:par>
                                <p:cTn id="104" presetID="9" presetClass="exit" presetSubtype="0" fill="hold" grpId="1" nodeType="withEffect">
                                  <p:stCondLst>
                                    <p:cond delay="3800"/>
                                  </p:stCondLst>
                                  <p:childTnLst>
                                    <p:animEffect transition="out" filter="dissolve">
                                      <p:cBhvr>
                                        <p:cTn id="105" dur="500"/>
                                        <p:tgtEl>
                                          <p:spTgt spid="83"/>
                                        </p:tgtEl>
                                      </p:cBhvr>
                                    </p:animEffect>
                                    <p:set>
                                      <p:cBhvr>
                                        <p:cTn id="106" dur="1" fill="hold">
                                          <p:stCondLst>
                                            <p:cond delay="499"/>
                                          </p:stCondLst>
                                        </p:cTn>
                                        <p:tgtEl>
                                          <p:spTgt spid="83"/>
                                        </p:tgtEl>
                                        <p:attrNameLst>
                                          <p:attrName>style.visibility</p:attrName>
                                        </p:attrNameLst>
                                      </p:cBhvr>
                                      <p:to>
                                        <p:strVal val="hidden"/>
                                      </p:to>
                                    </p:set>
                                  </p:childTnLst>
                                </p:cTn>
                              </p:par>
                              <p:par>
                                <p:cTn id="107" presetID="9" presetClass="entr" presetSubtype="0" fill="hold" grpId="0" nodeType="withEffect">
                                  <p:stCondLst>
                                    <p:cond delay="4500"/>
                                  </p:stCondLst>
                                  <p:childTnLst>
                                    <p:set>
                                      <p:cBhvr>
                                        <p:cTn id="108" dur="1" fill="hold">
                                          <p:stCondLst>
                                            <p:cond delay="0"/>
                                          </p:stCondLst>
                                        </p:cTn>
                                        <p:tgtEl>
                                          <p:spTgt spid="88"/>
                                        </p:tgtEl>
                                        <p:attrNameLst>
                                          <p:attrName>style.visibility</p:attrName>
                                        </p:attrNameLst>
                                      </p:cBhvr>
                                      <p:to>
                                        <p:strVal val="visible"/>
                                      </p:to>
                                    </p:set>
                                    <p:animEffect transition="in" filter="dissolve">
                                      <p:cBhvr>
                                        <p:cTn id="109" dur="500"/>
                                        <p:tgtEl>
                                          <p:spTgt spid="88"/>
                                        </p:tgtEl>
                                      </p:cBhvr>
                                    </p:animEffect>
                                  </p:childTnLst>
                                </p:cTn>
                              </p:par>
                              <p:par>
                                <p:cTn id="110" presetID="9" presetClass="entr" presetSubtype="0" fill="hold" grpId="0" nodeType="withEffect">
                                  <p:stCondLst>
                                    <p:cond delay="4500"/>
                                  </p:stCondLst>
                                  <p:childTnLst>
                                    <p:set>
                                      <p:cBhvr>
                                        <p:cTn id="111" dur="1" fill="hold">
                                          <p:stCondLst>
                                            <p:cond delay="0"/>
                                          </p:stCondLst>
                                        </p:cTn>
                                        <p:tgtEl>
                                          <p:spTgt spid="87"/>
                                        </p:tgtEl>
                                        <p:attrNameLst>
                                          <p:attrName>style.visibility</p:attrName>
                                        </p:attrNameLst>
                                      </p:cBhvr>
                                      <p:to>
                                        <p:strVal val="visible"/>
                                      </p:to>
                                    </p:set>
                                    <p:animEffect transition="in" filter="dissolve">
                                      <p:cBhvr>
                                        <p:cTn id="112" dur="500"/>
                                        <p:tgtEl>
                                          <p:spTgt spid="87"/>
                                        </p:tgtEl>
                                      </p:cBhvr>
                                    </p:animEffect>
                                  </p:childTnLst>
                                </p:cTn>
                              </p:par>
                              <p:par>
                                <p:cTn id="113" presetID="9" presetClass="exit" presetSubtype="0" fill="hold" grpId="1" nodeType="withEffect">
                                  <p:stCondLst>
                                    <p:cond delay="4500"/>
                                  </p:stCondLst>
                                  <p:childTnLst>
                                    <p:animEffect transition="out" filter="dissolve">
                                      <p:cBhvr>
                                        <p:cTn id="114" dur="500"/>
                                        <p:tgtEl>
                                          <p:spTgt spid="86"/>
                                        </p:tgtEl>
                                      </p:cBhvr>
                                    </p:animEffect>
                                    <p:set>
                                      <p:cBhvr>
                                        <p:cTn id="115" dur="1" fill="hold">
                                          <p:stCondLst>
                                            <p:cond delay="499"/>
                                          </p:stCondLst>
                                        </p:cTn>
                                        <p:tgtEl>
                                          <p:spTgt spid="86"/>
                                        </p:tgtEl>
                                        <p:attrNameLst>
                                          <p:attrName>style.visibility</p:attrName>
                                        </p:attrNameLst>
                                      </p:cBhvr>
                                      <p:to>
                                        <p:strVal val="hidden"/>
                                      </p:to>
                                    </p:set>
                                  </p:childTnLst>
                                </p:cTn>
                              </p:par>
                              <p:par>
                                <p:cTn id="116" presetID="9" presetClass="exit" presetSubtype="0" fill="hold" grpId="1" nodeType="withEffect">
                                  <p:stCondLst>
                                    <p:cond delay="4500"/>
                                  </p:stCondLst>
                                  <p:childTnLst>
                                    <p:animEffect transition="out" filter="dissolve">
                                      <p:cBhvr>
                                        <p:cTn id="117" dur="500"/>
                                        <p:tgtEl>
                                          <p:spTgt spid="85"/>
                                        </p:tgtEl>
                                      </p:cBhvr>
                                    </p:animEffect>
                                    <p:set>
                                      <p:cBhvr>
                                        <p:cTn id="118" dur="1" fill="hold">
                                          <p:stCondLst>
                                            <p:cond delay="4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7" grpId="0"/>
      <p:bldP spid="80" grpId="0"/>
      <p:bldP spid="79" grpId="0"/>
      <p:bldP spid="77" grpId="1"/>
      <p:bldP spid="78" grpId="1"/>
      <p:bldP spid="82" grpId="0"/>
      <p:bldP spid="81" grpId="0"/>
      <p:bldP spid="80" grpId="1"/>
      <p:bldP spid="79" grpId="1"/>
      <p:bldP spid="84" grpId="0"/>
      <p:bldP spid="83" grpId="0"/>
      <p:bldP spid="82" grpId="1"/>
      <p:bldP spid="81" grpId="1"/>
      <p:bldP spid="86" grpId="0"/>
      <p:bldP spid="85" grpId="0"/>
      <p:bldP spid="84" grpId="1"/>
      <p:bldP spid="83" grpId="1"/>
      <p:bldP spid="88" grpId="0"/>
      <p:bldP spid="87" grpId="0"/>
      <p:bldP spid="86" grpId="1"/>
      <p:bldP spid="85" grpId="1"/>
      <p:bldP spid="35" grpId="0" bldLvl="0" animBg="1"/>
      <p:bldP spid="3" grpId="0" bldLvl="0" animBg="1"/>
      <p:bldP spid="4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圆角 37"/>
          <p:cNvSpPr/>
          <p:nvPr/>
        </p:nvSpPr>
        <p:spPr>
          <a:xfrm>
            <a:off x="4787901" y="1824037"/>
            <a:ext cx="2616200" cy="842964"/>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rPr>
              <a:t>PART-03</a:t>
            </a:r>
            <a:endParaRPr lang="zh-CN" altLang="en-US" sz="4000" dirty="0">
              <a:latin typeface="微软雅黑" panose="020B0503020204020204" charset="-122"/>
              <a:ea typeface="微软雅黑" panose="020B0503020204020204" charset="-122"/>
              <a:cs typeface="阿里巴巴普惠体 M" panose="00020600040101010101" pitchFamily="18" charset="-122"/>
              <a:sym typeface="微软雅黑" panose="020B0503020204020204" charset="-122"/>
            </a:endParaRPr>
          </a:p>
        </p:txBody>
      </p:sp>
      <p:sp>
        <p:nvSpPr>
          <p:cNvPr id="2" name="文本框 1"/>
          <p:cNvSpPr txBox="1"/>
          <p:nvPr>
            <p:custDataLst>
              <p:tags r:id="rId1"/>
            </p:custDataLst>
          </p:nvPr>
        </p:nvSpPr>
        <p:spPr>
          <a:xfrm>
            <a:off x="2324100" y="3009900"/>
            <a:ext cx="7696200" cy="1106805"/>
          </a:xfrm>
          <a:prstGeom prst="rect">
            <a:avLst/>
          </a:prstGeom>
          <a:noFill/>
        </p:spPr>
        <p:txBody>
          <a:bodyPr wrap="square" rtlCol="0">
            <a:spAutoFit/>
          </a:bodyPr>
          <a:p>
            <a:pPr algn="ctr"/>
            <a:r>
              <a:rPr lang="zh-CN" altLang="en-US" sz="660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传感器检修</a:t>
            </a:r>
            <a:endParaRPr lang="zh-CN" altLang="en-US" sz="66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文本框 2"/>
          <p:cNvSpPr txBox="1"/>
          <p:nvPr>
            <p:custDataLst>
              <p:tags r:id="rId2"/>
            </p:custDataLst>
          </p:nvPr>
        </p:nvSpPr>
        <p:spPr>
          <a:xfrm>
            <a:off x="3784600" y="4289425"/>
            <a:ext cx="4775200" cy="414020"/>
          </a:xfrm>
          <a:prstGeom prst="rect">
            <a:avLst/>
          </a:prstGeom>
          <a:noFill/>
        </p:spPr>
        <p:txBody>
          <a:bodyPr wrap="square" rtlCol="0">
            <a:spAutoFit/>
          </a:bodyPr>
          <a:p>
            <a:pPr algn="ctr">
              <a:lnSpc>
                <a:spcPct val="150000"/>
              </a:lnSpc>
            </a:pPr>
            <a:r>
              <a:rPr sz="1400">
                <a:latin typeface="微软雅黑" panose="020B0503020204020204" charset="-122"/>
                <a:ea typeface="微软雅黑" panose="020B0503020204020204" charset="-122"/>
                <a:cs typeface="思源宋体 SemiBold" panose="02020600000000000000" charset="-122"/>
                <a:sym typeface="微软雅黑" panose="020B0503020204020204" charset="-122"/>
              </a:rPr>
              <a:t>Communication troubleshooting</a:t>
            </a:r>
            <a:endParaRPr sz="1400">
              <a:latin typeface="微软雅黑" panose="020B0503020204020204" charset="-122"/>
              <a:ea typeface="微软雅黑" panose="020B0503020204020204" charset="-122"/>
              <a:cs typeface="思源宋体 SemiBold" panose="02020600000000000000"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图形"/>
          <p:cNvSpPr txBox="1"/>
          <p:nvPr userDrawn="1">
            <p:custDataLst>
              <p:tags r:id="rId1"/>
            </p:custDataLst>
          </p:nvPr>
        </p:nvSpPr>
        <p:spPr>
          <a:xfrm>
            <a:off x="1850390" y="62230"/>
            <a:ext cx="5777865" cy="583565"/>
          </a:xfrm>
          <a:prstGeom prst="rect">
            <a:avLst/>
          </a:prstGeom>
          <a:noFill/>
        </p:spPr>
        <p:txBody>
          <a:bodyPr wrap="square" rtlCol="0" anchor="t">
            <a:spAutoFit/>
          </a:bodyPr>
          <a:p>
            <a:pPr>
              <a:buClrTx/>
              <a:buSzTx/>
              <a:buFontTx/>
            </a:pPr>
            <a:r>
              <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rPr>
              <a:t>电路</a:t>
            </a:r>
            <a:endParaRPr lang="zh-CN" altLang="en-US" sz="3200" dirty="0">
              <a:solidFill>
                <a:schemeClr val="tx1">
                  <a:lumMod val="85000"/>
                  <a:lumOff val="15000"/>
                </a:schemeClr>
              </a:solidFill>
              <a:latin typeface="微软雅黑" panose="020B0503020204020204" charset="-122"/>
              <a:ea typeface="微软雅黑" panose="020B0503020204020204" charset="-122"/>
              <a:cs typeface="阿里巴巴普惠体 Medium" panose="00020600040101010101" pitchFamily="18" charset="-122"/>
              <a:sym typeface="微软雅黑" panose="020B0503020204020204" charset="-122"/>
            </a:endParaRPr>
          </a:p>
        </p:txBody>
      </p:sp>
      <p:sp>
        <p:nvSpPr>
          <p:cNvPr id="3" name="圆角矩形 2"/>
          <p:cNvSpPr/>
          <p:nvPr>
            <p:custDataLst>
              <p:tags r:id="rId2"/>
            </p:custDataLst>
          </p:nvPr>
        </p:nvSpPr>
        <p:spPr>
          <a:xfrm>
            <a:off x="3067685" y="1113155"/>
            <a:ext cx="1050925" cy="4267200"/>
          </a:xfrm>
          <a:prstGeom prst="roundRect">
            <a:avLst/>
          </a:prstGeom>
          <a:solidFill>
            <a:schemeClr val="accent6"/>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加速踏板传感器</a:t>
            </a:r>
            <a:endParaRPr lang="zh-CN" altLang="en-US">
              <a:solidFill>
                <a:schemeClr val="tx1"/>
              </a:solidFill>
            </a:endParaRPr>
          </a:p>
          <a:p>
            <a:pPr algn="ctr"/>
            <a:r>
              <a:rPr lang="zh-CN" altLang="en-US" sz="1200">
                <a:solidFill>
                  <a:schemeClr val="tx1"/>
                </a:solidFill>
                <a:sym typeface="+mn-ea"/>
              </a:rPr>
              <a:t>Accelerator pedal sensor</a:t>
            </a:r>
            <a:endParaRPr lang="zh-CN" altLang="en-US" sz="1200">
              <a:solidFill>
                <a:schemeClr val="tx1"/>
              </a:solidFill>
              <a:sym typeface="+mn-ea"/>
            </a:endParaRPr>
          </a:p>
        </p:txBody>
      </p:sp>
      <p:sp>
        <p:nvSpPr>
          <p:cNvPr id="4" name="圆角矩形 3"/>
          <p:cNvSpPr/>
          <p:nvPr>
            <p:custDataLst>
              <p:tags r:id="rId3"/>
            </p:custDataLst>
          </p:nvPr>
        </p:nvSpPr>
        <p:spPr>
          <a:xfrm>
            <a:off x="7991475" y="1112520"/>
            <a:ext cx="1040130" cy="4267835"/>
          </a:xfrm>
          <a:prstGeom prst="roundRect">
            <a:avLst/>
          </a:prstGeom>
          <a:solidFill>
            <a:schemeClr val="accent2"/>
          </a:solidFill>
          <a:ln>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rPr>
              <a:t>整车控制器</a:t>
            </a:r>
            <a:endParaRPr lang="zh-CN" altLang="en-US">
              <a:solidFill>
                <a:schemeClr val="tx1"/>
              </a:solidFill>
            </a:endParaRPr>
          </a:p>
          <a:p>
            <a:pPr algn="ctr"/>
            <a:r>
              <a:rPr lang="zh-CN" altLang="en-US" sz="1400">
                <a:solidFill>
                  <a:schemeClr val="tx1"/>
                </a:solidFill>
                <a:sym typeface="+mn-ea"/>
              </a:rPr>
              <a:t>Vehicle controller</a:t>
            </a:r>
            <a:endParaRPr lang="zh-CN" altLang="en-US" sz="1400">
              <a:solidFill>
                <a:schemeClr val="tx1"/>
              </a:solidFill>
              <a:sym typeface="+mn-ea"/>
            </a:endParaRPr>
          </a:p>
        </p:txBody>
      </p:sp>
      <p:cxnSp>
        <p:nvCxnSpPr>
          <p:cNvPr id="5" name="直接连接符 4"/>
          <p:cNvCxnSpPr/>
          <p:nvPr>
            <p:custDataLst>
              <p:tags r:id="rId4"/>
            </p:custDataLst>
          </p:nvPr>
        </p:nvCxnSpPr>
        <p:spPr>
          <a:xfrm>
            <a:off x="4111625" y="1535430"/>
            <a:ext cx="3893820" cy="0"/>
          </a:xfrm>
          <a:prstGeom prst="line">
            <a:avLst/>
          </a:prstGeom>
          <a:ln w="28575" cmpd="sng">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custDataLst>
              <p:tags r:id="rId5"/>
            </p:custDataLst>
          </p:nvPr>
        </p:nvCxnSpPr>
        <p:spPr>
          <a:xfrm>
            <a:off x="4111625" y="2193925"/>
            <a:ext cx="3893820"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custDataLst>
              <p:tags r:id="rId6"/>
            </p:custDataLst>
          </p:nvPr>
        </p:nvCxnSpPr>
        <p:spPr>
          <a:xfrm>
            <a:off x="4111625" y="2852420"/>
            <a:ext cx="3893820" cy="0"/>
          </a:xfrm>
          <a:prstGeom prst="line">
            <a:avLst/>
          </a:prstGeom>
          <a:ln w="28575" cmpd="sng">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7"/>
            </p:custDataLst>
          </p:nvPr>
        </p:nvCxnSpPr>
        <p:spPr>
          <a:xfrm>
            <a:off x="4111625" y="3510915"/>
            <a:ext cx="389382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8"/>
            </p:custDataLst>
          </p:nvPr>
        </p:nvCxnSpPr>
        <p:spPr>
          <a:xfrm>
            <a:off x="4111625" y="4169410"/>
            <a:ext cx="3893820"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9"/>
            </p:custDataLst>
          </p:nvPr>
        </p:nvCxnSpPr>
        <p:spPr>
          <a:xfrm>
            <a:off x="4097655" y="4827905"/>
            <a:ext cx="389382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10"/>
            </p:custDataLst>
          </p:nvPr>
        </p:nvSpPr>
        <p:spPr>
          <a:xfrm>
            <a:off x="4097655" y="1176655"/>
            <a:ext cx="323850" cy="358775"/>
          </a:xfrm>
          <a:prstGeom prst="rect">
            <a:avLst/>
          </a:prstGeom>
          <a:noFill/>
        </p:spPr>
        <p:txBody>
          <a:bodyPr wrap="square" rtlCol="0">
            <a:noAutofit/>
          </a:bodyPr>
          <a:p>
            <a:r>
              <a:rPr lang="en-US" altLang="zh-CN"/>
              <a:t>4</a:t>
            </a:r>
            <a:endParaRPr lang="en-US" altLang="zh-CN"/>
          </a:p>
        </p:txBody>
      </p:sp>
      <p:sp>
        <p:nvSpPr>
          <p:cNvPr id="12" name="文本框 11"/>
          <p:cNvSpPr txBox="1"/>
          <p:nvPr>
            <p:custDataLst>
              <p:tags r:id="rId11"/>
            </p:custDataLst>
          </p:nvPr>
        </p:nvSpPr>
        <p:spPr>
          <a:xfrm>
            <a:off x="7520305" y="1176655"/>
            <a:ext cx="471170" cy="358775"/>
          </a:xfrm>
          <a:prstGeom prst="rect">
            <a:avLst/>
          </a:prstGeom>
          <a:noFill/>
        </p:spPr>
        <p:txBody>
          <a:bodyPr wrap="square" rtlCol="0">
            <a:noAutofit/>
          </a:bodyPr>
          <a:p>
            <a:r>
              <a:rPr lang="en-US" altLang="zh-CN"/>
              <a:t>G4</a:t>
            </a:r>
            <a:endParaRPr lang="en-US" altLang="zh-CN"/>
          </a:p>
        </p:txBody>
      </p:sp>
      <p:sp>
        <p:nvSpPr>
          <p:cNvPr id="13" name="文本框 12"/>
          <p:cNvSpPr txBox="1"/>
          <p:nvPr>
            <p:custDataLst>
              <p:tags r:id="rId12"/>
            </p:custDataLst>
          </p:nvPr>
        </p:nvSpPr>
        <p:spPr>
          <a:xfrm>
            <a:off x="4097655" y="1835150"/>
            <a:ext cx="323850" cy="358775"/>
          </a:xfrm>
          <a:prstGeom prst="rect">
            <a:avLst/>
          </a:prstGeom>
          <a:noFill/>
        </p:spPr>
        <p:txBody>
          <a:bodyPr wrap="square" rtlCol="0">
            <a:noAutofit/>
          </a:bodyPr>
          <a:p>
            <a:r>
              <a:rPr lang="en-US" altLang="zh-CN"/>
              <a:t>1</a:t>
            </a:r>
            <a:endParaRPr lang="en-US" altLang="zh-CN"/>
          </a:p>
        </p:txBody>
      </p:sp>
      <p:sp>
        <p:nvSpPr>
          <p:cNvPr id="14" name="文本框 13"/>
          <p:cNvSpPr txBox="1"/>
          <p:nvPr>
            <p:custDataLst>
              <p:tags r:id="rId13"/>
            </p:custDataLst>
          </p:nvPr>
        </p:nvSpPr>
        <p:spPr>
          <a:xfrm>
            <a:off x="4097655" y="2493645"/>
            <a:ext cx="323850" cy="358775"/>
          </a:xfrm>
          <a:prstGeom prst="rect">
            <a:avLst/>
          </a:prstGeom>
          <a:noFill/>
        </p:spPr>
        <p:txBody>
          <a:bodyPr wrap="square" rtlCol="0">
            <a:noAutofit/>
          </a:bodyPr>
          <a:p>
            <a:r>
              <a:rPr lang="en-US" altLang="zh-CN"/>
              <a:t>6</a:t>
            </a:r>
            <a:endParaRPr lang="en-US" altLang="zh-CN"/>
          </a:p>
        </p:txBody>
      </p:sp>
      <p:sp>
        <p:nvSpPr>
          <p:cNvPr id="15" name="文本框 14"/>
          <p:cNvSpPr txBox="1"/>
          <p:nvPr>
            <p:custDataLst>
              <p:tags r:id="rId14"/>
            </p:custDataLst>
          </p:nvPr>
        </p:nvSpPr>
        <p:spPr>
          <a:xfrm>
            <a:off x="4097655" y="3152140"/>
            <a:ext cx="323850" cy="358775"/>
          </a:xfrm>
          <a:prstGeom prst="rect">
            <a:avLst/>
          </a:prstGeom>
          <a:noFill/>
        </p:spPr>
        <p:txBody>
          <a:bodyPr wrap="square" rtlCol="0">
            <a:noAutofit/>
          </a:bodyPr>
          <a:p>
            <a:r>
              <a:rPr lang="en-US" altLang="zh-CN"/>
              <a:t>5</a:t>
            </a:r>
            <a:endParaRPr lang="en-US" altLang="zh-CN"/>
          </a:p>
        </p:txBody>
      </p:sp>
      <p:sp>
        <p:nvSpPr>
          <p:cNvPr id="16" name="文本框 15"/>
          <p:cNvSpPr txBox="1"/>
          <p:nvPr>
            <p:custDataLst>
              <p:tags r:id="rId15"/>
            </p:custDataLst>
          </p:nvPr>
        </p:nvSpPr>
        <p:spPr>
          <a:xfrm>
            <a:off x="4097655" y="3810635"/>
            <a:ext cx="323850" cy="358775"/>
          </a:xfrm>
          <a:prstGeom prst="rect">
            <a:avLst/>
          </a:prstGeom>
          <a:noFill/>
        </p:spPr>
        <p:txBody>
          <a:bodyPr wrap="square" rtlCol="0">
            <a:noAutofit/>
          </a:bodyPr>
          <a:p>
            <a:r>
              <a:rPr lang="en-US" altLang="zh-CN"/>
              <a:t>2</a:t>
            </a:r>
            <a:endParaRPr lang="en-US" altLang="zh-CN"/>
          </a:p>
        </p:txBody>
      </p:sp>
      <p:sp>
        <p:nvSpPr>
          <p:cNvPr id="17" name="文本框 16"/>
          <p:cNvSpPr txBox="1"/>
          <p:nvPr>
            <p:custDataLst>
              <p:tags r:id="rId16"/>
            </p:custDataLst>
          </p:nvPr>
        </p:nvSpPr>
        <p:spPr>
          <a:xfrm>
            <a:off x="4097655" y="4469130"/>
            <a:ext cx="323850" cy="358775"/>
          </a:xfrm>
          <a:prstGeom prst="rect">
            <a:avLst/>
          </a:prstGeom>
          <a:noFill/>
        </p:spPr>
        <p:txBody>
          <a:bodyPr wrap="square" rtlCol="0">
            <a:noAutofit/>
          </a:bodyPr>
          <a:p>
            <a:r>
              <a:rPr lang="en-US" altLang="zh-CN"/>
              <a:t>3</a:t>
            </a:r>
            <a:endParaRPr lang="en-US" altLang="zh-CN"/>
          </a:p>
        </p:txBody>
      </p:sp>
      <p:sp>
        <p:nvSpPr>
          <p:cNvPr id="18" name="文本框 17"/>
          <p:cNvSpPr txBox="1"/>
          <p:nvPr>
            <p:custDataLst>
              <p:tags r:id="rId17"/>
            </p:custDataLst>
          </p:nvPr>
        </p:nvSpPr>
        <p:spPr>
          <a:xfrm>
            <a:off x="7520305" y="1835150"/>
            <a:ext cx="471170" cy="358775"/>
          </a:xfrm>
          <a:prstGeom prst="rect">
            <a:avLst/>
          </a:prstGeom>
          <a:noFill/>
        </p:spPr>
        <p:txBody>
          <a:bodyPr wrap="square" rtlCol="0">
            <a:noAutofit/>
          </a:bodyPr>
          <a:p>
            <a:r>
              <a:rPr lang="en-US" altLang="zh-CN"/>
              <a:t>F3</a:t>
            </a:r>
            <a:endParaRPr lang="en-US" altLang="zh-CN"/>
          </a:p>
        </p:txBody>
      </p:sp>
      <p:sp>
        <p:nvSpPr>
          <p:cNvPr id="19" name="文本框 18"/>
          <p:cNvSpPr txBox="1"/>
          <p:nvPr>
            <p:custDataLst>
              <p:tags r:id="rId18"/>
            </p:custDataLst>
          </p:nvPr>
        </p:nvSpPr>
        <p:spPr>
          <a:xfrm>
            <a:off x="7520305" y="2493645"/>
            <a:ext cx="471170" cy="358775"/>
          </a:xfrm>
          <a:prstGeom prst="rect">
            <a:avLst/>
          </a:prstGeom>
          <a:noFill/>
        </p:spPr>
        <p:txBody>
          <a:bodyPr wrap="square" rtlCol="0">
            <a:noAutofit/>
          </a:bodyPr>
          <a:p>
            <a:r>
              <a:rPr lang="en-US" altLang="zh-CN"/>
              <a:t>F4</a:t>
            </a:r>
            <a:endParaRPr lang="en-US" altLang="zh-CN"/>
          </a:p>
        </p:txBody>
      </p:sp>
      <p:sp>
        <p:nvSpPr>
          <p:cNvPr id="20" name="文本框 19"/>
          <p:cNvSpPr txBox="1"/>
          <p:nvPr>
            <p:custDataLst>
              <p:tags r:id="rId19"/>
            </p:custDataLst>
          </p:nvPr>
        </p:nvSpPr>
        <p:spPr>
          <a:xfrm>
            <a:off x="7520305" y="3152140"/>
            <a:ext cx="471170" cy="358775"/>
          </a:xfrm>
          <a:prstGeom prst="rect">
            <a:avLst/>
          </a:prstGeom>
          <a:noFill/>
        </p:spPr>
        <p:txBody>
          <a:bodyPr wrap="square" rtlCol="0">
            <a:noAutofit/>
          </a:bodyPr>
          <a:p>
            <a:r>
              <a:rPr lang="en-US" altLang="zh-CN"/>
              <a:t>H5</a:t>
            </a:r>
            <a:endParaRPr lang="en-US" altLang="zh-CN"/>
          </a:p>
        </p:txBody>
      </p:sp>
      <p:sp>
        <p:nvSpPr>
          <p:cNvPr id="21" name="文本框 20"/>
          <p:cNvSpPr txBox="1"/>
          <p:nvPr>
            <p:custDataLst>
              <p:tags r:id="rId20"/>
            </p:custDataLst>
          </p:nvPr>
        </p:nvSpPr>
        <p:spPr>
          <a:xfrm>
            <a:off x="7520305" y="3810635"/>
            <a:ext cx="471170" cy="358775"/>
          </a:xfrm>
          <a:prstGeom prst="rect">
            <a:avLst/>
          </a:prstGeom>
          <a:noFill/>
        </p:spPr>
        <p:txBody>
          <a:bodyPr wrap="square" rtlCol="0">
            <a:noAutofit/>
          </a:bodyPr>
          <a:p>
            <a:r>
              <a:rPr lang="en-US" altLang="zh-CN"/>
              <a:t>E3</a:t>
            </a:r>
            <a:endParaRPr lang="en-US" altLang="zh-CN"/>
          </a:p>
        </p:txBody>
      </p:sp>
      <p:sp>
        <p:nvSpPr>
          <p:cNvPr id="22" name="文本框 21"/>
          <p:cNvSpPr txBox="1"/>
          <p:nvPr>
            <p:custDataLst>
              <p:tags r:id="rId21"/>
            </p:custDataLst>
          </p:nvPr>
        </p:nvSpPr>
        <p:spPr>
          <a:xfrm>
            <a:off x="7520305" y="4469130"/>
            <a:ext cx="471170" cy="358775"/>
          </a:xfrm>
          <a:prstGeom prst="rect">
            <a:avLst/>
          </a:prstGeom>
          <a:noFill/>
        </p:spPr>
        <p:txBody>
          <a:bodyPr wrap="square" rtlCol="0">
            <a:noAutofit/>
          </a:bodyPr>
          <a:p>
            <a:r>
              <a:rPr lang="en-US" altLang="zh-CN"/>
              <a:t>G5</a:t>
            </a:r>
            <a:endParaRPr lang="en-US" altLang="zh-CN"/>
          </a:p>
        </p:txBody>
      </p:sp>
      <p:sp>
        <p:nvSpPr>
          <p:cNvPr id="24" name="文本框 23"/>
          <p:cNvSpPr txBox="1"/>
          <p:nvPr>
            <p:custDataLst>
              <p:tags r:id="rId22"/>
            </p:custDataLst>
          </p:nvPr>
        </p:nvSpPr>
        <p:spPr>
          <a:xfrm>
            <a:off x="4662170" y="2416175"/>
            <a:ext cx="2181225" cy="414655"/>
          </a:xfrm>
          <a:prstGeom prst="rect">
            <a:avLst/>
          </a:prstGeom>
          <a:noFill/>
        </p:spPr>
        <p:txBody>
          <a:bodyPr wrap="square" rtlCol="0">
            <a:noAutofit/>
          </a:bodyPr>
          <a:p>
            <a:r>
              <a:rPr lang="zh-CN" altLang="en-US" sz="1600">
                <a:sym typeface="+mn-ea"/>
              </a:rPr>
              <a:t>信号</a:t>
            </a:r>
            <a:r>
              <a:rPr lang="en-US" altLang="zh-CN" sz="1600">
                <a:sym typeface="+mn-ea"/>
              </a:rPr>
              <a:t>2          Signal 2</a:t>
            </a:r>
            <a:endParaRPr lang="en-US" altLang="zh-CN" sz="1600"/>
          </a:p>
          <a:p>
            <a:endParaRPr lang="en-US" altLang="zh-CN" sz="1600"/>
          </a:p>
        </p:txBody>
      </p:sp>
      <p:sp>
        <p:nvSpPr>
          <p:cNvPr id="25" name="文本框 24"/>
          <p:cNvSpPr txBox="1"/>
          <p:nvPr>
            <p:custDataLst>
              <p:tags r:id="rId23"/>
            </p:custDataLst>
          </p:nvPr>
        </p:nvSpPr>
        <p:spPr>
          <a:xfrm>
            <a:off x="4662170" y="1120775"/>
            <a:ext cx="2181225" cy="414655"/>
          </a:xfrm>
          <a:prstGeom prst="rect">
            <a:avLst/>
          </a:prstGeom>
          <a:noFill/>
        </p:spPr>
        <p:txBody>
          <a:bodyPr wrap="square" rtlCol="0">
            <a:noAutofit/>
          </a:bodyPr>
          <a:p>
            <a:r>
              <a:rPr lang="zh-CN" altLang="en-US" sz="1600">
                <a:sym typeface="+mn-ea"/>
              </a:rPr>
              <a:t>信号</a:t>
            </a:r>
            <a:r>
              <a:rPr lang="en-US" altLang="zh-CN" sz="1600">
                <a:sym typeface="+mn-ea"/>
              </a:rPr>
              <a:t>1          Signal 1</a:t>
            </a:r>
            <a:endParaRPr lang="en-US" altLang="zh-CN" sz="1600"/>
          </a:p>
          <a:p>
            <a:endParaRPr lang="en-US" altLang="zh-CN" sz="1600"/>
          </a:p>
        </p:txBody>
      </p:sp>
      <p:sp>
        <p:nvSpPr>
          <p:cNvPr id="26" name="文本框 25"/>
          <p:cNvSpPr txBox="1"/>
          <p:nvPr>
            <p:custDataLst>
              <p:tags r:id="rId24"/>
            </p:custDataLst>
          </p:nvPr>
        </p:nvSpPr>
        <p:spPr>
          <a:xfrm>
            <a:off x="4662170" y="3711575"/>
            <a:ext cx="2474595" cy="414655"/>
          </a:xfrm>
          <a:prstGeom prst="rect">
            <a:avLst/>
          </a:prstGeom>
          <a:noFill/>
        </p:spPr>
        <p:txBody>
          <a:bodyPr wrap="square" rtlCol="0">
            <a:noAutofit/>
          </a:bodyPr>
          <a:p>
            <a:r>
              <a:rPr lang="zh-CN" altLang="en-US" sz="1600">
                <a:sym typeface="+mn-ea"/>
              </a:rPr>
              <a:t>电源</a:t>
            </a:r>
            <a:r>
              <a:rPr lang="en-US" altLang="zh-CN" sz="1600">
                <a:sym typeface="+mn-ea"/>
              </a:rPr>
              <a:t>1     Power supply 1</a:t>
            </a:r>
            <a:endParaRPr lang="en-US" altLang="zh-CN" sz="1600">
              <a:sym typeface="+mn-ea"/>
            </a:endParaRPr>
          </a:p>
          <a:p>
            <a:endParaRPr lang="en-US" altLang="zh-CN" sz="1600">
              <a:sym typeface="+mn-ea"/>
            </a:endParaRPr>
          </a:p>
        </p:txBody>
      </p:sp>
      <p:sp>
        <p:nvSpPr>
          <p:cNvPr id="27" name="文本框 26"/>
          <p:cNvSpPr txBox="1"/>
          <p:nvPr>
            <p:custDataLst>
              <p:tags r:id="rId25"/>
            </p:custDataLst>
          </p:nvPr>
        </p:nvSpPr>
        <p:spPr>
          <a:xfrm>
            <a:off x="4662170" y="3063875"/>
            <a:ext cx="2858135" cy="414655"/>
          </a:xfrm>
          <a:prstGeom prst="rect">
            <a:avLst/>
          </a:prstGeom>
          <a:noFill/>
        </p:spPr>
        <p:txBody>
          <a:bodyPr wrap="square" rtlCol="0">
            <a:noAutofit/>
          </a:bodyPr>
          <a:p>
            <a:r>
              <a:rPr lang="zh-CN" sz="1600">
                <a:sym typeface="+mn-ea"/>
              </a:rPr>
              <a:t>搭铁</a:t>
            </a:r>
            <a:r>
              <a:rPr lang="en-US" altLang="zh-CN" sz="1600">
                <a:sym typeface="+mn-ea"/>
              </a:rPr>
              <a:t>2 </a:t>
            </a:r>
            <a:r>
              <a:rPr lang="en-US" altLang="zh-CN">
                <a:sym typeface="+mn-ea"/>
              </a:rPr>
              <a:t>  </a:t>
            </a:r>
            <a:r>
              <a:rPr lang="en-US" altLang="zh-CN" sz="1600">
                <a:sym typeface="+mn-ea"/>
              </a:rPr>
              <a:t> Ground connection 2</a:t>
            </a:r>
            <a:endParaRPr lang="en-US" altLang="zh-CN">
              <a:sym typeface="+mn-ea"/>
            </a:endParaRPr>
          </a:p>
          <a:p>
            <a:endParaRPr lang="zh-CN" altLang="en-US"/>
          </a:p>
        </p:txBody>
      </p:sp>
      <p:sp>
        <p:nvSpPr>
          <p:cNvPr id="28" name="文本框 27"/>
          <p:cNvSpPr txBox="1"/>
          <p:nvPr>
            <p:custDataLst>
              <p:tags r:id="rId26"/>
            </p:custDataLst>
          </p:nvPr>
        </p:nvSpPr>
        <p:spPr>
          <a:xfrm>
            <a:off x="4662170" y="4359275"/>
            <a:ext cx="2858135" cy="414655"/>
          </a:xfrm>
          <a:prstGeom prst="rect">
            <a:avLst/>
          </a:prstGeom>
          <a:noFill/>
        </p:spPr>
        <p:txBody>
          <a:bodyPr wrap="square" rtlCol="0">
            <a:noAutofit/>
          </a:bodyPr>
          <a:p>
            <a:r>
              <a:rPr lang="zh-CN" sz="1600">
                <a:sym typeface="+mn-ea"/>
              </a:rPr>
              <a:t>搭铁</a:t>
            </a:r>
            <a:r>
              <a:rPr lang="en-US" altLang="zh-CN" sz="1600">
                <a:sym typeface="+mn-ea"/>
              </a:rPr>
              <a:t>1 </a:t>
            </a:r>
            <a:r>
              <a:rPr lang="en-US" altLang="zh-CN">
                <a:sym typeface="+mn-ea"/>
              </a:rPr>
              <a:t>  </a:t>
            </a:r>
            <a:r>
              <a:rPr lang="en-US" altLang="zh-CN" sz="1600">
                <a:sym typeface="+mn-ea"/>
              </a:rPr>
              <a:t> Ground connection 1</a:t>
            </a:r>
            <a:endParaRPr lang="en-US" altLang="zh-CN">
              <a:sym typeface="+mn-ea"/>
            </a:endParaRPr>
          </a:p>
          <a:p>
            <a:endParaRPr lang="zh-CN" altLang="en-US"/>
          </a:p>
        </p:txBody>
      </p:sp>
      <p:sp>
        <p:nvSpPr>
          <p:cNvPr id="29" name="文本框 28"/>
          <p:cNvSpPr txBox="1"/>
          <p:nvPr>
            <p:custDataLst>
              <p:tags r:id="rId27"/>
            </p:custDataLst>
          </p:nvPr>
        </p:nvSpPr>
        <p:spPr>
          <a:xfrm>
            <a:off x="4662170" y="1768475"/>
            <a:ext cx="2474595" cy="414655"/>
          </a:xfrm>
          <a:prstGeom prst="rect">
            <a:avLst/>
          </a:prstGeom>
          <a:noFill/>
        </p:spPr>
        <p:txBody>
          <a:bodyPr wrap="square" rtlCol="0">
            <a:noAutofit/>
          </a:bodyPr>
          <a:p>
            <a:r>
              <a:rPr lang="zh-CN" altLang="en-US" sz="1600">
                <a:sym typeface="+mn-ea"/>
              </a:rPr>
              <a:t>电源</a:t>
            </a:r>
            <a:r>
              <a:rPr lang="en-US" altLang="zh-CN" sz="1600">
                <a:sym typeface="+mn-ea"/>
              </a:rPr>
              <a:t>2     Power supply 2</a:t>
            </a:r>
            <a:endParaRPr lang="en-US" altLang="zh-CN" sz="1600">
              <a:sym typeface="+mn-ea"/>
            </a:endParaRPr>
          </a:p>
          <a:p>
            <a:endParaRPr lang="en-US" altLang="zh-CN" sz="1600">
              <a:sym typeface="+mn-ea"/>
            </a:endParaRPr>
          </a:p>
        </p:txBody>
      </p:sp>
      <p:sp>
        <p:nvSpPr>
          <p:cNvPr id="30" name="文本框 29"/>
          <p:cNvSpPr txBox="1"/>
          <p:nvPr>
            <p:custDataLst>
              <p:tags r:id="rId28"/>
            </p:custDataLst>
          </p:nvPr>
        </p:nvSpPr>
        <p:spPr>
          <a:xfrm>
            <a:off x="4118610" y="4881880"/>
            <a:ext cx="760095" cy="368300"/>
          </a:xfrm>
          <a:prstGeom prst="rect">
            <a:avLst/>
          </a:prstGeom>
          <a:noFill/>
        </p:spPr>
        <p:txBody>
          <a:bodyPr wrap="square" rtlCol="0">
            <a:spAutoFit/>
          </a:bodyPr>
          <a:p>
            <a:r>
              <a:rPr lang="en-US" altLang="zh-CN"/>
              <a:t>CA14</a:t>
            </a:r>
            <a:endParaRPr lang="en-US" altLang="zh-CN"/>
          </a:p>
        </p:txBody>
      </p:sp>
      <p:sp>
        <p:nvSpPr>
          <p:cNvPr id="31" name="文本框 30"/>
          <p:cNvSpPr txBox="1"/>
          <p:nvPr>
            <p:custDataLst>
              <p:tags r:id="rId29"/>
            </p:custDataLst>
          </p:nvPr>
        </p:nvSpPr>
        <p:spPr>
          <a:xfrm>
            <a:off x="7245350" y="4838700"/>
            <a:ext cx="760095" cy="368300"/>
          </a:xfrm>
          <a:prstGeom prst="rect">
            <a:avLst/>
          </a:prstGeom>
          <a:noFill/>
        </p:spPr>
        <p:txBody>
          <a:bodyPr wrap="square" rtlCol="0">
            <a:spAutoFit/>
          </a:bodyPr>
          <a:p>
            <a:r>
              <a:rPr lang="en-US" altLang="zh-CN"/>
              <a:t>CA67</a:t>
            </a:r>
            <a:endParaRPr lang="en-US" altLang="zh-CN"/>
          </a:p>
        </p:txBody>
      </p:sp>
    </p:spTree>
    <p:custDataLst>
      <p:tags r:id="rId3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ISLIDE.ICON" val="#393842;"/>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wm#"/>
  <p:tag name="KSO_WM_TEMPLATE_CATEGORY" val="custom"/>
  <p:tag name="KSO_WM_TEMPLATE_INDEX" val="20205081"/>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wm#"/>
  <p:tag name="KSO_WM_TEMPLATE_CATEGORY" val="custom"/>
  <p:tag name="KSO_WM_TEMPLATE_INDEX" val="20205081"/>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wm#"/>
  <p:tag name="KSO_WM_TEMPLATE_CATEGORY" val="custom"/>
  <p:tag name="KSO_WM_TEMPLATE_INDEX" val="2020508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ISLIDE.ICON" val="#393842;"/>
</p:tagLst>
</file>

<file path=ppt/tags/tag162.xml><?xml version="1.0" encoding="utf-8"?>
<p:tagLst xmlns:p="http://schemas.openxmlformats.org/presentationml/2006/main">
  <p:tag name="KSO_WPP_MARK_KEY" val="d323b08a-72da-420c-a5f9-38001ee621a0"/>
  <p:tag name="COMMONDATA" val="eyJoZGlkIjoiM2IyNGM0ZjdjZTNmODI0YTQ1YjExN2U3OGQ1NDcwNzcifQ=="/>
  <p:tag name="commondata" val="eyJoZGlkIjoiMzMxN2VlZTUzMzU0MDIzMDIxZjIxZDQ4MzdlYzczMzcifQ=="/>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wm#"/>
  <p:tag name="KSO_WM_TEMPLATE_CATEGORY" val="custom"/>
  <p:tag name="KSO_WM_TEMPLATE_INDEX" val="20205081"/>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UNIT_PLACING_PICTURE_USER_VIEWPORT" val="{&quot;height&quot;:10368,&quot;width&quot;:10368}"/>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PLACING_PICTURE_USER_VIEWPORT" val="{&quot;height&quot;:8280,&quot;width&quot;:19200}"/>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PLACING_PICTURE_USER_VIEWPORT" val="{&quot;height&quot;:1210,&quot;width&quot;:12980}"/>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885">
      <a:dk1>
        <a:sysClr val="windowText" lastClr="000000"/>
      </a:dk1>
      <a:lt1>
        <a:sysClr val="window" lastClr="FFFFFF"/>
      </a:lt1>
      <a:dk2>
        <a:srgbClr val="44546A"/>
      </a:dk2>
      <a:lt2>
        <a:srgbClr val="E7E6E6"/>
      </a:lt2>
      <a:accent1>
        <a:srgbClr val="D11019"/>
      </a:accent1>
      <a:accent2>
        <a:srgbClr val="D1101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892</Words>
  <Application>WPS 演示</Application>
  <PresentationFormat>宽屏</PresentationFormat>
  <Paragraphs>211</Paragraphs>
  <Slides>11</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11</vt:i4>
      </vt:variant>
    </vt:vector>
  </HeadingPairs>
  <TitlesOfParts>
    <vt:vector size="28" baseType="lpstr">
      <vt:lpstr>Arial</vt:lpstr>
      <vt:lpstr>宋体</vt:lpstr>
      <vt:lpstr>Wingdings</vt:lpstr>
      <vt:lpstr>Calibri</vt:lpstr>
      <vt:lpstr>字魂58号-创中黑</vt:lpstr>
      <vt:lpstr>思源黑体 CN Bold</vt:lpstr>
      <vt:lpstr>微软雅黑</vt:lpstr>
      <vt:lpstr>阿里巴巴普惠体 M</vt:lpstr>
      <vt:lpstr>思源宋体 SemiBold</vt:lpstr>
      <vt:lpstr>Bahnschrift Condensed</vt:lpstr>
      <vt:lpstr>阿里巴巴普惠体 Medium</vt:lpstr>
      <vt:lpstr>微软雅黑 Light</vt:lpstr>
      <vt:lpstr>Arial Unicode MS</vt:lpstr>
      <vt:lpstr>等线</vt:lpstr>
      <vt:lpstr>等线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北方职业教育 岳群</cp:lastModifiedBy>
  <cp:revision>103</cp:revision>
  <dcterms:created xsi:type="dcterms:W3CDTF">2023-05-05T14:56:00Z</dcterms:created>
  <dcterms:modified xsi:type="dcterms:W3CDTF">2023-12-25T01:54:12Z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A8E16A9687A240DB96F20A95C8285BCE_12</vt:lpwstr>
  </property>
  <property fmtid="{D5CDD505-2E9C-101B-9397-08002B2CF9AE}" pid="3" name="KSOProductBuildVer">
    <vt:lpwstr>2052-11.1.0.14309</vt:lpwstr>
  </property>
</Properties>
</file>