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20.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11090234" r:id="rId3"/>
    <p:sldId id="11090389" r:id="rId4"/>
    <p:sldId id="11090392" r:id="rId5"/>
    <p:sldId id="11090405" r:id="rId6"/>
    <p:sldId id="11090417" r:id="rId7"/>
    <p:sldId id="11090445" r:id="rId8"/>
    <p:sldId id="11090450" r:id="rId9"/>
    <p:sldId id="11090435" r:id="rId10"/>
    <p:sldId id="423" r:id="rId11"/>
    <p:sldId id="11090396" r:id="rId12"/>
    <p:sldId id="11090393" r:id="rId13"/>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A4A3A4"/>
          </p15:clr>
        </p15:guide>
        <p15:guide id="2" pos="38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97"/>
        <p:guide pos="380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121.xml"/><Relationship Id="rId20" Type="http://schemas.openxmlformats.org/officeDocument/2006/relationships/customXml" Target="../customXml/item1.xml"/><Relationship Id="rId2" Type="http://schemas.openxmlformats.org/officeDocument/2006/relationships/theme" Target="theme/theme1.xml"/><Relationship Id="rId19" Type="http://schemas.openxmlformats.org/officeDocument/2006/relationships/customXmlProps" Target="../customXml/itemProps120.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3030" y="109220"/>
            <a:ext cx="12107545" cy="6746240"/>
            <a:chOff x="-178" y="-184"/>
            <a:chExt cx="19067" cy="10624"/>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33" y="-184"/>
              <a:ext cx="2680" cy="634"/>
              <a:chOff x="9763184" y="1562989"/>
              <a:chExt cx="2486690" cy="484881"/>
            </a:xfrm>
            <a:solidFill>
              <a:srgbClr val="D11019"/>
            </a:solidFill>
          </p:grpSpPr>
          <p:sp>
            <p:nvSpPr>
              <p:cNvPr id="66" name="Graphic 16"/>
              <p:cNvSpPr/>
              <p:nvPr/>
            </p:nvSpPr>
            <p:spPr>
              <a:xfrm>
                <a:off x="9763184" y="156638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10338688" y="1566047"/>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10914587" y="1563864"/>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11488894" y="1562989"/>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xml"/><Relationship Id="rId5" Type="http://schemas.openxmlformats.org/officeDocument/2006/relationships/image" Target="../media/image3.png"/><Relationship Id="rId4" Type="http://schemas.openxmlformats.org/officeDocument/2006/relationships/tags" Target="../tags/tag9.xml"/><Relationship Id="rId3"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12.xml"/><Relationship Id="rId3" Type="http://schemas.openxmlformats.org/officeDocument/2006/relationships/image" Target="../media/image6.png"/><Relationship Id="rId2" Type="http://schemas.openxmlformats.org/officeDocument/2006/relationships/tags" Target="../tags/tag111.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media/image3.png"/><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0" Type="http://schemas.openxmlformats.org/officeDocument/2006/relationships/slideLayout" Target="../slideLayouts/slideLayout7.xml"/><Relationship Id="rId1" Type="http://schemas.openxmlformats.org/officeDocument/2006/relationships/tags" Target="../tags/tag1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3.xml"/><Relationship Id="rId4" Type="http://schemas.openxmlformats.org/officeDocument/2006/relationships/image" Target="../media/image6.png"/><Relationship Id="rId3" Type="http://schemas.openxmlformats.org/officeDocument/2006/relationships/tags" Target="../tags/tag12.xml"/><Relationship Id="rId2" Type="http://schemas.openxmlformats.org/officeDocument/2006/relationships/image" Target="../media/image5.jpeg"/><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3" Type="http://schemas.openxmlformats.org/officeDocument/2006/relationships/slideLayout" Target="../slideLayouts/slideLayout13.xml"/><Relationship Id="rId42" Type="http://schemas.openxmlformats.org/officeDocument/2006/relationships/tags" Target="../tags/tag55.xml"/><Relationship Id="rId41" Type="http://schemas.openxmlformats.org/officeDocument/2006/relationships/tags" Target="../tags/tag54.xml"/><Relationship Id="rId40" Type="http://schemas.openxmlformats.org/officeDocument/2006/relationships/tags" Target="../tags/tag53.xml"/><Relationship Id="rId4" Type="http://schemas.openxmlformats.org/officeDocument/2006/relationships/tags" Target="../tags/tag17.xml"/><Relationship Id="rId39" Type="http://schemas.openxmlformats.org/officeDocument/2006/relationships/tags" Target="../tags/tag52.xml"/><Relationship Id="rId38" Type="http://schemas.openxmlformats.org/officeDocument/2006/relationships/tags" Target="../tags/tag51.xml"/><Relationship Id="rId37" Type="http://schemas.openxmlformats.org/officeDocument/2006/relationships/tags" Target="../tags/tag50.xml"/><Relationship Id="rId36" Type="http://schemas.openxmlformats.org/officeDocument/2006/relationships/tags" Target="../tags/tag49.xml"/><Relationship Id="rId35" Type="http://schemas.openxmlformats.org/officeDocument/2006/relationships/tags" Target="../tags/tag48.xml"/><Relationship Id="rId34" Type="http://schemas.openxmlformats.org/officeDocument/2006/relationships/tags" Target="../tags/tag47.xml"/><Relationship Id="rId33" Type="http://schemas.openxmlformats.org/officeDocument/2006/relationships/tags" Target="../tags/tag46.xml"/><Relationship Id="rId32" Type="http://schemas.openxmlformats.org/officeDocument/2006/relationships/tags" Target="../tags/tag45.xml"/><Relationship Id="rId31" Type="http://schemas.openxmlformats.org/officeDocument/2006/relationships/tags" Target="../tags/tag44.xml"/><Relationship Id="rId30" Type="http://schemas.openxmlformats.org/officeDocument/2006/relationships/tags" Target="../tags/tag43.xml"/><Relationship Id="rId3" Type="http://schemas.openxmlformats.org/officeDocument/2006/relationships/tags" Target="../tags/tag16.xml"/><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3" Type="http://schemas.openxmlformats.org/officeDocument/2006/relationships/slideLayout" Target="../slideLayouts/slideLayout13.xml"/><Relationship Id="rId22" Type="http://schemas.openxmlformats.org/officeDocument/2006/relationships/tags" Target="../tags/tag77.xml"/><Relationship Id="rId21" Type="http://schemas.openxmlformats.org/officeDocument/2006/relationships/tags" Target="../tags/tag76.xml"/><Relationship Id="rId20" Type="http://schemas.openxmlformats.org/officeDocument/2006/relationships/tags" Target="../tags/tag75.xml"/><Relationship Id="rId2" Type="http://schemas.openxmlformats.org/officeDocument/2006/relationships/tags" Target="../tags/tag57.xml"/><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2" Type="http://schemas.openxmlformats.org/officeDocument/2006/relationships/slideLayout" Target="../slideLayouts/slideLayout13.xml"/><Relationship Id="rId31" Type="http://schemas.openxmlformats.org/officeDocument/2006/relationships/tags" Target="../tags/tag109.xml"/><Relationship Id="rId30" Type="http://schemas.openxmlformats.org/officeDocument/2006/relationships/image" Target="../media/image7.png"/><Relationship Id="rId3" Type="http://schemas.openxmlformats.org/officeDocument/2006/relationships/tags" Target="../tags/tag82.xml"/><Relationship Id="rId29" Type="http://schemas.openxmlformats.org/officeDocument/2006/relationships/tags" Target="../tags/tag108.xml"/><Relationship Id="rId28" Type="http://schemas.openxmlformats.org/officeDocument/2006/relationships/tags" Target="../tags/tag107.xml"/><Relationship Id="rId27" Type="http://schemas.openxmlformats.org/officeDocument/2006/relationships/tags" Target="../tags/tag106.xml"/><Relationship Id="rId26" Type="http://schemas.openxmlformats.org/officeDocument/2006/relationships/tags" Target="../tags/tag105.xml"/><Relationship Id="rId25" Type="http://schemas.openxmlformats.org/officeDocument/2006/relationships/tags" Target="../tags/tag104.xml"/><Relationship Id="rId24" Type="http://schemas.openxmlformats.org/officeDocument/2006/relationships/tags" Target="../tags/tag103.xml"/><Relationship Id="rId23" Type="http://schemas.openxmlformats.org/officeDocument/2006/relationships/tags" Target="../tags/tag102.xml"/><Relationship Id="rId22" Type="http://schemas.openxmlformats.org/officeDocument/2006/relationships/tags" Target="../tags/tag101.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1.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custDataLst>
              <p:tags r:id="rId1"/>
            </p:custDataLst>
          </p:nvPr>
        </p:nvSpPr>
        <p:spPr>
          <a:xfrm>
            <a:off x="-3746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custDataLst>
              <p:tags r:id="rId2"/>
            </p:custDataLst>
          </p:nvPr>
        </p:nvSpPr>
        <p:spPr>
          <a:xfrm>
            <a:off x="533400" y="3175978"/>
            <a:ext cx="8242300" cy="768350"/>
          </a:xfrm>
          <a:prstGeom prst="rect">
            <a:avLst/>
          </a:prstGeom>
          <a:noFill/>
        </p:spPr>
        <p:txBody>
          <a:bodyPr wrap="square" rtlCol="0">
            <a:spAutoFit/>
          </a:bodyPr>
          <a:lstStyle/>
          <a:p>
            <a:pPr lvl="0" algn="dist">
              <a:defRPr/>
            </a:pPr>
            <a:r>
              <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rPr>
              <a:t>档位传感器故障检修</a:t>
            </a:r>
            <a:endPar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3"/>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1686560" y="2027555"/>
            <a:ext cx="7025640" cy="645160"/>
          </a:xfrm>
          <a:prstGeom prst="rect">
            <a:avLst/>
          </a:prstGeom>
          <a:noFill/>
        </p:spPr>
        <p:txBody>
          <a:bodyPr wrap="square" rtlCol="0">
            <a:spAutoFit/>
          </a:bodyPr>
          <a:lstStyle/>
          <a:p>
            <a:r>
              <a:rPr sz="3600" dirty="0">
                <a:latin typeface="微软雅黑" panose="020B0503020204020204" charset="-122"/>
                <a:ea typeface="微软雅黑" panose="020B0503020204020204" charset="-122"/>
                <a:sym typeface="微软雅黑" panose="020B0503020204020204" charset="-122"/>
              </a:rPr>
              <a:t>档位传感器故障检修</a:t>
            </a:r>
            <a:endParaRPr sz="3600" dirty="0">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故障检修</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4"/>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5"/>
          <a:stretch>
            <a:fillRect/>
          </a:stretch>
        </p:blipFill>
        <p:spPr>
          <a:xfrm>
            <a:off x="9500870" y="137795"/>
            <a:ext cx="532130" cy="58610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图形"/>
          <p:cNvSpPr txBox="1"/>
          <p:nvPr userDrawn="1">
            <p:custDataLst>
              <p:tags r:id="rId1"/>
            </p:custDataLst>
          </p:nvPr>
        </p:nvSpPr>
        <p:spPr>
          <a:xfrm>
            <a:off x="1977390" y="189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诊断流程</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445770" y="1242695"/>
            <a:ext cx="6229985" cy="4246245"/>
          </a:xfrm>
          <a:prstGeom prst="rect">
            <a:avLst/>
          </a:prstGeom>
          <a:noFill/>
        </p:spPr>
        <p:txBody>
          <a:bodyPr wrap="square" rtlCol="0">
            <a:spAutoFit/>
          </a:bodyPr>
          <a:p>
            <a:r>
              <a:rPr lang="en-US" altLang="zh-CN"/>
              <a:t>1</a:t>
            </a:r>
            <a:r>
              <a:rPr lang="zh-CN" altLang="en-US"/>
              <a:t>、确保低压电瓶电压正常</a:t>
            </a:r>
            <a:endParaRPr lang="zh-CN" altLang="en-US"/>
          </a:p>
          <a:p>
            <a:endParaRPr lang="zh-CN" altLang="en-US"/>
          </a:p>
          <a:p>
            <a:r>
              <a:rPr lang="en-US" altLang="zh-CN"/>
              <a:t>2</a:t>
            </a:r>
            <a:r>
              <a:rPr lang="zh-CN" altLang="en-US"/>
              <a:t>、使用万用表</a:t>
            </a:r>
            <a:r>
              <a:rPr lang="en-US" altLang="zh-CN"/>
              <a:t>60</a:t>
            </a:r>
            <a:r>
              <a:rPr lang="zh-CN" altLang="en-US"/>
              <a:t>伏直流电压档测量传感器的</a:t>
            </a:r>
            <a:r>
              <a:rPr lang="en-US" altLang="zh-CN"/>
              <a:t>1</a:t>
            </a:r>
            <a:r>
              <a:rPr lang="zh-CN" altLang="en-US"/>
              <a:t>号针脚，应有</a:t>
            </a:r>
            <a:r>
              <a:rPr lang="en-US" altLang="zh-CN"/>
              <a:t>12</a:t>
            </a:r>
            <a:r>
              <a:rPr lang="zh-CN" altLang="en-US"/>
              <a:t>伏电源，如没有则检查</a:t>
            </a:r>
            <a:r>
              <a:rPr lang="en-US" altLang="zh-CN">
                <a:sym typeface="+mn-ea"/>
              </a:rPr>
              <a:t>F2-33</a:t>
            </a:r>
            <a:r>
              <a:rPr lang="zh-CN" altLang="en-US">
                <a:sym typeface="+mn-ea"/>
              </a:rPr>
              <a:t>号保险是否损坏。</a:t>
            </a:r>
            <a:endParaRPr lang="zh-CN" altLang="en-US"/>
          </a:p>
          <a:p>
            <a:endParaRPr lang="zh-CN" altLang="en-US">
              <a:solidFill>
                <a:srgbClr val="FF0000"/>
              </a:solidFill>
              <a:sym typeface="+mn-ea"/>
            </a:endParaRPr>
          </a:p>
          <a:p>
            <a:r>
              <a:rPr lang="en-US" altLang="zh-CN">
                <a:solidFill>
                  <a:schemeClr val="tx1"/>
                </a:solidFill>
                <a:sym typeface="+mn-ea"/>
              </a:rPr>
              <a:t>3</a:t>
            </a:r>
            <a:r>
              <a:rPr lang="zh-CN" altLang="en-US">
                <a:solidFill>
                  <a:schemeClr val="tx1"/>
                </a:solidFill>
                <a:sym typeface="+mn-ea"/>
              </a:rPr>
              <a:t>、</a:t>
            </a:r>
            <a:r>
              <a:rPr lang="zh-CN" altLang="en-US">
                <a:sym typeface="+mn-ea"/>
              </a:rPr>
              <a:t>使用万用表</a:t>
            </a:r>
            <a:r>
              <a:rPr lang="en-US" altLang="zh-CN">
                <a:sym typeface="+mn-ea"/>
              </a:rPr>
              <a:t>600Ω</a:t>
            </a:r>
            <a:r>
              <a:rPr lang="zh-CN" altLang="en-US">
                <a:sym typeface="+mn-ea"/>
              </a:rPr>
              <a:t>电阻档位测量传感器</a:t>
            </a:r>
            <a:r>
              <a:rPr lang="en-US" altLang="zh-CN">
                <a:sym typeface="+mn-ea"/>
              </a:rPr>
              <a:t>9</a:t>
            </a:r>
            <a:r>
              <a:rPr lang="zh-CN" altLang="en-US">
                <a:sym typeface="+mn-ea"/>
              </a:rPr>
              <a:t>号针脚与搭铁之间的阻值应小于</a:t>
            </a:r>
            <a:r>
              <a:rPr lang="en-US" altLang="zh-CN">
                <a:sym typeface="+mn-ea"/>
              </a:rPr>
              <a:t>1</a:t>
            </a:r>
            <a:r>
              <a:rPr lang="zh-CN" altLang="en-US">
                <a:sym typeface="+mn-ea"/>
              </a:rPr>
              <a:t>欧姆。如果阻值过大证明线路有虚接的地方。</a:t>
            </a:r>
            <a:endParaRPr lang="zh-CN" altLang="en-US">
              <a:sym typeface="+mn-ea"/>
            </a:endParaRPr>
          </a:p>
          <a:p>
            <a:endParaRPr lang="zh-CN" altLang="en-US">
              <a:solidFill>
                <a:schemeClr val="tx1"/>
              </a:solidFill>
              <a:sym typeface="+mn-ea"/>
            </a:endParaRPr>
          </a:p>
          <a:p>
            <a:r>
              <a:rPr lang="en-US" altLang="zh-CN">
                <a:solidFill>
                  <a:schemeClr val="tx1"/>
                </a:solidFill>
                <a:sym typeface="+mn-ea"/>
              </a:rPr>
              <a:t>4</a:t>
            </a:r>
            <a:r>
              <a:rPr lang="zh-CN" altLang="en-US">
                <a:solidFill>
                  <a:schemeClr val="tx1"/>
                </a:solidFill>
                <a:sym typeface="+mn-ea"/>
              </a:rPr>
              <a:t>、使用万用表</a:t>
            </a:r>
            <a:r>
              <a:rPr lang="en-US" altLang="zh-CN">
                <a:solidFill>
                  <a:schemeClr val="tx1"/>
                </a:solidFill>
                <a:sym typeface="+mn-ea"/>
              </a:rPr>
              <a:t>6</a:t>
            </a:r>
            <a:r>
              <a:rPr lang="zh-CN" altLang="en-US">
                <a:solidFill>
                  <a:schemeClr val="tx1"/>
                </a:solidFill>
                <a:sym typeface="+mn-ea"/>
              </a:rPr>
              <a:t>伏直流电压档位测量传感器</a:t>
            </a:r>
            <a:r>
              <a:rPr lang="en-US" altLang="zh-CN">
                <a:solidFill>
                  <a:schemeClr val="tx1"/>
                </a:solidFill>
                <a:sym typeface="+mn-ea"/>
              </a:rPr>
              <a:t>7</a:t>
            </a:r>
            <a:r>
              <a:rPr lang="zh-CN" altLang="en-US">
                <a:solidFill>
                  <a:schemeClr val="tx1"/>
                </a:solidFill>
                <a:sym typeface="+mn-ea"/>
              </a:rPr>
              <a:t>号与</a:t>
            </a:r>
            <a:r>
              <a:rPr lang="en-US" altLang="zh-CN">
                <a:solidFill>
                  <a:schemeClr val="tx1"/>
                </a:solidFill>
                <a:sym typeface="+mn-ea"/>
              </a:rPr>
              <a:t>8</a:t>
            </a:r>
            <a:r>
              <a:rPr lang="zh-CN" altLang="en-US">
                <a:solidFill>
                  <a:schemeClr val="tx1"/>
                </a:solidFill>
                <a:sym typeface="+mn-ea"/>
              </a:rPr>
              <a:t>号针脚，</a:t>
            </a:r>
            <a:r>
              <a:rPr lang="en-US" altLang="zh-CN">
                <a:solidFill>
                  <a:schemeClr val="tx1"/>
                </a:solidFill>
                <a:sym typeface="+mn-ea"/>
              </a:rPr>
              <a:t>7</a:t>
            </a:r>
            <a:r>
              <a:rPr lang="zh-CN" altLang="en-US">
                <a:solidFill>
                  <a:schemeClr val="tx1"/>
                </a:solidFill>
                <a:sym typeface="+mn-ea"/>
              </a:rPr>
              <a:t>号针脚的电压应在</a:t>
            </a:r>
            <a:r>
              <a:rPr lang="en-US" altLang="zh-CN">
                <a:solidFill>
                  <a:schemeClr val="tx1"/>
                </a:solidFill>
                <a:sym typeface="+mn-ea"/>
              </a:rPr>
              <a:t>2.5</a:t>
            </a:r>
            <a:r>
              <a:rPr lang="zh-CN" altLang="en-US">
                <a:solidFill>
                  <a:schemeClr val="tx1"/>
                </a:solidFill>
                <a:sym typeface="+mn-ea"/>
              </a:rPr>
              <a:t>到</a:t>
            </a:r>
            <a:r>
              <a:rPr lang="en-US" altLang="zh-CN">
                <a:solidFill>
                  <a:schemeClr val="tx1"/>
                </a:solidFill>
                <a:sym typeface="+mn-ea"/>
              </a:rPr>
              <a:t>3.5</a:t>
            </a:r>
            <a:r>
              <a:rPr lang="zh-CN" altLang="en-US">
                <a:solidFill>
                  <a:schemeClr val="tx1"/>
                </a:solidFill>
                <a:sym typeface="+mn-ea"/>
              </a:rPr>
              <a:t>伏之间，</a:t>
            </a:r>
            <a:r>
              <a:rPr lang="en-US" altLang="zh-CN">
                <a:solidFill>
                  <a:schemeClr val="tx1"/>
                </a:solidFill>
                <a:sym typeface="+mn-ea"/>
              </a:rPr>
              <a:t>8</a:t>
            </a:r>
            <a:r>
              <a:rPr lang="zh-CN" altLang="en-US">
                <a:solidFill>
                  <a:schemeClr val="tx1"/>
                </a:solidFill>
                <a:sym typeface="+mn-ea"/>
              </a:rPr>
              <a:t>号针脚电压应在</a:t>
            </a:r>
            <a:r>
              <a:rPr lang="en-US" altLang="zh-CN">
                <a:solidFill>
                  <a:schemeClr val="tx1"/>
                </a:solidFill>
                <a:sym typeface="+mn-ea"/>
              </a:rPr>
              <a:t>1.5</a:t>
            </a:r>
            <a:r>
              <a:rPr lang="zh-CN" altLang="en-US">
                <a:solidFill>
                  <a:schemeClr val="tx1"/>
                </a:solidFill>
                <a:sym typeface="+mn-ea"/>
              </a:rPr>
              <a:t>到</a:t>
            </a:r>
            <a:r>
              <a:rPr lang="en-US" altLang="zh-CN">
                <a:solidFill>
                  <a:schemeClr val="tx1"/>
                </a:solidFill>
                <a:sym typeface="+mn-ea"/>
              </a:rPr>
              <a:t>2.5</a:t>
            </a:r>
            <a:r>
              <a:rPr lang="zh-CN" altLang="en-US">
                <a:solidFill>
                  <a:schemeClr val="tx1"/>
                </a:solidFill>
                <a:sym typeface="+mn-ea"/>
              </a:rPr>
              <a:t>伏之间。</a:t>
            </a:r>
            <a:endParaRPr lang="zh-CN" altLang="en-US">
              <a:solidFill>
                <a:schemeClr val="tx1"/>
              </a:solidFill>
              <a:sym typeface="+mn-ea"/>
            </a:endParaRPr>
          </a:p>
          <a:p>
            <a:endParaRPr lang="zh-CN" altLang="en-US">
              <a:solidFill>
                <a:schemeClr val="tx1"/>
              </a:solidFill>
              <a:sym typeface="+mn-ea"/>
            </a:endParaRPr>
          </a:p>
          <a:p>
            <a:r>
              <a:rPr lang="en-US" altLang="zh-CN">
                <a:solidFill>
                  <a:schemeClr val="tx1"/>
                </a:solidFill>
                <a:sym typeface="+mn-ea"/>
              </a:rPr>
              <a:t>5</a:t>
            </a:r>
            <a:r>
              <a:rPr lang="zh-CN" altLang="en-US">
                <a:solidFill>
                  <a:schemeClr val="tx1"/>
                </a:solidFill>
                <a:sym typeface="+mn-ea"/>
              </a:rPr>
              <a:t>、使用万用表</a:t>
            </a:r>
            <a:r>
              <a:rPr lang="en-US" altLang="zh-CN">
                <a:solidFill>
                  <a:schemeClr val="tx1"/>
                </a:solidFill>
                <a:sym typeface="+mn-ea"/>
              </a:rPr>
              <a:t>60</a:t>
            </a:r>
            <a:r>
              <a:rPr lang="zh-CN" altLang="en-US">
                <a:solidFill>
                  <a:schemeClr val="tx1"/>
                </a:solidFill>
                <a:sym typeface="+mn-ea"/>
              </a:rPr>
              <a:t>伏直流电压档测量传感器</a:t>
            </a:r>
            <a:r>
              <a:rPr lang="en-US" altLang="zh-CN">
                <a:solidFill>
                  <a:schemeClr val="tx1"/>
                </a:solidFill>
                <a:sym typeface="+mn-ea"/>
              </a:rPr>
              <a:t>3</a:t>
            </a:r>
            <a:r>
              <a:rPr lang="zh-CN" altLang="en-US">
                <a:solidFill>
                  <a:schemeClr val="tx1"/>
                </a:solidFill>
                <a:sym typeface="+mn-ea"/>
              </a:rPr>
              <a:t>号针脚的电压，在多媒体中调节背光灯亮度电压应变化。指示灯亮度也应变化。</a:t>
            </a:r>
            <a:endParaRPr lang="zh-CN" altLang="en-US">
              <a:solidFill>
                <a:schemeClr val="tx1"/>
              </a:solidFill>
              <a:sym typeface="+mn-ea"/>
            </a:endParaRPr>
          </a:p>
        </p:txBody>
      </p:sp>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414135" y="1035050"/>
            <a:ext cx="5777865" cy="577786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444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 name="文本框 2"/>
          <p:cNvSpPr txBox="1"/>
          <p:nvPr>
            <p:custDataLst>
              <p:tags r:id="rId2"/>
            </p:custDataLst>
          </p:nvPr>
        </p:nvSpPr>
        <p:spPr>
          <a:xfrm>
            <a:off x="1181735" y="1989455"/>
            <a:ext cx="8137525" cy="768350"/>
          </a:xfrm>
          <a:prstGeom prst="rect">
            <a:avLst/>
          </a:prstGeom>
          <a:noFill/>
        </p:spPr>
        <p:txBody>
          <a:bodyPr wrap="square" rtlCol="0">
            <a:spAutoFit/>
          </a:bodyPr>
          <a:p>
            <a:r>
              <a:rPr sz="4400" dirty="0">
                <a:latin typeface="微软雅黑" panose="020B0503020204020204" charset="-122"/>
                <a:ea typeface="微软雅黑" panose="020B0503020204020204" charset="-122"/>
                <a:sym typeface="微软雅黑" panose="020B0503020204020204" charset="-122"/>
              </a:rPr>
              <a:t>档位传感器故障检修</a:t>
            </a:r>
            <a:endParaRPr 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3"/>
            </p:custDataLst>
          </p:nvPr>
        </p:nvSpPr>
        <p:spPr>
          <a:xfrm>
            <a:off x="596900" y="4686300"/>
            <a:ext cx="3620770" cy="368300"/>
          </a:xfrm>
          <a:prstGeom prst="rect">
            <a:avLst/>
          </a:prstGeom>
          <a:noFill/>
        </p:spPr>
        <p:txBody>
          <a:bodyPr wrap="square" rtlCol="0">
            <a:spAutoFit/>
          </a:bodyPr>
          <a:p>
            <a:pPr lvl="0" algn="dist">
              <a:buClrTx/>
              <a:buSzTx/>
              <a:buFontTx/>
              <a:defRPr/>
            </a:pPr>
            <a:r>
              <a:rPr dirty="0">
                <a:latin typeface="微软雅黑" panose="020B0503020204020204" charset="-122"/>
                <a:ea typeface="微软雅黑" panose="020B0503020204020204" charset="-122"/>
                <a:sym typeface="微软雅黑" panose="020B0503020204020204" charset="-122"/>
              </a:rPr>
              <a:t>档位传感器故障检修</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4"/>
            </p:custDataLst>
          </p:nvPr>
        </p:nvPicPr>
        <p:blipFill>
          <a:blip r:embed="rId5"/>
          <a:srcRect/>
          <a:stretch>
            <a:fillRect/>
          </a:stretch>
        </p:blipFill>
        <p:spPr>
          <a:xfrm>
            <a:off x="8145780" y="2218690"/>
            <a:ext cx="4050665" cy="4050030"/>
          </a:xfrm>
          <a:prstGeom prst="rect">
            <a:avLst/>
          </a:prstGeom>
        </p:spPr>
      </p:pic>
      <p:sp>
        <p:nvSpPr>
          <p:cNvPr id="10" name="矩形 9"/>
          <p:cNvSpPr/>
          <p:nvPr userDrawn="1">
            <p:custDataLst>
              <p:tags r:id="rId6"/>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7"/>
            </p:custDataLst>
          </p:nvPr>
        </p:nvPicPr>
        <p:blipFill>
          <a:blip r:embed="rId8"/>
          <a:stretch>
            <a:fillRect/>
          </a:stretch>
        </p:blipFill>
        <p:spPr>
          <a:xfrm>
            <a:off x="9500870" y="137795"/>
            <a:ext cx="532130" cy="5861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7062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556019"/>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3670444"/>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传感器原理</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1555912" y="4784869"/>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传感器检修</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4933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overview</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753870" y="81280"/>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文本框 3"/>
          <p:cNvSpPr txBox="1"/>
          <p:nvPr/>
        </p:nvSpPr>
        <p:spPr>
          <a:xfrm>
            <a:off x="838835" y="664845"/>
            <a:ext cx="9841230" cy="2030095"/>
          </a:xfrm>
          <a:prstGeom prst="rect">
            <a:avLst/>
          </a:prstGeom>
          <a:noFill/>
        </p:spPr>
        <p:txBody>
          <a:bodyPr wrap="square" rtlCol="0">
            <a:spAutoFit/>
          </a:bodyPr>
          <a:p>
            <a:r>
              <a:rPr lang="en-US" altLang="zh-CN">
                <a:sym typeface="+mn-ea"/>
              </a:rPr>
              <a:t>      </a:t>
            </a:r>
            <a:r>
              <a:rPr lang="zh-CN">
                <a:sym typeface="+mn-ea"/>
              </a:rPr>
              <a:t>随着科技水平越来越先进，现在的汽车配置都在走“豪华科技范”的路线，所以视觉效果更高级的电子挡杆自然越来越受消费者欢迎。</a:t>
            </a:r>
            <a:endParaRPr lang="zh-CN">
              <a:sym typeface="+mn-ea"/>
            </a:endParaRPr>
          </a:p>
          <a:p>
            <a:r>
              <a:rPr lang="en-US" altLang="zh-CN">
                <a:sym typeface="+mn-ea"/>
              </a:rPr>
              <a:t>      </a:t>
            </a:r>
            <a:r>
              <a:rPr lang="zh-CN">
                <a:sym typeface="+mn-ea"/>
              </a:rPr>
              <a:t>从理论上来说，电子排挡有别于传统机械式排挡在于，驾驶者在进行换挡操作时不再是通过人手拨弄排挡杆并直接传递连接到牙箱，而是中间会经由模拟电子信号输出来控制变速器，这样会使得操控更为便捷。</a:t>
            </a:r>
            <a:endParaRPr lang="zh-CN">
              <a:sym typeface="+mn-ea"/>
            </a:endParaRPr>
          </a:p>
          <a:p>
            <a:r>
              <a:rPr lang="en-US" altLang="zh-CN">
                <a:sym typeface="+mn-ea"/>
              </a:rPr>
              <a:t>     电子挡杆是通过电信号来与ECU进行交流，发出指令指挥变速箱工作，所以整个内部没有复杂的机械结构，能节约出更大的储存空间。</a:t>
            </a:r>
            <a:endParaRPr lang="en-US" altLang="zh-CN">
              <a:sym typeface="+mn-ea"/>
            </a:endParaRPr>
          </a:p>
        </p:txBody>
      </p:sp>
      <p:pic>
        <p:nvPicPr>
          <p:cNvPr id="5" name="图片 4" descr="2"/>
          <p:cNvPicPr>
            <a:picLocks noChangeAspect="1"/>
          </p:cNvPicPr>
          <p:nvPr/>
        </p:nvPicPr>
        <p:blipFill>
          <a:blip r:embed="rId2"/>
          <a:stretch>
            <a:fillRect/>
          </a:stretch>
        </p:blipFill>
        <p:spPr>
          <a:xfrm>
            <a:off x="1035050" y="2844165"/>
            <a:ext cx="5484495" cy="3281045"/>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444105" y="2065020"/>
            <a:ext cx="4747895" cy="474789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传感器原理</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Power supply troubleshooting</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霍尔效应</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cxnSp>
        <p:nvCxnSpPr>
          <p:cNvPr id="3" name="直接连接符 2"/>
          <p:cNvCxnSpPr/>
          <p:nvPr>
            <p:custDataLst>
              <p:tags r:id="rId2"/>
            </p:custDataLst>
          </p:nvPr>
        </p:nvCxnSpPr>
        <p:spPr>
          <a:xfrm>
            <a:off x="202565" y="4157980"/>
            <a:ext cx="1264920" cy="0"/>
          </a:xfrm>
          <a:prstGeom prst="line">
            <a:avLst/>
          </a:prstGeom>
          <a:ln w="79375">
            <a:solidFill>
              <a:schemeClr val="tx1"/>
            </a:solidFill>
            <a:headEnd type="stealt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1949098" y="1269460"/>
            <a:ext cx="2697485" cy="3123463"/>
            <a:chOff x="7918822" y="2914353"/>
            <a:chExt cx="5256584" cy="6086684"/>
          </a:xfrm>
        </p:grpSpPr>
        <p:cxnSp>
          <p:nvCxnSpPr>
            <p:cNvPr id="37" name="直接箭头连接符 36"/>
            <p:cNvCxnSpPr/>
            <p:nvPr>
              <p:custDataLst>
                <p:tags r:id="rId3"/>
              </p:custDataLst>
            </p:nvPr>
          </p:nvCxnSpPr>
          <p:spPr>
            <a:xfrm>
              <a:off x="8494886" y="5472645"/>
              <a:ext cx="0" cy="352839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custDataLst>
                <p:tags r:id="rId4"/>
              </p:custDataLst>
            </p:nvPr>
          </p:nvCxnSpPr>
          <p:spPr>
            <a:xfrm>
              <a:off x="9502998" y="5472645"/>
              <a:ext cx="0" cy="352839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5"/>
              </p:custDataLst>
            </p:nvPr>
          </p:nvCxnSpPr>
          <p:spPr>
            <a:xfrm>
              <a:off x="10547114" y="5472645"/>
              <a:ext cx="0" cy="352839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custDataLst>
                <p:tags r:id="rId6"/>
              </p:custDataLst>
            </p:nvPr>
          </p:nvCxnSpPr>
          <p:spPr>
            <a:xfrm>
              <a:off x="11591230" y="5472645"/>
              <a:ext cx="0" cy="352839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custDataLst>
                <p:tags r:id="rId7"/>
              </p:custDataLst>
            </p:nvPr>
          </p:nvCxnSpPr>
          <p:spPr>
            <a:xfrm>
              <a:off x="12167294" y="5472645"/>
              <a:ext cx="0" cy="2455359"/>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custDataLst>
                <p:tags r:id="rId8"/>
              </p:custDataLst>
            </p:nvPr>
          </p:nvCxnSpPr>
          <p:spPr>
            <a:xfrm>
              <a:off x="11087174" y="5472645"/>
              <a:ext cx="0" cy="2455359"/>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custDataLst>
                <p:tags r:id="rId9"/>
              </p:custDataLst>
            </p:nvPr>
          </p:nvCxnSpPr>
          <p:spPr>
            <a:xfrm>
              <a:off x="9935046" y="5472645"/>
              <a:ext cx="0" cy="2455359"/>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custDataLst>
                <p:tags r:id="rId10"/>
              </p:custDataLst>
            </p:nvPr>
          </p:nvCxnSpPr>
          <p:spPr>
            <a:xfrm>
              <a:off x="8998942" y="5472645"/>
              <a:ext cx="0" cy="2455359"/>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7918822" y="2914353"/>
              <a:ext cx="5256584" cy="2592288"/>
              <a:chOff x="7918822" y="2914353"/>
              <a:chExt cx="5256584" cy="2592288"/>
            </a:xfrm>
          </p:grpSpPr>
          <p:sp>
            <p:nvSpPr>
              <p:cNvPr id="56" name="立方体 55"/>
              <p:cNvSpPr/>
              <p:nvPr>
                <p:custDataLst>
                  <p:tags r:id="rId11"/>
                </p:custDataLst>
              </p:nvPr>
            </p:nvSpPr>
            <p:spPr>
              <a:xfrm>
                <a:off x="7918822" y="3850457"/>
                <a:ext cx="5256584" cy="1656184"/>
              </a:xfrm>
              <a:prstGeom prst="cube">
                <a:avLst>
                  <a:gd name="adj" fmla="val 4254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95" dirty="0" smtClean="0"/>
                  <a:t>S</a:t>
                </a:r>
                <a:endParaRPr lang="zh-CN" altLang="en-US" sz="3695" dirty="0"/>
              </a:p>
            </p:txBody>
          </p:sp>
          <p:sp>
            <p:nvSpPr>
              <p:cNvPr id="60" name="立方体 59"/>
              <p:cNvSpPr/>
              <p:nvPr>
                <p:custDataLst>
                  <p:tags r:id="rId12"/>
                </p:custDataLst>
              </p:nvPr>
            </p:nvSpPr>
            <p:spPr>
              <a:xfrm>
                <a:off x="7918822" y="2914353"/>
                <a:ext cx="5256584" cy="1656184"/>
              </a:xfrm>
              <a:prstGeom prst="cube">
                <a:avLst>
                  <a:gd name="adj" fmla="val 4254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95" dirty="0" smtClean="0"/>
                  <a:t>N</a:t>
                </a:r>
                <a:endParaRPr lang="zh-CN" altLang="en-US" sz="3695" dirty="0"/>
              </a:p>
            </p:txBody>
          </p:sp>
        </p:grpSp>
      </p:grpSp>
      <p:sp>
        <p:nvSpPr>
          <p:cNvPr id="61" name="立方体 60"/>
          <p:cNvSpPr/>
          <p:nvPr>
            <p:custDataLst>
              <p:tags r:id="rId13"/>
            </p:custDataLst>
          </p:nvPr>
        </p:nvSpPr>
        <p:spPr>
          <a:xfrm>
            <a:off x="983231" y="3492846"/>
            <a:ext cx="4629219" cy="1370985"/>
          </a:xfrm>
          <a:prstGeom prst="cube">
            <a:avLst>
              <a:gd name="adj" fmla="val 76858"/>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b="1" dirty="0">
                <a:solidFill>
                  <a:schemeClr val="tx1"/>
                </a:solidFill>
              </a:rPr>
              <a:t>霍尔元件</a:t>
            </a:r>
            <a:endParaRPr lang="zh-CN" altLang="en-US" sz="1200" b="1" dirty="0">
              <a:solidFill>
                <a:schemeClr val="tx1"/>
              </a:solidFill>
            </a:endParaRPr>
          </a:p>
        </p:txBody>
      </p:sp>
      <p:cxnSp>
        <p:nvCxnSpPr>
          <p:cNvPr id="62" name="直接连接符 61"/>
          <p:cNvCxnSpPr/>
          <p:nvPr>
            <p:custDataLst>
              <p:tags r:id="rId14"/>
            </p:custDataLst>
          </p:nvPr>
        </p:nvCxnSpPr>
        <p:spPr>
          <a:xfrm flipV="1">
            <a:off x="5042535" y="4148455"/>
            <a:ext cx="704850" cy="9525"/>
          </a:xfrm>
          <a:prstGeom prst="line">
            <a:avLst/>
          </a:prstGeom>
          <a:ln w="79375">
            <a:solidFill>
              <a:srgbClr val="E40D08"/>
            </a:solidFill>
            <a:headEnd type="stealt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15"/>
            </p:custDataLst>
          </p:nvPr>
        </p:nvCxnSpPr>
        <p:spPr>
          <a:xfrm>
            <a:off x="3475990" y="4714875"/>
            <a:ext cx="1905" cy="70802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custDataLst>
              <p:tags r:id="rId16"/>
            </p:custDataLst>
          </p:nvPr>
        </p:nvCxnSpPr>
        <p:spPr>
          <a:xfrm>
            <a:off x="3474720" y="2947035"/>
            <a:ext cx="3175" cy="54610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custDataLst>
              <p:tags r:id="rId17"/>
            </p:custDataLst>
          </p:nvPr>
        </p:nvCxnSpPr>
        <p:spPr>
          <a:xfrm flipH="1">
            <a:off x="3464560" y="2941955"/>
            <a:ext cx="3460115" cy="2159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custDataLst>
              <p:tags r:id="rId18"/>
            </p:custDataLst>
          </p:nvPr>
        </p:nvCxnSpPr>
        <p:spPr>
          <a:xfrm flipH="1">
            <a:off x="3472180" y="5400675"/>
            <a:ext cx="347218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19"/>
            </p:custDataLst>
          </p:nvPr>
        </p:nvCxnSpPr>
        <p:spPr>
          <a:xfrm>
            <a:off x="6934200" y="2921635"/>
            <a:ext cx="8890" cy="84709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custDataLst>
              <p:tags r:id="rId20"/>
            </p:custDataLst>
          </p:nvPr>
        </p:nvCxnSpPr>
        <p:spPr>
          <a:xfrm>
            <a:off x="6943090" y="4664075"/>
            <a:ext cx="635" cy="73914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9" name="椭圆 68"/>
          <p:cNvSpPr/>
          <p:nvPr>
            <p:custDataLst>
              <p:tags r:id="rId21"/>
            </p:custDataLst>
          </p:nvPr>
        </p:nvSpPr>
        <p:spPr>
          <a:xfrm>
            <a:off x="6480810" y="3749675"/>
            <a:ext cx="914400" cy="91440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a:solidFill>
                  <a:srgbClr val="FF0000"/>
                </a:solidFill>
              </a:rPr>
              <a:t>V</a:t>
            </a:r>
            <a:endParaRPr lang="en-US" altLang="zh-CN" sz="5400">
              <a:solidFill>
                <a:srgbClr val="FF0000"/>
              </a:solidFill>
            </a:endParaRPr>
          </a:p>
        </p:txBody>
      </p:sp>
      <p:sp>
        <p:nvSpPr>
          <p:cNvPr id="70" name="文本框 69"/>
          <p:cNvSpPr txBox="1"/>
          <p:nvPr>
            <p:custDataLst>
              <p:tags r:id="rId22"/>
            </p:custDataLst>
          </p:nvPr>
        </p:nvSpPr>
        <p:spPr>
          <a:xfrm>
            <a:off x="5354320" y="4095750"/>
            <a:ext cx="461010" cy="768350"/>
          </a:xfrm>
          <a:prstGeom prst="rect">
            <a:avLst/>
          </a:prstGeom>
          <a:noFill/>
        </p:spPr>
        <p:txBody>
          <a:bodyPr wrap="none" rtlCol="0">
            <a:spAutoFit/>
          </a:bodyPr>
          <a:p>
            <a:r>
              <a:rPr lang="en-US" altLang="zh-CN" sz="4400">
                <a:solidFill>
                  <a:srgbClr val="FF0000"/>
                </a:solidFill>
              </a:rPr>
              <a:t>+</a:t>
            </a:r>
            <a:endParaRPr lang="en-US" altLang="zh-CN" sz="4400">
              <a:solidFill>
                <a:srgbClr val="FF0000"/>
              </a:solidFill>
            </a:endParaRPr>
          </a:p>
        </p:txBody>
      </p:sp>
      <p:sp>
        <p:nvSpPr>
          <p:cNvPr id="71" name="文本框 70"/>
          <p:cNvSpPr txBox="1"/>
          <p:nvPr>
            <p:custDataLst>
              <p:tags r:id="rId23"/>
            </p:custDataLst>
          </p:nvPr>
        </p:nvSpPr>
        <p:spPr>
          <a:xfrm>
            <a:off x="434340" y="3543300"/>
            <a:ext cx="556260" cy="1568450"/>
          </a:xfrm>
          <a:prstGeom prst="rect">
            <a:avLst/>
          </a:prstGeom>
          <a:noFill/>
        </p:spPr>
        <p:txBody>
          <a:bodyPr wrap="none" rtlCol="0">
            <a:spAutoFit/>
          </a:bodyPr>
          <a:p>
            <a:r>
              <a:rPr lang="en-US" altLang="zh-CN" sz="9600">
                <a:solidFill>
                  <a:schemeClr val="tx1"/>
                </a:solidFill>
              </a:rPr>
              <a:t>-</a:t>
            </a:r>
            <a:endParaRPr lang="en-US" altLang="zh-CN" sz="9600">
              <a:solidFill>
                <a:schemeClr val="tx1"/>
              </a:solidFill>
            </a:endParaRPr>
          </a:p>
        </p:txBody>
      </p:sp>
      <p:cxnSp>
        <p:nvCxnSpPr>
          <p:cNvPr id="72" name="直接连接符 71"/>
          <p:cNvCxnSpPr/>
          <p:nvPr>
            <p:custDataLst>
              <p:tags r:id="rId24"/>
            </p:custDataLst>
          </p:nvPr>
        </p:nvCxnSpPr>
        <p:spPr>
          <a:xfrm flipH="1" flipV="1">
            <a:off x="8869680" y="1930400"/>
            <a:ext cx="2773045" cy="2762885"/>
          </a:xfrm>
          <a:prstGeom prst="line">
            <a:avLst/>
          </a:prstGeom>
          <a:ln w="47625"/>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8078470" y="1492885"/>
            <a:ext cx="3855720" cy="3884930"/>
            <a:chOff x="12722" y="2351"/>
            <a:chExt cx="6072" cy="6118"/>
          </a:xfrm>
        </p:grpSpPr>
        <p:sp>
          <p:nvSpPr>
            <p:cNvPr id="74" name="文本框 73"/>
            <p:cNvSpPr txBox="1"/>
            <p:nvPr>
              <p:custDataLst>
                <p:tags r:id="rId25"/>
              </p:custDataLst>
            </p:nvPr>
          </p:nvSpPr>
          <p:spPr>
            <a:xfrm>
              <a:off x="12722" y="4601"/>
              <a:ext cx="424" cy="1452"/>
            </a:xfrm>
            <a:prstGeom prst="rect">
              <a:avLst/>
            </a:prstGeom>
            <a:noFill/>
          </p:spPr>
          <p:txBody>
            <a:bodyPr wrap="square" rtlCol="0">
              <a:spAutoFit/>
            </a:bodyPr>
            <a:p>
              <a:r>
                <a:rPr lang="zh-CN" altLang="en-US"/>
                <a:t>电压值</a:t>
              </a:r>
              <a:endParaRPr lang="zh-CN" altLang="en-US"/>
            </a:p>
          </p:txBody>
        </p:sp>
        <p:grpSp>
          <p:nvGrpSpPr>
            <p:cNvPr id="75" name="组合 74"/>
            <p:cNvGrpSpPr/>
            <p:nvPr/>
          </p:nvGrpSpPr>
          <p:grpSpPr>
            <a:xfrm>
              <a:off x="12776" y="2576"/>
              <a:ext cx="771" cy="5314"/>
              <a:chOff x="11500" y="2791"/>
              <a:chExt cx="771" cy="5314"/>
            </a:xfrm>
          </p:grpSpPr>
          <p:cxnSp>
            <p:nvCxnSpPr>
              <p:cNvPr id="76" name="直接连接符 75"/>
              <p:cNvCxnSpPr/>
              <p:nvPr>
                <p:custDataLst>
                  <p:tags r:id="rId26"/>
                </p:custDataLst>
              </p:nvPr>
            </p:nvCxnSpPr>
            <p:spPr>
              <a:xfrm>
                <a:off x="12005" y="7027"/>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7" name="文本框 76"/>
              <p:cNvSpPr txBox="1"/>
              <p:nvPr>
                <p:custDataLst>
                  <p:tags r:id="rId27"/>
                </p:custDataLst>
              </p:nvPr>
            </p:nvSpPr>
            <p:spPr>
              <a:xfrm>
                <a:off x="11500" y="7525"/>
                <a:ext cx="470" cy="580"/>
              </a:xfrm>
              <a:prstGeom prst="rect">
                <a:avLst/>
              </a:prstGeom>
              <a:noFill/>
            </p:spPr>
            <p:txBody>
              <a:bodyPr wrap="none" rtlCol="0">
                <a:spAutoFit/>
              </a:bodyPr>
              <a:p>
                <a:r>
                  <a:rPr lang="en-US" altLang="zh-CN">
                    <a:solidFill>
                      <a:srgbClr val="FF0000"/>
                    </a:solidFill>
                  </a:rPr>
                  <a:t>0</a:t>
                </a:r>
                <a:endParaRPr lang="en-US" altLang="zh-CN">
                  <a:solidFill>
                    <a:srgbClr val="FF0000"/>
                  </a:solidFill>
                </a:endParaRPr>
              </a:p>
            </p:txBody>
          </p:sp>
          <p:cxnSp>
            <p:nvCxnSpPr>
              <p:cNvPr id="78" name="直接连接符 77"/>
              <p:cNvCxnSpPr/>
              <p:nvPr>
                <p:custDataLst>
                  <p:tags r:id="rId28"/>
                </p:custDataLst>
              </p:nvPr>
            </p:nvCxnSpPr>
            <p:spPr>
              <a:xfrm>
                <a:off x="12005" y="5977"/>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custDataLst>
                  <p:tags r:id="rId29"/>
                </p:custDataLst>
              </p:nvPr>
            </p:nvCxnSpPr>
            <p:spPr>
              <a:xfrm>
                <a:off x="12005" y="4918"/>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custDataLst>
                  <p:tags r:id="rId30"/>
                </p:custDataLst>
              </p:nvPr>
            </p:nvCxnSpPr>
            <p:spPr>
              <a:xfrm>
                <a:off x="12005" y="3856"/>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custDataLst>
                  <p:tags r:id="rId31"/>
                </p:custDataLst>
              </p:nvPr>
            </p:nvCxnSpPr>
            <p:spPr>
              <a:xfrm>
                <a:off x="12005" y="2808"/>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32"/>
                </p:custDataLst>
              </p:nvPr>
            </p:nvCxnSpPr>
            <p:spPr>
              <a:xfrm flipH="1" flipV="1">
                <a:off x="11970" y="7008"/>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33"/>
                </p:custDataLst>
              </p:nvPr>
            </p:nvCxnSpPr>
            <p:spPr>
              <a:xfrm flipH="1" flipV="1">
                <a:off x="11970" y="5946"/>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custDataLst>
                  <p:tags r:id="rId34"/>
                </p:custDataLst>
              </p:nvPr>
            </p:nvCxnSpPr>
            <p:spPr>
              <a:xfrm flipH="1" flipV="1">
                <a:off x="11970" y="4879"/>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35"/>
                </p:custDataLst>
              </p:nvPr>
            </p:nvCxnSpPr>
            <p:spPr>
              <a:xfrm flipH="1" flipV="1">
                <a:off x="11970" y="3838"/>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custDataLst>
                  <p:tags r:id="rId36"/>
                </p:custDataLst>
              </p:nvPr>
            </p:nvCxnSpPr>
            <p:spPr>
              <a:xfrm flipH="1" flipV="1">
                <a:off x="11970" y="2791"/>
                <a:ext cx="301" cy="2"/>
              </a:xfrm>
              <a:prstGeom prst="lin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13246" y="7445"/>
              <a:ext cx="5548" cy="1025"/>
              <a:chOff x="12000" y="7660"/>
              <a:chExt cx="5548" cy="1025"/>
            </a:xfrm>
          </p:grpSpPr>
          <p:cxnSp>
            <p:nvCxnSpPr>
              <p:cNvPr id="88" name="直接连接符 87"/>
              <p:cNvCxnSpPr/>
              <p:nvPr>
                <p:custDataLst>
                  <p:tags r:id="rId37"/>
                </p:custDataLst>
              </p:nvPr>
            </p:nvCxnSpPr>
            <p:spPr>
              <a:xfrm flipH="1" flipV="1">
                <a:off x="12000" y="7995"/>
                <a:ext cx="5548" cy="15"/>
              </a:xfrm>
              <a:prstGeom prst="line">
                <a:avLst/>
              </a:prstGeom>
              <a:ln w="44450">
                <a:headEnd type="none"/>
                <a:tailEnd type="none"/>
              </a:ln>
            </p:spPr>
            <p:style>
              <a:lnRef idx="1">
                <a:schemeClr val="accent1"/>
              </a:lnRef>
              <a:fillRef idx="0">
                <a:schemeClr val="accent1"/>
              </a:fillRef>
              <a:effectRef idx="0">
                <a:schemeClr val="accent1"/>
              </a:effectRef>
              <a:fontRef idx="minor">
                <a:schemeClr val="tx1"/>
              </a:fontRef>
            </p:style>
          </p:cxnSp>
          <p:sp>
            <p:nvSpPr>
              <p:cNvPr id="89" name="文本框 88"/>
              <p:cNvSpPr txBox="1"/>
              <p:nvPr>
                <p:custDataLst>
                  <p:tags r:id="rId38"/>
                </p:custDataLst>
              </p:nvPr>
            </p:nvSpPr>
            <p:spPr>
              <a:xfrm>
                <a:off x="13026" y="8105"/>
                <a:ext cx="2655" cy="580"/>
              </a:xfrm>
              <a:prstGeom prst="rect">
                <a:avLst/>
              </a:prstGeom>
              <a:noFill/>
            </p:spPr>
            <p:txBody>
              <a:bodyPr wrap="square" rtlCol="0">
                <a:spAutoFit/>
              </a:bodyPr>
              <a:p>
                <a:r>
                  <a:rPr lang="zh-CN" altLang="en-US"/>
                  <a:t>磁场照射</a:t>
                </a:r>
                <a:r>
                  <a:rPr lang="zh-CN" altLang="en-US"/>
                  <a:t>角度</a:t>
                </a:r>
                <a:endParaRPr lang="zh-CN" altLang="en-US"/>
              </a:p>
            </p:txBody>
          </p:sp>
          <p:cxnSp>
            <p:nvCxnSpPr>
              <p:cNvPr id="90" name="直接连接符 89"/>
              <p:cNvCxnSpPr/>
              <p:nvPr>
                <p:custDataLst>
                  <p:tags r:id="rId39"/>
                </p:custDataLst>
              </p:nvPr>
            </p:nvCxnSpPr>
            <p:spPr>
              <a:xfrm>
                <a:off x="17548" y="7660"/>
                <a:ext cx="0" cy="384"/>
              </a:xfrm>
              <a:prstGeom prst="line">
                <a:avLst/>
              </a:prstGeom>
              <a:ln w="44450">
                <a:headEnd type="none"/>
                <a:tailEnd type="none"/>
              </a:ln>
            </p:spPr>
            <p:style>
              <a:lnRef idx="1">
                <a:schemeClr val="accent1"/>
              </a:lnRef>
              <a:fillRef idx="0">
                <a:schemeClr val="accent1"/>
              </a:fillRef>
              <a:effectRef idx="0">
                <a:schemeClr val="accent1"/>
              </a:effectRef>
              <a:fontRef idx="minor">
                <a:schemeClr val="tx1"/>
              </a:fontRef>
            </p:style>
          </p:cxnSp>
        </p:grpSp>
        <p:sp>
          <p:nvSpPr>
            <p:cNvPr id="91" name="文本框 90"/>
            <p:cNvSpPr txBox="1"/>
            <p:nvPr>
              <p:custDataLst>
                <p:tags r:id="rId40"/>
              </p:custDataLst>
            </p:nvPr>
          </p:nvSpPr>
          <p:spPr>
            <a:xfrm>
              <a:off x="12820" y="2351"/>
              <a:ext cx="492" cy="580"/>
            </a:xfrm>
            <a:prstGeom prst="rect">
              <a:avLst/>
            </a:prstGeom>
            <a:noFill/>
          </p:spPr>
          <p:txBody>
            <a:bodyPr wrap="none" rtlCol="0">
              <a:spAutoFit/>
            </a:bodyPr>
            <a:p>
              <a:r>
                <a:rPr lang="en-US" altLang="zh-CN">
                  <a:solidFill>
                    <a:srgbClr val="FF0000"/>
                  </a:solidFill>
                </a:rPr>
                <a:t>V</a:t>
              </a:r>
              <a:endParaRPr lang="en-US" altLang="zh-CN">
                <a:solidFill>
                  <a:srgbClr val="FF0000"/>
                </a:solidFill>
              </a:endParaRPr>
            </a:p>
          </p:txBody>
        </p:sp>
      </p:grpSp>
      <p:sp>
        <p:nvSpPr>
          <p:cNvPr id="92" name="椭圆 91"/>
          <p:cNvSpPr/>
          <p:nvPr>
            <p:custDataLst>
              <p:tags r:id="rId41"/>
            </p:custDataLst>
          </p:nvPr>
        </p:nvSpPr>
        <p:spPr>
          <a:xfrm>
            <a:off x="8802370" y="186118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right)">
                                      <p:cBhvr>
                                        <p:cTn id="12" dur="500"/>
                                        <p:tgtEl>
                                          <p:spTgt spid="6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dissolve">
                                      <p:cBhvr>
                                        <p:cTn id="15" dur="500"/>
                                        <p:tgtEl>
                                          <p:spTgt spid="70"/>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dissolv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par>
                                <p:cTn id="33" presetID="22" presetClass="entr" presetSubtype="4"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down)">
                                      <p:cBhvr>
                                        <p:cTn id="35" dur="500"/>
                                        <p:tgtEl>
                                          <p:spTgt spid="6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500"/>
                                        <p:tgtEl>
                                          <p:spTgt spid="65"/>
                                        </p:tgtEl>
                                      </p:cBhvr>
                                    </p:animEffect>
                                  </p:childTnLst>
                                </p:cTn>
                              </p:par>
                              <p:par>
                                <p:cTn id="40" presetID="22" presetClass="entr" presetSubtype="8"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up)">
                                      <p:cBhvr>
                                        <p:cTn id="46" dur="500"/>
                                        <p:tgtEl>
                                          <p:spTgt spid="67"/>
                                        </p:tgtEl>
                                      </p:cBhvr>
                                    </p:animEffect>
                                  </p:childTnLst>
                                </p:cTn>
                              </p:par>
                              <p:par>
                                <p:cTn id="47" presetID="22" presetClass="entr" presetSubtype="4"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down)">
                                      <p:cBhvr>
                                        <p:cTn id="49" dur="500"/>
                                        <p:tgtEl>
                                          <p:spTgt spid="68"/>
                                        </p:tgtEl>
                                      </p:cBhvr>
                                    </p:animEffect>
                                  </p:childTnLst>
                                </p:cTn>
                              </p:par>
                            </p:childTnLst>
                          </p:cTn>
                        </p:par>
                        <p:par>
                          <p:cTn id="50" fill="hold">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dissolve">
                                      <p:cBhvr>
                                        <p:cTn id="53" dur="500"/>
                                        <p:tgtEl>
                                          <p:spTgt spid="6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dissolve">
                                      <p:cBhvr>
                                        <p:cTn id="58" dur="500"/>
                                        <p:tgtEl>
                                          <p:spTgt spid="7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dissolve">
                                      <p:cBhvr>
                                        <p:cTn id="61" dur="500"/>
                                        <p:tgtEl>
                                          <p:spTgt spid="92"/>
                                        </p:tgtEl>
                                      </p:cBhvr>
                                    </p:animEffect>
                                  </p:child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nodeType="clickEffect">
                                  <p:stCondLst>
                                    <p:cond delay="0"/>
                                  </p:stCondLst>
                                  <p:childTnLst>
                                    <p:animMotion origin="layout" path="M 0 0  L 0 -0.25  E" pathEditMode="relative" ptsTypes="">
                                      <p:cBhvr>
                                        <p:cTn id="65" dur="5000" fill="hold"/>
                                        <p:tgtEl>
                                          <p:spTgt spid="35"/>
                                        </p:tgtEl>
                                        <p:attrNameLst>
                                          <p:attrName>ppt_x</p:attrName>
                                          <p:attrName>ppt_y</p:attrName>
                                        </p:attrNameLst>
                                      </p:cBhvr>
                                    </p:animMotion>
                                  </p:childTnLst>
                                </p:cTn>
                              </p:par>
                              <p:par>
                                <p:cTn id="66" presetID="22" presetClass="entr" presetSubtype="8" fill="hold" nodeType="withEffect">
                                  <p:stCondLst>
                                    <p:cond delay="0"/>
                                  </p:stCondLst>
                                  <p:childTnLst>
                                    <p:set>
                                      <p:cBhvr>
                                        <p:cTn id="67" dur="5000" fill="hold">
                                          <p:stCondLst>
                                            <p:cond delay="0"/>
                                          </p:stCondLst>
                                        </p:cTn>
                                        <p:tgtEl>
                                          <p:spTgt spid="72"/>
                                        </p:tgtEl>
                                        <p:attrNameLst>
                                          <p:attrName>style.visibility</p:attrName>
                                        </p:attrNameLst>
                                      </p:cBhvr>
                                      <p:to>
                                        <p:strVal val="visible"/>
                                      </p:to>
                                    </p:set>
                                    <p:animEffect transition="in" filter="wipe(left)">
                                      <p:cBhvr>
                                        <p:cTn id="68" dur="5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70" grpId="0"/>
      <p:bldP spid="71" grpId="0"/>
      <p:bldP spid="69" grpId="0" bldLvl="0" animBg="1"/>
      <p:bldP spid="9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结构</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8" name="矩形 7"/>
          <p:cNvSpPr/>
          <p:nvPr>
            <p:custDataLst>
              <p:tags r:id="rId2"/>
            </p:custDataLst>
          </p:nvPr>
        </p:nvSpPr>
        <p:spPr>
          <a:xfrm>
            <a:off x="2355215" y="201168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custDataLst>
              <p:tags r:id="rId3"/>
            </p:custDataLst>
          </p:nvPr>
        </p:nvSpPr>
        <p:spPr>
          <a:xfrm>
            <a:off x="2355215" y="305816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custDataLst>
              <p:tags r:id="rId4"/>
            </p:custDataLst>
          </p:nvPr>
        </p:nvSpPr>
        <p:spPr>
          <a:xfrm>
            <a:off x="3500120" y="201168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5"/>
            </p:custDataLst>
          </p:nvPr>
        </p:nvSpPr>
        <p:spPr>
          <a:xfrm>
            <a:off x="3500120" y="305816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2240915" y="1871980"/>
            <a:ext cx="579755" cy="2092960"/>
            <a:chOff x="16114" y="1654"/>
            <a:chExt cx="913" cy="3296"/>
          </a:xfrm>
        </p:grpSpPr>
        <p:sp>
          <p:nvSpPr>
            <p:cNvPr id="6" name="矩形 5"/>
            <p:cNvSpPr/>
            <p:nvPr>
              <p:custDataLst>
                <p:tags r:id="rId6"/>
              </p:custDataLst>
            </p:nvPr>
          </p:nvSpPr>
          <p:spPr>
            <a:xfrm>
              <a:off x="16114" y="1654"/>
              <a:ext cx="913" cy="1648"/>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custDataLst>
                <p:tags r:id="rId7"/>
              </p:custDataLst>
            </p:nvPr>
          </p:nvSpPr>
          <p:spPr>
            <a:xfrm>
              <a:off x="16114" y="3302"/>
              <a:ext cx="913" cy="1648"/>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 name="矩形 10"/>
          <p:cNvSpPr/>
          <p:nvPr>
            <p:custDataLst>
              <p:tags r:id="rId8"/>
            </p:custDataLst>
          </p:nvPr>
        </p:nvSpPr>
        <p:spPr>
          <a:xfrm>
            <a:off x="7751445" y="217678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custDataLst>
              <p:tags r:id="rId9"/>
            </p:custDataLst>
          </p:nvPr>
        </p:nvSpPr>
        <p:spPr>
          <a:xfrm>
            <a:off x="7751445" y="322326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custDataLst>
              <p:tags r:id="rId10"/>
            </p:custDataLst>
          </p:nvPr>
        </p:nvSpPr>
        <p:spPr>
          <a:xfrm>
            <a:off x="8672830" y="160782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custDataLst>
              <p:tags r:id="rId11"/>
            </p:custDataLst>
          </p:nvPr>
        </p:nvSpPr>
        <p:spPr>
          <a:xfrm>
            <a:off x="8672830" y="3964940"/>
            <a:ext cx="342265" cy="741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5" name="组合 14"/>
          <p:cNvGrpSpPr/>
          <p:nvPr/>
        </p:nvGrpSpPr>
        <p:grpSpPr>
          <a:xfrm rot="16200000">
            <a:off x="8274685" y="1996440"/>
            <a:ext cx="579755" cy="2092960"/>
            <a:chOff x="16114" y="1654"/>
            <a:chExt cx="913" cy="3296"/>
          </a:xfrm>
        </p:grpSpPr>
        <p:sp>
          <p:nvSpPr>
            <p:cNvPr id="16" name="矩形 15"/>
            <p:cNvSpPr/>
            <p:nvPr>
              <p:custDataLst>
                <p:tags r:id="rId12"/>
              </p:custDataLst>
            </p:nvPr>
          </p:nvSpPr>
          <p:spPr>
            <a:xfrm>
              <a:off x="16114" y="1654"/>
              <a:ext cx="913" cy="1648"/>
            </a:xfrm>
            <a:prstGeom prst="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custDataLst>
                <p:tags r:id="rId13"/>
              </p:custDataLst>
            </p:nvPr>
          </p:nvSpPr>
          <p:spPr>
            <a:xfrm>
              <a:off x="16114" y="3302"/>
              <a:ext cx="913" cy="1648"/>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8" name="文本框 17"/>
          <p:cNvSpPr txBox="1"/>
          <p:nvPr>
            <p:custDataLst>
              <p:tags r:id="rId14"/>
            </p:custDataLst>
          </p:nvPr>
        </p:nvSpPr>
        <p:spPr>
          <a:xfrm>
            <a:off x="2279015" y="1363980"/>
            <a:ext cx="448945" cy="368300"/>
          </a:xfrm>
          <a:prstGeom prst="rect">
            <a:avLst/>
          </a:prstGeom>
          <a:noFill/>
        </p:spPr>
        <p:txBody>
          <a:bodyPr wrap="square" rtlCol="0">
            <a:spAutoFit/>
          </a:bodyPr>
          <a:p>
            <a:r>
              <a:rPr lang="zh-CN" altLang="en-US"/>
              <a:t>高</a:t>
            </a:r>
            <a:endParaRPr lang="zh-CN" altLang="en-US"/>
          </a:p>
        </p:txBody>
      </p:sp>
      <p:sp>
        <p:nvSpPr>
          <p:cNvPr id="19" name="文本框 18"/>
          <p:cNvSpPr txBox="1"/>
          <p:nvPr>
            <p:custDataLst>
              <p:tags r:id="rId15"/>
            </p:custDataLst>
          </p:nvPr>
        </p:nvSpPr>
        <p:spPr>
          <a:xfrm>
            <a:off x="3500120" y="1363980"/>
            <a:ext cx="448945" cy="368300"/>
          </a:xfrm>
          <a:prstGeom prst="rect">
            <a:avLst/>
          </a:prstGeom>
          <a:noFill/>
        </p:spPr>
        <p:txBody>
          <a:bodyPr wrap="square" rtlCol="0">
            <a:spAutoFit/>
          </a:bodyPr>
          <a:p>
            <a:r>
              <a:rPr lang="zh-CN" altLang="en-US"/>
              <a:t>低</a:t>
            </a:r>
            <a:endParaRPr lang="zh-CN" altLang="en-US"/>
          </a:p>
        </p:txBody>
      </p:sp>
      <p:sp>
        <p:nvSpPr>
          <p:cNvPr id="20" name="文本框 19"/>
          <p:cNvSpPr txBox="1"/>
          <p:nvPr>
            <p:custDataLst>
              <p:tags r:id="rId16"/>
            </p:custDataLst>
          </p:nvPr>
        </p:nvSpPr>
        <p:spPr>
          <a:xfrm>
            <a:off x="3500120" y="1363980"/>
            <a:ext cx="426085" cy="368300"/>
          </a:xfrm>
          <a:prstGeom prst="rect">
            <a:avLst/>
          </a:prstGeom>
          <a:noFill/>
        </p:spPr>
        <p:txBody>
          <a:bodyPr wrap="square" rtlCol="0">
            <a:spAutoFit/>
          </a:bodyPr>
          <a:p>
            <a:r>
              <a:rPr lang="zh-CN" altLang="en-US"/>
              <a:t>高</a:t>
            </a:r>
            <a:endParaRPr lang="zh-CN" altLang="en-US"/>
          </a:p>
        </p:txBody>
      </p:sp>
      <p:sp>
        <p:nvSpPr>
          <p:cNvPr id="21" name="文本框 20"/>
          <p:cNvSpPr txBox="1"/>
          <p:nvPr>
            <p:custDataLst>
              <p:tags r:id="rId17"/>
            </p:custDataLst>
          </p:nvPr>
        </p:nvSpPr>
        <p:spPr>
          <a:xfrm>
            <a:off x="2279015" y="1363980"/>
            <a:ext cx="426085" cy="368300"/>
          </a:xfrm>
          <a:prstGeom prst="rect">
            <a:avLst/>
          </a:prstGeom>
          <a:noFill/>
        </p:spPr>
        <p:txBody>
          <a:bodyPr wrap="square" rtlCol="0">
            <a:spAutoFit/>
          </a:bodyPr>
          <a:p>
            <a:r>
              <a:rPr lang="zh-CN" altLang="en-US"/>
              <a:t>低</a:t>
            </a:r>
            <a:endParaRPr lang="zh-CN" altLang="en-US"/>
          </a:p>
        </p:txBody>
      </p:sp>
      <p:sp>
        <p:nvSpPr>
          <p:cNvPr id="22" name="文本框 21"/>
          <p:cNvSpPr txBox="1"/>
          <p:nvPr>
            <p:custDataLst>
              <p:tags r:id="rId18"/>
            </p:custDataLst>
          </p:nvPr>
        </p:nvSpPr>
        <p:spPr>
          <a:xfrm>
            <a:off x="8102600" y="995680"/>
            <a:ext cx="462280" cy="368300"/>
          </a:xfrm>
          <a:prstGeom prst="rect">
            <a:avLst/>
          </a:prstGeom>
          <a:noFill/>
        </p:spPr>
        <p:txBody>
          <a:bodyPr wrap="square" rtlCol="0">
            <a:spAutoFit/>
          </a:bodyPr>
          <a:p>
            <a:r>
              <a:rPr lang="zh-CN" altLang="en-US"/>
              <a:t>高</a:t>
            </a:r>
            <a:endParaRPr lang="zh-CN" altLang="en-US"/>
          </a:p>
        </p:txBody>
      </p:sp>
      <p:sp>
        <p:nvSpPr>
          <p:cNvPr id="23" name="文本框 22"/>
          <p:cNvSpPr txBox="1"/>
          <p:nvPr>
            <p:custDataLst>
              <p:tags r:id="rId19"/>
            </p:custDataLst>
          </p:nvPr>
        </p:nvSpPr>
        <p:spPr>
          <a:xfrm>
            <a:off x="8093710" y="4958080"/>
            <a:ext cx="462280" cy="368300"/>
          </a:xfrm>
          <a:prstGeom prst="rect">
            <a:avLst/>
          </a:prstGeom>
          <a:noFill/>
        </p:spPr>
        <p:txBody>
          <a:bodyPr wrap="square" rtlCol="0">
            <a:spAutoFit/>
          </a:bodyPr>
          <a:p>
            <a:r>
              <a:rPr lang="zh-CN" altLang="en-US"/>
              <a:t>低</a:t>
            </a:r>
            <a:endParaRPr lang="zh-CN" altLang="en-US"/>
          </a:p>
        </p:txBody>
      </p:sp>
      <p:sp>
        <p:nvSpPr>
          <p:cNvPr id="24" name="文本框 23"/>
          <p:cNvSpPr txBox="1"/>
          <p:nvPr>
            <p:custDataLst>
              <p:tags r:id="rId20"/>
            </p:custDataLst>
          </p:nvPr>
        </p:nvSpPr>
        <p:spPr>
          <a:xfrm>
            <a:off x="8102600" y="4958080"/>
            <a:ext cx="407035" cy="368300"/>
          </a:xfrm>
          <a:prstGeom prst="rect">
            <a:avLst/>
          </a:prstGeom>
          <a:noFill/>
        </p:spPr>
        <p:txBody>
          <a:bodyPr wrap="square" rtlCol="0">
            <a:spAutoFit/>
          </a:bodyPr>
          <a:p>
            <a:r>
              <a:rPr lang="zh-CN" altLang="en-US"/>
              <a:t>高</a:t>
            </a:r>
            <a:endParaRPr lang="zh-CN" altLang="en-US"/>
          </a:p>
        </p:txBody>
      </p:sp>
      <p:sp>
        <p:nvSpPr>
          <p:cNvPr id="25" name="文本框 24"/>
          <p:cNvSpPr txBox="1"/>
          <p:nvPr>
            <p:custDataLst>
              <p:tags r:id="rId21"/>
            </p:custDataLst>
          </p:nvPr>
        </p:nvSpPr>
        <p:spPr>
          <a:xfrm>
            <a:off x="8093710" y="995680"/>
            <a:ext cx="407035" cy="368300"/>
          </a:xfrm>
          <a:prstGeom prst="rect">
            <a:avLst/>
          </a:prstGeom>
          <a:noFill/>
        </p:spPr>
        <p:txBody>
          <a:bodyPr wrap="square" rtlCol="0">
            <a:spAutoFit/>
          </a:bodyPr>
          <a:p>
            <a:r>
              <a:rPr lang="zh-CN" altLang="en-US"/>
              <a:t>低</a:t>
            </a:r>
            <a:endParaRPr lang="zh-CN" altLang="en-US"/>
          </a:p>
        </p:txBody>
      </p:sp>
    </p:spTree>
    <p:custDataLst>
      <p:tags r:id="rId2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0 0 L 0.0924479 0 " pathEditMode="relative" rAng="0" ptsTypes="">
                                      <p:cBhvr>
                                        <p:cTn id="15" dur="2000" fill="hold"/>
                                        <p:tgtEl>
                                          <p:spTgt spid="5"/>
                                        </p:tgtEl>
                                        <p:attrNameLst>
                                          <p:attrName>ppt_x</p:attrName>
                                          <p:attrName>ppt_y</p:attrName>
                                        </p:attrNameLst>
                                      </p:cBhvr>
                                      <p:rCtr x="125" y="0"/>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 0 L 0 -0.151389 " pathEditMode="relative" rAng="0" ptsTypes="">
                                      <p:cBhvr>
                                        <p:cTn id="34" dur="2000" fill="hold"/>
                                        <p:tgtEl>
                                          <p:spTgt spid="15"/>
                                        </p:tgtEl>
                                        <p:attrNameLst>
                                          <p:attrName>ppt_x</p:attrName>
                                          <p:attrName>ppt_y</p:attrName>
                                        </p:attrNameLst>
                                      </p:cBhvr>
                                      <p:rCtr x="0" y="-125"/>
                                    </p:animMotion>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0.148981 L 0 -0.000462963 " pathEditMode="relative" rAng="0" ptsTypes="">
                                      <p:cBhvr>
                                        <p:cTn id="46" dur="2000" fill="hold"/>
                                        <p:tgtEl>
                                          <p:spTgt spid="15"/>
                                        </p:tgtEl>
                                        <p:attrNameLst>
                                          <p:attrName>ppt_x</p:attrName>
                                          <p:attrName>ppt_y</p:attrName>
                                        </p:attrNameLst>
                                      </p:cBhvr>
                                      <p:rCtr x="0" y="78"/>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 0 L 0 0.186667 " pathEditMode="relative" rAng="0" ptsTypes="">
                                      <p:cBhvr>
                                        <p:cTn id="56" dur="2000" fill="hold"/>
                                        <p:tgtEl>
                                          <p:spTgt spid="15"/>
                                        </p:tgtEl>
                                        <p:attrNameLst>
                                          <p:attrName>ppt_x</p:attrName>
                                          <p:attrName>ppt_y</p:attrName>
                                        </p:attrNameLst>
                                      </p:cBhvr>
                                      <p:rCtr x="0" y="90"/>
                                    </p:animMotion>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nodeType="clickEffect">
                                  <p:stCondLst>
                                    <p:cond delay="0"/>
                                  </p:stCondLst>
                                  <p:childTnLst>
                                    <p:animMotion origin="layout" path="M 0 0.184167 L 0 -0.000833333 " pathEditMode="relative" rAng="0" ptsTypes="">
                                      <p:cBhvr>
                                        <p:cTn id="68" dur="2000" fill="hold"/>
                                        <p:tgtEl>
                                          <p:spTgt spid="15"/>
                                        </p:tgtEl>
                                        <p:attrNameLst>
                                          <p:attrName>ppt_x</p:attrName>
                                          <p:attrName>ppt_y</p:attrName>
                                        </p:attrNameLst>
                                      </p:cBhvr>
                                      <p:rCtr x="0" y="-124"/>
                                    </p:animMotion>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8" grpId="1"/>
      <p:bldP spid="19" grpId="1"/>
      <p:bldP spid="21" grpId="0"/>
      <p:bldP spid="20" grpId="0"/>
      <p:bldP spid="22" grpId="0"/>
      <p:bldP spid="23" grpId="0"/>
      <p:bldP spid="22" grpId="1"/>
      <p:bldP spid="23" grpId="1"/>
      <p:bldP spid="24" grpId="0"/>
      <p:bldP spid="25" grpId="0"/>
      <p:bldP spid="24" grpId="1"/>
      <p:bldP spid="2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2" name="文本框 1"/>
          <p:cNvSpPr txBox="1"/>
          <p:nvPr>
            <p:custDataLst>
              <p:tags r:id="rId1"/>
            </p:custDataLst>
          </p:nvPr>
        </p:nvSpPr>
        <p:spPr>
          <a:xfrm>
            <a:off x="2324100" y="3009900"/>
            <a:ext cx="7696200" cy="1106805"/>
          </a:xfrm>
          <a:prstGeom prst="rect">
            <a:avLst/>
          </a:prstGeom>
          <a:noFill/>
        </p:spPr>
        <p:txBody>
          <a:bodyPr wrap="square" rtlCol="0">
            <a:spAutoFit/>
          </a:bodyPr>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传感器检修</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custDataLst>
              <p:tags r:id="rId2"/>
            </p:custDataLst>
          </p:nvPr>
        </p:nvSpPr>
        <p:spPr>
          <a:xfrm>
            <a:off x="3784600" y="4289425"/>
            <a:ext cx="4775200" cy="414020"/>
          </a:xfrm>
          <a:prstGeom prst="rect">
            <a:avLst/>
          </a:prstGeom>
          <a:noFill/>
        </p:spPr>
        <p:txBody>
          <a:bodyPr wrap="square" rtlCol="0">
            <a:spAutoFit/>
          </a:bodyPr>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Communication troubleshooting</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电路</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圆角矩形 1"/>
          <p:cNvSpPr/>
          <p:nvPr>
            <p:custDataLst>
              <p:tags r:id="rId2"/>
            </p:custDataLst>
          </p:nvPr>
        </p:nvSpPr>
        <p:spPr>
          <a:xfrm>
            <a:off x="2047875" y="2324100"/>
            <a:ext cx="7638415" cy="1694815"/>
          </a:xfrm>
          <a:prstGeom prst="roundRect">
            <a:avLst/>
          </a:prstGeom>
          <a:solidFill>
            <a:schemeClr val="accent4"/>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档位传感器</a:t>
            </a:r>
            <a:endParaRPr lang="zh-CN" altLang="en-US">
              <a:solidFill>
                <a:schemeClr val="tx1"/>
              </a:solidFill>
            </a:endParaRPr>
          </a:p>
          <a:p>
            <a:pPr algn="ctr"/>
            <a:r>
              <a:rPr lang="zh-CN" altLang="en-US">
                <a:solidFill>
                  <a:schemeClr val="tx1"/>
                </a:solidFill>
              </a:rPr>
              <a:t>Gear position sensor</a:t>
            </a:r>
            <a:endParaRPr lang="zh-CN" altLang="en-US">
              <a:solidFill>
                <a:schemeClr val="tx1"/>
              </a:solidFill>
            </a:endParaRPr>
          </a:p>
        </p:txBody>
      </p:sp>
      <p:cxnSp>
        <p:nvCxnSpPr>
          <p:cNvPr id="32" name="直接连接符 31"/>
          <p:cNvCxnSpPr/>
          <p:nvPr>
            <p:custDataLst>
              <p:tags r:id="rId3"/>
            </p:custDataLst>
          </p:nvPr>
        </p:nvCxnSpPr>
        <p:spPr>
          <a:xfrm>
            <a:off x="6644005" y="895350"/>
            <a:ext cx="0" cy="1440000"/>
          </a:xfrm>
          <a:prstGeom prst="line">
            <a:avLst/>
          </a:prstGeom>
          <a:ln w="28575"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4"/>
            </p:custDataLst>
          </p:nvPr>
        </p:nvCxnSpPr>
        <p:spPr>
          <a:xfrm>
            <a:off x="8507095" y="895350"/>
            <a:ext cx="0" cy="1440000"/>
          </a:xfrm>
          <a:prstGeom prst="line">
            <a:avLst/>
          </a:prstGeom>
          <a:ln w="28575" cmpd="sng">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5"/>
            </p:custDataLst>
          </p:nvPr>
        </p:nvCxnSpPr>
        <p:spPr>
          <a:xfrm>
            <a:off x="3771900" y="4019550"/>
            <a:ext cx="0" cy="10800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6"/>
            </p:custDataLst>
          </p:nvPr>
        </p:nvCxnSpPr>
        <p:spPr>
          <a:xfrm>
            <a:off x="7886700" y="4017645"/>
            <a:ext cx="0" cy="10800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文本框 35"/>
          <p:cNvSpPr txBox="1"/>
          <p:nvPr>
            <p:custDataLst>
              <p:tags r:id="rId7"/>
            </p:custDataLst>
          </p:nvPr>
        </p:nvSpPr>
        <p:spPr>
          <a:xfrm>
            <a:off x="2466975" y="2333625"/>
            <a:ext cx="1016000" cy="521970"/>
          </a:xfrm>
          <a:prstGeom prst="rect">
            <a:avLst/>
          </a:prstGeom>
          <a:noFill/>
        </p:spPr>
        <p:txBody>
          <a:bodyPr wrap="square" rtlCol="0">
            <a:spAutoFit/>
          </a:bodyPr>
          <a:p>
            <a:r>
              <a:rPr lang="zh-CN" altLang="en-US" sz="1400">
                <a:solidFill>
                  <a:srgbClr val="FF0000"/>
                </a:solidFill>
              </a:rPr>
              <a:t>背光</a:t>
            </a:r>
            <a:r>
              <a:rPr lang="en-US" altLang="zh-CN" sz="1400">
                <a:solidFill>
                  <a:srgbClr val="FF0000"/>
                </a:solidFill>
              </a:rPr>
              <a:t>+</a:t>
            </a:r>
            <a:endParaRPr lang="en-US" altLang="zh-CN" sz="1400">
              <a:solidFill>
                <a:srgbClr val="FF0000"/>
              </a:solidFill>
            </a:endParaRPr>
          </a:p>
          <a:p>
            <a:r>
              <a:rPr lang="en-US" altLang="zh-CN" sz="1400">
                <a:solidFill>
                  <a:srgbClr val="FF0000"/>
                </a:solidFill>
              </a:rPr>
              <a:t>Backlight</a:t>
            </a:r>
            <a:r>
              <a:rPr lang="en-US" altLang="zh-CN" sz="1400">
                <a:solidFill>
                  <a:srgbClr val="FF0000"/>
                </a:solidFill>
                <a:sym typeface="+mn-ea"/>
              </a:rPr>
              <a:t>+</a:t>
            </a:r>
            <a:endParaRPr lang="en-US" altLang="zh-CN" sz="1400">
              <a:solidFill>
                <a:srgbClr val="FF0000"/>
              </a:solidFill>
              <a:sym typeface="+mn-ea"/>
            </a:endParaRPr>
          </a:p>
        </p:txBody>
      </p:sp>
      <p:sp>
        <p:nvSpPr>
          <p:cNvPr id="37" name="文本框 36"/>
          <p:cNvSpPr txBox="1"/>
          <p:nvPr>
            <p:custDataLst>
              <p:tags r:id="rId8"/>
            </p:custDataLst>
          </p:nvPr>
        </p:nvSpPr>
        <p:spPr>
          <a:xfrm>
            <a:off x="7486650" y="3514725"/>
            <a:ext cx="1016000" cy="521970"/>
          </a:xfrm>
          <a:prstGeom prst="rect">
            <a:avLst/>
          </a:prstGeom>
          <a:noFill/>
        </p:spPr>
        <p:txBody>
          <a:bodyPr wrap="square" rtlCol="0">
            <a:spAutoFit/>
          </a:bodyPr>
          <a:p>
            <a:r>
              <a:rPr lang="zh-CN" altLang="en-US" sz="1400"/>
              <a:t>背光</a:t>
            </a:r>
            <a:r>
              <a:rPr lang="en-US" altLang="zh-CN" sz="1400"/>
              <a:t>-</a:t>
            </a:r>
            <a:endParaRPr lang="en-US" altLang="zh-CN" sz="1400"/>
          </a:p>
          <a:p>
            <a:r>
              <a:rPr lang="en-US" altLang="zh-CN" sz="1400"/>
              <a:t>Backlight</a:t>
            </a:r>
            <a:r>
              <a:rPr lang="en-US" altLang="zh-CN" sz="1400">
                <a:sym typeface="+mn-ea"/>
              </a:rPr>
              <a:t>-</a:t>
            </a:r>
            <a:endParaRPr lang="en-US" altLang="zh-CN" sz="1400">
              <a:sym typeface="+mn-ea"/>
            </a:endParaRPr>
          </a:p>
        </p:txBody>
      </p:sp>
      <p:sp>
        <p:nvSpPr>
          <p:cNvPr id="38" name="文本框 37"/>
          <p:cNvSpPr txBox="1"/>
          <p:nvPr>
            <p:custDataLst>
              <p:tags r:id="rId9"/>
            </p:custDataLst>
          </p:nvPr>
        </p:nvSpPr>
        <p:spPr>
          <a:xfrm>
            <a:off x="3333750" y="3535680"/>
            <a:ext cx="1273175" cy="521970"/>
          </a:xfrm>
          <a:prstGeom prst="rect">
            <a:avLst/>
          </a:prstGeom>
          <a:noFill/>
        </p:spPr>
        <p:txBody>
          <a:bodyPr wrap="square" rtlCol="0">
            <a:spAutoFit/>
          </a:bodyPr>
          <a:p>
            <a:r>
              <a:rPr lang="zh-CN" sz="1400"/>
              <a:t>信号地</a:t>
            </a:r>
            <a:endParaRPr lang="zh-CN" sz="1400"/>
          </a:p>
          <a:p>
            <a:r>
              <a:rPr lang="en-US" altLang="zh-CN" sz="1400">
                <a:sym typeface="+mn-ea"/>
              </a:rPr>
              <a:t>signal ground</a:t>
            </a:r>
            <a:endParaRPr lang="en-US" altLang="zh-CN" sz="1400">
              <a:sym typeface="+mn-ea"/>
            </a:endParaRPr>
          </a:p>
        </p:txBody>
      </p:sp>
      <p:sp>
        <p:nvSpPr>
          <p:cNvPr id="39" name="文本框 38"/>
          <p:cNvSpPr txBox="1"/>
          <p:nvPr>
            <p:custDataLst>
              <p:tags r:id="rId10"/>
            </p:custDataLst>
          </p:nvPr>
        </p:nvSpPr>
        <p:spPr>
          <a:xfrm>
            <a:off x="4427220" y="2324100"/>
            <a:ext cx="1273175" cy="521970"/>
          </a:xfrm>
          <a:prstGeom prst="rect">
            <a:avLst/>
          </a:prstGeom>
          <a:noFill/>
        </p:spPr>
        <p:txBody>
          <a:bodyPr wrap="square" rtlCol="0">
            <a:spAutoFit/>
          </a:bodyPr>
          <a:p>
            <a:r>
              <a:rPr lang="zh-CN" sz="1400">
                <a:solidFill>
                  <a:srgbClr val="FF0000"/>
                </a:solidFill>
              </a:rPr>
              <a:t>电源</a:t>
            </a:r>
            <a:endParaRPr lang="zh-CN" sz="1400">
              <a:solidFill>
                <a:srgbClr val="FF0000"/>
              </a:solidFill>
            </a:endParaRPr>
          </a:p>
          <a:p>
            <a:r>
              <a:rPr lang="en-US" altLang="zh-CN" sz="1400">
                <a:solidFill>
                  <a:srgbClr val="FF0000"/>
                </a:solidFill>
                <a:sym typeface="+mn-ea"/>
              </a:rPr>
              <a:t>power supply</a:t>
            </a:r>
            <a:endParaRPr lang="en-US" altLang="zh-CN" sz="1400">
              <a:solidFill>
                <a:srgbClr val="FF0000"/>
              </a:solidFill>
              <a:sym typeface="+mn-ea"/>
            </a:endParaRPr>
          </a:p>
        </p:txBody>
      </p:sp>
      <p:sp>
        <p:nvSpPr>
          <p:cNvPr id="40" name="文本框 39"/>
          <p:cNvSpPr txBox="1"/>
          <p:nvPr>
            <p:custDataLst>
              <p:tags r:id="rId11"/>
            </p:custDataLst>
          </p:nvPr>
        </p:nvSpPr>
        <p:spPr>
          <a:xfrm>
            <a:off x="6238875" y="2333625"/>
            <a:ext cx="768985" cy="306705"/>
          </a:xfrm>
          <a:prstGeom prst="rect">
            <a:avLst/>
          </a:prstGeom>
          <a:noFill/>
        </p:spPr>
        <p:txBody>
          <a:bodyPr wrap="square" rtlCol="0">
            <a:spAutoFit/>
          </a:bodyPr>
          <a:p>
            <a:r>
              <a:rPr lang="en-US" sz="1400">
                <a:solidFill>
                  <a:schemeClr val="accent3"/>
                </a:solidFill>
              </a:rPr>
              <a:t>CAN-H</a:t>
            </a:r>
            <a:endParaRPr lang="en-US" sz="1400">
              <a:solidFill>
                <a:schemeClr val="accent3"/>
              </a:solidFill>
              <a:sym typeface="+mn-ea"/>
            </a:endParaRPr>
          </a:p>
        </p:txBody>
      </p:sp>
      <p:sp>
        <p:nvSpPr>
          <p:cNvPr id="41" name="文本框 40"/>
          <p:cNvSpPr txBox="1"/>
          <p:nvPr>
            <p:custDataLst>
              <p:tags r:id="rId12"/>
            </p:custDataLst>
          </p:nvPr>
        </p:nvSpPr>
        <p:spPr>
          <a:xfrm>
            <a:off x="8121015" y="2333625"/>
            <a:ext cx="768985" cy="306705"/>
          </a:xfrm>
          <a:prstGeom prst="rect">
            <a:avLst/>
          </a:prstGeom>
          <a:noFill/>
        </p:spPr>
        <p:txBody>
          <a:bodyPr wrap="square" rtlCol="0">
            <a:spAutoFit/>
          </a:bodyPr>
          <a:p>
            <a:r>
              <a:rPr lang="en-US" sz="1400">
                <a:solidFill>
                  <a:schemeClr val="accent3"/>
                </a:solidFill>
              </a:rPr>
              <a:t>CAN-L</a:t>
            </a:r>
            <a:endParaRPr lang="en-US" sz="1400">
              <a:solidFill>
                <a:schemeClr val="accent3"/>
              </a:solidFill>
              <a:sym typeface="+mn-ea"/>
            </a:endParaRPr>
          </a:p>
        </p:txBody>
      </p:sp>
      <p:sp>
        <p:nvSpPr>
          <p:cNvPr id="42" name="文本框 41"/>
          <p:cNvSpPr txBox="1"/>
          <p:nvPr>
            <p:custDataLst>
              <p:tags r:id="rId13"/>
            </p:custDataLst>
          </p:nvPr>
        </p:nvSpPr>
        <p:spPr>
          <a:xfrm>
            <a:off x="2614930" y="2032000"/>
            <a:ext cx="404495" cy="368300"/>
          </a:xfrm>
          <a:prstGeom prst="rect">
            <a:avLst/>
          </a:prstGeom>
          <a:noFill/>
        </p:spPr>
        <p:txBody>
          <a:bodyPr wrap="square" rtlCol="0">
            <a:spAutoFit/>
          </a:bodyPr>
          <a:p>
            <a:r>
              <a:rPr lang="en-US" altLang="zh-CN"/>
              <a:t>3</a:t>
            </a:r>
            <a:endParaRPr lang="en-US" altLang="zh-CN"/>
          </a:p>
        </p:txBody>
      </p:sp>
      <p:sp>
        <p:nvSpPr>
          <p:cNvPr id="43" name="文本框 42"/>
          <p:cNvSpPr txBox="1"/>
          <p:nvPr>
            <p:custDataLst>
              <p:tags r:id="rId14"/>
            </p:custDataLst>
          </p:nvPr>
        </p:nvSpPr>
        <p:spPr>
          <a:xfrm>
            <a:off x="4479925" y="2032000"/>
            <a:ext cx="404495" cy="368300"/>
          </a:xfrm>
          <a:prstGeom prst="rect">
            <a:avLst/>
          </a:prstGeom>
          <a:noFill/>
        </p:spPr>
        <p:txBody>
          <a:bodyPr wrap="square" rtlCol="0">
            <a:spAutoFit/>
          </a:bodyPr>
          <a:p>
            <a:r>
              <a:rPr lang="en-US" altLang="zh-CN"/>
              <a:t>1</a:t>
            </a:r>
            <a:endParaRPr lang="en-US" altLang="zh-CN"/>
          </a:p>
        </p:txBody>
      </p:sp>
      <p:sp>
        <p:nvSpPr>
          <p:cNvPr id="44" name="文本框 43"/>
          <p:cNvSpPr txBox="1"/>
          <p:nvPr>
            <p:custDataLst>
              <p:tags r:id="rId15"/>
            </p:custDataLst>
          </p:nvPr>
        </p:nvSpPr>
        <p:spPr>
          <a:xfrm>
            <a:off x="6344920" y="2032000"/>
            <a:ext cx="404495" cy="368300"/>
          </a:xfrm>
          <a:prstGeom prst="rect">
            <a:avLst/>
          </a:prstGeom>
          <a:noFill/>
        </p:spPr>
        <p:txBody>
          <a:bodyPr wrap="square" rtlCol="0">
            <a:spAutoFit/>
          </a:bodyPr>
          <a:p>
            <a:r>
              <a:rPr lang="en-US" altLang="zh-CN"/>
              <a:t>7</a:t>
            </a:r>
            <a:endParaRPr lang="en-US" altLang="zh-CN"/>
          </a:p>
        </p:txBody>
      </p:sp>
      <p:sp>
        <p:nvSpPr>
          <p:cNvPr id="45" name="文本框 44"/>
          <p:cNvSpPr txBox="1"/>
          <p:nvPr>
            <p:custDataLst>
              <p:tags r:id="rId16"/>
            </p:custDataLst>
          </p:nvPr>
        </p:nvSpPr>
        <p:spPr>
          <a:xfrm>
            <a:off x="8209915" y="2032000"/>
            <a:ext cx="404495" cy="368300"/>
          </a:xfrm>
          <a:prstGeom prst="rect">
            <a:avLst/>
          </a:prstGeom>
          <a:noFill/>
        </p:spPr>
        <p:txBody>
          <a:bodyPr wrap="square" rtlCol="0">
            <a:spAutoFit/>
          </a:bodyPr>
          <a:p>
            <a:r>
              <a:rPr lang="en-US" altLang="zh-CN"/>
              <a:t>8</a:t>
            </a:r>
            <a:endParaRPr lang="en-US" altLang="zh-CN"/>
          </a:p>
        </p:txBody>
      </p:sp>
      <p:sp>
        <p:nvSpPr>
          <p:cNvPr id="46" name="文本框 45"/>
          <p:cNvSpPr txBox="1"/>
          <p:nvPr>
            <p:custDataLst>
              <p:tags r:id="rId17"/>
            </p:custDataLst>
          </p:nvPr>
        </p:nvSpPr>
        <p:spPr>
          <a:xfrm>
            <a:off x="3481705" y="4019550"/>
            <a:ext cx="404495" cy="368300"/>
          </a:xfrm>
          <a:prstGeom prst="rect">
            <a:avLst/>
          </a:prstGeom>
          <a:noFill/>
        </p:spPr>
        <p:txBody>
          <a:bodyPr wrap="square" rtlCol="0">
            <a:spAutoFit/>
          </a:bodyPr>
          <a:p>
            <a:r>
              <a:rPr lang="en-US" altLang="zh-CN"/>
              <a:t>9</a:t>
            </a:r>
            <a:endParaRPr lang="en-US" altLang="zh-CN"/>
          </a:p>
        </p:txBody>
      </p:sp>
      <p:sp>
        <p:nvSpPr>
          <p:cNvPr id="47" name="文本框 46"/>
          <p:cNvSpPr txBox="1"/>
          <p:nvPr>
            <p:custDataLst>
              <p:tags r:id="rId18"/>
            </p:custDataLst>
          </p:nvPr>
        </p:nvSpPr>
        <p:spPr>
          <a:xfrm>
            <a:off x="7486650" y="3989070"/>
            <a:ext cx="517525" cy="368300"/>
          </a:xfrm>
          <a:prstGeom prst="rect">
            <a:avLst/>
          </a:prstGeom>
          <a:noFill/>
        </p:spPr>
        <p:txBody>
          <a:bodyPr wrap="square" rtlCol="0">
            <a:spAutoFit/>
          </a:bodyPr>
          <a:p>
            <a:r>
              <a:rPr lang="en-US" altLang="zh-CN"/>
              <a:t>16</a:t>
            </a:r>
            <a:endParaRPr lang="en-US" altLang="zh-CN"/>
          </a:p>
        </p:txBody>
      </p:sp>
      <p:sp>
        <p:nvSpPr>
          <p:cNvPr id="48" name="文本框 47"/>
          <p:cNvSpPr txBox="1"/>
          <p:nvPr>
            <p:custDataLst>
              <p:tags r:id="rId19"/>
            </p:custDataLst>
          </p:nvPr>
        </p:nvSpPr>
        <p:spPr>
          <a:xfrm>
            <a:off x="4305300" y="520700"/>
            <a:ext cx="874395" cy="368300"/>
          </a:xfrm>
          <a:prstGeom prst="rect">
            <a:avLst/>
          </a:prstGeom>
          <a:noFill/>
        </p:spPr>
        <p:txBody>
          <a:bodyPr wrap="square" rtlCol="0">
            <a:spAutoFit/>
          </a:bodyPr>
          <a:p>
            <a:r>
              <a:rPr lang="en-US" altLang="zh-CN"/>
              <a:t>F2-33</a:t>
            </a:r>
            <a:endParaRPr lang="zh-CN" altLang="en-US"/>
          </a:p>
        </p:txBody>
      </p:sp>
      <p:sp>
        <p:nvSpPr>
          <p:cNvPr id="49" name="文本框 48"/>
          <p:cNvSpPr txBox="1"/>
          <p:nvPr>
            <p:custDataLst>
              <p:tags r:id="rId20"/>
            </p:custDataLst>
          </p:nvPr>
        </p:nvSpPr>
        <p:spPr>
          <a:xfrm>
            <a:off x="2494915" y="520700"/>
            <a:ext cx="838835" cy="368300"/>
          </a:xfrm>
          <a:prstGeom prst="rect">
            <a:avLst/>
          </a:prstGeom>
          <a:noFill/>
        </p:spPr>
        <p:txBody>
          <a:bodyPr wrap="square" rtlCol="0">
            <a:spAutoFit/>
          </a:bodyPr>
          <a:p>
            <a:r>
              <a:rPr lang="en-US" altLang="zh-CN"/>
              <a:t>F2-11</a:t>
            </a:r>
            <a:endParaRPr lang="zh-CN" altLang="en-US"/>
          </a:p>
        </p:txBody>
      </p:sp>
      <p:sp>
        <p:nvSpPr>
          <p:cNvPr id="50" name="文本框 49"/>
          <p:cNvSpPr txBox="1"/>
          <p:nvPr>
            <p:custDataLst>
              <p:tags r:id="rId21"/>
            </p:custDataLst>
          </p:nvPr>
        </p:nvSpPr>
        <p:spPr>
          <a:xfrm>
            <a:off x="7360920" y="5114925"/>
            <a:ext cx="1051560" cy="368300"/>
          </a:xfrm>
          <a:prstGeom prst="rect">
            <a:avLst/>
          </a:prstGeom>
          <a:noFill/>
        </p:spPr>
        <p:txBody>
          <a:bodyPr wrap="square" rtlCol="0">
            <a:spAutoFit/>
          </a:bodyPr>
          <a:p>
            <a:r>
              <a:rPr lang="en-US" altLang="zh-CN"/>
              <a:t>G01-21</a:t>
            </a:r>
            <a:endParaRPr lang="zh-CN" altLang="en-US"/>
          </a:p>
        </p:txBody>
      </p:sp>
      <p:sp>
        <p:nvSpPr>
          <p:cNvPr id="51" name="文本框 50"/>
          <p:cNvSpPr txBox="1"/>
          <p:nvPr>
            <p:custDataLst>
              <p:tags r:id="rId22"/>
            </p:custDataLst>
          </p:nvPr>
        </p:nvSpPr>
        <p:spPr>
          <a:xfrm>
            <a:off x="8023225" y="520700"/>
            <a:ext cx="1006475" cy="368300"/>
          </a:xfrm>
          <a:prstGeom prst="rect">
            <a:avLst/>
          </a:prstGeom>
          <a:noFill/>
        </p:spPr>
        <p:txBody>
          <a:bodyPr wrap="square" rtlCol="0">
            <a:spAutoFit/>
          </a:bodyPr>
          <a:p>
            <a:r>
              <a:rPr lang="en-US" altLang="zh-CN"/>
              <a:t>G19-10</a:t>
            </a:r>
            <a:endParaRPr lang="en-US" altLang="zh-CN"/>
          </a:p>
        </p:txBody>
      </p:sp>
      <p:sp>
        <p:nvSpPr>
          <p:cNvPr id="52" name="文本框 51"/>
          <p:cNvSpPr txBox="1"/>
          <p:nvPr>
            <p:custDataLst>
              <p:tags r:id="rId23"/>
            </p:custDataLst>
          </p:nvPr>
        </p:nvSpPr>
        <p:spPr>
          <a:xfrm>
            <a:off x="6238875" y="520700"/>
            <a:ext cx="883285" cy="368300"/>
          </a:xfrm>
          <a:prstGeom prst="rect">
            <a:avLst/>
          </a:prstGeom>
          <a:noFill/>
        </p:spPr>
        <p:txBody>
          <a:bodyPr wrap="square" rtlCol="0">
            <a:spAutoFit/>
          </a:bodyPr>
          <a:p>
            <a:r>
              <a:rPr lang="en-US" altLang="zh-CN"/>
              <a:t>G19-9</a:t>
            </a:r>
            <a:endParaRPr lang="en-US" altLang="zh-CN"/>
          </a:p>
        </p:txBody>
      </p:sp>
      <p:cxnSp>
        <p:nvCxnSpPr>
          <p:cNvPr id="53" name="直接连接符 52"/>
          <p:cNvCxnSpPr/>
          <p:nvPr>
            <p:custDataLst>
              <p:tags r:id="rId24"/>
            </p:custDataLst>
          </p:nvPr>
        </p:nvCxnSpPr>
        <p:spPr>
          <a:xfrm>
            <a:off x="2917825" y="895350"/>
            <a:ext cx="0" cy="144000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custDataLst>
              <p:tags r:id="rId25"/>
            </p:custDataLst>
          </p:nvPr>
        </p:nvCxnSpPr>
        <p:spPr>
          <a:xfrm>
            <a:off x="4740275" y="895350"/>
            <a:ext cx="0" cy="144000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10800000" flipH="1" flipV="1">
            <a:off x="3556000" y="5102860"/>
            <a:ext cx="422910" cy="186690"/>
            <a:chOff x="7962" y="8235"/>
            <a:chExt cx="666" cy="294"/>
          </a:xfrm>
        </p:grpSpPr>
        <p:cxnSp>
          <p:nvCxnSpPr>
            <p:cNvPr id="56" name="直接连接符 55"/>
            <p:cNvCxnSpPr/>
            <p:nvPr>
              <p:custDataLst>
                <p:tags r:id="rId26"/>
              </p:custDataLst>
            </p:nvPr>
          </p:nvCxnSpPr>
          <p:spPr>
            <a:xfrm rot="5400000" flipV="1">
              <a:off x="8295" y="7902"/>
              <a:ext cx="0" cy="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27"/>
              </p:custDataLst>
            </p:nvPr>
          </p:nvCxnSpPr>
          <p:spPr>
            <a:xfrm rot="5400000" flipV="1">
              <a:off x="8295" y="8170"/>
              <a:ext cx="0" cy="4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28"/>
              </p:custDataLst>
            </p:nvPr>
          </p:nvCxnSpPr>
          <p:spPr>
            <a:xfrm rot="5400000" flipH="1" flipV="1">
              <a:off x="8289" y="8418"/>
              <a:ext cx="12" cy="21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9" name="F35B0BEE-F18A-47BB-8FCB-E00DA2F2635D-1" descr="C:/Users/岳群/AppData/Local/Temp/wpp.uCfvDawpp"/>
          <p:cNvPicPr>
            <a:picLocks noChangeAspect="1"/>
          </p:cNvPicPr>
          <p:nvPr>
            <p:custDataLst>
              <p:tags r:id="rId29"/>
            </p:custDataLst>
          </p:nvPr>
        </p:nvPicPr>
        <p:blipFill>
          <a:blip r:embed="rId30"/>
          <a:stretch>
            <a:fillRect/>
          </a:stretch>
        </p:blipFill>
        <p:spPr>
          <a:xfrm>
            <a:off x="9178290" y="4125595"/>
            <a:ext cx="2623820" cy="1767840"/>
          </a:xfrm>
          <a:prstGeom prst="rect">
            <a:avLst/>
          </a:prstGeom>
        </p:spPr>
      </p:pic>
    </p:spTree>
    <p:custDataLst>
      <p:tags r:id="rId3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ISLIDE.ICON" val="#393842;"/>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ISLIDE.ICON" val="#393842;"/>
</p:tagLst>
</file>

<file path=ppt/tags/tag12.xml><?xml version="1.0" encoding="utf-8"?>
<p:tagLst xmlns:p="http://schemas.openxmlformats.org/presentationml/2006/main">
  <p:tag name="KSO_WM_BEAUTIFY_FLAG" val=""/>
</p:tagLst>
</file>

<file path=ppt/tags/tag121.xml><?xml version="1.0" encoding="utf-8"?>
<p:tagLst xmlns:p="http://schemas.openxmlformats.org/presentationml/2006/main">
  <p:tag name="KSO_WPP_MARK_KEY" val="d323b08a-72da-420c-a5f9-38001ee621a0"/>
  <p:tag name="COMMONDATA" val="eyJoZGlkIjoiM2IyNGM0ZjdjZTNmODI0YTQ1YjExN2U3OGQ1NDcwNzcifQ=="/>
  <p:tag name="commondata" val="eyJoZGlkIjoiMzMxN2VlZTUzMzU0MDIzMDIxZjIxZDQ4MzdlYzczMzcifQ=="/>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8280,&quot;width&quot;:19200}"/>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PLACING_PICTURE_USER_VIEWPORT" val="{&quot;height&quot;:1210,&quot;width&quot;:12980}"/>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JmZTkzNGM4NS1mZGZhLTQzMDMtOGVkNi0xNGY5NjAxZmFhNTYiCn0K"/>
    </extobj>
  </extobjs>
</s:customData>
</file>

<file path=customXml/itemProps120.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842</Words>
  <Application>WPS 演示</Application>
  <PresentationFormat>宽屏</PresentationFormat>
  <Paragraphs>151</Paragraphs>
  <Slides>11</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11</vt:i4>
      </vt:variant>
    </vt:vector>
  </HeadingPairs>
  <TitlesOfParts>
    <vt:vector size="28"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Arial Unicode MS</vt:lpstr>
      <vt:lpstr>等线</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北方职业教育 岳群</cp:lastModifiedBy>
  <cp:revision>104</cp:revision>
  <dcterms:created xsi:type="dcterms:W3CDTF">2023-05-05T14:56:00Z</dcterms:created>
  <dcterms:modified xsi:type="dcterms:W3CDTF">2024-02-03T02:15:52Z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A8E16A9687A240DB96F20A95C8285BCE_12</vt:lpwstr>
  </property>
  <property fmtid="{D5CDD505-2E9C-101B-9397-08002B2CF9AE}" pid="3" name="KSOProductBuildVer">
    <vt:lpwstr>2052-11.1.0.14309</vt:lpwstr>
  </property>
</Properties>
</file>