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1090234" r:id="rId3"/>
    <p:sldId id="11090389" r:id="rId4"/>
    <p:sldId id="11090392" r:id="rId5"/>
    <p:sldId id="11090405" r:id="rId6"/>
    <p:sldId id="11090417" r:id="rId7"/>
    <p:sldId id="11090445" r:id="rId8"/>
    <p:sldId id="11090455" r:id="rId9"/>
    <p:sldId id="11090435" r:id="rId10"/>
    <p:sldId id="423" r:id="rId11"/>
    <p:sldId id="11090393" r:id="rId12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7" userDrawn="1">
          <p15:clr>
            <a:srgbClr val="A4A3A4"/>
          </p15:clr>
        </p15:guide>
        <p15:guide id="2" pos="3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97"/>
        <p:guide pos="38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07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3030" y="109220"/>
            <a:ext cx="12107545" cy="6746240"/>
            <a:chOff x="-178" y="-184"/>
            <a:chExt cx="19067" cy="10624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33" y="-184"/>
              <a:ext cx="2680" cy="634"/>
              <a:chOff x="9763184" y="1562989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9763184" y="156638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10338688" y="1566047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10914587" y="1563864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11488894" y="1562989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.xml"/><Relationship Id="rId7" Type="http://schemas.openxmlformats.org/officeDocument/2006/relationships/image" Target="../media/image3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../media/image3.png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image" Target="../media/image2.png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1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image" Target="../media/image5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2" Type="http://schemas.openxmlformats.org/officeDocument/2006/relationships/slideLayout" Target="../slideLayouts/slideLayout13.xml"/><Relationship Id="rId41" Type="http://schemas.openxmlformats.org/officeDocument/2006/relationships/tags" Target="../tags/tag60.xml"/><Relationship Id="rId40" Type="http://schemas.openxmlformats.org/officeDocument/2006/relationships/tags" Target="../tags/tag59.xml"/><Relationship Id="rId4" Type="http://schemas.openxmlformats.org/officeDocument/2006/relationships/tags" Target="../tags/tag23.xml"/><Relationship Id="rId39" Type="http://schemas.openxmlformats.org/officeDocument/2006/relationships/tags" Target="../tags/tag58.xml"/><Relationship Id="rId38" Type="http://schemas.openxmlformats.org/officeDocument/2006/relationships/tags" Target="../tags/tag57.xml"/><Relationship Id="rId37" Type="http://schemas.openxmlformats.org/officeDocument/2006/relationships/tags" Target="../tags/tag56.xml"/><Relationship Id="rId36" Type="http://schemas.openxmlformats.org/officeDocument/2006/relationships/tags" Target="../tags/tag55.xml"/><Relationship Id="rId35" Type="http://schemas.openxmlformats.org/officeDocument/2006/relationships/tags" Target="../tags/tag54.xml"/><Relationship Id="rId34" Type="http://schemas.openxmlformats.org/officeDocument/2006/relationships/tags" Target="../tags/tag53.xml"/><Relationship Id="rId33" Type="http://schemas.openxmlformats.org/officeDocument/2006/relationships/tags" Target="../tags/tag52.xml"/><Relationship Id="rId32" Type="http://schemas.openxmlformats.org/officeDocument/2006/relationships/tags" Target="../tags/tag51.xml"/><Relationship Id="rId31" Type="http://schemas.openxmlformats.org/officeDocument/2006/relationships/tags" Target="../tags/tag50.xml"/><Relationship Id="rId30" Type="http://schemas.openxmlformats.org/officeDocument/2006/relationships/tags" Target="../tags/tag49.xml"/><Relationship Id="rId3" Type="http://schemas.openxmlformats.org/officeDocument/2006/relationships/tags" Target="../tags/tag22.xml"/><Relationship Id="rId29" Type="http://schemas.openxmlformats.org/officeDocument/2006/relationships/tags" Target="../tags/tag48.xml"/><Relationship Id="rId28" Type="http://schemas.openxmlformats.org/officeDocument/2006/relationships/tags" Target="../tags/tag47.xml"/><Relationship Id="rId27" Type="http://schemas.openxmlformats.org/officeDocument/2006/relationships/tags" Target="../tags/tag46.xml"/><Relationship Id="rId26" Type="http://schemas.openxmlformats.org/officeDocument/2006/relationships/tags" Target="../tags/tag45.xml"/><Relationship Id="rId25" Type="http://schemas.openxmlformats.org/officeDocument/2006/relationships/tags" Target="../tags/tag44.xml"/><Relationship Id="rId24" Type="http://schemas.openxmlformats.org/officeDocument/2006/relationships/tags" Target="../tags/tag43.xml"/><Relationship Id="rId23" Type="http://schemas.openxmlformats.org/officeDocument/2006/relationships/tags" Target="../tags/tag42.xml"/><Relationship Id="rId22" Type="http://schemas.openxmlformats.org/officeDocument/2006/relationships/tags" Target="../tags/tag41.xml"/><Relationship Id="rId21" Type="http://schemas.openxmlformats.org/officeDocument/2006/relationships/tags" Target="../tags/tag40.xml"/><Relationship Id="rId20" Type="http://schemas.openxmlformats.org/officeDocument/2006/relationships/tags" Target="../tags/tag39.xml"/><Relationship Id="rId2" Type="http://schemas.openxmlformats.org/officeDocument/2006/relationships/tags" Target="../tags/tag21.xml"/><Relationship Id="rId19" Type="http://schemas.openxmlformats.org/officeDocument/2006/relationships/tags" Target="../tags/tag38.xml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6" Type="http://schemas.openxmlformats.org/officeDocument/2006/relationships/slideLayout" Target="../slideLayouts/slideLayout13.xml"/><Relationship Id="rId35" Type="http://schemas.openxmlformats.org/officeDocument/2006/relationships/tags" Target="../tags/tag95.xml"/><Relationship Id="rId34" Type="http://schemas.openxmlformats.org/officeDocument/2006/relationships/tags" Target="../tags/tag94.xml"/><Relationship Id="rId33" Type="http://schemas.openxmlformats.org/officeDocument/2006/relationships/tags" Target="../tags/tag93.xml"/><Relationship Id="rId32" Type="http://schemas.openxmlformats.org/officeDocument/2006/relationships/tags" Target="../tags/tag92.xml"/><Relationship Id="rId31" Type="http://schemas.openxmlformats.org/officeDocument/2006/relationships/tags" Target="../tags/tag91.xml"/><Relationship Id="rId30" Type="http://schemas.openxmlformats.org/officeDocument/2006/relationships/tags" Target="../tags/tag90.xml"/><Relationship Id="rId3" Type="http://schemas.openxmlformats.org/officeDocument/2006/relationships/tags" Target="../tags/tag63.xml"/><Relationship Id="rId29" Type="http://schemas.openxmlformats.org/officeDocument/2006/relationships/tags" Target="../tags/tag89.xml"/><Relationship Id="rId28" Type="http://schemas.openxmlformats.org/officeDocument/2006/relationships/tags" Target="../tags/tag88.xml"/><Relationship Id="rId27" Type="http://schemas.openxmlformats.org/officeDocument/2006/relationships/tags" Target="../tags/tag87.xml"/><Relationship Id="rId26" Type="http://schemas.openxmlformats.org/officeDocument/2006/relationships/tags" Target="../tags/tag86.xml"/><Relationship Id="rId25" Type="http://schemas.openxmlformats.org/officeDocument/2006/relationships/tags" Target="../tags/tag85.xml"/><Relationship Id="rId24" Type="http://schemas.openxmlformats.org/officeDocument/2006/relationships/tags" Target="../tags/tag84.xml"/><Relationship Id="rId23" Type="http://schemas.openxmlformats.org/officeDocument/2006/relationships/tags" Target="../tags/tag83.xml"/><Relationship Id="rId22" Type="http://schemas.openxmlformats.org/officeDocument/2006/relationships/tags" Target="../tags/tag82.xml"/><Relationship Id="rId21" Type="http://schemas.openxmlformats.org/officeDocument/2006/relationships/tags" Target="../tags/tag81.xml"/><Relationship Id="rId20" Type="http://schemas.openxmlformats.org/officeDocument/2006/relationships/tags" Target="../tags/tag80.xml"/><Relationship Id="rId2" Type="http://schemas.openxmlformats.org/officeDocument/2006/relationships/tags" Target="../tags/tag62.xml"/><Relationship Id="rId19" Type="http://schemas.openxmlformats.org/officeDocument/2006/relationships/tags" Target="../tags/tag79.xml"/><Relationship Id="rId18" Type="http://schemas.openxmlformats.org/officeDocument/2006/relationships/tags" Target="../tags/tag78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tags" Target="../tags/tag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-37465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533400" y="3175978"/>
            <a:ext cx="82423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4400" spc="-15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冷却水泵控制电路故障检修</a:t>
            </a:r>
            <a:endParaRPr lang="zh-CN" altLang="en-US" sz="4400" spc="-15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>
            <p:custDataLst>
              <p:tags r:id="rId4"/>
            </p:custDataLst>
          </p:nvPr>
        </p:nvSpPr>
        <p:spPr>
          <a:xfrm>
            <a:off x="1219835" y="2027555"/>
            <a:ext cx="7025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冷却水泵控制电路故障检修</a:t>
            </a:r>
            <a:endParaRPr sz="36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  <a:defRPr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冷却水泵故障检修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445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64000" y="2044702"/>
            <a:ext cx="3558382" cy="6486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spc="3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19760" y="1989455"/>
            <a:ext cx="8137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44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冷却水泵控制电路故障检修</a:t>
            </a:r>
            <a:endParaRPr sz="44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buClrTx/>
              <a:buSzTx/>
              <a:buFontTx/>
              <a:defRPr/>
            </a:pPr>
            <a:r>
              <a:rPr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冷却水泵控制电路故障检修</a:t>
            </a:r>
            <a:endParaRPr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7062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555966" y="2556019"/>
            <a:ext cx="4540034" cy="640080"/>
            <a:chOff x="1004643" y="2775094"/>
            <a:chExt cx="4540034" cy="640080"/>
          </a:xfrm>
        </p:grpSpPr>
        <p:sp>
          <p:nvSpPr>
            <p:cNvPr id="3" name="文本框 2"/>
            <p:cNvSpPr txBox="1"/>
            <p:nvPr/>
          </p:nvSpPr>
          <p:spPr>
            <a:xfrm>
              <a:off x="1843369" y="2833524"/>
              <a:ext cx="3701308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概述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/>
          </p:nvSpPr>
          <p:spPr>
            <a:xfrm>
              <a:off x="100464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"/>
            </p:custDataLst>
          </p:nvPr>
        </p:nvGrpSpPr>
        <p:grpSpPr>
          <a:xfrm>
            <a:off x="1555966" y="3670444"/>
            <a:ext cx="5273700" cy="640080"/>
            <a:chOff x="1004643" y="4003825"/>
            <a:chExt cx="5273700" cy="640080"/>
          </a:xfrm>
        </p:grpSpPr>
        <p:sp>
          <p:nvSpPr>
            <p:cNvPr id="8" name="文本框 7"/>
            <p:cNvSpPr txBox="1"/>
            <p:nvPr/>
          </p:nvSpPr>
          <p:spPr>
            <a:xfrm>
              <a:off x="1843368" y="4062255"/>
              <a:ext cx="443497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水泵控制电路原理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/>
          </p:nvSpPr>
          <p:spPr>
            <a:xfrm>
              <a:off x="1004643" y="4003825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55912" y="4784869"/>
            <a:ext cx="4777326" cy="640080"/>
            <a:chOff x="6866033" y="2775094"/>
            <a:chExt cx="4777326" cy="640080"/>
          </a:xfrm>
        </p:grpSpPr>
        <p:sp>
          <p:nvSpPr>
            <p:cNvPr id="11" name="文本框 10"/>
            <p:cNvSpPr txBox="1"/>
            <p:nvPr/>
          </p:nvSpPr>
          <p:spPr>
            <a:xfrm>
              <a:off x="7704758" y="2833524"/>
              <a:ext cx="3938601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Medium" panose="00020600040101010101" pitchFamily="18" charset="-122"/>
                  <a:sym typeface="微软雅黑" panose="020B0503020204020204" charset="-122"/>
                </a:rPr>
                <a:t>故障检修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/>
          </p:nvSpPr>
          <p:spPr>
            <a:xfrm>
              <a:off x="6866033" y="2775094"/>
              <a:ext cx="747958" cy="640080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320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32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4933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overview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1753870" y="8128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概述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817245" y="828675"/>
            <a:ext cx="9841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ym typeface="+mn-ea"/>
              </a:rPr>
              <a:t>      </a:t>
            </a:r>
            <a:r>
              <a:rPr lang="zh-CN">
                <a:sym typeface="+mn-ea"/>
              </a:rPr>
              <a:t>电子水泵在新能源汽车中有广泛的应用，如汽车发动机冷却、电池冷却、暖风循环等。由于新能源汽车对于能效和环保性能的要求较高，因此，电子水泵在这些方面的应用显得尤为重要。电子水泵具有多种优良特性，如耐酸碱、耐腐蚀、自吸速度快、吸力强、流量大、压力高等。这些特性使得电子水泵在新能源汽车中能够发挥出色的性能，为汽车的正常运行提供有力保障。</a:t>
            </a:r>
            <a:endParaRPr lang="zh-CN">
              <a:sym typeface="+mn-ea"/>
            </a:endParaRPr>
          </a:p>
        </p:txBody>
      </p:sp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2644140"/>
            <a:ext cx="5484495" cy="32810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80" y="1141095"/>
            <a:ext cx="5671820" cy="56718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>
            <p:custDataLst>
              <p:tags r:id="rId1"/>
            </p:custDataLst>
          </p:nvPr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水泵控制电路原理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2"/>
            </p:custDataLst>
          </p:nvPr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Principle of water pump control circuit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sym typeface="+mn-ea"/>
              </a:rPr>
              <a:t>电池冷却水泵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4103370" y="796925"/>
            <a:ext cx="4431030" cy="2626360"/>
          </a:xfrm>
          <a:prstGeom prst="roundRect">
            <a:avLst/>
          </a:prstGeom>
          <a:noFill/>
          <a:ln w="28575" cmpd="sng">
            <a:solidFill>
              <a:schemeClr val="accent6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>
          <a:xfrm>
            <a:off x="4915535" y="2314575"/>
            <a:ext cx="1069975" cy="6927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4"/>
            </p:custDataLst>
          </p:nvPr>
        </p:nvSpPr>
        <p:spPr>
          <a:xfrm>
            <a:off x="5062855" y="2572385"/>
            <a:ext cx="405765" cy="1784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8" name="直接连接符 37"/>
          <p:cNvCxnSpPr/>
          <p:nvPr>
            <p:custDataLst>
              <p:tags r:id="rId5"/>
            </p:custDataLst>
          </p:nvPr>
        </p:nvCxnSpPr>
        <p:spPr>
          <a:xfrm flipV="1">
            <a:off x="5076190" y="2550160"/>
            <a:ext cx="360045" cy="20955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6"/>
            </p:custDataLst>
          </p:nvPr>
        </p:nvCxnSpPr>
        <p:spPr>
          <a:xfrm flipH="1" flipV="1">
            <a:off x="5252085" y="1657985"/>
            <a:ext cx="0" cy="91440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>
            <p:custDataLst>
              <p:tags r:id="rId7"/>
            </p:custDataLst>
          </p:nvPr>
        </p:nvCxnSpPr>
        <p:spPr>
          <a:xfrm flipV="1">
            <a:off x="4549140" y="1675765"/>
            <a:ext cx="699135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8"/>
            </p:custDataLst>
          </p:nvPr>
        </p:nvCxnSpPr>
        <p:spPr>
          <a:xfrm flipH="1" flipV="1">
            <a:off x="4549140" y="1657985"/>
            <a:ext cx="0" cy="91440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 rot="0">
            <a:off x="4406900" y="2585085"/>
            <a:ext cx="285115" cy="165735"/>
            <a:chOff x="1109" y="10229"/>
            <a:chExt cx="510" cy="288"/>
          </a:xfrm>
        </p:grpSpPr>
        <p:cxnSp>
          <p:nvCxnSpPr>
            <p:cNvPr id="53" name="直接连接符 52"/>
            <p:cNvCxnSpPr/>
            <p:nvPr>
              <p:custDataLst>
                <p:tags r:id="rId9"/>
              </p:custDataLst>
            </p:nvPr>
          </p:nvCxnSpPr>
          <p:spPr>
            <a:xfrm>
              <a:off x="1109" y="10229"/>
              <a:ext cx="510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>
              <p:custDataLst>
                <p:tags r:id="rId10"/>
              </p:custDataLst>
            </p:nvPr>
          </p:nvCxnSpPr>
          <p:spPr>
            <a:xfrm>
              <a:off x="1182" y="10373"/>
              <a:ext cx="340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>
              <p:custDataLst>
                <p:tags r:id="rId11"/>
              </p:custDataLst>
            </p:nvPr>
          </p:nvCxnSpPr>
          <p:spPr>
            <a:xfrm>
              <a:off x="1250" y="10517"/>
              <a:ext cx="226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直接连接符 55"/>
          <p:cNvCxnSpPr/>
          <p:nvPr>
            <p:custDataLst>
              <p:tags r:id="rId12"/>
            </p:custDataLst>
          </p:nvPr>
        </p:nvCxnSpPr>
        <p:spPr>
          <a:xfrm flipV="1">
            <a:off x="5254625" y="2750990"/>
            <a:ext cx="0" cy="15214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>
            <p:custDataLst>
              <p:tags r:id="rId13"/>
            </p:custDataLst>
          </p:nvPr>
        </p:nvCxnSpPr>
        <p:spPr>
          <a:xfrm flipH="1" flipV="1">
            <a:off x="5765800" y="1356360"/>
            <a:ext cx="0" cy="121602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>
            <p:custDataLst>
              <p:tags r:id="rId14"/>
            </p:custDataLst>
          </p:nvPr>
        </p:nvCxnSpPr>
        <p:spPr>
          <a:xfrm flipV="1">
            <a:off x="5765800" y="2750820"/>
            <a:ext cx="8255" cy="49657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>
            <p:custDataLst>
              <p:tags r:id="rId15"/>
            </p:custDataLst>
          </p:nvPr>
        </p:nvCxnSpPr>
        <p:spPr>
          <a:xfrm>
            <a:off x="5757545" y="2545715"/>
            <a:ext cx="112395" cy="22161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>
            <p:custDataLst>
              <p:tags r:id="rId16"/>
            </p:custDataLst>
          </p:nvPr>
        </p:nvSpPr>
        <p:spPr>
          <a:xfrm>
            <a:off x="5394960" y="796925"/>
            <a:ext cx="204787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12V</a:t>
            </a:r>
            <a:r>
              <a:rPr lang="zh-CN" altLang="en-US"/>
              <a:t>电源</a:t>
            </a:r>
            <a:endParaRPr lang="zh-CN" altLang="en-US"/>
          </a:p>
          <a:p>
            <a:r>
              <a:rPr lang="zh-CN" altLang="en-US" sz="1600"/>
              <a:t>12V power supply</a:t>
            </a:r>
            <a:endParaRPr lang="zh-CN" altLang="en-US" sz="1600"/>
          </a:p>
        </p:txBody>
      </p:sp>
      <p:cxnSp>
        <p:nvCxnSpPr>
          <p:cNvPr id="64" name="直接连接符 63"/>
          <p:cNvCxnSpPr/>
          <p:nvPr>
            <p:custDataLst>
              <p:tags r:id="rId17"/>
            </p:custDataLst>
          </p:nvPr>
        </p:nvCxnSpPr>
        <p:spPr>
          <a:xfrm flipV="1">
            <a:off x="5757545" y="3247390"/>
            <a:ext cx="240728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矩形 64"/>
          <p:cNvSpPr/>
          <p:nvPr>
            <p:custDataLst>
              <p:tags r:id="rId18"/>
            </p:custDataLst>
          </p:nvPr>
        </p:nvSpPr>
        <p:spPr>
          <a:xfrm>
            <a:off x="6815455" y="3157855"/>
            <a:ext cx="405765" cy="1784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6" name="直接连接符 65"/>
          <p:cNvCxnSpPr/>
          <p:nvPr>
            <p:custDataLst>
              <p:tags r:id="rId19"/>
            </p:custDataLst>
          </p:nvPr>
        </p:nvCxnSpPr>
        <p:spPr>
          <a:xfrm flipH="1" flipV="1">
            <a:off x="8164830" y="3247390"/>
            <a:ext cx="3175" cy="81788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>
            <p:custDataLst>
              <p:tags r:id="rId20"/>
            </p:custDataLst>
          </p:nvPr>
        </p:nvSpPr>
        <p:spPr>
          <a:xfrm>
            <a:off x="6675755" y="2750820"/>
            <a:ext cx="73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F1/7</a:t>
            </a:r>
            <a:endParaRPr lang="en-US" altLang="zh-CN"/>
          </a:p>
        </p:txBody>
      </p:sp>
      <p:sp>
        <p:nvSpPr>
          <p:cNvPr id="68" name="文本框 67"/>
          <p:cNvSpPr txBox="1"/>
          <p:nvPr>
            <p:custDataLst>
              <p:tags r:id="rId21"/>
            </p:custDataLst>
          </p:nvPr>
        </p:nvSpPr>
        <p:spPr>
          <a:xfrm>
            <a:off x="6031230" y="2417445"/>
            <a:ext cx="806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KI-03</a:t>
            </a:r>
            <a:endParaRPr lang="en-US" altLang="zh-CN"/>
          </a:p>
        </p:txBody>
      </p:sp>
      <p:sp>
        <p:nvSpPr>
          <p:cNvPr id="69" name="文本框 68"/>
          <p:cNvSpPr txBox="1"/>
          <p:nvPr>
            <p:custDataLst>
              <p:tags r:id="rId22"/>
            </p:custDataLst>
          </p:nvPr>
        </p:nvSpPr>
        <p:spPr>
          <a:xfrm>
            <a:off x="5394960" y="128270"/>
            <a:ext cx="31921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前机舱配电盒</a:t>
            </a:r>
            <a:endParaRPr lang="zh-CN" altLang="en-US"/>
          </a:p>
          <a:p>
            <a:r>
              <a:rPr lang="zh-CN" altLang="en-US" sz="1200"/>
              <a:t>Front engine compartment distribution box</a:t>
            </a:r>
            <a:endParaRPr lang="zh-CN" altLang="en-US" sz="1200"/>
          </a:p>
        </p:txBody>
      </p:sp>
      <p:grpSp>
        <p:nvGrpSpPr>
          <p:cNvPr id="70" name="组合 69"/>
          <p:cNvGrpSpPr/>
          <p:nvPr/>
        </p:nvGrpSpPr>
        <p:grpSpPr>
          <a:xfrm>
            <a:off x="10543540" y="4476750"/>
            <a:ext cx="323850" cy="182880"/>
            <a:chOff x="1109" y="10229"/>
            <a:chExt cx="510" cy="288"/>
          </a:xfrm>
        </p:grpSpPr>
        <p:cxnSp>
          <p:nvCxnSpPr>
            <p:cNvPr id="71" name="直接连接符 70"/>
            <p:cNvCxnSpPr/>
            <p:nvPr>
              <p:custDataLst>
                <p:tags r:id="rId23"/>
              </p:custDataLst>
            </p:nvPr>
          </p:nvCxnSpPr>
          <p:spPr>
            <a:xfrm>
              <a:off x="1109" y="10229"/>
              <a:ext cx="510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>
              <p:custDataLst>
                <p:tags r:id="rId24"/>
              </p:custDataLst>
            </p:nvPr>
          </p:nvCxnSpPr>
          <p:spPr>
            <a:xfrm>
              <a:off x="1182" y="10373"/>
              <a:ext cx="340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>
              <p:custDataLst>
                <p:tags r:id="rId25"/>
              </p:custDataLst>
            </p:nvPr>
          </p:nvCxnSpPr>
          <p:spPr>
            <a:xfrm>
              <a:off x="1250" y="10517"/>
              <a:ext cx="226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直接连接符 73"/>
          <p:cNvCxnSpPr/>
          <p:nvPr>
            <p:custDataLst>
              <p:tags r:id="rId26"/>
            </p:custDataLst>
          </p:nvPr>
        </p:nvCxnSpPr>
        <p:spPr>
          <a:xfrm flipH="1" flipV="1">
            <a:off x="10693400" y="3664585"/>
            <a:ext cx="3175" cy="81788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>
            <p:custDataLst>
              <p:tags r:id="rId27"/>
            </p:custDataLst>
          </p:nvPr>
        </p:nvCxnSpPr>
        <p:spPr>
          <a:xfrm rot="16200000">
            <a:off x="8542655" y="3444875"/>
            <a:ext cx="1240155" cy="0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>
            <p:custDataLst>
              <p:tags r:id="rId28"/>
            </p:custDataLst>
          </p:nvPr>
        </p:nvSpPr>
        <p:spPr>
          <a:xfrm>
            <a:off x="9163050" y="2849245"/>
            <a:ext cx="11607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G21(B)/6</a:t>
            </a:r>
            <a:endParaRPr lang="zh-CN" altLang="en-US"/>
          </a:p>
        </p:txBody>
      </p:sp>
      <p:sp>
        <p:nvSpPr>
          <p:cNvPr id="77" name="矩形 76"/>
          <p:cNvSpPr/>
          <p:nvPr>
            <p:custDataLst>
              <p:tags r:id="rId29"/>
            </p:custDataLst>
          </p:nvPr>
        </p:nvSpPr>
        <p:spPr>
          <a:xfrm>
            <a:off x="7614920" y="4065270"/>
            <a:ext cx="2597150" cy="47117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水泵控制单元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8" name="矩形 77"/>
          <p:cNvSpPr/>
          <p:nvPr>
            <p:custDataLst>
              <p:tags r:id="rId30"/>
            </p:custDataLst>
          </p:nvPr>
        </p:nvSpPr>
        <p:spPr>
          <a:xfrm>
            <a:off x="8759825" y="2353945"/>
            <a:ext cx="1793875" cy="47117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空调控制器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9" name="文本框 78"/>
          <p:cNvSpPr txBox="1"/>
          <p:nvPr>
            <p:custDataLst>
              <p:tags r:id="rId31"/>
            </p:custDataLst>
          </p:nvPr>
        </p:nvSpPr>
        <p:spPr>
          <a:xfrm>
            <a:off x="8139430" y="3754120"/>
            <a:ext cx="34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80" name="文本框 79"/>
          <p:cNvSpPr txBox="1"/>
          <p:nvPr>
            <p:custDataLst>
              <p:tags r:id="rId32"/>
            </p:custDataLst>
          </p:nvPr>
        </p:nvSpPr>
        <p:spPr>
          <a:xfrm>
            <a:off x="9103360" y="3778250"/>
            <a:ext cx="34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endParaRPr lang="en-US" altLang="zh-CN"/>
          </a:p>
        </p:txBody>
      </p:sp>
      <p:cxnSp>
        <p:nvCxnSpPr>
          <p:cNvPr id="81" name="直接连接符 80"/>
          <p:cNvCxnSpPr/>
          <p:nvPr>
            <p:custDataLst>
              <p:tags r:id="rId33"/>
            </p:custDataLst>
          </p:nvPr>
        </p:nvCxnSpPr>
        <p:spPr>
          <a:xfrm flipH="1" flipV="1">
            <a:off x="8587105" y="4536440"/>
            <a:ext cx="0" cy="108000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>
            <p:custDataLst>
              <p:tags r:id="rId34"/>
            </p:custDataLst>
          </p:nvPr>
        </p:nvCxnSpPr>
        <p:spPr>
          <a:xfrm flipH="1" flipV="1">
            <a:off x="8851900" y="4530725"/>
            <a:ext cx="0" cy="108000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>
            <p:custDataLst>
              <p:tags r:id="rId35"/>
            </p:custDataLst>
          </p:nvPr>
        </p:nvCxnSpPr>
        <p:spPr>
          <a:xfrm flipH="1" flipV="1">
            <a:off x="9116695" y="4530725"/>
            <a:ext cx="0" cy="108000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椭圆 83"/>
          <p:cNvSpPr/>
          <p:nvPr>
            <p:custDataLst>
              <p:tags r:id="rId36"/>
            </p:custDataLst>
          </p:nvPr>
        </p:nvSpPr>
        <p:spPr>
          <a:xfrm>
            <a:off x="8491855" y="5482590"/>
            <a:ext cx="720000" cy="720000"/>
          </a:xfrm>
          <a:prstGeom prst="ellipse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 u="sng">
                <a:solidFill>
                  <a:schemeClr val="tx1"/>
                </a:solidFill>
              </a:rPr>
              <a:t>M</a:t>
            </a:r>
            <a:endParaRPr lang="en-US" altLang="zh-CN" b="1" u="sng">
              <a:solidFill>
                <a:schemeClr val="tx1"/>
              </a:solidFill>
            </a:endParaRPr>
          </a:p>
        </p:txBody>
      </p:sp>
      <p:cxnSp>
        <p:nvCxnSpPr>
          <p:cNvPr id="85" name="直接连接符 84"/>
          <p:cNvCxnSpPr/>
          <p:nvPr>
            <p:custDataLst>
              <p:tags r:id="rId37"/>
            </p:custDataLst>
          </p:nvPr>
        </p:nvCxnSpPr>
        <p:spPr>
          <a:xfrm flipV="1">
            <a:off x="9914890" y="3674110"/>
            <a:ext cx="1270" cy="385445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>
            <p:custDataLst>
              <p:tags r:id="rId38"/>
            </p:custDataLst>
          </p:nvPr>
        </p:nvCxnSpPr>
        <p:spPr>
          <a:xfrm rot="16200000" flipH="1" flipV="1">
            <a:off x="10304780" y="3275965"/>
            <a:ext cx="3175" cy="81788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/>
          <p:cNvSpPr txBox="1"/>
          <p:nvPr>
            <p:custDataLst>
              <p:tags r:id="rId39"/>
            </p:custDataLst>
          </p:nvPr>
        </p:nvSpPr>
        <p:spPr>
          <a:xfrm>
            <a:off x="9865360" y="3754120"/>
            <a:ext cx="346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88" name="矩形 87"/>
          <p:cNvSpPr/>
          <p:nvPr>
            <p:custDataLst>
              <p:tags r:id="rId40"/>
            </p:custDataLst>
          </p:nvPr>
        </p:nvSpPr>
        <p:spPr>
          <a:xfrm>
            <a:off x="4406900" y="4272280"/>
            <a:ext cx="1793875" cy="4711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车身控制器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317500" y="116586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电池对于温度要求较高，使用的电子水泵为可调速的形式</a:t>
            </a:r>
            <a:endParaRPr lang="zh-CN" altLang="en-US"/>
          </a:p>
        </p:txBody>
      </p:sp>
    </p:spTree>
    <p:custDataLst>
      <p:tags r:id="rId4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3200">
                <a:sym typeface="+mn-ea"/>
              </a:rPr>
              <a:t>电机的冷却水泵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5828030" y="871220"/>
            <a:ext cx="4962525" cy="2626360"/>
          </a:xfrm>
          <a:prstGeom prst="roundRect">
            <a:avLst/>
          </a:prstGeom>
          <a:noFill/>
          <a:ln w="28575" cmpd="sng">
            <a:solidFill>
              <a:schemeClr val="accent6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6764020" y="2388870"/>
            <a:ext cx="1069975" cy="6927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911340" y="2646680"/>
            <a:ext cx="405765" cy="1784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>
            <p:custDataLst>
              <p:tags r:id="rId5"/>
            </p:custDataLst>
          </p:nvPr>
        </p:nvCxnSpPr>
        <p:spPr>
          <a:xfrm flipV="1">
            <a:off x="6924675" y="2624455"/>
            <a:ext cx="360045" cy="209550"/>
          </a:xfrm>
          <a:prstGeom prst="line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>
            <p:custDataLst>
              <p:tags r:id="rId6"/>
            </p:custDataLst>
          </p:nvPr>
        </p:nvCxnSpPr>
        <p:spPr>
          <a:xfrm flipH="1" flipV="1">
            <a:off x="7100570" y="1732280"/>
            <a:ext cx="0" cy="91440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7"/>
            </p:custDataLst>
          </p:nvPr>
        </p:nvCxnSpPr>
        <p:spPr>
          <a:xfrm flipV="1">
            <a:off x="6397625" y="1750060"/>
            <a:ext cx="699135" cy="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8"/>
            </p:custDataLst>
          </p:nvPr>
        </p:nvCxnSpPr>
        <p:spPr>
          <a:xfrm flipH="1" flipV="1">
            <a:off x="6397625" y="1732280"/>
            <a:ext cx="0" cy="91440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 rot="0">
            <a:off x="6255385" y="2659380"/>
            <a:ext cx="285115" cy="165735"/>
            <a:chOff x="1109" y="10229"/>
            <a:chExt cx="510" cy="288"/>
          </a:xfrm>
        </p:grpSpPr>
        <p:cxnSp>
          <p:nvCxnSpPr>
            <p:cNvPr id="22" name="直接连接符 21"/>
            <p:cNvCxnSpPr/>
            <p:nvPr>
              <p:custDataLst>
                <p:tags r:id="rId9"/>
              </p:custDataLst>
            </p:nvPr>
          </p:nvCxnSpPr>
          <p:spPr>
            <a:xfrm>
              <a:off x="1109" y="10229"/>
              <a:ext cx="510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10"/>
              </p:custDataLst>
            </p:nvPr>
          </p:nvCxnSpPr>
          <p:spPr>
            <a:xfrm>
              <a:off x="1182" y="10373"/>
              <a:ext cx="340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>
              <p:custDataLst>
                <p:tags r:id="rId11"/>
              </p:custDataLst>
            </p:nvPr>
          </p:nvCxnSpPr>
          <p:spPr>
            <a:xfrm>
              <a:off x="1250" y="10517"/>
              <a:ext cx="226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直接连接符 10"/>
          <p:cNvCxnSpPr/>
          <p:nvPr>
            <p:custDataLst>
              <p:tags r:id="rId12"/>
            </p:custDataLst>
          </p:nvPr>
        </p:nvCxnSpPr>
        <p:spPr>
          <a:xfrm flipV="1">
            <a:off x="7103110" y="2825285"/>
            <a:ext cx="0" cy="255397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3"/>
            </p:custDataLst>
          </p:nvPr>
        </p:nvCxnSpPr>
        <p:spPr>
          <a:xfrm flipH="1" flipV="1">
            <a:off x="7614285" y="1430655"/>
            <a:ext cx="0" cy="121602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4"/>
            </p:custDataLst>
          </p:nvPr>
        </p:nvCxnSpPr>
        <p:spPr>
          <a:xfrm flipV="1">
            <a:off x="7614285" y="2825115"/>
            <a:ext cx="8255" cy="49657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15"/>
            </p:custDataLst>
          </p:nvPr>
        </p:nvCxnSpPr>
        <p:spPr>
          <a:xfrm>
            <a:off x="7606030" y="2620010"/>
            <a:ext cx="112395" cy="22161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7243445" y="871220"/>
            <a:ext cx="204787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12V</a:t>
            </a:r>
            <a:r>
              <a:rPr lang="zh-CN" altLang="en-US"/>
              <a:t>电源</a:t>
            </a:r>
            <a:endParaRPr lang="zh-CN" altLang="en-US"/>
          </a:p>
          <a:p>
            <a:r>
              <a:rPr lang="zh-CN" altLang="en-US" sz="1600"/>
              <a:t>12V power supply</a:t>
            </a:r>
            <a:endParaRPr lang="zh-CN" altLang="en-US" sz="1600"/>
          </a:p>
        </p:txBody>
      </p:sp>
      <p:cxnSp>
        <p:nvCxnSpPr>
          <p:cNvPr id="16" name="直接连接符 15"/>
          <p:cNvCxnSpPr/>
          <p:nvPr>
            <p:custDataLst>
              <p:tags r:id="rId17"/>
            </p:custDataLst>
          </p:nvPr>
        </p:nvCxnSpPr>
        <p:spPr>
          <a:xfrm flipV="1">
            <a:off x="7606030" y="3321685"/>
            <a:ext cx="240728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18"/>
            </p:custDataLst>
          </p:nvPr>
        </p:nvSpPr>
        <p:spPr>
          <a:xfrm>
            <a:off x="9083040" y="3232150"/>
            <a:ext cx="405765" cy="1784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>
            <p:custDataLst>
              <p:tags r:id="rId19"/>
            </p:custDataLst>
          </p:nvPr>
        </p:nvCxnSpPr>
        <p:spPr>
          <a:xfrm flipH="1" flipV="1">
            <a:off x="10013315" y="3321685"/>
            <a:ext cx="3175" cy="81788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>
            <p:custDataLst>
              <p:tags r:id="rId20"/>
            </p:custDataLst>
          </p:nvPr>
        </p:nvSpPr>
        <p:spPr>
          <a:xfrm>
            <a:off x="6296025" y="5379085"/>
            <a:ext cx="1537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BCM/G2H/1</a:t>
            </a:r>
            <a:endParaRPr lang="en-US" altLang="zh-CN"/>
          </a:p>
        </p:txBody>
      </p:sp>
      <p:sp>
        <p:nvSpPr>
          <p:cNvPr id="21" name="文本框 20"/>
          <p:cNvSpPr txBox="1"/>
          <p:nvPr>
            <p:custDataLst>
              <p:tags r:id="rId21"/>
            </p:custDataLst>
          </p:nvPr>
        </p:nvSpPr>
        <p:spPr>
          <a:xfrm>
            <a:off x="8943340" y="2825115"/>
            <a:ext cx="73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F1/11</a:t>
            </a:r>
            <a:endParaRPr lang="en-US" altLang="zh-CN"/>
          </a:p>
        </p:txBody>
      </p:sp>
      <p:sp>
        <p:nvSpPr>
          <p:cNvPr id="26" name="文本框 25"/>
          <p:cNvSpPr txBox="1"/>
          <p:nvPr>
            <p:custDataLst>
              <p:tags r:id="rId22"/>
            </p:custDataLst>
          </p:nvPr>
        </p:nvSpPr>
        <p:spPr>
          <a:xfrm>
            <a:off x="7879715" y="2491740"/>
            <a:ext cx="8064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KI-07</a:t>
            </a:r>
            <a:endParaRPr lang="en-US" altLang="zh-CN"/>
          </a:p>
        </p:txBody>
      </p:sp>
      <p:sp>
        <p:nvSpPr>
          <p:cNvPr id="29" name="文本框 28"/>
          <p:cNvSpPr txBox="1"/>
          <p:nvPr>
            <p:custDataLst>
              <p:tags r:id="rId23"/>
            </p:custDataLst>
          </p:nvPr>
        </p:nvSpPr>
        <p:spPr>
          <a:xfrm>
            <a:off x="7243445" y="202565"/>
            <a:ext cx="28987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前机舱配电盒</a:t>
            </a:r>
            <a:endParaRPr lang="zh-CN" altLang="en-US"/>
          </a:p>
          <a:p>
            <a:r>
              <a:rPr lang="zh-CN" altLang="en-US" sz="1200"/>
              <a:t>Front engine compartment distribution box</a:t>
            </a:r>
            <a:endParaRPr lang="zh-CN" altLang="en-US" sz="1200"/>
          </a:p>
        </p:txBody>
      </p:sp>
      <p:sp>
        <p:nvSpPr>
          <p:cNvPr id="72" name="矩形 71"/>
          <p:cNvSpPr/>
          <p:nvPr>
            <p:custDataLst>
              <p:tags r:id="rId24"/>
            </p:custDataLst>
          </p:nvPr>
        </p:nvSpPr>
        <p:spPr>
          <a:xfrm>
            <a:off x="7000240" y="4061460"/>
            <a:ext cx="214630" cy="57086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3" name="圆角矩形 72"/>
          <p:cNvSpPr/>
          <p:nvPr>
            <p:custDataLst>
              <p:tags r:id="rId25"/>
            </p:custDataLst>
          </p:nvPr>
        </p:nvSpPr>
        <p:spPr>
          <a:xfrm>
            <a:off x="6102350" y="3900170"/>
            <a:ext cx="1962150" cy="929640"/>
          </a:xfrm>
          <a:prstGeom prst="roundRect">
            <a:avLst/>
          </a:prstGeom>
          <a:noFill/>
          <a:ln w="28575" cmpd="sng">
            <a:solidFill>
              <a:schemeClr val="accent5"/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文本框 73"/>
          <p:cNvSpPr txBox="1"/>
          <p:nvPr>
            <p:custDataLst>
              <p:tags r:id="rId26"/>
            </p:custDataLst>
          </p:nvPr>
        </p:nvSpPr>
        <p:spPr>
          <a:xfrm>
            <a:off x="4006850" y="4079240"/>
            <a:ext cx="19284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仪表配电盒</a:t>
            </a:r>
            <a:endParaRPr lang="zh-CN" altLang="en-US"/>
          </a:p>
          <a:p>
            <a:r>
              <a:rPr lang="zh-CN" altLang="en-US" sz="1200"/>
              <a:t>Instrument distribution box</a:t>
            </a:r>
            <a:endParaRPr lang="zh-CN" altLang="en-US" sz="1200"/>
          </a:p>
        </p:txBody>
      </p:sp>
      <p:sp>
        <p:nvSpPr>
          <p:cNvPr id="75" name="文本框 74"/>
          <p:cNvSpPr txBox="1"/>
          <p:nvPr>
            <p:custDataLst>
              <p:tags r:id="rId27"/>
            </p:custDataLst>
          </p:nvPr>
        </p:nvSpPr>
        <p:spPr>
          <a:xfrm>
            <a:off x="7317105" y="4180840"/>
            <a:ext cx="736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F2/21</a:t>
            </a:r>
            <a:endParaRPr lang="en-US" altLang="zh-CN"/>
          </a:p>
        </p:txBody>
      </p:sp>
      <p:sp>
        <p:nvSpPr>
          <p:cNvPr id="19" name="椭圆 18"/>
          <p:cNvSpPr/>
          <p:nvPr>
            <p:custDataLst>
              <p:tags r:id="rId28"/>
            </p:custDataLst>
          </p:nvPr>
        </p:nvSpPr>
        <p:spPr>
          <a:xfrm>
            <a:off x="9679940" y="4139565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 u="sng">
                <a:solidFill>
                  <a:schemeClr val="tx1"/>
                </a:solidFill>
              </a:rPr>
              <a:t>M</a:t>
            </a:r>
            <a:endParaRPr lang="en-US" altLang="zh-CN" b="1" u="sng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859010" y="5689600"/>
            <a:ext cx="323850" cy="182880"/>
            <a:chOff x="1109" y="10229"/>
            <a:chExt cx="510" cy="288"/>
          </a:xfrm>
        </p:grpSpPr>
        <p:cxnSp>
          <p:nvCxnSpPr>
            <p:cNvPr id="37" name="直接连接符 36"/>
            <p:cNvCxnSpPr/>
            <p:nvPr>
              <p:custDataLst>
                <p:tags r:id="rId29"/>
              </p:custDataLst>
            </p:nvPr>
          </p:nvCxnSpPr>
          <p:spPr>
            <a:xfrm>
              <a:off x="1109" y="10229"/>
              <a:ext cx="510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30"/>
              </p:custDataLst>
            </p:nvPr>
          </p:nvCxnSpPr>
          <p:spPr>
            <a:xfrm>
              <a:off x="1182" y="10373"/>
              <a:ext cx="340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31"/>
              </p:custDataLst>
            </p:nvPr>
          </p:nvCxnSpPr>
          <p:spPr>
            <a:xfrm>
              <a:off x="1250" y="10517"/>
              <a:ext cx="226" cy="0"/>
            </a:xfrm>
            <a:prstGeom prst="line">
              <a:avLst/>
            </a:prstGeom>
            <a:ln w="28575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直接连接符 26"/>
          <p:cNvCxnSpPr/>
          <p:nvPr>
            <p:custDataLst>
              <p:tags r:id="rId32"/>
            </p:custDataLst>
          </p:nvPr>
        </p:nvCxnSpPr>
        <p:spPr>
          <a:xfrm flipH="1" flipV="1">
            <a:off x="10010140" y="4859655"/>
            <a:ext cx="3175" cy="817880"/>
          </a:xfrm>
          <a:prstGeom prst="line">
            <a:avLst/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>
            <p:custDataLst>
              <p:tags r:id="rId33"/>
            </p:custDataLst>
          </p:nvPr>
        </p:nvSpPr>
        <p:spPr>
          <a:xfrm>
            <a:off x="6912610" y="36791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49" name="矩形 48"/>
          <p:cNvSpPr/>
          <p:nvPr>
            <p:custDataLst>
              <p:tags r:id="rId34"/>
            </p:custDataLst>
          </p:nvPr>
        </p:nvSpPr>
        <p:spPr>
          <a:xfrm>
            <a:off x="6186805" y="5391150"/>
            <a:ext cx="1793875" cy="47117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车身控制器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9285" y="124587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相对于电池来说，电机对于温度的要求要低很多，使用的电子水泵为普通形式，通电常转就可以满足需求。</a:t>
            </a:r>
            <a:endParaRPr lang="zh-CN" altLang="en-US"/>
          </a:p>
        </p:txBody>
      </p:sp>
    </p:spTree>
    <p:custDataLst>
      <p:tags r:id="rId3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324100" y="3009900"/>
            <a:ext cx="76962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故障检修</a:t>
            </a:r>
            <a:endParaRPr lang="zh-CN" altLang="en-US" sz="6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3784600" y="4289425"/>
            <a:ext cx="47752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sz="14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Communication troubleshooting</a:t>
            </a:r>
            <a:endParaRPr sz="14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图形"/>
          <p:cNvSpPr txBox="1"/>
          <p:nvPr userDrawn="1">
            <p:custDataLst>
              <p:tags r:id="rId1"/>
            </p:custDataLst>
          </p:nvPr>
        </p:nvSpPr>
        <p:spPr>
          <a:xfrm>
            <a:off x="1850390" y="62230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检修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5115" y="1064895"/>
            <a:ext cx="1053528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、使用故障诊断仪读取故障代码。</a:t>
            </a:r>
            <a:endParaRPr lang="zh-CN" altLang="en-US"/>
          </a:p>
          <a:p>
            <a:r>
              <a:rPr lang="zh-CN" altLang="en-US"/>
              <a:t>操作启动开关使电源模式至ON状态。连接故障诊断仪，读取系统故障代码，确认系统是否存在故障代码。优先排除故障代码指示故障。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、检查电动水泵保险是否熔断。</a:t>
            </a:r>
            <a:endParaRPr lang="zh-CN" altLang="en-US"/>
          </a:p>
          <a:p>
            <a:r>
              <a:rPr lang="zh-CN" altLang="en-US"/>
              <a:t>操作启动开关使电源模式至OFF状态。拔下保险丝检查是否熔断，更换额定容量熔丝。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、检查电动水泵继电器，</a:t>
            </a:r>
            <a:endParaRPr lang="zh-CN" altLang="en-US"/>
          </a:p>
          <a:p>
            <a:r>
              <a:rPr lang="zh-CN" altLang="en-US"/>
              <a:t>操作启动开关使电源模式至OFF 状态。拔下电动水泵继电器，用相同型号的继电器取代电动水泵继电器</a:t>
            </a:r>
            <a:endParaRPr lang="zh-CN" altLang="en-US"/>
          </a:p>
          <a:p>
            <a:r>
              <a:rPr lang="zh-CN" altLang="en-US"/>
              <a:t>确认故障是否排除。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、检查电动水泵电源、接地之间的电压</a:t>
            </a:r>
            <a:endParaRPr lang="zh-CN" altLang="en-US"/>
          </a:p>
          <a:p>
            <a:r>
              <a:rPr lang="zh-CN" altLang="en-US"/>
              <a:t>① 操作启动开关使电源模式至OFF 状态。</a:t>
            </a:r>
            <a:endParaRPr lang="zh-CN" altLang="en-US"/>
          </a:p>
          <a:p>
            <a:r>
              <a:rPr lang="zh-CN" altLang="en-US"/>
              <a:t>② 断开电动水泵线束连接器。</a:t>
            </a:r>
            <a:endParaRPr lang="zh-CN" altLang="en-US"/>
          </a:p>
          <a:p>
            <a:r>
              <a:rPr lang="zh-CN" altLang="en-US"/>
              <a:t>③ 操作启动开关使电源模式至ON 状态,</a:t>
            </a:r>
            <a:endParaRPr lang="zh-CN" altLang="en-US"/>
          </a:p>
          <a:p>
            <a:r>
              <a:rPr lang="zh-CN" altLang="en-US"/>
              <a:t>④</a:t>
            </a:r>
            <a:r>
              <a:rPr lang="en-US" altLang="zh-CN"/>
              <a:t> </a:t>
            </a:r>
            <a:r>
              <a:rPr lang="zh-CN" altLang="en-US"/>
              <a:t>检查电源线束电压是否在</a:t>
            </a:r>
            <a:r>
              <a:rPr lang="en-US" altLang="zh-CN"/>
              <a:t>12</a:t>
            </a:r>
            <a:r>
              <a:rPr lang="zh-CN" altLang="en-US"/>
              <a:t>伏，没有则检查线路是否断路。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5</a:t>
            </a:r>
            <a:r>
              <a:rPr lang="zh-CN" altLang="en-US"/>
              <a:t>、更换电子水泵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ISLIDE.ICON" val="#393842;"/>
</p:tagLst>
</file>

<file path=ppt/tags/tag107.xml><?xml version="1.0" encoding="utf-8"?>
<p:tagLst xmlns:p="http://schemas.openxmlformats.org/presentationml/2006/main">
  <p:tag name="KSO_WPP_MARK_KEY" val="d323b08a-72da-420c-a5f9-38001ee621a0"/>
  <p:tag name="COMMONDATA" val="eyJoZGlkIjoiM2IyNGM0ZjdjZTNmODI0YTQ1YjExN2U3OGQ1NDcwNzcifQ=="/>
  <p:tag name="commondata" val="eyJoZGlkIjoiMzMxN2VlZTUzMzU0MDIzMDIxZjIxZDQ4MzdlYzczMzc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ISLIDE.ICON" val="#393842;"/>
</p:tagLst>
</file>

<file path=ppt/tags/tag13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6.xml><?xml version="1.0" encoding="utf-8"?>
<p:tagLst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1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8280,&quot;width&quot;:19200}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PLACING_PICTURE_USER_VIEWPORT" val="{&quot;height&quot;:1210,&quot;width&quot;:12980}"/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</Words>
  <Application>WPS 演示</Application>
  <PresentationFormat>宽屏</PresentationFormat>
  <Paragraphs>129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北方职业教育 岳群</cp:lastModifiedBy>
  <cp:revision>105</cp:revision>
  <dcterms:created xsi:type="dcterms:W3CDTF">2023-05-05T14:56:00Z</dcterms:created>
  <dcterms:modified xsi:type="dcterms:W3CDTF">2024-02-19T07:41:42Z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A8E16A9687A240DB96F20A95C8285BCE_12</vt:lpwstr>
  </property>
  <property fmtid="{D5CDD505-2E9C-101B-9397-08002B2CF9AE}" pid="3" name="KSOProductBuildVer">
    <vt:lpwstr>2052-11.1.0.14309</vt:lpwstr>
  </property>
</Properties>
</file>