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22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0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4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29.xml"/><Relationship Id="rId2" Type="http://schemas.openxmlformats.org/officeDocument/2006/relationships/theme" Target="theme/theme1.xml"/><Relationship Id="rId19" Type="http://schemas.openxmlformats.org/officeDocument/2006/relationships/customXml" Target="../customXml/item1.xml"/><Relationship Id="rId18" Type="http://schemas.openxmlformats.org/officeDocument/2006/relationships/customXmlProps" Target="../customXml/itemProps228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image" Target="../media/image2.png"/><Relationship Id="rId13" Type="http://schemas.openxmlformats.org/officeDocument/2006/relationships/tags" Target="../tags/tag11.xml"/><Relationship Id="rId12" Type="http://schemas.openxmlformats.org/officeDocument/2006/relationships/image" Target="../media/image1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1" Type="http://schemas.openxmlformats.org/officeDocument/2006/relationships/tags" Target="../tags/tag20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image" Target="../media/image3.png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4" Type="http://schemas.openxmlformats.org/officeDocument/2006/relationships/tags" Target="../tags/tag50.xml"/><Relationship Id="rId13" Type="http://schemas.openxmlformats.org/officeDocument/2006/relationships/image" Target="../media/image1.png"/><Relationship Id="rId12" Type="http://schemas.openxmlformats.org/officeDocument/2006/relationships/tags" Target="../tags/tag49.xml"/><Relationship Id="rId11" Type="http://schemas.openxmlformats.org/officeDocument/2006/relationships/image" Target="../media/image2.png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7293" y="2416175"/>
            <a:ext cx="9799320" cy="10801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7293" y="4114165"/>
            <a:ext cx="9799320" cy="77533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635" y="3735070"/>
            <a:ext cx="12192635" cy="140335"/>
            <a:chOff x="2190216" y="0"/>
            <a:chExt cx="7128792" cy="108012"/>
          </a:xfrm>
        </p:grpSpPr>
        <p:sp>
          <p:nvSpPr>
            <p:cNvPr id="4" name="矩形 3"/>
            <p:cNvSpPr/>
            <p:nvPr>
              <p:custDataLst>
                <p:tags r:id="rId4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8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9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10"/>
            </p:custDataLst>
          </p:nvPr>
        </p:nvSpPr>
        <p:spPr>
          <a:xfrm>
            <a:off x="9734550" y="6275070"/>
            <a:ext cx="2274570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solidFill>
                  <a:srgbClr val="0068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600" b="1">
              <a:solidFill>
                <a:srgbClr val="0068B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9" name="图片 8" descr="图片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9705" y="123825"/>
            <a:ext cx="1019175" cy="11245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4858" y="-80645"/>
            <a:ext cx="3044190" cy="22580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956685" y="951865"/>
            <a:ext cx="3841750" cy="1192530"/>
          </a:xfrm>
        </p:spPr>
        <p:txBody>
          <a:bodyPr vert="horz" lIns="90000" tIns="46800" rIns="90000" bIns="46800" rtlCol="0" anchor="ctr" anchorCtr="0">
            <a:noAutofit/>
          </a:bodyPr>
          <a:lstStyle>
            <a:lvl1pPr>
              <a:defRPr sz="8800"/>
            </a:lvl1pPr>
          </a:lstStyle>
          <a:p>
            <a:pPr lvl="0"/>
            <a:r>
              <a:rPr lang="zh-CN" altLang="en-US" smtClean="0"/>
              <a:t>目</a:t>
            </a:r>
            <a:r>
              <a:rPr lang="en-US" altLang="zh-CN" smtClean="0"/>
              <a:t>   </a:t>
            </a:r>
            <a:r>
              <a:rPr lang="zh-CN" altLang="en-US" smtClean="0"/>
              <a:t>录</a:t>
            </a:r>
            <a:endParaRPr lang="zh-CN" altLang="en-US" smtClean="0"/>
          </a:p>
        </p:txBody>
      </p:sp>
      <p:grpSp>
        <p:nvGrpSpPr>
          <p:cNvPr id="47" name="组合 46"/>
          <p:cNvGrpSpPr/>
          <p:nvPr userDrawn="1"/>
        </p:nvGrpSpPr>
        <p:grpSpPr>
          <a:xfrm>
            <a:off x="160655" y="2400300"/>
            <a:ext cx="11866880" cy="111125"/>
            <a:chOff x="2190216" y="0"/>
            <a:chExt cx="7128792" cy="108012"/>
          </a:xfrm>
        </p:grpSpPr>
        <p:sp>
          <p:nvSpPr>
            <p:cNvPr id="50" name="矩形 49"/>
            <p:cNvSpPr/>
            <p:nvPr>
              <p:custDataLst>
                <p:tags r:id="rId3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5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6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7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矩形 73"/>
            <p:cNvSpPr/>
            <p:nvPr>
              <p:custDataLst>
                <p:tags r:id="rId8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065" y="707390"/>
            <a:ext cx="1783080" cy="1322705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2677160" y="2881630"/>
            <a:ext cx="6167755" cy="3412490"/>
          </a:xfr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单击此处编辑课程</a:t>
            </a:r>
            <a:r>
              <a:rPr lang="zh-CN" altLang="en-US" dirty="0"/>
              <a:t>内容</a:t>
            </a:r>
            <a:endParaRPr lang="zh-CN" altLang="en-US" dirty="0"/>
          </a:p>
          <a:p>
            <a:r>
              <a:rPr lang="zh-CN" altLang="en-US" dirty="0"/>
              <a:t>一、</a:t>
            </a:r>
            <a:endParaRPr lang="en-US" altLang="zh-CN" dirty="0"/>
          </a:p>
          <a:p>
            <a:r>
              <a:rPr lang="zh-CN" altLang="en-US" dirty="0"/>
              <a:t>二、</a:t>
            </a:r>
            <a:endParaRPr lang="zh-CN" altLang="en-US" dirty="0"/>
          </a:p>
          <a:p>
            <a:r>
              <a:rPr lang="zh-CN" altLang="en-US" dirty="0"/>
              <a:t>三、</a:t>
            </a:r>
            <a:endParaRPr lang="zh-CN" altLang="en-US" dirty="0"/>
          </a:p>
          <a:p>
            <a:r>
              <a:rPr lang="zh-CN" altLang="en-US" dirty="0"/>
              <a:t>四、</a:t>
            </a:r>
            <a:endParaRPr lang="zh-CN" altLang="en-US" dirty="0"/>
          </a:p>
          <a:p>
            <a:r>
              <a:rPr lang="zh-CN" altLang="en-US" dirty="0"/>
              <a:t>五、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4116070" y="1400810"/>
            <a:ext cx="4450080" cy="77533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课程</a:t>
            </a:r>
            <a:r>
              <a:rPr lang="zh-CN" altLang="en-US" dirty="0"/>
              <a:t>内容样式</a:t>
            </a:r>
            <a:endParaRPr lang="zh-CN" altLang="en-US" dirty="0"/>
          </a:p>
        </p:txBody>
      </p:sp>
      <p:grpSp>
        <p:nvGrpSpPr>
          <p:cNvPr id="47" name="组合 46"/>
          <p:cNvGrpSpPr/>
          <p:nvPr userDrawn="1"/>
        </p:nvGrpSpPr>
        <p:grpSpPr>
          <a:xfrm>
            <a:off x="1692275" y="2291715"/>
            <a:ext cx="9010015" cy="111125"/>
            <a:chOff x="2190216" y="0"/>
            <a:chExt cx="7128792" cy="108012"/>
          </a:xfrm>
        </p:grpSpPr>
        <p:sp>
          <p:nvSpPr>
            <p:cNvPr id="50" name="矩形 49"/>
            <p:cNvSpPr/>
            <p:nvPr>
              <p:custDataLst>
                <p:tags r:id="rId3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5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6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7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矩形 73"/>
            <p:cNvSpPr/>
            <p:nvPr>
              <p:custDataLst>
                <p:tags r:id="rId8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3720" y="853440"/>
            <a:ext cx="1783080" cy="1322705"/>
          </a:xfrm>
          <a:prstGeom prst="rect">
            <a:avLst/>
          </a:prstGeom>
        </p:spPr>
      </p:pic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3194050" y="2681605"/>
            <a:ext cx="6045200" cy="2945765"/>
          </a:xfrm>
        </p:spPr>
        <p:txBody>
          <a:bodyPr lIns="90000" tIns="46800" rIns="90000" bIns="46800">
            <a:normAutofit/>
          </a:bodyPr>
          <a:lstStyle>
            <a:lvl1pPr algn="l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en-US" altLang="zh-CN" dirty="0"/>
              <a:t>1.</a:t>
            </a:r>
            <a:endParaRPr lang="en-US" altLang="zh-CN" dirty="0"/>
          </a:p>
          <a:p>
            <a:pPr lvl="0"/>
            <a:r>
              <a:rPr lang="en-US" altLang="zh-CN" dirty="0"/>
              <a:t>2.</a:t>
            </a:r>
            <a:endParaRPr lang="en-US" altLang="zh-CN" dirty="0"/>
          </a:p>
          <a:p>
            <a:pPr lvl="0"/>
            <a:r>
              <a:rPr lang="en-US" altLang="zh-CN" dirty="0"/>
              <a:t>3.</a:t>
            </a:r>
            <a:endParaRPr lang="en-US" altLang="zh-CN" dirty="0"/>
          </a:p>
          <a:p>
            <a:pPr lvl="0"/>
            <a:r>
              <a:rPr lang="en-US" altLang="zh-CN" dirty="0"/>
              <a:t>4.</a:t>
            </a:r>
            <a:endParaRPr lang="zh-CN" altLang="en-US" dirty="0"/>
          </a:p>
        </p:txBody>
      </p:sp>
      <p:sp>
        <p:nvSpPr>
          <p:cNvPr id="8" name="矩形 7"/>
          <p:cNvSpPr/>
          <p:nvPr userDrawn="1">
            <p:custDataLst>
              <p:tags r:id="rId12"/>
            </p:custDataLst>
          </p:nvPr>
        </p:nvSpPr>
        <p:spPr>
          <a:xfrm>
            <a:off x="10570210" y="6430010"/>
            <a:ext cx="1431290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 b="1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北方国际教育集团</a:t>
            </a:r>
            <a:endParaRPr lang="zh-CN" altLang="en-US" sz="1000" b="1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logo-常用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525760" y="6463348"/>
            <a:ext cx="239395" cy="2647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2415" y="149225"/>
            <a:ext cx="3574415" cy="705485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grpSp>
        <p:nvGrpSpPr>
          <p:cNvPr id="32" name="组合 31"/>
          <p:cNvGrpSpPr/>
          <p:nvPr userDrawn="1"/>
        </p:nvGrpSpPr>
        <p:grpSpPr>
          <a:xfrm flipV="1">
            <a:off x="272415" y="931545"/>
            <a:ext cx="2285365" cy="76200"/>
            <a:chOff x="0" y="2842590"/>
            <a:chExt cx="7054752" cy="89199"/>
          </a:xfrm>
        </p:grpSpPr>
        <p:sp>
          <p:nvSpPr>
            <p:cNvPr id="33" name="矩形 32"/>
            <p:cNvSpPr/>
            <p:nvPr>
              <p:custDataLst>
                <p:tags r:id="rId4"/>
              </p:custDataLst>
            </p:nvPr>
          </p:nvSpPr>
          <p:spPr>
            <a:xfrm>
              <a:off x="0" y="2842590"/>
              <a:ext cx="1763688" cy="8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5"/>
              </p:custDataLst>
            </p:nvPr>
          </p:nvSpPr>
          <p:spPr>
            <a:xfrm>
              <a:off x="1763688" y="2842590"/>
              <a:ext cx="1763688" cy="8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3527376" y="2842590"/>
              <a:ext cx="1763688" cy="891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291064" y="2842590"/>
              <a:ext cx="1763688" cy="891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>
            <a:off x="10570210" y="6430010"/>
            <a:ext cx="1431290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 b="1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北方国际教育集团</a:t>
            </a:r>
            <a:endParaRPr lang="zh-CN" altLang="en-US" sz="1000" b="1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logo-常用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525760" y="6463348"/>
            <a:ext cx="239395" cy="2647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 userDrawn="1">
            <p:custDataLst>
              <p:tags r:id="rId2"/>
            </p:custDataLst>
          </p:nvPr>
        </p:nvSpPr>
        <p:spPr>
          <a:xfrm>
            <a:off x="3898900" y="2599055"/>
            <a:ext cx="3950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4800" dirty="0">
                <a:ln w="6350">
                  <a:noFill/>
                </a:ln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谢谢大家！</a:t>
            </a:r>
            <a:endParaRPr sz="4800" dirty="0">
              <a:ln w="6350">
                <a:noFill/>
              </a:ln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圆角矩形 22"/>
          <p:cNvSpPr/>
          <p:nvPr userDrawn="1">
            <p:custDataLst>
              <p:tags r:id="rId3"/>
            </p:custDataLst>
          </p:nvPr>
        </p:nvSpPr>
        <p:spPr>
          <a:xfrm>
            <a:off x="3952558" y="4161155"/>
            <a:ext cx="3843655" cy="76834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algn="dist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 you all!</a:t>
            </a:r>
            <a:endParaRPr lang="en-US" altLang="zh-CN" sz="44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85725" y="3431540"/>
            <a:ext cx="11991340" cy="330200"/>
            <a:chOff x="2190216" y="0"/>
            <a:chExt cx="7128792" cy="108012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2190216" y="0"/>
              <a:ext cx="1188132" cy="1080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3378348" y="0"/>
              <a:ext cx="1188132" cy="1080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4566480" y="0"/>
              <a:ext cx="1188132" cy="1080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5754612" y="0"/>
              <a:ext cx="1188132" cy="1080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8"/>
              </p:custDataLst>
            </p:nvPr>
          </p:nvSpPr>
          <p:spPr>
            <a:xfrm>
              <a:off x="6942744" y="0"/>
              <a:ext cx="1188132" cy="1080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9"/>
              </p:custDataLst>
            </p:nvPr>
          </p:nvSpPr>
          <p:spPr>
            <a:xfrm>
              <a:off x="8130876" y="0"/>
              <a:ext cx="1188132" cy="108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2845" y="678815"/>
            <a:ext cx="1783080" cy="1322705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9705" y="123825"/>
            <a:ext cx="1310005" cy="1445895"/>
          </a:xfrm>
          <a:prstGeom prst="rect">
            <a:avLst/>
          </a:prstGeom>
        </p:spPr>
      </p:pic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9542780" y="6064885"/>
            <a:ext cx="1988185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600" b="1">
                <a:solidFill>
                  <a:srgbClr val="0068B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600" b="1">
              <a:solidFill>
                <a:srgbClr val="0068B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90.xml"/><Relationship Id="rId16" Type="http://schemas.openxmlformats.org/officeDocument/2006/relationships/tags" Target="../tags/tag89.xml"/><Relationship Id="rId15" Type="http://schemas.openxmlformats.org/officeDocument/2006/relationships/tags" Target="../tags/tag88.xml"/><Relationship Id="rId14" Type="http://schemas.openxmlformats.org/officeDocument/2006/relationships/tags" Target="../tags/tag87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4.xml"/><Relationship Id="rId4" Type="http://schemas.openxmlformats.org/officeDocument/2006/relationships/image" Target="../media/image10.png"/><Relationship Id="rId3" Type="http://schemas.openxmlformats.org/officeDocument/2006/relationships/tags" Target="../tags/tag223.xml"/><Relationship Id="rId2" Type="http://schemas.openxmlformats.org/officeDocument/2006/relationships/image" Target="../media/image9.png"/><Relationship Id="rId1" Type="http://schemas.openxmlformats.org/officeDocument/2006/relationships/tags" Target="../tags/tag22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26.xml"/><Relationship Id="rId2" Type="http://schemas.openxmlformats.org/officeDocument/2006/relationships/image" Target="../media/image11.png"/><Relationship Id="rId1" Type="http://schemas.openxmlformats.org/officeDocument/2006/relationships/tags" Target="../tags/tag2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113.xml"/><Relationship Id="rId2" Type="http://schemas.openxmlformats.org/officeDocument/2006/relationships/tags" Target="../tags/tag96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image" Target="../media/image4.png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9" Type="http://schemas.openxmlformats.org/officeDocument/2006/relationships/slideLayout" Target="../slideLayouts/slideLayout4.xml"/><Relationship Id="rId28" Type="http://schemas.openxmlformats.org/officeDocument/2006/relationships/tags" Target="../tags/tag140.xml"/><Relationship Id="rId27" Type="http://schemas.openxmlformats.org/officeDocument/2006/relationships/tags" Target="../tags/tag139.xml"/><Relationship Id="rId26" Type="http://schemas.openxmlformats.org/officeDocument/2006/relationships/tags" Target="../tags/tag138.xml"/><Relationship Id="rId25" Type="http://schemas.openxmlformats.org/officeDocument/2006/relationships/tags" Target="../tags/tag137.xml"/><Relationship Id="rId24" Type="http://schemas.openxmlformats.org/officeDocument/2006/relationships/tags" Target="../tags/tag136.xml"/><Relationship Id="rId23" Type="http://schemas.openxmlformats.org/officeDocument/2006/relationships/tags" Target="../tags/tag135.xml"/><Relationship Id="rId22" Type="http://schemas.openxmlformats.org/officeDocument/2006/relationships/tags" Target="../tags/tag134.xml"/><Relationship Id="rId21" Type="http://schemas.openxmlformats.org/officeDocument/2006/relationships/tags" Target="../tags/tag133.xml"/><Relationship Id="rId20" Type="http://schemas.openxmlformats.org/officeDocument/2006/relationships/tags" Target="../tags/tag132.xml"/><Relationship Id="rId2" Type="http://schemas.openxmlformats.org/officeDocument/2006/relationships/tags" Target="../tags/tag115.xml"/><Relationship Id="rId19" Type="http://schemas.openxmlformats.org/officeDocument/2006/relationships/tags" Target="../tags/tag131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image" Target="../media/image4.png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0" Type="http://schemas.openxmlformats.org/officeDocument/2006/relationships/slideLayout" Target="../slideLayouts/slideLayout4.xml"/><Relationship Id="rId4" Type="http://schemas.openxmlformats.org/officeDocument/2006/relationships/tags" Target="../tags/tag144.xml"/><Relationship Id="rId39" Type="http://schemas.openxmlformats.org/officeDocument/2006/relationships/tags" Target="../tags/tag178.xml"/><Relationship Id="rId38" Type="http://schemas.openxmlformats.org/officeDocument/2006/relationships/tags" Target="../tags/tag177.xml"/><Relationship Id="rId37" Type="http://schemas.openxmlformats.org/officeDocument/2006/relationships/tags" Target="../tags/tag176.xml"/><Relationship Id="rId36" Type="http://schemas.openxmlformats.org/officeDocument/2006/relationships/tags" Target="../tags/tag175.xml"/><Relationship Id="rId35" Type="http://schemas.openxmlformats.org/officeDocument/2006/relationships/tags" Target="../tags/tag174.xml"/><Relationship Id="rId34" Type="http://schemas.openxmlformats.org/officeDocument/2006/relationships/tags" Target="../tags/tag173.xml"/><Relationship Id="rId33" Type="http://schemas.openxmlformats.org/officeDocument/2006/relationships/tags" Target="../tags/tag172.xml"/><Relationship Id="rId32" Type="http://schemas.openxmlformats.org/officeDocument/2006/relationships/tags" Target="../tags/tag171.xml"/><Relationship Id="rId31" Type="http://schemas.openxmlformats.org/officeDocument/2006/relationships/tags" Target="../tags/tag170.xml"/><Relationship Id="rId30" Type="http://schemas.openxmlformats.org/officeDocument/2006/relationships/tags" Target="../tags/tag169.xml"/><Relationship Id="rId3" Type="http://schemas.openxmlformats.org/officeDocument/2006/relationships/tags" Target="../tags/tag143.xml"/><Relationship Id="rId29" Type="http://schemas.openxmlformats.org/officeDocument/2006/relationships/tags" Target="../tags/tag168.xml"/><Relationship Id="rId28" Type="http://schemas.openxmlformats.org/officeDocument/2006/relationships/tags" Target="../tags/tag167.xml"/><Relationship Id="rId27" Type="http://schemas.openxmlformats.org/officeDocument/2006/relationships/tags" Target="../tags/tag166.xml"/><Relationship Id="rId26" Type="http://schemas.openxmlformats.org/officeDocument/2006/relationships/tags" Target="../tags/tag165.xml"/><Relationship Id="rId25" Type="http://schemas.openxmlformats.org/officeDocument/2006/relationships/tags" Target="../tags/tag164.xml"/><Relationship Id="rId24" Type="http://schemas.openxmlformats.org/officeDocument/2006/relationships/tags" Target="../tags/tag163.xml"/><Relationship Id="rId23" Type="http://schemas.openxmlformats.org/officeDocument/2006/relationships/tags" Target="../tags/tag162.xml"/><Relationship Id="rId22" Type="http://schemas.openxmlformats.org/officeDocument/2006/relationships/tags" Target="../tags/tag161.xml"/><Relationship Id="rId21" Type="http://schemas.openxmlformats.org/officeDocument/2006/relationships/tags" Target="../tags/tag160.xml"/><Relationship Id="rId20" Type="http://schemas.openxmlformats.org/officeDocument/2006/relationships/tags" Target="../tags/tag159.xml"/><Relationship Id="rId2" Type="http://schemas.openxmlformats.org/officeDocument/2006/relationships/tags" Target="../tags/tag142.xml"/><Relationship Id="rId19" Type="http://schemas.openxmlformats.org/officeDocument/2006/relationships/tags" Target="../tags/tag158.xml"/><Relationship Id="rId18" Type="http://schemas.openxmlformats.org/officeDocument/2006/relationships/tags" Target="../tags/tag157.xml"/><Relationship Id="rId17" Type="http://schemas.openxmlformats.org/officeDocument/2006/relationships/tags" Target="../tags/tag156.xml"/><Relationship Id="rId16" Type="http://schemas.openxmlformats.org/officeDocument/2006/relationships/tags" Target="../tags/tag155.xml"/><Relationship Id="rId15" Type="http://schemas.openxmlformats.org/officeDocument/2006/relationships/tags" Target="../tags/tag154.xml"/><Relationship Id="rId14" Type="http://schemas.openxmlformats.org/officeDocument/2006/relationships/tags" Target="../tags/tag153.xml"/><Relationship Id="rId13" Type="http://schemas.openxmlformats.org/officeDocument/2006/relationships/tags" Target="../tags/tag152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image" Target="../media/image4.png"/><Relationship Id="rId1" Type="http://schemas.openxmlformats.org/officeDocument/2006/relationships/tags" Target="../tags/tag14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9" Type="http://schemas.openxmlformats.org/officeDocument/2006/relationships/slideLayout" Target="../slideLayouts/slideLayout4.xml"/><Relationship Id="rId38" Type="http://schemas.openxmlformats.org/officeDocument/2006/relationships/tags" Target="../tags/tag215.xml"/><Relationship Id="rId37" Type="http://schemas.openxmlformats.org/officeDocument/2006/relationships/tags" Target="../tags/tag214.xml"/><Relationship Id="rId36" Type="http://schemas.openxmlformats.org/officeDocument/2006/relationships/tags" Target="../tags/tag213.xml"/><Relationship Id="rId35" Type="http://schemas.openxmlformats.org/officeDocument/2006/relationships/tags" Target="../tags/tag212.xml"/><Relationship Id="rId34" Type="http://schemas.openxmlformats.org/officeDocument/2006/relationships/tags" Target="../tags/tag211.xml"/><Relationship Id="rId33" Type="http://schemas.openxmlformats.org/officeDocument/2006/relationships/tags" Target="../tags/tag210.xml"/><Relationship Id="rId32" Type="http://schemas.openxmlformats.org/officeDocument/2006/relationships/tags" Target="../tags/tag209.xml"/><Relationship Id="rId31" Type="http://schemas.openxmlformats.org/officeDocument/2006/relationships/tags" Target="../tags/tag208.xml"/><Relationship Id="rId30" Type="http://schemas.openxmlformats.org/officeDocument/2006/relationships/tags" Target="../tags/tag207.xml"/><Relationship Id="rId3" Type="http://schemas.openxmlformats.org/officeDocument/2006/relationships/tags" Target="../tags/tag181.xml"/><Relationship Id="rId29" Type="http://schemas.openxmlformats.org/officeDocument/2006/relationships/tags" Target="../tags/tag206.xml"/><Relationship Id="rId28" Type="http://schemas.openxmlformats.org/officeDocument/2006/relationships/tags" Target="../tags/tag205.xml"/><Relationship Id="rId27" Type="http://schemas.openxmlformats.org/officeDocument/2006/relationships/tags" Target="../tags/tag204.xml"/><Relationship Id="rId26" Type="http://schemas.openxmlformats.org/officeDocument/2006/relationships/tags" Target="../tags/tag203.xml"/><Relationship Id="rId25" Type="http://schemas.openxmlformats.org/officeDocument/2006/relationships/tags" Target="../tags/tag202.xml"/><Relationship Id="rId24" Type="http://schemas.openxmlformats.org/officeDocument/2006/relationships/tags" Target="../tags/tag201.xml"/><Relationship Id="rId23" Type="http://schemas.openxmlformats.org/officeDocument/2006/relationships/tags" Target="../tags/tag200.xml"/><Relationship Id="rId22" Type="http://schemas.openxmlformats.org/officeDocument/2006/relationships/tags" Target="../tags/tag199.xml"/><Relationship Id="rId21" Type="http://schemas.openxmlformats.org/officeDocument/2006/relationships/tags" Target="../tags/tag198.xml"/><Relationship Id="rId20" Type="http://schemas.openxmlformats.org/officeDocument/2006/relationships/tags" Target="../tags/tag197.xml"/><Relationship Id="rId2" Type="http://schemas.openxmlformats.org/officeDocument/2006/relationships/tags" Target="../tags/tag180.xml"/><Relationship Id="rId19" Type="http://schemas.openxmlformats.org/officeDocument/2006/relationships/tags" Target="../tags/tag196.xml"/><Relationship Id="rId18" Type="http://schemas.openxmlformats.org/officeDocument/2006/relationships/tags" Target="../tags/tag195.xml"/><Relationship Id="rId17" Type="http://schemas.openxmlformats.org/officeDocument/2006/relationships/tags" Target="../tags/tag194.xml"/><Relationship Id="rId16" Type="http://schemas.openxmlformats.org/officeDocument/2006/relationships/tags" Target="../tags/tag193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image" Target="../media/image4.png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6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18.xml"/><Relationship Id="rId2" Type="http://schemas.openxmlformats.org/officeDocument/2006/relationships/image" Target="../media/image6.png"/><Relationship Id="rId1" Type="http://schemas.openxmlformats.org/officeDocument/2006/relationships/tags" Target="../tags/tag21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221.xml"/><Relationship Id="rId4" Type="http://schemas.openxmlformats.org/officeDocument/2006/relationships/image" Target="../media/image8.png"/><Relationship Id="rId3" Type="http://schemas.openxmlformats.org/officeDocument/2006/relationships/tags" Target="../tags/tag220.xml"/><Relationship Id="rId2" Type="http://schemas.openxmlformats.org/officeDocument/2006/relationships/image" Target="../media/image7.png"/><Relationship Id="rId1" Type="http://schemas.openxmlformats.org/officeDocument/2006/relationships/tags" Target="../tags/tag2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BYD秦 EV 整车网络结构</a:t>
            </a:r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BYD Qin EV Vehicle Network Structure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右车身域控制器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2415" y="1147445"/>
            <a:ext cx="6562725" cy="2828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80915" y="3976370"/>
            <a:ext cx="6935470" cy="21926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后车身域控制器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76550" y="1703070"/>
            <a:ext cx="6439535" cy="4884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900" y="11341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后车身域控制器包含的模块有：EPB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目</a:t>
            </a:r>
            <a:r>
              <a:rPr lang="en-US" altLang="zh-CN"/>
              <a:t>   </a:t>
            </a:r>
            <a:r>
              <a:rPr lang="zh-CN" altLang="en-US"/>
              <a:t>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2645" y="2855595"/>
            <a:ext cx="5147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一、</a:t>
            </a:r>
            <a:r>
              <a:rPr lang="en-US" altLang="zh-CN" sz="4000"/>
              <a:t>IA</a:t>
            </a:r>
            <a:r>
              <a:rPr lang="zh-CN" altLang="en-US" sz="4000"/>
              <a:t>智能进入网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3382645" y="3639185"/>
            <a:ext cx="5147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二、车</a:t>
            </a:r>
            <a:r>
              <a:rPr lang="zh-CN" altLang="en-US" sz="4000"/>
              <a:t>身网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3382645" y="4422775"/>
            <a:ext cx="5147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三、</a:t>
            </a:r>
            <a:r>
              <a:rPr lang="zh-CN" altLang="en-US" sz="4000"/>
              <a:t>底盘网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382645" y="5206365"/>
            <a:ext cx="5147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四、</a:t>
            </a:r>
            <a:r>
              <a:rPr lang="zh-CN" altLang="en-US" sz="4000"/>
              <a:t>能量网</a:t>
            </a:r>
            <a:endParaRPr lang="zh-CN" altLang="en-US" sz="40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10408920" y="1230313"/>
            <a:ext cx="901065" cy="28943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右域控制器</a:t>
            </a:r>
            <a:endParaRPr lang="zh-CN" altLang="en-US" sz="3200"/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785495" y="1230313"/>
            <a:ext cx="901065" cy="28943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左域控制器</a:t>
            </a:r>
            <a:endParaRPr lang="zh-CN" altLang="en-US" sz="3200"/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3210560" y="925195"/>
            <a:ext cx="1600835" cy="9874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智能</a:t>
            </a:r>
            <a:r>
              <a:rPr lang="zh-CN" altLang="en-US"/>
              <a:t>进入</a:t>
            </a:r>
            <a:endParaRPr lang="zh-CN" altLang="en-US"/>
          </a:p>
          <a:p>
            <a:pPr algn="ctr"/>
            <a:r>
              <a:rPr lang="zh-CN" altLang="en-US"/>
              <a:t>控制器</a:t>
            </a:r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7015480" y="925195"/>
            <a:ext cx="1600835" cy="9874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高频</a:t>
            </a:r>
            <a:r>
              <a:rPr lang="zh-CN" altLang="en-US"/>
              <a:t>接收器</a:t>
            </a:r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 flipV="1">
            <a:off x="1686560" y="2677478"/>
            <a:ext cx="8722360" cy="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flipV="1">
            <a:off x="4010978" y="191262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 flipV="1">
            <a:off x="7815898" y="191262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4886960" y="2650490"/>
            <a:ext cx="2128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传输速率：</a:t>
            </a:r>
            <a:r>
              <a:rPr lang="en-US" altLang="zh-CN"/>
              <a:t>500K/s</a:t>
            </a:r>
            <a:endParaRPr lang="en-US" altLang="zh-CN"/>
          </a:p>
        </p:txBody>
      </p:sp>
      <p:cxnSp>
        <p:nvCxnSpPr>
          <p:cNvPr id="12" name="直接连接符 11"/>
          <p:cNvCxnSpPr>
            <a:stCxn id="100" idx="0"/>
          </p:cNvCxnSpPr>
          <p:nvPr>
            <p:custDataLst>
              <p:tags r:id="rId9"/>
            </p:custDataLst>
          </p:nvPr>
        </p:nvCxnSpPr>
        <p:spPr>
          <a:xfrm flipV="1">
            <a:off x="8600123" y="2631440"/>
            <a:ext cx="0" cy="876935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571625" y="2433003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0408920" y="2439035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986790" y="44259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IA</a:t>
            </a:r>
            <a:r>
              <a:rPr lang="zh-CN" altLang="en-US"/>
              <a:t>进入</a:t>
            </a:r>
            <a:r>
              <a:rPr lang="zh-CN" altLang="en-US"/>
              <a:t>网</a:t>
            </a: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015480" y="3508375"/>
            <a:ext cx="3169920" cy="1292860"/>
            <a:chOff x="11048" y="5525"/>
            <a:chExt cx="4992" cy="2036"/>
          </a:xfrm>
        </p:grpSpPr>
        <p:pic>
          <p:nvPicPr>
            <p:cNvPr id="100" name="F35B0BEE-F18A-47BB-8FCB-E00DA2F2635D-1" descr="C:/Users/小宋哥/AppData/Local/Temp/wpp.uPvHWXwpp"/>
            <p:cNvPicPr/>
            <p:nvPr>
              <p:custDataLst>
                <p:tags r:id="rId13"/>
              </p:custDataLst>
            </p:nvPr>
          </p:nvPicPr>
          <p:blipFill>
            <a:blip r:embed="rId14"/>
            <a:srcRect l="5188" t="15438" r="39877" b="20885"/>
            <a:stretch>
              <a:fillRect/>
            </a:stretch>
          </p:blipFill>
          <p:spPr>
            <a:xfrm>
              <a:off x="11048" y="5525"/>
              <a:ext cx="4992" cy="20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椭圆 16"/>
            <p:cNvSpPr/>
            <p:nvPr>
              <p:custDataLst>
                <p:tags r:id="rId15"/>
              </p:custDataLst>
            </p:nvPr>
          </p:nvSpPr>
          <p:spPr>
            <a:xfrm>
              <a:off x="11259" y="5668"/>
              <a:ext cx="1253" cy="695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" name="圆角矩形 17"/>
          <p:cNvSpPr/>
          <p:nvPr>
            <p:custDataLst>
              <p:tags r:id="rId16"/>
            </p:custDataLst>
          </p:nvPr>
        </p:nvSpPr>
        <p:spPr>
          <a:xfrm>
            <a:off x="3208655" y="3756660"/>
            <a:ext cx="1600835" cy="9874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多媒体</a:t>
            </a:r>
            <a:r>
              <a:rPr lang="zh-CN" altLang="en-US"/>
              <a:t>主机</a:t>
            </a:r>
            <a:endParaRPr lang="zh-CN" altLang="en-US"/>
          </a:p>
        </p:txBody>
      </p:sp>
      <p:cxnSp>
        <p:nvCxnSpPr>
          <p:cNvPr id="20" name="直接连接符 19"/>
          <p:cNvCxnSpPr>
            <a:stCxn id="18" idx="0"/>
          </p:cNvCxnSpPr>
          <p:nvPr>
            <p:custDataLst>
              <p:tags r:id="rId17"/>
            </p:custDataLst>
          </p:nvPr>
        </p:nvCxnSpPr>
        <p:spPr>
          <a:xfrm flipH="1" flipV="1">
            <a:off x="4009073" y="2705100"/>
            <a:ext cx="0" cy="105156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矩形 20"/>
          <p:cNvSpPr/>
          <p:nvPr>
            <p:custDataLst>
              <p:tags r:id="rId18"/>
            </p:custDataLst>
          </p:nvPr>
        </p:nvSpPr>
        <p:spPr>
          <a:xfrm>
            <a:off x="833120" y="4615022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1072515" y="4675347"/>
            <a:ext cx="1658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120Ω</a:t>
            </a:r>
            <a:r>
              <a:rPr lang="zh-CN" altLang="en-US"/>
              <a:t>终端</a:t>
            </a:r>
            <a:r>
              <a:rPr lang="zh-CN" altLang="en-US"/>
              <a:t>电阻</a:t>
            </a:r>
            <a:endParaRPr lang="zh-CN" altLang="en-US"/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bldLvl="0" animBg="1"/>
      <p:bldP spid="6" grpId="0" bldLvl="0" animBg="1"/>
      <p:bldP spid="7" grpId="0" bldLvl="0" animBg="1"/>
      <p:bldP spid="18" grpId="0" bldLvl="0" animBg="1"/>
      <p:bldP spid="13" grpId="0" bldLvl="0" animBg="1"/>
      <p:bldP spid="14" grpId="0" bldLvl="0" animBg="1"/>
      <p:bldP spid="21" grpId="0" bldLvl="0" animBg="1"/>
      <p:bldP spid="2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10408920" y="1154113"/>
            <a:ext cx="901065" cy="28943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右域控制器</a:t>
            </a:r>
            <a:endParaRPr lang="zh-CN" altLang="en-US" sz="3200"/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785495" y="1154113"/>
            <a:ext cx="901065" cy="28943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左域控制器</a:t>
            </a:r>
            <a:endParaRPr lang="zh-CN" altLang="en-US" sz="3200"/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2047240" y="1327627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绿净</a:t>
            </a:r>
            <a:r>
              <a:rPr lang="en-US" altLang="zh-CN"/>
              <a:t>PM2.5</a:t>
            </a:r>
            <a:endParaRPr lang="en-US" altLang="zh-CN"/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1686560" y="2601278"/>
            <a:ext cx="8722360" cy="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 flipV="1">
            <a:off x="2885440" y="1828165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948305" y="2167890"/>
            <a:ext cx="21240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传输速率：</a:t>
            </a:r>
            <a:r>
              <a:rPr lang="en-US" altLang="zh-CN"/>
              <a:t>500K/s</a:t>
            </a:r>
            <a:endParaRPr lang="en-US" altLang="zh-CN"/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 flipV="1">
            <a:off x="9323070" y="2637155"/>
            <a:ext cx="0" cy="876935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571625" y="2356803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0408920" y="2362835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986790" y="442595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车</a:t>
            </a:r>
            <a:r>
              <a:rPr lang="zh-CN" altLang="en-US"/>
              <a:t>身网</a:t>
            </a:r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484870" y="3492500"/>
            <a:ext cx="1725930" cy="706120"/>
            <a:chOff x="14452" y="8571"/>
            <a:chExt cx="4992" cy="2043"/>
          </a:xfrm>
        </p:grpSpPr>
        <p:pic>
          <p:nvPicPr>
            <p:cNvPr id="100" name="F35B0BEE-F18A-47BB-8FCB-E00DA2F2635D-2" descr="C:/Users/小宋哥/AppData/Local/Temp/wpp.uPvHWXwpp"/>
            <p:cNvPicPr/>
            <p:nvPr>
              <p:custDataLst>
                <p:tags r:id="rId11"/>
              </p:custDataLst>
            </p:nvPr>
          </p:nvPicPr>
          <p:blipFill>
            <a:blip r:embed="rId12"/>
            <a:srcRect l="5188" t="15438" r="39877" b="20885"/>
            <a:stretch>
              <a:fillRect/>
            </a:stretch>
          </p:blipFill>
          <p:spPr>
            <a:xfrm>
              <a:off x="14452" y="8578"/>
              <a:ext cx="4992" cy="20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椭圆 16"/>
            <p:cNvSpPr/>
            <p:nvPr>
              <p:custDataLst>
                <p:tags r:id="rId13"/>
              </p:custDataLst>
            </p:nvPr>
          </p:nvSpPr>
          <p:spPr>
            <a:xfrm>
              <a:off x="15695" y="8571"/>
              <a:ext cx="846" cy="204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圆角矩形 4"/>
          <p:cNvSpPr/>
          <p:nvPr>
            <p:custDataLst>
              <p:tags r:id="rId14"/>
            </p:custDataLst>
          </p:nvPr>
        </p:nvSpPr>
        <p:spPr>
          <a:xfrm>
            <a:off x="2047240" y="3355817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后排左侧座椅控制</a:t>
            </a:r>
            <a:r>
              <a:rPr lang="zh-CN" altLang="en-US"/>
              <a:t>模块</a:t>
            </a:r>
            <a:endParaRPr lang="zh-CN" altLang="en-US"/>
          </a:p>
        </p:txBody>
      </p:sp>
      <p:sp>
        <p:nvSpPr>
          <p:cNvPr id="18" name="圆角矩形 17"/>
          <p:cNvSpPr/>
          <p:nvPr>
            <p:custDataLst>
              <p:tags r:id="rId15"/>
            </p:custDataLst>
          </p:nvPr>
        </p:nvSpPr>
        <p:spPr>
          <a:xfrm>
            <a:off x="6281103" y="1327627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组合</a:t>
            </a:r>
            <a:r>
              <a:rPr lang="zh-CN" altLang="en-US"/>
              <a:t>开关</a:t>
            </a:r>
            <a:endParaRPr lang="zh-CN" altLang="en-US"/>
          </a:p>
        </p:txBody>
      </p:sp>
      <p:sp>
        <p:nvSpPr>
          <p:cNvPr id="19" name="圆角矩形 18"/>
          <p:cNvSpPr/>
          <p:nvPr>
            <p:custDataLst>
              <p:tags r:id="rId16"/>
            </p:custDataLst>
          </p:nvPr>
        </p:nvSpPr>
        <p:spPr>
          <a:xfrm>
            <a:off x="4165600" y="1327627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无线充电</a:t>
            </a:r>
            <a:r>
              <a:rPr lang="zh-CN" altLang="en-US"/>
              <a:t>模块</a:t>
            </a:r>
            <a:endParaRPr lang="zh-CN" altLang="en-US"/>
          </a:p>
        </p:txBody>
      </p:sp>
      <p:cxnSp>
        <p:nvCxnSpPr>
          <p:cNvPr id="20" name="直接连接符 19"/>
          <p:cNvCxnSpPr/>
          <p:nvPr>
            <p:custDataLst>
              <p:tags r:id="rId17"/>
            </p:custDataLst>
          </p:nvPr>
        </p:nvCxnSpPr>
        <p:spPr>
          <a:xfrm flipV="1">
            <a:off x="5003800" y="182753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>
            <p:custDataLst>
              <p:tags r:id="rId18"/>
            </p:custDataLst>
          </p:nvPr>
        </p:nvSpPr>
        <p:spPr>
          <a:xfrm>
            <a:off x="8484870" y="1327627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旋转</a:t>
            </a:r>
            <a:r>
              <a:rPr lang="zh-CN" altLang="en-US"/>
              <a:t>支架</a:t>
            </a:r>
            <a:endParaRPr lang="zh-CN" altLang="en-US"/>
          </a:p>
        </p:txBody>
      </p:sp>
      <p:sp>
        <p:nvSpPr>
          <p:cNvPr id="22" name="圆角矩形 21"/>
          <p:cNvSpPr/>
          <p:nvPr>
            <p:custDataLst>
              <p:tags r:id="rId19"/>
            </p:custDataLst>
          </p:nvPr>
        </p:nvSpPr>
        <p:spPr>
          <a:xfrm>
            <a:off x="6281103" y="3355817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多功能</a:t>
            </a:r>
            <a:r>
              <a:rPr lang="zh-CN" altLang="en-US"/>
              <a:t>方向盘</a:t>
            </a:r>
            <a:endParaRPr lang="zh-CN" altLang="en-US"/>
          </a:p>
        </p:txBody>
      </p:sp>
      <p:cxnSp>
        <p:nvCxnSpPr>
          <p:cNvPr id="23" name="直接连接符 22"/>
          <p:cNvCxnSpPr/>
          <p:nvPr>
            <p:custDataLst>
              <p:tags r:id="rId20"/>
            </p:custDataLst>
          </p:nvPr>
        </p:nvCxnSpPr>
        <p:spPr>
          <a:xfrm flipV="1">
            <a:off x="7119303" y="264668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1"/>
            </p:custDataLst>
          </p:nvPr>
        </p:nvCxnSpPr>
        <p:spPr>
          <a:xfrm flipV="1">
            <a:off x="9323070" y="1828165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22"/>
            </p:custDataLst>
          </p:nvPr>
        </p:nvCxnSpPr>
        <p:spPr>
          <a:xfrm flipV="1">
            <a:off x="7119303" y="1828165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3"/>
            </p:custDataLst>
          </p:nvPr>
        </p:nvCxnSpPr>
        <p:spPr>
          <a:xfrm flipV="1">
            <a:off x="2883535" y="2637155"/>
            <a:ext cx="0" cy="72000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>
            <p:custDataLst>
              <p:tags r:id="rId24"/>
            </p:custDataLst>
          </p:nvPr>
        </p:nvSpPr>
        <p:spPr>
          <a:xfrm>
            <a:off x="4165600" y="3355817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液晶</a:t>
            </a:r>
            <a:r>
              <a:rPr lang="zh-CN" altLang="en-US"/>
              <a:t>仪表</a:t>
            </a:r>
            <a:endParaRPr lang="zh-CN" altLang="en-US"/>
          </a:p>
        </p:txBody>
      </p:sp>
      <p:cxnSp>
        <p:nvCxnSpPr>
          <p:cNvPr id="27" name="直接连接符 26"/>
          <p:cNvCxnSpPr/>
          <p:nvPr>
            <p:custDataLst>
              <p:tags r:id="rId25"/>
            </p:custDataLst>
          </p:nvPr>
        </p:nvCxnSpPr>
        <p:spPr>
          <a:xfrm flipV="1">
            <a:off x="5003800" y="2637155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矩形 27"/>
          <p:cNvSpPr/>
          <p:nvPr>
            <p:custDataLst>
              <p:tags r:id="rId26"/>
            </p:custDataLst>
          </p:nvPr>
        </p:nvSpPr>
        <p:spPr>
          <a:xfrm>
            <a:off x="1130300" y="4423252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27"/>
            </p:custDataLst>
          </p:nvPr>
        </p:nvSpPr>
        <p:spPr>
          <a:xfrm>
            <a:off x="1369695" y="4483577"/>
            <a:ext cx="1658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120Ω</a:t>
            </a:r>
            <a:r>
              <a:rPr lang="zh-CN" altLang="en-US"/>
              <a:t>终端</a:t>
            </a:r>
            <a:r>
              <a:rPr lang="zh-CN" altLang="en-US"/>
              <a:t>电阻</a:t>
            </a:r>
            <a:endParaRPr lang="zh-CN" altLang="en-US"/>
          </a:p>
        </p:txBody>
      </p:sp>
    </p:spTree>
    <p:custDataLst>
      <p:tags r:id="rId2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bldLvl="0" animBg="1"/>
      <p:bldP spid="6" grpId="0" bldLvl="0" animBg="1"/>
      <p:bldP spid="5" grpId="0" bldLvl="0" animBg="1"/>
      <p:bldP spid="19" grpId="0" bldLvl="0" animBg="1"/>
      <p:bldP spid="7" grpId="0" bldLvl="0" animBg="1"/>
      <p:bldP spid="22" grpId="0" bldLvl="0" animBg="1"/>
      <p:bldP spid="18" grpId="0" bldLvl="0" animBg="1"/>
      <p:bldP spid="21" grpId="0" bldLvl="0" animBg="1"/>
      <p:bldP spid="11" grpId="0"/>
      <p:bldP spid="13" grpId="0" bldLvl="0" animBg="1"/>
      <p:bldP spid="14" grpId="0" bldLvl="0" animBg="1"/>
      <p:bldP spid="28" grpId="0" bldLvl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10476865" y="2373948"/>
            <a:ext cx="901065" cy="28943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右域控制器</a:t>
            </a:r>
            <a:endParaRPr lang="zh-CN" altLang="en-US" sz="3200"/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853440" y="2373948"/>
            <a:ext cx="901065" cy="28943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左域控制器</a:t>
            </a:r>
            <a:endParaRPr lang="zh-CN" altLang="en-US" sz="3200"/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2103120" y="2547303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IPB</a:t>
            </a:r>
            <a:endParaRPr lang="en-US" altLang="zh-CN"/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1754505" y="3821113"/>
            <a:ext cx="8722360" cy="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 flipV="1">
            <a:off x="2941320" y="304800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3016250" y="3387725"/>
            <a:ext cx="2167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传输速率：</a:t>
            </a:r>
            <a:r>
              <a:rPr lang="en-US" altLang="zh-CN"/>
              <a:t>500K/s</a:t>
            </a:r>
            <a:endParaRPr lang="en-US" altLang="zh-CN"/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10476865" y="3582670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853440" y="431800"/>
            <a:ext cx="1437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底盘网</a:t>
            </a:r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8689975" y="3822700"/>
            <a:ext cx="1714500" cy="1595120"/>
            <a:chOff x="13578" y="5029"/>
            <a:chExt cx="2700" cy="2512"/>
          </a:xfrm>
        </p:grpSpPr>
        <p:pic>
          <p:nvPicPr>
            <p:cNvPr id="100" name="F35B0BEE-F18A-47BB-8FCB-E00DA2F2635D-3" descr="C:/Users/小宋哥/AppData/Local/Temp/wpp.uPvHWXwpp"/>
            <p:cNvPicPr/>
            <p:nvPr>
              <p:custDataLst>
                <p:tags r:id="rId9"/>
              </p:custDataLst>
            </p:nvPr>
          </p:nvPicPr>
          <p:blipFill>
            <a:blip r:embed="rId10"/>
            <a:srcRect l="5188" t="15438" r="39877" b="20885"/>
            <a:stretch>
              <a:fillRect/>
            </a:stretch>
          </p:blipFill>
          <p:spPr>
            <a:xfrm>
              <a:off x="13578" y="6410"/>
              <a:ext cx="2700" cy="110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2" name="直接连接符 11"/>
            <p:cNvCxnSpPr>
              <a:stCxn id="100" idx="0"/>
            </p:cNvCxnSpPr>
            <p:nvPr>
              <p:custDataLst>
                <p:tags r:id="rId11"/>
              </p:custDataLst>
            </p:nvPr>
          </p:nvCxnSpPr>
          <p:spPr>
            <a:xfrm flipV="1">
              <a:off x="14928" y="5029"/>
              <a:ext cx="0" cy="1381"/>
            </a:xfrm>
            <a:prstGeom prst="line">
              <a:avLst/>
            </a:prstGeom>
            <a:ln w="793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>
              <a:off x="15185" y="6439"/>
              <a:ext cx="376" cy="110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圆角矩形 4"/>
          <p:cNvSpPr/>
          <p:nvPr>
            <p:custDataLst>
              <p:tags r:id="rId13"/>
            </p:custDataLst>
          </p:nvPr>
        </p:nvSpPr>
        <p:spPr>
          <a:xfrm>
            <a:off x="4374198" y="2551430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EPS</a:t>
            </a:r>
            <a:endParaRPr lang="en-US" altLang="zh-CN"/>
          </a:p>
        </p:txBody>
      </p:sp>
      <p:sp>
        <p:nvSpPr>
          <p:cNvPr id="18" name="圆角矩形 17"/>
          <p:cNvSpPr/>
          <p:nvPr>
            <p:custDataLst>
              <p:tags r:id="rId14"/>
            </p:custDataLst>
          </p:nvPr>
        </p:nvSpPr>
        <p:spPr>
          <a:xfrm>
            <a:off x="6614795" y="2550478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SRS</a:t>
            </a:r>
            <a:endParaRPr lang="en-US" altLang="zh-CN"/>
          </a:p>
        </p:txBody>
      </p:sp>
      <p:sp>
        <p:nvSpPr>
          <p:cNvPr id="19" name="圆角矩形 18"/>
          <p:cNvSpPr/>
          <p:nvPr>
            <p:custDataLst>
              <p:tags r:id="rId15"/>
            </p:custDataLst>
          </p:nvPr>
        </p:nvSpPr>
        <p:spPr>
          <a:xfrm>
            <a:off x="2103120" y="4598035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MRR</a:t>
            </a:r>
            <a:endParaRPr lang="en-US" altLang="zh-CN"/>
          </a:p>
        </p:txBody>
      </p:sp>
      <p:cxnSp>
        <p:nvCxnSpPr>
          <p:cNvPr id="20" name="直接连接符 19"/>
          <p:cNvCxnSpPr/>
          <p:nvPr>
            <p:custDataLst>
              <p:tags r:id="rId16"/>
            </p:custDataLst>
          </p:nvPr>
        </p:nvCxnSpPr>
        <p:spPr>
          <a:xfrm flipV="1">
            <a:off x="5212398" y="304800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>
            <p:custDataLst>
              <p:tags r:id="rId17"/>
            </p:custDataLst>
          </p:nvPr>
        </p:nvSpPr>
        <p:spPr>
          <a:xfrm>
            <a:off x="4374198" y="4597718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MPC</a:t>
            </a:r>
            <a:endParaRPr lang="en-US" altLang="zh-CN"/>
          </a:p>
        </p:txBody>
      </p:sp>
      <p:sp>
        <p:nvSpPr>
          <p:cNvPr id="22" name="圆角矩形 21"/>
          <p:cNvSpPr/>
          <p:nvPr>
            <p:custDataLst>
              <p:tags r:id="rId18"/>
            </p:custDataLst>
          </p:nvPr>
        </p:nvSpPr>
        <p:spPr>
          <a:xfrm>
            <a:off x="8709025" y="2547303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右盲区监测</a:t>
            </a:r>
            <a:endParaRPr lang="zh-CN" altLang="en-US"/>
          </a:p>
        </p:txBody>
      </p:sp>
      <p:cxnSp>
        <p:nvCxnSpPr>
          <p:cNvPr id="23" name="直接连接符 22"/>
          <p:cNvCxnSpPr/>
          <p:nvPr>
            <p:custDataLst>
              <p:tags r:id="rId19"/>
            </p:custDataLst>
          </p:nvPr>
        </p:nvCxnSpPr>
        <p:spPr>
          <a:xfrm flipV="1">
            <a:off x="5212398" y="385699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0"/>
            </p:custDataLst>
          </p:nvPr>
        </p:nvCxnSpPr>
        <p:spPr>
          <a:xfrm flipV="1">
            <a:off x="9547225" y="304800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21"/>
            </p:custDataLst>
          </p:nvPr>
        </p:nvCxnSpPr>
        <p:spPr>
          <a:xfrm flipV="1">
            <a:off x="7452995" y="304800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2"/>
            </p:custDataLst>
          </p:nvPr>
        </p:nvCxnSpPr>
        <p:spPr>
          <a:xfrm flipV="1">
            <a:off x="2941320" y="385699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>
            <p:custDataLst>
              <p:tags r:id="rId23"/>
            </p:custDataLst>
          </p:nvPr>
        </p:nvSpPr>
        <p:spPr>
          <a:xfrm>
            <a:off x="2103120" y="1270953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偏航率</a:t>
            </a:r>
            <a:r>
              <a:rPr lang="zh-CN" altLang="en-US"/>
              <a:t>传感器</a:t>
            </a:r>
            <a:endParaRPr lang="zh-CN" altLang="en-US"/>
          </a:p>
        </p:txBody>
      </p:sp>
      <p:sp>
        <p:nvSpPr>
          <p:cNvPr id="10" name="圆角矩形 9"/>
          <p:cNvSpPr/>
          <p:nvPr>
            <p:custDataLst>
              <p:tags r:id="rId24"/>
            </p:custDataLst>
          </p:nvPr>
        </p:nvSpPr>
        <p:spPr>
          <a:xfrm>
            <a:off x="8709025" y="1270953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左盲区</a:t>
            </a:r>
            <a:r>
              <a:rPr lang="zh-CN" altLang="en-US"/>
              <a:t>监测</a:t>
            </a:r>
            <a:endParaRPr lang="zh-CN" altLang="en-US"/>
          </a:p>
        </p:txBody>
      </p:sp>
      <p:cxnSp>
        <p:nvCxnSpPr>
          <p:cNvPr id="13" name="直接连接符 12"/>
          <p:cNvCxnSpPr/>
          <p:nvPr>
            <p:custDataLst>
              <p:tags r:id="rId25"/>
            </p:custDataLst>
          </p:nvPr>
        </p:nvCxnSpPr>
        <p:spPr>
          <a:xfrm flipV="1">
            <a:off x="9547225" y="1784350"/>
            <a:ext cx="0" cy="75600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26"/>
            </p:custDataLst>
          </p:nvPr>
        </p:nvCxnSpPr>
        <p:spPr>
          <a:xfrm flipV="1">
            <a:off x="2941320" y="1769745"/>
            <a:ext cx="0" cy="75600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矩形 27"/>
          <p:cNvSpPr/>
          <p:nvPr>
            <p:custDataLst>
              <p:tags r:id="rId27"/>
            </p:custDataLst>
          </p:nvPr>
        </p:nvSpPr>
        <p:spPr>
          <a:xfrm rot="16200000">
            <a:off x="9489758" y="1468755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28"/>
            </p:custDataLst>
          </p:nvPr>
        </p:nvSpPr>
        <p:spPr>
          <a:xfrm rot="16200000">
            <a:off x="9489758" y="2338705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29"/>
            </p:custDataLst>
          </p:nvPr>
        </p:nvSpPr>
        <p:spPr>
          <a:xfrm rot="16200000">
            <a:off x="2883853" y="1468755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矩形 30"/>
          <p:cNvSpPr/>
          <p:nvPr>
            <p:custDataLst>
              <p:tags r:id="rId30"/>
            </p:custDataLst>
          </p:nvPr>
        </p:nvSpPr>
        <p:spPr>
          <a:xfrm rot="16200000">
            <a:off x="2883853" y="2339975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>
            <p:custDataLst>
              <p:tags r:id="rId31"/>
            </p:custDataLst>
          </p:nvPr>
        </p:nvSpPr>
        <p:spPr>
          <a:xfrm>
            <a:off x="6614795" y="4597718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多媒体</a:t>
            </a:r>
            <a:r>
              <a:rPr lang="zh-CN" altLang="en-US"/>
              <a:t>主机</a:t>
            </a:r>
            <a:endParaRPr lang="zh-CN" altLang="en-US"/>
          </a:p>
        </p:txBody>
      </p:sp>
      <p:cxnSp>
        <p:nvCxnSpPr>
          <p:cNvPr id="33" name="直接连接符 32"/>
          <p:cNvCxnSpPr/>
          <p:nvPr>
            <p:custDataLst>
              <p:tags r:id="rId32"/>
            </p:custDataLst>
          </p:nvPr>
        </p:nvCxnSpPr>
        <p:spPr>
          <a:xfrm flipV="1">
            <a:off x="7452995" y="3848735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33"/>
            </p:custDataLst>
          </p:nvPr>
        </p:nvSpPr>
        <p:spPr>
          <a:xfrm rot="16200000">
            <a:off x="2190433" y="4003993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圆角矩形 35"/>
          <p:cNvSpPr/>
          <p:nvPr>
            <p:custDataLst>
              <p:tags r:id="rId34"/>
            </p:custDataLst>
          </p:nvPr>
        </p:nvSpPr>
        <p:spPr>
          <a:xfrm>
            <a:off x="5532120" y="1194118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后车身</a:t>
            </a:r>
            <a:r>
              <a:rPr lang="zh-CN" altLang="en-US"/>
              <a:t>控制器</a:t>
            </a:r>
            <a:endParaRPr lang="zh-CN" altLang="en-US"/>
          </a:p>
        </p:txBody>
      </p:sp>
      <p:cxnSp>
        <p:nvCxnSpPr>
          <p:cNvPr id="37" name="直接连接符 36"/>
          <p:cNvCxnSpPr/>
          <p:nvPr>
            <p:custDataLst>
              <p:tags r:id="rId35"/>
            </p:custDataLst>
          </p:nvPr>
        </p:nvCxnSpPr>
        <p:spPr>
          <a:xfrm flipV="1">
            <a:off x="6364605" y="1691355"/>
            <a:ext cx="0" cy="2102485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36"/>
            </p:custDataLst>
          </p:nvPr>
        </p:nvCxnSpPr>
        <p:spPr>
          <a:xfrm flipH="1" flipV="1">
            <a:off x="2247900" y="3820160"/>
            <a:ext cx="0" cy="370205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9" name="矩形 38"/>
          <p:cNvSpPr/>
          <p:nvPr>
            <p:custDataLst>
              <p:tags r:id="rId37"/>
            </p:custDataLst>
          </p:nvPr>
        </p:nvSpPr>
        <p:spPr>
          <a:xfrm>
            <a:off x="1043305" y="5391627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38"/>
            </p:custDataLst>
          </p:nvPr>
        </p:nvSpPr>
        <p:spPr>
          <a:xfrm>
            <a:off x="1282700" y="5451952"/>
            <a:ext cx="1658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120Ω</a:t>
            </a:r>
            <a:r>
              <a:rPr lang="zh-CN" altLang="en-US"/>
              <a:t>终端</a:t>
            </a:r>
            <a:r>
              <a:rPr lang="zh-CN" altLang="en-US"/>
              <a:t>电阻</a:t>
            </a:r>
            <a:endParaRPr lang="zh-CN" altLang="en-US"/>
          </a:p>
        </p:txBody>
      </p:sp>
    </p:spTree>
    <p:custDataLst>
      <p:tags r:id="rId3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bldLvl="0" animBg="1"/>
      <p:bldP spid="6" grpId="1" bldLvl="0" animBg="1"/>
      <p:bldP spid="5" grpId="0" bldLvl="0" animBg="1"/>
      <p:bldP spid="19" grpId="0" bldLvl="0" animBg="1"/>
      <p:bldP spid="21" grpId="0" bldLvl="0" animBg="1"/>
      <p:bldP spid="10" grpId="0" bldLvl="0" animBg="1"/>
      <p:bldP spid="22" grpId="0" bldLvl="0" animBg="1"/>
      <p:bldP spid="7" grpId="0" bldLvl="0" animBg="1"/>
      <p:bldP spid="30" grpId="0" bldLvl="0" animBg="1"/>
      <p:bldP spid="31" grpId="0" bldLvl="0" animBg="1"/>
      <p:bldP spid="28" grpId="0" bldLvl="0" animBg="1"/>
      <p:bldP spid="29" grpId="0" bldLvl="0" animBg="1"/>
      <p:bldP spid="14" grpId="0" bldLvl="0" animBg="1"/>
      <p:bldP spid="34" grpId="0" bldLvl="0" animBg="1"/>
      <p:bldP spid="18" grpId="1" bldLvl="0" animBg="1"/>
      <p:bldP spid="32" grpId="1" bldLvl="0" animBg="1"/>
      <p:bldP spid="36" grpId="0" bldLvl="0" animBg="1"/>
      <p:bldP spid="11" grpId="0"/>
      <p:bldP spid="39" grpId="0" bldLvl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>
            <p:custDataLst>
              <p:tags r:id="rId1"/>
            </p:custDataLst>
          </p:nvPr>
        </p:nvSpPr>
        <p:spPr>
          <a:xfrm>
            <a:off x="10408920" y="1744663"/>
            <a:ext cx="901065" cy="28943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右域控制器</a:t>
            </a:r>
            <a:endParaRPr lang="zh-CN" altLang="en-US" sz="3200"/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785495" y="1744663"/>
            <a:ext cx="901065" cy="289433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左域控制器</a:t>
            </a:r>
            <a:endParaRPr lang="zh-CN" altLang="en-US" sz="3200"/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3559493" y="3971608"/>
            <a:ext cx="1434465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电动压缩机</a:t>
            </a:r>
            <a:endParaRPr lang="zh-CN" altLang="en-US" sz="1400"/>
          </a:p>
        </p:txBody>
      </p:sp>
      <p:cxnSp>
        <p:nvCxnSpPr>
          <p:cNvPr id="8" name="直接连接符 7"/>
          <p:cNvCxnSpPr/>
          <p:nvPr>
            <p:custDataLst>
              <p:tags r:id="rId4"/>
            </p:custDataLst>
          </p:nvPr>
        </p:nvCxnSpPr>
        <p:spPr>
          <a:xfrm flipV="1">
            <a:off x="1686560" y="3191828"/>
            <a:ext cx="8722360" cy="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 flipV="1">
            <a:off x="2529840" y="243967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574290" y="2853690"/>
            <a:ext cx="17354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传输速率：</a:t>
            </a:r>
            <a:r>
              <a:rPr lang="en-US" altLang="zh-CN" sz="1400"/>
              <a:t>500K/s</a:t>
            </a:r>
            <a:endParaRPr lang="en-US" altLang="zh-CN" sz="1400"/>
          </a:p>
        </p:txBody>
      </p:sp>
      <p:cxnSp>
        <p:nvCxnSpPr>
          <p:cNvPr id="12" name="直接连接符 11"/>
          <p:cNvCxnSpPr/>
          <p:nvPr>
            <p:custDataLst>
              <p:tags r:id="rId7"/>
            </p:custDataLst>
          </p:nvPr>
        </p:nvCxnSpPr>
        <p:spPr>
          <a:xfrm flipH="1" flipV="1">
            <a:off x="8680450" y="3200400"/>
            <a:ext cx="0" cy="1590675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10408920" y="2953385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986790" y="442595"/>
            <a:ext cx="896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能量网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823200" y="4791075"/>
            <a:ext cx="1714500" cy="698500"/>
            <a:chOff x="12320" y="7545"/>
            <a:chExt cx="2700" cy="1100"/>
          </a:xfrm>
        </p:grpSpPr>
        <p:pic>
          <p:nvPicPr>
            <p:cNvPr id="100" name="F35B0BEE-F18A-47BB-8FCB-E00DA2F2635D-4" descr="C:/Users/小宋哥/AppData/Local/Temp/wpp.uPvHWXwpp"/>
            <p:cNvPicPr/>
            <p:nvPr>
              <p:custDataLst>
                <p:tags r:id="rId10"/>
              </p:custDataLst>
            </p:nvPr>
          </p:nvPicPr>
          <p:blipFill>
            <a:blip r:embed="rId11"/>
            <a:srcRect l="5188" t="15438" r="39877" b="20885"/>
            <a:stretch>
              <a:fillRect/>
            </a:stretch>
          </p:blipFill>
          <p:spPr>
            <a:xfrm>
              <a:off x="12320" y="7545"/>
              <a:ext cx="2700" cy="11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椭圆 16"/>
            <p:cNvSpPr/>
            <p:nvPr>
              <p:custDataLst>
                <p:tags r:id="rId12"/>
              </p:custDataLst>
            </p:nvPr>
          </p:nvSpPr>
          <p:spPr>
            <a:xfrm rot="16440000">
              <a:off x="13482" y="8054"/>
              <a:ext cx="376" cy="67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7" name="圆角矩形 6"/>
          <p:cNvSpPr/>
          <p:nvPr>
            <p:custDataLst>
              <p:tags r:id="rId13"/>
            </p:custDataLst>
          </p:nvPr>
        </p:nvSpPr>
        <p:spPr>
          <a:xfrm>
            <a:off x="1812608" y="3971608"/>
            <a:ext cx="1434465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挡位操作面板</a:t>
            </a:r>
            <a:endParaRPr lang="zh-CN" altLang="en-US" sz="1400"/>
          </a:p>
        </p:txBody>
      </p:sp>
      <p:sp>
        <p:nvSpPr>
          <p:cNvPr id="18" name="圆角矩形 17"/>
          <p:cNvSpPr/>
          <p:nvPr>
            <p:custDataLst>
              <p:tags r:id="rId14"/>
            </p:custDataLst>
          </p:nvPr>
        </p:nvSpPr>
        <p:spPr>
          <a:xfrm>
            <a:off x="5323840" y="1915478"/>
            <a:ext cx="149606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动力</a:t>
            </a:r>
            <a:r>
              <a:rPr lang="zh-CN" altLang="en-US" sz="1400"/>
              <a:t>电池组</a:t>
            </a:r>
            <a:endParaRPr lang="zh-CN" altLang="en-US" sz="1400"/>
          </a:p>
        </p:txBody>
      </p:sp>
      <p:sp>
        <p:nvSpPr>
          <p:cNvPr id="19" name="圆角矩形 18"/>
          <p:cNvSpPr/>
          <p:nvPr>
            <p:custDataLst>
              <p:tags r:id="rId15"/>
            </p:custDataLst>
          </p:nvPr>
        </p:nvSpPr>
        <p:spPr>
          <a:xfrm>
            <a:off x="3528695" y="1915478"/>
            <a:ext cx="149606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PTC</a:t>
            </a:r>
            <a:endParaRPr lang="en-US" altLang="zh-CN" sz="1400"/>
          </a:p>
        </p:txBody>
      </p:sp>
      <p:cxnSp>
        <p:nvCxnSpPr>
          <p:cNvPr id="20" name="直接连接符 19"/>
          <p:cNvCxnSpPr/>
          <p:nvPr>
            <p:custDataLst>
              <p:tags r:id="rId16"/>
            </p:custDataLst>
          </p:nvPr>
        </p:nvCxnSpPr>
        <p:spPr>
          <a:xfrm flipV="1">
            <a:off x="4276725" y="241300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>
            <p:custDataLst>
              <p:tags r:id="rId17"/>
            </p:custDataLst>
          </p:nvPr>
        </p:nvSpPr>
        <p:spPr>
          <a:xfrm>
            <a:off x="7068661" y="3971608"/>
            <a:ext cx="1434465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400"/>
              <a:t>DC-DC</a:t>
            </a:r>
            <a:endParaRPr lang="en-US" altLang="zh-CN" sz="1400"/>
          </a:p>
        </p:txBody>
      </p:sp>
      <p:sp>
        <p:nvSpPr>
          <p:cNvPr id="22" name="圆角矩形 21"/>
          <p:cNvSpPr/>
          <p:nvPr>
            <p:custDataLst>
              <p:tags r:id="rId18"/>
            </p:custDataLst>
          </p:nvPr>
        </p:nvSpPr>
        <p:spPr>
          <a:xfrm>
            <a:off x="1781810" y="1934528"/>
            <a:ext cx="149606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ym typeface="+mn-ea"/>
              </a:rPr>
              <a:t>低压电池管理</a:t>
            </a:r>
            <a:endParaRPr lang="zh-CN" altLang="en-US" sz="1400">
              <a:sym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9"/>
            </p:custDataLst>
          </p:nvPr>
        </p:nvCxnSpPr>
        <p:spPr>
          <a:xfrm flipV="1">
            <a:off x="4276725" y="3225165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0"/>
            </p:custDataLst>
          </p:nvPr>
        </p:nvCxnSpPr>
        <p:spPr>
          <a:xfrm flipV="1">
            <a:off x="7785894" y="2399030"/>
            <a:ext cx="0" cy="75600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21"/>
            </p:custDataLst>
          </p:nvPr>
        </p:nvCxnSpPr>
        <p:spPr>
          <a:xfrm flipV="1">
            <a:off x="6071870" y="242697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22"/>
            </p:custDataLst>
          </p:nvPr>
        </p:nvCxnSpPr>
        <p:spPr>
          <a:xfrm flipV="1">
            <a:off x="2529840" y="3227705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>
            <p:custDataLst>
              <p:tags r:id="rId23"/>
            </p:custDataLst>
          </p:nvPr>
        </p:nvSpPr>
        <p:spPr>
          <a:xfrm>
            <a:off x="8815546" y="1915478"/>
            <a:ext cx="1434465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车载充电器</a:t>
            </a:r>
            <a:endParaRPr lang="zh-CN" altLang="en-US" sz="1400"/>
          </a:p>
        </p:txBody>
      </p:sp>
      <p:cxnSp>
        <p:nvCxnSpPr>
          <p:cNvPr id="32" name="直接连接符 31"/>
          <p:cNvCxnSpPr/>
          <p:nvPr>
            <p:custDataLst>
              <p:tags r:id="rId24"/>
            </p:custDataLst>
          </p:nvPr>
        </p:nvCxnSpPr>
        <p:spPr>
          <a:xfrm flipV="1">
            <a:off x="6071870" y="3219450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>
            <p:custDataLst>
              <p:tags r:id="rId25"/>
            </p:custDataLst>
          </p:nvPr>
        </p:nvSpPr>
        <p:spPr>
          <a:xfrm>
            <a:off x="5233670" y="519748"/>
            <a:ext cx="167640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电池管理</a:t>
            </a:r>
            <a:r>
              <a:rPr lang="zh-CN" altLang="en-US" sz="1400"/>
              <a:t>器</a:t>
            </a:r>
            <a:endParaRPr lang="zh-CN" altLang="en-US" sz="1400"/>
          </a:p>
        </p:txBody>
      </p:sp>
      <p:cxnSp>
        <p:nvCxnSpPr>
          <p:cNvPr id="38" name="直接连接符 37"/>
          <p:cNvCxnSpPr>
            <a:stCxn id="18" idx="0"/>
          </p:cNvCxnSpPr>
          <p:nvPr>
            <p:custDataLst>
              <p:tags r:id="rId26"/>
            </p:custDataLst>
          </p:nvPr>
        </p:nvCxnSpPr>
        <p:spPr>
          <a:xfrm flipH="1" flipV="1">
            <a:off x="6070283" y="1004285"/>
            <a:ext cx="3175" cy="911225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>
            <p:custDataLst>
              <p:tags r:id="rId27"/>
            </p:custDataLst>
          </p:nvPr>
        </p:nvSpPr>
        <p:spPr>
          <a:xfrm>
            <a:off x="8815546" y="3971608"/>
            <a:ext cx="1434465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直流充电模块</a:t>
            </a:r>
            <a:endParaRPr lang="zh-CN" altLang="en-US" sz="1400"/>
          </a:p>
        </p:txBody>
      </p:sp>
      <p:sp>
        <p:nvSpPr>
          <p:cNvPr id="10" name="圆角矩形 9"/>
          <p:cNvSpPr/>
          <p:nvPr>
            <p:custDataLst>
              <p:tags r:id="rId28"/>
            </p:custDataLst>
          </p:nvPr>
        </p:nvSpPr>
        <p:spPr>
          <a:xfrm>
            <a:off x="5323840" y="3971608"/>
            <a:ext cx="149606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ym typeface="+mn-ea"/>
              </a:rPr>
              <a:t>电机控制器</a:t>
            </a:r>
            <a:endParaRPr lang="zh-CN" altLang="en-US" sz="1400"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29"/>
            </p:custDataLst>
          </p:nvPr>
        </p:nvSpPr>
        <p:spPr>
          <a:xfrm>
            <a:off x="7037864" y="1915478"/>
            <a:ext cx="1496060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ym typeface="+mn-ea"/>
              </a:rPr>
              <a:t>动力</a:t>
            </a:r>
            <a:r>
              <a:rPr lang="zh-CN" altLang="en-US" sz="1400">
                <a:sym typeface="+mn-ea"/>
              </a:rPr>
              <a:t>域控制器</a:t>
            </a:r>
            <a:endParaRPr lang="zh-CN" altLang="en-US" sz="1400">
              <a:sym typeface="+mn-ea"/>
            </a:endParaRPr>
          </a:p>
        </p:txBody>
      </p:sp>
      <p:sp>
        <p:nvSpPr>
          <p:cNvPr id="27" name="圆角矩形 26"/>
          <p:cNvSpPr/>
          <p:nvPr>
            <p:custDataLst>
              <p:tags r:id="rId30"/>
            </p:custDataLst>
          </p:nvPr>
        </p:nvSpPr>
        <p:spPr>
          <a:xfrm>
            <a:off x="4445000" y="4892040"/>
            <a:ext cx="1434465" cy="49720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多媒体主机</a:t>
            </a:r>
            <a:endParaRPr lang="zh-CN" altLang="en-US" sz="1400"/>
          </a:p>
        </p:txBody>
      </p:sp>
      <p:cxnSp>
        <p:nvCxnSpPr>
          <p:cNvPr id="28" name="直接连接符 27"/>
          <p:cNvCxnSpPr/>
          <p:nvPr>
            <p:custDataLst>
              <p:tags r:id="rId31"/>
            </p:custDataLst>
          </p:nvPr>
        </p:nvCxnSpPr>
        <p:spPr>
          <a:xfrm flipV="1">
            <a:off x="7785894" y="3228975"/>
            <a:ext cx="0" cy="73787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32"/>
            </p:custDataLst>
          </p:nvPr>
        </p:nvCxnSpPr>
        <p:spPr>
          <a:xfrm flipV="1">
            <a:off x="9532779" y="2401570"/>
            <a:ext cx="0" cy="75600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33"/>
            </p:custDataLst>
          </p:nvPr>
        </p:nvCxnSpPr>
        <p:spPr>
          <a:xfrm flipV="1">
            <a:off x="9532779" y="3223895"/>
            <a:ext cx="0" cy="75600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>
            <p:custDataLst>
              <p:tags r:id="rId34"/>
            </p:custDataLst>
          </p:nvPr>
        </p:nvCxnSpPr>
        <p:spPr>
          <a:xfrm flipH="1" flipV="1">
            <a:off x="5155565" y="3206750"/>
            <a:ext cx="0" cy="1692000"/>
          </a:xfrm>
          <a:prstGeom prst="line">
            <a:avLst/>
          </a:prstGeom>
          <a:ln w="793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矩形 33"/>
          <p:cNvSpPr/>
          <p:nvPr>
            <p:custDataLst>
              <p:tags r:id="rId35"/>
            </p:custDataLst>
          </p:nvPr>
        </p:nvSpPr>
        <p:spPr>
          <a:xfrm rot="16200000">
            <a:off x="6038215" y="2187575"/>
            <a:ext cx="114935" cy="3340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35" name="矩形 34"/>
          <p:cNvSpPr/>
          <p:nvPr>
            <p:custDataLst>
              <p:tags r:id="rId36"/>
            </p:custDataLst>
          </p:nvPr>
        </p:nvSpPr>
        <p:spPr>
          <a:xfrm>
            <a:off x="957580" y="4764882"/>
            <a:ext cx="114935" cy="4889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>
            <p:custDataLst>
              <p:tags r:id="rId37"/>
            </p:custDataLst>
          </p:nvPr>
        </p:nvSpPr>
        <p:spPr>
          <a:xfrm>
            <a:off x="1196975" y="4825207"/>
            <a:ext cx="1658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120Ω</a:t>
            </a:r>
            <a:r>
              <a:rPr lang="zh-CN" altLang="en-US"/>
              <a:t>终端</a:t>
            </a:r>
            <a:r>
              <a:rPr lang="zh-CN" altLang="en-US"/>
              <a:t>电阻</a:t>
            </a:r>
            <a:endParaRPr lang="zh-CN" altLang="en-US"/>
          </a:p>
        </p:txBody>
      </p:sp>
    </p:spTree>
    <p:custDataLst>
      <p:tags r:id="rId3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5" grpId="0" bldLvl="0" animBg="1"/>
      <p:bldP spid="31" grpId="0" bldLvl="0" animBg="1"/>
      <p:bldP spid="40" grpId="0" bldLvl="0" animBg="1"/>
      <p:bldP spid="13" grpId="0" bldLvl="0" animBg="1"/>
      <p:bldP spid="10" grpId="0" bldLvl="0" animBg="1"/>
      <p:bldP spid="6" grpId="0" bldLvl="0" animBg="1"/>
      <p:bldP spid="19" grpId="0" bldLvl="0" animBg="1"/>
      <p:bldP spid="7" grpId="0" bldLvl="0" animBg="1"/>
      <p:bldP spid="27" grpId="0" bldLvl="0" animBg="1"/>
      <p:bldP spid="36" grpId="0" bldLvl="0" animBg="1"/>
      <p:bldP spid="18" grpId="0" bldLvl="0" animBg="1"/>
      <p:bldP spid="22" grpId="0" bldLvl="0" animBg="1"/>
      <p:bldP spid="34" grpId="0" bldLvl="0" animBg="1"/>
      <p:bldP spid="35" grpId="0" bldLvl="0" animBg="1"/>
      <p:bldP spid="37" grpId="0"/>
      <p:bldP spid="14" grpId="0" bldLvl="0" animBg="1"/>
      <p:bldP spid="11" grpId="0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八合一</a:t>
            </a:r>
            <a:r>
              <a:rPr lang="zh-CN" altLang="en-US"/>
              <a:t>电控</a:t>
            </a:r>
            <a:endParaRPr lang="zh-CN" altLang="en-US"/>
          </a:p>
        </p:txBody>
      </p:sp>
      <p:pic>
        <p:nvPicPr>
          <p:cNvPr id="4" name="图片 3" descr="6d9d60b93e998090b8d7ba897be24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2410" y="1127760"/>
            <a:ext cx="9187180" cy="51682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整车</a:t>
            </a:r>
            <a:r>
              <a:rPr lang="zh-CN" altLang="en-US"/>
              <a:t>拓扑图</a:t>
            </a:r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525145"/>
            <a:ext cx="12192000" cy="61366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左车身域控制器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72415" y="1064895"/>
            <a:ext cx="117963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 安装位置：左车身域控制器安装在仪表台靠主驾位置靠近左边车身位置。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8110" y="2312670"/>
            <a:ext cx="5600065" cy="2948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18175" y="2312670"/>
            <a:ext cx="5939155" cy="26657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p="http://schemas.openxmlformats.org/presentationml/2006/main">
  <p:tag name="commondata" val="eyJoZGlkIjoiZWVjNzY3MGUwMWVlOTlkN2ViNGJlZGFmZjQ3MmYzYjUifQ==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JhZGNkOTY1Yi1lMjdmLTQwNDUtYWNjZC05MDdjNTliZDlmMjMiCn0K"/>
    </extobj>
    <extobj name="F35B0BEE-F18A-47BB-8FCB-E00DA2F2635D-2">
      <extobjdata type="F35B0BEE-F18A-47BB-8FCB-E00DA2F2635D" data="ewoJIkRlc2lnbklkIiA6ICJhZGNkOTY1Yi1lMjdmLTQwNDUtYWNjZC05MDdjNTliZDlmMjMiCn0K"/>
    </extobj>
    <extobj name="F35B0BEE-F18A-47BB-8FCB-E00DA2F2635D-3">
      <extobjdata type="F35B0BEE-F18A-47BB-8FCB-E00DA2F2635D" data="ewoJIkRlc2lnbklkIiA6ICJhZGNkOTY1Yi1lMjdmLTQwNDUtYWNjZC05MDdjNTliZDlmMjMiCn0K"/>
    </extobj>
    <extobj name="F35B0BEE-F18A-47BB-8FCB-E00DA2F2635D-4">
      <extobjdata type="F35B0BEE-F18A-47BB-8FCB-E00DA2F2635D" data="ewoJIkRlc2lnbklkIiA6ICJhZGNkOTY1Yi1lMjdmLTQwNDUtYWNjZC05MDdjNTliZDlmMjMiCn0K"/>
    </extobj>
  </extobjs>
</s:customData>
</file>

<file path=customXml/itemProps22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WPS 演示</Application>
  <PresentationFormat>宽屏</PresentationFormat>
  <Paragraphs>133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微软雅黑</vt:lpstr>
      <vt:lpstr>Bahnschrift Condensed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左车身域控制器</vt:lpstr>
      <vt:lpstr>右车身域控制器</vt:lpstr>
      <vt:lpstr>后车身域控制器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宋叔叔～～～</cp:lastModifiedBy>
  <cp:revision>157</cp:revision>
  <dcterms:created xsi:type="dcterms:W3CDTF">2019-06-19T02:08:00Z</dcterms:created>
  <dcterms:modified xsi:type="dcterms:W3CDTF">2023-11-30T02:16:13Z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F08FBC73916B495988018295D69B28F3_11</vt:lpwstr>
  </property>
</Properties>
</file>