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1"/>
  </p:handoutMasterIdLst>
  <p:sldIdLst>
    <p:sldId id="868" r:id="rId4"/>
    <p:sldId id="884" r:id="rId6"/>
    <p:sldId id="886" r:id="rId7"/>
    <p:sldId id="898" r:id="rId8"/>
    <p:sldId id="909" r:id="rId9"/>
    <p:sldId id="923" r:id="rId10"/>
    <p:sldId id="924" r:id="rId11"/>
    <p:sldId id="891" r:id="rId12"/>
    <p:sldId id="927" r:id="rId13"/>
    <p:sldId id="928" r:id="rId14"/>
    <p:sldId id="917" r:id="rId15"/>
    <p:sldId id="931" r:id="rId16"/>
    <p:sldId id="932" r:id="rId17"/>
    <p:sldId id="933" r:id="rId18"/>
    <p:sldId id="934" r:id="rId19"/>
    <p:sldId id="879" r:id="rId20"/>
  </p:sldIdLst>
  <p:sldSz cx="12192000" cy="6858000"/>
  <p:notesSz cx="7099300" cy="1023429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7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image" Target="../media/image9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image" Target="../media/image4.jpeg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1.xml"/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3.xml"/><Relationship Id="rId2" Type="http://schemas.openxmlformats.org/officeDocument/2006/relationships/image" Target="../media/image4.jpeg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5.xml"/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tags" Target="../tags/tag6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7.xml"/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0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image" Target="../media/image9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4.jpeg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4.jpeg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新能源汽车雨刷结构原理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12143507953810_2617217_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0" y="836295"/>
            <a:ext cx="6286500" cy="4191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洗涤部件认知及作用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815" y="506730"/>
            <a:ext cx="106572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一：洗涤是作用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</a:t>
            </a:r>
            <a:r>
              <a:rPr lang="zh-CN" altLang="en-US" sz="2400"/>
              <a:t>当风挡玻璃上有尘土，树脂等杂质时，开启洗涤，配合雨刷片的刮动，可以更快的清除风挡玻璃上面的杂质，保证司机视野的清洗。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洗涤控制开关与雨刷开关安装在一起。比如比亚迪秦</a:t>
            </a:r>
            <a:r>
              <a:rPr lang="en-US" altLang="zh-CN" sz="2400">
                <a:sym typeface="+mn-ea"/>
              </a:rPr>
              <a:t>EV</a:t>
            </a:r>
            <a:r>
              <a:rPr lang="zh-CN" altLang="en-US" sz="2400">
                <a:sym typeface="+mn-ea"/>
              </a:rPr>
              <a:t>，雨刷开关向内拨动，洗涤工作。也有一下商务车，</a:t>
            </a:r>
            <a:r>
              <a:rPr lang="en-US" altLang="zh-CN" sz="2400">
                <a:sym typeface="+mn-ea"/>
              </a:rPr>
              <a:t>SUV</a:t>
            </a:r>
            <a:r>
              <a:rPr lang="zh-CN" altLang="en-US" sz="2400">
                <a:sym typeface="+mn-ea"/>
              </a:rPr>
              <a:t>还有后洗涤的功能，洗涤开关末端有洗涤旋钮，</a:t>
            </a:r>
            <a:r>
              <a:rPr lang="zh-CN" altLang="en-US" sz="2400">
                <a:sym typeface="+mn-ea"/>
              </a:rPr>
              <a:t>将洗涤开关的旋钮反向转动，后雨刷及洗涤将会工作</a:t>
            </a:r>
            <a:r>
              <a:rPr lang="zh-CN" altLang="en-US" sz="2400">
                <a:sym typeface="+mn-ea"/>
              </a:rPr>
              <a:t>（比亚迪宋）。</a:t>
            </a:r>
            <a:endParaRPr lang="zh-CN" altLang="en-US" sz="2400"/>
          </a:p>
        </p:txBody>
      </p:sp>
      <p:pic>
        <p:nvPicPr>
          <p:cNvPr id="3" name="图片 2" descr="500_ChwFRF_q7jmAchPEAAF4fKwud306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3140710"/>
            <a:ext cx="5346065" cy="34747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95550" y="5589270"/>
            <a:ext cx="512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                      </a:t>
            </a:r>
            <a:r>
              <a:rPr lang="zh-CN" altLang="en-US">
                <a:solidFill>
                  <a:srgbClr val="FF0000"/>
                </a:solidFill>
              </a:rPr>
              <a:t>比亚迪宋雨刷开关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815" y="554990"/>
            <a:ext cx="103873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二：洗涤部件讲解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：洗涤液壶</a:t>
            </a:r>
            <a:endParaRPr lang="zh-CN" altLang="en-US"/>
          </a:p>
          <a:p>
            <a:r>
              <a:rPr lang="zh-CN" altLang="en-US"/>
              <a:t>安装位置：机舱内部大灯后方（前轮内衬后方）</a:t>
            </a:r>
            <a:endParaRPr lang="zh-CN" altLang="en-US"/>
          </a:p>
          <a:p>
            <a:r>
              <a:rPr lang="zh-CN" altLang="en-US"/>
              <a:t>作用：盛放洗涤液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：洗涤电机</a:t>
            </a:r>
            <a:endParaRPr lang="zh-CN" altLang="en-US"/>
          </a:p>
          <a:p>
            <a:r>
              <a:rPr lang="zh-CN" altLang="en-US"/>
              <a:t>安装位置：洗涤液壶下方</a:t>
            </a:r>
            <a:endParaRPr lang="zh-CN" altLang="en-US"/>
          </a:p>
          <a:p>
            <a:r>
              <a:rPr lang="zh-CN" altLang="en-US"/>
              <a:t>作用：洗涤电机工作，将玻璃水送入到喷水嘴部位进行喷水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：添加玻璃水注意事项</a:t>
            </a:r>
            <a:endParaRPr lang="zh-CN" altLang="en-US"/>
          </a:p>
          <a:p>
            <a:r>
              <a:rPr lang="zh-CN" altLang="en-US"/>
              <a:t>在冬季温度低时，添加冰点低的玻璃水，以免结冰，损坏洗涤电机。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4197de6794f7dcdbebd0719ffc098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980440"/>
            <a:ext cx="7854950" cy="43357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1331f673d47a3aad8e5a80887caf0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1340485"/>
            <a:ext cx="6286500" cy="39528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洗涤部件认知及作用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EV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雨刷开关的操作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新能源雨刷的运动方式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新能源雨刷的运动方式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09112" y="4474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7715" y="445135"/>
            <a:ext cx="102273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一：汽车雨刷的作用</a:t>
            </a:r>
            <a:endParaRPr lang="zh-CN" altLang="en-US" sz="2400"/>
          </a:p>
          <a:p>
            <a:r>
              <a:rPr lang="zh-CN" altLang="en-US" sz="2400"/>
              <a:t>1、扫除风窗玻璃上妨碍视线的雨雪和尘土；</a:t>
            </a:r>
            <a:endParaRPr lang="zh-CN" altLang="en-US" sz="2400"/>
          </a:p>
          <a:p>
            <a:r>
              <a:rPr lang="zh-CN" altLang="en-US" sz="2400"/>
              <a:t>2、清理车辆前后的挡风玻璃，使车主在日常的行驶中拥有良好的视野。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二：汽车雨刷的运动方式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ym typeface="+mn-ea"/>
              </a:rPr>
              <a:t>新能源汽车雨刷的运动方式主要有两种</a:t>
            </a: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同向</a:t>
            </a: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与对向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不管是哪种</a:t>
            </a: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都是通过电机与雨刷连杆配合完成的</a:t>
            </a:r>
            <a:endParaRPr lang="zh-CN" altLang="en-US" sz="2400"/>
          </a:p>
          <a:p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1175ccdd0372ef917fabab8fd53095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12875"/>
            <a:ext cx="5048250" cy="3505200"/>
          </a:xfrm>
          <a:prstGeom prst="rect">
            <a:avLst/>
          </a:prstGeom>
        </p:spPr>
      </p:pic>
      <p:pic>
        <p:nvPicPr>
          <p:cNvPr id="3" name="图片 2" descr="4fedf04bb1ad48624a5b3be0f3ea1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12875"/>
            <a:ext cx="5135245" cy="35045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4225" y="5022850"/>
            <a:ext cx="10784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</a:t>
            </a:r>
            <a:r>
              <a:rPr lang="zh-CN" altLang="en-US"/>
              <a:t>同向</a:t>
            </a:r>
            <a:r>
              <a:rPr lang="en-US" altLang="zh-CN"/>
              <a:t>                                                                                       </a:t>
            </a:r>
            <a:r>
              <a:rPr lang="zh-CN" altLang="en-US"/>
              <a:t>对向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3870" y="389890"/>
            <a:ext cx="1058100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三：雨刷电机的作用</a:t>
            </a:r>
            <a:endParaRPr lang="zh-CN" altLang="en-US" sz="2400"/>
          </a:p>
          <a:p>
            <a:r>
              <a:rPr lang="zh-CN" altLang="en-US" sz="2400"/>
              <a:t>雨刷电机转动产生一个旋转力，然后通过雨刷连杆就可以将旋转力转化称为左右摆动的力，通过雨刷轴带动雨刷臂动作，最终控制雨刷片刮动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四：常见问题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1</a:t>
            </a:r>
            <a:r>
              <a:rPr lang="zh-CN" altLang="en-US" sz="2400"/>
              <a:t>：雨刷片刮动角度不对</a:t>
            </a:r>
            <a:endParaRPr lang="zh-CN" altLang="en-US" sz="2400"/>
          </a:p>
          <a:p>
            <a:r>
              <a:rPr lang="zh-CN" altLang="en-US" sz="2400"/>
              <a:t>原因：雨刷电机与雨刷连杆短接杆连接点错位，需要调整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：雨刷电机转动</a:t>
            </a:r>
            <a:r>
              <a:rPr lang="en-US" altLang="zh-CN" sz="2400"/>
              <a:t> </a:t>
            </a:r>
            <a:r>
              <a:rPr lang="zh-CN" altLang="en-US" sz="2400"/>
              <a:t>雨刷片不动</a:t>
            </a:r>
            <a:endParaRPr lang="zh-CN" altLang="en-US" sz="2400"/>
          </a:p>
          <a:p>
            <a:r>
              <a:rPr lang="zh-CN" altLang="en-US" sz="2400"/>
              <a:t>原因：雨刷连杆短接杆或者长接杆连接点脱落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-9939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d4c480243df263cb1523f603f904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" y="1484630"/>
            <a:ext cx="10058400" cy="2952750"/>
          </a:xfrm>
          <a:prstGeom prst="rect">
            <a:avLst/>
          </a:prstGeom>
        </p:spPr>
      </p:pic>
      <p:sp>
        <p:nvSpPr>
          <p:cNvPr id="3" name="上箭头 2"/>
          <p:cNvSpPr/>
          <p:nvPr/>
        </p:nvSpPr>
        <p:spPr>
          <a:xfrm>
            <a:off x="2135505" y="2564765"/>
            <a:ext cx="411480" cy="94361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" name="上箭头 5"/>
          <p:cNvSpPr/>
          <p:nvPr>
            <p:custDataLst>
              <p:tags r:id="rId4"/>
            </p:custDataLst>
          </p:nvPr>
        </p:nvSpPr>
        <p:spPr>
          <a:xfrm>
            <a:off x="8112125" y="3068955"/>
            <a:ext cx="411480" cy="94361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10" y="4767580"/>
            <a:ext cx="7980045" cy="6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EV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雨刷开关的操作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3870" y="457835"/>
            <a:ext cx="1079690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雨刷开关的操作及作用：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在所有的车上，雨刷开关的操作方式几乎都是一样的，主要有</a:t>
            </a: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个档位，向下拨动是点动档，主要是在挡风玻璃上有轻微异物的时候，通过它控制雨刷片刮动一次，清除异物。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往上推动一次，是间歇档，在外界雨量很小的时候使用，既可以有效的清除挡风玻璃上面的积水，还可以充分的保证司机视野的清晰，并且在这里还有调节间歇时间调节旋钮。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再向上推动一次，雨刷低速转动，在雨量较小的时候使用。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将雨刷开关推动到最顶端，雨刷高速刮动，在雨量大的时候使用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雨刷开关的使用，都是司机根据外界雨量的大小进行控制的。</a:t>
            </a:r>
            <a:endParaRPr lang="zh-CN" altLang="en-US" sz="2400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TIMING" val="|1.2|0.9|0.8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IMING" val="|1.2|0.9|0.8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TIMING" val="|1.2|0.9|0.8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TIMING" val="|1.2|0.9|0.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TIMING" val="|1.2|0.9|0.8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TIMING" val="|1.2|0.9|0.8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IMING" val="|1.2|0.9|0.8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YjE5OTU0OTA0NzM2ODU2ZDc2ZGZmMTg4NTc4NGM0MzkifQ==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1162</Words>
  <Application>WPS 演示</Application>
  <PresentationFormat>宽屏</PresentationFormat>
  <Paragraphs>90</Paragraphs>
  <Slides>16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郑小龙</cp:lastModifiedBy>
  <cp:revision>136</cp:revision>
  <dcterms:created xsi:type="dcterms:W3CDTF">2017-10-15T03:08:00Z</dcterms:created>
  <dcterms:modified xsi:type="dcterms:W3CDTF">2024-01-29T13:58:09Z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2052-12.1.0.16120</vt:lpwstr>
  </property>
</Properties>
</file>