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2" r:id="rId3"/>
  </p:sldMasterIdLst>
  <p:notesMasterIdLst>
    <p:notesMasterId r:id="rId5"/>
  </p:notesMasterIdLst>
  <p:handoutMasterIdLst>
    <p:handoutMasterId r:id="rId18"/>
  </p:handoutMasterIdLst>
  <p:sldIdLst>
    <p:sldId id="868" r:id="rId4"/>
    <p:sldId id="884" r:id="rId6"/>
    <p:sldId id="886" r:id="rId7"/>
    <p:sldId id="898" r:id="rId8"/>
    <p:sldId id="923" r:id="rId9"/>
    <p:sldId id="891" r:id="rId10"/>
    <p:sldId id="928" r:id="rId11"/>
    <p:sldId id="944" r:id="rId12"/>
    <p:sldId id="945" r:id="rId13"/>
    <p:sldId id="917" r:id="rId14"/>
    <p:sldId id="935" r:id="rId15"/>
    <p:sldId id="936" r:id="rId16"/>
    <p:sldId id="879" r:id="rId17"/>
  </p:sldIdLst>
  <p:sldSz cx="12192000" cy="6858000"/>
  <p:notesSz cx="7099300" cy="10234295"/>
  <p:custDataLst>
    <p:tags r:id="rId22"/>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9" userDrawn="1">
          <p15:clr>
            <a:srgbClr val="A4A3A4"/>
          </p15:clr>
        </p15:guide>
        <p15:guide id="2" pos="388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667"/>
    <a:srgbClr val="0665C6"/>
    <a:srgbClr val="022E77"/>
    <a:srgbClr val="030716"/>
    <a:srgbClr val="122F7C"/>
    <a:srgbClr val="93948D"/>
    <a:srgbClr val="000A13"/>
    <a:srgbClr val="FF0000"/>
    <a:srgbClr val="B01302"/>
    <a:srgbClr val="4E91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74487" autoAdjust="0"/>
  </p:normalViewPr>
  <p:slideViewPr>
    <p:cSldViewPr showGuides="1">
      <p:cViewPr varScale="1">
        <p:scale>
          <a:sx n="109" d="100"/>
          <a:sy n="109" d="100"/>
        </p:scale>
        <p:origin x="684" y="84"/>
      </p:cViewPr>
      <p:guideLst>
        <p:guide orient="horz" pos="2159"/>
        <p:guide pos="388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932" y="-84"/>
      </p:cViewPr>
      <p:guideLst>
        <p:guide orient="horz" pos="3222"/>
        <p:guide pos="22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2" Type="http://schemas.openxmlformats.org/officeDocument/2006/relationships/tags" Target="tags/tag70.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30" name="Line 6"/>
          <p:cNvSpPr>
            <a:spLocks noChangeShapeType="1"/>
          </p:cNvSpPr>
          <p:nvPr/>
        </p:nvSpPr>
        <p:spPr bwMode="auto">
          <a:xfrm>
            <a:off x="309563" y="652463"/>
            <a:ext cx="6335712"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3431" name="Line 7"/>
          <p:cNvSpPr>
            <a:spLocks noChangeShapeType="1"/>
          </p:cNvSpPr>
          <p:nvPr/>
        </p:nvSpPr>
        <p:spPr bwMode="auto">
          <a:xfrm>
            <a:off x="381000" y="9437688"/>
            <a:ext cx="6335713" cy="0"/>
          </a:xfrm>
          <a:prstGeom prst="line">
            <a:avLst/>
          </a:prstGeom>
          <a:noFill/>
          <a:ln w="38100">
            <a:solidFill>
              <a:srgbClr val="3366FF"/>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149" name="Rectangle 5"/>
          <p:cNvSpPr>
            <a:spLocks noChangeArrowheads="1"/>
          </p:cNvSpPr>
          <p:nvPr/>
        </p:nvSpPr>
        <p:spPr bwMode="auto">
          <a:xfrm>
            <a:off x="1749425" y="0"/>
            <a:ext cx="3549650" cy="623888"/>
          </a:xfrm>
          <a:prstGeom prst="rect">
            <a:avLst/>
          </a:prstGeom>
          <a:noFill/>
          <a:ln w="38100">
            <a:noFill/>
            <a:miter lim="800000"/>
          </a:ln>
          <a:effectLst>
            <a:prstShdw prst="shdw17" dist="17961" dir="2700000">
              <a:srgbClr val="99CCFF">
                <a:gamma/>
                <a:shade val="60000"/>
                <a:invGamma/>
              </a:srgbClr>
            </a:prstShdw>
          </a:effectLst>
        </p:spPr>
        <p:txBody>
          <a:bodyPr>
            <a:spAutoFit/>
          </a:bodyPr>
          <a:lstStyle/>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注册信息安全专业人员（</a:t>
            </a:r>
            <a:r>
              <a:rPr lang="en-US" altLang="zh-CN" sz="1400">
                <a:latin typeface="微软雅黑" panose="020B0503020204020204" pitchFamily="34" charset="-122"/>
                <a:ea typeface="隶书" pitchFamily="49" charset="-122"/>
                <a:cs typeface="微软雅黑" panose="020B0503020204020204" pitchFamily="34" charset="-122"/>
              </a:rPr>
              <a:t>CISP</a:t>
            </a:r>
            <a:r>
              <a:rPr lang="zh-CN" altLang="en-US" sz="1400">
                <a:latin typeface="微软雅黑" panose="020B0503020204020204" pitchFamily="34" charset="-122"/>
                <a:ea typeface="隶书" pitchFamily="49" charset="-122"/>
                <a:cs typeface="微软雅黑" panose="020B0503020204020204" pitchFamily="34" charset="-122"/>
              </a:rPr>
              <a:t>）培训讲义</a:t>
            </a:r>
            <a:endParaRPr lang="zh-CN" altLang="en-US" sz="1400">
              <a:latin typeface="微软雅黑" panose="020B0503020204020204" pitchFamily="34" charset="-122"/>
              <a:ea typeface="隶书" pitchFamily="49" charset="-122"/>
              <a:cs typeface="微软雅黑" panose="020B0503020204020204" pitchFamily="34" charset="-122"/>
            </a:endParaRPr>
          </a:p>
          <a:p>
            <a:pPr algn="ctr">
              <a:spcBef>
                <a:spcPct val="50000"/>
              </a:spcBef>
            </a:pPr>
            <a:r>
              <a:rPr lang="zh-CN" altLang="en-US" sz="1400">
                <a:latin typeface="微软雅黑" panose="020B0503020204020204" pitchFamily="34" charset="-122"/>
                <a:ea typeface="隶书" pitchFamily="49" charset="-122"/>
                <a:cs typeface="微软雅黑" panose="020B0503020204020204" pitchFamily="34" charset="-122"/>
              </a:rPr>
              <a:t>课程：信息安全保障综述</a:t>
            </a:r>
            <a:endParaRPr lang="en-US" altLang="zh-CN" sz="1400">
              <a:latin typeface="微软雅黑" panose="020B0503020204020204" pitchFamily="34" charset="-122"/>
              <a:ea typeface="隶书" pitchFamily="49"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76575" cy="511175"/>
          </a:xfrm>
          <a:prstGeom prst="rect">
            <a:avLst/>
          </a:prstGeom>
          <a:noFill/>
          <a:ln w="9525">
            <a:noFill/>
            <a:miter lim="800000"/>
          </a:ln>
          <a:effectLst/>
        </p:spPr>
        <p:txBody>
          <a:bodyPr vert="horz" wrap="square" lIns="99048" tIns="49524" rIns="99048" bIns="49524" numCol="1" anchor="t"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zh-CN" altLang="en-US" dirty="0"/>
          </a:p>
        </p:txBody>
      </p:sp>
      <p:sp>
        <p:nvSpPr>
          <p:cNvPr id="105475" name="Rectangle 3"/>
          <p:cNvSpPr>
            <a:spLocks noGrp="1" noChangeArrowheads="1"/>
          </p:cNvSpPr>
          <p:nvPr>
            <p:ph type="dt" idx="1"/>
          </p:nvPr>
        </p:nvSpPr>
        <p:spPr bwMode="auto">
          <a:xfrm>
            <a:off x="4021138" y="0"/>
            <a:ext cx="3076575" cy="511175"/>
          </a:xfrm>
          <a:prstGeom prst="rect">
            <a:avLst/>
          </a:prstGeom>
          <a:noFill/>
          <a:ln w="9525">
            <a:noFill/>
            <a:miter lim="800000"/>
          </a:ln>
          <a:effectLst/>
        </p:spPr>
        <p:txBody>
          <a:bodyPr vert="horz" wrap="square" lIns="99048" tIns="49524" rIns="99048" bIns="49524" numCol="1" anchor="t"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88068" name="Rectangle 4"/>
          <p:cNvSpPr>
            <a:spLocks noGrp="1" noRot="1" noChangeAspect="1" noChangeArrowheads="1" noTextEdit="1"/>
          </p:cNvSpPr>
          <p:nvPr>
            <p:ph type="sldImg" idx="2"/>
          </p:nvPr>
        </p:nvSpPr>
        <p:spPr bwMode="auto">
          <a:xfrm>
            <a:off x="139700" y="768350"/>
            <a:ext cx="6819900" cy="3836988"/>
          </a:xfrm>
          <a:prstGeom prst="rect">
            <a:avLst/>
          </a:prstGeom>
          <a:noFill/>
          <a:ln w="9525">
            <a:solidFill>
              <a:srgbClr val="000000"/>
            </a:solidFill>
            <a:miter lim="800000"/>
          </a:ln>
        </p:spPr>
      </p:sp>
      <p:sp>
        <p:nvSpPr>
          <p:cNvPr id="105477" name="Rectangle 5"/>
          <p:cNvSpPr>
            <a:spLocks noGrp="1" noChangeArrowheads="1"/>
          </p:cNvSpPr>
          <p:nvPr>
            <p:ph type="body" sz="quarter" idx="3"/>
          </p:nvPr>
        </p:nvSpPr>
        <p:spPr bwMode="auto">
          <a:xfrm>
            <a:off x="709613" y="4860925"/>
            <a:ext cx="5680075" cy="2814638"/>
          </a:xfrm>
          <a:prstGeom prst="rect">
            <a:avLst/>
          </a:prstGeom>
          <a:noFill/>
          <a:ln w="9525">
            <a:noFill/>
            <a:miter lim="800000"/>
          </a:ln>
          <a:effectLst/>
        </p:spPr>
        <p:txBody>
          <a:bodyPr vert="horz" wrap="square" lIns="99048" tIns="49524" rIns="99048" bIns="49524"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105478" name="Rectangle 6"/>
          <p:cNvSpPr>
            <a:spLocks noGrp="1" noChangeArrowheads="1"/>
          </p:cNvSpPr>
          <p:nvPr>
            <p:ph type="ftr" sz="quarter" idx="4"/>
          </p:nvPr>
        </p:nvSpPr>
        <p:spPr bwMode="auto">
          <a:xfrm>
            <a:off x="0" y="9721850"/>
            <a:ext cx="3076575" cy="511175"/>
          </a:xfrm>
          <a:prstGeom prst="rect">
            <a:avLst/>
          </a:prstGeom>
          <a:noFill/>
          <a:ln w="9525">
            <a:noFill/>
            <a:miter lim="800000"/>
          </a:ln>
          <a:effectLst/>
        </p:spPr>
        <p:txBody>
          <a:bodyPr vert="horz" wrap="square" lIns="99048" tIns="49524" rIns="99048" bIns="49524" numCol="1" anchor="b" anchorCtr="0" compatLnSpc="1"/>
          <a:lstStyle>
            <a:lvl1pP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endParaRPr lang="en-US" altLang="zh-CN" dirty="0"/>
          </a:p>
        </p:txBody>
      </p:sp>
      <p:sp>
        <p:nvSpPr>
          <p:cNvPr id="105479" name="Rectangle 7"/>
          <p:cNvSpPr>
            <a:spLocks noGrp="1" noChangeArrowheads="1"/>
          </p:cNvSpPr>
          <p:nvPr>
            <p:ph type="sldNum" sz="quarter" idx="5"/>
          </p:nvPr>
        </p:nvSpPr>
        <p:spPr bwMode="auto">
          <a:xfrm>
            <a:off x="4021138" y="9721850"/>
            <a:ext cx="3076575" cy="511175"/>
          </a:xfrm>
          <a:prstGeom prst="rect">
            <a:avLst/>
          </a:prstGeom>
          <a:noFill/>
          <a:ln w="9525">
            <a:noFill/>
            <a:miter lim="800000"/>
          </a:ln>
          <a:effectLst/>
        </p:spPr>
        <p:txBody>
          <a:bodyPr vert="horz" wrap="square" lIns="99048" tIns="49524" rIns="99048" bIns="49524" numCol="1" anchor="b" anchorCtr="0" compatLnSpc="1"/>
          <a:lstStyle>
            <a:lvl1pPr algn="r" defTabSz="990600">
              <a:defRPr sz="1300">
                <a:latin typeface="微软雅黑" panose="020B0503020204020204" pitchFamily="34" charset="-122"/>
                <a:ea typeface="微软雅黑" panose="020B0503020204020204" pitchFamily="34" charset="-122"/>
                <a:cs typeface="微软雅黑" panose="020B0503020204020204" pitchFamily="34" charset="-122"/>
              </a:defRPr>
            </a:lvl1pPr>
          </a:lstStyle>
          <a:p>
            <a:pPr>
              <a:defRPr/>
            </a:pPr>
            <a:fld id="{6683AA13-C9C2-4A7A-9300-31AA7C5CDA58}" type="slidenum">
              <a:rPr lang="zh-CN" altLang="en-US" smtClean="0"/>
            </a:fld>
            <a:endParaRPr lang="en-US" altLang="zh-CN" dirty="0"/>
          </a:p>
        </p:txBody>
      </p:sp>
      <p:grpSp>
        <p:nvGrpSpPr>
          <p:cNvPr id="88072" name="Group 8"/>
          <p:cNvGrpSpPr/>
          <p:nvPr/>
        </p:nvGrpSpPr>
        <p:grpSpPr bwMode="auto">
          <a:xfrm>
            <a:off x="315913" y="587375"/>
            <a:ext cx="6534150" cy="61913"/>
            <a:chOff x="133" y="96"/>
            <a:chExt cx="4101" cy="33"/>
          </a:xfrm>
        </p:grpSpPr>
        <p:sp>
          <p:nvSpPr>
            <p:cNvPr id="105481" name="Rectangle 9"/>
            <p:cNvSpPr>
              <a:spLocks noChangeArrowheads="1"/>
            </p:cNvSpPr>
            <p:nvPr/>
          </p:nvSpPr>
          <p:spPr bwMode="auto">
            <a:xfrm>
              <a:off x="133" y="107"/>
              <a:ext cx="4101" cy="22"/>
            </a:xfrm>
            <a:prstGeom prst="rect">
              <a:avLst/>
            </a:prstGeom>
            <a:solidFill>
              <a:srgbClr val="000000"/>
            </a:solidFill>
            <a:ln w="9525">
              <a:noFill/>
              <a:miter lim="800000"/>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2" name="Line 10"/>
            <p:cNvSpPr>
              <a:spLocks noChangeShapeType="1"/>
            </p:cNvSpPr>
            <p:nvPr/>
          </p:nvSpPr>
          <p:spPr bwMode="auto">
            <a:xfrm>
              <a:off x="133" y="96"/>
              <a:ext cx="4101" cy="1"/>
            </a:xfrm>
            <a:prstGeom prst="line">
              <a:avLst/>
            </a:prstGeom>
            <a:noFill/>
            <a:ln w="11113">
              <a:solidFill>
                <a:srgbClr val="000000"/>
              </a:solidFill>
              <a:round/>
            </a:ln>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5483" name="Text Box 11"/>
          <p:cNvSpPr txBox="1">
            <a:spLocks noChangeArrowheads="1"/>
          </p:cNvSpPr>
          <p:nvPr/>
        </p:nvSpPr>
        <p:spPr bwMode="auto">
          <a:xfrm>
            <a:off x="2647950" y="209550"/>
            <a:ext cx="2139950" cy="387350"/>
          </a:xfrm>
          <a:prstGeom prst="rect">
            <a:avLst/>
          </a:prstGeom>
          <a:noFill/>
          <a:ln w="9525">
            <a:noFill/>
            <a:miter lim="800000"/>
          </a:ln>
          <a:effectLst/>
        </p:spPr>
        <p:txBody>
          <a:bodyPr wrap="none" lIns="99029" tIns="49514" rIns="99029" bIns="49514">
            <a:spAutoFit/>
          </a:bodyPr>
          <a:lstStyle/>
          <a:p>
            <a:pPr defTabSz="989330">
              <a:defRPr/>
            </a:pPr>
            <a:r>
              <a:rPr lang="zh-CN" altLang="en-US" sz="1900" b="1">
                <a:latin typeface="微软雅黑" panose="020B0503020204020204" pitchFamily="34" charset="-122"/>
                <a:ea typeface="隶书" pitchFamily="49" charset="-122"/>
                <a:cs typeface="微软雅黑" panose="020B0503020204020204" pitchFamily="34" charset="-122"/>
              </a:rPr>
              <a:t>信息安全保障培训</a:t>
            </a:r>
            <a:endParaRPr lang="zh-CN" altLang="en-US" sz="1900" b="1">
              <a:latin typeface="微软雅黑" panose="020B0503020204020204" pitchFamily="34" charset="-122"/>
              <a:ea typeface="隶书" pitchFamily="49" charset="-122"/>
              <a:cs typeface="微软雅黑" panose="020B0503020204020204" pitchFamily="34" charset="-122"/>
            </a:endParaRPr>
          </a:p>
        </p:txBody>
      </p:sp>
      <p:sp>
        <p:nvSpPr>
          <p:cNvPr id="105484" name="Line 12"/>
          <p:cNvSpPr>
            <a:spLocks noChangeShapeType="1"/>
          </p:cNvSpPr>
          <p:nvPr/>
        </p:nvSpPr>
        <p:spPr bwMode="auto">
          <a:xfrm>
            <a:off x="568325" y="4776788"/>
            <a:ext cx="6142038"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5" name="Line 13"/>
          <p:cNvSpPr>
            <a:spLocks noChangeShapeType="1"/>
          </p:cNvSpPr>
          <p:nvPr/>
        </p:nvSpPr>
        <p:spPr bwMode="auto">
          <a:xfrm>
            <a:off x="465138" y="9550400"/>
            <a:ext cx="6140450"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6" name="Text Box 14"/>
          <p:cNvSpPr txBox="1">
            <a:spLocks noChangeArrowheads="1"/>
          </p:cNvSpPr>
          <p:nvPr/>
        </p:nvSpPr>
        <p:spPr bwMode="auto">
          <a:xfrm>
            <a:off x="811213" y="7697788"/>
            <a:ext cx="1161794" cy="330827"/>
          </a:xfrm>
          <a:prstGeom prst="rect">
            <a:avLst/>
          </a:prstGeom>
          <a:noFill/>
          <a:ln w="9525">
            <a:noFill/>
            <a:miter lim="800000"/>
          </a:ln>
          <a:effectLst/>
        </p:spPr>
        <p:txBody>
          <a:bodyPr wrap="none" lIns="99029" tIns="49514" rIns="99029" bIns="49514">
            <a:spAutoFit/>
          </a:bodyPr>
          <a:lstStyle/>
          <a:p>
            <a:pPr defTabSz="989330">
              <a:defRPr/>
            </a:pPr>
            <a:r>
              <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rPr>
              <a:t>培训笔记：</a:t>
            </a:r>
            <a:endParaRPr lang="zh-CN" altLang="en-US" sz="1500" b="1" u="sng"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7" name="Line 15"/>
          <p:cNvSpPr>
            <a:spLocks noChangeShapeType="1"/>
          </p:cNvSpPr>
          <p:nvPr/>
        </p:nvSpPr>
        <p:spPr bwMode="auto">
          <a:xfrm>
            <a:off x="811213" y="81930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8" name="Line 16"/>
          <p:cNvSpPr>
            <a:spLocks noChangeShapeType="1"/>
          </p:cNvSpPr>
          <p:nvPr/>
        </p:nvSpPr>
        <p:spPr bwMode="auto">
          <a:xfrm>
            <a:off x="811213" y="8535988"/>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89" name="Line 17"/>
          <p:cNvSpPr>
            <a:spLocks noChangeShapeType="1"/>
          </p:cNvSpPr>
          <p:nvPr/>
        </p:nvSpPr>
        <p:spPr bwMode="auto">
          <a:xfrm>
            <a:off x="811213" y="8880475"/>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5490" name="Line 18"/>
          <p:cNvSpPr>
            <a:spLocks noChangeShapeType="1"/>
          </p:cNvSpPr>
          <p:nvPr/>
        </p:nvSpPr>
        <p:spPr bwMode="auto">
          <a:xfrm>
            <a:off x="811213" y="9226550"/>
            <a:ext cx="5421312" cy="0"/>
          </a:xfrm>
          <a:prstGeom prst="line">
            <a:avLst/>
          </a:prstGeom>
          <a:noFill/>
          <a:ln w="9525">
            <a:solidFill>
              <a:schemeClr val="tx1"/>
            </a:solidFill>
            <a:round/>
          </a:ln>
          <a:effectLst/>
        </p:spPr>
        <p:txBody>
          <a:bodyPr/>
          <a:lstStyle/>
          <a:p>
            <a:pPr>
              <a:defRPr/>
            </a:pP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rtl="0" eaLnBrk="0" fontAlgn="base" hangingPunct="0">
      <a:spcBef>
        <a:spcPct val="30000"/>
      </a:spcBef>
      <a:spcAft>
        <a:spcPct val="0"/>
      </a:spcAft>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1682" name="Rectangle 6"/>
          <p:cNvSpPr txBox="1">
            <a:spLocks noGrp="1" noChangeArrowheads="1"/>
          </p:cNvSpPr>
          <p:nvPr/>
        </p:nvSpPr>
        <p:spPr bwMode="auto">
          <a:xfrm>
            <a:off x="4017963" y="9721850"/>
            <a:ext cx="3079750" cy="511175"/>
          </a:xfrm>
          <a:prstGeom prst="rect">
            <a:avLst/>
          </a:prstGeom>
          <a:noFill/>
          <a:ln w="9525">
            <a:noFill/>
            <a:round/>
          </a:ln>
        </p:spPr>
        <p:txBody>
          <a:bodyPr lIns="0" tIns="0" rIns="0" bIns="0" anchor="b" anchorCtr="1"/>
          <a:lstStyle/>
          <a:p>
            <a:pPr algn="r" defTabSz="427355" hangingPunct="0">
              <a:lnSpc>
                <a:spcPct val="99000"/>
              </a:lnSpc>
              <a:buClr>
                <a:srgbClr val="000000"/>
              </a:buClr>
              <a:buSzPct val="45000"/>
              <a:buFont typeface="Wingdings" panose="05000000000000000000" pitchFamily="2" charset="2"/>
              <a:buNone/>
              <a:tabLst>
                <a:tab pos="512445" algn="l"/>
                <a:tab pos="4784725" algn="ctr"/>
                <a:tab pos="9229725" algn="r"/>
              </a:tabLst>
            </a:pPr>
            <a:fld id="{AE0538EB-C078-475F-84EB-EB15FD05F4FF}" type="slidenum">
              <a:rPr lang="zh-CN" altLang="en-GB" sz="1300">
                <a:solidFill>
                  <a:srgbClr val="FFFFFF"/>
                </a:solidFill>
                <a:latin typeface="Bitstream Vera Sans" pitchFamily="32" charset="0"/>
                <a:ea typeface="微软雅黑" panose="020B0503020204020204" pitchFamily="34" charset="-122"/>
                <a:cs typeface="Lucida Sans Unicode" panose="020B0602030504020204" pitchFamily="34" charset="0"/>
              </a:rPr>
            </a:fld>
            <a:endParaRPr lang="en-GB" altLang="zh-CN" sz="1300" dirty="0">
              <a:solidFill>
                <a:srgbClr val="FFFFFF"/>
              </a:solidFill>
              <a:latin typeface="Bitstream Vera Sans" pitchFamily="32" charset="0"/>
              <a:ea typeface="微软雅黑" panose="020B0503020204020204" pitchFamily="34" charset="-122"/>
              <a:cs typeface="Lucida Sans Unicode" panose="020B0602030504020204" pitchFamily="34" charset="0"/>
            </a:endParaRPr>
          </a:p>
        </p:txBody>
      </p:sp>
      <p:sp>
        <p:nvSpPr>
          <p:cNvPr id="711683" name="Rectangle 1"/>
          <p:cNvSpPr>
            <a:spLocks noGrp="1" noRot="1" noChangeAspect="1" noChangeArrowheads="1" noTextEdit="1"/>
          </p:cNvSpPr>
          <p:nvPr>
            <p:ph type="sldImg"/>
          </p:nvPr>
        </p:nvSpPr>
        <p:spPr>
          <a:xfrm>
            <a:off x="139700" y="777875"/>
            <a:ext cx="6819900" cy="3836988"/>
          </a:xfrm>
          <a:solidFill>
            <a:srgbClr val="FFFFFF"/>
          </a:solidFill>
        </p:spPr>
      </p:sp>
      <p:sp>
        <p:nvSpPr>
          <p:cNvPr id="711684" name="Rectangle 2"/>
          <p:cNvSpPr>
            <a:spLocks noGrp="1" noChangeArrowheads="1"/>
          </p:cNvSpPr>
          <p:nvPr>
            <p:ph type="body" idx="1"/>
          </p:nvPr>
        </p:nvSpPr>
        <p:spPr>
          <a:xfrm>
            <a:off x="709613" y="4860925"/>
            <a:ext cx="5680075" cy="4606925"/>
          </a:xfrm>
          <a:noFill/>
        </p:spPr>
        <p:txBody>
          <a:bodyPr wrap="none" lIns="86841" tIns="43420" rIns="86841" bIns="43420" anchor="ct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6683AA13-C9C2-4A7A-9300-31AA7C5CDA58}" type="slidenum">
              <a:rPr lang="zh-CN" altLang="en-US"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2" name="矩形 1"/>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4" name="页脚占位符 3"/>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灯片编号占位符 4"/>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DA2CB8D-AD25-4139-A165-768739BFA224}"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D4DACCBB-5B68-46B0-8149-19ECCC141231}"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a:prstGeom prst="rect">
            <a:avLst/>
          </a:prstGeom>
        </p:spPr>
        <p:txBody>
          <a:bodyPr/>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a:p>
        </p:txBody>
      </p:sp>
      <p:sp>
        <p:nvSpPr>
          <p:cNvPr id="4" name="文本占位符 3"/>
          <p:cNvSpPr>
            <a:spLocks noGrp="1"/>
          </p:cNvSpPr>
          <p:nvPr>
            <p:ph type="body" sz="half" idx="2" hasCustomPrompt="1"/>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45CC2D1E-934A-4618-A5BD-DC22114901DA}"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76917" y="2017713"/>
            <a:ext cx="10363200" cy="41148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2295CBA-F022-4924-9E69-5251991C90C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338733" y="214313"/>
            <a:ext cx="2601384" cy="59182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1534584" y="214313"/>
            <a:ext cx="7600949" cy="5918200"/>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7D4780B-3E9F-4F4E-A2F7-3278FDE37358}"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 name="图片 7"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lvl1pPr>
              <a:defRPr>
                <a:latin typeface="微软雅黑" panose="020B0503020204020204" pitchFamily="34" charset="-122"/>
                <a:cs typeface="微软雅黑" panose="020B0503020204020204" pitchFamily="34" charset="-122"/>
              </a:defRPr>
            </a:lvl1p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lvl1pPr>
              <a:defRPr>
                <a:latin typeface="微软雅黑" panose="020B0503020204020204" pitchFamily="34" charset="-122"/>
                <a:cs typeface="微软雅黑" panose="020B0503020204020204" pitchFamily="34" charset="-122"/>
              </a:defRPr>
            </a:lvl1p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lvl1pPr>
              <a:defRPr>
                <a:latin typeface="微软雅黑" panose="020B0503020204020204" pitchFamily="34" charset="-122"/>
                <a:cs typeface="微软雅黑" panose="020B0503020204020204" pitchFamily="34" charset="-122"/>
              </a:defRPr>
            </a:lvl1pPr>
          </a:lstStyle>
          <a:p>
            <a:r>
              <a:rPr lang="zh-CN" altLang="en-US" smtClean="0"/>
              <a:t>（#）/总页数</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grpSp>
        <p:nvGrpSpPr>
          <p:cNvPr id="4" name="组合 3"/>
          <p:cNvGrpSpPr/>
          <p:nvPr userDrawn="1"/>
        </p:nvGrpSpPr>
        <p:grpSpPr>
          <a:xfrm>
            <a:off x="10310495" y="6419850"/>
            <a:ext cx="2044700" cy="371475"/>
            <a:chOff x="16237" y="10110"/>
            <a:chExt cx="3220" cy="585"/>
          </a:xfrm>
        </p:grpSpPr>
        <p:sp>
          <p:nvSpPr>
            <p:cNvPr id="2" name="矩形 1"/>
            <p:cNvSpPr/>
            <p:nvPr userDrawn="1">
              <p:custDataLst>
                <p:tags r:id="rId2"/>
              </p:custDataLst>
            </p:nvPr>
          </p:nvSpPr>
          <p:spPr>
            <a:xfrm>
              <a:off x="16237" y="10142"/>
              <a:ext cx="3220" cy="522"/>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北方国际教育集团</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C:\Users\HH\Desktop\logo-常用3.pnglogo-常用3"/>
            <p:cNvPicPr>
              <a:picLocks noChangeAspect="1"/>
            </p:cNvPicPr>
            <p:nvPr userDrawn="1">
              <p:custDataLst>
                <p:tags r:id="rId3"/>
              </p:custDataLst>
            </p:nvPr>
          </p:nvPicPr>
          <p:blipFill>
            <a:blip r:embed="rId4"/>
            <a:srcRect/>
            <a:stretch>
              <a:fillRect/>
            </a:stretch>
          </p:blipFill>
          <p:spPr>
            <a:xfrm>
              <a:off x="16313" y="10110"/>
              <a:ext cx="532" cy="585"/>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3"/>
            </p:custDataLst>
          </p:nvPr>
        </p:nvPicPr>
        <p:blipFill>
          <a:blip r:embed="rId4"/>
          <a:srcRect/>
          <a:stretch>
            <a:fillRect/>
          </a:stretch>
        </p:blipFill>
        <p:spPr>
          <a:xfrm>
            <a:off x="8832533" y="6419850"/>
            <a:ext cx="337820" cy="371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pic>
        <p:nvPicPr>
          <p:cNvPr id="22" name="图片 21" descr="C:\Users\HH\Desktop\logo-常用3.pnglogo-常用3"/>
          <p:cNvPicPr>
            <a:picLocks noChangeAspect="1"/>
          </p:cNvPicPr>
          <p:nvPr userDrawn="1">
            <p:custDataLst>
              <p:tags r:id="rId2"/>
            </p:custDataLst>
          </p:nvPr>
        </p:nvPicPr>
        <p:blipFill>
          <a:blip r:embed="rId3"/>
          <a:srcRect/>
          <a:stretch>
            <a:fillRect/>
          </a:stretch>
        </p:blipFill>
        <p:spPr>
          <a:xfrm>
            <a:off x="8832850" y="6419850"/>
            <a:ext cx="337820" cy="371475"/>
          </a:xfrm>
          <a:prstGeom prst="rect">
            <a:avLst/>
          </a:prstGeom>
        </p:spPr>
      </p:pic>
      <p:sp>
        <p:nvSpPr>
          <p:cNvPr id="6" name="矩形 5"/>
          <p:cNvSpPr/>
          <p:nvPr userDrawn="1">
            <p:custDataLst>
              <p:tags r:id="rId4"/>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a:prstGeom prst="rect">
            <a:avLst/>
          </a:prstGeom>
        </p:spPr>
        <p:txBody>
          <a:bodyPr/>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1" y="4589464"/>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endParaRPr lang="zh-CN" altLang="en-US"/>
          </a:p>
        </p:txBody>
      </p:sp>
      <p:sp>
        <p:nvSpPr>
          <p:cNvPr id="4" name="日期占位符 3"/>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5" name="页脚占位符 4"/>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灯片编号占位符 5"/>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2EF0551A-F837-451E-83FD-630DC32CD1FC}"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534585" y="214314"/>
            <a:ext cx="10390716" cy="1462087"/>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15769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860117" y="2017713"/>
            <a:ext cx="5080000" cy="4114800"/>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6" name="页脚占位符 5"/>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7" name="灯片编号占位符 6"/>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9A11D8B4-2FCE-4D4D-A8D2-4015E30B1652}"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40318" y="2505075"/>
            <a:ext cx="5158316"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71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1549400" y="6243638"/>
            <a:ext cx="25400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8" name="页脚占位符 7"/>
          <p:cNvSpPr>
            <a:spLocks noGrp="1"/>
          </p:cNvSpPr>
          <p:nvPr>
            <p:ph type="ftr" sz="quarter" idx="11"/>
          </p:nvPr>
        </p:nvSpPr>
        <p:spPr>
          <a:xfrm>
            <a:off x="4876800" y="6243638"/>
            <a:ext cx="3860800" cy="457200"/>
          </a:xfrm>
          <a:prstGeom prst="rect">
            <a:avLst/>
          </a:prstGeom>
        </p:spPr>
        <p:txBody>
          <a:bodyPr/>
          <a:lstStyle>
            <a:lvl1pPr>
              <a:defRPr>
                <a:ea typeface="微软雅黑" panose="020B0503020204020204" pitchFamily="34" charset="-122"/>
              </a:defRPr>
            </a:lvl1pPr>
          </a:lstStyle>
          <a:p>
            <a:pPr>
              <a:defRPr/>
            </a:pPr>
            <a:endParaRPr lang="en-US" altLang="zh-CN" dirty="0"/>
          </a:p>
        </p:txBody>
      </p:sp>
      <p:sp>
        <p:nvSpPr>
          <p:cNvPr id="9" name="灯片编号占位符 8"/>
          <p:cNvSpPr>
            <a:spLocks noGrp="1"/>
          </p:cNvSpPr>
          <p:nvPr>
            <p:ph type="sldNum" sz="quarter" idx="12"/>
          </p:nvPr>
        </p:nvSpPr>
        <p:spPr>
          <a:xfrm>
            <a:off x="9389533" y="6243638"/>
            <a:ext cx="2540000" cy="457200"/>
          </a:xfrm>
          <a:prstGeom prst="rect">
            <a:avLst/>
          </a:prstGeom>
        </p:spPr>
        <p:txBody>
          <a:bodyPr/>
          <a:lstStyle>
            <a:lvl1pPr>
              <a:defRPr>
                <a:ea typeface="微软雅黑" panose="020B0503020204020204" pitchFamily="34" charset="-122"/>
              </a:defRPr>
            </a:lvl1pPr>
          </a:lstStyle>
          <a:p>
            <a:pPr>
              <a:defRPr/>
            </a:pPr>
            <a:fld id="{84C1946E-6C12-4746-AECE-05545A950BAD}" type="slidenum">
              <a:rPr lang="zh-CN" altLang="en-US" smtClean="0"/>
            </a:fld>
            <a:endParaRPr lang="en-US" altLang="zh-CN" dirty="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1.png"/><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 Type="http://schemas.openxmlformats.org/officeDocument/2006/relationships/slideLayout" Target="../slideLayouts/slideLayout5.xml"/><Relationship Id="rId19" Type="http://schemas.openxmlformats.org/officeDocument/2006/relationships/theme" Target="../theme/theme2.xml"/><Relationship Id="rId18" Type="http://schemas.openxmlformats.org/officeDocument/2006/relationships/image" Target="../media/image1.png"/><Relationship Id="rId17" Type="http://schemas.openxmlformats.org/officeDocument/2006/relationships/tags" Target="../tags/tag14.xml"/><Relationship Id="rId16" Type="http://schemas.openxmlformats.org/officeDocument/2006/relationships/tags" Target="../tags/tag13.xml"/><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cs typeface="微软雅黑" panose="020B0503020204020204" pitchFamily="34" charset="-122"/>
            </a:endParaRPr>
          </a:p>
        </p:txBody>
      </p:sp>
      <p:sp>
        <p:nvSpPr>
          <p:cNvPr id="2" name="矩形 1"/>
          <p:cNvSpPr/>
          <p:nvPr userDrawn="1">
            <p:custDataLst>
              <p:tags r:id="rId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7"/>
            </p:custDataLst>
          </p:nvPr>
        </p:nvPicPr>
        <p:blipFill>
          <a:blip r:embed="rId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15" cstate="print">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8" name="矩形 7"/>
          <p:cNvSpPr/>
          <p:nvPr userDrawn="1"/>
        </p:nvSpPr>
        <p:spPr>
          <a:xfrm>
            <a:off x="0" y="-41737"/>
            <a:ext cx="11493305" cy="6899737"/>
          </a:xfrm>
          <a:prstGeom prst="rect">
            <a:avLst/>
          </a:prstGeom>
          <a:gradFill flip="none" rotWithShape="1">
            <a:gsLst>
              <a:gs pos="0">
                <a:srgbClr val="0D0A08"/>
              </a:gs>
              <a:gs pos="46000">
                <a:srgbClr val="0D0A08">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custDataLst>
              <p:tags r:id="rId16"/>
            </p:custDataLst>
          </p:nvPr>
        </p:nvSpPr>
        <p:spPr>
          <a:xfrm>
            <a:off x="8832215" y="6419215"/>
            <a:ext cx="3456305" cy="331470"/>
          </a:xfrm>
          <a:prstGeom prst="rect">
            <a:avLst/>
          </a:prstGeom>
          <a:noFill/>
          <a:ln>
            <a:noFill/>
          </a:ln>
          <a:extLst>
            <a:ext uri="{909E8E84-426E-40DD-AFC4-6F175D3DCCD1}">
              <a14:hiddenFill xmlns:a14="http://schemas.microsoft.com/office/drawing/2010/main">
                <a:solidFill>
                  <a:srgbClr val="C00000"/>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rPr>
              <a:t>中职北方智扬（北京）教育科技有限公司</a:t>
            </a:r>
            <a:endParaRPr lang="zh-CN" altLang="en-US" sz="1200" b="1">
              <a:solidFill>
                <a:schemeClr val="bg1">
                  <a:lumMod val="6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1" name="图片 10" descr="C:\Users\HH\Desktop\logo-常用3.pnglogo-常用3"/>
          <p:cNvPicPr>
            <a:picLocks noChangeAspect="1"/>
          </p:cNvPicPr>
          <p:nvPr userDrawn="1">
            <p:custDataLst>
              <p:tags r:id="rId17"/>
            </p:custDataLst>
          </p:nvPr>
        </p:nvPicPr>
        <p:blipFill>
          <a:blip r:embed="rId18"/>
          <a:srcRect/>
          <a:stretch>
            <a:fillRect/>
          </a:stretch>
        </p:blipFill>
        <p:spPr>
          <a:xfrm>
            <a:off x="8832533" y="6419850"/>
            <a:ext cx="337820" cy="371475"/>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anose="05000000000000000000"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anose="05000000000000000000" pitchFamily="2" charset="2"/>
        <a:buChar char="n"/>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folHlink"/>
        </a:buClr>
        <a:buSzPct val="50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accent2"/>
        </a:buClr>
        <a:buSzPct val="55000"/>
        <a:buFont typeface="Wingdings" panose="05000000000000000000" pitchFamily="2" charset="2"/>
        <a:buChar char="n"/>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accent1"/>
        </a:buClr>
        <a:buSzPct val="50000"/>
        <a:buFont typeface="Wingdings" panose="05000000000000000000"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image" Target="../media/image9.png"/><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image" Target="../media/image4.jpeg"/><Relationship Id="rId1" Type="http://schemas.openxmlformats.org/officeDocument/2006/relationships/tags" Target="../tags/tag59.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4.xml"/><Relationship Id="rId4" Type="http://schemas.openxmlformats.org/officeDocument/2006/relationships/tags" Target="../tags/tag65.xml"/><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tags" Target="../tags/tag64.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tags" Target="../tags/tag67.xml"/><Relationship Id="rId2" Type="http://schemas.openxmlformats.org/officeDocument/2006/relationships/image" Target="../media/image4.jpeg"/><Relationship Id="rId1" Type="http://schemas.openxmlformats.org/officeDocument/2006/relationships/tags" Target="../tags/tag66.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5.png"/><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image" Target="../media/image7.png"/><Relationship Id="rId3" Type="http://schemas.openxmlformats.org/officeDocument/2006/relationships/tags" Target="../tags/tag18.xml"/><Relationship Id="rId20" Type="http://schemas.openxmlformats.org/officeDocument/2006/relationships/notesSlide" Target="../notesSlides/notesSlide2.xml"/><Relationship Id="rId2" Type="http://schemas.openxmlformats.org/officeDocument/2006/relationships/image" Target="../media/image4.jpeg"/><Relationship Id="rId19" Type="http://schemas.openxmlformats.org/officeDocument/2006/relationships/slideLayout" Target="../slideLayouts/slideLayout4.xml"/><Relationship Id="rId18" Type="http://schemas.openxmlformats.org/officeDocument/2006/relationships/tags" Target="../tags/tag31.xml"/><Relationship Id="rId17" Type="http://schemas.openxmlformats.org/officeDocument/2006/relationships/tags" Target="../tags/tag30.xml"/><Relationship Id="rId16" Type="http://schemas.openxmlformats.org/officeDocument/2006/relationships/tags" Target="../tags/tag29.xml"/><Relationship Id="rId15" Type="http://schemas.openxmlformats.org/officeDocument/2006/relationships/tags" Target="../tags/tag28.xml"/><Relationship Id="rId14" Type="http://schemas.openxmlformats.org/officeDocument/2006/relationships/tags" Target="../tags/tag27.xml"/><Relationship Id="rId13" Type="http://schemas.openxmlformats.org/officeDocument/2006/relationships/tags" Target="../tags/tag26.xml"/><Relationship Id="rId12" Type="http://schemas.openxmlformats.org/officeDocument/2006/relationships/image" Target="../media/image8.png"/><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4.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9.png"/><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image" Target="../media/image4.jpeg"/><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4.xml"/><Relationship Id="rId3" Type="http://schemas.openxmlformats.org/officeDocument/2006/relationships/tags" Target="../tags/tag38.xml"/><Relationship Id="rId2" Type="http://schemas.openxmlformats.org/officeDocument/2006/relationships/image" Target="../media/image4.jpeg"/><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44.xml"/><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image" Target="../media/image10.png"/><Relationship Id="rId2" Type="http://schemas.openxmlformats.org/officeDocument/2006/relationships/image" Target="../media/image4.jpeg"/><Relationship Id="rId10" Type="http://schemas.openxmlformats.org/officeDocument/2006/relationships/notesSlide" Target="../notesSlides/notesSlide5.xml"/><Relationship Id="rId1" Type="http://schemas.openxmlformats.org/officeDocument/2006/relationships/tags" Target="../tags/tag39.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4.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image" Target="../media/image9.png"/><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image" Target="../media/image4.jpeg"/><Relationship Id="rId1" Type="http://schemas.openxmlformats.org/officeDocument/2006/relationships/tags" Target="../tags/tag45.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tags" Target="../tags/tag51.xml"/><Relationship Id="rId2" Type="http://schemas.openxmlformats.org/officeDocument/2006/relationships/image" Target="../media/image4.jpeg"/><Relationship Id="rId1" Type="http://schemas.openxmlformats.org/officeDocument/2006/relationships/tags" Target="../tags/tag5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939253" y="939992"/>
            <a:ext cx="4889303" cy="4889303"/>
          </a:xfrm>
          <a:prstGeom prst="rect">
            <a:avLst/>
          </a:prstGeom>
        </p:spPr>
      </p:pic>
      <p:sp>
        <p:nvSpPr>
          <p:cNvPr id="43" name="矩形 42"/>
          <p:cNvSpPr/>
          <p:nvPr/>
        </p:nvSpPr>
        <p:spPr>
          <a:xfrm>
            <a:off x="996315" y="1885950"/>
            <a:ext cx="5854700" cy="1953260"/>
          </a:xfrm>
          <a:prstGeom prst="rect">
            <a:avLst/>
          </a:prstGeom>
        </p:spPr>
        <p:txBody>
          <a:bodyPr wrap="squar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GB"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新能源汽车雨刷电机控制原理及检测</a:t>
            </a:r>
            <a:endParaRPr lang="zh-CN" altLang="en-GB"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355" y="4132580"/>
            <a:ext cx="7137400" cy="497205"/>
          </a:xfrm>
          <a:prstGeom prst="rect">
            <a:avLst/>
          </a:prstGeom>
        </p:spPr>
        <p:txBody>
          <a:bodyPr wrap="square">
            <a:spAutoFit/>
          </a:bodyPr>
          <a:lstStyle/>
          <a:p>
            <a:pPr algn="l"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Principles of Electronic Control Air Suspension</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雨刷电机的检测</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5999483" y="1846608"/>
              <a:ext cx="336108" cy="319083"/>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2" name="图片 1" descr="0a9d44138733d40ce7006254e4ad822"/>
          <p:cNvPicPr>
            <a:picLocks noChangeAspect="1"/>
          </p:cNvPicPr>
          <p:nvPr/>
        </p:nvPicPr>
        <p:blipFill>
          <a:blip r:embed="rId3"/>
          <a:stretch>
            <a:fillRect/>
          </a:stretch>
        </p:blipFill>
        <p:spPr>
          <a:xfrm>
            <a:off x="2063750" y="295910"/>
            <a:ext cx="9386570" cy="626618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87070" y="409575"/>
            <a:ext cx="9945370" cy="3784600"/>
          </a:xfrm>
          <a:prstGeom prst="rect">
            <a:avLst/>
          </a:prstGeom>
          <a:noFill/>
        </p:spPr>
        <p:txBody>
          <a:bodyPr wrap="square" rtlCol="0">
            <a:spAutoFit/>
          </a:bodyPr>
          <a:p>
            <a:r>
              <a:rPr lang="zh-CN" altLang="en-US" sz="2400"/>
              <a:t>雨刷电机的检测</a:t>
            </a:r>
            <a:endParaRPr lang="zh-CN" altLang="en-US" sz="2400"/>
          </a:p>
          <a:p>
            <a:r>
              <a:rPr lang="en-US" altLang="zh-CN" sz="2400"/>
              <a:t>2</a:t>
            </a:r>
            <a:r>
              <a:rPr lang="zh-CN" altLang="en-US" sz="2400"/>
              <a:t>号线是低速供电线，拔下插头检测，将雨刷开关拨动到低速档位时，应有电</a:t>
            </a:r>
            <a:endParaRPr lang="zh-CN" altLang="en-US" sz="2400"/>
          </a:p>
          <a:p>
            <a:r>
              <a:rPr lang="en-US" altLang="zh-CN" sz="2400"/>
              <a:t>1</a:t>
            </a:r>
            <a:r>
              <a:rPr lang="zh-CN" altLang="en-US" sz="2400"/>
              <a:t>号线是高速供电线，</a:t>
            </a:r>
            <a:r>
              <a:rPr lang="zh-CN" altLang="en-US" sz="2400">
                <a:sym typeface="+mn-ea"/>
              </a:rPr>
              <a:t>拔下插头检测，将雨刷开关拨动到高速档位时，应有电</a:t>
            </a:r>
            <a:endParaRPr lang="zh-CN" altLang="en-US" sz="2400">
              <a:sym typeface="+mn-ea"/>
            </a:endParaRPr>
          </a:p>
          <a:p>
            <a:r>
              <a:rPr lang="en-US" altLang="zh-CN" sz="2400">
                <a:sym typeface="+mn-ea"/>
              </a:rPr>
              <a:t>3</a:t>
            </a:r>
            <a:r>
              <a:rPr lang="zh-CN" altLang="en-US" sz="2400">
                <a:sym typeface="+mn-ea"/>
              </a:rPr>
              <a:t>号线是回位档信号线，由</a:t>
            </a:r>
            <a:r>
              <a:rPr lang="en-US" altLang="zh-CN" sz="2400">
                <a:sym typeface="+mn-ea"/>
              </a:rPr>
              <a:t>BCM</a:t>
            </a:r>
            <a:r>
              <a:rPr lang="zh-CN" altLang="en-US" sz="2400">
                <a:sym typeface="+mn-ea"/>
              </a:rPr>
              <a:t>提供信号电压，拔下插头检测有电。插上插头，电机回位到初始位置时没有电，没有回位时有电。所以当电机转动时，此信号电压会不断的发生变化。</a:t>
            </a:r>
            <a:endParaRPr lang="zh-CN" altLang="en-US" sz="2400">
              <a:sym typeface="+mn-ea"/>
            </a:endParaRPr>
          </a:p>
          <a:p>
            <a:r>
              <a:rPr lang="en-US" altLang="zh-CN" sz="2400">
                <a:sym typeface="+mn-ea"/>
              </a:rPr>
              <a:t>4</a:t>
            </a:r>
            <a:r>
              <a:rPr lang="zh-CN" altLang="en-US" sz="2400">
                <a:sym typeface="+mn-ea"/>
              </a:rPr>
              <a:t>号线为搭铁线。</a:t>
            </a:r>
            <a:endParaRPr lang="zh-CN" altLang="en-US" sz="2400"/>
          </a:p>
          <a:p>
            <a:endParaRPr lang="zh-CN" altLang="en-US" sz="2400"/>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1">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782203" y="1043080"/>
            <a:ext cx="4889303" cy="4889303"/>
          </a:xfrm>
          <a:prstGeom prst="rect">
            <a:avLst/>
          </a:prstGeom>
        </p:spPr>
      </p:pic>
      <p:sp>
        <p:nvSpPr>
          <p:cNvPr id="43" name="矩形 42"/>
          <p:cNvSpPr/>
          <p:nvPr/>
        </p:nvSpPr>
        <p:spPr>
          <a:xfrm>
            <a:off x="1062609" y="1973994"/>
            <a:ext cx="4416594" cy="958660"/>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zh-CN" altLang="en-US"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感谢您的聆听</a:t>
            </a:r>
            <a:endParaRPr lang="en-GB" altLang="zh-CN" sz="5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4" name="矩形 43"/>
          <p:cNvSpPr/>
          <p:nvPr/>
        </p:nvSpPr>
        <p:spPr>
          <a:xfrm>
            <a:off x="1062609" y="3245775"/>
            <a:ext cx="3228769" cy="486672"/>
          </a:xfrm>
          <a:prstGeom prst="rect">
            <a:avLst/>
          </a:prstGeom>
        </p:spPr>
        <p:txBody>
          <a:bodyPr wrap="none">
            <a:spAutoFit/>
          </a:bodyPr>
          <a:lstStyle/>
          <a:p>
            <a: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pPr>
            <a:r>
              <a:rPr lang="en-US"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Thank you for listening</a:t>
            </a:r>
            <a:endParaRPr lang="en-GB" altLang="zh-CN" sz="25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4" name="矩形 3"/>
          <p:cNvSpPr/>
          <p:nvPr userDrawn="1">
            <p:custDataLst>
              <p:tags r:id="rId3"/>
            </p:custDataLst>
          </p:nvPr>
        </p:nvSpPr>
        <p:spPr>
          <a:xfrm>
            <a:off x="9768205" y="6357450"/>
            <a:ext cx="2324100" cy="393065"/>
          </a:xfrm>
          <a:prstGeom prst="rect">
            <a:avLst/>
          </a:prstGeom>
          <a:noFill/>
          <a:ln>
            <a:no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rPr>
              <a:t>北方国际教育集团</a:t>
            </a:r>
            <a:endParaRPr lang="zh-CN" altLang="en-US" sz="1800" b="1">
              <a:solidFill>
                <a:schemeClr val="bg1"/>
              </a:solidFill>
              <a:effectLst>
                <a:outerShdw blurRad="38100" dist="19050" dir="2700000" algn="tl" rotWithShape="0">
                  <a:schemeClr val="dk1">
                    <a:alpha val="40000"/>
                  </a:schemeClr>
                </a:outerShdw>
              </a:effectLst>
              <a:latin typeface="Bahnschrift Condensed" panose="020B0502040204020203" charset="0"/>
              <a:ea typeface="微软雅黑" panose="020B0503020204020204" pitchFamily="34" charset="-122"/>
              <a:cs typeface="微软雅黑" panose="020B0503020204020204" pitchFamily="34" charset="-122"/>
            </a:endParaRPr>
          </a:p>
        </p:txBody>
      </p:sp>
      <p:pic>
        <p:nvPicPr>
          <p:cNvPr id="8" name="图片 7" descr="logo-常用1"/>
          <p:cNvPicPr>
            <a:picLocks noChangeAspect="1"/>
          </p:cNvPicPr>
          <p:nvPr>
            <p:custDataLst>
              <p:tags r:id="rId4"/>
            </p:custDataLst>
          </p:nvPr>
        </p:nvPicPr>
        <p:blipFill>
          <a:blip r:embed="rId5"/>
          <a:stretch>
            <a:fillRect/>
          </a:stretch>
        </p:blipFill>
        <p:spPr>
          <a:xfrm>
            <a:off x="335280" y="332887"/>
            <a:ext cx="571500" cy="629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rotWithShape="1">
          <a:blip r:embed="rId2">
            <a:alphaModFix amt="25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custDataLst>
              <p:tags r:id="rId3"/>
            </p:custDataLst>
          </p:nvPr>
        </p:nvPicPr>
        <p:blipFill>
          <a:blip r:embed="rId4" cstate="print">
            <a:biLevel thresh="25000"/>
            <a:extLst>
              <a:ext uri="{28A0092B-C50C-407E-A947-70E740481C1C}">
                <a14:useLocalDpi xmlns:a14="http://schemas.microsoft.com/office/drawing/2010/main" val="0"/>
              </a:ext>
            </a:extLst>
          </a:blip>
          <a:stretch>
            <a:fillRect/>
          </a:stretch>
        </p:blipFill>
        <p:spPr>
          <a:xfrm rot="19800000">
            <a:off x="-63912" y="996710"/>
            <a:ext cx="4290638" cy="3812947"/>
          </a:xfrm>
          <a:prstGeom prst="rect">
            <a:avLst/>
          </a:prstGeom>
        </p:spPr>
      </p:pic>
      <p:sp>
        <p:nvSpPr>
          <p:cNvPr id="103" name="PA_矩形 2"/>
          <p:cNvSpPr txBox="1">
            <a:spLocks noChangeArrowheads="1"/>
          </p:cNvSpPr>
          <p:nvPr>
            <p:custDataLst>
              <p:tags r:id="rId5"/>
            </p:custDataLst>
          </p:nvPr>
        </p:nvSpPr>
        <p:spPr>
          <a:xfrm>
            <a:off x="1551412" y="3205461"/>
            <a:ext cx="1101057" cy="1300129"/>
          </a:xfrm>
          <a:prstGeom prst="rect">
            <a:avLst/>
          </a:prstGeom>
        </p:spPr>
        <p:txBody>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zh-CN" altLang="en-US" sz="60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6" name="矩形 5"/>
          <p:cNvSpPr/>
          <p:nvPr>
            <p:custDataLst>
              <p:tags r:id="rId6"/>
            </p:custDataLst>
          </p:nvPr>
        </p:nvSpPr>
        <p:spPr>
          <a:xfrm>
            <a:off x="2122350" y="2952729"/>
            <a:ext cx="1155354" cy="2123658"/>
          </a:xfrm>
          <a:prstGeom prst="rect">
            <a:avLst/>
          </a:prstGeom>
        </p:spPr>
        <p:txBody>
          <a:bodyPr wrap="square">
            <a:spAutoFit/>
          </a:bodyPr>
          <a:lstStyle/>
          <a:p>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目</a:t>
            </a:r>
            <a:b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br>
            <a:r>
              <a:rPr lang="zh-CN" altLang="en-US"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录</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7" name="矩形 6"/>
          <p:cNvSpPr/>
          <p:nvPr>
            <p:custDataLst>
              <p:tags r:id="rId7"/>
            </p:custDataLst>
          </p:nvPr>
        </p:nvSpPr>
        <p:spPr>
          <a:xfrm>
            <a:off x="3152695" y="3721064"/>
            <a:ext cx="569387" cy="1270541"/>
          </a:xfrm>
          <a:prstGeom prst="rect">
            <a:avLst/>
          </a:prstGeom>
        </p:spPr>
        <p:txBody>
          <a:bodyPr vert="eaVert" wrap="none">
            <a:spAutoFit/>
          </a:bodyPr>
          <a:lstStyle/>
          <a:p>
            <a:r>
              <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contents</a:t>
            </a:r>
            <a:endParaRPr lang="zh-CN" altLang="en-US" sz="25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3" name="AutoShape 5"/>
          <p:cNvSpPr>
            <a:spLocks noChangeArrowheads="1"/>
          </p:cNvSpPr>
          <p:nvPr>
            <p:custDataLst>
              <p:tags r:id="rId8"/>
            </p:custDataLst>
          </p:nvPr>
        </p:nvSpPr>
        <p:spPr bwMode="gray">
          <a:xfrm>
            <a:off x="7207708" y="4809657"/>
            <a:ext cx="4853354" cy="533461"/>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雨刷电机的检测</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15" name="AutoShape 7"/>
          <p:cNvSpPr>
            <a:spLocks noChangeArrowheads="1"/>
          </p:cNvSpPr>
          <p:nvPr>
            <p:custDataLst>
              <p:tags r:id="rId9"/>
            </p:custDataLst>
          </p:nvPr>
        </p:nvSpPr>
        <p:spPr bwMode="gray">
          <a:xfrm>
            <a:off x="7207708" y="3258161"/>
            <a:ext cx="4984405" cy="563362"/>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雨刷电机的控制原理</a:t>
            </a:r>
            <a:endParaRPr lang="en-US" altLang="zh-CN"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24652" name="AutoShape 44"/>
          <p:cNvSpPr>
            <a:spLocks noChangeArrowheads="1"/>
          </p:cNvSpPr>
          <p:nvPr>
            <p:custDataLst>
              <p:tags r:id="rId10"/>
            </p:custDataLst>
          </p:nvPr>
        </p:nvSpPr>
        <p:spPr bwMode="gray">
          <a:xfrm>
            <a:off x="7207708" y="1700808"/>
            <a:ext cx="4923651" cy="569218"/>
          </a:xfrm>
          <a:prstGeom prst="roundRect">
            <a:avLst>
              <a:gd name="adj" fmla="val 50000"/>
            </a:avLst>
          </a:prstGeom>
          <a:noFill/>
          <a:ln w="28575" algn="ctr">
            <a:noFill/>
            <a:round/>
          </a:ln>
          <a:effectLst/>
        </p:spPr>
        <p:txBody>
          <a:bodyPr wrap="none" lIns="84392" tIns="42196" rIns="84392" bIns="42196" anchor="ctr"/>
          <a:lstStyle/>
          <a:p>
            <a:pPr eaLnBrk="0" hangingPunct="0"/>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雨刷的作用</a:t>
            </a:r>
            <a:endPar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10" name="组合 9"/>
          <p:cNvGrpSpPr/>
          <p:nvPr/>
        </p:nvGrpSpPr>
        <p:grpSpPr>
          <a:xfrm>
            <a:off x="5390182" y="1571272"/>
            <a:ext cx="1411635" cy="995673"/>
            <a:chOff x="5390182" y="1571272"/>
            <a:chExt cx="1411635" cy="995673"/>
          </a:xfrm>
        </p:grpSpPr>
        <p:pic>
          <p:nvPicPr>
            <p:cNvPr id="8" name="图片 7"/>
            <p:cNvPicPr>
              <a:picLocks noChangeAspect="1"/>
            </p:cNvPicPr>
            <p:nvPr>
              <p:custDataLst>
                <p:tags r:id="rId11"/>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9" name="矩形 8"/>
            <p:cNvSpPr/>
            <p:nvPr>
              <p:custDataLst>
                <p:tags r:id="rId13"/>
              </p:custDataLst>
            </p:nvPr>
          </p:nvSpPr>
          <p:spPr>
            <a:xfrm>
              <a:off x="5807968" y="1820724"/>
              <a:ext cx="49885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27" name="组合 26"/>
          <p:cNvGrpSpPr/>
          <p:nvPr/>
        </p:nvGrpSpPr>
        <p:grpSpPr>
          <a:xfrm>
            <a:off x="5390181" y="3038431"/>
            <a:ext cx="1411635" cy="995673"/>
            <a:chOff x="5390182" y="1571272"/>
            <a:chExt cx="1411635" cy="995673"/>
          </a:xfrm>
        </p:grpSpPr>
        <p:pic>
          <p:nvPicPr>
            <p:cNvPr id="28" name="图片 27"/>
            <p:cNvPicPr>
              <a:picLocks noChangeAspect="1"/>
            </p:cNvPicPr>
            <p:nvPr>
              <p:custDataLst>
                <p:tags r:id="rId14"/>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29" name="矩形 28"/>
            <p:cNvSpPr/>
            <p:nvPr>
              <p:custDataLst>
                <p:tags r:id="rId15"/>
              </p:custDataLst>
            </p:nvPr>
          </p:nvSpPr>
          <p:spPr>
            <a:xfrm>
              <a:off x="5807968" y="1820724"/>
              <a:ext cx="652743"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grpSp>
        <p:nvGrpSpPr>
          <p:cNvPr id="30" name="组合 29"/>
          <p:cNvGrpSpPr/>
          <p:nvPr/>
        </p:nvGrpSpPr>
        <p:grpSpPr>
          <a:xfrm>
            <a:off x="5463483" y="4505590"/>
            <a:ext cx="1411635" cy="995673"/>
            <a:chOff x="5390182" y="1571272"/>
            <a:chExt cx="1411635" cy="995673"/>
          </a:xfrm>
        </p:grpSpPr>
        <p:pic>
          <p:nvPicPr>
            <p:cNvPr id="31" name="图片 30"/>
            <p:cNvPicPr>
              <a:picLocks noChangeAspect="1"/>
            </p:cNvPicPr>
            <p:nvPr>
              <p:custDataLst>
                <p:tags r:id="rId16"/>
              </p:custDataLst>
            </p:nvPr>
          </p:nvPicPr>
          <p:blipFill>
            <a:blip r:embed="rId12" cstate="print">
              <a:biLevel thresh="50000"/>
              <a:extLst>
                <a:ext uri="{28A0092B-C50C-407E-A947-70E740481C1C}">
                  <a14:useLocalDpi xmlns:a14="http://schemas.microsoft.com/office/drawing/2010/main" val="0"/>
                </a:ext>
              </a:extLst>
            </a:blip>
            <a:stretch>
              <a:fillRect/>
            </a:stretch>
          </p:blipFill>
          <p:spPr>
            <a:xfrm>
              <a:off x="5390182" y="1571272"/>
              <a:ext cx="1411635" cy="995673"/>
            </a:xfrm>
            <a:prstGeom prst="rect">
              <a:avLst/>
            </a:prstGeom>
          </p:spPr>
        </p:pic>
        <p:sp>
          <p:nvSpPr>
            <p:cNvPr id="32" name="矩形 31"/>
            <p:cNvSpPr/>
            <p:nvPr>
              <p:custDataLst>
                <p:tags r:id="rId17"/>
              </p:custDataLst>
            </p:nvPr>
          </p:nvSpPr>
          <p:spPr>
            <a:xfrm>
              <a:off x="5807968" y="1820724"/>
              <a:ext cx="627095" cy="600164"/>
            </a:xfrm>
            <a:prstGeom prst="rect">
              <a:avLst/>
            </a:prstGeom>
          </p:spPr>
          <p:txBody>
            <a:bodyPr wrap="none">
              <a:spAutoFit/>
            </a:bodyPr>
            <a:lstStyle/>
            <a:p>
              <a:r>
                <a:rPr lang="en-US" altLang="zh-CN" sz="33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03</a:t>
              </a:r>
              <a:endParaRPr lang="zh-CN" altLang="en-US" sz="33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8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algn="ct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雨刷的作用</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50571" y="1846608"/>
              <a:ext cx="233932"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01</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346710" y="534035"/>
            <a:ext cx="10934065" cy="3692525"/>
          </a:xfrm>
          <a:prstGeom prst="rect">
            <a:avLst/>
          </a:prstGeom>
          <a:noFill/>
        </p:spPr>
        <p:txBody>
          <a:bodyPr wrap="square" rtlCol="0">
            <a:spAutoFit/>
          </a:bodyPr>
          <a:p>
            <a:r>
              <a:rPr lang="zh-CN" altLang="en-US"/>
              <a:t>一：雨刷电机的作用</a:t>
            </a:r>
            <a:endParaRPr lang="zh-CN" altLang="en-US"/>
          </a:p>
          <a:p>
            <a:r>
              <a:rPr lang="en-US" altLang="zh-CN"/>
              <a:t>       </a:t>
            </a:r>
            <a:r>
              <a:rPr lang="zh-CN" altLang="en-US"/>
              <a:t>汽车雨刷电机的作用是通过连杆机构将旋转运动转变为刮臂的往复运动，从而实现雨刮的摆动动作，达到清洁挡风玻璃的目的。</a:t>
            </a:r>
            <a:endParaRPr lang="zh-CN" altLang="en-US"/>
          </a:p>
          <a:p>
            <a:endParaRPr lang="zh-CN" altLang="en-US"/>
          </a:p>
          <a:p>
            <a:endParaRPr lang="zh-CN" altLang="en-US"/>
          </a:p>
          <a:p>
            <a:r>
              <a:rPr lang="zh-CN" altLang="en-US"/>
              <a:t>二：雨刷器的组成</a:t>
            </a:r>
            <a:endParaRPr lang="zh-CN" altLang="en-US"/>
          </a:p>
          <a:p>
            <a:r>
              <a:rPr lang="zh-CN" altLang="en-US"/>
              <a:t>一般由刮水刷臂、刮水刷片总成、刮水刷臂心轴、雨刮器底板、电动机、雨刷连杆、雨刷器开关旋钮等组成。</a:t>
            </a:r>
            <a:endParaRPr lang="zh-CN" altLang="en-US"/>
          </a:p>
          <a:p>
            <a:endParaRPr lang="zh-CN" altLang="en-US"/>
          </a:p>
          <a:p>
            <a:r>
              <a:rPr lang="zh-CN" altLang="en-US"/>
              <a:t>三：雨刷电机安装位置</a:t>
            </a:r>
            <a:endParaRPr lang="zh-CN" altLang="en-US"/>
          </a:p>
          <a:p>
            <a:endParaRPr lang="zh-CN" altLang="en-US"/>
          </a:p>
          <a:p>
            <a:r>
              <a:rPr lang="zh-CN" altLang="en-US"/>
              <a:t>一般安装在前风挡玻璃底部，流水槽的内部</a:t>
            </a:r>
            <a:endParaRPr lang="zh-CN" altLang="en-US"/>
          </a:p>
          <a:p>
            <a:endParaRPr lang="zh-CN" altLang="en-US"/>
          </a:p>
          <a:p>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2" name="图片 1" descr="5b0a0c2bb612d64d12b17048899ef26"/>
          <p:cNvPicPr>
            <a:picLocks noChangeAspect="1"/>
          </p:cNvPicPr>
          <p:nvPr/>
        </p:nvPicPr>
        <p:blipFill>
          <a:blip r:embed="rId3"/>
          <a:stretch>
            <a:fillRect/>
          </a:stretch>
        </p:blipFill>
        <p:spPr>
          <a:xfrm>
            <a:off x="1847850" y="1280795"/>
            <a:ext cx="8053705" cy="3147695"/>
          </a:xfrm>
          <a:prstGeom prst="rect">
            <a:avLst/>
          </a:prstGeom>
        </p:spPr>
      </p:pic>
      <p:sp>
        <p:nvSpPr>
          <p:cNvPr id="3" name="矩形标注 2"/>
          <p:cNvSpPr/>
          <p:nvPr/>
        </p:nvSpPr>
        <p:spPr>
          <a:xfrm>
            <a:off x="3851275" y="4149090"/>
            <a:ext cx="1153160" cy="347980"/>
          </a:xfrm>
          <a:prstGeom prst="wedgeRectCallout">
            <a:avLst>
              <a:gd name="adj1" fmla="val 86480"/>
              <a:gd name="adj2" fmla="val -79862"/>
            </a:avLst>
          </a:prstGeom>
          <a:solidFill>
            <a:schemeClr val="accent5"/>
          </a:solidFill>
          <a:ln w="9525" cap="flat" cmpd="sng" algn="ctr">
            <a:solidFill>
              <a:schemeClr val="accent5"/>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FF0000"/>
                </a:solidFill>
                <a:effectLst/>
                <a:latin typeface="Tahoma" panose="020B0604030504040204" pitchFamily="34" charset="0"/>
              </a:rPr>
              <a:t>雨刷电机</a:t>
            </a:r>
            <a:endParaRPr kumimoji="0" lang="zh-CN" altLang="en-US" sz="1800" b="0" i="0" u="none" strike="noStrike" cap="none" normalizeH="0" baseline="0" smtClean="0">
              <a:ln>
                <a:noFill/>
              </a:ln>
              <a:solidFill>
                <a:srgbClr val="FF0000"/>
              </a:solidFill>
              <a:effectLst/>
              <a:latin typeface="Tahoma" panose="020B0604030504040204" pitchFamily="34" charset="0"/>
            </a:endParaRPr>
          </a:p>
        </p:txBody>
      </p:sp>
      <p:sp>
        <p:nvSpPr>
          <p:cNvPr id="5" name="矩形标注 4"/>
          <p:cNvSpPr/>
          <p:nvPr>
            <p:custDataLst>
              <p:tags r:id="rId4"/>
            </p:custDataLst>
          </p:nvPr>
        </p:nvSpPr>
        <p:spPr>
          <a:xfrm>
            <a:off x="694690" y="3255010"/>
            <a:ext cx="1153160" cy="347980"/>
          </a:xfrm>
          <a:prstGeom prst="wedgeRectCallout">
            <a:avLst>
              <a:gd name="adj1" fmla="val 86480"/>
              <a:gd name="adj2" fmla="val -79862"/>
            </a:avLst>
          </a:prstGeom>
          <a:solidFill>
            <a:schemeClr val="accent5"/>
          </a:solidFill>
          <a:ln w="9525" cap="flat" cmpd="sng" algn="ctr">
            <a:solidFill>
              <a:schemeClr val="accent5"/>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FF0000"/>
                </a:solidFill>
                <a:effectLst/>
                <a:latin typeface="Tahoma" panose="020B0604030504040204" pitchFamily="34" charset="0"/>
              </a:rPr>
              <a:t>雨刷轴</a:t>
            </a:r>
            <a:endParaRPr kumimoji="0" lang="zh-CN" altLang="en-US" sz="1800" b="0" i="0" u="none" strike="noStrike" cap="none" normalizeH="0" baseline="0" smtClean="0">
              <a:ln>
                <a:noFill/>
              </a:ln>
              <a:solidFill>
                <a:srgbClr val="FF0000"/>
              </a:solidFill>
              <a:effectLst/>
              <a:latin typeface="Tahoma" panose="020B0604030504040204" pitchFamily="34" charset="0"/>
            </a:endParaRPr>
          </a:p>
        </p:txBody>
      </p:sp>
      <p:sp>
        <p:nvSpPr>
          <p:cNvPr id="6" name="矩形标注 5"/>
          <p:cNvSpPr/>
          <p:nvPr>
            <p:custDataLst>
              <p:tags r:id="rId5"/>
            </p:custDataLst>
          </p:nvPr>
        </p:nvSpPr>
        <p:spPr>
          <a:xfrm>
            <a:off x="2999740" y="2060575"/>
            <a:ext cx="1108075" cy="347980"/>
          </a:xfrm>
          <a:prstGeom prst="wedgeRectCallout">
            <a:avLst>
              <a:gd name="adj1" fmla="val -55616"/>
              <a:gd name="adj2" fmla="val 181934"/>
            </a:avLst>
          </a:prstGeom>
          <a:solidFill>
            <a:schemeClr val="accent5"/>
          </a:solidFill>
          <a:ln w="9525" cap="flat" cmpd="sng" algn="ctr">
            <a:solidFill>
              <a:schemeClr val="accent5"/>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FF0000"/>
                </a:solidFill>
                <a:effectLst/>
                <a:latin typeface="Tahoma" panose="020B0604030504040204" pitchFamily="34" charset="0"/>
              </a:rPr>
              <a:t>长接杆</a:t>
            </a:r>
            <a:endParaRPr kumimoji="0" lang="zh-CN" altLang="en-US" sz="1800" b="0" i="0" u="none" strike="noStrike" cap="none" normalizeH="0" baseline="0" smtClean="0">
              <a:ln>
                <a:noFill/>
              </a:ln>
              <a:solidFill>
                <a:srgbClr val="FF0000"/>
              </a:solidFill>
              <a:effectLst/>
              <a:latin typeface="Tahoma" panose="020B0604030504040204" pitchFamily="34" charset="0"/>
            </a:endParaRPr>
          </a:p>
        </p:txBody>
      </p:sp>
      <p:sp>
        <p:nvSpPr>
          <p:cNvPr id="7" name="矩形标注 6"/>
          <p:cNvSpPr/>
          <p:nvPr>
            <p:custDataLst>
              <p:tags r:id="rId6"/>
            </p:custDataLst>
          </p:nvPr>
        </p:nvSpPr>
        <p:spPr>
          <a:xfrm>
            <a:off x="7031990" y="2420620"/>
            <a:ext cx="1108075" cy="347980"/>
          </a:xfrm>
          <a:prstGeom prst="wedgeRectCallout">
            <a:avLst>
              <a:gd name="adj1" fmla="val -55616"/>
              <a:gd name="adj2" fmla="val 181934"/>
            </a:avLst>
          </a:prstGeom>
          <a:solidFill>
            <a:schemeClr val="accent5"/>
          </a:solidFill>
          <a:ln w="9525" cap="flat" cmpd="sng" algn="ctr">
            <a:solidFill>
              <a:schemeClr val="accent5"/>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FF0000"/>
                </a:solidFill>
                <a:effectLst/>
                <a:latin typeface="Tahoma" panose="020B0604030504040204" pitchFamily="34" charset="0"/>
              </a:rPr>
              <a:t>短接杆</a:t>
            </a:r>
            <a:endParaRPr kumimoji="0" lang="zh-CN" altLang="en-US" sz="1800" b="0" i="0" u="none" strike="noStrike" cap="none" normalizeH="0" baseline="0" smtClean="0">
              <a:ln>
                <a:noFill/>
              </a:ln>
              <a:solidFill>
                <a:srgbClr val="FF0000"/>
              </a:solidFill>
              <a:effectLst/>
              <a:latin typeface="Tahoma" panose="020B0604030504040204" pitchFamily="34" charset="0"/>
            </a:endParaRPr>
          </a:p>
        </p:txBody>
      </p:sp>
      <p:sp>
        <p:nvSpPr>
          <p:cNvPr id="8" name="矩形标注 7"/>
          <p:cNvSpPr/>
          <p:nvPr>
            <p:custDataLst>
              <p:tags r:id="rId7"/>
            </p:custDataLst>
          </p:nvPr>
        </p:nvSpPr>
        <p:spPr>
          <a:xfrm>
            <a:off x="5808345" y="1556385"/>
            <a:ext cx="1108075" cy="347980"/>
          </a:xfrm>
          <a:prstGeom prst="wedgeRectCallout">
            <a:avLst>
              <a:gd name="adj1" fmla="val 144670"/>
              <a:gd name="adj2" fmla="val 84489"/>
            </a:avLst>
          </a:prstGeom>
          <a:solidFill>
            <a:schemeClr val="accent5"/>
          </a:solidFill>
          <a:ln w="9525" cap="flat" cmpd="sng" algn="ctr">
            <a:solidFill>
              <a:schemeClr val="accent5"/>
            </a:solidFill>
            <a:prstDash val="solid"/>
            <a:round/>
            <a:headEnd type="none" w="med" len="med"/>
            <a:tailEnd type="none" w="med" len="med"/>
          </a:ln>
        </p:spPr>
        <p:txBody>
          <a:bodyPr vert="horz" wrap="square" lIns="91440" tIns="45720" rIns="91440" bIns="45720" numCol="1" rtlCol="0" anchor="t" anchorCtr="0" compatLnSpc="1"/>
          <a:p>
            <a:pPr marL="0" marR="0" indent="0" algn="l" defTabSz="914400" rtl="0" eaLnBrk="0" fontAlgn="base" latinLnBrk="0" hangingPunct="0">
              <a:lnSpc>
                <a:spcPct val="100000"/>
              </a:lnSpc>
              <a:spcBef>
                <a:spcPct val="0"/>
              </a:spcBef>
              <a:spcAft>
                <a:spcPct val="0"/>
              </a:spcAft>
              <a:buClrTx/>
              <a:buSzTx/>
              <a:buFontTx/>
              <a:buNone/>
            </a:pPr>
            <a:r>
              <a:rPr kumimoji="0" lang="zh-CN" altLang="en-US" sz="1800" b="0" i="0" u="none" strike="noStrike" cap="none" normalizeH="0" baseline="0" smtClean="0">
                <a:ln>
                  <a:noFill/>
                </a:ln>
                <a:solidFill>
                  <a:srgbClr val="FF0000"/>
                </a:solidFill>
                <a:effectLst/>
                <a:latin typeface="Tahoma" panose="020B0604030504040204" pitchFamily="34" charset="0"/>
              </a:rPr>
              <a:t>雨刷臂</a:t>
            </a:r>
            <a:endParaRPr kumimoji="0" lang="zh-CN" altLang="en-US" sz="1800" b="0" i="0" u="none" strike="noStrike" cap="none" normalizeH="0" baseline="0" smtClean="0">
              <a:ln>
                <a:noFill/>
              </a:ln>
              <a:solidFill>
                <a:srgbClr val="FF0000"/>
              </a:solidFill>
              <a:effectLst/>
              <a:latin typeface="Tahoma" panose="020B0604030504040204" pitchFamily="34" charset="0"/>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rotWithShape="1">
          <a:blip r:embed="rId2">
            <a:alphaModFix amt="27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874499" name="Rectangle 2"/>
          <p:cNvSpPr>
            <a:spLocks noChangeArrowheads="1"/>
          </p:cNvSpPr>
          <p:nvPr>
            <p:custDataLst>
              <p:tags r:id="rId3"/>
            </p:custDataLst>
          </p:nvPr>
        </p:nvSpPr>
        <p:spPr bwMode="gray">
          <a:xfrm>
            <a:off x="2391476" y="4767757"/>
            <a:ext cx="7409048" cy="633047"/>
          </a:xfrm>
          <a:prstGeom prst="rect">
            <a:avLst/>
          </a:prstGeom>
          <a:noFill/>
          <a:ln w="9525">
            <a:noFill/>
            <a:miter lim="800000"/>
          </a:ln>
        </p:spPr>
        <p:txBody>
          <a:bodyPr lIns="84392" tIns="42196" rIns="84392" bIns="42196" anchor="ctr"/>
          <a:p>
            <a:pPr eaLnBrk="0" hangingPunct="0"/>
            <a:r>
              <a:rPr lang="zh-CN" altLang="en-US"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雨刷电机的控制原理</a:t>
            </a:r>
            <a:endParaRPr lang="en-US" altLang="zh-CN" sz="50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nvGrpSpPr>
          <p:cNvPr id="2" name="组合 1"/>
          <p:cNvGrpSpPr/>
          <p:nvPr/>
        </p:nvGrpSpPr>
        <p:grpSpPr>
          <a:xfrm>
            <a:off x="4403812" y="1556792"/>
            <a:ext cx="3384376" cy="2387114"/>
            <a:chOff x="5679692" y="1662228"/>
            <a:chExt cx="975689" cy="688186"/>
          </a:xfrm>
        </p:grpSpPr>
        <p:pic>
          <p:nvPicPr>
            <p:cNvPr id="3" name="图片 2"/>
            <p:cNvPicPr>
              <a:picLocks noChangeAspect="1"/>
            </p:cNvPicPr>
            <p:nvPr>
              <p:custDataLst>
                <p:tags r:id="rId4"/>
              </p:custDataLst>
            </p:nvPr>
          </p:nvPicPr>
          <p:blipFill>
            <a:blip r:embed="rId5">
              <a:biLevel thresh="50000"/>
              <a:extLst>
                <a:ext uri="{28A0092B-C50C-407E-A947-70E740481C1C}">
                  <a14:useLocalDpi xmlns:a14="http://schemas.microsoft.com/office/drawing/2010/main" val="0"/>
                </a:ext>
              </a:extLst>
            </a:blip>
            <a:stretch>
              <a:fillRect/>
            </a:stretch>
          </p:blipFill>
          <p:spPr>
            <a:xfrm>
              <a:off x="5679692" y="1662228"/>
              <a:ext cx="975689" cy="688186"/>
            </a:xfrm>
            <a:prstGeom prst="rect">
              <a:avLst/>
            </a:prstGeom>
          </p:spPr>
        </p:pic>
        <p:sp>
          <p:nvSpPr>
            <p:cNvPr id="5" name="矩形 4"/>
            <p:cNvSpPr/>
            <p:nvPr>
              <p:custDataLst>
                <p:tags r:id="rId6"/>
              </p:custDataLst>
            </p:nvPr>
          </p:nvSpPr>
          <p:spPr>
            <a:xfrm>
              <a:off x="6012445" y="1846608"/>
              <a:ext cx="310184" cy="319426"/>
            </a:xfrm>
            <a:prstGeom prst="rect">
              <a:avLst/>
            </a:prstGeom>
          </p:spPr>
          <p:txBody>
            <a:bodyPr wrap="none">
              <a:spAutoFit/>
            </a:bodyPr>
            <a:p>
              <a:pPr algn="ctr"/>
              <a:r>
                <a:rPr lang="en-US" altLang="zh-CN" sz="66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02</a:t>
              </a:r>
              <a:endParaRPr lang="zh-CN" altLang="en-US" sz="6600" dirty="0">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grpSp>
    </p:spTree>
    <p:custDataLst>
      <p:tags r:id="rId7"/>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rotWithShape="1">
          <a:blip r:embed="rId2">
            <a:alphaModFix amt="11000"/>
            <a:extLst>
              <a:ext uri="{28A0092B-C50C-407E-A947-70E740481C1C}">
                <a14:useLocalDpi xmlns:a14="http://schemas.microsoft.com/office/drawing/2010/main" val="0"/>
              </a:ext>
            </a:extLst>
          </a:blip>
          <a:srcRect l="19912" r="23052"/>
          <a:stretch>
            <a:fillRect/>
          </a:stretch>
        </p:blipFill>
        <p:spPr>
          <a:xfrm>
            <a:off x="527" y="296"/>
            <a:ext cx="12190947" cy="6857408"/>
          </a:xfrm>
          <a:prstGeom prst="rect">
            <a:avLst/>
          </a:prstGeom>
        </p:spPr>
      </p:pic>
      <p:sp>
        <p:nvSpPr>
          <p:cNvPr id="4" name="Rectangle 2"/>
          <p:cNvSpPr txBox="1">
            <a:spLocks noChangeArrowheads="1"/>
          </p:cNvSpPr>
          <p:nvPr/>
        </p:nvSpPr>
        <p:spPr>
          <a:xfrm>
            <a:off x="6745394" y="685398"/>
            <a:ext cx="7490966" cy="595508"/>
          </a:xfrm>
          <a:prstGeom prst="rect">
            <a:avLst/>
          </a:prstGeom>
        </p:spPr>
        <p:txBody>
          <a:bodyPr vert="horz" wrap="square" lIns="87320" tIns="43660" rIns="87320" bIns="43660" numCol="1" anchor="ctr" anchorCtr="0" compatLnSpc="1"/>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defRPr>
            </a:lvl2pPr>
            <a:lvl3pPr algn="l" rtl="0" eaLnBrk="1" fontAlgn="base" hangingPunct="1">
              <a:spcBef>
                <a:spcPct val="0"/>
              </a:spcBef>
              <a:spcAft>
                <a:spcPct val="0"/>
              </a:spcAft>
              <a:defRPr sz="4400">
                <a:solidFill>
                  <a:schemeClr val="tx2"/>
                </a:solidFill>
                <a:latin typeface="Tahoma" panose="020B0604030504040204" pitchFamily="34" charset="0"/>
              </a:defRPr>
            </a:lvl3pPr>
            <a:lvl4pPr algn="l" rtl="0" eaLnBrk="1" fontAlgn="base" hangingPunct="1">
              <a:spcBef>
                <a:spcPct val="0"/>
              </a:spcBef>
              <a:spcAft>
                <a:spcPct val="0"/>
              </a:spcAft>
              <a:defRPr sz="4400">
                <a:solidFill>
                  <a:schemeClr val="tx2"/>
                </a:solidFill>
                <a:latin typeface="Tahoma" panose="020B0604030504040204" pitchFamily="34" charset="0"/>
              </a:defRPr>
            </a:lvl4pPr>
            <a:lvl5pPr algn="l" rtl="0" eaLnBrk="1" fontAlgn="base" hangingPunct="1">
              <a:spcBef>
                <a:spcPct val="0"/>
              </a:spcBef>
              <a:spcAft>
                <a:spcPct val="0"/>
              </a:spcAft>
              <a:defRPr sz="4400">
                <a:solidFill>
                  <a:schemeClr val="tx2"/>
                </a:solidFill>
                <a:latin typeface="Tahoma" panose="020B0604030504040204" pitchFamily="34" charset="0"/>
              </a:defRPr>
            </a:lvl5pPr>
            <a:lvl6pPr marL="457200" algn="l" rtl="0" eaLnBrk="1" fontAlgn="base" hangingPunct="1">
              <a:spcBef>
                <a:spcPct val="0"/>
              </a:spcBef>
              <a:spcAft>
                <a:spcPct val="0"/>
              </a:spcAft>
              <a:defRPr sz="4400">
                <a:solidFill>
                  <a:schemeClr val="tx2"/>
                </a:solidFill>
                <a:latin typeface="Tahoma" panose="020B0604030504040204" pitchFamily="34" charset="0"/>
              </a:defRPr>
            </a:lvl6pPr>
            <a:lvl7pPr marL="914400" algn="l" rtl="0" eaLnBrk="1" fontAlgn="base" hangingPunct="1">
              <a:spcBef>
                <a:spcPct val="0"/>
              </a:spcBef>
              <a:spcAft>
                <a:spcPct val="0"/>
              </a:spcAft>
              <a:defRPr sz="4400">
                <a:solidFill>
                  <a:schemeClr val="tx2"/>
                </a:solidFill>
                <a:latin typeface="Tahoma" panose="020B0604030504040204" pitchFamily="34" charset="0"/>
              </a:defRPr>
            </a:lvl7pPr>
            <a:lvl8pPr marL="1371600" algn="l" rtl="0" eaLnBrk="1" fontAlgn="base" hangingPunct="1">
              <a:spcBef>
                <a:spcPct val="0"/>
              </a:spcBef>
              <a:spcAft>
                <a:spcPct val="0"/>
              </a:spcAft>
              <a:defRPr sz="4400">
                <a:solidFill>
                  <a:schemeClr val="tx2"/>
                </a:solidFill>
                <a:latin typeface="Tahoma" panose="020B0604030504040204" pitchFamily="34" charset="0"/>
              </a:defRPr>
            </a:lvl8pPr>
            <a:lvl9pPr marL="1828800" algn="l" rtl="0" eaLnBrk="1" fontAlgn="base" hangingPunct="1">
              <a:spcBef>
                <a:spcPct val="0"/>
              </a:spcBef>
              <a:spcAft>
                <a:spcPct val="0"/>
              </a:spcAft>
              <a:defRPr sz="4400">
                <a:solidFill>
                  <a:schemeClr val="tx2"/>
                </a:solidFill>
                <a:latin typeface="Tahoma" panose="020B0604030504040204" pitchFamily="34" charset="0"/>
              </a:defRPr>
            </a:lvl9pPr>
          </a:lstStyle>
          <a:p>
            <a:endParaRPr lang="en-US" altLang="zh-CN" sz="32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2" name="文本框 1"/>
          <p:cNvSpPr txBox="1"/>
          <p:nvPr/>
        </p:nvSpPr>
        <p:spPr>
          <a:xfrm>
            <a:off x="687070" y="554990"/>
            <a:ext cx="10305415" cy="4799965"/>
          </a:xfrm>
          <a:prstGeom prst="rect">
            <a:avLst/>
          </a:prstGeom>
          <a:noFill/>
        </p:spPr>
        <p:txBody>
          <a:bodyPr wrap="square" rtlCol="0">
            <a:spAutoFit/>
          </a:bodyPr>
          <a:p>
            <a:r>
              <a:rPr lang="zh-CN" altLang="en-US"/>
              <a:t>电路特点</a:t>
            </a:r>
            <a:endParaRPr lang="zh-CN" altLang="en-US"/>
          </a:p>
          <a:p>
            <a:r>
              <a:rPr lang="en-US" altLang="zh-CN"/>
              <a:t>1</a:t>
            </a:r>
            <a:r>
              <a:rPr lang="zh-CN" altLang="en-US"/>
              <a:t>：雨刷电机连接三根线束，一根搭铁线，两根供电线。当正负极距离较远时，电机低速转动，当正负极距离较近时，电机高速转动。</a:t>
            </a:r>
            <a:endParaRPr lang="zh-CN" altLang="en-US"/>
          </a:p>
          <a:p>
            <a:endParaRPr lang="zh-CN" altLang="en-US"/>
          </a:p>
          <a:p>
            <a:r>
              <a:rPr lang="en-US" altLang="zh-CN"/>
              <a:t>2</a:t>
            </a:r>
            <a:r>
              <a:rPr lang="zh-CN" altLang="en-US"/>
              <a:t>：比亚迪秦</a:t>
            </a:r>
            <a:r>
              <a:rPr lang="en-US" altLang="zh-CN"/>
              <a:t>EV</a:t>
            </a:r>
            <a:r>
              <a:rPr lang="zh-CN" altLang="en-US"/>
              <a:t>雨刷的两个继电器都是焊接在前机舱内部继电器盒电路板上面的</a:t>
            </a:r>
            <a:r>
              <a:rPr lang="en-US" altLang="zh-CN"/>
              <a:t>PCB</a:t>
            </a:r>
            <a:r>
              <a:rPr lang="zh-CN" altLang="en-US"/>
              <a:t>密封继电器，无法从外部找到。</a:t>
            </a:r>
            <a:endParaRPr lang="zh-CN" altLang="en-US"/>
          </a:p>
          <a:p>
            <a:endParaRPr lang="zh-CN" altLang="en-US"/>
          </a:p>
          <a:p>
            <a:endParaRPr lang="zh-CN" altLang="en-US"/>
          </a:p>
          <a:p>
            <a:r>
              <a:rPr lang="zh-CN" altLang="en-US"/>
              <a:t>电路控制原理</a:t>
            </a:r>
            <a:endParaRPr lang="zh-CN" altLang="en-US"/>
          </a:p>
          <a:p>
            <a:r>
              <a:rPr lang="zh-CN" altLang="en-US"/>
              <a:t>低速挡：</a:t>
            </a:r>
            <a:r>
              <a:rPr lang="en-US" altLang="zh-CN"/>
              <a:t>BCM</a:t>
            </a:r>
            <a:r>
              <a:rPr lang="zh-CN" altLang="en-US"/>
              <a:t>控制</a:t>
            </a:r>
            <a:r>
              <a:rPr lang="en-US" altLang="zh-CN"/>
              <a:t>I10 I11</a:t>
            </a:r>
            <a:r>
              <a:rPr lang="zh-CN" altLang="en-US"/>
              <a:t>两根线搭铁，两个继电器线圈产生吸力，将内部的触点吸合。电从正极经过保险到达雨刷开关继电器闭合触点</a:t>
            </a:r>
            <a:r>
              <a:rPr lang="en-US" altLang="zh-CN"/>
              <a:t>→</a:t>
            </a:r>
            <a:r>
              <a:rPr lang="zh-CN" altLang="en-US"/>
              <a:t>雨刷速度调节继电器不喝触点</a:t>
            </a:r>
            <a:r>
              <a:rPr lang="en-US" altLang="zh-CN">
                <a:sym typeface="+mn-ea"/>
              </a:rPr>
              <a:t>→</a:t>
            </a:r>
            <a:r>
              <a:rPr lang="zh-CN" altLang="en-US">
                <a:sym typeface="+mn-ea"/>
              </a:rPr>
              <a:t>雨刷电机低速供电线，雨刷电机低速转动</a:t>
            </a:r>
            <a:endParaRPr lang="zh-CN" altLang="en-US">
              <a:sym typeface="+mn-ea"/>
            </a:endParaRPr>
          </a:p>
          <a:p>
            <a:endParaRPr lang="zh-CN" altLang="en-US">
              <a:sym typeface="+mn-ea"/>
            </a:endParaRPr>
          </a:p>
          <a:p>
            <a:r>
              <a:rPr lang="zh-CN" altLang="en-US">
                <a:sym typeface="+mn-ea"/>
              </a:rPr>
              <a:t>高速挡：</a:t>
            </a:r>
            <a:r>
              <a:rPr lang="en-US" altLang="zh-CN">
                <a:sym typeface="+mn-ea"/>
              </a:rPr>
              <a:t>BCM</a:t>
            </a:r>
            <a:r>
              <a:rPr lang="zh-CN" altLang="en-US">
                <a:sym typeface="+mn-ea"/>
              </a:rPr>
              <a:t>只控制</a:t>
            </a:r>
            <a:r>
              <a:rPr lang="en-US" altLang="zh-CN">
                <a:sym typeface="+mn-ea"/>
              </a:rPr>
              <a:t>I10</a:t>
            </a:r>
            <a:r>
              <a:rPr lang="zh-CN" altLang="en-US">
                <a:sym typeface="+mn-ea"/>
              </a:rPr>
              <a:t>搭铁，雨刷开关继电器触点吸合，雨刷速度调节继电器触点回位，电将会从雨刷速度调节继电器回位的触点到达雨刷电机高速供电线，雨刷电机高速转动。</a:t>
            </a:r>
            <a:endParaRPr lang="zh-CN" altLang="en-US"/>
          </a:p>
          <a:p>
            <a:endParaRPr lang="zh-CN" altLang="en-US"/>
          </a:p>
          <a:p>
            <a:endParaRPr lang="zh-CN" altLang="en-US"/>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 name="矩形 79"/>
          <p:cNvSpPr/>
          <p:nvPr/>
        </p:nvSpPr>
        <p:spPr>
          <a:xfrm>
            <a:off x="4627245" y="1203325"/>
            <a:ext cx="127635" cy="264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文本框 65"/>
          <p:cNvSpPr txBox="1"/>
          <p:nvPr/>
        </p:nvSpPr>
        <p:spPr>
          <a:xfrm flipH="1">
            <a:off x="5094605" y="2019935"/>
            <a:ext cx="340360" cy="274955"/>
          </a:xfrm>
          <a:prstGeom prst="rect">
            <a:avLst/>
          </a:prstGeom>
          <a:noFill/>
        </p:spPr>
        <p:txBody>
          <a:bodyPr wrap="square" rtlCol="0">
            <a:spAutoFit/>
          </a:bodyPr>
          <a:p>
            <a:r>
              <a:rPr lang="en-US" altLang="zh-CN" sz="1200"/>
              <a:t>1</a:t>
            </a:r>
            <a:endParaRPr lang="en-US" altLang="zh-CN" sz="1200"/>
          </a:p>
        </p:txBody>
      </p:sp>
      <p:sp>
        <p:nvSpPr>
          <p:cNvPr id="67" name="文本框 66"/>
          <p:cNvSpPr txBox="1"/>
          <p:nvPr/>
        </p:nvSpPr>
        <p:spPr>
          <a:xfrm>
            <a:off x="5056505" y="2931795"/>
            <a:ext cx="313690" cy="274955"/>
          </a:xfrm>
          <a:prstGeom prst="rect">
            <a:avLst/>
          </a:prstGeom>
          <a:noFill/>
        </p:spPr>
        <p:txBody>
          <a:bodyPr wrap="square" rtlCol="0">
            <a:spAutoFit/>
          </a:bodyPr>
          <a:p>
            <a:r>
              <a:rPr lang="en-US" altLang="zh-CN" sz="1200"/>
              <a:t>2</a:t>
            </a:r>
            <a:endParaRPr lang="en-US" altLang="zh-CN" sz="1200"/>
          </a:p>
        </p:txBody>
      </p:sp>
      <p:sp>
        <p:nvSpPr>
          <p:cNvPr id="74" name="文本框 73"/>
          <p:cNvSpPr txBox="1"/>
          <p:nvPr/>
        </p:nvSpPr>
        <p:spPr>
          <a:xfrm>
            <a:off x="5951220" y="2931795"/>
            <a:ext cx="313690" cy="274955"/>
          </a:xfrm>
          <a:prstGeom prst="rect">
            <a:avLst/>
          </a:prstGeom>
          <a:noFill/>
          <a:ln>
            <a:noFill/>
          </a:ln>
        </p:spPr>
        <p:txBody>
          <a:bodyPr wrap="square" rtlCol="0">
            <a:spAutoFit/>
          </a:bodyPr>
          <a:p>
            <a:r>
              <a:rPr lang="en-US" altLang="zh-CN" sz="1200"/>
              <a:t>4</a:t>
            </a:r>
            <a:endParaRPr lang="en-US" altLang="zh-CN" sz="1200"/>
          </a:p>
        </p:txBody>
      </p:sp>
      <p:sp>
        <p:nvSpPr>
          <p:cNvPr id="75" name="文本框 74"/>
          <p:cNvSpPr txBox="1"/>
          <p:nvPr/>
        </p:nvSpPr>
        <p:spPr>
          <a:xfrm>
            <a:off x="5732780" y="2019935"/>
            <a:ext cx="313690" cy="275590"/>
          </a:xfrm>
          <a:prstGeom prst="rect">
            <a:avLst/>
          </a:prstGeom>
          <a:noFill/>
        </p:spPr>
        <p:txBody>
          <a:bodyPr wrap="square" rtlCol="0">
            <a:spAutoFit/>
          </a:bodyPr>
          <a:p>
            <a:r>
              <a:rPr lang="en-US" altLang="zh-CN" sz="1200"/>
              <a:t>3</a:t>
            </a:r>
            <a:endParaRPr lang="en-US" altLang="zh-CN" sz="1200"/>
          </a:p>
        </p:txBody>
      </p:sp>
      <p:sp>
        <p:nvSpPr>
          <p:cNvPr id="3" name="矩形 2"/>
          <p:cNvSpPr/>
          <p:nvPr/>
        </p:nvSpPr>
        <p:spPr>
          <a:xfrm>
            <a:off x="2223135" y="4508500"/>
            <a:ext cx="5690870" cy="9893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BCM</a:t>
            </a:r>
            <a:endParaRPr lang="en-US" altLang="zh-CN"/>
          </a:p>
        </p:txBody>
      </p:sp>
      <p:cxnSp>
        <p:nvCxnSpPr>
          <p:cNvPr id="46" name="直接连接符 45"/>
          <p:cNvCxnSpPr/>
          <p:nvPr/>
        </p:nvCxnSpPr>
        <p:spPr>
          <a:xfrm flipV="1">
            <a:off x="9179560" y="2686685"/>
            <a:ext cx="635" cy="2021205"/>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9406890" y="1965960"/>
            <a:ext cx="0" cy="478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783320" y="2787015"/>
            <a:ext cx="0" cy="11036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rot="17520000">
            <a:off x="9267190" y="2164080"/>
            <a:ext cx="323850" cy="605790"/>
            <a:chOff x="15657" y="4439"/>
            <a:chExt cx="471" cy="818"/>
          </a:xfrm>
        </p:grpSpPr>
        <p:cxnSp>
          <p:nvCxnSpPr>
            <p:cNvPr id="57" name="直接连接符 56"/>
            <p:cNvCxnSpPr/>
            <p:nvPr/>
          </p:nvCxnSpPr>
          <p:spPr>
            <a:xfrm flipV="1">
              <a:off x="15657" y="4826"/>
              <a:ext cx="232" cy="431"/>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6921500" y="3869690"/>
            <a:ext cx="18516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938645" y="3861435"/>
            <a:ext cx="0" cy="6438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8990965" y="4715510"/>
            <a:ext cx="381635" cy="38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M</a:t>
            </a:r>
            <a:endParaRPr lang="en-US" altLang="zh-CN"/>
          </a:p>
        </p:txBody>
      </p:sp>
      <p:cxnSp>
        <p:nvCxnSpPr>
          <p:cNvPr id="8" name="直接连接符 7"/>
          <p:cNvCxnSpPr/>
          <p:nvPr/>
        </p:nvCxnSpPr>
        <p:spPr>
          <a:xfrm>
            <a:off x="9192260" y="5107305"/>
            <a:ext cx="0" cy="10496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rot="0">
            <a:off x="9089390" y="6170930"/>
            <a:ext cx="210185" cy="104140"/>
            <a:chOff x="2228" y="7187"/>
            <a:chExt cx="284" cy="152"/>
          </a:xfrm>
        </p:grpSpPr>
        <p:cxnSp>
          <p:nvCxnSpPr>
            <p:cNvPr id="10" name="直接连接符 9"/>
            <p:cNvCxnSpPr/>
            <p:nvPr/>
          </p:nvCxnSpPr>
          <p:spPr>
            <a:xfrm flipV="1">
              <a:off x="2228" y="7187"/>
              <a:ext cx="28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91" y="7262"/>
              <a:ext cx="16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07" y="7339"/>
              <a:ext cx="12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文本框 70"/>
          <p:cNvSpPr txBox="1"/>
          <p:nvPr/>
        </p:nvSpPr>
        <p:spPr>
          <a:xfrm>
            <a:off x="5440680" y="2931795"/>
            <a:ext cx="303530" cy="275590"/>
          </a:xfrm>
          <a:prstGeom prst="rect">
            <a:avLst/>
          </a:prstGeom>
          <a:noFill/>
          <a:ln>
            <a:noFill/>
          </a:ln>
        </p:spPr>
        <p:txBody>
          <a:bodyPr wrap="square" rtlCol="0">
            <a:spAutoFit/>
          </a:bodyPr>
          <a:p>
            <a:r>
              <a:rPr lang="en-US" altLang="zh-CN" sz="1200"/>
              <a:t>5</a:t>
            </a:r>
            <a:endParaRPr lang="en-US" altLang="zh-CN" sz="1200"/>
          </a:p>
        </p:txBody>
      </p:sp>
      <p:grpSp>
        <p:nvGrpSpPr>
          <p:cNvPr id="49" name="组合 48"/>
          <p:cNvGrpSpPr/>
          <p:nvPr/>
        </p:nvGrpSpPr>
        <p:grpSpPr>
          <a:xfrm rot="0">
            <a:off x="8415020" y="2456180"/>
            <a:ext cx="502285" cy="401320"/>
            <a:chOff x="4708" y="6398"/>
            <a:chExt cx="679" cy="584"/>
          </a:xfrm>
          <a:solidFill>
            <a:schemeClr val="tx2">
              <a:lumMod val="20000"/>
              <a:lumOff val="80000"/>
            </a:schemeClr>
          </a:solidFill>
        </p:grpSpPr>
        <p:sp>
          <p:nvSpPr>
            <p:cNvPr id="50" name="椭圆 49"/>
            <p:cNvSpPr/>
            <p:nvPr/>
          </p:nvSpPr>
          <p:spPr>
            <a:xfrm>
              <a:off x="4723" y="6426"/>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椭圆 50"/>
            <p:cNvSpPr/>
            <p:nvPr/>
          </p:nvSpPr>
          <p:spPr>
            <a:xfrm>
              <a:off x="4723" y="653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椭圆 51"/>
            <p:cNvSpPr/>
            <p:nvPr/>
          </p:nvSpPr>
          <p:spPr>
            <a:xfrm>
              <a:off x="4723" y="665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椭圆 52"/>
            <p:cNvSpPr/>
            <p:nvPr/>
          </p:nvSpPr>
          <p:spPr>
            <a:xfrm>
              <a:off x="4723" y="6773"/>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4708" y="6398"/>
              <a:ext cx="468" cy="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9" name="圆角矩形 58"/>
          <p:cNvSpPr/>
          <p:nvPr/>
        </p:nvSpPr>
        <p:spPr>
          <a:xfrm rot="10800000">
            <a:off x="8578215" y="2242820"/>
            <a:ext cx="1321435" cy="732155"/>
          </a:xfrm>
          <a:prstGeom prst="round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直接连接符 20"/>
          <p:cNvCxnSpPr/>
          <p:nvPr/>
        </p:nvCxnSpPr>
        <p:spPr>
          <a:xfrm flipH="1" flipV="1">
            <a:off x="5929630" y="1982470"/>
            <a:ext cx="0" cy="478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rot="17520000">
            <a:off x="5789930" y="2180590"/>
            <a:ext cx="323850" cy="605790"/>
            <a:chOff x="15657" y="4439"/>
            <a:chExt cx="471" cy="818"/>
          </a:xfrm>
        </p:grpSpPr>
        <p:cxnSp>
          <p:nvCxnSpPr>
            <p:cNvPr id="23" name="直接连接符 22"/>
            <p:cNvCxnSpPr/>
            <p:nvPr/>
          </p:nvCxnSpPr>
          <p:spPr>
            <a:xfrm flipV="1">
              <a:off x="15657" y="4826"/>
              <a:ext cx="232" cy="431"/>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rot="0">
            <a:off x="4937125" y="2472055"/>
            <a:ext cx="502285" cy="401320"/>
            <a:chOff x="4708" y="6398"/>
            <a:chExt cx="679" cy="584"/>
          </a:xfrm>
          <a:solidFill>
            <a:schemeClr val="tx2">
              <a:lumMod val="20000"/>
              <a:lumOff val="80000"/>
            </a:schemeClr>
          </a:solidFill>
        </p:grpSpPr>
        <p:sp>
          <p:nvSpPr>
            <p:cNvPr id="26" name="椭圆 25"/>
            <p:cNvSpPr/>
            <p:nvPr/>
          </p:nvSpPr>
          <p:spPr>
            <a:xfrm>
              <a:off x="4723" y="6426"/>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4723" y="653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椭圆 27"/>
            <p:cNvSpPr/>
            <p:nvPr/>
          </p:nvSpPr>
          <p:spPr>
            <a:xfrm>
              <a:off x="4723" y="665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椭圆 28"/>
            <p:cNvSpPr/>
            <p:nvPr/>
          </p:nvSpPr>
          <p:spPr>
            <a:xfrm>
              <a:off x="4723" y="6773"/>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a:off x="4708" y="6398"/>
              <a:ext cx="468" cy="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1" name="圆角矩形 30"/>
          <p:cNvSpPr/>
          <p:nvPr/>
        </p:nvSpPr>
        <p:spPr>
          <a:xfrm rot="10800000">
            <a:off x="5099685" y="2259965"/>
            <a:ext cx="1321435" cy="732155"/>
          </a:xfrm>
          <a:prstGeom prst="round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2" name="直接连接符 31"/>
          <p:cNvCxnSpPr/>
          <p:nvPr/>
        </p:nvCxnSpPr>
        <p:spPr>
          <a:xfrm flipH="1" flipV="1">
            <a:off x="6158865" y="2720975"/>
            <a:ext cx="0" cy="9353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0">
            <a:off x="6060440" y="3666490"/>
            <a:ext cx="210185" cy="104140"/>
            <a:chOff x="2228" y="7187"/>
            <a:chExt cx="284" cy="152"/>
          </a:xfrm>
        </p:grpSpPr>
        <p:cxnSp>
          <p:nvCxnSpPr>
            <p:cNvPr id="34" name="直接连接符 33"/>
            <p:cNvCxnSpPr/>
            <p:nvPr/>
          </p:nvCxnSpPr>
          <p:spPr>
            <a:xfrm flipV="1">
              <a:off x="2228" y="7187"/>
              <a:ext cx="2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291" y="7262"/>
              <a:ext cx="160"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307" y="7339"/>
              <a:ext cx="1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直接连接符 36"/>
          <p:cNvCxnSpPr/>
          <p:nvPr/>
        </p:nvCxnSpPr>
        <p:spPr>
          <a:xfrm flipV="1">
            <a:off x="5281930" y="2809240"/>
            <a:ext cx="0" cy="16960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688330" y="2682875"/>
            <a:ext cx="0" cy="7232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8" name="组合 87"/>
          <p:cNvGrpSpPr/>
          <p:nvPr/>
        </p:nvGrpSpPr>
        <p:grpSpPr>
          <a:xfrm>
            <a:off x="4682490" y="3324225"/>
            <a:ext cx="994410" cy="156210"/>
            <a:chOff x="6198" y="4623"/>
            <a:chExt cx="1566" cy="246"/>
          </a:xfrm>
        </p:grpSpPr>
        <p:cxnSp>
          <p:nvCxnSpPr>
            <p:cNvPr id="40" name="直接连接符 39"/>
            <p:cNvCxnSpPr/>
            <p:nvPr/>
          </p:nvCxnSpPr>
          <p:spPr>
            <a:xfrm>
              <a:off x="6198" y="4736"/>
              <a:ext cx="8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7252" y="4737"/>
              <a:ext cx="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空心弧 41"/>
            <p:cNvSpPr/>
            <p:nvPr/>
          </p:nvSpPr>
          <p:spPr>
            <a:xfrm>
              <a:off x="7031" y="4623"/>
              <a:ext cx="228" cy="246"/>
            </a:xfrm>
            <a:prstGeom prst="blockArc">
              <a:avLst>
                <a:gd name="adj1" fmla="val 10800000"/>
                <a:gd name="adj2" fmla="val 21467436"/>
                <a:gd name="adj3" fmla="val 4966"/>
              </a:avLst>
            </a:prstGeom>
            <a:solidFill>
              <a:schemeClr val="tx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cxnSp>
        <p:nvCxnSpPr>
          <p:cNvPr id="43" name="直接连接符 42"/>
          <p:cNvCxnSpPr/>
          <p:nvPr/>
        </p:nvCxnSpPr>
        <p:spPr>
          <a:xfrm flipH="1" flipV="1">
            <a:off x="4687570" y="514350"/>
            <a:ext cx="0" cy="2901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700270" y="954405"/>
            <a:ext cx="5956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8777605" y="946150"/>
            <a:ext cx="1270" cy="1525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5913120" y="1913255"/>
            <a:ext cx="3493135" cy="156210"/>
            <a:chOff x="8123" y="2401"/>
            <a:chExt cx="5501" cy="246"/>
          </a:xfrm>
        </p:grpSpPr>
        <p:cxnSp>
          <p:nvCxnSpPr>
            <p:cNvPr id="87" name="直接连接符 86"/>
            <p:cNvCxnSpPr/>
            <p:nvPr/>
          </p:nvCxnSpPr>
          <p:spPr>
            <a:xfrm flipV="1">
              <a:off x="12746" y="2502"/>
              <a:ext cx="879" cy="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8123" y="2528"/>
              <a:ext cx="43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空心弧 63"/>
            <p:cNvSpPr/>
            <p:nvPr/>
          </p:nvSpPr>
          <p:spPr>
            <a:xfrm>
              <a:off x="12494" y="2401"/>
              <a:ext cx="228" cy="246"/>
            </a:xfrm>
            <a:prstGeom prst="blockArc">
              <a:avLst>
                <a:gd name="adj1" fmla="val 10800000"/>
                <a:gd name="adj2" fmla="val 21467436"/>
                <a:gd name="adj3" fmla="val 4966"/>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cxnSp>
        <p:nvCxnSpPr>
          <p:cNvPr id="68" name="直接连接符 67"/>
          <p:cNvCxnSpPr/>
          <p:nvPr/>
        </p:nvCxnSpPr>
        <p:spPr>
          <a:xfrm flipV="1">
            <a:off x="5287010" y="955675"/>
            <a:ext cx="350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295900" y="968375"/>
            <a:ext cx="0" cy="15322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文本框 117"/>
          <p:cNvSpPr txBox="1"/>
          <p:nvPr/>
        </p:nvSpPr>
        <p:spPr>
          <a:xfrm>
            <a:off x="8575040" y="2922905"/>
            <a:ext cx="313690" cy="274955"/>
          </a:xfrm>
          <a:prstGeom prst="rect">
            <a:avLst/>
          </a:prstGeom>
          <a:noFill/>
        </p:spPr>
        <p:txBody>
          <a:bodyPr wrap="square" rtlCol="0">
            <a:spAutoFit/>
          </a:bodyPr>
          <a:p>
            <a:r>
              <a:rPr lang="en-US" altLang="zh-CN" sz="1200"/>
              <a:t>2</a:t>
            </a:r>
            <a:endParaRPr lang="en-US" altLang="zh-CN" sz="1200"/>
          </a:p>
        </p:txBody>
      </p:sp>
      <p:sp>
        <p:nvSpPr>
          <p:cNvPr id="119" name="文本框 118"/>
          <p:cNvSpPr txBox="1"/>
          <p:nvPr/>
        </p:nvSpPr>
        <p:spPr>
          <a:xfrm>
            <a:off x="9432925" y="2922905"/>
            <a:ext cx="313690" cy="274955"/>
          </a:xfrm>
          <a:prstGeom prst="rect">
            <a:avLst/>
          </a:prstGeom>
          <a:noFill/>
          <a:ln>
            <a:noFill/>
          </a:ln>
        </p:spPr>
        <p:txBody>
          <a:bodyPr wrap="square" rtlCol="0">
            <a:spAutoFit/>
          </a:bodyPr>
          <a:p>
            <a:r>
              <a:rPr lang="en-US" altLang="zh-CN" sz="1200"/>
              <a:t>4</a:t>
            </a:r>
            <a:endParaRPr lang="en-US" altLang="zh-CN" sz="1200"/>
          </a:p>
        </p:txBody>
      </p:sp>
      <p:sp>
        <p:nvSpPr>
          <p:cNvPr id="120" name="文本框 119"/>
          <p:cNvSpPr txBox="1"/>
          <p:nvPr/>
        </p:nvSpPr>
        <p:spPr>
          <a:xfrm>
            <a:off x="8968740" y="2922905"/>
            <a:ext cx="303530" cy="275590"/>
          </a:xfrm>
          <a:prstGeom prst="rect">
            <a:avLst/>
          </a:prstGeom>
          <a:noFill/>
          <a:ln>
            <a:noFill/>
          </a:ln>
        </p:spPr>
        <p:txBody>
          <a:bodyPr wrap="square" rtlCol="0">
            <a:spAutoFit/>
          </a:bodyPr>
          <a:p>
            <a:r>
              <a:rPr lang="en-US" altLang="zh-CN" sz="1200"/>
              <a:t>5</a:t>
            </a:r>
            <a:endParaRPr lang="en-US" altLang="zh-CN" sz="1200"/>
          </a:p>
        </p:txBody>
      </p:sp>
      <p:sp>
        <p:nvSpPr>
          <p:cNvPr id="121" name="文本框 120"/>
          <p:cNvSpPr txBox="1"/>
          <p:nvPr/>
        </p:nvSpPr>
        <p:spPr>
          <a:xfrm flipH="1">
            <a:off x="8555990" y="2013585"/>
            <a:ext cx="340360" cy="274955"/>
          </a:xfrm>
          <a:prstGeom prst="rect">
            <a:avLst/>
          </a:prstGeom>
          <a:noFill/>
        </p:spPr>
        <p:txBody>
          <a:bodyPr wrap="square" rtlCol="0">
            <a:spAutoFit/>
          </a:bodyPr>
          <a:p>
            <a:r>
              <a:rPr lang="en-US" altLang="zh-CN" sz="1200"/>
              <a:t>1</a:t>
            </a:r>
            <a:endParaRPr lang="en-US" altLang="zh-CN" sz="1200"/>
          </a:p>
        </p:txBody>
      </p:sp>
      <p:sp>
        <p:nvSpPr>
          <p:cNvPr id="122" name="文本框 121"/>
          <p:cNvSpPr txBox="1"/>
          <p:nvPr/>
        </p:nvSpPr>
        <p:spPr>
          <a:xfrm>
            <a:off x="9190990" y="2005330"/>
            <a:ext cx="313690" cy="275590"/>
          </a:xfrm>
          <a:prstGeom prst="rect">
            <a:avLst/>
          </a:prstGeom>
          <a:noFill/>
        </p:spPr>
        <p:txBody>
          <a:bodyPr wrap="square" rtlCol="0">
            <a:spAutoFit/>
          </a:bodyPr>
          <a:p>
            <a:r>
              <a:rPr lang="en-US" altLang="zh-CN" sz="1200"/>
              <a:t>3</a:t>
            </a:r>
            <a:endParaRPr lang="en-US" altLang="zh-CN" sz="1200"/>
          </a:p>
        </p:txBody>
      </p:sp>
      <p:sp>
        <p:nvSpPr>
          <p:cNvPr id="106" name="文本框 105"/>
          <p:cNvSpPr txBox="1"/>
          <p:nvPr/>
        </p:nvSpPr>
        <p:spPr>
          <a:xfrm>
            <a:off x="4154805" y="514350"/>
            <a:ext cx="421005" cy="368300"/>
          </a:xfrm>
          <a:prstGeom prst="rect">
            <a:avLst/>
          </a:prstGeom>
          <a:noFill/>
        </p:spPr>
        <p:txBody>
          <a:bodyPr wrap="none" rtlCol="0">
            <a:spAutoFit/>
          </a:bodyPr>
          <a:p>
            <a:r>
              <a:rPr lang="en-US" altLang="zh-CN">
                <a:solidFill>
                  <a:srgbClr val="FF0000"/>
                </a:solidFill>
                <a:highlight>
                  <a:srgbClr val="FFFF00"/>
                </a:highlight>
              </a:rPr>
              <a:t>+B</a:t>
            </a:r>
            <a:endParaRPr lang="en-US" altLang="zh-CN">
              <a:solidFill>
                <a:srgbClr val="FF0000"/>
              </a:solidFill>
              <a:highlight>
                <a:srgbClr val="FFFF00"/>
              </a:highlight>
            </a:endParaRPr>
          </a:p>
        </p:txBody>
      </p:sp>
      <p:sp>
        <p:nvSpPr>
          <p:cNvPr id="91" name="文本框 90"/>
          <p:cNvSpPr txBox="1"/>
          <p:nvPr/>
        </p:nvSpPr>
        <p:spPr>
          <a:xfrm>
            <a:off x="4210685" y="1203325"/>
            <a:ext cx="426085" cy="275590"/>
          </a:xfrm>
          <a:prstGeom prst="rect">
            <a:avLst/>
          </a:prstGeom>
          <a:noFill/>
        </p:spPr>
        <p:txBody>
          <a:bodyPr wrap="none" rtlCol="0">
            <a:spAutoFit/>
          </a:bodyPr>
          <a:p>
            <a:r>
              <a:rPr lang="en-US" altLang="zh-CN" sz="1200">
                <a:solidFill>
                  <a:srgbClr val="FF0000"/>
                </a:solidFill>
              </a:rPr>
              <a:t>30A</a:t>
            </a:r>
            <a:endParaRPr lang="en-US" altLang="zh-CN" sz="1200">
              <a:solidFill>
                <a:srgbClr val="FF0000"/>
              </a:solidFill>
            </a:endParaRPr>
          </a:p>
        </p:txBody>
      </p:sp>
      <p:sp>
        <p:nvSpPr>
          <p:cNvPr id="92" name="文本框 91"/>
          <p:cNvSpPr txBox="1"/>
          <p:nvPr/>
        </p:nvSpPr>
        <p:spPr>
          <a:xfrm>
            <a:off x="5109210" y="4283710"/>
            <a:ext cx="578485" cy="275590"/>
          </a:xfrm>
          <a:prstGeom prst="rect">
            <a:avLst/>
          </a:prstGeom>
          <a:noFill/>
        </p:spPr>
        <p:txBody>
          <a:bodyPr wrap="square" rtlCol="0">
            <a:spAutoFit/>
          </a:bodyPr>
          <a:p>
            <a:r>
              <a:rPr lang="en-US" altLang="zh-CN" sz="1200">
                <a:solidFill>
                  <a:srgbClr val="FF0000"/>
                </a:solidFill>
              </a:rPr>
              <a:t>I  10</a:t>
            </a:r>
            <a:endParaRPr lang="en-US" altLang="zh-CN" sz="1200">
              <a:solidFill>
                <a:srgbClr val="FF0000"/>
              </a:solidFill>
            </a:endParaRPr>
          </a:p>
        </p:txBody>
      </p:sp>
      <p:sp>
        <p:nvSpPr>
          <p:cNvPr id="93" name="文本框 92"/>
          <p:cNvSpPr txBox="1"/>
          <p:nvPr/>
        </p:nvSpPr>
        <p:spPr>
          <a:xfrm>
            <a:off x="6764020" y="4283710"/>
            <a:ext cx="444500" cy="275590"/>
          </a:xfrm>
          <a:prstGeom prst="rect">
            <a:avLst/>
          </a:prstGeom>
          <a:noFill/>
        </p:spPr>
        <p:txBody>
          <a:bodyPr wrap="none" rtlCol="0">
            <a:spAutoFit/>
          </a:bodyPr>
          <a:p>
            <a:r>
              <a:rPr lang="en-US" altLang="zh-CN" sz="1200">
                <a:solidFill>
                  <a:srgbClr val="FF0000"/>
                </a:solidFill>
              </a:rPr>
              <a:t>I  11</a:t>
            </a:r>
            <a:endParaRPr lang="en-US" altLang="zh-CN" sz="1200">
              <a:solidFill>
                <a:srgbClr val="FF0000"/>
              </a:solidFill>
            </a:endParaRPr>
          </a:p>
        </p:txBody>
      </p:sp>
      <p:cxnSp>
        <p:nvCxnSpPr>
          <p:cNvPr id="45" name="直接连接符 44"/>
          <p:cNvCxnSpPr/>
          <p:nvPr/>
        </p:nvCxnSpPr>
        <p:spPr>
          <a:xfrm flipH="1" flipV="1">
            <a:off x="9408160" y="1965325"/>
            <a:ext cx="0" cy="478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flipV="1">
            <a:off x="9641840" y="2713355"/>
            <a:ext cx="0" cy="203581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9373870" y="4714875"/>
            <a:ext cx="280035" cy="147320"/>
          </a:xfrm>
          <a:prstGeom prst="line">
            <a:avLst/>
          </a:prstGeom>
          <a:ln w="38100" cmpd="sng">
            <a:solidFill>
              <a:schemeClr val="tx1">
                <a:lumMod val="95000"/>
                <a:lumOff val="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flipV="1">
            <a:off x="5930900" y="1981835"/>
            <a:ext cx="0" cy="4787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5914390" y="1912620"/>
            <a:ext cx="3493135" cy="156210"/>
            <a:chOff x="8123" y="2401"/>
            <a:chExt cx="5501" cy="246"/>
          </a:xfrm>
        </p:grpSpPr>
        <p:cxnSp>
          <p:nvCxnSpPr>
            <p:cNvPr id="86" name="直接连接符 85"/>
            <p:cNvCxnSpPr/>
            <p:nvPr/>
          </p:nvCxnSpPr>
          <p:spPr>
            <a:xfrm flipV="1">
              <a:off x="12746" y="2502"/>
              <a:ext cx="879" cy="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V="1">
              <a:off x="8123" y="2528"/>
              <a:ext cx="435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7" name="空心弧 96"/>
            <p:cNvSpPr/>
            <p:nvPr/>
          </p:nvSpPr>
          <p:spPr>
            <a:xfrm>
              <a:off x="12494" y="2401"/>
              <a:ext cx="228" cy="246"/>
            </a:xfrm>
            <a:prstGeom prst="blockArc">
              <a:avLst>
                <a:gd name="adj1" fmla="val 10800000"/>
                <a:gd name="adj2" fmla="val 21467436"/>
                <a:gd name="adj3" fmla="val 4966"/>
              </a:avLst>
            </a:prstGeom>
            <a:solidFill>
              <a:schemeClr val="tx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sp>
        <p:nvSpPr>
          <p:cNvPr id="95" name="椭圆 94"/>
          <p:cNvSpPr/>
          <p:nvPr/>
        </p:nvSpPr>
        <p:spPr>
          <a:xfrm>
            <a:off x="6120765" y="2671445"/>
            <a:ext cx="75565" cy="75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1"/>
            </p:custDataLst>
          </p:nvPr>
        </p:nvSpPr>
        <p:spPr>
          <a:xfrm>
            <a:off x="9999980" y="4521200"/>
            <a:ext cx="1094105" cy="365125"/>
          </a:xfrm>
          <a:prstGeom prst="rect">
            <a:avLst/>
          </a:prstGeom>
          <a:noFill/>
        </p:spPr>
        <p:txBody>
          <a:bodyPr wrap="square" rtlCol="0">
            <a:noAutofit/>
          </a:bodyPr>
          <a:p>
            <a:pPr algn="ctr"/>
            <a:r>
              <a:rPr lang="zh-CN" altLang="en-US" sz="1200"/>
              <a:t>雨刷电机</a:t>
            </a:r>
            <a:endParaRPr lang="zh-CN" altLang="en-US" sz="1200"/>
          </a:p>
          <a:p>
            <a:pPr algn="ctr"/>
            <a:r>
              <a:rPr lang="zh-CN" altLang="en-US" sz="1200">
                <a:sym typeface="+mn-ea"/>
              </a:rPr>
              <a:t>Wiper Motor</a:t>
            </a:r>
            <a:endParaRPr lang="zh-CN" altLang="en-US" sz="1200"/>
          </a:p>
        </p:txBody>
      </p:sp>
      <p:sp>
        <p:nvSpPr>
          <p:cNvPr id="13" name="文本框 12"/>
          <p:cNvSpPr txBox="1"/>
          <p:nvPr/>
        </p:nvSpPr>
        <p:spPr>
          <a:xfrm>
            <a:off x="9899650" y="2366010"/>
            <a:ext cx="1440815" cy="347345"/>
          </a:xfrm>
          <a:prstGeom prst="rect">
            <a:avLst/>
          </a:prstGeom>
          <a:noFill/>
        </p:spPr>
        <p:txBody>
          <a:bodyPr wrap="square" rtlCol="0">
            <a:noAutofit/>
          </a:bodyPr>
          <a:p>
            <a:pPr algn="l"/>
            <a:r>
              <a:rPr lang="zh-CN" altLang="en-US" sz="1000">
                <a:sym typeface="+mn-ea"/>
              </a:rPr>
              <a:t>雨刷速度调节继电器</a:t>
            </a:r>
            <a:endParaRPr lang="zh-CN" altLang="en-US" sz="1000">
              <a:sym typeface="+mn-ea"/>
            </a:endParaRPr>
          </a:p>
          <a:p>
            <a:pPr algn="l"/>
            <a:r>
              <a:rPr lang="zh-CN" altLang="en-US" sz="1000">
                <a:sym typeface="+mn-ea"/>
              </a:rPr>
              <a:t>regulating relay</a:t>
            </a:r>
            <a:endParaRPr lang="zh-CN" altLang="en-US" sz="1000"/>
          </a:p>
          <a:p>
            <a:pPr algn="l"/>
            <a:endParaRPr lang="zh-CN" altLang="en-US" sz="1000"/>
          </a:p>
        </p:txBody>
      </p:sp>
      <p:sp>
        <p:nvSpPr>
          <p:cNvPr id="14" name="文本框 13"/>
          <p:cNvSpPr txBox="1"/>
          <p:nvPr/>
        </p:nvSpPr>
        <p:spPr>
          <a:xfrm>
            <a:off x="6421120" y="2385060"/>
            <a:ext cx="1112520" cy="488950"/>
          </a:xfrm>
          <a:prstGeom prst="rect">
            <a:avLst/>
          </a:prstGeom>
          <a:noFill/>
        </p:spPr>
        <p:txBody>
          <a:bodyPr wrap="square" rtlCol="0">
            <a:noAutofit/>
          </a:bodyPr>
          <a:p>
            <a:pPr algn="ctr"/>
            <a:r>
              <a:rPr lang="zh-CN" altLang="en-US" sz="1000">
                <a:sym typeface="+mn-ea"/>
              </a:rPr>
              <a:t>雨刷开关继电器</a:t>
            </a:r>
            <a:endParaRPr lang="zh-CN" altLang="en-US" sz="1000">
              <a:sym typeface="+mn-ea"/>
            </a:endParaRPr>
          </a:p>
          <a:p>
            <a:pPr algn="ctr"/>
            <a:r>
              <a:rPr lang="zh-CN" altLang="en-US" sz="1000">
                <a:sym typeface="+mn-ea"/>
              </a:rPr>
              <a:t>Switch relay</a:t>
            </a:r>
            <a:endParaRPr lang="zh-CN" altLang="en-US" sz="1000"/>
          </a:p>
        </p:txBody>
      </p:sp>
      <p:sp>
        <p:nvSpPr>
          <p:cNvPr id="15" name="文本框 14"/>
          <p:cNvSpPr txBox="1"/>
          <p:nvPr>
            <p:custDataLst>
              <p:tags r:id="rId2"/>
            </p:custDataLst>
          </p:nvPr>
        </p:nvSpPr>
        <p:spPr>
          <a:xfrm>
            <a:off x="421005" y="255905"/>
            <a:ext cx="1807845" cy="829945"/>
          </a:xfrm>
          <a:prstGeom prst="rect">
            <a:avLst/>
          </a:prstGeom>
          <a:noFill/>
        </p:spPr>
        <p:txBody>
          <a:bodyPr wrap="none" rtlCol="0">
            <a:spAutoFit/>
          </a:bodyPr>
          <a:p>
            <a:pPr algn="l"/>
            <a:r>
              <a:rPr lang="zh-CN" altLang="en-US" sz="2400" b="1"/>
              <a:t>雨刷电路</a:t>
            </a:r>
            <a:endParaRPr lang="zh-CN" altLang="en-US" sz="2400" b="1"/>
          </a:p>
          <a:p>
            <a:pPr algn="l"/>
            <a:r>
              <a:rPr lang="zh-CN" altLang="en-US" sz="2400" b="1"/>
              <a:t>Wiper circuit</a:t>
            </a:r>
            <a:endParaRPr lang="zh-CN" altLang="en-US" sz="2400" b="1"/>
          </a:p>
        </p:txBody>
      </p:sp>
      <p:cxnSp>
        <p:nvCxnSpPr>
          <p:cNvPr id="16" name="直接连接符 15"/>
          <p:cNvCxnSpPr/>
          <p:nvPr/>
        </p:nvCxnSpPr>
        <p:spPr>
          <a:xfrm flipV="1">
            <a:off x="9179560" y="2686685"/>
            <a:ext cx="635" cy="20212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3"/>
            </p:custDataLst>
          </p:nvPr>
        </p:nvCxnSpPr>
        <p:spPr>
          <a:xfrm flipH="1" flipV="1">
            <a:off x="9641840" y="2716530"/>
            <a:ext cx="0" cy="203581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4"/>
            </p:custDataLst>
          </p:nvPr>
        </p:nvCxnSpPr>
        <p:spPr>
          <a:xfrm flipH="1">
            <a:off x="9367520" y="4718050"/>
            <a:ext cx="280035" cy="147320"/>
          </a:xfrm>
          <a:prstGeom prst="line">
            <a:avLst/>
          </a:prstGeom>
          <a:ln w="38100"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6" name="椭圆 95"/>
          <p:cNvSpPr/>
          <p:nvPr/>
        </p:nvSpPr>
        <p:spPr>
          <a:xfrm>
            <a:off x="9605010" y="2696210"/>
            <a:ext cx="75565" cy="75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childTnLst>
                                    <p:animEffect transition="out" filter="fade">
                                      <p:cBhvr>
                                        <p:cTn id="11" dur="500" tmFilter="0, 0; .2, .5; .8, .5; 1, 0"/>
                                        <p:tgtEl>
                                          <p:spTgt spid="46"/>
                                        </p:tgtEl>
                                      </p:cBhvr>
                                    </p:animEffect>
                                    <p:animScale>
                                      <p:cBhvr>
                                        <p:cTn id="12" dur="250" autoRev="1" fill="hold"/>
                                        <p:tgtEl>
                                          <p:spTgt spid="46"/>
                                        </p:tgtEl>
                                      </p:cBhvr>
                                      <p:by x="105000" y="105000"/>
                                    </p:animScale>
                                  </p:childTnLst>
                                </p:cTn>
                              </p:par>
                              <p:par>
                                <p:cTn id="13" presetID="26" presetClass="emph" presetSubtype="0" repeatCount="3000" fill="hold" nodeType="with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par>
                                <p:cTn id="16" presetID="26" presetClass="emph" presetSubtype="0" repeatCount="3000" fill="hold" nodeType="withEffect">
                                  <p:stCondLst>
                                    <p:cond delay="0"/>
                                  </p:stCondLst>
                                  <p:childTnLst>
                                    <p:animEffect transition="out" filter="fade">
                                      <p:cBhvr>
                                        <p:cTn id="17" dur="500" tmFilter="0, 0; .2, .5; .8, .5; 1, 0"/>
                                        <p:tgtEl>
                                          <p:spTgt spid="9"/>
                                        </p:tgtEl>
                                      </p:cBhvr>
                                    </p:animEffect>
                                    <p:animScale>
                                      <p:cBhvr>
                                        <p:cTn id="18" dur="250" autoRev="1" fill="hold"/>
                                        <p:tgtEl>
                                          <p:spTgt spid="9"/>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repeatCount="3000" fill="hold" nodeType="clickEffect">
                                  <p:stCondLst>
                                    <p:cond delay="0"/>
                                  </p:stCondLst>
                                  <p:childTnLst>
                                    <p:animEffect transition="out" filter="fade">
                                      <p:cBhvr>
                                        <p:cTn id="22" dur="500" tmFilter="0, 0; .2, .5; .8, .5; 1, 0"/>
                                        <p:tgtEl>
                                          <p:spTgt spid="69"/>
                                        </p:tgtEl>
                                      </p:cBhvr>
                                    </p:animEffect>
                                    <p:animScale>
                                      <p:cBhvr>
                                        <p:cTn id="23" dur="250" autoRev="1" fill="hold"/>
                                        <p:tgtEl>
                                          <p:spTgt spid="69"/>
                                        </p:tgtEl>
                                      </p:cBhvr>
                                      <p:by x="105000" y="105000"/>
                                    </p:animScale>
                                  </p:childTnLst>
                                </p:cTn>
                              </p:par>
                              <p:par>
                                <p:cTn id="24" presetID="26" presetClass="emph" presetSubtype="0" repeatCount="3000" fill="hold" nodeType="withEffect">
                                  <p:stCondLst>
                                    <p:cond delay="0"/>
                                  </p:stCondLst>
                                  <p:childTnLst>
                                    <p:animEffect transition="out" filter="fade">
                                      <p:cBhvr>
                                        <p:cTn id="25" dur="500" tmFilter="0, 0; .2, .5; .8, .5; 1, 0"/>
                                        <p:tgtEl>
                                          <p:spTgt spid="70"/>
                                        </p:tgtEl>
                                      </p:cBhvr>
                                    </p:animEffect>
                                    <p:animScale>
                                      <p:cBhvr>
                                        <p:cTn id="26" dur="250" autoRev="1" fill="hold"/>
                                        <p:tgtEl>
                                          <p:spTgt spid="70"/>
                                        </p:tgtEl>
                                      </p:cBhvr>
                                      <p:by x="105000" y="105000"/>
                                    </p:animScale>
                                  </p:childTnLst>
                                </p:cTn>
                              </p:par>
                              <p:par>
                                <p:cTn id="27" presetID="26" presetClass="emph" presetSubtype="0" repeatCount="3000" fill="hold" nodeType="withEffect">
                                  <p:stCondLst>
                                    <p:cond delay="0"/>
                                  </p:stCondLst>
                                  <p:childTnLst>
                                    <p:animEffect transition="out" filter="fade">
                                      <p:cBhvr>
                                        <p:cTn id="28" dur="500" tmFilter="0, 0; .2, .5; .8, .5; 1, 0"/>
                                        <p:tgtEl>
                                          <p:spTgt spid="8"/>
                                        </p:tgtEl>
                                      </p:cBhvr>
                                    </p:animEffect>
                                    <p:animScale>
                                      <p:cBhvr>
                                        <p:cTn id="29" dur="250" autoRev="1" fill="hold"/>
                                        <p:tgtEl>
                                          <p:spTgt spid="8"/>
                                        </p:tgtEl>
                                      </p:cBhvr>
                                      <p:by x="105000" y="105000"/>
                                    </p:animScale>
                                  </p:childTnLst>
                                </p:cTn>
                              </p:par>
                              <p:par>
                                <p:cTn id="30" presetID="26" presetClass="emph" presetSubtype="0" repeatCount="3000" fill="hold" nodeType="withEffect">
                                  <p:stCondLst>
                                    <p:cond delay="0"/>
                                  </p:stCondLst>
                                  <p:childTnLst>
                                    <p:animEffect transition="out" filter="fade">
                                      <p:cBhvr>
                                        <p:cTn id="31" dur="500" tmFilter="0, 0; .2, .5; .8, .5; 1, 0"/>
                                        <p:tgtEl>
                                          <p:spTgt spid="9"/>
                                        </p:tgtEl>
                                      </p:cBhvr>
                                    </p:animEffect>
                                    <p:animScale>
                                      <p:cBhvr>
                                        <p:cTn id="32" dur="250" autoRev="1" fill="hold"/>
                                        <p:tgtEl>
                                          <p:spTgt spid="9"/>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repeatCount="2000" fill="hold" grpId="0" nodeType="clickEffect">
                                  <p:stCondLst>
                                    <p:cond delay="0"/>
                                  </p:stCondLst>
                                  <p:childTnLst>
                                    <p:animEffect transition="out" filter="fade">
                                      <p:cBhvr>
                                        <p:cTn id="36" dur="500" tmFilter="0, 0; .2, .5; .8, .5; 1, 0"/>
                                        <p:tgtEl>
                                          <p:spTgt spid="3"/>
                                        </p:tgtEl>
                                      </p:cBhvr>
                                    </p:animEffect>
                                    <p:animScale>
                                      <p:cBhvr>
                                        <p:cTn id="37" dur="250" autoRev="1" fill="hold"/>
                                        <p:tgtEl>
                                          <p:spTgt spid="3"/>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repeatCount="3000" fill="hold" grpId="0" nodeType="clickEffect">
                                  <p:stCondLst>
                                    <p:cond delay="0"/>
                                  </p:stCondLst>
                                  <p:childTnLst>
                                    <p:animEffect transition="out" filter="fade">
                                      <p:cBhvr>
                                        <p:cTn id="41" dur="500" tmFilter="0, 0; .2, .5; .8, .5; 1, 0"/>
                                        <p:tgtEl>
                                          <p:spTgt spid="13"/>
                                        </p:tgtEl>
                                      </p:cBhvr>
                                    </p:animEffect>
                                    <p:animScale>
                                      <p:cBhvr>
                                        <p:cTn id="42" dur="250" autoRev="1" fill="hold"/>
                                        <p:tgtEl>
                                          <p:spTgt spid="13"/>
                                        </p:tgtEl>
                                      </p:cBhvr>
                                      <p:by x="105000" y="105000"/>
                                    </p:animScale>
                                  </p:childTnLst>
                                </p:cTn>
                              </p:par>
                              <p:par>
                                <p:cTn id="43" presetID="26" presetClass="emph" presetSubtype="0" repeatCount="3000" fill="hold" grpId="0" nodeType="withEffect">
                                  <p:stCondLst>
                                    <p:cond delay="0"/>
                                  </p:stCondLst>
                                  <p:childTnLst>
                                    <p:animEffect transition="out" filter="fade">
                                      <p:cBhvr>
                                        <p:cTn id="44" dur="500" tmFilter="0, 0; .2, .5; .8, .5; 1, 0"/>
                                        <p:tgtEl>
                                          <p:spTgt spid="59"/>
                                        </p:tgtEl>
                                      </p:cBhvr>
                                    </p:animEffect>
                                    <p:animScale>
                                      <p:cBhvr>
                                        <p:cTn id="45" dur="250" autoRev="1" fill="hold"/>
                                        <p:tgtEl>
                                          <p:spTgt spid="59"/>
                                        </p:tgtEl>
                                      </p:cBhvr>
                                      <p:by x="105000" y="105000"/>
                                    </p:animScale>
                                  </p:childTnLst>
                                </p:cTn>
                              </p:par>
                              <p:par>
                                <p:cTn id="46" presetID="26" presetClass="emph" presetSubtype="0" repeatCount="3000" fill="hold" grpId="0" nodeType="withEffect">
                                  <p:stCondLst>
                                    <p:cond delay="0"/>
                                  </p:stCondLst>
                                  <p:childTnLst>
                                    <p:animEffect transition="out" filter="fade">
                                      <p:cBhvr>
                                        <p:cTn id="47" dur="500" tmFilter="0, 0; .2, .5; .8, .5; 1, 0"/>
                                        <p:tgtEl>
                                          <p:spTgt spid="14"/>
                                        </p:tgtEl>
                                      </p:cBhvr>
                                    </p:animEffect>
                                    <p:animScale>
                                      <p:cBhvr>
                                        <p:cTn id="48" dur="250" autoRev="1" fill="hold"/>
                                        <p:tgtEl>
                                          <p:spTgt spid="14"/>
                                        </p:tgtEl>
                                      </p:cBhvr>
                                      <p:by x="105000" y="105000"/>
                                    </p:animScale>
                                  </p:childTnLst>
                                </p:cTn>
                              </p:par>
                              <p:par>
                                <p:cTn id="49" presetID="26" presetClass="emph" presetSubtype="0" repeatCount="3000" fill="hold" grpId="0" nodeType="withEffect">
                                  <p:stCondLst>
                                    <p:cond delay="0"/>
                                  </p:stCondLst>
                                  <p:childTnLst>
                                    <p:animEffect transition="out" filter="fade">
                                      <p:cBhvr>
                                        <p:cTn id="50" dur="500" tmFilter="0, 0; .2, .5; .8, .5; 1, 0"/>
                                        <p:tgtEl>
                                          <p:spTgt spid="31"/>
                                        </p:tgtEl>
                                      </p:cBhvr>
                                    </p:animEffect>
                                    <p:animScale>
                                      <p:cBhvr>
                                        <p:cTn id="51" dur="250" autoRev="1" fill="hold"/>
                                        <p:tgtEl>
                                          <p:spTgt spid="31"/>
                                        </p:tgtEl>
                                      </p:cBhvr>
                                      <p:by x="105000" y="105000"/>
                                    </p:animScale>
                                  </p:childTnLst>
                                </p:cTn>
                              </p:par>
                            </p:childTnLst>
                          </p:cTn>
                        </p:par>
                      </p:childTnLst>
                    </p:cTn>
                  </p:par>
                  <p:par>
                    <p:cTn id="52" fill="hold">
                      <p:stCondLst>
                        <p:cond delay="indefinite"/>
                      </p:stCondLst>
                      <p:childTnLst>
                        <p:par>
                          <p:cTn id="53" fill="hold">
                            <p:stCondLst>
                              <p:cond delay="0"/>
                            </p:stCondLst>
                            <p:childTnLst>
                              <p:par>
                                <p:cTn id="54" presetID="26" presetClass="emph" presetSubtype="0" repeatCount="3000" fill="hold" grpId="1" nodeType="clickEffect">
                                  <p:stCondLst>
                                    <p:cond delay="0"/>
                                  </p:stCondLst>
                                  <p:childTnLst>
                                    <p:animEffect transition="out" filter="fade">
                                      <p:cBhvr>
                                        <p:cTn id="55" dur="500" tmFilter="0, 0; .2, .5; .8, .5; 1, 0"/>
                                        <p:tgtEl>
                                          <p:spTgt spid="3"/>
                                        </p:tgtEl>
                                      </p:cBhvr>
                                    </p:animEffect>
                                    <p:animScale>
                                      <p:cBhvr>
                                        <p:cTn id="56" dur="250" autoRev="1" fill="hold"/>
                                        <p:tgtEl>
                                          <p:spTgt spid="3"/>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26" presetClass="emph" presetSubtype="0" repeatCount="3000" fill="hold" grpId="0" nodeType="clickEffect">
                                  <p:stCondLst>
                                    <p:cond delay="0"/>
                                  </p:stCondLst>
                                  <p:childTnLst>
                                    <p:animEffect transition="out" filter="fade">
                                      <p:cBhvr>
                                        <p:cTn id="60" dur="500" tmFilter="0, 0; .2, .5; .8, .5; 1, 0"/>
                                        <p:tgtEl>
                                          <p:spTgt spid="92"/>
                                        </p:tgtEl>
                                      </p:cBhvr>
                                    </p:animEffect>
                                    <p:animScale>
                                      <p:cBhvr>
                                        <p:cTn id="61" dur="250" autoRev="1" fill="hold"/>
                                        <p:tgtEl>
                                          <p:spTgt spid="92"/>
                                        </p:tgtEl>
                                      </p:cBhvr>
                                      <p:by x="105000" y="105000"/>
                                    </p:animScale>
                                  </p:childTnLst>
                                </p:cTn>
                              </p:par>
                              <p:par>
                                <p:cTn id="62" presetID="26" presetClass="emph" presetSubtype="0" repeatCount="3000" fill="hold" grpId="0" nodeType="withEffect">
                                  <p:stCondLst>
                                    <p:cond delay="0"/>
                                  </p:stCondLst>
                                  <p:childTnLst>
                                    <p:animEffect transition="out" filter="fade">
                                      <p:cBhvr>
                                        <p:cTn id="63" dur="500" tmFilter="0, 0; .2, .5; .8, .5; 1, 0"/>
                                        <p:tgtEl>
                                          <p:spTgt spid="93"/>
                                        </p:tgtEl>
                                      </p:cBhvr>
                                    </p:animEffect>
                                    <p:animScale>
                                      <p:cBhvr>
                                        <p:cTn id="64" dur="250" autoRev="1" fill="hold"/>
                                        <p:tgtEl>
                                          <p:spTgt spid="93"/>
                                        </p:tgtEl>
                                      </p:cBhvr>
                                      <p:by x="105000" y="105000"/>
                                    </p:animScale>
                                  </p:childTnLst>
                                </p:cTn>
                              </p:par>
                            </p:childTnLst>
                          </p:cTn>
                        </p:par>
                      </p:childTnLst>
                    </p:cTn>
                  </p:par>
                  <p:par>
                    <p:cTn id="65" fill="hold">
                      <p:stCondLst>
                        <p:cond delay="indefinite"/>
                      </p:stCondLst>
                      <p:childTnLst>
                        <p:par>
                          <p:cTn id="66" fill="hold">
                            <p:stCondLst>
                              <p:cond delay="0"/>
                            </p:stCondLst>
                            <p:childTnLst>
                              <p:par>
                                <p:cTn id="67" presetID="26" presetClass="emph" presetSubtype="0" repeatCount="5000" fill="hold" nodeType="clickEffect">
                                  <p:stCondLst>
                                    <p:cond delay="0"/>
                                  </p:stCondLst>
                                  <p:childTnLst>
                                    <p:animEffect transition="out" filter="fade">
                                      <p:cBhvr>
                                        <p:cTn id="68" dur="500" tmFilter="0, 0; .2, .5; .8, .5; 1, 0"/>
                                        <p:tgtEl>
                                          <p:spTgt spid="25"/>
                                        </p:tgtEl>
                                      </p:cBhvr>
                                    </p:animEffect>
                                    <p:animScale>
                                      <p:cBhvr>
                                        <p:cTn id="69" dur="250" autoRev="1" fill="hold"/>
                                        <p:tgtEl>
                                          <p:spTgt spid="25"/>
                                        </p:tgtEl>
                                      </p:cBhvr>
                                      <p:by x="105000" y="105000"/>
                                    </p:animScale>
                                  </p:childTnLst>
                                </p:cTn>
                              </p:par>
                              <p:par>
                                <p:cTn id="70" presetID="26" presetClass="emph" presetSubtype="0" repeatCount="5000" fill="hold" nodeType="withEffect">
                                  <p:stCondLst>
                                    <p:cond delay="0"/>
                                  </p:stCondLst>
                                  <p:childTnLst>
                                    <p:animEffect transition="out" filter="fade">
                                      <p:cBhvr>
                                        <p:cTn id="71" dur="500" tmFilter="0, 0; .2, .5; .8, .5; 1, 0"/>
                                        <p:tgtEl>
                                          <p:spTgt spid="49"/>
                                        </p:tgtEl>
                                      </p:cBhvr>
                                    </p:animEffect>
                                    <p:animScale>
                                      <p:cBhvr>
                                        <p:cTn id="72" dur="250" autoRev="1" fill="hold"/>
                                        <p:tgtEl>
                                          <p:spTgt spid="49"/>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8" presetClass="emph" presetSubtype="0" fill="hold" nodeType="clickEffect">
                                  <p:stCondLst>
                                    <p:cond delay="0"/>
                                  </p:stCondLst>
                                  <p:childTnLst>
                                    <p:animRot by="5460000">
                                      <p:cBhvr>
                                        <p:cTn id="76" dur="1000" fill="hold"/>
                                        <p:tgtEl>
                                          <p:spTgt spid="56"/>
                                        </p:tgtEl>
                                        <p:attrNameLst>
                                          <p:attrName>r</p:attrName>
                                        </p:attrNameLst>
                                      </p:cBhvr>
                                    </p:animRot>
                                  </p:childTnLst>
                                </p:cTn>
                              </p:par>
                              <p:par>
                                <p:cTn id="77" presetID="8" presetClass="emph" presetSubtype="0" fill="hold" nodeType="withEffect">
                                  <p:stCondLst>
                                    <p:cond delay="0"/>
                                  </p:stCondLst>
                                  <p:childTnLst>
                                    <p:animRot by="5460000">
                                      <p:cBhvr>
                                        <p:cTn id="78" dur="1000" fill="hold"/>
                                        <p:tgtEl>
                                          <p:spTgt spid="22"/>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26" presetClass="emph" presetSubtype="0" repeatCount="2000" fill="hold" grpId="0" nodeType="clickEffect">
                                  <p:stCondLst>
                                    <p:cond delay="0"/>
                                  </p:stCondLst>
                                  <p:childTnLst>
                                    <p:animEffect transition="out" filter="fade">
                                      <p:cBhvr>
                                        <p:cTn id="82" dur="500" tmFilter="0, 0; .2, .5; .8, .5; 1, 0"/>
                                        <p:tgtEl>
                                          <p:spTgt spid="106"/>
                                        </p:tgtEl>
                                      </p:cBhvr>
                                    </p:animEffect>
                                    <p:animScale>
                                      <p:cBhvr>
                                        <p:cTn id="83" dur="250" autoRev="1" fill="hold"/>
                                        <p:tgtEl>
                                          <p:spTgt spid="106"/>
                                        </p:tgtEl>
                                      </p:cBhvr>
                                      <p:by x="105000" y="105000"/>
                                    </p:animScale>
                                  </p:childTnLst>
                                </p:cTn>
                              </p:par>
                            </p:childTnLst>
                          </p:cTn>
                        </p:par>
                      </p:childTnLst>
                    </p:cTn>
                  </p:par>
                  <p:par>
                    <p:cTn id="84" fill="hold">
                      <p:stCondLst>
                        <p:cond delay="indefinite"/>
                      </p:stCondLst>
                      <p:childTnLst>
                        <p:par>
                          <p:cTn id="85" fill="hold">
                            <p:stCondLst>
                              <p:cond delay="0"/>
                            </p:stCondLst>
                            <p:childTnLst>
                              <p:par>
                                <p:cTn id="86" presetID="26" presetClass="emph" presetSubtype="0" repeatCount="3000" fill="hold" nodeType="clickEffect">
                                  <p:stCondLst>
                                    <p:cond delay="0"/>
                                  </p:stCondLst>
                                  <p:childTnLst>
                                    <p:animEffect transition="out" filter="fade">
                                      <p:cBhvr>
                                        <p:cTn id="87" dur="500" tmFilter="0, 0; .2, .5; .8, .5; 1, 0"/>
                                        <p:tgtEl>
                                          <p:spTgt spid="39"/>
                                        </p:tgtEl>
                                      </p:cBhvr>
                                    </p:animEffect>
                                    <p:animScale>
                                      <p:cBhvr>
                                        <p:cTn id="88" dur="250" autoRev="1" fill="hold"/>
                                        <p:tgtEl>
                                          <p:spTgt spid="39"/>
                                        </p:tgtEl>
                                      </p:cBhvr>
                                      <p:by x="105000" y="105000"/>
                                    </p:animScale>
                                  </p:childTnLst>
                                </p:cTn>
                              </p:par>
                              <p:par>
                                <p:cTn id="89" presetID="26" presetClass="emph" presetSubtype="0" repeatCount="3000" fill="hold" grpId="0" nodeType="withEffect">
                                  <p:stCondLst>
                                    <p:cond delay="0"/>
                                  </p:stCondLst>
                                  <p:childTnLst>
                                    <p:animEffect transition="out" filter="fade">
                                      <p:cBhvr>
                                        <p:cTn id="90" dur="500" tmFilter="0, 0; .2, .5; .8, .5; 1, 0"/>
                                        <p:tgtEl>
                                          <p:spTgt spid="71"/>
                                        </p:tgtEl>
                                      </p:cBhvr>
                                    </p:animEffect>
                                    <p:animScale>
                                      <p:cBhvr>
                                        <p:cTn id="91" dur="250" autoRev="1" fill="hold"/>
                                        <p:tgtEl>
                                          <p:spTgt spid="71"/>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81"/>
                                        </p:tgtEl>
                                        <p:attrNameLst>
                                          <p:attrName>style.visibility</p:attrName>
                                        </p:attrNameLst>
                                      </p:cBhvr>
                                      <p:to>
                                        <p:strVal val="visible"/>
                                      </p:to>
                                    </p:set>
                                    <p:animEffect transition="in" filter="wipe(down)">
                                      <p:cBhvr>
                                        <p:cTn id="96" dur="500"/>
                                        <p:tgtEl>
                                          <p:spTgt spid="81"/>
                                        </p:tgtEl>
                                      </p:cBhvr>
                                    </p:animEffect>
                                  </p:childTnLst>
                                </p:cTn>
                              </p:par>
                            </p:childTnLst>
                          </p:cTn>
                        </p:par>
                        <p:par>
                          <p:cTn id="97" fill="hold">
                            <p:stCondLst>
                              <p:cond delay="500"/>
                            </p:stCondLst>
                            <p:childTnLst>
                              <p:par>
                                <p:cTn id="98" presetID="22" presetClass="entr" presetSubtype="8" fill="hold" nodeType="afterEffect">
                                  <p:stCondLst>
                                    <p:cond delay="0"/>
                                  </p:stCondLst>
                                  <p:childTnLst>
                                    <p:set>
                                      <p:cBhvr>
                                        <p:cTn id="99" dur="1000" fill="hold">
                                          <p:stCondLst>
                                            <p:cond delay="0"/>
                                          </p:stCondLst>
                                        </p:cTn>
                                        <p:tgtEl>
                                          <p:spTgt spid="82"/>
                                        </p:tgtEl>
                                        <p:attrNameLst>
                                          <p:attrName>style.visibility</p:attrName>
                                        </p:attrNameLst>
                                      </p:cBhvr>
                                      <p:to>
                                        <p:strVal val="visible"/>
                                      </p:to>
                                    </p:set>
                                    <p:animEffect transition="in" filter="wipe(left)">
                                      <p:cBhvr>
                                        <p:cTn id="100" dur="1000"/>
                                        <p:tgtEl>
                                          <p:spTgt spid="82"/>
                                        </p:tgtEl>
                                      </p:cBhvr>
                                    </p:animEffect>
                                  </p:childTnLst>
                                </p:cTn>
                              </p:par>
                            </p:childTnLst>
                          </p:cTn>
                        </p:par>
                        <p:par>
                          <p:cTn id="101" fill="hold">
                            <p:stCondLst>
                              <p:cond delay="1500"/>
                            </p:stCondLst>
                            <p:childTnLst>
                              <p:par>
                                <p:cTn id="102" presetID="22" presetClass="entr" presetSubtype="1" fill="hold" nodeType="afterEffect">
                                  <p:stCondLst>
                                    <p:cond delay="0"/>
                                  </p:stCondLst>
                                  <p:childTnLst>
                                    <p:set>
                                      <p:cBhvr>
                                        <p:cTn id="103" dur="1" fill="hold">
                                          <p:stCondLst>
                                            <p:cond delay="0"/>
                                          </p:stCondLst>
                                        </p:cTn>
                                        <p:tgtEl>
                                          <p:spTgt spid="45"/>
                                        </p:tgtEl>
                                        <p:attrNameLst>
                                          <p:attrName>style.visibility</p:attrName>
                                        </p:attrNameLst>
                                      </p:cBhvr>
                                      <p:to>
                                        <p:strVal val="visible"/>
                                      </p:to>
                                    </p:set>
                                    <p:animEffect transition="in" filter="wipe(up)">
                                      <p:cBhvr>
                                        <p:cTn id="104" dur="500"/>
                                        <p:tgtEl>
                                          <p:spTgt spid="45"/>
                                        </p:tgtEl>
                                      </p:cBhvr>
                                    </p:animEffect>
                                  </p:childTnLst>
                                </p:cTn>
                              </p:par>
                            </p:childTnLst>
                          </p:cTn>
                        </p:par>
                        <p:par>
                          <p:cTn id="105" fill="hold">
                            <p:stCondLst>
                              <p:cond delay="2000"/>
                            </p:stCondLst>
                            <p:childTnLst>
                              <p:par>
                                <p:cTn id="106" presetID="22" presetClass="entr" presetSubtype="1" fill="hold" nodeType="afterEffect">
                                  <p:stCondLst>
                                    <p:cond delay="0"/>
                                  </p:stCondLst>
                                  <p:childTnLst>
                                    <p:set>
                                      <p:cBhvr>
                                        <p:cTn id="107" dur="1000" fill="hold">
                                          <p:stCondLst>
                                            <p:cond delay="0"/>
                                          </p:stCondLst>
                                        </p:cTn>
                                        <p:tgtEl>
                                          <p:spTgt spid="16"/>
                                        </p:tgtEl>
                                        <p:attrNameLst>
                                          <p:attrName>style.visibility</p:attrName>
                                        </p:attrNameLst>
                                      </p:cBhvr>
                                      <p:to>
                                        <p:strVal val="visible"/>
                                      </p:to>
                                    </p:set>
                                    <p:animEffect transition="in" filter="wipe(up)">
                                      <p:cBhvr>
                                        <p:cTn id="108" dur="1000"/>
                                        <p:tgtEl>
                                          <p:spTgt spid="16"/>
                                        </p:tgtEl>
                                      </p:cBhvr>
                                    </p:animEffect>
                                  </p:childTnLst>
                                </p:cTn>
                              </p:par>
                            </p:childTnLst>
                          </p:cTn>
                        </p:par>
                      </p:childTnLst>
                    </p:cTn>
                  </p:par>
                  <p:par>
                    <p:cTn id="109" fill="hold">
                      <p:stCondLst>
                        <p:cond delay="indefinite"/>
                      </p:stCondLst>
                      <p:childTnLst>
                        <p:par>
                          <p:cTn id="110" fill="hold">
                            <p:stCondLst>
                              <p:cond delay="0"/>
                            </p:stCondLst>
                            <p:childTnLst>
                              <p:par>
                                <p:cTn id="111" presetID="8" presetClass="emph" presetSubtype="0" repeatCount="indefinite" fill="hold" grpId="1" nodeType="clickEffect">
                                  <p:stCondLst>
                                    <p:cond delay="0"/>
                                  </p:stCondLst>
                                  <p:childTnLst>
                                    <p:animRot by="21600000">
                                      <p:cBhvr>
                                        <p:cTn id="112" dur="1000" fill="hold"/>
                                        <p:tgtEl>
                                          <p:spTgt spid="7"/>
                                        </p:tgtEl>
                                        <p:attrNameLst>
                                          <p:attrName>r</p:attrName>
                                        </p:attrNameLst>
                                      </p:cBhvr>
                                    </p:animRot>
                                  </p:childTnLst>
                                </p:cTn>
                              </p:par>
                            </p:childTnLst>
                          </p:cTn>
                        </p:par>
                      </p:childTnLst>
                    </p:cTn>
                  </p:par>
                  <p:par>
                    <p:cTn id="113" fill="hold">
                      <p:stCondLst>
                        <p:cond delay="indefinite"/>
                      </p:stCondLst>
                      <p:childTnLst>
                        <p:par>
                          <p:cTn id="114" fill="hold">
                            <p:stCondLst>
                              <p:cond delay="0"/>
                            </p:stCondLst>
                            <p:childTnLst>
                              <p:par>
                                <p:cTn id="115" presetID="26" presetClass="emph" presetSubtype="0" repeatCount="3000" fill="hold" grpId="2" nodeType="clickEffect">
                                  <p:stCondLst>
                                    <p:cond delay="0"/>
                                  </p:stCondLst>
                                  <p:childTnLst>
                                    <p:animEffect transition="out" filter="fade">
                                      <p:cBhvr>
                                        <p:cTn id="116" dur="500" tmFilter="0, 0; .2, .5; .8, .5; 1, 0"/>
                                        <p:tgtEl>
                                          <p:spTgt spid="3"/>
                                        </p:tgtEl>
                                      </p:cBhvr>
                                    </p:animEffect>
                                    <p:animScale>
                                      <p:cBhvr>
                                        <p:cTn id="117" dur="250" autoRev="1" fill="hold"/>
                                        <p:tgtEl>
                                          <p:spTgt spid="3"/>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26" presetClass="emph" presetSubtype="0" repeatCount="indefinite" fill="hold" grpId="1" nodeType="clickEffect">
                                  <p:stCondLst>
                                    <p:cond delay="0"/>
                                  </p:stCondLst>
                                  <p:childTnLst>
                                    <p:animEffect transition="out" filter="fade">
                                      <p:cBhvr>
                                        <p:cTn id="121" dur="500" tmFilter="0, 0; .2, .5; .8, .5; 1, 0"/>
                                        <p:tgtEl>
                                          <p:spTgt spid="92"/>
                                        </p:tgtEl>
                                      </p:cBhvr>
                                    </p:animEffect>
                                    <p:animScale>
                                      <p:cBhvr>
                                        <p:cTn id="122" dur="250" autoRev="1" fill="hold"/>
                                        <p:tgtEl>
                                          <p:spTgt spid="92"/>
                                        </p:tgtEl>
                                      </p:cBhvr>
                                      <p:by x="105000" y="105000"/>
                                    </p:animScale>
                                  </p:childTnLst>
                                </p:cTn>
                              </p:par>
                              <p:par>
                                <p:cTn id="123" presetID="26" presetClass="emph" presetSubtype="0" repeatCount="indefinite" fill="hold" nodeType="withEffect">
                                  <p:stCondLst>
                                    <p:cond delay="0"/>
                                  </p:stCondLst>
                                  <p:childTnLst>
                                    <p:animEffect transition="out" filter="fade">
                                      <p:cBhvr>
                                        <p:cTn id="124" dur="500" tmFilter="0, 0; .2, .5; .8, .5; 1, 0"/>
                                        <p:tgtEl>
                                          <p:spTgt spid="25"/>
                                        </p:tgtEl>
                                      </p:cBhvr>
                                    </p:animEffect>
                                    <p:animScale>
                                      <p:cBhvr>
                                        <p:cTn id="125" dur="250" autoRev="1" fill="hold"/>
                                        <p:tgtEl>
                                          <p:spTgt spid="25"/>
                                        </p:tgtEl>
                                      </p:cBhvr>
                                      <p:by x="105000" y="105000"/>
                                    </p:animScale>
                                  </p:childTnLst>
                                </p:cTn>
                              </p:par>
                              <p:par>
                                <p:cTn id="126" presetID="26" presetClass="emph" presetSubtype="0" fill="hold" grpId="1" nodeType="withEffect">
                                  <p:stCondLst>
                                    <p:cond delay="0"/>
                                  </p:stCondLst>
                                  <p:childTnLst>
                                    <p:animEffect transition="out" filter="fade">
                                      <p:cBhvr>
                                        <p:cTn id="127" dur="500" tmFilter="0, 0; .2, .5; .8, .5; 1, 0"/>
                                        <p:tgtEl>
                                          <p:spTgt spid="14"/>
                                        </p:tgtEl>
                                      </p:cBhvr>
                                    </p:animEffect>
                                    <p:animScale>
                                      <p:cBhvr>
                                        <p:cTn id="128" dur="250" autoRev="1" fill="hold"/>
                                        <p:tgtEl>
                                          <p:spTgt spid="14"/>
                                        </p:tgtEl>
                                      </p:cBhvr>
                                      <p:by x="105000" y="105000"/>
                                    </p:animScale>
                                  </p:childTnLst>
                                </p:cTn>
                              </p:par>
                            </p:childTnLst>
                          </p:cTn>
                        </p:par>
                      </p:childTnLst>
                    </p:cTn>
                  </p:par>
                  <p:par>
                    <p:cTn id="129" fill="hold">
                      <p:stCondLst>
                        <p:cond delay="indefinite"/>
                      </p:stCondLst>
                      <p:childTnLst>
                        <p:par>
                          <p:cTn id="130" fill="hold">
                            <p:stCondLst>
                              <p:cond delay="0"/>
                            </p:stCondLst>
                            <p:childTnLst>
                              <p:par>
                                <p:cTn id="131" presetID="8" presetClass="emph" presetSubtype="0" fill="hold" nodeType="clickEffect">
                                  <p:stCondLst>
                                    <p:cond delay="0"/>
                                  </p:stCondLst>
                                  <p:childTnLst>
                                    <p:animRot by="-5460000">
                                      <p:cBhvr>
                                        <p:cTn id="132" dur="2000" fill="hold"/>
                                        <p:tgtEl>
                                          <p:spTgt spid="56"/>
                                        </p:tgtEl>
                                        <p:attrNameLst>
                                          <p:attrName>r</p:attrName>
                                        </p:attrNameLst>
                                      </p:cBhvr>
                                    </p:animRot>
                                  </p:childTnLst>
                                </p:cTn>
                              </p:par>
                            </p:childTnLst>
                          </p:cTn>
                        </p:par>
                      </p:childTnLst>
                    </p:cTn>
                  </p:par>
                  <p:par>
                    <p:cTn id="133" fill="hold">
                      <p:stCondLst>
                        <p:cond delay="indefinite"/>
                      </p:stCondLst>
                      <p:childTnLst>
                        <p:par>
                          <p:cTn id="134" fill="hold">
                            <p:stCondLst>
                              <p:cond delay="0"/>
                            </p:stCondLst>
                            <p:childTnLst>
                              <p:par>
                                <p:cTn id="135" presetID="9" presetClass="exit" presetSubtype="0" fill="hold" nodeType="clickEffect">
                                  <p:stCondLst>
                                    <p:cond delay="0"/>
                                  </p:stCondLst>
                                  <p:childTnLst>
                                    <p:animEffect transition="out" filter="dissolv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childTnLst>
                          </p:cTn>
                        </p:par>
                        <p:par>
                          <p:cTn id="138" fill="hold">
                            <p:stCondLst>
                              <p:cond delay="500"/>
                            </p:stCondLst>
                            <p:childTnLst>
                              <p:par>
                                <p:cTn id="139" presetID="22" presetClass="entr" presetSubtype="1" fill="hold" nodeType="afterEffect">
                                  <p:stCondLst>
                                    <p:cond delay="0"/>
                                  </p:stCondLst>
                                  <p:childTnLst>
                                    <p:set>
                                      <p:cBhvr>
                                        <p:cTn id="140" dur="1" fill="hold">
                                          <p:stCondLst>
                                            <p:cond delay="0"/>
                                          </p:stCondLst>
                                        </p:cTn>
                                        <p:tgtEl>
                                          <p:spTgt spid="17"/>
                                        </p:tgtEl>
                                        <p:attrNameLst>
                                          <p:attrName>style.visibility</p:attrName>
                                        </p:attrNameLst>
                                      </p:cBhvr>
                                      <p:to>
                                        <p:strVal val="visible"/>
                                      </p:to>
                                    </p:set>
                                    <p:animEffect transition="in" filter="wipe(up)">
                                      <p:cBhvr>
                                        <p:cTn id="141" dur="500"/>
                                        <p:tgtEl>
                                          <p:spTgt spid="17"/>
                                        </p:tgtEl>
                                      </p:cBhvr>
                                    </p:animEffect>
                                  </p:childTnLst>
                                </p:cTn>
                              </p:par>
                            </p:childTnLst>
                          </p:cTn>
                        </p:par>
                        <p:par>
                          <p:cTn id="142" fill="hold">
                            <p:stCondLst>
                              <p:cond delay="1000"/>
                            </p:stCondLst>
                            <p:childTnLst>
                              <p:par>
                                <p:cTn id="143" presetID="22" presetClass="entr" presetSubtype="1" fill="hold"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wipe(up)">
                                      <p:cBhvr>
                                        <p:cTn id="145" dur="500"/>
                                        <p:tgtEl>
                                          <p:spTgt spid="18"/>
                                        </p:tgtEl>
                                      </p:cBhvr>
                                    </p:animEffect>
                                  </p:childTnLst>
                                </p:cTn>
                              </p:par>
                            </p:childTnLst>
                          </p:cTn>
                        </p:par>
                        <p:par>
                          <p:cTn id="146" fill="hold">
                            <p:stCondLst>
                              <p:cond delay="1500"/>
                            </p:stCondLst>
                            <p:childTnLst>
                              <p:par>
                                <p:cTn id="147" presetID="8" presetClass="emph" presetSubtype="0" repeatCount="indefinite" fill="hold" grpId="2" nodeType="afterEffect">
                                  <p:stCondLst>
                                    <p:cond delay="0"/>
                                  </p:stCondLst>
                                  <p:childTnLst>
                                    <p:animRot by="21600000">
                                      <p:cBhvr>
                                        <p:cTn id="148"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p:bldP spid="59" grpId="0" bldLvl="0" animBg="1"/>
      <p:bldP spid="14" grpId="0"/>
      <p:bldP spid="31" grpId="0" bldLvl="0" animBg="1"/>
      <p:bldP spid="3" grpId="0" bldLvl="0" animBg="1"/>
      <p:bldP spid="3" grpId="1" bldLvl="0" animBg="1"/>
      <p:bldP spid="92" grpId="0"/>
      <p:bldP spid="93" grpId="0"/>
      <p:bldP spid="106" grpId="0"/>
      <p:bldP spid="71" grpId="0"/>
      <p:bldP spid="7" grpId="1" bldLvl="0" animBg="1"/>
      <p:bldP spid="3" grpId="2" bldLvl="0" animBg="1"/>
      <p:bldP spid="92" grpId="1"/>
      <p:bldP spid="14" grpId="1"/>
      <p:bldP spid="7"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 name="矩形 79"/>
          <p:cNvSpPr/>
          <p:nvPr/>
        </p:nvSpPr>
        <p:spPr>
          <a:xfrm>
            <a:off x="4627245" y="1203325"/>
            <a:ext cx="127635" cy="264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文本框 65"/>
          <p:cNvSpPr txBox="1"/>
          <p:nvPr/>
        </p:nvSpPr>
        <p:spPr>
          <a:xfrm flipH="1">
            <a:off x="5094605" y="2019935"/>
            <a:ext cx="340360" cy="274955"/>
          </a:xfrm>
          <a:prstGeom prst="rect">
            <a:avLst/>
          </a:prstGeom>
          <a:noFill/>
        </p:spPr>
        <p:txBody>
          <a:bodyPr wrap="square" rtlCol="0">
            <a:spAutoFit/>
          </a:bodyPr>
          <a:p>
            <a:r>
              <a:rPr lang="en-US" altLang="zh-CN" sz="1200"/>
              <a:t>1</a:t>
            </a:r>
            <a:endParaRPr lang="en-US" altLang="zh-CN" sz="1200"/>
          </a:p>
        </p:txBody>
      </p:sp>
      <p:sp>
        <p:nvSpPr>
          <p:cNvPr id="67" name="文本框 66"/>
          <p:cNvSpPr txBox="1"/>
          <p:nvPr/>
        </p:nvSpPr>
        <p:spPr>
          <a:xfrm>
            <a:off x="5056505" y="2931795"/>
            <a:ext cx="313690" cy="274955"/>
          </a:xfrm>
          <a:prstGeom prst="rect">
            <a:avLst/>
          </a:prstGeom>
          <a:noFill/>
        </p:spPr>
        <p:txBody>
          <a:bodyPr wrap="square" rtlCol="0">
            <a:spAutoFit/>
          </a:bodyPr>
          <a:p>
            <a:r>
              <a:rPr lang="en-US" altLang="zh-CN" sz="1200"/>
              <a:t>2</a:t>
            </a:r>
            <a:endParaRPr lang="en-US" altLang="zh-CN" sz="1200"/>
          </a:p>
        </p:txBody>
      </p:sp>
      <p:sp>
        <p:nvSpPr>
          <p:cNvPr id="74" name="文本框 73"/>
          <p:cNvSpPr txBox="1"/>
          <p:nvPr/>
        </p:nvSpPr>
        <p:spPr>
          <a:xfrm>
            <a:off x="5951220" y="2931795"/>
            <a:ext cx="313690" cy="274955"/>
          </a:xfrm>
          <a:prstGeom prst="rect">
            <a:avLst/>
          </a:prstGeom>
          <a:noFill/>
          <a:ln>
            <a:noFill/>
          </a:ln>
        </p:spPr>
        <p:txBody>
          <a:bodyPr wrap="square" rtlCol="0">
            <a:spAutoFit/>
          </a:bodyPr>
          <a:p>
            <a:r>
              <a:rPr lang="en-US" altLang="zh-CN" sz="1200"/>
              <a:t>4</a:t>
            </a:r>
            <a:endParaRPr lang="en-US" altLang="zh-CN" sz="1200"/>
          </a:p>
        </p:txBody>
      </p:sp>
      <p:sp>
        <p:nvSpPr>
          <p:cNvPr id="75" name="文本框 74"/>
          <p:cNvSpPr txBox="1"/>
          <p:nvPr/>
        </p:nvSpPr>
        <p:spPr>
          <a:xfrm>
            <a:off x="5732780" y="2019935"/>
            <a:ext cx="313690" cy="275590"/>
          </a:xfrm>
          <a:prstGeom prst="rect">
            <a:avLst/>
          </a:prstGeom>
          <a:noFill/>
        </p:spPr>
        <p:txBody>
          <a:bodyPr wrap="square" rtlCol="0">
            <a:spAutoFit/>
          </a:bodyPr>
          <a:p>
            <a:r>
              <a:rPr lang="en-US" altLang="zh-CN" sz="1200"/>
              <a:t>3</a:t>
            </a:r>
            <a:endParaRPr lang="en-US" altLang="zh-CN" sz="1200"/>
          </a:p>
        </p:txBody>
      </p:sp>
      <p:sp>
        <p:nvSpPr>
          <p:cNvPr id="3" name="矩形 2"/>
          <p:cNvSpPr/>
          <p:nvPr/>
        </p:nvSpPr>
        <p:spPr>
          <a:xfrm>
            <a:off x="2223135" y="4508500"/>
            <a:ext cx="5690870" cy="98933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BCM</a:t>
            </a:r>
            <a:endParaRPr lang="en-US" altLang="zh-CN"/>
          </a:p>
        </p:txBody>
      </p:sp>
      <p:cxnSp>
        <p:nvCxnSpPr>
          <p:cNvPr id="46" name="直接连接符 45"/>
          <p:cNvCxnSpPr/>
          <p:nvPr/>
        </p:nvCxnSpPr>
        <p:spPr>
          <a:xfrm flipV="1">
            <a:off x="9179560" y="2696210"/>
            <a:ext cx="635" cy="20212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H="1" flipV="1">
            <a:off x="9406890" y="1965960"/>
            <a:ext cx="0" cy="478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flipV="1">
            <a:off x="9641840" y="2713990"/>
            <a:ext cx="0" cy="20358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783320" y="2787015"/>
            <a:ext cx="0" cy="11036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rot="17520000">
            <a:off x="9267190" y="2164080"/>
            <a:ext cx="323850" cy="605790"/>
            <a:chOff x="15657" y="4439"/>
            <a:chExt cx="471" cy="818"/>
          </a:xfrm>
        </p:grpSpPr>
        <p:cxnSp>
          <p:nvCxnSpPr>
            <p:cNvPr id="57" name="直接连接符 56"/>
            <p:cNvCxnSpPr/>
            <p:nvPr/>
          </p:nvCxnSpPr>
          <p:spPr>
            <a:xfrm flipV="1">
              <a:off x="15657" y="4826"/>
              <a:ext cx="232" cy="431"/>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cxnSp>
        <p:nvCxnSpPr>
          <p:cNvPr id="4" name="直接连接符 3"/>
          <p:cNvCxnSpPr/>
          <p:nvPr/>
        </p:nvCxnSpPr>
        <p:spPr>
          <a:xfrm>
            <a:off x="6921500" y="3869690"/>
            <a:ext cx="18516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6938645" y="3861435"/>
            <a:ext cx="0" cy="6438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8990965" y="4715510"/>
            <a:ext cx="381635" cy="3841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M</a:t>
            </a:r>
            <a:endParaRPr lang="en-US" altLang="zh-CN"/>
          </a:p>
        </p:txBody>
      </p:sp>
      <p:cxnSp>
        <p:nvCxnSpPr>
          <p:cNvPr id="8" name="直接连接符 7"/>
          <p:cNvCxnSpPr/>
          <p:nvPr/>
        </p:nvCxnSpPr>
        <p:spPr>
          <a:xfrm>
            <a:off x="9192260" y="5107305"/>
            <a:ext cx="0" cy="10496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rot="0">
            <a:off x="9089390" y="6170930"/>
            <a:ext cx="210185" cy="104140"/>
            <a:chOff x="2228" y="7187"/>
            <a:chExt cx="284" cy="152"/>
          </a:xfrm>
        </p:grpSpPr>
        <p:cxnSp>
          <p:nvCxnSpPr>
            <p:cNvPr id="10" name="直接连接符 9"/>
            <p:cNvCxnSpPr/>
            <p:nvPr/>
          </p:nvCxnSpPr>
          <p:spPr>
            <a:xfrm flipV="1">
              <a:off x="2228" y="7187"/>
              <a:ext cx="28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291" y="7262"/>
              <a:ext cx="160" cy="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307" y="7339"/>
              <a:ext cx="12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1" name="文本框 70"/>
          <p:cNvSpPr txBox="1"/>
          <p:nvPr/>
        </p:nvSpPr>
        <p:spPr>
          <a:xfrm>
            <a:off x="5440680" y="2931795"/>
            <a:ext cx="303530" cy="275590"/>
          </a:xfrm>
          <a:prstGeom prst="rect">
            <a:avLst/>
          </a:prstGeom>
          <a:noFill/>
          <a:ln>
            <a:noFill/>
          </a:ln>
        </p:spPr>
        <p:txBody>
          <a:bodyPr wrap="square" rtlCol="0">
            <a:spAutoFit/>
          </a:bodyPr>
          <a:p>
            <a:r>
              <a:rPr lang="en-US" altLang="zh-CN" sz="1200"/>
              <a:t>5</a:t>
            </a:r>
            <a:endParaRPr lang="en-US" altLang="zh-CN" sz="1200"/>
          </a:p>
        </p:txBody>
      </p:sp>
      <p:cxnSp>
        <p:nvCxnSpPr>
          <p:cNvPr id="20" name="直接连接符 19"/>
          <p:cNvCxnSpPr/>
          <p:nvPr/>
        </p:nvCxnSpPr>
        <p:spPr>
          <a:xfrm flipH="1">
            <a:off x="9372600" y="4715510"/>
            <a:ext cx="280035" cy="147320"/>
          </a:xfrm>
          <a:prstGeom prst="line">
            <a:avLst/>
          </a:prstGeom>
          <a:ln w="381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rot="0">
            <a:off x="8415020" y="2456180"/>
            <a:ext cx="502285" cy="401320"/>
            <a:chOff x="4708" y="6398"/>
            <a:chExt cx="679" cy="584"/>
          </a:xfrm>
          <a:solidFill>
            <a:schemeClr val="tx2">
              <a:lumMod val="20000"/>
              <a:lumOff val="80000"/>
            </a:schemeClr>
          </a:solidFill>
        </p:grpSpPr>
        <p:sp>
          <p:nvSpPr>
            <p:cNvPr id="50" name="椭圆 49"/>
            <p:cNvSpPr/>
            <p:nvPr/>
          </p:nvSpPr>
          <p:spPr>
            <a:xfrm>
              <a:off x="4723" y="6426"/>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1" name="椭圆 50"/>
            <p:cNvSpPr/>
            <p:nvPr/>
          </p:nvSpPr>
          <p:spPr>
            <a:xfrm>
              <a:off x="4723" y="653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椭圆 51"/>
            <p:cNvSpPr/>
            <p:nvPr/>
          </p:nvSpPr>
          <p:spPr>
            <a:xfrm>
              <a:off x="4723" y="665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椭圆 52"/>
            <p:cNvSpPr/>
            <p:nvPr/>
          </p:nvSpPr>
          <p:spPr>
            <a:xfrm>
              <a:off x="4723" y="6773"/>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nvSpPr>
          <p:spPr>
            <a:xfrm>
              <a:off x="4708" y="6398"/>
              <a:ext cx="468" cy="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59" name="圆角矩形 58"/>
          <p:cNvSpPr/>
          <p:nvPr/>
        </p:nvSpPr>
        <p:spPr>
          <a:xfrm rot="10800000">
            <a:off x="8578215" y="2242820"/>
            <a:ext cx="1321435" cy="732155"/>
          </a:xfrm>
          <a:prstGeom prst="round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1" name="直接连接符 20"/>
          <p:cNvCxnSpPr/>
          <p:nvPr/>
        </p:nvCxnSpPr>
        <p:spPr>
          <a:xfrm flipH="1" flipV="1">
            <a:off x="5929630" y="1982470"/>
            <a:ext cx="0" cy="4787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rot="17520000">
            <a:off x="5789930" y="2180590"/>
            <a:ext cx="323850" cy="605790"/>
            <a:chOff x="15657" y="4439"/>
            <a:chExt cx="471" cy="818"/>
          </a:xfrm>
        </p:grpSpPr>
        <p:cxnSp>
          <p:nvCxnSpPr>
            <p:cNvPr id="23" name="直接连接符 22"/>
            <p:cNvCxnSpPr/>
            <p:nvPr/>
          </p:nvCxnSpPr>
          <p:spPr>
            <a:xfrm flipV="1">
              <a:off x="15657" y="4826"/>
              <a:ext cx="232" cy="431"/>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15874" y="4439"/>
              <a:ext cx="254" cy="381"/>
            </a:xfrm>
            <a:prstGeom prst="line">
              <a:avLst/>
            </a:prstGeom>
            <a:ln w="19050">
              <a:no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rot="0">
            <a:off x="4937125" y="2472055"/>
            <a:ext cx="502285" cy="401320"/>
            <a:chOff x="4708" y="6398"/>
            <a:chExt cx="679" cy="584"/>
          </a:xfrm>
          <a:solidFill>
            <a:schemeClr val="tx2">
              <a:lumMod val="20000"/>
              <a:lumOff val="80000"/>
            </a:schemeClr>
          </a:solidFill>
        </p:grpSpPr>
        <p:sp>
          <p:nvSpPr>
            <p:cNvPr id="26" name="椭圆 25"/>
            <p:cNvSpPr/>
            <p:nvPr/>
          </p:nvSpPr>
          <p:spPr>
            <a:xfrm>
              <a:off x="4723" y="6426"/>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椭圆 26"/>
            <p:cNvSpPr/>
            <p:nvPr/>
          </p:nvSpPr>
          <p:spPr>
            <a:xfrm>
              <a:off x="4723" y="653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椭圆 27"/>
            <p:cNvSpPr/>
            <p:nvPr/>
          </p:nvSpPr>
          <p:spPr>
            <a:xfrm>
              <a:off x="4723" y="6652"/>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椭圆 28"/>
            <p:cNvSpPr/>
            <p:nvPr/>
          </p:nvSpPr>
          <p:spPr>
            <a:xfrm>
              <a:off x="4723" y="6773"/>
              <a:ext cx="665" cy="12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nvSpPr>
          <p:spPr>
            <a:xfrm>
              <a:off x="4708" y="6398"/>
              <a:ext cx="468" cy="5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1" name="圆角矩形 30"/>
          <p:cNvSpPr/>
          <p:nvPr/>
        </p:nvSpPr>
        <p:spPr>
          <a:xfrm rot="10800000">
            <a:off x="5099685" y="2259965"/>
            <a:ext cx="1321435" cy="732155"/>
          </a:xfrm>
          <a:prstGeom prst="roundRect">
            <a:avLst/>
          </a:prstGeom>
          <a:noFill/>
          <a:ln w="539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2" name="直接连接符 31"/>
          <p:cNvCxnSpPr/>
          <p:nvPr/>
        </p:nvCxnSpPr>
        <p:spPr>
          <a:xfrm flipH="1" flipV="1">
            <a:off x="6158865" y="2720975"/>
            <a:ext cx="0" cy="9353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rot="0">
            <a:off x="6060440" y="3666490"/>
            <a:ext cx="210185" cy="104140"/>
            <a:chOff x="2228" y="7187"/>
            <a:chExt cx="284" cy="152"/>
          </a:xfrm>
        </p:grpSpPr>
        <p:cxnSp>
          <p:nvCxnSpPr>
            <p:cNvPr id="34" name="直接连接符 33"/>
            <p:cNvCxnSpPr/>
            <p:nvPr/>
          </p:nvCxnSpPr>
          <p:spPr>
            <a:xfrm flipV="1">
              <a:off x="2228" y="7187"/>
              <a:ext cx="2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2291" y="7262"/>
              <a:ext cx="160"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307" y="7339"/>
              <a:ext cx="1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直接连接符 36"/>
          <p:cNvCxnSpPr/>
          <p:nvPr/>
        </p:nvCxnSpPr>
        <p:spPr>
          <a:xfrm flipV="1">
            <a:off x="5281930" y="2809240"/>
            <a:ext cx="0" cy="16960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688330" y="2692400"/>
            <a:ext cx="0" cy="72326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8" name="组合 87"/>
          <p:cNvGrpSpPr/>
          <p:nvPr/>
        </p:nvGrpSpPr>
        <p:grpSpPr>
          <a:xfrm>
            <a:off x="4682490" y="3324225"/>
            <a:ext cx="994410" cy="156210"/>
            <a:chOff x="6198" y="4623"/>
            <a:chExt cx="1566" cy="246"/>
          </a:xfrm>
        </p:grpSpPr>
        <p:cxnSp>
          <p:nvCxnSpPr>
            <p:cNvPr id="40" name="直接连接符 39"/>
            <p:cNvCxnSpPr/>
            <p:nvPr/>
          </p:nvCxnSpPr>
          <p:spPr>
            <a:xfrm>
              <a:off x="6198" y="4736"/>
              <a:ext cx="83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V="1">
              <a:off x="7252" y="4737"/>
              <a:ext cx="5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空心弧 41"/>
            <p:cNvSpPr/>
            <p:nvPr/>
          </p:nvSpPr>
          <p:spPr>
            <a:xfrm>
              <a:off x="7031" y="4623"/>
              <a:ext cx="228" cy="246"/>
            </a:xfrm>
            <a:prstGeom prst="blockArc">
              <a:avLst>
                <a:gd name="adj1" fmla="val 10800000"/>
                <a:gd name="adj2" fmla="val 21467436"/>
                <a:gd name="adj3" fmla="val 4966"/>
              </a:avLst>
            </a:prstGeom>
            <a:solidFill>
              <a:schemeClr val="tx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cxnSp>
        <p:nvCxnSpPr>
          <p:cNvPr id="43" name="直接连接符 42"/>
          <p:cNvCxnSpPr/>
          <p:nvPr/>
        </p:nvCxnSpPr>
        <p:spPr>
          <a:xfrm flipH="1" flipV="1">
            <a:off x="4687570" y="514350"/>
            <a:ext cx="0" cy="29019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4700270" y="954405"/>
            <a:ext cx="5956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8777605" y="946150"/>
            <a:ext cx="1270" cy="1525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9" name="组合 88"/>
          <p:cNvGrpSpPr/>
          <p:nvPr/>
        </p:nvGrpSpPr>
        <p:grpSpPr>
          <a:xfrm>
            <a:off x="5913120" y="1915795"/>
            <a:ext cx="3493135" cy="156210"/>
            <a:chOff x="8123" y="2401"/>
            <a:chExt cx="5501" cy="246"/>
          </a:xfrm>
        </p:grpSpPr>
        <p:cxnSp>
          <p:nvCxnSpPr>
            <p:cNvPr id="87" name="直接连接符 86"/>
            <p:cNvCxnSpPr/>
            <p:nvPr/>
          </p:nvCxnSpPr>
          <p:spPr>
            <a:xfrm flipV="1">
              <a:off x="12746" y="2502"/>
              <a:ext cx="879" cy="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8123" y="2528"/>
              <a:ext cx="435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空心弧 63"/>
            <p:cNvSpPr/>
            <p:nvPr/>
          </p:nvSpPr>
          <p:spPr>
            <a:xfrm>
              <a:off x="12494" y="2401"/>
              <a:ext cx="228" cy="246"/>
            </a:xfrm>
            <a:prstGeom prst="blockArc">
              <a:avLst>
                <a:gd name="adj1" fmla="val 10800000"/>
                <a:gd name="adj2" fmla="val 21467436"/>
                <a:gd name="adj3" fmla="val 4966"/>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grpSp>
      <p:cxnSp>
        <p:nvCxnSpPr>
          <p:cNvPr id="68" name="直接连接符 67"/>
          <p:cNvCxnSpPr/>
          <p:nvPr/>
        </p:nvCxnSpPr>
        <p:spPr>
          <a:xfrm flipV="1">
            <a:off x="5287010" y="955675"/>
            <a:ext cx="350139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295900" y="968375"/>
            <a:ext cx="0" cy="15322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18" name="文本框 117"/>
          <p:cNvSpPr txBox="1"/>
          <p:nvPr/>
        </p:nvSpPr>
        <p:spPr>
          <a:xfrm>
            <a:off x="8575040" y="2922905"/>
            <a:ext cx="313690" cy="274955"/>
          </a:xfrm>
          <a:prstGeom prst="rect">
            <a:avLst/>
          </a:prstGeom>
          <a:noFill/>
        </p:spPr>
        <p:txBody>
          <a:bodyPr wrap="square" rtlCol="0">
            <a:spAutoFit/>
          </a:bodyPr>
          <a:p>
            <a:r>
              <a:rPr lang="en-US" altLang="zh-CN" sz="1200"/>
              <a:t>2</a:t>
            </a:r>
            <a:endParaRPr lang="en-US" altLang="zh-CN" sz="1200"/>
          </a:p>
        </p:txBody>
      </p:sp>
      <p:sp>
        <p:nvSpPr>
          <p:cNvPr id="119" name="文本框 118"/>
          <p:cNvSpPr txBox="1"/>
          <p:nvPr/>
        </p:nvSpPr>
        <p:spPr>
          <a:xfrm>
            <a:off x="9432925" y="2922905"/>
            <a:ext cx="313690" cy="274955"/>
          </a:xfrm>
          <a:prstGeom prst="rect">
            <a:avLst/>
          </a:prstGeom>
          <a:noFill/>
          <a:ln>
            <a:noFill/>
          </a:ln>
        </p:spPr>
        <p:txBody>
          <a:bodyPr wrap="square" rtlCol="0">
            <a:spAutoFit/>
          </a:bodyPr>
          <a:p>
            <a:r>
              <a:rPr lang="en-US" altLang="zh-CN" sz="1200"/>
              <a:t>4</a:t>
            </a:r>
            <a:endParaRPr lang="en-US" altLang="zh-CN" sz="1200"/>
          </a:p>
        </p:txBody>
      </p:sp>
      <p:sp>
        <p:nvSpPr>
          <p:cNvPr id="120" name="文本框 119"/>
          <p:cNvSpPr txBox="1"/>
          <p:nvPr/>
        </p:nvSpPr>
        <p:spPr>
          <a:xfrm>
            <a:off x="8968740" y="2922905"/>
            <a:ext cx="303530" cy="275590"/>
          </a:xfrm>
          <a:prstGeom prst="rect">
            <a:avLst/>
          </a:prstGeom>
          <a:noFill/>
          <a:ln>
            <a:noFill/>
          </a:ln>
        </p:spPr>
        <p:txBody>
          <a:bodyPr wrap="square" rtlCol="0">
            <a:spAutoFit/>
          </a:bodyPr>
          <a:p>
            <a:r>
              <a:rPr lang="en-US" altLang="zh-CN" sz="1200"/>
              <a:t>5</a:t>
            </a:r>
            <a:endParaRPr lang="en-US" altLang="zh-CN" sz="1200"/>
          </a:p>
        </p:txBody>
      </p:sp>
      <p:sp>
        <p:nvSpPr>
          <p:cNvPr id="121" name="文本框 120"/>
          <p:cNvSpPr txBox="1"/>
          <p:nvPr/>
        </p:nvSpPr>
        <p:spPr>
          <a:xfrm flipH="1">
            <a:off x="8555990" y="2013585"/>
            <a:ext cx="340360" cy="274955"/>
          </a:xfrm>
          <a:prstGeom prst="rect">
            <a:avLst/>
          </a:prstGeom>
          <a:noFill/>
        </p:spPr>
        <p:txBody>
          <a:bodyPr wrap="square" rtlCol="0">
            <a:spAutoFit/>
          </a:bodyPr>
          <a:p>
            <a:r>
              <a:rPr lang="en-US" altLang="zh-CN" sz="1200"/>
              <a:t>1</a:t>
            </a:r>
            <a:endParaRPr lang="en-US" altLang="zh-CN" sz="1200"/>
          </a:p>
        </p:txBody>
      </p:sp>
      <p:sp>
        <p:nvSpPr>
          <p:cNvPr id="122" name="文本框 121"/>
          <p:cNvSpPr txBox="1"/>
          <p:nvPr/>
        </p:nvSpPr>
        <p:spPr>
          <a:xfrm>
            <a:off x="9190990" y="2005330"/>
            <a:ext cx="313690" cy="275590"/>
          </a:xfrm>
          <a:prstGeom prst="rect">
            <a:avLst/>
          </a:prstGeom>
          <a:noFill/>
        </p:spPr>
        <p:txBody>
          <a:bodyPr wrap="square" rtlCol="0">
            <a:spAutoFit/>
          </a:bodyPr>
          <a:p>
            <a:r>
              <a:rPr lang="en-US" altLang="zh-CN" sz="1200"/>
              <a:t>3</a:t>
            </a:r>
            <a:endParaRPr lang="en-US" altLang="zh-CN" sz="1200"/>
          </a:p>
        </p:txBody>
      </p:sp>
      <p:sp>
        <p:nvSpPr>
          <p:cNvPr id="106" name="文本框 105"/>
          <p:cNvSpPr txBox="1"/>
          <p:nvPr/>
        </p:nvSpPr>
        <p:spPr>
          <a:xfrm>
            <a:off x="4154805" y="514350"/>
            <a:ext cx="421005" cy="368300"/>
          </a:xfrm>
          <a:prstGeom prst="rect">
            <a:avLst/>
          </a:prstGeom>
          <a:noFill/>
        </p:spPr>
        <p:txBody>
          <a:bodyPr wrap="none" rtlCol="0">
            <a:spAutoFit/>
          </a:bodyPr>
          <a:p>
            <a:r>
              <a:rPr lang="en-US" altLang="zh-CN">
                <a:solidFill>
                  <a:srgbClr val="FF0000"/>
                </a:solidFill>
                <a:highlight>
                  <a:srgbClr val="FFFF00"/>
                </a:highlight>
              </a:rPr>
              <a:t>+B</a:t>
            </a:r>
            <a:endParaRPr lang="en-US" altLang="zh-CN">
              <a:solidFill>
                <a:srgbClr val="FF0000"/>
              </a:solidFill>
              <a:highlight>
                <a:srgbClr val="FFFF00"/>
              </a:highlight>
            </a:endParaRPr>
          </a:p>
        </p:txBody>
      </p:sp>
      <p:sp>
        <p:nvSpPr>
          <p:cNvPr id="91" name="文本框 90"/>
          <p:cNvSpPr txBox="1"/>
          <p:nvPr/>
        </p:nvSpPr>
        <p:spPr>
          <a:xfrm>
            <a:off x="4210685" y="1203325"/>
            <a:ext cx="426085" cy="275590"/>
          </a:xfrm>
          <a:prstGeom prst="rect">
            <a:avLst/>
          </a:prstGeom>
          <a:noFill/>
        </p:spPr>
        <p:txBody>
          <a:bodyPr wrap="none" rtlCol="0">
            <a:spAutoFit/>
          </a:bodyPr>
          <a:p>
            <a:r>
              <a:rPr lang="en-US" altLang="zh-CN" sz="1200">
                <a:solidFill>
                  <a:srgbClr val="FF0000"/>
                </a:solidFill>
              </a:rPr>
              <a:t>30A</a:t>
            </a:r>
            <a:endParaRPr lang="en-US" altLang="zh-CN" sz="1200">
              <a:solidFill>
                <a:srgbClr val="FF0000"/>
              </a:solidFill>
            </a:endParaRPr>
          </a:p>
        </p:txBody>
      </p:sp>
      <p:sp>
        <p:nvSpPr>
          <p:cNvPr id="92" name="文本框 91"/>
          <p:cNvSpPr txBox="1"/>
          <p:nvPr/>
        </p:nvSpPr>
        <p:spPr>
          <a:xfrm>
            <a:off x="5109210" y="4283710"/>
            <a:ext cx="623570" cy="275590"/>
          </a:xfrm>
          <a:prstGeom prst="rect">
            <a:avLst/>
          </a:prstGeom>
          <a:noFill/>
        </p:spPr>
        <p:txBody>
          <a:bodyPr wrap="square" rtlCol="0">
            <a:spAutoFit/>
          </a:bodyPr>
          <a:p>
            <a:r>
              <a:rPr lang="en-US" altLang="zh-CN" sz="1200">
                <a:solidFill>
                  <a:srgbClr val="FF0000"/>
                </a:solidFill>
              </a:rPr>
              <a:t>I  10</a:t>
            </a:r>
            <a:endParaRPr lang="en-US" altLang="zh-CN" sz="1200">
              <a:solidFill>
                <a:srgbClr val="FF0000"/>
              </a:solidFill>
            </a:endParaRPr>
          </a:p>
        </p:txBody>
      </p:sp>
      <p:sp>
        <p:nvSpPr>
          <p:cNvPr id="93" name="文本框 92"/>
          <p:cNvSpPr txBox="1"/>
          <p:nvPr/>
        </p:nvSpPr>
        <p:spPr>
          <a:xfrm>
            <a:off x="6764020" y="4283710"/>
            <a:ext cx="444500" cy="275590"/>
          </a:xfrm>
          <a:prstGeom prst="rect">
            <a:avLst/>
          </a:prstGeom>
          <a:noFill/>
        </p:spPr>
        <p:txBody>
          <a:bodyPr wrap="none" rtlCol="0">
            <a:spAutoFit/>
          </a:bodyPr>
          <a:p>
            <a:r>
              <a:rPr lang="en-US" altLang="zh-CN" sz="1200">
                <a:solidFill>
                  <a:srgbClr val="FF0000"/>
                </a:solidFill>
              </a:rPr>
              <a:t>I  11</a:t>
            </a:r>
            <a:endParaRPr lang="en-US" altLang="zh-CN" sz="1200">
              <a:solidFill>
                <a:srgbClr val="FF0000"/>
              </a:solidFill>
            </a:endParaRPr>
          </a:p>
        </p:txBody>
      </p:sp>
      <p:sp>
        <p:nvSpPr>
          <p:cNvPr id="2" name="文本框 1"/>
          <p:cNvSpPr txBox="1"/>
          <p:nvPr/>
        </p:nvSpPr>
        <p:spPr>
          <a:xfrm>
            <a:off x="421005" y="255905"/>
            <a:ext cx="1807845" cy="829945"/>
          </a:xfrm>
          <a:prstGeom prst="rect">
            <a:avLst/>
          </a:prstGeom>
          <a:noFill/>
        </p:spPr>
        <p:txBody>
          <a:bodyPr wrap="none" rtlCol="0">
            <a:spAutoFit/>
          </a:bodyPr>
          <a:p>
            <a:pPr algn="l"/>
            <a:r>
              <a:rPr lang="zh-CN" altLang="en-US" sz="2400" b="1"/>
              <a:t>雨刷电路</a:t>
            </a:r>
            <a:endParaRPr lang="zh-CN" altLang="en-US" sz="2400" b="1"/>
          </a:p>
          <a:p>
            <a:pPr algn="l"/>
            <a:r>
              <a:rPr lang="zh-CN" altLang="en-US" sz="2400" b="1"/>
              <a:t>Wiper circuit</a:t>
            </a:r>
            <a:endParaRPr lang="zh-CN" altLang="en-US" sz="2400" b="1"/>
          </a:p>
        </p:txBody>
      </p:sp>
      <p:sp>
        <p:nvSpPr>
          <p:cNvPr id="61" name="矩形 60"/>
          <p:cNvSpPr/>
          <p:nvPr/>
        </p:nvSpPr>
        <p:spPr>
          <a:xfrm>
            <a:off x="8376285" y="4509135"/>
            <a:ext cx="1430655" cy="989965"/>
          </a:xfrm>
          <a:prstGeom prst="rect">
            <a:avLst/>
          </a:prstGeom>
          <a:noFill/>
          <a:ln w="539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 </a:t>
            </a:r>
            <a:endParaRPr lang="en-US" altLang="zh-CN"/>
          </a:p>
        </p:txBody>
      </p:sp>
      <p:cxnSp>
        <p:nvCxnSpPr>
          <p:cNvPr id="62" name="直接连接符 61"/>
          <p:cNvCxnSpPr/>
          <p:nvPr/>
        </p:nvCxnSpPr>
        <p:spPr>
          <a:xfrm flipV="1">
            <a:off x="7616190" y="4062730"/>
            <a:ext cx="1116000" cy="25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8744585" y="4046220"/>
            <a:ext cx="0" cy="8629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8739505" y="5134610"/>
            <a:ext cx="0" cy="3092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V="1">
            <a:off x="8743315" y="5429250"/>
            <a:ext cx="447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637905" y="4859655"/>
            <a:ext cx="0" cy="30924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a:off x="7606030" y="4046855"/>
            <a:ext cx="0" cy="4711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8935085" y="5456555"/>
            <a:ext cx="313690" cy="275590"/>
          </a:xfrm>
          <a:prstGeom prst="rect">
            <a:avLst/>
          </a:prstGeom>
          <a:noFill/>
        </p:spPr>
        <p:txBody>
          <a:bodyPr wrap="square" rtlCol="0">
            <a:spAutoFit/>
          </a:bodyPr>
          <a:p>
            <a:r>
              <a:rPr lang="en-US" altLang="zh-CN" sz="1200"/>
              <a:t>4</a:t>
            </a:r>
            <a:endParaRPr lang="en-US" altLang="zh-CN" sz="1200"/>
          </a:p>
        </p:txBody>
      </p:sp>
      <p:sp>
        <p:nvSpPr>
          <p:cNvPr id="83" name="文本框 82"/>
          <p:cNvSpPr txBox="1"/>
          <p:nvPr/>
        </p:nvSpPr>
        <p:spPr>
          <a:xfrm>
            <a:off x="8510270" y="4265930"/>
            <a:ext cx="313690" cy="275590"/>
          </a:xfrm>
          <a:prstGeom prst="rect">
            <a:avLst/>
          </a:prstGeom>
          <a:noFill/>
        </p:spPr>
        <p:txBody>
          <a:bodyPr wrap="square" rtlCol="0">
            <a:spAutoFit/>
          </a:bodyPr>
          <a:p>
            <a:r>
              <a:rPr lang="en-US" altLang="zh-CN" sz="1200"/>
              <a:t>3</a:t>
            </a:r>
            <a:endParaRPr lang="en-US" altLang="zh-CN" sz="1200"/>
          </a:p>
        </p:txBody>
      </p:sp>
      <p:sp>
        <p:nvSpPr>
          <p:cNvPr id="84" name="文本框 83"/>
          <p:cNvSpPr txBox="1"/>
          <p:nvPr/>
        </p:nvSpPr>
        <p:spPr>
          <a:xfrm>
            <a:off x="8964930" y="4265930"/>
            <a:ext cx="313690" cy="275590"/>
          </a:xfrm>
          <a:prstGeom prst="rect">
            <a:avLst/>
          </a:prstGeom>
          <a:noFill/>
          <a:ln>
            <a:noFill/>
          </a:ln>
        </p:spPr>
        <p:txBody>
          <a:bodyPr wrap="square" rtlCol="0">
            <a:spAutoFit/>
          </a:bodyPr>
          <a:p>
            <a:r>
              <a:rPr lang="en-US" altLang="zh-CN" sz="1200"/>
              <a:t>2</a:t>
            </a:r>
            <a:endParaRPr lang="en-US" altLang="zh-CN" sz="1200"/>
          </a:p>
        </p:txBody>
      </p:sp>
      <p:sp>
        <p:nvSpPr>
          <p:cNvPr id="85" name="文本框 84"/>
          <p:cNvSpPr txBox="1"/>
          <p:nvPr/>
        </p:nvSpPr>
        <p:spPr>
          <a:xfrm>
            <a:off x="9407525" y="4268470"/>
            <a:ext cx="303530" cy="275590"/>
          </a:xfrm>
          <a:prstGeom prst="rect">
            <a:avLst/>
          </a:prstGeom>
          <a:noFill/>
          <a:ln>
            <a:noFill/>
          </a:ln>
        </p:spPr>
        <p:txBody>
          <a:bodyPr wrap="square" rtlCol="0">
            <a:spAutoFit/>
          </a:bodyPr>
          <a:p>
            <a:r>
              <a:rPr lang="en-US" altLang="zh-CN" sz="1200"/>
              <a:t> 1</a:t>
            </a:r>
            <a:endParaRPr lang="en-US" altLang="zh-CN" sz="1200"/>
          </a:p>
        </p:txBody>
      </p:sp>
      <p:sp>
        <p:nvSpPr>
          <p:cNvPr id="90" name="文本框 89"/>
          <p:cNvSpPr txBox="1"/>
          <p:nvPr/>
        </p:nvSpPr>
        <p:spPr>
          <a:xfrm>
            <a:off x="7425690" y="4290695"/>
            <a:ext cx="455295" cy="275590"/>
          </a:xfrm>
          <a:prstGeom prst="rect">
            <a:avLst/>
          </a:prstGeom>
          <a:noFill/>
        </p:spPr>
        <p:txBody>
          <a:bodyPr wrap="none" rtlCol="0">
            <a:spAutoFit/>
          </a:bodyPr>
          <a:p>
            <a:r>
              <a:rPr lang="en-US" altLang="zh-CN" sz="1200">
                <a:solidFill>
                  <a:srgbClr val="FF0000"/>
                </a:solidFill>
              </a:rPr>
              <a:t>J  15</a:t>
            </a:r>
            <a:endParaRPr lang="en-US" altLang="zh-CN" sz="1200">
              <a:solidFill>
                <a:srgbClr val="FF0000"/>
              </a:solidFill>
            </a:endParaRPr>
          </a:p>
        </p:txBody>
      </p:sp>
      <p:sp>
        <p:nvSpPr>
          <p:cNvPr id="95" name="椭圆 94"/>
          <p:cNvSpPr/>
          <p:nvPr/>
        </p:nvSpPr>
        <p:spPr>
          <a:xfrm>
            <a:off x="6120765" y="2671445"/>
            <a:ext cx="75565" cy="75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6" name="椭圆 95"/>
          <p:cNvSpPr/>
          <p:nvPr/>
        </p:nvSpPr>
        <p:spPr>
          <a:xfrm>
            <a:off x="9605010" y="2696210"/>
            <a:ext cx="75565" cy="75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custDataLst>
              <p:tags r:id="rId1"/>
            </p:custDataLst>
          </p:nvPr>
        </p:nvSpPr>
        <p:spPr>
          <a:xfrm>
            <a:off x="9999980" y="4521200"/>
            <a:ext cx="1094105" cy="365125"/>
          </a:xfrm>
          <a:prstGeom prst="rect">
            <a:avLst/>
          </a:prstGeom>
          <a:noFill/>
        </p:spPr>
        <p:txBody>
          <a:bodyPr wrap="square" rtlCol="0">
            <a:noAutofit/>
          </a:bodyPr>
          <a:p>
            <a:pPr algn="ctr"/>
            <a:r>
              <a:rPr lang="zh-CN" altLang="en-US" sz="1200"/>
              <a:t>雨刷电机</a:t>
            </a:r>
            <a:endParaRPr lang="zh-CN" altLang="en-US" sz="1200"/>
          </a:p>
          <a:p>
            <a:pPr algn="ctr"/>
            <a:r>
              <a:rPr lang="zh-CN" altLang="en-US" sz="1200">
                <a:sym typeface="+mn-ea"/>
              </a:rPr>
              <a:t>Wiper Motor</a:t>
            </a:r>
            <a:endParaRPr lang="zh-CN" altLang="en-US" sz="1200"/>
          </a:p>
        </p:txBody>
      </p:sp>
      <p:sp>
        <p:nvSpPr>
          <p:cNvPr id="13" name="文本框 12"/>
          <p:cNvSpPr txBox="1"/>
          <p:nvPr>
            <p:custDataLst>
              <p:tags r:id="rId2"/>
            </p:custDataLst>
          </p:nvPr>
        </p:nvSpPr>
        <p:spPr>
          <a:xfrm>
            <a:off x="9899650" y="2366010"/>
            <a:ext cx="1440815" cy="347345"/>
          </a:xfrm>
          <a:prstGeom prst="rect">
            <a:avLst/>
          </a:prstGeom>
          <a:noFill/>
        </p:spPr>
        <p:txBody>
          <a:bodyPr wrap="square" rtlCol="0">
            <a:noAutofit/>
          </a:bodyPr>
          <a:p>
            <a:pPr algn="l"/>
            <a:r>
              <a:rPr lang="zh-CN" altLang="en-US" sz="1000">
                <a:sym typeface="+mn-ea"/>
              </a:rPr>
              <a:t>雨刷速度调节继电器</a:t>
            </a:r>
            <a:endParaRPr lang="zh-CN" altLang="en-US" sz="1000">
              <a:sym typeface="+mn-ea"/>
            </a:endParaRPr>
          </a:p>
          <a:p>
            <a:pPr algn="l"/>
            <a:r>
              <a:rPr lang="zh-CN" altLang="en-US" sz="1000">
                <a:sym typeface="+mn-ea"/>
              </a:rPr>
              <a:t>regulating relay</a:t>
            </a:r>
            <a:endParaRPr lang="zh-CN" altLang="en-US" sz="1000"/>
          </a:p>
          <a:p>
            <a:pPr algn="l"/>
            <a:endParaRPr lang="zh-CN" altLang="en-US" sz="1000"/>
          </a:p>
        </p:txBody>
      </p:sp>
      <p:sp>
        <p:nvSpPr>
          <p:cNvPr id="14" name="文本框 13"/>
          <p:cNvSpPr txBox="1"/>
          <p:nvPr>
            <p:custDataLst>
              <p:tags r:id="rId3"/>
            </p:custDataLst>
          </p:nvPr>
        </p:nvSpPr>
        <p:spPr>
          <a:xfrm>
            <a:off x="6421120" y="2385060"/>
            <a:ext cx="1112520" cy="488950"/>
          </a:xfrm>
          <a:prstGeom prst="rect">
            <a:avLst/>
          </a:prstGeom>
          <a:noFill/>
        </p:spPr>
        <p:txBody>
          <a:bodyPr wrap="square" rtlCol="0">
            <a:noAutofit/>
          </a:bodyPr>
          <a:p>
            <a:pPr algn="ctr"/>
            <a:r>
              <a:rPr lang="zh-CN" altLang="en-US" sz="1000">
                <a:sym typeface="+mn-ea"/>
              </a:rPr>
              <a:t>雨刷开关继电器</a:t>
            </a:r>
            <a:endParaRPr lang="zh-CN" altLang="en-US" sz="1000">
              <a:sym typeface="+mn-ea"/>
            </a:endParaRPr>
          </a:p>
          <a:p>
            <a:pPr algn="ctr"/>
            <a:r>
              <a:rPr lang="zh-CN" altLang="en-US" sz="1000">
                <a:sym typeface="+mn-ea"/>
              </a:rPr>
              <a:t>Switch relay</a:t>
            </a:r>
            <a:endParaRPr lang="zh-CN" altLang="en-US" sz="1000"/>
          </a:p>
        </p:txBody>
      </p:sp>
    </p:spTree>
  </p:cSld>
  <p:clrMapOvr>
    <a:masterClrMapping/>
  </p:clrMapOvr>
  <mc:AlternateContent xmlns:mc="http://schemas.openxmlformats.org/markup-compatibility/2006">
    <mc:Choice xmlns:p14="http://schemas.microsoft.com/office/powerpoint/2010/main" Requires="p14">
      <p:transition spd="slow" p14:dur="4000" advTm="3000">
        <p14:vortex dir="r"/>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up)">
                                      <p:cBhvr>
                                        <p:cTn id="7" dur="500"/>
                                        <p:tgtEl>
                                          <p:spTgt spid="90"/>
                                        </p:tgtEl>
                                      </p:cBhvr>
                                    </p:animEffect>
                                  </p:childTnLst>
                                </p:cTn>
                              </p:par>
                              <p:par>
                                <p:cTn id="8" presetID="22" presetClass="entr" presetSubtype="4"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left)">
                                      <p:cBhvr>
                                        <p:cTn id="14" dur="500"/>
                                        <p:tgtEl>
                                          <p:spTgt spid="62"/>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Effect transition="in" filter="wipe(up)">
                                      <p:cBhvr>
                                        <p:cTn id="18" dur="500"/>
                                        <p:tgtEl>
                                          <p:spTgt spid="65"/>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wipe(up)">
                                      <p:cBhvr>
                                        <p:cTn id="22" dur="500"/>
                                        <p:tgtEl>
                                          <p:spTgt spid="77"/>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up)">
                                      <p:cBhvr>
                                        <p:cTn id="26" dur="500"/>
                                        <p:tgtEl>
                                          <p:spTgt spid="72"/>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left)">
                                      <p:cBhvr>
                                        <p:cTn id="30" dur="500"/>
                                        <p:tgtEl>
                                          <p:spTgt spid="73"/>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mph" presetSubtype="0" repeatCount="4000" fill="hold" nodeType="clickEffect">
                                  <p:stCondLst>
                                    <p:cond delay="0"/>
                                  </p:stCondLst>
                                  <p:childTnLst>
                                    <p:animEffect transition="out" filter="fade">
                                      <p:cBhvr>
                                        <p:cTn id="34" dur="500" tmFilter="0, 0; .2, .5; .8, .5; 1, 0"/>
                                        <p:tgtEl>
                                          <p:spTgt spid="77"/>
                                        </p:tgtEl>
                                      </p:cBhvr>
                                    </p:animEffect>
                                    <p:animScale>
                                      <p:cBhvr>
                                        <p:cTn id="35" dur="250" autoRev="1" fill="hold"/>
                                        <p:tgtEl>
                                          <p:spTgt spid="77"/>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6" presetClass="emph" presetSubtype="0" repeatCount="5000" fill="hold" grpId="0" nodeType="clickEffect">
                                  <p:stCondLst>
                                    <p:cond delay="0"/>
                                  </p:stCondLst>
                                  <p:childTnLst>
                                    <p:animEffect transition="out" filter="fade">
                                      <p:cBhvr>
                                        <p:cTn id="39" dur="500" tmFilter="0, 0; .2, .5; .8, .5; 1, 0"/>
                                        <p:tgtEl>
                                          <p:spTgt spid="3"/>
                                        </p:tgtEl>
                                      </p:cBhvr>
                                    </p:animEffect>
                                    <p:animScale>
                                      <p:cBhvr>
                                        <p:cTn id="40" dur="250" autoRev="1" fill="hold"/>
                                        <p:tgtEl>
                                          <p:spTgt spid="3"/>
                                        </p:tgtEl>
                                      </p:cBhvr>
                                      <p:by x="105000" y="105000"/>
                                    </p:animScale>
                                  </p:childTnLst>
                                </p:cTn>
                              </p:par>
                            </p:childTnLst>
                          </p:cTn>
                        </p:par>
                      </p:childTnLst>
                    </p:cTn>
                  </p:par>
                  <p:par>
                    <p:cTn id="41" fill="hold">
                      <p:stCondLst>
                        <p:cond delay="indefinite"/>
                      </p:stCondLst>
                      <p:childTnLst>
                        <p:par>
                          <p:cTn id="42" fill="hold">
                            <p:stCondLst>
                              <p:cond delay="0"/>
                            </p:stCondLst>
                            <p:childTnLst>
                              <p:par>
                                <p:cTn id="43" presetID="8" presetClass="emph" presetSubtype="0" fill="hold" grpId="0" nodeType="clickEffect">
                                  <p:stCondLst>
                                    <p:cond delay="0"/>
                                  </p:stCondLst>
                                  <p:childTnLst>
                                    <p:animRot by="43200000">
                                      <p:cBhvr>
                                        <p:cTn id="44" dur="2000" fill="hold"/>
                                        <p:tgtEl>
                                          <p:spTgt spid="7"/>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63" presetClass="path" presetSubtype="0" accel="50000" decel="50000" fill="hold" nodeType="clickEffect">
                                  <p:stCondLst>
                                    <p:cond delay="0"/>
                                  </p:stCondLst>
                                  <p:childTnLst>
                                    <p:animMotion origin="layout" path="M 0 0 L 0.0059375 0.00203704 " pathEditMode="relative" rAng="0" ptsTypes="">
                                      <p:cBhvr>
                                        <p:cTn id="48" dur="2000" fill="hold"/>
                                        <p:tgtEl>
                                          <p:spTgt spid="77"/>
                                        </p:tgtEl>
                                        <p:attrNameLst>
                                          <p:attrName>ppt_x</p:attrName>
                                          <p:attrName>ppt_y</p:attrName>
                                        </p:attrNameLst>
                                      </p:cBhvr>
                                      <p:rCtr x="98" y="0"/>
                                    </p:animMotion>
                                  </p:childTnLst>
                                </p:cTn>
                              </p:par>
                            </p:childTnLst>
                          </p:cTn>
                        </p:par>
                      </p:childTnLst>
                    </p:cTn>
                  </p:par>
                  <p:par>
                    <p:cTn id="49" fill="hold">
                      <p:stCondLst>
                        <p:cond delay="indefinite"/>
                      </p:stCondLst>
                      <p:childTnLst>
                        <p:par>
                          <p:cTn id="50" fill="hold">
                            <p:stCondLst>
                              <p:cond delay="0"/>
                            </p:stCondLst>
                            <p:childTnLst>
                              <p:par>
                                <p:cTn id="51" presetID="26" presetClass="emph" presetSubtype="0" repeatCount="3000" fill="hold" nodeType="clickEffect">
                                  <p:stCondLst>
                                    <p:cond delay="0"/>
                                  </p:stCondLst>
                                  <p:childTnLst>
                                    <p:animEffect transition="out" filter="fade">
                                      <p:cBhvr>
                                        <p:cTn id="52" dur="500" tmFilter="0, 0; .2, .5; .8, .5; 1, 0"/>
                                        <p:tgtEl>
                                          <p:spTgt spid="90"/>
                                        </p:tgtEl>
                                      </p:cBhvr>
                                    </p:animEffect>
                                    <p:animScale>
                                      <p:cBhvr>
                                        <p:cTn id="53" dur="250" autoRev="1" fill="hold"/>
                                        <p:tgtEl>
                                          <p:spTgt spid="90"/>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box(in)">
                                      <p:cBhvr>
                                        <p:cTn id="58" dur="2000"/>
                                        <p:tgtEl>
                                          <p:spTgt spid="85"/>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box(in)">
                                      <p:cBhvr>
                                        <p:cTn id="61" dur="2000"/>
                                        <p:tgtEl>
                                          <p:spTgt spid="84"/>
                                        </p:tgtEl>
                                      </p:cBhvr>
                                    </p:animEffect>
                                  </p:childTnLst>
                                </p:cTn>
                              </p:par>
                              <p:par>
                                <p:cTn id="62" presetID="4" presetClass="entr" presetSubtype="16" fill="hold" grpId="0" nodeType="with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box(in)">
                                      <p:cBhvr>
                                        <p:cTn id="64" dur="2000"/>
                                        <p:tgtEl>
                                          <p:spTgt spid="83"/>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box(in)">
                                      <p:cBhvr>
                                        <p:cTn id="67" dur="2000"/>
                                        <p:tgtEl>
                                          <p:spTgt spid="79"/>
                                        </p:tgtEl>
                                      </p:cBhvr>
                                    </p:animEffect>
                                  </p:childTnLst>
                                </p:cTn>
                              </p:par>
                              <p:par>
                                <p:cTn id="68" presetID="4" presetClass="entr" presetSubtype="16" fill="hold" grpId="0"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box(in)">
                                      <p:cBhvr>
                                        <p:cTn id="70" dur="2000"/>
                                        <p:tgtEl>
                                          <p:spTgt spid="61"/>
                                        </p:tgtEl>
                                      </p:cBhvr>
                                    </p:animEffect>
                                  </p:childTnLst>
                                </p:cTn>
                              </p:par>
                            </p:childTnLst>
                          </p:cTn>
                        </p:par>
                        <p:par>
                          <p:cTn id="71" fill="hold">
                            <p:stCondLst>
                              <p:cond delay="2000"/>
                            </p:stCondLst>
                            <p:childTnLst>
                              <p:par>
                                <p:cTn id="72" presetID="26" presetClass="emph" presetSubtype="0" repeatCount="4000" fill="hold" grpId="1" nodeType="afterEffect">
                                  <p:stCondLst>
                                    <p:cond delay="0"/>
                                  </p:stCondLst>
                                  <p:childTnLst>
                                    <p:animEffect transition="out" filter="fade">
                                      <p:cBhvr>
                                        <p:cTn id="73" dur="500" tmFilter="0, 0; .2, .5; .8, .5; 1, 0"/>
                                        <p:tgtEl>
                                          <p:spTgt spid="85"/>
                                        </p:tgtEl>
                                      </p:cBhvr>
                                    </p:animEffect>
                                    <p:animScale>
                                      <p:cBhvr>
                                        <p:cTn id="74" dur="250" autoRev="1" fill="hold"/>
                                        <p:tgtEl>
                                          <p:spTgt spid="85"/>
                                        </p:tgtEl>
                                      </p:cBhvr>
                                      <p:by x="105000" y="105000"/>
                                    </p:animScale>
                                  </p:childTnLst>
                                </p:cTn>
                              </p:par>
                              <p:par>
                                <p:cTn id="75" presetID="26" presetClass="emph" presetSubtype="0" repeatCount="4000" fill="hold" grpId="1" nodeType="withEffect">
                                  <p:stCondLst>
                                    <p:cond delay="0"/>
                                  </p:stCondLst>
                                  <p:childTnLst>
                                    <p:animEffect transition="out" filter="fade">
                                      <p:cBhvr>
                                        <p:cTn id="76" dur="500" tmFilter="0, 0; .2, .5; .8, .5; 1, 0"/>
                                        <p:tgtEl>
                                          <p:spTgt spid="84"/>
                                        </p:tgtEl>
                                      </p:cBhvr>
                                    </p:animEffect>
                                    <p:animScale>
                                      <p:cBhvr>
                                        <p:cTn id="77" dur="250" autoRev="1" fill="hold"/>
                                        <p:tgtEl>
                                          <p:spTgt spid="84"/>
                                        </p:tgtEl>
                                      </p:cBhvr>
                                      <p:by x="105000" y="105000"/>
                                    </p:animScale>
                                  </p:childTnLst>
                                </p:cTn>
                              </p:par>
                              <p:par>
                                <p:cTn id="78" presetID="26" presetClass="emph" presetSubtype="0" repeatCount="4000" fill="hold" grpId="1" nodeType="withEffect">
                                  <p:stCondLst>
                                    <p:cond delay="0"/>
                                  </p:stCondLst>
                                  <p:childTnLst>
                                    <p:animEffect transition="out" filter="fade">
                                      <p:cBhvr>
                                        <p:cTn id="79" dur="500" tmFilter="0, 0; .2, .5; .8, .5; 1, 0"/>
                                        <p:tgtEl>
                                          <p:spTgt spid="83"/>
                                        </p:tgtEl>
                                      </p:cBhvr>
                                    </p:animEffect>
                                    <p:animScale>
                                      <p:cBhvr>
                                        <p:cTn id="80" dur="250" autoRev="1" fill="hold"/>
                                        <p:tgtEl>
                                          <p:spTgt spid="83"/>
                                        </p:tgtEl>
                                      </p:cBhvr>
                                      <p:by x="105000" y="105000"/>
                                    </p:animScale>
                                  </p:childTnLst>
                                </p:cTn>
                              </p:par>
                              <p:par>
                                <p:cTn id="81" presetID="26" presetClass="emph" presetSubtype="0" repeatCount="4000" fill="hold" grpId="1" nodeType="withEffect">
                                  <p:stCondLst>
                                    <p:cond delay="0"/>
                                  </p:stCondLst>
                                  <p:childTnLst>
                                    <p:animEffect transition="out" filter="fade">
                                      <p:cBhvr>
                                        <p:cTn id="82" dur="500" tmFilter="0, 0; .2, .5; .8, .5; 1, 0"/>
                                        <p:tgtEl>
                                          <p:spTgt spid="79"/>
                                        </p:tgtEl>
                                      </p:cBhvr>
                                    </p:animEffect>
                                    <p:animScale>
                                      <p:cBhvr>
                                        <p:cTn id="83" dur="250" autoRev="1" fill="hold"/>
                                        <p:tgtEl>
                                          <p:spTgt spid="79"/>
                                        </p:tgtEl>
                                      </p:cBhvr>
                                      <p:by x="105000" y="105000"/>
                                    </p:animScale>
                                  </p:childTnLst>
                                </p:cTn>
                              </p:par>
                              <p:par>
                                <p:cTn id="84" presetID="26" presetClass="emph" presetSubtype="0" repeatCount="4000" fill="hold" grpId="1" nodeType="withEffect">
                                  <p:stCondLst>
                                    <p:cond delay="0"/>
                                  </p:stCondLst>
                                  <p:childTnLst>
                                    <p:animEffect transition="out" filter="fade">
                                      <p:cBhvr>
                                        <p:cTn id="85" dur="500" tmFilter="0, 0; .2, .5; .8, .5; 1, 0"/>
                                        <p:tgtEl>
                                          <p:spTgt spid="61"/>
                                        </p:tgtEl>
                                      </p:cBhvr>
                                    </p:animEffect>
                                    <p:animScale>
                                      <p:cBhvr>
                                        <p:cTn id="86" dur="250" autoRev="1" fill="hold"/>
                                        <p:tgtEl>
                                          <p:spTgt spid="6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3" grpId="0" bldLvl="0" animBg="1"/>
      <p:bldP spid="7" grpId="0" bldLvl="0" animBg="1"/>
      <p:bldP spid="85" grpId="0"/>
      <p:bldP spid="84" grpId="0"/>
      <p:bldP spid="83" grpId="0"/>
      <p:bldP spid="79" grpId="0"/>
      <p:bldP spid="61" grpId="0" bldLvl="0" animBg="1"/>
      <p:bldP spid="85" grpId="1"/>
      <p:bldP spid="84" grpId="1"/>
      <p:bldP spid="83" grpId="1"/>
      <p:bldP spid="79" grpId="1"/>
      <p:bldP spid="61" grpId="1"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PA" val="v4.0.0"/>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TIMING" val="|1.2|0.9|0.8"/>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TIMING" val="|1.2|0.9|0.8"/>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TIMING" val="|1.2|0.9|0.8"/>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TIMING" val="|1.2|0.9|0.8"/>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TIMING" val="|1.2|0.9|0.8"/>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TIMING" val="|1.2|0.9|0.8"/>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TIMING" val="|1.2|0.9|0.8"/>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TIMING" val="|1.2|0.9|0.8"/>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TIMING" val="|1.2|0.9|0.8"/>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ISPRING_PRESENTATION_TITLE" val="蓝色科技感网络信息安全培训PPT模板"/>
  <p:tag name="KSO_WPP_MARK_KEY" val="0bfb7c6c-86bf-4a65-83f7-d07fe5c42416"/>
  <p:tag name="COMMONDATA" val="eyJoZGlkIjoiNDgxYTk4YzBkNzhlM2IzNjRmZjY5MzllZjM4YmUzNWYifQ=="/>
  <p:tag name="commondata" val="eyJoZGlkIjoiYjE5OTU0OTA0NzM2ODU2ZDc2ZGZmMTg4NTc4NGM0MzkifQ=="/>
</p:tagLst>
</file>

<file path=ppt/tags/tag8.xml><?xml version="1.0" encoding="utf-8"?>
<p:tagLst xmlns:p="http://schemas.openxmlformats.org/presentationml/2006/main">
  <p:tag name="KSO_WM_BEAUTIFY_FLAG" val=""/>
  <p:tag name="KSO_WM_UNIT_PLACING_PICTURE_USER_VIEWPORT" val="{&quot;height&quot;:585,&quot;width&quot;:532}"/>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defTabSz="429260" hangingPunct="0">
          <a:lnSpc>
            <a:spcPct val="110000"/>
          </a:lnSpc>
          <a:buClr>
            <a:srgbClr val="000000"/>
          </a:buClr>
          <a:buSzPct val="45000"/>
          <a:tabLst>
            <a:tab pos="691515" algn="l"/>
            <a:tab pos="1383030" algn="l"/>
            <a:tab pos="2064385" algn="l"/>
            <a:tab pos="2760345" algn="l"/>
            <a:tab pos="3456305" algn="l"/>
            <a:tab pos="4148455" algn="l"/>
            <a:tab pos="4839970" algn="l"/>
            <a:tab pos="5531485" algn="l"/>
            <a:tab pos="6210300" algn="l"/>
          </a:tabLst>
          <a:defRPr lang="zh-CN" altLang="en-US" sz="5500" dirty="0">
            <a:solidFill>
              <a:schemeClr val="bg1"/>
            </a:solidFill>
            <a:latin typeface="字魂105号-简雅黑" panose="00000500000000000000" pitchFamily="2" charset="-122"/>
            <a:ea typeface="字魂105号-简雅黑" panose="00000500000000000000" pitchFamily="2" charset="-122"/>
            <a:cs typeface="+mn-ea"/>
            <a:sym typeface="字魂105号-简雅黑" panose="00000500000000000000"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ends">
  <a:themeElements>
    <a:clrScheme name="自定义 1">
      <a:dk1>
        <a:srgbClr val="FFFFFF"/>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主题​​">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9525" cap="flat" cmpd="sng" algn="ctr">
          <a:no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Office 主题​​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主题​​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主题​​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CISP-模板</Template>
  <TotalTime>0</TotalTime>
  <Words>1031</Words>
  <Application>WPS 演示</Application>
  <PresentationFormat>宽屏</PresentationFormat>
  <Paragraphs>185</Paragraphs>
  <Slides>13</Slides>
  <Notes>32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13</vt:i4>
      </vt:variant>
    </vt:vector>
  </HeadingPairs>
  <TitlesOfParts>
    <vt:vector size="29" baseType="lpstr">
      <vt:lpstr>Arial</vt:lpstr>
      <vt:lpstr>宋体</vt:lpstr>
      <vt:lpstr>Wingdings</vt:lpstr>
      <vt:lpstr>字魂105号-简雅黑</vt:lpstr>
      <vt:lpstr>黑体</vt:lpstr>
      <vt:lpstr>Tahoma</vt:lpstr>
      <vt:lpstr>微软雅黑</vt:lpstr>
      <vt:lpstr>隶书</vt:lpstr>
      <vt:lpstr>微软雅黑 Light</vt:lpstr>
      <vt:lpstr>Bahnschrift Condensed</vt:lpstr>
      <vt:lpstr>Bitstream Vera Sans</vt:lpstr>
      <vt:lpstr>Lucida Sans Unicode</vt:lpstr>
      <vt:lpstr>Arial Unicode MS</vt:lpstr>
      <vt:lpstr>Segoe Print</vt:lpstr>
      <vt:lpstr>Blends</vt:lpstr>
      <vt:lpstr>1_Blends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蓝色科技感网络信息安全培训PPT模板</dc:title>
  <dc:creator/>
  <cp:lastModifiedBy>郑小龙</cp:lastModifiedBy>
  <cp:revision>136</cp:revision>
  <dcterms:created xsi:type="dcterms:W3CDTF">2017-10-15T03:08:00Z</dcterms:created>
  <dcterms:modified xsi:type="dcterms:W3CDTF">2024-02-02T02:39:36Z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FFD415E515E64B328F25D8D3C3965A5D_12</vt:lpwstr>
  </property>
  <property fmtid="{D5CDD505-2E9C-101B-9397-08002B2CF9AE}" pid="3" name="KSOProductBuildVer">
    <vt:lpwstr>2052-12.1.0.16120</vt:lpwstr>
  </property>
</Properties>
</file>