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52" r:id="rId3"/>
  </p:sldMasterIdLst>
  <p:notesMasterIdLst>
    <p:notesMasterId r:id="rId5"/>
  </p:notesMasterIdLst>
  <p:handoutMasterIdLst>
    <p:handoutMasterId r:id="rId21"/>
  </p:handoutMasterIdLst>
  <p:sldIdLst>
    <p:sldId id="868" r:id="rId4"/>
    <p:sldId id="884" r:id="rId6"/>
    <p:sldId id="886" r:id="rId7"/>
    <p:sldId id="898" r:id="rId8"/>
    <p:sldId id="923" r:id="rId9"/>
    <p:sldId id="944" r:id="rId10"/>
    <p:sldId id="891" r:id="rId11"/>
    <p:sldId id="928" r:id="rId12"/>
    <p:sldId id="945" r:id="rId13"/>
    <p:sldId id="946" r:id="rId14"/>
    <p:sldId id="917" r:id="rId15"/>
    <p:sldId id="935" r:id="rId16"/>
    <p:sldId id="936" r:id="rId17"/>
    <p:sldId id="937" r:id="rId18"/>
    <p:sldId id="938" r:id="rId19"/>
    <p:sldId id="879" r:id="rId20"/>
  </p:sldIdLst>
  <p:sldSz cx="12192000" cy="6858000"/>
  <p:notesSz cx="7099300" cy="10234295"/>
  <p:custDataLst>
    <p:tags r:id="rId2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88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2667"/>
    <a:srgbClr val="0665C6"/>
    <a:srgbClr val="022E77"/>
    <a:srgbClr val="030716"/>
    <a:srgbClr val="122F7C"/>
    <a:srgbClr val="93948D"/>
    <a:srgbClr val="000A13"/>
    <a:srgbClr val="FF0000"/>
    <a:srgbClr val="B01302"/>
    <a:srgbClr val="4E91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07" autoAdjust="0"/>
    <p:restoredTop sz="74487" autoAdjust="0"/>
  </p:normalViewPr>
  <p:slideViewPr>
    <p:cSldViewPr showGuides="1">
      <p:cViewPr varScale="1">
        <p:scale>
          <a:sx n="109" d="100"/>
          <a:sy n="109" d="100"/>
        </p:scale>
        <p:origin x="684" y="84"/>
      </p:cViewPr>
      <p:guideLst>
        <p:guide orient="horz" pos="2159"/>
        <p:guide pos="388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1932" y="-84"/>
      </p:cViewPr>
      <p:guideLst>
        <p:guide orient="horz" pos="3222"/>
        <p:guide pos="226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5" Type="http://schemas.openxmlformats.org/officeDocument/2006/relationships/tags" Target="tags/tag178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handoutMaster" Target="handoutMasters/handoutMaster1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30" name="Line 6"/>
          <p:cNvSpPr>
            <a:spLocks noChangeShapeType="1"/>
          </p:cNvSpPr>
          <p:nvPr/>
        </p:nvSpPr>
        <p:spPr bwMode="auto">
          <a:xfrm>
            <a:off x="309563" y="652463"/>
            <a:ext cx="6335712" cy="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3431" name="Line 7"/>
          <p:cNvSpPr>
            <a:spLocks noChangeShapeType="1"/>
          </p:cNvSpPr>
          <p:nvPr/>
        </p:nvSpPr>
        <p:spPr bwMode="auto">
          <a:xfrm>
            <a:off x="381000" y="9437688"/>
            <a:ext cx="6335713" cy="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34149" name="Rectangle 5"/>
          <p:cNvSpPr>
            <a:spLocks noChangeArrowheads="1"/>
          </p:cNvSpPr>
          <p:nvPr/>
        </p:nvSpPr>
        <p:spPr bwMode="auto">
          <a:xfrm>
            <a:off x="1749425" y="0"/>
            <a:ext cx="3549650" cy="623888"/>
          </a:xfrm>
          <a:prstGeom prst="rect">
            <a:avLst/>
          </a:prstGeom>
          <a:noFill/>
          <a:ln w="38100">
            <a:noFill/>
            <a:miter lim="800000"/>
          </a:ln>
          <a:effectLst>
            <a:prstShdw prst="shdw17" dist="17961" dir="2700000">
              <a:srgbClr val="99CCFF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400">
                <a:latin typeface="微软雅黑" panose="020B0503020204020204" pitchFamily="34" charset="-122"/>
                <a:ea typeface="隶书" pitchFamily="49" charset="-122"/>
                <a:cs typeface="微软雅黑" panose="020B0503020204020204" pitchFamily="34" charset="-122"/>
              </a:rPr>
              <a:t>注册信息安全专业人员（</a:t>
            </a:r>
            <a:r>
              <a:rPr lang="en-US" altLang="zh-CN" sz="1400">
                <a:latin typeface="微软雅黑" panose="020B0503020204020204" pitchFamily="34" charset="-122"/>
                <a:ea typeface="隶书" pitchFamily="49" charset="-122"/>
                <a:cs typeface="微软雅黑" panose="020B0503020204020204" pitchFamily="34" charset="-122"/>
              </a:rPr>
              <a:t>CISP</a:t>
            </a:r>
            <a:r>
              <a:rPr lang="zh-CN" altLang="en-US" sz="1400">
                <a:latin typeface="微软雅黑" panose="020B0503020204020204" pitchFamily="34" charset="-122"/>
                <a:ea typeface="隶书" pitchFamily="49" charset="-122"/>
                <a:cs typeface="微软雅黑" panose="020B0503020204020204" pitchFamily="34" charset="-122"/>
              </a:rPr>
              <a:t>）培训讲义</a:t>
            </a:r>
            <a:endParaRPr lang="zh-CN" altLang="en-US" sz="1400">
              <a:latin typeface="微软雅黑" panose="020B0503020204020204" pitchFamily="34" charset="-122"/>
              <a:ea typeface="隶书" pitchFamily="49" charset="-122"/>
              <a:cs typeface="微软雅黑" panose="020B0503020204020204" pitchFamily="34" charset="-122"/>
            </a:endParaRPr>
          </a:p>
          <a:p>
            <a:pPr algn="ctr">
              <a:spcBef>
                <a:spcPct val="50000"/>
              </a:spcBef>
            </a:pPr>
            <a:r>
              <a:rPr lang="zh-CN" altLang="en-US" sz="1400">
                <a:latin typeface="微软雅黑" panose="020B0503020204020204" pitchFamily="34" charset="-122"/>
                <a:ea typeface="隶书" pitchFamily="49" charset="-122"/>
                <a:cs typeface="微软雅黑" panose="020B0503020204020204" pitchFamily="34" charset="-122"/>
              </a:rPr>
              <a:t>课程：信息安全保障综述</a:t>
            </a:r>
            <a:endParaRPr lang="en-US" altLang="zh-CN" sz="1400">
              <a:latin typeface="微软雅黑" panose="020B0503020204020204" pitchFamily="34" charset="-122"/>
              <a:ea typeface="隶书" pitchFamily="49" charset="-122"/>
              <a:cs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t" anchorCtr="0" compatLnSpc="1"/>
          <a:lstStyle>
            <a:lvl1pPr defTabSz="990600">
              <a:defRPr sz="1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t" anchorCtr="0" compatLnSpc="1"/>
          <a:lstStyle>
            <a:lvl1pPr algn="r" defTabSz="990600">
              <a:defRPr sz="1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880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9700" y="768350"/>
            <a:ext cx="68199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</p:spPr>
      </p:sp>
      <p:sp>
        <p:nvSpPr>
          <p:cNvPr id="1054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28146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t" anchorCtr="0" compatLnSpc="1"/>
          <a:lstStyle/>
          <a:p>
            <a:pPr lvl="0"/>
            <a:r>
              <a:rPr lang="zh-CN" altLang="en-US" noProof="0" dirty="0"/>
              <a:t>单击此处编辑母版文本样式</a:t>
            </a:r>
            <a:endParaRPr lang="zh-CN" altLang="en-US" noProof="0" dirty="0"/>
          </a:p>
          <a:p>
            <a:pPr lvl="1"/>
            <a:r>
              <a:rPr lang="zh-CN" altLang="en-US" noProof="0" dirty="0"/>
              <a:t>第二级</a:t>
            </a:r>
            <a:endParaRPr lang="zh-CN" altLang="en-US" noProof="0" dirty="0"/>
          </a:p>
          <a:p>
            <a:pPr lvl="2"/>
            <a:r>
              <a:rPr lang="zh-CN" altLang="en-US" noProof="0" dirty="0"/>
              <a:t>第三级</a:t>
            </a:r>
            <a:endParaRPr lang="zh-CN" altLang="en-US" noProof="0" dirty="0"/>
          </a:p>
          <a:p>
            <a:pPr lvl="3"/>
            <a:r>
              <a:rPr lang="zh-CN" altLang="en-US" noProof="0" dirty="0"/>
              <a:t>第四级</a:t>
            </a:r>
            <a:endParaRPr lang="zh-CN" altLang="en-US" noProof="0" dirty="0"/>
          </a:p>
          <a:p>
            <a:pPr lvl="4"/>
            <a:r>
              <a:rPr lang="zh-CN" altLang="en-US" noProof="0" dirty="0"/>
              <a:t>第五级</a:t>
            </a:r>
            <a:endParaRPr lang="zh-CN" altLang="en-US" noProof="0" dirty="0"/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b" anchorCtr="0" compatLnSpc="1"/>
          <a:lstStyle>
            <a:lvl1pPr defTabSz="990600">
              <a:defRPr sz="1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1054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b" anchorCtr="0" compatLnSpc="1"/>
          <a:lstStyle>
            <a:lvl1pPr algn="r" defTabSz="990600">
              <a:defRPr sz="1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  <p:grpSp>
        <p:nvGrpSpPr>
          <p:cNvPr id="88072" name="Group 8"/>
          <p:cNvGrpSpPr/>
          <p:nvPr/>
        </p:nvGrpSpPr>
        <p:grpSpPr bwMode="auto">
          <a:xfrm>
            <a:off x="315913" y="587375"/>
            <a:ext cx="6534150" cy="61913"/>
            <a:chOff x="133" y="96"/>
            <a:chExt cx="4101" cy="33"/>
          </a:xfrm>
        </p:grpSpPr>
        <p:sp>
          <p:nvSpPr>
            <p:cNvPr id="105481" name="Rectangle 9"/>
            <p:cNvSpPr>
              <a:spLocks noChangeArrowheads="1"/>
            </p:cNvSpPr>
            <p:nvPr/>
          </p:nvSpPr>
          <p:spPr bwMode="auto">
            <a:xfrm>
              <a:off x="133" y="107"/>
              <a:ext cx="4101" cy="2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</a:ln>
          </p:spPr>
          <p:txBody>
            <a:bodyPr/>
            <a:lstStyle/>
            <a:p>
              <a:pPr>
                <a:defRPr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105482" name="Line 10"/>
            <p:cNvSpPr>
              <a:spLocks noChangeShapeType="1"/>
            </p:cNvSpPr>
            <p:nvPr/>
          </p:nvSpPr>
          <p:spPr bwMode="auto">
            <a:xfrm>
              <a:off x="133" y="96"/>
              <a:ext cx="410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105483" name="Text Box 11"/>
          <p:cNvSpPr txBox="1">
            <a:spLocks noChangeArrowheads="1"/>
          </p:cNvSpPr>
          <p:nvPr/>
        </p:nvSpPr>
        <p:spPr bwMode="auto">
          <a:xfrm>
            <a:off x="2647950" y="209550"/>
            <a:ext cx="2139950" cy="387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99029" tIns="49514" rIns="99029" bIns="49514">
            <a:spAutoFit/>
          </a:bodyPr>
          <a:lstStyle/>
          <a:p>
            <a:pPr defTabSz="989330">
              <a:defRPr/>
            </a:pPr>
            <a:r>
              <a:rPr lang="zh-CN" altLang="en-US" sz="1900" b="1">
                <a:latin typeface="微软雅黑" panose="020B0503020204020204" pitchFamily="34" charset="-122"/>
                <a:ea typeface="隶书" pitchFamily="49" charset="-122"/>
                <a:cs typeface="微软雅黑" panose="020B0503020204020204" pitchFamily="34" charset="-122"/>
              </a:rPr>
              <a:t>信息安全保障培训</a:t>
            </a:r>
            <a:endParaRPr lang="zh-CN" altLang="en-US" sz="1900" b="1">
              <a:latin typeface="微软雅黑" panose="020B0503020204020204" pitchFamily="34" charset="-122"/>
              <a:ea typeface="隶书" pitchFamily="49" charset="-122"/>
              <a:cs typeface="微软雅黑" panose="020B0503020204020204" pitchFamily="34" charset="-122"/>
            </a:endParaRPr>
          </a:p>
        </p:txBody>
      </p:sp>
      <p:sp>
        <p:nvSpPr>
          <p:cNvPr id="105484" name="Line 12"/>
          <p:cNvSpPr>
            <a:spLocks noChangeShapeType="1"/>
          </p:cNvSpPr>
          <p:nvPr/>
        </p:nvSpPr>
        <p:spPr bwMode="auto">
          <a:xfrm>
            <a:off x="568325" y="4776788"/>
            <a:ext cx="61420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5485" name="Line 13"/>
          <p:cNvSpPr>
            <a:spLocks noChangeShapeType="1"/>
          </p:cNvSpPr>
          <p:nvPr/>
        </p:nvSpPr>
        <p:spPr bwMode="auto">
          <a:xfrm>
            <a:off x="465138" y="9550400"/>
            <a:ext cx="6140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5486" name="Text Box 14"/>
          <p:cNvSpPr txBox="1">
            <a:spLocks noChangeArrowheads="1"/>
          </p:cNvSpPr>
          <p:nvPr/>
        </p:nvSpPr>
        <p:spPr bwMode="auto">
          <a:xfrm>
            <a:off x="811213" y="7697788"/>
            <a:ext cx="1161794" cy="33082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99029" tIns="49514" rIns="99029" bIns="49514">
            <a:spAutoFit/>
          </a:bodyPr>
          <a:lstStyle/>
          <a:p>
            <a:pPr defTabSz="989330">
              <a:defRPr/>
            </a:pPr>
            <a:r>
              <a:rPr lang="zh-CN" altLang="en-US" sz="1500" b="1" u="sng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培训笔记：</a:t>
            </a:r>
            <a:endParaRPr lang="zh-CN" altLang="en-US" sz="1500" b="1" u="sng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5487" name="Line 15"/>
          <p:cNvSpPr>
            <a:spLocks noChangeShapeType="1"/>
          </p:cNvSpPr>
          <p:nvPr/>
        </p:nvSpPr>
        <p:spPr bwMode="auto">
          <a:xfrm>
            <a:off x="811213" y="8193088"/>
            <a:ext cx="5421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5488" name="Line 16"/>
          <p:cNvSpPr>
            <a:spLocks noChangeShapeType="1"/>
          </p:cNvSpPr>
          <p:nvPr/>
        </p:nvSpPr>
        <p:spPr bwMode="auto">
          <a:xfrm>
            <a:off x="811213" y="8535988"/>
            <a:ext cx="5421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5489" name="Line 17"/>
          <p:cNvSpPr>
            <a:spLocks noChangeShapeType="1"/>
          </p:cNvSpPr>
          <p:nvPr/>
        </p:nvSpPr>
        <p:spPr bwMode="auto">
          <a:xfrm>
            <a:off x="811213" y="8880475"/>
            <a:ext cx="5421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5490" name="Line 18"/>
          <p:cNvSpPr>
            <a:spLocks noChangeShapeType="1"/>
          </p:cNvSpPr>
          <p:nvPr/>
        </p:nvSpPr>
        <p:spPr bwMode="auto">
          <a:xfrm>
            <a:off x="811213" y="9226550"/>
            <a:ext cx="5421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682" name="Rectangle 6"/>
          <p:cNvSpPr txBox="1">
            <a:spLocks noGrp="1" noChangeArrowheads="1"/>
          </p:cNvSpPr>
          <p:nvPr/>
        </p:nvSpPr>
        <p:spPr bwMode="auto">
          <a:xfrm>
            <a:off x="4017963" y="9721850"/>
            <a:ext cx="3079750" cy="511175"/>
          </a:xfrm>
          <a:prstGeom prst="rect">
            <a:avLst/>
          </a:prstGeom>
          <a:noFill/>
          <a:ln w="9525">
            <a:noFill/>
            <a:round/>
          </a:ln>
        </p:spPr>
        <p:txBody>
          <a:bodyPr lIns="0" tIns="0" rIns="0" bIns="0" anchor="b" anchorCtr="1"/>
          <a:lstStyle/>
          <a:p>
            <a:pPr algn="r" defTabSz="427355" hangingPunct="0">
              <a:lnSpc>
                <a:spcPct val="99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512445" algn="l"/>
                <a:tab pos="4784725" algn="ctr"/>
                <a:tab pos="9229725" algn="r"/>
              </a:tabLst>
            </a:pPr>
            <a:fld id="{AE0538EB-C078-475F-84EB-EB15FD05F4FF}" type="slidenum">
              <a:rPr lang="zh-CN" altLang="en-GB" sz="1300">
                <a:solidFill>
                  <a:srgbClr val="FFFFFF"/>
                </a:solidFill>
                <a:latin typeface="Bitstream Vera Sans" pitchFamily="32" charset="0"/>
                <a:ea typeface="微软雅黑" panose="020B0503020204020204" pitchFamily="34" charset="-122"/>
                <a:cs typeface="Lucida Sans Unicode" panose="020B0602030504020204" pitchFamily="34" charset="0"/>
              </a:rPr>
            </a:fld>
            <a:endParaRPr lang="en-GB" altLang="zh-CN" sz="1300" dirty="0">
              <a:solidFill>
                <a:srgbClr val="FFFFFF"/>
              </a:solidFill>
              <a:latin typeface="Bitstream Vera Sans" pitchFamily="32" charset="0"/>
              <a:ea typeface="微软雅黑" panose="020B0503020204020204" pitchFamily="34" charset="-122"/>
              <a:cs typeface="Lucida Sans Unicode" panose="020B0602030504020204" pitchFamily="34" charset="0"/>
            </a:endParaRPr>
          </a:p>
        </p:txBody>
      </p:sp>
      <p:sp>
        <p:nvSpPr>
          <p:cNvPr id="7116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77875"/>
            <a:ext cx="6819900" cy="3836988"/>
          </a:xfrm>
          <a:solidFill>
            <a:srgbClr val="FFFFFF"/>
          </a:solidFill>
        </p:spPr>
      </p:sp>
      <p:sp>
        <p:nvSpPr>
          <p:cNvPr id="7116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6925"/>
          </a:xfrm>
          <a:noFill/>
        </p:spPr>
        <p:txBody>
          <a:bodyPr wrap="none" lIns="86841" tIns="43420" rIns="86841" bIns="43420" anchor="ctr"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682" name="Rectangle 6"/>
          <p:cNvSpPr txBox="1">
            <a:spLocks noGrp="1" noChangeArrowheads="1"/>
          </p:cNvSpPr>
          <p:nvPr/>
        </p:nvSpPr>
        <p:spPr bwMode="auto">
          <a:xfrm>
            <a:off x="4017963" y="9721850"/>
            <a:ext cx="3079750" cy="511175"/>
          </a:xfrm>
          <a:prstGeom prst="rect">
            <a:avLst/>
          </a:prstGeom>
          <a:noFill/>
          <a:ln w="9525">
            <a:noFill/>
            <a:round/>
          </a:ln>
        </p:spPr>
        <p:txBody>
          <a:bodyPr lIns="0" tIns="0" rIns="0" bIns="0" anchor="b" anchorCtr="1"/>
          <a:lstStyle/>
          <a:p>
            <a:pPr algn="r" defTabSz="427355" hangingPunct="0">
              <a:lnSpc>
                <a:spcPct val="99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512445" algn="l"/>
                <a:tab pos="4784725" algn="ctr"/>
                <a:tab pos="9229725" algn="r"/>
              </a:tabLst>
            </a:pPr>
            <a:fld id="{AE0538EB-C078-475F-84EB-EB15FD05F4FF}" type="slidenum">
              <a:rPr lang="zh-CN" altLang="en-GB" sz="1300">
                <a:solidFill>
                  <a:srgbClr val="FFFFFF"/>
                </a:solidFill>
                <a:latin typeface="Bitstream Vera Sans" pitchFamily="32" charset="0"/>
                <a:ea typeface="微软雅黑" panose="020B0503020204020204" pitchFamily="34" charset="-122"/>
                <a:cs typeface="Lucida Sans Unicode" panose="020B0602030504020204" pitchFamily="34" charset="0"/>
              </a:rPr>
            </a:fld>
            <a:endParaRPr lang="en-GB" altLang="zh-CN" sz="1300" dirty="0">
              <a:solidFill>
                <a:srgbClr val="FFFFFF"/>
              </a:solidFill>
              <a:latin typeface="Bitstream Vera Sans" pitchFamily="32" charset="0"/>
              <a:ea typeface="微软雅黑" panose="020B0503020204020204" pitchFamily="34" charset="-122"/>
              <a:cs typeface="Lucida Sans Unicode" panose="020B0602030504020204" pitchFamily="34" charset="0"/>
            </a:endParaRPr>
          </a:p>
        </p:txBody>
      </p:sp>
      <p:sp>
        <p:nvSpPr>
          <p:cNvPr id="7116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77875"/>
            <a:ext cx="6819900" cy="3836988"/>
          </a:xfrm>
          <a:solidFill>
            <a:srgbClr val="FFFFFF"/>
          </a:solidFill>
        </p:spPr>
      </p:sp>
      <p:sp>
        <p:nvSpPr>
          <p:cNvPr id="7116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6925"/>
          </a:xfrm>
          <a:noFill/>
        </p:spPr>
        <p:txBody>
          <a:bodyPr wrap="none" lIns="86841" tIns="43420" rIns="86841" bIns="43420" anchor="ctr"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4" Type="http://schemas.openxmlformats.org/officeDocument/2006/relationships/tags" Target="../tags/tag12.xml"/><Relationship Id="rId3" Type="http://schemas.openxmlformats.org/officeDocument/2006/relationships/image" Target="../media/image1.png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>
            <p:custDataLst>
              <p:tags r:id="rId2"/>
            </p:custDataLst>
          </p:nvPr>
        </p:nvSpPr>
        <p:spPr>
          <a:xfrm>
            <a:off x="8832215" y="6419215"/>
            <a:ext cx="3456305" cy="33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中职北方智扬（北京）教育科技有限公司</a:t>
            </a:r>
            <a:endParaRPr lang="zh-CN" altLang="en-US" sz="1200" b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1" name="图片 10" descr="C:\Users\HH\Desktop\logo-常用3.pnglogo-常用3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8832533" y="6419850"/>
            <a:ext cx="337820" cy="371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34585" y="214314"/>
            <a:ext cx="10390716" cy="146208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9DA2CB8D-AD25-4139-A165-768739BFA224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D4DACCBB-5B68-46B0-8149-19ECCC141231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45CC2D1E-934A-4618-A5BD-DC22114901DA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34585" y="214314"/>
            <a:ext cx="10390716" cy="146208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1576917" y="2017713"/>
            <a:ext cx="10363200" cy="4114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82295CBA-F022-4924-9E69-5251991C90CD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338733" y="214313"/>
            <a:ext cx="2601384" cy="5918200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1534584" y="214313"/>
            <a:ext cx="7600949" cy="5918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27D4780B-3E9F-4F4E-A2F7-3278FDE373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>
            <a:off x="8832215" y="6419215"/>
            <a:ext cx="3456305" cy="33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中职北方智扬（北京）教育科技有限公司</a:t>
            </a:r>
            <a:endParaRPr lang="zh-CN" altLang="en-US" sz="1200" b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8" name="图片 7" descr="C:\Users\HH\Desktop\logo-常用3.pnglogo-常用3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8832533" y="6419850"/>
            <a:ext cx="337820" cy="371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（#）/总页数</a:t>
            </a:r>
            <a:endParaRPr lang="zh-CN" altLang="en-US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10310495" y="6419850"/>
            <a:ext cx="2044700" cy="371475"/>
            <a:chOff x="16237" y="10110"/>
            <a:chExt cx="3220" cy="585"/>
          </a:xfrm>
        </p:grpSpPr>
        <p:sp>
          <p:nvSpPr>
            <p:cNvPr id="2" name="矩形 1"/>
            <p:cNvSpPr/>
            <p:nvPr userDrawn="1">
              <p:custDataLst>
                <p:tags r:id="rId2"/>
              </p:custDataLst>
            </p:nvPr>
          </p:nvSpPr>
          <p:spPr>
            <a:xfrm>
              <a:off x="16237" y="10142"/>
              <a:ext cx="3220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0000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200" b="1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北方国际教育集团</a:t>
              </a:r>
              <a:endPara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pic>
          <p:nvPicPr>
            <p:cNvPr id="3" name="图片 2" descr="C:\Users\HH\Desktop\logo-常用3.pnglogo-常用3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/>
            <a:srcRect/>
            <a:stretch>
              <a:fillRect/>
            </a:stretch>
          </p:blipFill>
          <p:spPr>
            <a:xfrm>
              <a:off x="16313" y="10110"/>
              <a:ext cx="532" cy="585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2"/>
            </p:custDataLst>
          </p:nvPr>
        </p:nvSpPr>
        <p:spPr>
          <a:xfrm>
            <a:off x="8832215" y="6419215"/>
            <a:ext cx="3456305" cy="33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中职北方智扬（北京）教育科技有限公司</a:t>
            </a:r>
            <a:endParaRPr lang="zh-CN" altLang="en-US" sz="1200" b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1" name="图片 10" descr="C:\Users\HH\Desktop\logo-常用3.pnglogo-常用3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8832533" y="6419850"/>
            <a:ext cx="337820" cy="371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 descr="C:\Users\HH\Desktop\logo-常用3.pnglogo-常用3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8832850" y="6419850"/>
            <a:ext cx="337820" cy="371475"/>
          </a:xfrm>
          <a:prstGeom prst="rect">
            <a:avLst/>
          </a:prstGeom>
        </p:spPr>
      </p:pic>
      <p:sp>
        <p:nvSpPr>
          <p:cNvPr id="6" name="矩形 5"/>
          <p:cNvSpPr/>
          <p:nvPr userDrawn="1">
            <p:custDataLst>
              <p:tags r:id="rId4"/>
            </p:custDataLst>
          </p:nvPr>
        </p:nvSpPr>
        <p:spPr>
          <a:xfrm>
            <a:off x="8832215" y="6419215"/>
            <a:ext cx="3456305" cy="33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中职北方智扬（北京）教育科技有限公司</a:t>
            </a:r>
            <a:endParaRPr lang="zh-CN" altLang="en-US" sz="1200" b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2EF0551A-F837-451E-83FD-630DC32CD1FC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34585" y="214314"/>
            <a:ext cx="10390716" cy="146208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1576917" y="2017713"/>
            <a:ext cx="508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860117" y="2017713"/>
            <a:ext cx="508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9A11D8B4-2FCE-4D4D-A8D2-4015E30B1652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84C1946E-6C12-4746-AECE-05545A950BAD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image" Target="../media/image1.png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0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9" Type="http://schemas.openxmlformats.org/officeDocument/2006/relationships/theme" Target="../theme/theme2.xml"/><Relationship Id="rId18" Type="http://schemas.openxmlformats.org/officeDocument/2006/relationships/image" Target="../media/image1.png"/><Relationship Id="rId17" Type="http://schemas.openxmlformats.org/officeDocument/2006/relationships/tags" Target="../tags/tag14.xml"/><Relationship Id="rId16" Type="http://schemas.openxmlformats.org/officeDocument/2006/relationships/tags" Target="../tags/tag13.xml"/><Relationship Id="rId15" Type="http://schemas.openxmlformats.org/officeDocument/2006/relationships/image" Target="../media/image3.jpeg"/><Relationship Id="rId14" Type="http://schemas.openxmlformats.org/officeDocument/2006/relationships/image" Target="../media/image2.jpeg"/><Relationship Id="rId13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-41737"/>
            <a:ext cx="11493305" cy="6899737"/>
          </a:xfrm>
          <a:prstGeom prst="rect">
            <a:avLst/>
          </a:prstGeom>
          <a:gradFill flip="none" rotWithShape="1">
            <a:gsLst>
              <a:gs pos="0">
                <a:srgbClr val="0D0A08"/>
              </a:gs>
              <a:gs pos="46000">
                <a:srgbClr val="0D0A08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 userDrawn="1">
            <p:custDataLst>
              <p:tags r:id="rId6"/>
            </p:custDataLst>
          </p:nvPr>
        </p:nvSpPr>
        <p:spPr>
          <a:xfrm>
            <a:off x="8832215" y="6419215"/>
            <a:ext cx="3456305" cy="33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中职北方智扬（北京）教育科技有限公司</a:t>
            </a:r>
            <a:endParaRPr lang="zh-CN" altLang="en-US" sz="1200" b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1" name="图片 10" descr="C:\Users\HH\Desktop\logo-常用3.pnglogo-常用3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8"/>
          <a:srcRect/>
          <a:stretch>
            <a:fillRect/>
          </a:stretch>
        </p:blipFill>
        <p:spPr>
          <a:xfrm>
            <a:off x="8832533" y="6419850"/>
            <a:ext cx="337820" cy="3714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-41737"/>
            <a:ext cx="11493305" cy="6899737"/>
          </a:xfrm>
          <a:prstGeom prst="rect">
            <a:avLst/>
          </a:prstGeom>
          <a:gradFill flip="none" rotWithShape="1">
            <a:gsLst>
              <a:gs pos="0">
                <a:srgbClr val="0D0A08"/>
              </a:gs>
              <a:gs pos="46000">
                <a:srgbClr val="0D0A08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 userDrawn="1">
            <p:custDataLst>
              <p:tags r:id="rId16"/>
            </p:custDataLst>
          </p:nvPr>
        </p:nvSpPr>
        <p:spPr>
          <a:xfrm>
            <a:off x="8832215" y="6419215"/>
            <a:ext cx="3456305" cy="33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中职北方智扬（北京）教育科技有限公司</a:t>
            </a:r>
            <a:endParaRPr lang="zh-CN" altLang="en-US" sz="1200" b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1" name="图片 10" descr="C:\Users\HH\Desktop\logo-常用3.pnglogo-常用3"/>
          <p:cNvPicPr>
            <a:picLocks noChangeAspect="1"/>
          </p:cNvPicPr>
          <p:nvPr userDrawn="1">
            <p:custDataLst>
              <p:tags r:id="rId17"/>
            </p:custDataLst>
          </p:nvPr>
        </p:nvPicPr>
        <p:blipFill>
          <a:blip r:embed="rId18"/>
          <a:srcRect/>
          <a:stretch>
            <a:fillRect/>
          </a:stretch>
        </p:blipFill>
        <p:spPr>
          <a:xfrm>
            <a:off x="8832533" y="6419850"/>
            <a:ext cx="337820" cy="3714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</p:sldLayoutIdLst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116.xml"/><Relationship Id="rId8" Type="http://schemas.openxmlformats.org/officeDocument/2006/relationships/tags" Target="../tags/tag115.xml"/><Relationship Id="rId7" Type="http://schemas.openxmlformats.org/officeDocument/2006/relationships/tags" Target="../tags/tag114.xml"/><Relationship Id="rId6" Type="http://schemas.openxmlformats.org/officeDocument/2006/relationships/tags" Target="../tags/tag113.xml"/><Relationship Id="rId56" Type="http://schemas.openxmlformats.org/officeDocument/2006/relationships/slideLayout" Target="../slideLayouts/slideLayout5.xml"/><Relationship Id="rId55" Type="http://schemas.openxmlformats.org/officeDocument/2006/relationships/tags" Target="../tags/tag162.xml"/><Relationship Id="rId54" Type="http://schemas.openxmlformats.org/officeDocument/2006/relationships/tags" Target="../tags/tag161.xml"/><Relationship Id="rId53" Type="http://schemas.openxmlformats.org/officeDocument/2006/relationships/tags" Target="../tags/tag160.xml"/><Relationship Id="rId52" Type="http://schemas.openxmlformats.org/officeDocument/2006/relationships/tags" Target="../tags/tag159.xml"/><Relationship Id="rId51" Type="http://schemas.openxmlformats.org/officeDocument/2006/relationships/tags" Target="../tags/tag158.xml"/><Relationship Id="rId50" Type="http://schemas.openxmlformats.org/officeDocument/2006/relationships/tags" Target="../tags/tag157.xml"/><Relationship Id="rId5" Type="http://schemas.openxmlformats.org/officeDocument/2006/relationships/tags" Target="../tags/tag112.xml"/><Relationship Id="rId49" Type="http://schemas.openxmlformats.org/officeDocument/2006/relationships/tags" Target="../tags/tag156.xml"/><Relationship Id="rId48" Type="http://schemas.openxmlformats.org/officeDocument/2006/relationships/tags" Target="../tags/tag155.xml"/><Relationship Id="rId47" Type="http://schemas.openxmlformats.org/officeDocument/2006/relationships/tags" Target="../tags/tag154.xml"/><Relationship Id="rId46" Type="http://schemas.openxmlformats.org/officeDocument/2006/relationships/tags" Target="../tags/tag153.xml"/><Relationship Id="rId45" Type="http://schemas.openxmlformats.org/officeDocument/2006/relationships/tags" Target="../tags/tag152.xml"/><Relationship Id="rId44" Type="http://schemas.openxmlformats.org/officeDocument/2006/relationships/tags" Target="../tags/tag151.xml"/><Relationship Id="rId43" Type="http://schemas.openxmlformats.org/officeDocument/2006/relationships/tags" Target="../tags/tag150.xml"/><Relationship Id="rId42" Type="http://schemas.openxmlformats.org/officeDocument/2006/relationships/tags" Target="../tags/tag149.xml"/><Relationship Id="rId41" Type="http://schemas.openxmlformats.org/officeDocument/2006/relationships/tags" Target="../tags/tag148.xml"/><Relationship Id="rId40" Type="http://schemas.openxmlformats.org/officeDocument/2006/relationships/tags" Target="../tags/tag147.xml"/><Relationship Id="rId4" Type="http://schemas.openxmlformats.org/officeDocument/2006/relationships/tags" Target="../tags/tag111.xml"/><Relationship Id="rId39" Type="http://schemas.openxmlformats.org/officeDocument/2006/relationships/tags" Target="../tags/tag146.xml"/><Relationship Id="rId38" Type="http://schemas.openxmlformats.org/officeDocument/2006/relationships/tags" Target="../tags/tag145.xml"/><Relationship Id="rId37" Type="http://schemas.openxmlformats.org/officeDocument/2006/relationships/tags" Target="../tags/tag144.xml"/><Relationship Id="rId36" Type="http://schemas.openxmlformats.org/officeDocument/2006/relationships/tags" Target="../tags/tag143.xml"/><Relationship Id="rId35" Type="http://schemas.openxmlformats.org/officeDocument/2006/relationships/tags" Target="../tags/tag142.xml"/><Relationship Id="rId34" Type="http://schemas.openxmlformats.org/officeDocument/2006/relationships/tags" Target="../tags/tag141.xml"/><Relationship Id="rId33" Type="http://schemas.openxmlformats.org/officeDocument/2006/relationships/tags" Target="../tags/tag140.xml"/><Relationship Id="rId32" Type="http://schemas.openxmlformats.org/officeDocument/2006/relationships/tags" Target="../tags/tag139.xml"/><Relationship Id="rId31" Type="http://schemas.openxmlformats.org/officeDocument/2006/relationships/tags" Target="../tags/tag138.xml"/><Relationship Id="rId30" Type="http://schemas.openxmlformats.org/officeDocument/2006/relationships/tags" Target="../tags/tag137.xml"/><Relationship Id="rId3" Type="http://schemas.openxmlformats.org/officeDocument/2006/relationships/tags" Target="../tags/tag110.xml"/><Relationship Id="rId29" Type="http://schemas.openxmlformats.org/officeDocument/2006/relationships/tags" Target="../tags/tag136.xml"/><Relationship Id="rId28" Type="http://schemas.openxmlformats.org/officeDocument/2006/relationships/tags" Target="../tags/tag135.xml"/><Relationship Id="rId27" Type="http://schemas.openxmlformats.org/officeDocument/2006/relationships/tags" Target="../tags/tag134.xml"/><Relationship Id="rId26" Type="http://schemas.openxmlformats.org/officeDocument/2006/relationships/tags" Target="../tags/tag133.xml"/><Relationship Id="rId25" Type="http://schemas.openxmlformats.org/officeDocument/2006/relationships/tags" Target="../tags/tag132.xml"/><Relationship Id="rId24" Type="http://schemas.openxmlformats.org/officeDocument/2006/relationships/tags" Target="../tags/tag131.xml"/><Relationship Id="rId23" Type="http://schemas.openxmlformats.org/officeDocument/2006/relationships/tags" Target="../tags/tag130.xml"/><Relationship Id="rId22" Type="http://schemas.openxmlformats.org/officeDocument/2006/relationships/tags" Target="../tags/tag129.xml"/><Relationship Id="rId21" Type="http://schemas.openxmlformats.org/officeDocument/2006/relationships/tags" Target="../tags/tag128.xml"/><Relationship Id="rId20" Type="http://schemas.openxmlformats.org/officeDocument/2006/relationships/tags" Target="../tags/tag127.xml"/><Relationship Id="rId2" Type="http://schemas.openxmlformats.org/officeDocument/2006/relationships/tags" Target="../tags/tag109.xml"/><Relationship Id="rId19" Type="http://schemas.openxmlformats.org/officeDocument/2006/relationships/tags" Target="../tags/tag126.xml"/><Relationship Id="rId18" Type="http://schemas.openxmlformats.org/officeDocument/2006/relationships/tags" Target="../tags/tag125.xml"/><Relationship Id="rId17" Type="http://schemas.openxmlformats.org/officeDocument/2006/relationships/tags" Target="../tags/tag124.xml"/><Relationship Id="rId16" Type="http://schemas.openxmlformats.org/officeDocument/2006/relationships/tags" Target="../tags/tag123.xml"/><Relationship Id="rId15" Type="http://schemas.openxmlformats.org/officeDocument/2006/relationships/tags" Target="../tags/tag122.xml"/><Relationship Id="rId14" Type="http://schemas.openxmlformats.org/officeDocument/2006/relationships/tags" Target="../tags/tag121.xml"/><Relationship Id="rId13" Type="http://schemas.openxmlformats.org/officeDocument/2006/relationships/tags" Target="../tags/tag120.xml"/><Relationship Id="rId12" Type="http://schemas.openxmlformats.org/officeDocument/2006/relationships/tags" Target="../tags/tag119.xml"/><Relationship Id="rId11" Type="http://schemas.openxmlformats.org/officeDocument/2006/relationships/tags" Target="../tags/tag118.xml"/><Relationship Id="rId10" Type="http://schemas.openxmlformats.org/officeDocument/2006/relationships/tags" Target="../tags/tag117.xml"/><Relationship Id="rId1" Type="http://schemas.openxmlformats.org/officeDocument/2006/relationships/tags" Target="../tags/tag108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8.xml"/><Relationship Id="rId8" Type="http://schemas.openxmlformats.org/officeDocument/2006/relationships/slideLayout" Target="../slideLayouts/slideLayout4.xml"/><Relationship Id="rId7" Type="http://schemas.openxmlformats.org/officeDocument/2006/relationships/tags" Target="../tags/tag167.xml"/><Relationship Id="rId6" Type="http://schemas.openxmlformats.org/officeDocument/2006/relationships/tags" Target="../tags/tag166.xml"/><Relationship Id="rId5" Type="http://schemas.openxmlformats.org/officeDocument/2006/relationships/image" Target="../media/image9.png"/><Relationship Id="rId4" Type="http://schemas.openxmlformats.org/officeDocument/2006/relationships/tags" Target="../tags/tag165.xml"/><Relationship Id="rId3" Type="http://schemas.openxmlformats.org/officeDocument/2006/relationships/tags" Target="../tags/tag164.xml"/><Relationship Id="rId2" Type="http://schemas.openxmlformats.org/officeDocument/2006/relationships/image" Target="../media/image4.jpeg"/><Relationship Id="rId1" Type="http://schemas.openxmlformats.org/officeDocument/2006/relationships/tags" Target="../tags/tag163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4.xml"/><Relationship Id="rId3" Type="http://schemas.openxmlformats.org/officeDocument/2006/relationships/tags" Target="../tags/tag169.xml"/><Relationship Id="rId2" Type="http://schemas.openxmlformats.org/officeDocument/2006/relationships/image" Target="../media/image4.jpeg"/><Relationship Id="rId1" Type="http://schemas.openxmlformats.org/officeDocument/2006/relationships/tags" Target="../tags/tag168.xml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171.xml"/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tags" Target="../tags/tag170.xm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173.xml"/><Relationship Id="rId3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tags" Target="../tags/tag172.xml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175.xml"/><Relationship Id="rId3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tags" Target="../tags/tag174.xml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3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tags" Target="../tags/tag177.xml"/><Relationship Id="rId3" Type="http://schemas.openxmlformats.org/officeDocument/2006/relationships/tags" Target="../tags/tag176.xml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23.xml"/><Relationship Id="rId8" Type="http://schemas.openxmlformats.org/officeDocument/2006/relationships/tags" Target="../tags/tag22.xml"/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image" Target="../media/image7.png"/><Relationship Id="rId3" Type="http://schemas.openxmlformats.org/officeDocument/2006/relationships/tags" Target="../tags/tag18.xml"/><Relationship Id="rId20" Type="http://schemas.openxmlformats.org/officeDocument/2006/relationships/notesSlide" Target="../notesSlides/notesSlide2.xml"/><Relationship Id="rId2" Type="http://schemas.openxmlformats.org/officeDocument/2006/relationships/image" Target="../media/image4.jpeg"/><Relationship Id="rId19" Type="http://schemas.openxmlformats.org/officeDocument/2006/relationships/slideLayout" Target="../slideLayouts/slideLayout4.xml"/><Relationship Id="rId18" Type="http://schemas.openxmlformats.org/officeDocument/2006/relationships/tags" Target="../tags/tag31.xml"/><Relationship Id="rId17" Type="http://schemas.openxmlformats.org/officeDocument/2006/relationships/tags" Target="../tags/tag30.xml"/><Relationship Id="rId16" Type="http://schemas.openxmlformats.org/officeDocument/2006/relationships/tags" Target="../tags/tag29.xml"/><Relationship Id="rId15" Type="http://schemas.openxmlformats.org/officeDocument/2006/relationships/tags" Target="../tags/tag28.xml"/><Relationship Id="rId14" Type="http://schemas.openxmlformats.org/officeDocument/2006/relationships/tags" Target="../tags/tag27.xml"/><Relationship Id="rId13" Type="http://schemas.openxmlformats.org/officeDocument/2006/relationships/tags" Target="../tags/tag26.xml"/><Relationship Id="rId12" Type="http://schemas.openxmlformats.org/officeDocument/2006/relationships/image" Target="../media/image8.png"/><Relationship Id="rId11" Type="http://schemas.openxmlformats.org/officeDocument/2006/relationships/tags" Target="../tags/tag25.xml"/><Relationship Id="rId10" Type="http://schemas.openxmlformats.org/officeDocument/2006/relationships/tags" Target="../tags/tag24.xml"/><Relationship Id="rId1" Type="http://schemas.openxmlformats.org/officeDocument/2006/relationships/tags" Target="../tags/tag17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slideLayout" Target="../slideLayouts/slideLayout4.xml"/><Relationship Id="rId7" Type="http://schemas.openxmlformats.org/officeDocument/2006/relationships/tags" Target="../tags/tag36.xml"/><Relationship Id="rId6" Type="http://schemas.openxmlformats.org/officeDocument/2006/relationships/tags" Target="../tags/tag35.xml"/><Relationship Id="rId5" Type="http://schemas.openxmlformats.org/officeDocument/2006/relationships/image" Target="../media/image9.png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image" Target="../media/image4.jpeg"/><Relationship Id="rId1" Type="http://schemas.openxmlformats.org/officeDocument/2006/relationships/tags" Target="../tags/tag32.xml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38.xml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tags" Target="../tags/tag37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4.xml"/><Relationship Id="rId3" Type="http://schemas.openxmlformats.org/officeDocument/2006/relationships/tags" Target="../tags/tag40.xml"/><Relationship Id="rId2" Type="http://schemas.openxmlformats.org/officeDocument/2006/relationships/image" Target="../media/image4.jpeg"/><Relationship Id="rId1" Type="http://schemas.openxmlformats.org/officeDocument/2006/relationships/tags" Target="../tags/tag3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42.xml"/><Relationship Id="rId1" Type="http://schemas.openxmlformats.org/officeDocument/2006/relationships/tags" Target="../tags/tag41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6.xml"/><Relationship Id="rId8" Type="http://schemas.openxmlformats.org/officeDocument/2006/relationships/slideLayout" Target="../slideLayouts/slideLayout4.xml"/><Relationship Id="rId7" Type="http://schemas.openxmlformats.org/officeDocument/2006/relationships/tags" Target="../tags/tag47.xml"/><Relationship Id="rId6" Type="http://schemas.openxmlformats.org/officeDocument/2006/relationships/tags" Target="../tags/tag46.xml"/><Relationship Id="rId5" Type="http://schemas.openxmlformats.org/officeDocument/2006/relationships/image" Target="../media/image9.png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image" Target="../media/image4.jpeg"/><Relationship Id="rId1" Type="http://schemas.openxmlformats.org/officeDocument/2006/relationships/tags" Target="../tags/tag43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4.xml"/><Relationship Id="rId3" Type="http://schemas.openxmlformats.org/officeDocument/2006/relationships/tags" Target="../tags/tag49.xml"/><Relationship Id="rId2" Type="http://schemas.openxmlformats.org/officeDocument/2006/relationships/image" Target="../media/image4.jpeg"/><Relationship Id="rId1" Type="http://schemas.openxmlformats.org/officeDocument/2006/relationships/tags" Target="../tags/tag48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58.xml"/><Relationship Id="rId8" Type="http://schemas.openxmlformats.org/officeDocument/2006/relationships/tags" Target="../tags/tag57.xml"/><Relationship Id="rId7" Type="http://schemas.openxmlformats.org/officeDocument/2006/relationships/tags" Target="../tags/tag56.xml"/><Relationship Id="rId6" Type="http://schemas.openxmlformats.org/officeDocument/2006/relationships/tags" Target="../tags/tag55.xml"/><Relationship Id="rId59" Type="http://schemas.openxmlformats.org/officeDocument/2006/relationships/slideLayout" Target="../slideLayouts/slideLayout5.xml"/><Relationship Id="rId58" Type="http://schemas.openxmlformats.org/officeDocument/2006/relationships/tags" Target="../tags/tag107.xml"/><Relationship Id="rId57" Type="http://schemas.openxmlformats.org/officeDocument/2006/relationships/tags" Target="../tags/tag106.xml"/><Relationship Id="rId56" Type="http://schemas.openxmlformats.org/officeDocument/2006/relationships/tags" Target="../tags/tag105.xml"/><Relationship Id="rId55" Type="http://schemas.openxmlformats.org/officeDocument/2006/relationships/tags" Target="../tags/tag104.xml"/><Relationship Id="rId54" Type="http://schemas.openxmlformats.org/officeDocument/2006/relationships/tags" Target="../tags/tag103.xml"/><Relationship Id="rId53" Type="http://schemas.openxmlformats.org/officeDocument/2006/relationships/tags" Target="../tags/tag102.xml"/><Relationship Id="rId52" Type="http://schemas.openxmlformats.org/officeDocument/2006/relationships/tags" Target="../tags/tag101.xml"/><Relationship Id="rId51" Type="http://schemas.openxmlformats.org/officeDocument/2006/relationships/tags" Target="../tags/tag100.xml"/><Relationship Id="rId50" Type="http://schemas.openxmlformats.org/officeDocument/2006/relationships/tags" Target="../tags/tag99.xml"/><Relationship Id="rId5" Type="http://schemas.openxmlformats.org/officeDocument/2006/relationships/tags" Target="../tags/tag54.xml"/><Relationship Id="rId49" Type="http://schemas.openxmlformats.org/officeDocument/2006/relationships/tags" Target="../tags/tag98.xml"/><Relationship Id="rId48" Type="http://schemas.openxmlformats.org/officeDocument/2006/relationships/tags" Target="../tags/tag97.xml"/><Relationship Id="rId47" Type="http://schemas.openxmlformats.org/officeDocument/2006/relationships/tags" Target="../tags/tag96.xml"/><Relationship Id="rId46" Type="http://schemas.openxmlformats.org/officeDocument/2006/relationships/tags" Target="../tags/tag95.xml"/><Relationship Id="rId45" Type="http://schemas.openxmlformats.org/officeDocument/2006/relationships/tags" Target="../tags/tag94.xml"/><Relationship Id="rId44" Type="http://schemas.openxmlformats.org/officeDocument/2006/relationships/tags" Target="../tags/tag93.xml"/><Relationship Id="rId43" Type="http://schemas.openxmlformats.org/officeDocument/2006/relationships/tags" Target="../tags/tag92.xml"/><Relationship Id="rId42" Type="http://schemas.openxmlformats.org/officeDocument/2006/relationships/tags" Target="../tags/tag91.xml"/><Relationship Id="rId41" Type="http://schemas.openxmlformats.org/officeDocument/2006/relationships/tags" Target="../tags/tag90.xml"/><Relationship Id="rId40" Type="http://schemas.openxmlformats.org/officeDocument/2006/relationships/tags" Target="../tags/tag89.xml"/><Relationship Id="rId4" Type="http://schemas.openxmlformats.org/officeDocument/2006/relationships/tags" Target="../tags/tag53.xml"/><Relationship Id="rId39" Type="http://schemas.openxmlformats.org/officeDocument/2006/relationships/tags" Target="../tags/tag88.xml"/><Relationship Id="rId38" Type="http://schemas.openxmlformats.org/officeDocument/2006/relationships/tags" Target="../tags/tag87.xml"/><Relationship Id="rId37" Type="http://schemas.openxmlformats.org/officeDocument/2006/relationships/tags" Target="../tags/tag86.xml"/><Relationship Id="rId36" Type="http://schemas.openxmlformats.org/officeDocument/2006/relationships/tags" Target="../tags/tag85.xml"/><Relationship Id="rId35" Type="http://schemas.openxmlformats.org/officeDocument/2006/relationships/tags" Target="../tags/tag84.xml"/><Relationship Id="rId34" Type="http://schemas.openxmlformats.org/officeDocument/2006/relationships/tags" Target="../tags/tag83.xml"/><Relationship Id="rId33" Type="http://schemas.openxmlformats.org/officeDocument/2006/relationships/tags" Target="../tags/tag82.xml"/><Relationship Id="rId32" Type="http://schemas.openxmlformats.org/officeDocument/2006/relationships/tags" Target="../tags/tag81.xml"/><Relationship Id="rId31" Type="http://schemas.openxmlformats.org/officeDocument/2006/relationships/tags" Target="../tags/tag80.xml"/><Relationship Id="rId30" Type="http://schemas.openxmlformats.org/officeDocument/2006/relationships/tags" Target="../tags/tag79.xml"/><Relationship Id="rId3" Type="http://schemas.openxmlformats.org/officeDocument/2006/relationships/tags" Target="../tags/tag52.xml"/><Relationship Id="rId29" Type="http://schemas.openxmlformats.org/officeDocument/2006/relationships/tags" Target="../tags/tag78.xml"/><Relationship Id="rId28" Type="http://schemas.openxmlformats.org/officeDocument/2006/relationships/tags" Target="../tags/tag77.xml"/><Relationship Id="rId27" Type="http://schemas.openxmlformats.org/officeDocument/2006/relationships/tags" Target="../tags/tag76.xml"/><Relationship Id="rId26" Type="http://schemas.openxmlformats.org/officeDocument/2006/relationships/tags" Target="../tags/tag75.xml"/><Relationship Id="rId25" Type="http://schemas.openxmlformats.org/officeDocument/2006/relationships/tags" Target="../tags/tag74.xml"/><Relationship Id="rId24" Type="http://schemas.openxmlformats.org/officeDocument/2006/relationships/tags" Target="../tags/tag73.xml"/><Relationship Id="rId23" Type="http://schemas.openxmlformats.org/officeDocument/2006/relationships/tags" Target="../tags/tag72.xml"/><Relationship Id="rId22" Type="http://schemas.openxmlformats.org/officeDocument/2006/relationships/tags" Target="../tags/tag71.xml"/><Relationship Id="rId21" Type="http://schemas.openxmlformats.org/officeDocument/2006/relationships/tags" Target="../tags/tag70.xml"/><Relationship Id="rId20" Type="http://schemas.openxmlformats.org/officeDocument/2006/relationships/tags" Target="../tags/tag69.xml"/><Relationship Id="rId2" Type="http://schemas.openxmlformats.org/officeDocument/2006/relationships/tags" Target="../tags/tag51.xml"/><Relationship Id="rId19" Type="http://schemas.openxmlformats.org/officeDocument/2006/relationships/tags" Target="../tags/tag68.xml"/><Relationship Id="rId18" Type="http://schemas.openxmlformats.org/officeDocument/2006/relationships/tags" Target="../tags/tag67.xml"/><Relationship Id="rId17" Type="http://schemas.openxmlformats.org/officeDocument/2006/relationships/tags" Target="../tags/tag66.xml"/><Relationship Id="rId16" Type="http://schemas.openxmlformats.org/officeDocument/2006/relationships/tags" Target="../tags/tag65.xml"/><Relationship Id="rId15" Type="http://schemas.openxmlformats.org/officeDocument/2006/relationships/tags" Target="../tags/tag64.xml"/><Relationship Id="rId14" Type="http://schemas.openxmlformats.org/officeDocument/2006/relationships/tags" Target="../tags/tag63.xml"/><Relationship Id="rId13" Type="http://schemas.openxmlformats.org/officeDocument/2006/relationships/tags" Target="../tags/tag62.xml"/><Relationship Id="rId12" Type="http://schemas.openxmlformats.org/officeDocument/2006/relationships/tags" Target="../tags/tag61.xml"/><Relationship Id="rId11" Type="http://schemas.openxmlformats.org/officeDocument/2006/relationships/tags" Target="../tags/tag60.xml"/><Relationship Id="rId10" Type="http://schemas.openxmlformats.org/officeDocument/2006/relationships/tags" Target="../tags/tag59.xml"/><Relationship Id="rId1" Type="http://schemas.openxmlformats.org/officeDocument/2006/relationships/tags" Target="../tags/tag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图片 116"/>
          <p:cNvPicPr>
            <a:picLocks noChangeAspect="1"/>
          </p:cNvPicPr>
          <p:nvPr/>
        </p:nvPicPr>
        <p:blipFill rotWithShape="1">
          <a:blip r:embed="rId1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39253" y="939992"/>
            <a:ext cx="4889303" cy="4889303"/>
          </a:xfrm>
          <a:prstGeom prst="rect">
            <a:avLst/>
          </a:prstGeom>
        </p:spPr>
      </p:pic>
      <p:sp>
        <p:nvSpPr>
          <p:cNvPr id="43" name="矩形 42"/>
          <p:cNvSpPr/>
          <p:nvPr/>
        </p:nvSpPr>
        <p:spPr>
          <a:xfrm>
            <a:off x="996315" y="1885950"/>
            <a:ext cx="5854700" cy="2325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29260" hangingPunct="0">
              <a:lnSpc>
                <a:spcPct val="110000"/>
              </a:lnSpc>
              <a:buClr>
                <a:srgbClr val="000000"/>
              </a:buClr>
              <a:buSzPct val="45000"/>
              <a:tabLst>
                <a:tab pos="691515" algn="l"/>
                <a:tab pos="1383030" algn="l"/>
                <a:tab pos="2064385" algn="l"/>
                <a:tab pos="2760345" algn="l"/>
                <a:tab pos="3456305" algn="l"/>
                <a:tab pos="4148455" algn="l"/>
                <a:tab pos="4839970" algn="l"/>
                <a:tab pos="5531485" algn="l"/>
                <a:tab pos="6210300" algn="l"/>
              </a:tabLst>
            </a:pPr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洗涤控制原理及检修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1062355" y="4132580"/>
            <a:ext cx="71374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29260" hangingPunct="0">
              <a:lnSpc>
                <a:spcPct val="110000"/>
              </a:lnSpc>
              <a:buClr>
                <a:srgbClr val="000000"/>
              </a:buClr>
              <a:buSzPct val="45000"/>
              <a:tabLst>
                <a:tab pos="691515" algn="l"/>
                <a:tab pos="1383030" algn="l"/>
                <a:tab pos="2064385" algn="l"/>
                <a:tab pos="2760345" algn="l"/>
                <a:tab pos="3456305" algn="l"/>
                <a:tab pos="4148455" algn="l"/>
                <a:tab pos="4839970" algn="l"/>
                <a:tab pos="5531485" algn="l"/>
                <a:tab pos="6210300" algn="l"/>
              </a:tabLst>
            </a:pP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Principles of Electronic Control Air Suspension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 userDrawn="1">
            <p:custDataLst>
              <p:tags r:id="rId3"/>
            </p:custDataLst>
          </p:nvPr>
        </p:nvSpPr>
        <p:spPr>
          <a:xfrm>
            <a:off x="9768205" y="6357450"/>
            <a:ext cx="2324100" cy="39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18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Condensed" panose="020B0502040204020203" charset="0"/>
                <a:ea typeface="微软雅黑" panose="020B0503020204020204" pitchFamily="34" charset="-122"/>
                <a:cs typeface="微软雅黑" panose="020B0503020204020204" pitchFamily="34" charset="-122"/>
              </a:rPr>
              <a:t>北方国际教育集团</a:t>
            </a:r>
            <a:endParaRPr lang="zh-CN" altLang="en-US" sz="1800" b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Condensed" panose="020B0502040204020203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8" name="图片 7" descr="logo-常用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35280" y="332887"/>
            <a:ext cx="571500" cy="6299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5" name="矩形 54"/>
          <p:cNvSpPr/>
          <p:nvPr>
            <p:custDataLst>
              <p:tags r:id="rId1"/>
            </p:custDataLst>
          </p:nvPr>
        </p:nvSpPr>
        <p:spPr>
          <a:xfrm>
            <a:off x="8385810" y="1243330"/>
            <a:ext cx="125730" cy="193675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3" name="矩形 52"/>
          <p:cNvSpPr/>
          <p:nvPr/>
        </p:nvSpPr>
        <p:spPr>
          <a:xfrm>
            <a:off x="2780665" y="1243330"/>
            <a:ext cx="125730" cy="193675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4" name="矩形 53"/>
          <p:cNvSpPr/>
          <p:nvPr>
            <p:custDataLst>
              <p:tags r:id="rId2"/>
            </p:custDataLst>
          </p:nvPr>
        </p:nvSpPr>
        <p:spPr>
          <a:xfrm>
            <a:off x="5622290" y="514985"/>
            <a:ext cx="125730" cy="193675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44" name="直接连接符 143"/>
          <p:cNvCxnSpPr/>
          <p:nvPr>
            <p:custDataLst>
              <p:tags r:id="rId3"/>
            </p:custDataLst>
          </p:nvPr>
        </p:nvCxnSpPr>
        <p:spPr>
          <a:xfrm flipV="1">
            <a:off x="3263900" y="1469390"/>
            <a:ext cx="475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>
            <p:custDataLst>
              <p:tags r:id="rId4"/>
            </p:custDataLst>
          </p:nvPr>
        </p:nvSpPr>
        <p:spPr>
          <a:xfrm flipH="1">
            <a:off x="2126615" y="1651000"/>
            <a:ext cx="374650" cy="2108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1200"/>
              <a:t>86</a:t>
            </a:r>
            <a:endParaRPr lang="en-US" altLang="zh-CN" sz="1200"/>
          </a:p>
        </p:txBody>
      </p:sp>
      <p:sp>
        <p:nvSpPr>
          <p:cNvPr id="19" name="文本框 18"/>
          <p:cNvSpPr txBox="1"/>
          <p:nvPr>
            <p:custDataLst>
              <p:tags r:id="rId5"/>
            </p:custDataLst>
          </p:nvPr>
        </p:nvSpPr>
        <p:spPr>
          <a:xfrm>
            <a:off x="2118995" y="2556510"/>
            <a:ext cx="382905" cy="1924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1200"/>
              <a:t>85</a:t>
            </a:r>
            <a:endParaRPr lang="en-US" altLang="zh-CN" sz="1200"/>
          </a:p>
        </p:txBody>
      </p:sp>
      <p:sp>
        <p:nvSpPr>
          <p:cNvPr id="20" name="文本框 19"/>
          <p:cNvSpPr txBox="1"/>
          <p:nvPr>
            <p:custDataLst>
              <p:tags r:id="rId6"/>
            </p:custDataLst>
          </p:nvPr>
        </p:nvSpPr>
        <p:spPr>
          <a:xfrm>
            <a:off x="3054350" y="2575560"/>
            <a:ext cx="354330" cy="17335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p>
            <a:r>
              <a:rPr lang="en-US" altLang="zh-CN" sz="1200"/>
              <a:t>87</a:t>
            </a:r>
            <a:endParaRPr lang="en-US" altLang="zh-CN" sz="1200"/>
          </a:p>
        </p:txBody>
      </p:sp>
      <p:sp>
        <p:nvSpPr>
          <p:cNvPr id="38" name="文本框 37"/>
          <p:cNvSpPr txBox="1"/>
          <p:nvPr>
            <p:custDataLst>
              <p:tags r:id="rId7"/>
            </p:custDataLst>
          </p:nvPr>
        </p:nvSpPr>
        <p:spPr>
          <a:xfrm>
            <a:off x="2811780" y="1651000"/>
            <a:ext cx="452755" cy="2108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1200"/>
              <a:t>88a</a:t>
            </a:r>
            <a:endParaRPr lang="en-US" altLang="zh-CN" sz="1200"/>
          </a:p>
        </p:txBody>
      </p:sp>
      <p:sp>
        <p:nvSpPr>
          <p:cNvPr id="86" name="文本框 85"/>
          <p:cNvSpPr txBox="1"/>
          <p:nvPr>
            <p:custDataLst>
              <p:tags r:id="rId8"/>
            </p:custDataLst>
          </p:nvPr>
        </p:nvSpPr>
        <p:spPr>
          <a:xfrm>
            <a:off x="3263900" y="1669415"/>
            <a:ext cx="516890" cy="3213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p>
            <a:r>
              <a:rPr lang="en-US" altLang="zh-CN" sz="1200"/>
              <a:t>87a</a:t>
            </a:r>
            <a:endParaRPr lang="en-US" altLang="zh-CN" sz="1200"/>
          </a:p>
        </p:txBody>
      </p:sp>
      <p:cxnSp>
        <p:nvCxnSpPr>
          <p:cNvPr id="103" name="直接连接符 102"/>
          <p:cNvCxnSpPr/>
          <p:nvPr>
            <p:custDataLst>
              <p:tags r:id="rId9"/>
            </p:custDataLst>
          </p:nvPr>
        </p:nvCxnSpPr>
        <p:spPr>
          <a:xfrm flipH="1" flipV="1">
            <a:off x="3043555" y="2419985"/>
            <a:ext cx="0" cy="43561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5" name="组合 104"/>
          <p:cNvGrpSpPr/>
          <p:nvPr/>
        </p:nvGrpSpPr>
        <p:grpSpPr>
          <a:xfrm rot="11700000">
            <a:off x="2898140" y="2098040"/>
            <a:ext cx="294640" cy="588645"/>
            <a:chOff x="15657" y="4439"/>
            <a:chExt cx="471" cy="818"/>
          </a:xfrm>
        </p:grpSpPr>
        <p:cxnSp>
          <p:nvCxnSpPr>
            <p:cNvPr id="114" name="直接连接符 113"/>
            <p:cNvCxnSpPr/>
            <p:nvPr>
              <p:custDataLst>
                <p:tags r:id="rId10"/>
              </p:custDataLst>
            </p:nvPr>
          </p:nvCxnSpPr>
          <p:spPr>
            <a:xfrm flipV="1">
              <a:off x="15657" y="4826"/>
              <a:ext cx="232" cy="431"/>
            </a:xfrm>
            <a:prstGeom prst="line">
              <a:avLst/>
            </a:prstGeom>
            <a:ln w="19050">
              <a:solidFill>
                <a:srgbClr val="FF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直接连接符 114"/>
            <p:cNvCxnSpPr/>
            <p:nvPr>
              <p:custDataLst>
                <p:tags r:id="rId11"/>
              </p:custDataLst>
            </p:nvPr>
          </p:nvCxnSpPr>
          <p:spPr>
            <a:xfrm flipV="1">
              <a:off x="15874" y="4439"/>
              <a:ext cx="254" cy="381"/>
            </a:xfrm>
            <a:prstGeom prst="line">
              <a:avLst/>
            </a:prstGeom>
            <a:ln w="19050">
              <a:noFill/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6" name="组合 115"/>
          <p:cNvGrpSpPr/>
          <p:nvPr/>
        </p:nvGrpSpPr>
        <p:grpSpPr>
          <a:xfrm rot="0">
            <a:off x="2078990" y="2108835"/>
            <a:ext cx="487680" cy="365125"/>
            <a:chOff x="4708" y="6398"/>
            <a:chExt cx="679" cy="584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117" name="椭圆 116"/>
            <p:cNvSpPr/>
            <p:nvPr>
              <p:custDataLst>
                <p:tags r:id="rId12"/>
              </p:custDataLst>
            </p:nvPr>
          </p:nvSpPr>
          <p:spPr>
            <a:xfrm>
              <a:off x="4723" y="6426"/>
              <a:ext cx="665" cy="1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19" name="椭圆 118"/>
            <p:cNvSpPr/>
            <p:nvPr>
              <p:custDataLst>
                <p:tags r:id="rId13"/>
              </p:custDataLst>
            </p:nvPr>
          </p:nvSpPr>
          <p:spPr>
            <a:xfrm>
              <a:off x="4723" y="6532"/>
              <a:ext cx="665" cy="1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23" name="椭圆 122"/>
            <p:cNvSpPr/>
            <p:nvPr>
              <p:custDataLst>
                <p:tags r:id="rId14"/>
              </p:custDataLst>
            </p:nvPr>
          </p:nvSpPr>
          <p:spPr>
            <a:xfrm>
              <a:off x="4723" y="6652"/>
              <a:ext cx="665" cy="1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24" name="椭圆 123"/>
            <p:cNvSpPr/>
            <p:nvPr>
              <p:custDataLst>
                <p:tags r:id="rId15"/>
              </p:custDataLst>
            </p:nvPr>
          </p:nvSpPr>
          <p:spPr>
            <a:xfrm>
              <a:off x="4723" y="6773"/>
              <a:ext cx="665" cy="1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25" name="矩形 124"/>
            <p:cNvSpPr/>
            <p:nvPr>
              <p:custDataLst>
                <p:tags r:id="rId16"/>
              </p:custDataLst>
            </p:nvPr>
          </p:nvSpPr>
          <p:spPr>
            <a:xfrm>
              <a:off x="4708" y="6398"/>
              <a:ext cx="468" cy="5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126" name="圆角矩形 125"/>
          <p:cNvSpPr/>
          <p:nvPr/>
        </p:nvSpPr>
        <p:spPr>
          <a:xfrm rot="10800000">
            <a:off x="2237740" y="1916430"/>
            <a:ext cx="1248410" cy="666115"/>
          </a:xfrm>
          <a:prstGeom prst="roundRect">
            <a:avLst/>
          </a:prstGeom>
          <a:noFill/>
          <a:ln w="539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27" name="直接连接符 126"/>
          <p:cNvCxnSpPr/>
          <p:nvPr>
            <p:custDataLst>
              <p:tags r:id="rId17"/>
            </p:custDataLst>
          </p:nvPr>
        </p:nvCxnSpPr>
        <p:spPr>
          <a:xfrm flipH="1" flipV="1">
            <a:off x="3273425" y="1446530"/>
            <a:ext cx="0" cy="683895"/>
          </a:xfrm>
          <a:prstGeom prst="line">
            <a:avLst/>
          </a:prstGeom>
          <a:ln w="38100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直接连接符 132"/>
          <p:cNvCxnSpPr/>
          <p:nvPr>
            <p:custDataLst>
              <p:tags r:id="rId18"/>
            </p:custDataLst>
          </p:nvPr>
        </p:nvCxnSpPr>
        <p:spPr>
          <a:xfrm>
            <a:off x="2834640" y="1050290"/>
            <a:ext cx="0" cy="1080000"/>
          </a:xfrm>
          <a:prstGeom prst="line">
            <a:avLst/>
          </a:prstGeom>
          <a:ln w="3810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>
            <p:custDataLst>
              <p:tags r:id="rId19"/>
            </p:custDataLst>
          </p:nvPr>
        </p:nvCxnSpPr>
        <p:spPr>
          <a:xfrm>
            <a:off x="2424430" y="810895"/>
            <a:ext cx="0" cy="1332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>
            <p:custDataLst>
              <p:tags r:id="rId20"/>
            </p:custDataLst>
          </p:nvPr>
        </p:nvCxnSpPr>
        <p:spPr>
          <a:xfrm>
            <a:off x="2435225" y="2408555"/>
            <a:ext cx="0" cy="2412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组合 48"/>
          <p:cNvGrpSpPr/>
          <p:nvPr/>
        </p:nvGrpSpPr>
        <p:grpSpPr>
          <a:xfrm>
            <a:off x="5593715" y="1469390"/>
            <a:ext cx="184150" cy="481965"/>
            <a:chOff x="2722" y="8377"/>
            <a:chExt cx="290" cy="759"/>
          </a:xfrm>
        </p:grpSpPr>
        <p:cxnSp>
          <p:nvCxnSpPr>
            <p:cNvPr id="41" name="直接连接符 40"/>
            <p:cNvCxnSpPr/>
            <p:nvPr>
              <p:custDataLst>
                <p:tags r:id="rId21"/>
              </p:custDataLst>
            </p:nvPr>
          </p:nvCxnSpPr>
          <p:spPr>
            <a:xfrm>
              <a:off x="2871" y="8377"/>
              <a:ext cx="0" cy="61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2" name="组合 41"/>
            <p:cNvGrpSpPr/>
            <p:nvPr/>
          </p:nvGrpSpPr>
          <p:grpSpPr>
            <a:xfrm rot="0">
              <a:off x="2722" y="8998"/>
              <a:ext cx="290" cy="139"/>
              <a:chOff x="2228" y="7187"/>
              <a:chExt cx="284" cy="152"/>
            </a:xfrm>
          </p:grpSpPr>
          <p:cxnSp>
            <p:nvCxnSpPr>
              <p:cNvPr id="43" name="直接连接符 42"/>
              <p:cNvCxnSpPr/>
              <p:nvPr>
                <p:custDataLst>
                  <p:tags r:id="rId22"/>
                </p:custDataLst>
              </p:nvPr>
            </p:nvCxnSpPr>
            <p:spPr>
              <a:xfrm flipV="1">
                <a:off x="2228" y="7187"/>
                <a:ext cx="285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>
                <p:custDataLst>
                  <p:tags r:id="rId23"/>
                </p:custDataLst>
              </p:nvPr>
            </p:nvCxnSpPr>
            <p:spPr>
              <a:xfrm>
                <a:off x="2291" y="7262"/>
                <a:ext cx="160" cy="2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接连接符 46"/>
              <p:cNvCxnSpPr/>
              <p:nvPr>
                <p:custDataLst>
                  <p:tags r:id="rId24"/>
                </p:custDataLst>
              </p:nvPr>
            </p:nvCxnSpPr>
            <p:spPr>
              <a:xfrm>
                <a:off x="2307" y="7339"/>
                <a:ext cx="127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2" name="直接连接符 11"/>
          <p:cNvCxnSpPr/>
          <p:nvPr>
            <p:custDataLst>
              <p:tags r:id="rId25"/>
            </p:custDataLst>
          </p:nvPr>
        </p:nvCxnSpPr>
        <p:spPr>
          <a:xfrm flipH="1" flipV="1">
            <a:off x="8239125" y="2475230"/>
            <a:ext cx="0" cy="396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12"/>
          <p:cNvGrpSpPr/>
          <p:nvPr/>
        </p:nvGrpSpPr>
        <p:grpSpPr>
          <a:xfrm rot="7200000">
            <a:off x="8074660" y="2145665"/>
            <a:ext cx="294640" cy="588645"/>
            <a:chOff x="15657" y="4439"/>
            <a:chExt cx="471" cy="818"/>
          </a:xfrm>
        </p:grpSpPr>
        <p:cxnSp>
          <p:nvCxnSpPr>
            <p:cNvPr id="14" name="直接连接符 13"/>
            <p:cNvCxnSpPr/>
            <p:nvPr>
              <p:custDataLst>
                <p:tags r:id="rId26"/>
              </p:custDataLst>
            </p:nvPr>
          </p:nvCxnSpPr>
          <p:spPr>
            <a:xfrm flipV="1">
              <a:off x="15657" y="4826"/>
              <a:ext cx="232" cy="431"/>
            </a:xfrm>
            <a:prstGeom prst="line">
              <a:avLst/>
            </a:prstGeom>
            <a:ln w="19050">
              <a:solidFill>
                <a:srgbClr val="FF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>
              <p:custDataLst>
                <p:tags r:id="rId27"/>
              </p:custDataLst>
            </p:nvPr>
          </p:nvCxnSpPr>
          <p:spPr>
            <a:xfrm flipV="1">
              <a:off x="15874" y="4439"/>
              <a:ext cx="254" cy="381"/>
            </a:xfrm>
            <a:prstGeom prst="line">
              <a:avLst/>
            </a:prstGeom>
            <a:ln w="19050">
              <a:noFill/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/>
        </p:nvGrpSpPr>
        <p:grpSpPr>
          <a:xfrm rot="10800000">
            <a:off x="8747760" y="2070735"/>
            <a:ext cx="487680" cy="365125"/>
            <a:chOff x="4708" y="6398"/>
            <a:chExt cx="679" cy="584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18" name="椭圆 17"/>
            <p:cNvSpPr/>
            <p:nvPr>
              <p:custDataLst>
                <p:tags r:id="rId28"/>
              </p:custDataLst>
            </p:nvPr>
          </p:nvSpPr>
          <p:spPr>
            <a:xfrm>
              <a:off x="4723" y="6426"/>
              <a:ext cx="665" cy="1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1" name="椭圆 20"/>
            <p:cNvSpPr/>
            <p:nvPr>
              <p:custDataLst>
                <p:tags r:id="rId29"/>
              </p:custDataLst>
            </p:nvPr>
          </p:nvSpPr>
          <p:spPr>
            <a:xfrm>
              <a:off x="4723" y="6532"/>
              <a:ext cx="665" cy="1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2" name="椭圆 21"/>
            <p:cNvSpPr/>
            <p:nvPr>
              <p:custDataLst>
                <p:tags r:id="rId30"/>
              </p:custDataLst>
            </p:nvPr>
          </p:nvSpPr>
          <p:spPr>
            <a:xfrm>
              <a:off x="4723" y="6652"/>
              <a:ext cx="665" cy="1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3" name="椭圆 22"/>
            <p:cNvSpPr/>
            <p:nvPr>
              <p:custDataLst>
                <p:tags r:id="rId31"/>
              </p:custDataLst>
            </p:nvPr>
          </p:nvSpPr>
          <p:spPr>
            <a:xfrm>
              <a:off x="4723" y="6773"/>
              <a:ext cx="665" cy="1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4" name="矩形 23"/>
            <p:cNvSpPr/>
            <p:nvPr>
              <p:custDataLst>
                <p:tags r:id="rId32"/>
              </p:custDataLst>
            </p:nvPr>
          </p:nvSpPr>
          <p:spPr>
            <a:xfrm>
              <a:off x="4708" y="6398"/>
              <a:ext cx="468" cy="5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25" name="圆角矩形 24"/>
          <p:cNvSpPr/>
          <p:nvPr/>
        </p:nvSpPr>
        <p:spPr>
          <a:xfrm rot="10800000">
            <a:off x="7839710" y="1935480"/>
            <a:ext cx="1248410" cy="666115"/>
          </a:xfrm>
          <a:prstGeom prst="roundRect">
            <a:avLst/>
          </a:prstGeom>
          <a:noFill/>
          <a:ln w="539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26" name="直接连接符 25"/>
          <p:cNvCxnSpPr/>
          <p:nvPr>
            <p:custDataLst>
              <p:tags r:id="rId33"/>
            </p:custDataLst>
          </p:nvPr>
        </p:nvCxnSpPr>
        <p:spPr>
          <a:xfrm flipH="1" flipV="1">
            <a:off x="8013065" y="1449705"/>
            <a:ext cx="0" cy="683895"/>
          </a:xfrm>
          <a:prstGeom prst="line">
            <a:avLst/>
          </a:prstGeom>
          <a:ln w="38100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本框 35"/>
          <p:cNvSpPr txBox="1"/>
          <p:nvPr>
            <p:custDataLst>
              <p:tags r:id="rId34"/>
            </p:custDataLst>
          </p:nvPr>
        </p:nvSpPr>
        <p:spPr>
          <a:xfrm>
            <a:off x="7648575" y="1679575"/>
            <a:ext cx="516890" cy="3213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p>
            <a:r>
              <a:rPr lang="en-US" altLang="zh-CN" sz="1200"/>
              <a:t>87a</a:t>
            </a:r>
            <a:endParaRPr lang="en-US" altLang="zh-CN" sz="1200"/>
          </a:p>
        </p:txBody>
      </p:sp>
      <p:sp>
        <p:nvSpPr>
          <p:cNvPr id="37" name="文本框 36"/>
          <p:cNvSpPr txBox="1"/>
          <p:nvPr>
            <p:custDataLst>
              <p:tags r:id="rId35"/>
            </p:custDataLst>
          </p:nvPr>
        </p:nvSpPr>
        <p:spPr>
          <a:xfrm>
            <a:off x="8415655" y="1688465"/>
            <a:ext cx="516890" cy="3213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p>
            <a:r>
              <a:rPr lang="en-US" altLang="zh-CN" sz="1200"/>
              <a:t>88a</a:t>
            </a:r>
            <a:endParaRPr lang="en-US" altLang="zh-CN" sz="1200"/>
          </a:p>
        </p:txBody>
      </p:sp>
      <p:sp>
        <p:nvSpPr>
          <p:cNvPr id="39" name="文本框 38"/>
          <p:cNvSpPr txBox="1"/>
          <p:nvPr>
            <p:custDataLst>
              <p:tags r:id="rId36"/>
            </p:custDataLst>
          </p:nvPr>
        </p:nvSpPr>
        <p:spPr>
          <a:xfrm flipH="1">
            <a:off x="8831580" y="1688465"/>
            <a:ext cx="44196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/>
              <a:t>86</a:t>
            </a:r>
            <a:endParaRPr lang="en-US" altLang="zh-CN" sz="1200"/>
          </a:p>
        </p:txBody>
      </p:sp>
      <p:sp>
        <p:nvSpPr>
          <p:cNvPr id="40" name="文本框 39"/>
          <p:cNvSpPr txBox="1"/>
          <p:nvPr>
            <p:custDataLst>
              <p:tags r:id="rId37"/>
            </p:custDataLst>
          </p:nvPr>
        </p:nvSpPr>
        <p:spPr>
          <a:xfrm>
            <a:off x="8860790" y="2590800"/>
            <a:ext cx="460375" cy="2152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1200"/>
              <a:t>85</a:t>
            </a:r>
            <a:endParaRPr lang="en-US" altLang="zh-CN" sz="1200"/>
          </a:p>
        </p:txBody>
      </p:sp>
      <p:sp>
        <p:nvSpPr>
          <p:cNvPr id="44" name="文本框 43"/>
          <p:cNvSpPr txBox="1"/>
          <p:nvPr>
            <p:custDataLst>
              <p:tags r:id="rId38"/>
            </p:custDataLst>
          </p:nvPr>
        </p:nvSpPr>
        <p:spPr>
          <a:xfrm>
            <a:off x="7858760" y="2587625"/>
            <a:ext cx="379095" cy="1511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p>
            <a:r>
              <a:rPr lang="en-US" altLang="zh-CN" sz="1200"/>
              <a:t>87</a:t>
            </a:r>
            <a:endParaRPr lang="en-US" altLang="zh-CN" sz="1200"/>
          </a:p>
        </p:txBody>
      </p:sp>
      <p:cxnSp>
        <p:nvCxnSpPr>
          <p:cNvPr id="45" name="直接连接符 44"/>
          <p:cNvCxnSpPr/>
          <p:nvPr>
            <p:custDataLst>
              <p:tags r:id="rId39"/>
            </p:custDataLst>
          </p:nvPr>
        </p:nvCxnSpPr>
        <p:spPr>
          <a:xfrm>
            <a:off x="8453755" y="1075055"/>
            <a:ext cx="0" cy="1080000"/>
          </a:xfrm>
          <a:prstGeom prst="line">
            <a:avLst/>
          </a:prstGeom>
          <a:ln w="3810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>
            <p:custDataLst>
              <p:tags r:id="rId40"/>
            </p:custDataLst>
          </p:nvPr>
        </p:nvCxnSpPr>
        <p:spPr>
          <a:xfrm>
            <a:off x="8879840" y="803910"/>
            <a:ext cx="0" cy="1332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>
            <p:custDataLst>
              <p:tags r:id="rId41"/>
            </p:custDataLst>
          </p:nvPr>
        </p:nvCxnSpPr>
        <p:spPr>
          <a:xfrm flipV="1">
            <a:off x="2414905" y="829945"/>
            <a:ext cx="6480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/>
          <p:cNvCxnSpPr/>
          <p:nvPr>
            <p:custDataLst>
              <p:tags r:id="rId42"/>
            </p:custDataLst>
          </p:nvPr>
        </p:nvCxnSpPr>
        <p:spPr>
          <a:xfrm flipH="1" flipV="1">
            <a:off x="5688330" y="394335"/>
            <a:ext cx="0" cy="43561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文本框 55"/>
          <p:cNvSpPr txBox="1"/>
          <p:nvPr/>
        </p:nvSpPr>
        <p:spPr>
          <a:xfrm>
            <a:off x="2849245" y="1194435"/>
            <a:ext cx="641985" cy="1949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1200"/>
              <a:t>F1/21</a:t>
            </a:r>
            <a:endParaRPr lang="en-US" altLang="zh-CN" sz="1200"/>
          </a:p>
        </p:txBody>
      </p:sp>
      <p:sp>
        <p:nvSpPr>
          <p:cNvPr id="57" name="文本框 56"/>
          <p:cNvSpPr txBox="1"/>
          <p:nvPr>
            <p:custDataLst>
              <p:tags r:id="rId43"/>
            </p:custDataLst>
          </p:nvPr>
        </p:nvSpPr>
        <p:spPr>
          <a:xfrm>
            <a:off x="7896225" y="1184910"/>
            <a:ext cx="489585" cy="1949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1200"/>
              <a:t>Fb/1</a:t>
            </a:r>
            <a:endParaRPr lang="en-US" altLang="zh-CN" sz="1200"/>
          </a:p>
        </p:txBody>
      </p:sp>
      <p:cxnSp>
        <p:nvCxnSpPr>
          <p:cNvPr id="58" name="直接连接符 57"/>
          <p:cNvCxnSpPr/>
          <p:nvPr>
            <p:custDataLst>
              <p:tags r:id="rId44"/>
            </p:custDataLst>
          </p:nvPr>
        </p:nvCxnSpPr>
        <p:spPr>
          <a:xfrm>
            <a:off x="8879840" y="2408555"/>
            <a:ext cx="0" cy="2412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矩形 58"/>
          <p:cNvSpPr/>
          <p:nvPr/>
        </p:nvSpPr>
        <p:spPr>
          <a:xfrm>
            <a:off x="2126615" y="4819015"/>
            <a:ext cx="7127875" cy="736600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BCM</a:t>
            </a:r>
            <a:endParaRPr lang="en-US" altLang="zh-CN"/>
          </a:p>
        </p:txBody>
      </p:sp>
      <p:sp>
        <p:nvSpPr>
          <p:cNvPr id="60" name="圆角矩形 59"/>
          <p:cNvSpPr/>
          <p:nvPr/>
        </p:nvSpPr>
        <p:spPr>
          <a:xfrm>
            <a:off x="4892040" y="3107690"/>
            <a:ext cx="1569720" cy="100774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1" name="椭圆 60"/>
          <p:cNvSpPr/>
          <p:nvPr/>
        </p:nvSpPr>
        <p:spPr>
          <a:xfrm>
            <a:off x="5391150" y="3325495"/>
            <a:ext cx="571500" cy="572135"/>
          </a:xfrm>
          <a:prstGeom prst="ellipse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b="1"/>
              <a:t>M</a:t>
            </a:r>
            <a:endParaRPr lang="en-US" altLang="zh-CN" b="1"/>
          </a:p>
        </p:txBody>
      </p:sp>
      <p:sp>
        <p:nvSpPr>
          <p:cNvPr id="62" name="矩形 61"/>
          <p:cNvSpPr/>
          <p:nvPr/>
        </p:nvSpPr>
        <p:spPr>
          <a:xfrm>
            <a:off x="5314950" y="3559175"/>
            <a:ext cx="76200" cy="11176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3" name="矩形 62"/>
          <p:cNvSpPr/>
          <p:nvPr>
            <p:custDataLst>
              <p:tags r:id="rId45"/>
            </p:custDataLst>
          </p:nvPr>
        </p:nvSpPr>
        <p:spPr>
          <a:xfrm>
            <a:off x="5953125" y="3559175"/>
            <a:ext cx="76200" cy="11176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66" name="直接连接符 65"/>
          <p:cNvCxnSpPr/>
          <p:nvPr>
            <p:custDataLst>
              <p:tags r:id="rId46"/>
            </p:custDataLst>
          </p:nvPr>
        </p:nvCxnSpPr>
        <p:spPr>
          <a:xfrm flipV="1">
            <a:off x="3024505" y="2851785"/>
            <a:ext cx="2340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连接符 66"/>
          <p:cNvCxnSpPr/>
          <p:nvPr>
            <p:custDataLst>
              <p:tags r:id="rId47"/>
            </p:custDataLst>
          </p:nvPr>
        </p:nvCxnSpPr>
        <p:spPr>
          <a:xfrm flipH="1">
            <a:off x="5348605" y="2836545"/>
            <a:ext cx="4445" cy="720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/>
          <p:nvPr>
            <p:custDataLst>
              <p:tags r:id="rId48"/>
            </p:custDataLst>
          </p:nvPr>
        </p:nvCxnSpPr>
        <p:spPr>
          <a:xfrm flipH="1">
            <a:off x="5996305" y="2836545"/>
            <a:ext cx="4445" cy="720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连接符 70"/>
          <p:cNvCxnSpPr/>
          <p:nvPr>
            <p:custDataLst>
              <p:tags r:id="rId49"/>
            </p:custDataLst>
          </p:nvPr>
        </p:nvCxnSpPr>
        <p:spPr>
          <a:xfrm flipV="1">
            <a:off x="5979795" y="2851785"/>
            <a:ext cx="226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文本框 72"/>
          <p:cNvSpPr txBox="1"/>
          <p:nvPr/>
        </p:nvSpPr>
        <p:spPr>
          <a:xfrm>
            <a:off x="3493135" y="1990725"/>
            <a:ext cx="139890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400">
                <a:solidFill>
                  <a:srgbClr val="FF0000"/>
                </a:solidFill>
              </a:rPr>
              <a:t>前洗涤继电器</a:t>
            </a:r>
            <a:endParaRPr lang="zh-CN" altLang="en-US" sz="1400">
              <a:solidFill>
                <a:srgbClr val="FF0000"/>
              </a:solidFill>
            </a:endParaRPr>
          </a:p>
          <a:p>
            <a:pPr algn="ctr"/>
            <a:r>
              <a:rPr lang="zh-CN" altLang="en-US" sz="1200">
                <a:solidFill>
                  <a:srgbClr val="7030A0"/>
                </a:solidFill>
              </a:rPr>
              <a:t>Front washing relay</a:t>
            </a:r>
            <a:endParaRPr lang="zh-CN" altLang="en-US" sz="1200">
              <a:solidFill>
                <a:srgbClr val="7030A0"/>
              </a:solidFill>
            </a:endParaRPr>
          </a:p>
        </p:txBody>
      </p:sp>
      <p:sp>
        <p:nvSpPr>
          <p:cNvPr id="74" name="文本框 73"/>
          <p:cNvSpPr txBox="1"/>
          <p:nvPr/>
        </p:nvSpPr>
        <p:spPr>
          <a:xfrm>
            <a:off x="6440805" y="2009775"/>
            <a:ext cx="139890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400">
                <a:solidFill>
                  <a:srgbClr val="FF0000"/>
                </a:solidFill>
              </a:rPr>
              <a:t>后洗涤继电器</a:t>
            </a:r>
            <a:endParaRPr lang="zh-CN" altLang="en-US" sz="1400">
              <a:solidFill>
                <a:srgbClr val="FF0000"/>
              </a:solidFill>
            </a:endParaRPr>
          </a:p>
          <a:p>
            <a:pPr algn="ctr"/>
            <a:r>
              <a:rPr lang="zh-CN" altLang="en-US" sz="1200">
                <a:solidFill>
                  <a:srgbClr val="7030A0"/>
                </a:solidFill>
              </a:rPr>
              <a:t>Rear washing relay</a:t>
            </a:r>
            <a:endParaRPr lang="zh-CN" altLang="en-US" sz="1200">
              <a:solidFill>
                <a:srgbClr val="7030A0"/>
              </a:solidFill>
            </a:endParaRPr>
          </a:p>
        </p:txBody>
      </p:sp>
      <p:sp>
        <p:nvSpPr>
          <p:cNvPr id="75" name="文本框 74"/>
          <p:cNvSpPr txBox="1"/>
          <p:nvPr/>
        </p:nvSpPr>
        <p:spPr>
          <a:xfrm>
            <a:off x="5121275" y="4124960"/>
            <a:ext cx="11214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400">
                <a:solidFill>
                  <a:srgbClr val="FF0000"/>
                </a:solidFill>
              </a:rPr>
              <a:t>洗涤电机</a:t>
            </a:r>
            <a:endParaRPr lang="zh-CN" altLang="en-US" sz="1400">
              <a:solidFill>
                <a:srgbClr val="FF0000"/>
              </a:solidFill>
            </a:endParaRPr>
          </a:p>
          <a:p>
            <a:pPr algn="ctr"/>
            <a:r>
              <a:rPr lang="zh-CN" altLang="en-US" sz="1000">
                <a:solidFill>
                  <a:srgbClr val="7030A0"/>
                </a:solidFill>
              </a:rPr>
              <a:t>Washing motor</a:t>
            </a:r>
            <a:endParaRPr lang="zh-CN" altLang="en-US" sz="1000">
              <a:solidFill>
                <a:srgbClr val="7030A0"/>
              </a:solidFill>
            </a:endParaRPr>
          </a:p>
        </p:txBody>
      </p:sp>
      <p:cxnSp>
        <p:nvCxnSpPr>
          <p:cNvPr id="2" name="直接连接符 1"/>
          <p:cNvCxnSpPr/>
          <p:nvPr/>
        </p:nvCxnSpPr>
        <p:spPr>
          <a:xfrm>
            <a:off x="8881110" y="2407920"/>
            <a:ext cx="0" cy="241200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flipH="1" flipV="1">
            <a:off x="3044825" y="2421255"/>
            <a:ext cx="0" cy="43561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H="1" flipV="1">
            <a:off x="8237220" y="2476500"/>
            <a:ext cx="0" cy="39600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V="1">
            <a:off x="3025775" y="2853055"/>
            <a:ext cx="234000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H="1">
            <a:off x="5349875" y="2837815"/>
            <a:ext cx="4445" cy="72000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H="1">
            <a:off x="5997575" y="2837815"/>
            <a:ext cx="4445" cy="72000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V="1">
            <a:off x="5981065" y="2853055"/>
            <a:ext cx="226800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组合 29"/>
          <p:cNvGrpSpPr/>
          <p:nvPr/>
        </p:nvGrpSpPr>
        <p:grpSpPr>
          <a:xfrm rot="10800000">
            <a:off x="6462395" y="3528695"/>
            <a:ext cx="1116965" cy="165100"/>
            <a:chOff x="5955" y="5557"/>
            <a:chExt cx="1759" cy="260"/>
          </a:xfrm>
        </p:grpSpPr>
        <p:cxnSp>
          <p:nvCxnSpPr>
            <p:cNvPr id="28" name="直接连接符 27"/>
            <p:cNvCxnSpPr/>
            <p:nvPr>
              <p:custDataLst>
                <p:tags r:id="rId50"/>
              </p:custDataLst>
            </p:nvPr>
          </p:nvCxnSpPr>
          <p:spPr>
            <a:xfrm>
              <a:off x="5955" y="5557"/>
              <a:ext cx="175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>
              <p:custDataLst>
                <p:tags r:id="rId51"/>
              </p:custDataLst>
            </p:nvPr>
          </p:nvCxnSpPr>
          <p:spPr>
            <a:xfrm>
              <a:off x="5960" y="5817"/>
              <a:ext cx="175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燕尾形 30"/>
          <p:cNvSpPr/>
          <p:nvPr>
            <p:custDataLst>
              <p:tags r:id="rId52"/>
            </p:custDataLst>
          </p:nvPr>
        </p:nvSpPr>
        <p:spPr>
          <a:xfrm>
            <a:off x="7441565" y="3554730"/>
            <a:ext cx="228600" cy="114300"/>
          </a:xfrm>
          <a:prstGeom prst="chevron">
            <a:avLst/>
          </a:prstGeom>
          <a:solidFill>
            <a:schemeClr val="accent4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2" name="燕尾形 31"/>
          <p:cNvSpPr/>
          <p:nvPr>
            <p:custDataLst>
              <p:tags r:id="rId53"/>
            </p:custDataLst>
          </p:nvPr>
        </p:nvSpPr>
        <p:spPr>
          <a:xfrm>
            <a:off x="6944360" y="3554730"/>
            <a:ext cx="228600" cy="114300"/>
          </a:xfrm>
          <a:prstGeom prst="chevron">
            <a:avLst/>
          </a:prstGeom>
          <a:solidFill>
            <a:schemeClr val="accent4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3" name="燕尾形 32"/>
          <p:cNvSpPr/>
          <p:nvPr>
            <p:custDataLst>
              <p:tags r:id="rId54"/>
            </p:custDataLst>
          </p:nvPr>
        </p:nvSpPr>
        <p:spPr>
          <a:xfrm>
            <a:off x="6396355" y="3554730"/>
            <a:ext cx="228600" cy="114300"/>
          </a:xfrm>
          <a:prstGeom prst="chevron">
            <a:avLst/>
          </a:prstGeom>
          <a:solidFill>
            <a:schemeClr val="accent4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4" name="文本框 33"/>
          <p:cNvSpPr txBox="1"/>
          <p:nvPr>
            <p:custDataLst>
              <p:tags r:id="rId55"/>
            </p:custDataLst>
          </p:nvPr>
        </p:nvSpPr>
        <p:spPr>
          <a:xfrm>
            <a:off x="7541260" y="3437890"/>
            <a:ext cx="1047750" cy="3295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sz="1000">
                <a:solidFill>
                  <a:srgbClr val="FF0000"/>
                </a:solidFill>
              </a:rPr>
              <a:t>后风挡玻璃</a:t>
            </a:r>
            <a:endParaRPr lang="zh-CN" altLang="en-US" sz="1000">
              <a:solidFill>
                <a:srgbClr val="FF0000"/>
              </a:solidFill>
            </a:endParaRPr>
          </a:p>
          <a:p>
            <a:pPr algn="ctr"/>
            <a:r>
              <a:rPr lang="zh-CN" altLang="en-US" sz="800">
                <a:solidFill>
                  <a:srgbClr val="7030A0"/>
                </a:solidFill>
              </a:rPr>
              <a:t>Rear windshield</a:t>
            </a:r>
            <a:endParaRPr lang="zh-CN" altLang="en-US" sz="800">
              <a:solidFill>
                <a:srgbClr val="7030A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320000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2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2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bldLvl="0" animBg="1"/>
      <p:bldP spid="61" grpId="0" bldLvl="0" animBg="1"/>
      <p:bldP spid="31" grpId="0" bldLvl="0" animBg="1"/>
      <p:bldP spid="32" grpId="0" bldLvl="0" animBg="1"/>
      <p:bldP spid="33" grpId="0" bldLvl="0" animBg="1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74499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2391476" y="4767757"/>
            <a:ext cx="7409048" cy="6330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4392" tIns="42196" rIns="84392" bIns="42196" anchor="ctr"/>
          <a:p>
            <a:pPr algn="ctr" eaLnBrk="0" hangingPunct="0"/>
            <a:r>
              <a:rPr lang="zh-CN" altLang="en-US" sz="5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洗涤常见故障分析</a:t>
            </a:r>
            <a:endParaRPr lang="en-US" altLang="zh-CN" sz="5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403812" y="1556792"/>
            <a:ext cx="3384376" cy="2387114"/>
            <a:chOff x="5679692" y="1662228"/>
            <a:chExt cx="975689" cy="688186"/>
          </a:xfrm>
        </p:grpSpPr>
        <p:pic>
          <p:nvPicPr>
            <p:cNvPr id="3" name="图片 2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9692" y="1662228"/>
              <a:ext cx="975689" cy="688186"/>
            </a:xfrm>
            <a:prstGeom prst="rect">
              <a:avLst/>
            </a:prstGeom>
          </p:spPr>
        </p:pic>
        <p:sp>
          <p:nvSpPr>
            <p:cNvPr id="5" name="矩形 4"/>
            <p:cNvSpPr/>
            <p:nvPr>
              <p:custDataLst>
                <p:tags r:id="rId6"/>
              </p:custDataLst>
            </p:nvPr>
          </p:nvSpPr>
          <p:spPr>
            <a:xfrm>
              <a:off x="5999483" y="1846608"/>
              <a:ext cx="336108" cy="319083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algn="ctr"/>
              <a:r>
                <a:rPr lang="en-US" altLang="zh-CN" sz="6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03</a:t>
              </a:r>
              <a:endParaRPr lang="zh-CN" altLang="en-US" sz="6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00075" y="574040"/>
            <a:ext cx="988885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洗涤不出水故障分析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    </a:t>
            </a:r>
            <a:r>
              <a:rPr lang="zh-CN" altLang="en-US"/>
              <a:t>首先拨动洗涤开关，听洗涤电机是否转动，如果转动，证明洗涤电机及控制电路没有问题。检查洗涤液是否缺少，如果缺少洗涤液进行添加，如果没有缺少，一般就是片喷水嘴堵塞。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    </a:t>
            </a:r>
            <a:r>
              <a:rPr lang="zh-CN" altLang="en-US"/>
              <a:t>如果洗涤电机没有转动，先检查保险继电器。保险继电器安装在机舱内部保险盒。保险没有损坏，听继电器是否吸合。如果吸合，洗涤电机损坏。如果没有吸合的声音，使用仪器检查开关。开关如果也没有损坏那就是继电器损坏。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2" name="图片 1" descr="881b21d4d1f522eb205a98fbc34ea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3750" y="748030"/>
            <a:ext cx="8124825" cy="5362575"/>
          </a:xfrm>
          <a:prstGeom prst="rect">
            <a:avLst/>
          </a:prstGeom>
        </p:spPr>
      </p:pic>
      <p:sp>
        <p:nvSpPr>
          <p:cNvPr id="3" name="矩形标注 2"/>
          <p:cNvSpPr/>
          <p:nvPr/>
        </p:nvSpPr>
        <p:spPr>
          <a:xfrm>
            <a:off x="5287645" y="2852420"/>
            <a:ext cx="1240790" cy="432435"/>
          </a:xfrm>
          <a:prstGeom prst="wedgeRectCallout">
            <a:avLst>
              <a:gd name="adj1" fmla="val 108377"/>
              <a:gd name="adj2" fmla="val 111820"/>
            </a:avLst>
          </a:prstGeom>
          <a:solidFill>
            <a:schemeClr val="accent5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</a:rPr>
              <a:t>洗涤保险</a:t>
            </a: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ahoma" panose="020B0604030504040204" pitchFamily="34" charset="0"/>
            </a:endParaRPr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2" name="图片 1" descr="6f350f0fe3ab50320c92fd2fe15833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7805" y="260350"/>
            <a:ext cx="9201785" cy="643953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2" name="图片 1" descr="0ab63316624e4510883aa1839eb9ea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9540" y="116205"/>
            <a:ext cx="9392285" cy="651637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图片 116"/>
          <p:cNvPicPr>
            <a:picLocks noChangeAspect="1"/>
          </p:cNvPicPr>
          <p:nvPr/>
        </p:nvPicPr>
        <p:blipFill rotWithShape="1">
          <a:blip r:embed="rId1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82203" y="1043080"/>
            <a:ext cx="4889303" cy="4889303"/>
          </a:xfrm>
          <a:prstGeom prst="rect">
            <a:avLst/>
          </a:prstGeom>
        </p:spPr>
      </p:pic>
      <p:sp>
        <p:nvSpPr>
          <p:cNvPr id="43" name="矩形 42"/>
          <p:cNvSpPr/>
          <p:nvPr/>
        </p:nvSpPr>
        <p:spPr>
          <a:xfrm>
            <a:off x="1062609" y="1973994"/>
            <a:ext cx="4416594" cy="958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29260" hangingPunct="0">
              <a:lnSpc>
                <a:spcPct val="110000"/>
              </a:lnSpc>
              <a:buClr>
                <a:srgbClr val="000000"/>
              </a:buClr>
              <a:buSzPct val="45000"/>
              <a:tabLst>
                <a:tab pos="691515" algn="l"/>
                <a:tab pos="1383030" algn="l"/>
                <a:tab pos="2064385" algn="l"/>
                <a:tab pos="2760345" algn="l"/>
                <a:tab pos="3456305" algn="l"/>
                <a:tab pos="4148455" algn="l"/>
                <a:tab pos="4839970" algn="l"/>
                <a:tab pos="5531485" algn="l"/>
                <a:tab pos="6210300" algn="l"/>
              </a:tabLst>
            </a:pPr>
            <a:r>
              <a:rPr lang="zh-CN" altLang="en-US" sz="5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感谢您的聆听</a:t>
            </a:r>
            <a:endParaRPr lang="en-GB" altLang="zh-CN" sz="55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1062609" y="3245775"/>
            <a:ext cx="3228769" cy="4866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29260" hangingPunct="0">
              <a:lnSpc>
                <a:spcPct val="110000"/>
              </a:lnSpc>
              <a:buClr>
                <a:srgbClr val="000000"/>
              </a:buClr>
              <a:buSzPct val="45000"/>
              <a:tabLst>
                <a:tab pos="691515" algn="l"/>
                <a:tab pos="1383030" algn="l"/>
                <a:tab pos="2064385" algn="l"/>
                <a:tab pos="2760345" algn="l"/>
                <a:tab pos="3456305" algn="l"/>
                <a:tab pos="4148455" algn="l"/>
                <a:tab pos="4839970" algn="l"/>
                <a:tab pos="5531485" algn="l"/>
                <a:tab pos="6210300" algn="l"/>
              </a:tabLst>
            </a:pPr>
            <a:r>
              <a:rPr lang="en-US" altLang="zh-CN" sz="2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Thank you for listening</a:t>
            </a:r>
            <a:endParaRPr lang="en-GB" altLang="zh-CN" sz="25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 userDrawn="1">
            <p:custDataLst>
              <p:tags r:id="rId3"/>
            </p:custDataLst>
          </p:nvPr>
        </p:nvSpPr>
        <p:spPr>
          <a:xfrm>
            <a:off x="9768205" y="6357450"/>
            <a:ext cx="2324100" cy="39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18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Condensed" panose="020B0502040204020203" charset="0"/>
                <a:ea typeface="微软雅黑" panose="020B0503020204020204" pitchFamily="34" charset="-122"/>
                <a:cs typeface="微软雅黑" panose="020B0503020204020204" pitchFamily="34" charset="-122"/>
              </a:rPr>
              <a:t>北方国际教育集团</a:t>
            </a:r>
            <a:endParaRPr lang="zh-CN" altLang="en-US" sz="1800" b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Condensed" panose="020B0502040204020203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8" name="图片 7" descr="logo-常用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35280" y="332887"/>
            <a:ext cx="571500" cy="6299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0000">
            <a:off x="-63912" y="996710"/>
            <a:ext cx="4290638" cy="3812947"/>
          </a:xfrm>
          <a:prstGeom prst="rect">
            <a:avLst/>
          </a:prstGeom>
        </p:spPr>
      </p:pic>
      <p:sp>
        <p:nvSpPr>
          <p:cNvPr id="103" name="PA_矩形 2"/>
          <p:cNvSpPr txBox="1">
            <a:spLocks noChangeArrowheads="1"/>
          </p:cNvSpPr>
          <p:nvPr>
            <p:custDataLst>
              <p:tags r:id="rId5"/>
            </p:custDataLst>
          </p:nvPr>
        </p:nvSpPr>
        <p:spPr>
          <a:xfrm>
            <a:off x="1551412" y="3205461"/>
            <a:ext cx="1101057" cy="1300129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>
            <p:custDataLst>
              <p:tags r:id="rId6"/>
            </p:custDataLst>
          </p:nvPr>
        </p:nvSpPr>
        <p:spPr>
          <a:xfrm>
            <a:off x="2122350" y="2952729"/>
            <a:ext cx="115535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6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目</a:t>
            </a:r>
            <a:br>
              <a:rPr lang="en-US" altLang="zh-CN" sz="6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zh-CN" altLang="en-US" sz="6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录</a:t>
            </a:r>
            <a:endParaRPr lang="zh-CN" altLang="en-US" sz="6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>
            <p:custDataLst>
              <p:tags r:id="rId7"/>
            </p:custDataLst>
          </p:nvPr>
        </p:nvSpPr>
        <p:spPr>
          <a:xfrm>
            <a:off x="3152695" y="3721064"/>
            <a:ext cx="569387" cy="1270541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CN" altLang="en-US" sz="25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contents</a:t>
            </a:r>
            <a:endParaRPr lang="zh-CN" altLang="en-US" sz="25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24613" name="AutoShape 5"/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7207708" y="4809657"/>
            <a:ext cx="4853354" cy="533461"/>
          </a:xfrm>
          <a:prstGeom prst="roundRect">
            <a:avLst>
              <a:gd name="adj" fmla="val 50000"/>
            </a:avLst>
          </a:prstGeom>
          <a:noFill/>
          <a:ln w="28575" algn="ctr">
            <a:noFill/>
            <a:round/>
          </a:ln>
          <a:effectLst/>
        </p:spPr>
        <p:txBody>
          <a:bodyPr wrap="none" lIns="84392" tIns="42196" rIns="84392" bIns="42196" anchor="ctr"/>
          <a:lstStyle/>
          <a:p>
            <a:pPr eaLnBrk="0" hangingPunct="0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洗涤常见故障分析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24615" name="AutoShape 7"/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7207708" y="3258161"/>
            <a:ext cx="4984405" cy="563362"/>
          </a:xfrm>
          <a:prstGeom prst="roundRect">
            <a:avLst>
              <a:gd name="adj" fmla="val 50000"/>
            </a:avLst>
          </a:prstGeom>
          <a:noFill/>
          <a:ln w="28575" algn="ctr">
            <a:noFill/>
            <a:round/>
          </a:ln>
          <a:effectLst/>
        </p:spPr>
        <p:txBody>
          <a:bodyPr wrap="none" lIns="84392" tIns="42196" rIns="84392" bIns="42196" anchor="ctr"/>
          <a:lstStyle/>
          <a:p>
            <a:pPr eaLnBrk="0" hangingPunct="0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后洗涤的特点及控制原理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24652" name="AutoShape 44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7207708" y="1700808"/>
            <a:ext cx="4923651" cy="569218"/>
          </a:xfrm>
          <a:prstGeom prst="roundRect">
            <a:avLst>
              <a:gd name="adj" fmla="val 50000"/>
            </a:avLst>
          </a:prstGeom>
          <a:noFill/>
          <a:ln w="28575" algn="ctr">
            <a:noFill/>
            <a:round/>
          </a:ln>
          <a:effectLst/>
        </p:spPr>
        <p:txBody>
          <a:bodyPr wrap="none" lIns="84392" tIns="42196" rIns="84392" bIns="42196" anchor="ctr"/>
          <a:lstStyle/>
          <a:p>
            <a:pPr eaLnBrk="0" hangingPunct="0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洗涤的作用及控制原理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5390182" y="1571272"/>
            <a:ext cx="1411635" cy="995673"/>
            <a:chOff x="5390182" y="1571272"/>
            <a:chExt cx="1411635" cy="995673"/>
          </a:xfrm>
        </p:grpSpPr>
        <p:pic>
          <p:nvPicPr>
            <p:cNvPr id="8" name="图片 7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2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1571272"/>
              <a:ext cx="1411635" cy="995673"/>
            </a:xfrm>
            <a:prstGeom prst="rect">
              <a:avLst/>
            </a:prstGeom>
          </p:spPr>
        </p:pic>
        <p:sp>
          <p:nvSpPr>
            <p:cNvPr id="9" name="矩形 8"/>
            <p:cNvSpPr/>
            <p:nvPr>
              <p:custDataLst>
                <p:tags r:id="rId13"/>
              </p:custDataLst>
            </p:nvPr>
          </p:nvSpPr>
          <p:spPr>
            <a:xfrm>
              <a:off x="5807968" y="1820724"/>
              <a:ext cx="498855" cy="600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01</a:t>
              </a:r>
              <a:endPara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5390181" y="3038431"/>
            <a:ext cx="1411635" cy="995673"/>
            <a:chOff x="5390182" y="1571272"/>
            <a:chExt cx="1411635" cy="995673"/>
          </a:xfrm>
        </p:grpSpPr>
        <p:pic>
          <p:nvPicPr>
            <p:cNvPr id="28" name="图片 27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12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1571272"/>
              <a:ext cx="1411635" cy="995673"/>
            </a:xfrm>
            <a:prstGeom prst="rect">
              <a:avLst/>
            </a:prstGeom>
          </p:spPr>
        </p:pic>
        <p:sp>
          <p:nvSpPr>
            <p:cNvPr id="29" name="矩形 28"/>
            <p:cNvSpPr/>
            <p:nvPr>
              <p:custDataLst>
                <p:tags r:id="rId15"/>
              </p:custDataLst>
            </p:nvPr>
          </p:nvSpPr>
          <p:spPr>
            <a:xfrm>
              <a:off x="5807968" y="1820724"/>
              <a:ext cx="652743" cy="600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02</a:t>
              </a:r>
              <a:endPara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5463483" y="4505590"/>
            <a:ext cx="1411635" cy="995673"/>
            <a:chOff x="5390182" y="1571272"/>
            <a:chExt cx="1411635" cy="995673"/>
          </a:xfrm>
        </p:grpSpPr>
        <p:pic>
          <p:nvPicPr>
            <p:cNvPr id="31" name="图片 30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12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1571272"/>
              <a:ext cx="1411635" cy="995673"/>
            </a:xfrm>
            <a:prstGeom prst="rect">
              <a:avLst/>
            </a:prstGeom>
          </p:spPr>
        </p:pic>
        <p:sp>
          <p:nvSpPr>
            <p:cNvPr id="32" name="矩形 31"/>
            <p:cNvSpPr/>
            <p:nvPr>
              <p:custDataLst>
                <p:tags r:id="rId17"/>
              </p:custDataLst>
            </p:nvPr>
          </p:nvSpPr>
          <p:spPr>
            <a:xfrm>
              <a:off x="5807968" y="1820724"/>
              <a:ext cx="627095" cy="600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03</a:t>
              </a:r>
              <a:endPara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  <p:custDataLst>
      <p:tags r:id="rId1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74499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2391476" y="4767757"/>
            <a:ext cx="7409048" cy="6330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4392" tIns="42196" rIns="84392" bIns="42196" anchor="ctr"/>
          <a:p>
            <a:pPr eaLnBrk="0" hangingPunct="0"/>
            <a:r>
              <a:rPr lang="zh-CN" altLang="en-US" sz="5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洗涤的作用及控制原理</a:t>
            </a:r>
            <a:endParaRPr lang="en-US" altLang="zh-CN" sz="5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403812" y="1556792"/>
            <a:ext cx="3384376" cy="2387114"/>
            <a:chOff x="5679692" y="1662228"/>
            <a:chExt cx="975689" cy="688186"/>
          </a:xfrm>
        </p:grpSpPr>
        <p:pic>
          <p:nvPicPr>
            <p:cNvPr id="3" name="图片 2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9692" y="1662228"/>
              <a:ext cx="975689" cy="688186"/>
            </a:xfrm>
            <a:prstGeom prst="rect">
              <a:avLst/>
            </a:prstGeom>
          </p:spPr>
        </p:pic>
        <p:sp>
          <p:nvSpPr>
            <p:cNvPr id="5" name="矩形 4"/>
            <p:cNvSpPr/>
            <p:nvPr>
              <p:custDataLst>
                <p:tags r:id="rId6"/>
              </p:custDataLst>
            </p:nvPr>
          </p:nvSpPr>
          <p:spPr>
            <a:xfrm>
              <a:off x="6050571" y="1846608"/>
              <a:ext cx="233932" cy="319426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algn="ctr"/>
              <a:r>
                <a:rPr lang="en-US" altLang="zh-CN" sz="6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01</a:t>
              </a:r>
              <a:endParaRPr lang="zh-CN" altLang="en-US" sz="6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47517" y="-27009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61340" y="448310"/>
            <a:ext cx="10791190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一：洗涤的作用</a:t>
            </a:r>
            <a:endParaRPr lang="zh-CN" altLang="en-US"/>
          </a:p>
          <a:p>
            <a:r>
              <a:rPr lang="zh-CN" altLang="en-US"/>
              <a:t>清理车辆前、后风挡玻璃，使车主在日常驾车行驶中能拥有良好的视野。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二：洗涤开关的操作</a:t>
            </a:r>
            <a:endParaRPr lang="zh-CN" altLang="en-US"/>
          </a:p>
          <a:p>
            <a:r>
              <a:rPr lang="zh-CN" altLang="en-US"/>
              <a:t>向内拨动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zh-CN" altLang="en-US"/>
              <a:t>雨刷开关末端的按钮</a:t>
            </a:r>
            <a:endParaRPr lang="zh-CN" altLang="en-US"/>
          </a:p>
        </p:txBody>
      </p:sp>
      <p:pic>
        <p:nvPicPr>
          <p:cNvPr id="3" name="图片 2" descr="d69b2bc07a55962254699697f609dc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595" y="3863340"/>
            <a:ext cx="3301365" cy="2379345"/>
          </a:xfrm>
          <a:prstGeom prst="rect">
            <a:avLst/>
          </a:prstGeom>
        </p:spPr>
      </p:pic>
      <p:pic>
        <p:nvPicPr>
          <p:cNvPr id="5" name="图片 4" descr="b4049dddedf3f9ed3d9b1ac6fde8ff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5595" y="1557020"/>
            <a:ext cx="3357245" cy="204470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25450" y="574040"/>
            <a:ext cx="1107122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洗涤控制电路</a:t>
            </a:r>
            <a:endParaRPr lang="zh-CN" altLang="en-US" sz="2400"/>
          </a:p>
          <a:p>
            <a:r>
              <a:rPr lang="zh-CN" altLang="en-US" sz="2400"/>
              <a:t>特点：继电器为内部</a:t>
            </a:r>
            <a:r>
              <a:rPr lang="en-US" altLang="zh-CN" sz="2400"/>
              <a:t>PCB</a:t>
            </a:r>
            <a:r>
              <a:rPr lang="zh-CN" altLang="en-US" sz="2400"/>
              <a:t>继电器</a:t>
            </a:r>
            <a:endParaRPr lang="zh-CN" altLang="en-US" sz="2400"/>
          </a:p>
          <a:p>
            <a:endParaRPr lang="zh-CN" altLang="en-US" sz="2400"/>
          </a:p>
          <a:p>
            <a:r>
              <a:rPr lang="zh-CN" altLang="en-US" sz="2400"/>
              <a:t>控制原理：拨动洗涤开关，</a:t>
            </a:r>
            <a:r>
              <a:rPr lang="en-US" altLang="zh-CN" sz="2400"/>
              <a:t>BCM</a:t>
            </a:r>
            <a:r>
              <a:rPr lang="zh-CN" altLang="en-US" sz="2400"/>
              <a:t>控制洗涤继电器线圈产生磁场，触点吸合，电从保险到达继电器闭合的触点再到达洗涤电器，洗涤电机转动。</a:t>
            </a:r>
            <a:endParaRPr lang="zh-CN" altLang="en-US" sz="2400"/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421005" y="255905"/>
            <a:ext cx="211455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400" b="1"/>
              <a:t>洗涤电路</a:t>
            </a:r>
            <a:endParaRPr lang="zh-CN" altLang="en-US" sz="2400" b="1"/>
          </a:p>
          <a:p>
            <a:pPr algn="l"/>
            <a:r>
              <a:rPr lang="zh-CN" altLang="en-US" sz="2400" b="1"/>
              <a:t>Washing circuit</a:t>
            </a:r>
            <a:endParaRPr lang="zh-CN" altLang="en-US" sz="2400" b="1"/>
          </a:p>
        </p:txBody>
      </p:sp>
      <p:sp>
        <p:nvSpPr>
          <p:cNvPr id="3" name="矩形 2"/>
          <p:cNvSpPr/>
          <p:nvPr/>
        </p:nvSpPr>
        <p:spPr>
          <a:xfrm>
            <a:off x="4809490" y="4192270"/>
            <a:ext cx="1744980" cy="61214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BCM</a:t>
            </a:r>
            <a:endParaRPr lang="en-US" altLang="zh-CN"/>
          </a:p>
        </p:txBody>
      </p:sp>
      <p:sp>
        <p:nvSpPr>
          <p:cNvPr id="106" name="文本框 105"/>
          <p:cNvSpPr txBox="1"/>
          <p:nvPr/>
        </p:nvSpPr>
        <p:spPr>
          <a:xfrm>
            <a:off x="5147945" y="936625"/>
            <a:ext cx="5810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rgbClr val="FF0000"/>
                </a:solidFill>
                <a:highlight>
                  <a:srgbClr val="FFFF00"/>
                </a:highlight>
              </a:rPr>
              <a:t>+B</a:t>
            </a:r>
            <a:endParaRPr lang="en-US" altLang="zh-CN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91" name="文本框 90"/>
          <p:cNvSpPr txBox="1"/>
          <p:nvPr/>
        </p:nvSpPr>
        <p:spPr>
          <a:xfrm>
            <a:off x="4652645" y="1617980"/>
            <a:ext cx="52705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>
                <a:solidFill>
                  <a:srgbClr val="FF0000"/>
                </a:solidFill>
              </a:rPr>
              <a:t>10A</a:t>
            </a:r>
            <a:endParaRPr lang="en-US" altLang="zh-CN" sz="1200">
              <a:solidFill>
                <a:srgbClr val="FF0000"/>
              </a:solidFill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H="1" flipV="1">
            <a:off x="5290820" y="1437640"/>
            <a:ext cx="0" cy="122400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组合 13"/>
          <p:cNvGrpSpPr/>
          <p:nvPr/>
        </p:nvGrpSpPr>
        <p:grpSpPr>
          <a:xfrm rot="900000">
            <a:off x="4486910" y="2449830"/>
            <a:ext cx="298450" cy="476250"/>
            <a:chOff x="15657" y="4439"/>
            <a:chExt cx="471" cy="818"/>
          </a:xfrm>
        </p:grpSpPr>
        <p:cxnSp>
          <p:nvCxnSpPr>
            <p:cNvPr id="15" name="直接连接符 14"/>
            <p:cNvCxnSpPr/>
            <p:nvPr/>
          </p:nvCxnSpPr>
          <p:spPr>
            <a:xfrm flipV="1">
              <a:off x="15657" y="4826"/>
              <a:ext cx="232" cy="431"/>
            </a:xfrm>
            <a:prstGeom prst="line">
              <a:avLst/>
            </a:prstGeom>
            <a:ln w="19050">
              <a:solidFill>
                <a:srgbClr val="FF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V="1">
              <a:off x="15874" y="4439"/>
              <a:ext cx="254" cy="381"/>
            </a:xfrm>
            <a:prstGeom prst="line">
              <a:avLst/>
            </a:prstGeom>
            <a:ln w="19050">
              <a:noFill/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组合 16"/>
          <p:cNvGrpSpPr/>
          <p:nvPr/>
        </p:nvGrpSpPr>
        <p:grpSpPr>
          <a:xfrm rot="10800000">
            <a:off x="5148580" y="2632710"/>
            <a:ext cx="509270" cy="287020"/>
            <a:chOff x="4708" y="6398"/>
            <a:chExt cx="679" cy="584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19" name="椭圆 18"/>
            <p:cNvSpPr/>
            <p:nvPr/>
          </p:nvSpPr>
          <p:spPr>
            <a:xfrm>
              <a:off x="4723" y="6426"/>
              <a:ext cx="665" cy="1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9" name="椭圆 68"/>
            <p:cNvSpPr/>
            <p:nvPr/>
          </p:nvSpPr>
          <p:spPr>
            <a:xfrm>
              <a:off x="4723" y="6532"/>
              <a:ext cx="665" cy="1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70" name="椭圆 69"/>
            <p:cNvSpPr/>
            <p:nvPr/>
          </p:nvSpPr>
          <p:spPr>
            <a:xfrm>
              <a:off x="4723" y="6652"/>
              <a:ext cx="665" cy="1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8" name="椭圆 37"/>
            <p:cNvSpPr/>
            <p:nvPr/>
          </p:nvSpPr>
          <p:spPr>
            <a:xfrm>
              <a:off x="4723" y="6773"/>
              <a:ext cx="665" cy="1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4" name="矩形 43"/>
            <p:cNvSpPr/>
            <p:nvPr/>
          </p:nvSpPr>
          <p:spPr>
            <a:xfrm>
              <a:off x="4708" y="6398"/>
              <a:ext cx="468" cy="5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cxnSp>
        <p:nvCxnSpPr>
          <p:cNvPr id="81" name="直接连接符 80"/>
          <p:cNvCxnSpPr/>
          <p:nvPr/>
        </p:nvCxnSpPr>
        <p:spPr>
          <a:xfrm>
            <a:off x="5290820" y="2900680"/>
            <a:ext cx="0" cy="1290955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圆角矩形 81"/>
          <p:cNvSpPr/>
          <p:nvPr/>
        </p:nvSpPr>
        <p:spPr>
          <a:xfrm rot="10800000">
            <a:off x="4269740" y="2520315"/>
            <a:ext cx="1339850" cy="523875"/>
          </a:xfrm>
          <a:prstGeom prst="roundRect">
            <a:avLst/>
          </a:prstGeom>
          <a:noFill/>
          <a:ln w="539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94" name="直接连接符 93"/>
          <p:cNvCxnSpPr/>
          <p:nvPr/>
        </p:nvCxnSpPr>
        <p:spPr>
          <a:xfrm>
            <a:off x="4642485" y="2879725"/>
            <a:ext cx="0" cy="63373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矩形 97"/>
          <p:cNvSpPr/>
          <p:nvPr/>
        </p:nvSpPr>
        <p:spPr>
          <a:xfrm>
            <a:off x="4579620" y="1627505"/>
            <a:ext cx="123825" cy="2057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9" name="文本框 98"/>
          <p:cNvSpPr txBox="1"/>
          <p:nvPr/>
        </p:nvSpPr>
        <p:spPr>
          <a:xfrm>
            <a:off x="4150995" y="1611630"/>
            <a:ext cx="54673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>
                <a:solidFill>
                  <a:srgbClr val="FF0000"/>
                </a:solidFill>
              </a:rPr>
              <a:t>F1/9</a:t>
            </a:r>
            <a:endParaRPr lang="en-US" altLang="zh-CN" sz="1200">
              <a:solidFill>
                <a:srgbClr val="FF0000"/>
              </a:solidFill>
            </a:endParaRPr>
          </a:p>
        </p:txBody>
      </p:sp>
      <p:cxnSp>
        <p:nvCxnSpPr>
          <p:cNvPr id="123" name="直接连接符 122"/>
          <p:cNvCxnSpPr/>
          <p:nvPr/>
        </p:nvCxnSpPr>
        <p:spPr>
          <a:xfrm>
            <a:off x="4650105" y="3785235"/>
            <a:ext cx="0" cy="81724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4" name="组合 123"/>
          <p:cNvGrpSpPr/>
          <p:nvPr/>
        </p:nvGrpSpPr>
        <p:grpSpPr>
          <a:xfrm rot="0">
            <a:off x="4547235" y="4613275"/>
            <a:ext cx="203200" cy="81280"/>
            <a:chOff x="2228" y="7187"/>
            <a:chExt cx="284" cy="152"/>
          </a:xfrm>
        </p:grpSpPr>
        <p:cxnSp>
          <p:nvCxnSpPr>
            <p:cNvPr id="125" name="直接连接符 124"/>
            <p:cNvCxnSpPr/>
            <p:nvPr/>
          </p:nvCxnSpPr>
          <p:spPr>
            <a:xfrm flipV="1">
              <a:off x="2228" y="7187"/>
              <a:ext cx="285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直接连接符 125"/>
            <p:cNvCxnSpPr/>
            <p:nvPr/>
          </p:nvCxnSpPr>
          <p:spPr>
            <a:xfrm>
              <a:off x="2291" y="7262"/>
              <a:ext cx="160" cy="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直接连接符 126"/>
            <p:cNvCxnSpPr/>
            <p:nvPr/>
          </p:nvCxnSpPr>
          <p:spPr>
            <a:xfrm>
              <a:off x="2307" y="7339"/>
              <a:ext cx="127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9" name="文本框 128"/>
          <p:cNvSpPr txBox="1"/>
          <p:nvPr/>
        </p:nvSpPr>
        <p:spPr>
          <a:xfrm>
            <a:off x="5657850" y="2628900"/>
            <a:ext cx="1435735" cy="2908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200"/>
              <a:t>洗涤继电器</a:t>
            </a:r>
            <a:r>
              <a:rPr lang="en-US" altLang="zh-CN" sz="1200"/>
              <a:t>(</a:t>
            </a:r>
            <a:r>
              <a:rPr lang="zh-CN" altLang="en-US" sz="1200"/>
              <a:t>内部）</a:t>
            </a:r>
            <a:endParaRPr lang="zh-CN" altLang="en-US" sz="1200"/>
          </a:p>
          <a:p>
            <a:r>
              <a:rPr lang="zh-CN" altLang="en-US" sz="1000"/>
              <a:t>Washing relay (internal)</a:t>
            </a:r>
            <a:endParaRPr lang="zh-CN" altLang="en-US" sz="1000"/>
          </a:p>
        </p:txBody>
      </p:sp>
      <p:sp>
        <p:nvSpPr>
          <p:cNvPr id="130" name="文本框 129"/>
          <p:cNvSpPr txBox="1"/>
          <p:nvPr/>
        </p:nvSpPr>
        <p:spPr>
          <a:xfrm>
            <a:off x="5117465" y="3970020"/>
            <a:ext cx="63563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>
                <a:solidFill>
                  <a:srgbClr val="FF0000"/>
                </a:solidFill>
              </a:rPr>
              <a:t>I  12</a:t>
            </a:r>
            <a:endParaRPr lang="en-US" altLang="zh-CN" sz="1200">
              <a:solidFill>
                <a:srgbClr val="FF0000"/>
              </a:solidFill>
            </a:endParaRPr>
          </a:p>
        </p:txBody>
      </p:sp>
      <p:sp>
        <p:nvSpPr>
          <p:cNvPr id="213" name="文本框 212"/>
          <p:cNvSpPr txBox="1"/>
          <p:nvPr/>
        </p:nvSpPr>
        <p:spPr>
          <a:xfrm>
            <a:off x="3606165" y="3499485"/>
            <a:ext cx="996950" cy="2946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200"/>
              <a:t>洗涤电机</a:t>
            </a:r>
            <a:endParaRPr lang="zh-CN" altLang="en-US" sz="1200"/>
          </a:p>
          <a:p>
            <a:r>
              <a:rPr lang="zh-CN" altLang="en-US" sz="1000"/>
              <a:t>Washing motor</a:t>
            </a:r>
            <a:endParaRPr lang="zh-CN" altLang="en-US" sz="1000"/>
          </a:p>
        </p:txBody>
      </p:sp>
      <p:cxnSp>
        <p:nvCxnSpPr>
          <p:cNvPr id="214" name="直接连接符 213"/>
          <p:cNvCxnSpPr/>
          <p:nvPr/>
        </p:nvCxnSpPr>
        <p:spPr>
          <a:xfrm flipV="1">
            <a:off x="4615180" y="1457325"/>
            <a:ext cx="684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直接连接符 218"/>
          <p:cNvCxnSpPr/>
          <p:nvPr/>
        </p:nvCxnSpPr>
        <p:spPr>
          <a:xfrm flipV="1">
            <a:off x="4642485" y="2878455"/>
            <a:ext cx="0" cy="6140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>
            <p:custDataLst>
              <p:tags r:id="rId1"/>
            </p:custDataLst>
          </p:nvPr>
        </p:nvCxnSpPr>
        <p:spPr>
          <a:xfrm flipH="1" flipV="1">
            <a:off x="4982845" y="1064895"/>
            <a:ext cx="0" cy="3727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>
            <a:off x="4636135" y="1433830"/>
            <a:ext cx="0" cy="1249045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连接符 100"/>
          <p:cNvCxnSpPr/>
          <p:nvPr>
            <p:custDataLst>
              <p:tags r:id="rId2"/>
            </p:custDataLst>
          </p:nvPr>
        </p:nvCxnSpPr>
        <p:spPr>
          <a:xfrm>
            <a:off x="5290185" y="2898775"/>
            <a:ext cx="0" cy="1290955"/>
          </a:xfrm>
          <a:prstGeom prst="line">
            <a:avLst/>
          </a:prstGeom>
          <a:ln w="349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椭圆 99"/>
          <p:cNvSpPr/>
          <p:nvPr/>
        </p:nvSpPr>
        <p:spPr>
          <a:xfrm>
            <a:off x="4479925" y="3486150"/>
            <a:ext cx="326390" cy="3238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M</a:t>
            </a:r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880000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/>
      <p:bldP spid="82" grpId="0" bldLvl="0" animBg="1"/>
      <p:bldP spid="3" grpId="0" bldLvl="0" animBg="1"/>
      <p:bldP spid="99" grpId="0"/>
      <p:bldP spid="3" grpId="1" bldLvl="0" animBg="1"/>
      <p:bldP spid="130" grpId="0"/>
      <p:bldP spid="99" grpId="1"/>
      <p:bldP spid="100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74499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2391476" y="4767757"/>
            <a:ext cx="7409048" cy="6330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4392" tIns="42196" rIns="84392" bIns="42196" anchor="ctr"/>
          <a:p>
            <a:pPr eaLnBrk="0" hangingPunct="0"/>
            <a:r>
              <a:rPr lang="zh-CN" altLang="en-US" sz="5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后洗涤的特点及控制原理</a:t>
            </a:r>
            <a:endParaRPr lang="en-US" altLang="zh-CN" sz="5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403812" y="1556792"/>
            <a:ext cx="3384376" cy="2387114"/>
            <a:chOff x="5679692" y="1662228"/>
            <a:chExt cx="975689" cy="688186"/>
          </a:xfrm>
        </p:grpSpPr>
        <p:pic>
          <p:nvPicPr>
            <p:cNvPr id="3" name="图片 2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9692" y="1662228"/>
              <a:ext cx="975689" cy="688186"/>
            </a:xfrm>
            <a:prstGeom prst="rect">
              <a:avLst/>
            </a:prstGeom>
          </p:spPr>
        </p:pic>
        <p:sp>
          <p:nvSpPr>
            <p:cNvPr id="5" name="矩形 4"/>
            <p:cNvSpPr/>
            <p:nvPr>
              <p:custDataLst>
                <p:tags r:id="rId6"/>
              </p:custDataLst>
            </p:nvPr>
          </p:nvSpPr>
          <p:spPr>
            <a:xfrm>
              <a:off x="6012445" y="1846608"/>
              <a:ext cx="310184" cy="319426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algn="ctr"/>
              <a:r>
                <a:rPr lang="en-US" altLang="zh-CN" sz="6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02</a:t>
              </a:r>
              <a:endParaRPr lang="zh-CN" altLang="en-US" sz="6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02920" y="419100"/>
            <a:ext cx="10633710" cy="41541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有一些</a:t>
            </a:r>
            <a:r>
              <a:rPr lang="en-US" altLang="zh-CN" sz="2400"/>
              <a:t>SUV</a:t>
            </a:r>
            <a:r>
              <a:rPr lang="zh-CN" altLang="en-US" sz="2400"/>
              <a:t>或者商务车还有后洗涤，一般拥有后洗涤的车辆前后洗涤使用一个雨刷电机（比亚迪宋）。</a:t>
            </a:r>
            <a:endParaRPr lang="zh-CN" altLang="en-US" sz="2400"/>
          </a:p>
          <a:p>
            <a:endParaRPr lang="zh-CN" altLang="en-US" sz="2400"/>
          </a:p>
          <a:p>
            <a:r>
              <a:rPr lang="zh-CN" altLang="en-US" sz="2400"/>
              <a:t>控制原理：</a:t>
            </a:r>
            <a:endParaRPr lang="zh-CN" altLang="en-US" sz="2400"/>
          </a:p>
          <a:p>
            <a:r>
              <a:rPr lang="zh-CN" altLang="en-US" sz="2400"/>
              <a:t>当拨动前洗涤档位时，</a:t>
            </a:r>
            <a:r>
              <a:rPr lang="en-US" altLang="zh-CN" sz="2400"/>
              <a:t>BCM</a:t>
            </a:r>
            <a:r>
              <a:rPr lang="zh-CN" altLang="en-US" sz="2400"/>
              <a:t>控制前洗涤继电器线圈搭铁，触点吸合。电从前洗涤保险</a:t>
            </a:r>
            <a:r>
              <a:rPr lang="en-US" altLang="zh-CN" sz="2400"/>
              <a:t>→</a:t>
            </a:r>
            <a:r>
              <a:rPr lang="zh-CN" altLang="en-US" sz="2400"/>
              <a:t>前洗涤继电器</a:t>
            </a:r>
            <a:r>
              <a:rPr lang="en-US" altLang="zh-CN" sz="2400">
                <a:sym typeface="+mn-ea"/>
              </a:rPr>
              <a:t>→</a:t>
            </a:r>
            <a:r>
              <a:rPr lang="zh-CN" altLang="en-US" sz="2400">
                <a:sym typeface="+mn-ea"/>
              </a:rPr>
              <a:t>洗涤电机</a:t>
            </a:r>
            <a:r>
              <a:rPr lang="en-US" altLang="zh-CN" sz="2400">
                <a:sym typeface="+mn-ea"/>
              </a:rPr>
              <a:t>→</a:t>
            </a:r>
            <a:r>
              <a:rPr lang="zh-CN" altLang="en-US" sz="2400">
                <a:sym typeface="+mn-ea"/>
              </a:rPr>
              <a:t>后洗涤继电器触点</a:t>
            </a:r>
            <a:r>
              <a:rPr lang="en-US" altLang="zh-CN" sz="2400">
                <a:sym typeface="+mn-ea"/>
              </a:rPr>
              <a:t>→</a:t>
            </a:r>
            <a:r>
              <a:rPr lang="zh-CN" altLang="en-US" sz="2400">
                <a:sym typeface="+mn-ea"/>
              </a:rPr>
              <a:t>搭铁。洗涤电机转动，将玻璃水送到前风挡玻璃</a:t>
            </a:r>
            <a:endParaRPr lang="zh-CN" altLang="en-US" sz="2400">
              <a:sym typeface="+mn-ea"/>
            </a:endParaRPr>
          </a:p>
          <a:p>
            <a:r>
              <a:rPr lang="zh-CN" altLang="en-US" sz="2400">
                <a:sym typeface="+mn-ea"/>
              </a:rPr>
              <a:t>当拨动后洗涤档位时，</a:t>
            </a:r>
            <a:r>
              <a:rPr lang="en-US" altLang="zh-CN" sz="2400">
                <a:sym typeface="+mn-ea"/>
              </a:rPr>
              <a:t>BCM</a:t>
            </a:r>
            <a:r>
              <a:rPr lang="zh-CN" altLang="en-US" sz="2400">
                <a:sym typeface="+mn-ea"/>
              </a:rPr>
              <a:t>控制后洗涤继电器线圈搭铁，触点吸合。电从后洗涤保险</a:t>
            </a:r>
            <a:r>
              <a:rPr lang="en-US" altLang="zh-CN" sz="2400">
                <a:sym typeface="+mn-ea"/>
              </a:rPr>
              <a:t>→</a:t>
            </a:r>
            <a:r>
              <a:rPr lang="zh-CN" altLang="en-US" sz="2400">
                <a:sym typeface="+mn-ea"/>
              </a:rPr>
              <a:t>后</a:t>
            </a:r>
            <a:r>
              <a:rPr lang="zh-CN" altLang="en-US" sz="2400">
                <a:sym typeface="+mn-ea"/>
              </a:rPr>
              <a:t>洗涤继电器</a:t>
            </a:r>
            <a:r>
              <a:rPr lang="en-US" altLang="zh-CN" sz="2400">
                <a:sym typeface="+mn-ea"/>
              </a:rPr>
              <a:t>→</a:t>
            </a:r>
            <a:r>
              <a:rPr lang="zh-CN" altLang="en-US" sz="2400">
                <a:sym typeface="+mn-ea"/>
              </a:rPr>
              <a:t>洗涤电机</a:t>
            </a:r>
            <a:r>
              <a:rPr lang="en-US" altLang="zh-CN" sz="2400">
                <a:sym typeface="+mn-ea"/>
              </a:rPr>
              <a:t>→</a:t>
            </a:r>
            <a:r>
              <a:rPr lang="zh-CN" altLang="en-US" sz="2400">
                <a:sym typeface="+mn-ea"/>
              </a:rPr>
              <a:t>前</a:t>
            </a:r>
            <a:r>
              <a:rPr lang="zh-CN" altLang="en-US" sz="2400">
                <a:sym typeface="+mn-ea"/>
              </a:rPr>
              <a:t>洗涤继电器触点</a:t>
            </a:r>
            <a:r>
              <a:rPr lang="en-US" altLang="zh-CN" sz="2400">
                <a:sym typeface="+mn-ea"/>
              </a:rPr>
              <a:t>→</a:t>
            </a:r>
            <a:r>
              <a:rPr lang="zh-CN" altLang="en-US" sz="2400">
                <a:sym typeface="+mn-ea"/>
              </a:rPr>
              <a:t>搭铁。洗涤电机反向转动，将玻璃水送到前风挡玻璃</a:t>
            </a:r>
            <a:endParaRPr lang="zh-CN" altLang="en-US" sz="2400">
              <a:sym typeface="+mn-ea"/>
            </a:endParaRPr>
          </a:p>
          <a:p>
            <a:endParaRPr lang="zh-CN" altLang="en-US" sz="2400">
              <a:sym typeface="+mn-ea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5" name="矩形 54"/>
          <p:cNvSpPr/>
          <p:nvPr>
            <p:custDataLst>
              <p:tags r:id="rId1"/>
            </p:custDataLst>
          </p:nvPr>
        </p:nvSpPr>
        <p:spPr>
          <a:xfrm>
            <a:off x="8385810" y="1243330"/>
            <a:ext cx="125730" cy="193675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3" name="矩形 52"/>
          <p:cNvSpPr/>
          <p:nvPr/>
        </p:nvSpPr>
        <p:spPr>
          <a:xfrm>
            <a:off x="2780665" y="1243330"/>
            <a:ext cx="125730" cy="193675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4" name="矩形 53"/>
          <p:cNvSpPr/>
          <p:nvPr>
            <p:custDataLst>
              <p:tags r:id="rId2"/>
            </p:custDataLst>
          </p:nvPr>
        </p:nvSpPr>
        <p:spPr>
          <a:xfrm>
            <a:off x="5622290" y="514985"/>
            <a:ext cx="125730" cy="193675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44" name="直接连接符 143"/>
          <p:cNvCxnSpPr/>
          <p:nvPr>
            <p:custDataLst>
              <p:tags r:id="rId3"/>
            </p:custDataLst>
          </p:nvPr>
        </p:nvCxnSpPr>
        <p:spPr>
          <a:xfrm flipV="1">
            <a:off x="3263900" y="1469390"/>
            <a:ext cx="475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>
            <p:custDataLst>
              <p:tags r:id="rId4"/>
            </p:custDataLst>
          </p:nvPr>
        </p:nvSpPr>
        <p:spPr>
          <a:xfrm flipH="1">
            <a:off x="2126615" y="1651000"/>
            <a:ext cx="374650" cy="2108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1200"/>
              <a:t>86</a:t>
            </a:r>
            <a:endParaRPr lang="en-US" altLang="zh-CN" sz="1200"/>
          </a:p>
        </p:txBody>
      </p:sp>
      <p:sp>
        <p:nvSpPr>
          <p:cNvPr id="19" name="文本框 18"/>
          <p:cNvSpPr txBox="1"/>
          <p:nvPr>
            <p:custDataLst>
              <p:tags r:id="rId5"/>
            </p:custDataLst>
          </p:nvPr>
        </p:nvSpPr>
        <p:spPr>
          <a:xfrm>
            <a:off x="2118995" y="2556510"/>
            <a:ext cx="382905" cy="1924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1200"/>
              <a:t>85</a:t>
            </a:r>
            <a:endParaRPr lang="en-US" altLang="zh-CN" sz="1200"/>
          </a:p>
        </p:txBody>
      </p:sp>
      <p:sp>
        <p:nvSpPr>
          <p:cNvPr id="20" name="文本框 19"/>
          <p:cNvSpPr txBox="1"/>
          <p:nvPr>
            <p:custDataLst>
              <p:tags r:id="rId6"/>
            </p:custDataLst>
          </p:nvPr>
        </p:nvSpPr>
        <p:spPr>
          <a:xfrm>
            <a:off x="3054350" y="2575560"/>
            <a:ext cx="354330" cy="17335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p>
            <a:r>
              <a:rPr lang="en-US" altLang="zh-CN" sz="1200"/>
              <a:t>87</a:t>
            </a:r>
            <a:endParaRPr lang="en-US" altLang="zh-CN" sz="1200"/>
          </a:p>
        </p:txBody>
      </p:sp>
      <p:sp>
        <p:nvSpPr>
          <p:cNvPr id="38" name="文本框 37"/>
          <p:cNvSpPr txBox="1"/>
          <p:nvPr>
            <p:custDataLst>
              <p:tags r:id="rId7"/>
            </p:custDataLst>
          </p:nvPr>
        </p:nvSpPr>
        <p:spPr>
          <a:xfrm>
            <a:off x="2811780" y="1651000"/>
            <a:ext cx="452755" cy="2108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1200"/>
              <a:t>88a</a:t>
            </a:r>
            <a:endParaRPr lang="en-US" altLang="zh-CN" sz="1200"/>
          </a:p>
        </p:txBody>
      </p:sp>
      <p:sp>
        <p:nvSpPr>
          <p:cNvPr id="86" name="文本框 85"/>
          <p:cNvSpPr txBox="1"/>
          <p:nvPr>
            <p:custDataLst>
              <p:tags r:id="rId8"/>
            </p:custDataLst>
          </p:nvPr>
        </p:nvSpPr>
        <p:spPr>
          <a:xfrm>
            <a:off x="3263900" y="1669415"/>
            <a:ext cx="516890" cy="3213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p>
            <a:r>
              <a:rPr lang="en-US" altLang="zh-CN" sz="1200"/>
              <a:t>87a</a:t>
            </a:r>
            <a:endParaRPr lang="en-US" altLang="zh-CN" sz="1200"/>
          </a:p>
        </p:txBody>
      </p:sp>
      <p:cxnSp>
        <p:nvCxnSpPr>
          <p:cNvPr id="103" name="直接连接符 102"/>
          <p:cNvCxnSpPr/>
          <p:nvPr>
            <p:custDataLst>
              <p:tags r:id="rId9"/>
            </p:custDataLst>
          </p:nvPr>
        </p:nvCxnSpPr>
        <p:spPr>
          <a:xfrm flipH="1" flipV="1">
            <a:off x="3043555" y="2419985"/>
            <a:ext cx="0" cy="43561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5" name="组合 104"/>
          <p:cNvGrpSpPr/>
          <p:nvPr/>
        </p:nvGrpSpPr>
        <p:grpSpPr>
          <a:xfrm rot="11700000">
            <a:off x="2898140" y="2098040"/>
            <a:ext cx="294640" cy="588645"/>
            <a:chOff x="15657" y="4439"/>
            <a:chExt cx="471" cy="818"/>
          </a:xfrm>
        </p:grpSpPr>
        <p:cxnSp>
          <p:nvCxnSpPr>
            <p:cNvPr id="114" name="直接连接符 113"/>
            <p:cNvCxnSpPr/>
            <p:nvPr>
              <p:custDataLst>
                <p:tags r:id="rId10"/>
              </p:custDataLst>
            </p:nvPr>
          </p:nvCxnSpPr>
          <p:spPr>
            <a:xfrm flipV="1">
              <a:off x="15657" y="4826"/>
              <a:ext cx="232" cy="431"/>
            </a:xfrm>
            <a:prstGeom prst="line">
              <a:avLst/>
            </a:prstGeom>
            <a:ln w="19050">
              <a:solidFill>
                <a:srgbClr val="FF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直接连接符 114"/>
            <p:cNvCxnSpPr/>
            <p:nvPr>
              <p:custDataLst>
                <p:tags r:id="rId11"/>
              </p:custDataLst>
            </p:nvPr>
          </p:nvCxnSpPr>
          <p:spPr>
            <a:xfrm flipV="1">
              <a:off x="15874" y="4439"/>
              <a:ext cx="254" cy="381"/>
            </a:xfrm>
            <a:prstGeom prst="line">
              <a:avLst/>
            </a:prstGeom>
            <a:ln w="19050">
              <a:noFill/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6" name="组合 115"/>
          <p:cNvGrpSpPr/>
          <p:nvPr/>
        </p:nvGrpSpPr>
        <p:grpSpPr>
          <a:xfrm rot="0">
            <a:off x="2078990" y="2108835"/>
            <a:ext cx="487680" cy="365125"/>
            <a:chOff x="4708" y="6398"/>
            <a:chExt cx="679" cy="584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117" name="椭圆 116"/>
            <p:cNvSpPr/>
            <p:nvPr>
              <p:custDataLst>
                <p:tags r:id="rId12"/>
              </p:custDataLst>
            </p:nvPr>
          </p:nvSpPr>
          <p:spPr>
            <a:xfrm>
              <a:off x="4723" y="6426"/>
              <a:ext cx="665" cy="1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19" name="椭圆 118"/>
            <p:cNvSpPr/>
            <p:nvPr>
              <p:custDataLst>
                <p:tags r:id="rId13"/>
              </p:custDataLst>
            </p:nvPr>
          </p:nvSpPr>
          <p:spPr>
            <a:xfrm>
              <a:off x="4723" y="6532"/>
              <a:ext cx="665" cy="1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23" name="椭圆 122"/>
            <p:cNvSpPr/>
            <p:nvPr>
              <p:custDataLst>
                <p:tags r:id="rId14"/>
              </p:custDataLst>
            </p:nvPr>
          </p:nvSpPr>
          <p:spPr>
            <a:xfrm>
              <a:off x="4723" y="6652"/>
              <a:ext cx="665" cy="1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24" name="椭圆 123"/>
            <p:cNvSpPr/>
            <p:nvPr>
              <p:custDataLst>
                <p:tags r:id="rId15"/>
              </p:custDataLst>
            </p:nvPr>
          </p:nvSpPr>
          <p:spPr>
            <a:xfrm>
              <a:off x="4723" y="6773"/>
              <a:ext cx="665" cy="1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25" name="矩形 124"/>
            <p:cNvSpPr/>
            <p:nvPr>
              <p:custDataLst>
                <p:tags r:id="rId16"/>
              </p:custDataLst>
            </p:nvPr>
          </p:nvSpPr>
          <p:spPr>
            <a:xfrm>
              <a:off x="4708" y="6398"/>
              <a:ext cx="468" cy="5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126" name="圆角矩形 125"/>
          <p:cNvSpPr/>
          <p:nvPr/>
        </p:nvSpPr>
        <p:spPr>
          <a:xfrm rot="10800000">
            <a:off x="2237740" y="1916430"/>
            <a:ext cx="1248410" cy="666115"/>
          </a:xfrm>
          <a:prstGeom prst="roundRect">
            <a:avLst/>
          </a:prstGeom>
          <a:noFill/>
          <a:ln w="539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27" name="直接连接符 126"/>
          <p:cNvCxnSpPr/>
          <p:nvPr>
            <p:custDataLst>
              <p:tags r:id="rId17"/>
            </p:custDataLst>
          </p:nvPr>
        </p:nvCxnSpPr>
        <p:spPr>
          <a:xfrm flipH="1" flipV="1">
            <a:off x="3273425" y="1446530"/>
            <a:ext cx="0" cy="683895"/>
          </a:xfrm>
          <a:prstGeom prst="line">
            <a:avLst/>
          </a:prstGeom>
          <a:ln w="38100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直接连接符 132"/>
          <p:cNvCxnSpPr/>
          <p:nvPr>
            <p:custDataLst>
              <p:tags r:id="rId18"/>
            </p:custDataLst>
          </p:nvPr>
        </p:nvCxnSpPr>
        <p:spPr>
          <a:xfrm>
            <a:off x="2834640" y="1050290"/>
            <a:ext cx="0" cy="1080000"/>
          </a:xfrm>
          <a:prstGeom prst="line">
            <a:avLst/>
          </a:prstGeom>
          <a:ln w="3810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>
            <p:custDataLst>
              <p:tags r:id="rId19"/>
            </p:custDataLst>
          </p:nvPr>
        </p:nvCxnSpPr>
        <p:spPr>
          <a:xfrm>
            <a:off x="2424430" y="810895"/>
            <a:ext cx="0" cy="1332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>
            <p:custDataLst>
              <p:tags r:id="rId20"/>
            </p:custDataLst>
          </p:nvPr>
        </p:nvCxnSpPr>
        <p:spPr>
          <a:xfrm>
            <a:off x="2435225" y="2408555"/>
            <a:ext cx="0" cy="2412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组合 48"/>
          <p:cNvGrpSpPr/>
          <p:nvPr/>
        </p:nvGrpSpPr>
        <p:grpSpPr>
          <a:xfrm>
            <a:off x="5593715" y="1469390"/>
            <a:ext cx="184150" cy="481965"/>
            <a:chOff x="2722" y="8377"/>
            <a:chExt cx="290" cy="759"/>
          </a:xfrm>
        </p:grpSpPr>
        <p:cxnSp>
          <p:nvCxnSpPr>
            <p:cNvPr id="41" name="直接连接符 40"/>
            <p:cNvCxnSpPr/>
            <p:nvPr>
              <p:custDataLst>
                <p:tags r:id="rId21"/>
              </p:custDataLst>
            </p:nvPr>
          </p:nvCxnSpPr>
          <p:spPr>
            <a:xfrm>
              <a:off x="2871" y="8377"/>
              <a:ext cx="0" cy="61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2" name="组合 41"/>
            <p:cNvGrpSpPr/>
            <p:nvPr/>
          </p:nvGrpSpPr>
          <p:grpSpPr>
            <a:xfrm rot="0">
              <a:off x="2722" y="8998"/>
              <a:ext cx="290" cy="139"/>
              <a:chOff x="2228" y="7187"/>
              <a:chExt cx="284" cy="152"/>
            </a:xfrm>
          </p:grpSpPr>
          <p:cxnSp>
            <p:nvCxnSpPr>
              <p:cNvPr id="43" name="直接连接符 42"/>
              <p:cNvCxnSpPr/>
              <p:nvPr>
                <p:custDataLst>
                  <p:tags r:id="rId22"/>
                </p:custDataLst>
              </p:nvPr>
            </p:nvCxnSpPr>
            <p:spPr>
              <a:xfrm flipV="1">
                <a:off x="2228" y="7187"/>
                <a:ext cx="285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>
                <p:custDataLst>
                  <p:tags r:id="rId23"/>
                </p:custDataLst>
              </p:nvPr>
            </p:nvCxnSpPr>
            <p:spPr>
              <a:xfrm>
                <a:off x="2291" y="7262"/>
                <a:ext cx="160" cy="2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接连接符 46"/>
              <p:cNvCxnSpPr/>
              <p:nvPr>
                <p:custDataLst>
                  <p:tags r:id="rId24"/>
                </p:custDataLst>
              </p:nvPr>
            </p:nvCxnSpPr>
            <p:spPr>
              <a:xfrm>
                <a:off x="2307" y="7339"/>
                <a:ext cx="127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2" name="直接连接符 11"/>
          <p:cNvCxnSpPr/>
          <p:nvPr>
            <p:custDataLst>
              <p:tags r:id="rId25"/>
            </p:custDataLst>
          </p:nvPr>
        </p:nvCxnSpPr>
        <p:spPr>
          <a:xfrm flipH="1" flipV="1">
            <a:off x="8239125" y="2475230"/>
            <a:ext cx="0" cy="396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12"/>
          <p:cNvGrpSpPr/>
          <p:nvPr/>
        </p:nvGrpSpPr>
        <p:grpSpPr>
          <a:xfrm rot="7200000">
            <a:off x="8074660" y="2145665"/>
            <a:ext cx="294640" cy="588645"/>
            <a:chOff x="15657" y="4439"/>
            <a:chExt cx="471" cy="818"/>
          </a:xfrm>
        </p:grpSpPr>
        <p:cxnSp>
          <p:nvCxnSpPr>
            <p:cNvPr id="14" name="直接连接符 13"/>
            <p:cNvCxnSpPr/>
            <p:nvPr>
              <p:custDataLst>
                <p:tags r:id="rId26"/>
              </p:custDataLst>
            </p:nvPr>
          </p:nvCxnSpPr>
          <p:spPr>
            <a:xfrm flipV="1">
              <a:off x="15657" y="4826"/>
              <a:ext cx="232" cy="431"/>
            </a:xfrm>
            <a:prstGeom prst="line">
              <a:avLst/>
            </a:prstGeom>
            <a:ln w="19050">
              <a:solidFill>
                <a:srgbClr val="FF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>
              <p:custDataLst>
                <p:tags r:id="rId27"/>
              </p:custDataLst>
            </p:nvPr>
          </p:nvCxnSpPr>
          <p:spPr>
            <a:xfrm flipV="1">
              <a:off x="15874" y="4439"/>
              <a:ext cx="254" cy="381"/>
            </a:xfrm>
            <a:prstGeom prst="line">
              <a:avLst/>
            </a:prstGeom>
            <a:ln w="19050">
              <a:noFill/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/>
        </p:nvGrpSpPr>
        <p:grpSpPr>
          <a:xfrm rot="10800000">
            <a:off x="8747760" y="2070735"/>
            <a:ext cx="487680" cy="365125"/>
            <a:chOff x="4708" y="6398"/>
            <a:chExt cx="679" cy="584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18" name="椭圆 17"/>
            <p:cNvSpPr/>
            <p:nvPr>
              <p:custDataLst>
                <p:tags r:id="rId28"/>
              </p:custDataLst>
            </p:nvPr>
          </p:nvSpPr>
          <p:spPr>
            <a:xfrm>
              <a:off x="4723" y="6426"/>
              <a:ext cx="665" cy="1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1" name="椭圆 20"/>
            <p:cNvSpPr/>
            <p:nvPr>
              <p:custDataLst>
                <p:tags r:id="rId29"/>
              </p:custDataLst>
            </p:nvPr>
          </p:nvSpPr>
          <p:spPr>
            <a:xfrm>
              <a:off x="4723" y="6532"/>
              <a:ext cx="665" cy="1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2" name="椭圆 21"/>
            <p:cNvSpPr/>
            <p:nvPr>
              <p:custDataLst>
                <p:tags r:id="rId30"/>
              </p:custDataLst>
            </p:nvPr>
          </p:nvSpPr>
          <p:spPr>
            <a:xfrm>
              <a:off x="4723" y="6652"/>
              <a:ext cx="665" cy="1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3" name="椭圆 22"/>
            <p:cNvSpPr/>
            <p:nvPr>
              <p:custDataLst>
                <p:tags r:id="rId31"/>
              </p:custDataLst>
            </p:nvPr>
          </p:nvSpPr>
          <p:spPr>
            <a:xfrm>
              <a:off x="4723" y="6773"/>
              <a:ext cx="665" cy="1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4" name="矩形 23"/>
            <p:cNvSpPr/>
            <p:nvPr>
              <p:custDataLst>
                <p:tags r:id="rId32"/>
              </p:custDataLst>
            </p:nvPr>
          </p:nvSpPr>
          <p:spPr>
            <a:xfrm>
              <a:off x="4708" y="6398"/>
              <a:ext cx="468" cy="5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25" name="圆角矩形 24"/>
          <p:cNvSpPr/>
          <p:nvPr/>
        </p:nvSpPr>
        <p:spPr>
          <a:xfrm rot="10800000">
            <a:off x="7839710" y="1935480"/>
            <a:ext cx="1248410" cy="666115"/>
          </a:xfrm>
          <a:prstGeom prst="roundRect">
            <a:avLst/>
          </a:prstGeom>
          <a:noFill/>
          <a:ln w="539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26" name="直接连接符 25"/>
          <p:cNvCxnSpPr/>
          <p:nvPr>
            <p:custDataLst>
              <p:tags r:id="rId33"/>
            </p:custDataLst>
          </p:nvPr>
        </p:nvCxnSpPr>
        <p:spPr>
          <a:xfrm flipH="1" flipV="1">
            <a:off x="8013065" y="1449705"/>
            <a:ext cx="0" cy="683895"/>
          </a:xfrm>
          <a:prstGeom prst="line">
            <a:avLst/>
          </a:prstGeom>
          <a:ln w="38100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本框 35"/>
          <p:cNvSpPr txBox="1"/>
          <p:nvPr>
            <p:custDataLst>
              <p:tags r:id="rId34"/>
            </p:custDataLst>
          </p:nvPr>
        </p:nvSpPr>
        <p:spPr>
          <a:xfrm>
            <a:off x="7648575" y="1679575"/>
            <a:ext cx="516890" cy="3213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p>
            <a:r>
              <a:rPr lang="en-US" altLang="zh-CN" sz="1200"/>
              <a:t>87a</a:t>
            </a:r>
            <a:endParaRPr lang="en-US" altLang="zh-CN" sz="1200"/>
          </a:p>
        </p:txBody>
      </p:sp>
      <p:sp>
        <p:nvSpPr>
          <p:cNvPr id="37" name="文本框 36"/>
          <p:cNvSpPr txBox="1"/>
          <p:nvPr>
            <p:custDataLst>
              <p:tags r:id="rId35"/>
            </p:custDataLst>
          </p:nvPr>
        </p:nvSpPr>
        <p:spPr>
          <a:xfrm>
            <a:off x="8415655" y="1688465"/>
            <a:ext cx="516890" cy="3213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p>
            <a:r>
              <a:rPr lang="en-US" altLang="zh-CN" sz="1200"/>
              <a:t>88a</a:t>
            </a:r>
            <a:endParaRPr lang="en-US" altLang="zh-CN" sz="1200"/>
          </a:p>
        </p:txBody>
      </p:sp>
      <p:sp>
        <p:nvSpPr>
          <p:cNvPr id="39" name="文本框 38"/>
          <p:cNvSpPr txBox="1"/>
          <p:nvPr>
            <p:custDataLst>
              <p:tags r:id="rId36"/>
            </p:custDataLst>
          </p:nvPr>
        </p:nvSpPr>
        <p:spPr>
          <a:xfrm flipH="1">
            <a:off x="8831580" y="1688465"/>
            <a:ext cx="44196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/>
              <a:t>86</a:t>
            </a:r>
            <a:endParaRPr lang="en-US" altLang="zh-CN" sz="1200"/>
          </a:p>
        </p:txBody>
      </p:sp>
      <p:sp>
        <p:nvSpPr>
          <p:cNvPr id="40" name="文本框 39"/>
          <p:cNvSpPr txBox="1"/>
          <p:nvPr>
            <p:custDataLst>
              <p:tags r:id="rId37"/>
            </p:custDataLst>
          </p:nvPr>
        </p:nvSpPr>
        <p:spPr>
          <a:xfrm>
            <a:off x="8860790" y="2590800"/>
            <a:ext cx="460375" cy="2152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1200"/>
              <a:t>85</a:t>
            </a:r>
            <a:endParaRPr lang="en-US" altLang="zh-CN" sz="1200"/>
          </a:p>
        </p:txBody>
      </p:sp>
      <p:sp>
        <p:nvSpPr>
          <p:cNvPr id="44" name="文本框 43"/>
          <p:cNvSpPr txBox="1"/>
          <p:nvPr>
            <p:custDataLst>
              <p:tags r:id="rId38"/>
            </p:custDataLst>
          </p:nvPr>
        </p:nvSpPr>
        <p:spPr>
          <a:xfrm>
            <a:off x="7858760" y="2587625"/>
            <a:ext cx="379095" cy="1511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p>
            <a:r>
              <a:rPr lang="en-US" altLang="zh-CN" sz="1200"/>
              <a:t>87</a:t>
            </a:r>
            <a:endParaRPr lang="en-US" altLang="zh-CN" sz="1200"/>
          </a:p>
        </p:txBody>
      </p:sp>
      <p:cxnSp>
        <p:nvCxnSpPr>
          <p:cNvPr id="45" name="直接连接符 44"/>
          <p:cNvCxnSpPr/>
          <p:nvPr>
            <p:custDataLst>
              <p:tags r:id="rId39"/>
            </p:custDataLst>
          </p:nvPr>
        </p:nvCxnSpPr>
        <p:spPr>
          <a:xfrm>
            <a:off x="8453755" y="1075055"/>
            <a:ext cx="0" cy="1080000"/>
          </a:xfrm>
          <a:prstGeom prst="line">
            <a:avLst/>
          </a:prstGeom>
          <a:ln w="3810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>
            <p:custDataLst>
              <p:tags r:id="rId40"/>
            </p:custDataLst>
          </p:nvPr>
        </p:nvCxnSpPr>
        <p:spPr>
          <a:xfrm>
            <a:off x="8879840" y="803910"/>
            <a:ext cx="0" cy="1332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>
            <p:custDataLst>
              <p:tags r:id="rId41"/>
            </p:custDataLst>
          </p:nvPr>
        </p:nvCxnSpPr>
        <p:spPr>
          <a:xfrm flipV="1">
            <a:off x="2414905" y="829945"/>
            <a:ext cx="6480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/>
          <p:cNvCxnSpPr/>
          <p:nvPr>
            <p:custDataLst>
              <p:tags r:id="rId42"/>
            </p:custDataLst>
          </p:nvPr>
        </p:nvCxnSpPr>
        <p:spPr>
          <a:xfrm flipH="1" flipV="1">
            <a:off x="5688330" y="394335"/>
            <a:ext cx="0" cy="43561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文本框 55"/>
          <p:cNvSpPr txBox="1"/>
          <p:nvPr/>
        </p:nvSpPr>
        <p:spPr>
          <a:xfrm>
            <a:off x="2849245" y="1194435"/>
            <a:ext cx="641985" cy="1949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1200"/>
              <a:t>F1/21</a:t>
            </a:r>
            <a:endParaRPr lang="en-US" altLang="zh-CN" sz="1200"/>
          </a:p>
        </p:txBody>
      </p:sp>
      <p:sp>
        <p:nvSpPr>
          <p:cNvPr id="57" name="文本框 56"/>
          <p:cNvSpPr txBox="1"/>
          <p:nvPr>
            <p:custDataLst>
              <p:tags r:id="rId43"/>
            </p:custDataLst>
          </p:nvPr>
        </p:nvSpPr>
        <p:spPr>
          <a:xfrm>
            <a:off x="7896225" y="1184910"/>
            <a:ext cx="489585" cy="1949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1200"/>
              <a:t>Fb/1</a:t>
            </a:r>
            <a:endParaRPr lang="en-US" altLang="zh-CN" sz="1200"/>
          </a:p>
        </p:txBody>
      </p:sp>
      <p:cxnSp>
        <p:nvCxnSpPr>
          <p:cNvPr id="58" name="直接连接符 57"/>
          <p:cNvCxnSpPr/>
          <p:nvPr>
            <p:custDataLst>
              <p:tags r:id="rId44"/>
            </p:custDataLst>
          </p:nvPr>
        </p:nvCxnSpPr>
        <p:spPr>
          <a:xfrm>
            <a:off x="8879840" y="2408555"/>
            <a:ext cx="0" cy="2412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矩形 58"/>
          <p:cNvSpPr/>
          <p:nvPr/>
        </p:nvSpPr>
        <p:spPr>
          <a:xfrm>
            <a:off x="2126615" y="4819015"/>
            <a:ext cx="7127875" cy="736600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BCM</a:t>
            </a:r>
            <a:endParaRPr lang="en-US" altLang="zh-CN"/>
          </a:p>
        </p:txBody>
      </p:sp>
      <p:sp>
        <p:nvSpPr>
          <p:cNvPr id="60" name="圆角矩形 59"/>
          <p:cNvSpPr/>
          <p:nvPr/>
        </p:nvSpPr>
        <p:spPr>
          <a:xfrm>
            <a:off x="4892040" y="3107690"/>
            <a:ext cx="1569720" cy="100774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1" name="椭圆 60"/>
          <p:cNvSpPr/>
          <p:nvPr/>
        </p:nvSpPr>
        <p:spPr>
          <a:xfrm>
            <a:off x="5391150" y="3325495"/>
            <a:ext cx="571500" cy="572135"/>
          </a:xfrm>
          <a:prstGeom prst="ellipse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b="1"/>
              <a:t>M</a:t>
            </a:r>
            <a:endParaRPr lang="en-US" altLang="zh-CN" b="1"/>
          </a:p>
        </p:txBody>
      </p:sp>
      <p:sp>
        <p:nvSpPr>
          <p:cNvPr id="62" name="矩形 61"/>
          <p:cNvSpPr/>
          <p:nvPr/>
        </p:nvSpPr>
        <p:spPr>
          <a:xfrm>
            <a:off x="5314950" y="3559175"/>
            <a:ext cx="76200" cy="11176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3" name="矩形 62"/>
          <p:cNvSpPr/>
          <p:nvPr>
            <p:custDataLst>
              <p:tags r:id="rId45"/>
            </p:custDataLst>
          </p:nvPr>
        </p:nvSpPr>
        <p:spPr>
          <a:xfrm>
            <a:off x="5953125" y="3559175"/>
            <a:ext cx="76200" cy="11176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66" name="直接连接符 65"/>
          <p:cNvCxnSpPr/>
          <p:nvPr>
            <p:custDataLst>
              <p:tags r:id="rId46"/>
            </p:custDataLst>
          </p:nvPr>
        </p:nvCxnSpPr>
        <p:spPr>
          <a:xfrm flipV="1">
            <a:off x="3024505" y="2851785"/>
            <a:ext cx="2340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连接符 66"/>
          <p:cNvCxnSpPr/>
          <p:nvPr>
            <p:custDataLst>
              <p:tags r:id="rId47"/>
            </p:custDataLst>
          </p:nvPr>
        </p:nvCxnSpPr>
        <p:spPr>
          <a:xfrm flipH="1">
            <a:off x="5348605" y="2836545"/>
            <a:ext cx="4445" cy="720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/>
          <p:nvPr>
            <p:custDataLst>
              <p:tags r:id="rId48"/>
            </p:custDataLst>
          </p:nvPr>
        </p:nvCxnSpPr>
        <p:spPr>
          <a:xfrm flipH="1">
            <a:off x="5996305" y="2836545"/>
            <a:ext cx="4445" cy="720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连接符 70"/>
          <p:cNvCxnSpPr/>
          <p:nvPr>
            <p:custDataLst>
              <p:tags r:id="rId49"/>
            </p:custDataLst>
          </p:nvPr>
        </p:nvCxnSpPr>
        <p:spPr>
          <a:xfrm flipV="1">
            <a:off x="5979795" y="2851785"/>
            <a:ext cx="226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文本框 72"/>
          <p:cNvSpPr txBox="1"/>
          <p:nvPr/>
        </p:nvSpPr>
        <p:spPr>
          <a:xfrm>
            <a:off x="3493135" y="1990725"/>
            <a:ext cx="139890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400">
                <a:solidFill>
                  <a:srgbClr val="FF0000"/>
                </a:solidFill>
              </a:rPr>
              <a:t>前洗涤继电器</a:t>
            </a:r>
            <a:endParaRPr lang="zh-CN" altLang="en-US" sz="1400">
              <a:solidFill>
                <a:srgbClr val="FF0000"/>
              </a:solidFill>
            </a:endParaRPr>
          </a:p>
          <a:p>
            <a:pPr algn="ctr"/>
            <a:r>
              <a:rPr lang="zh-CN" altLang="en-US" sz="1200">
                <a:solidFill>
                  <a:srgbClr val="7030A0"/>
                </a:solidFill>
              </a:rPr>
              <a:t>Front washing relay</a:t>
            </a:r>
            <a:endParaRPr lang="zh-CN" altLang="en-US" sz="1200">
              <a:solidFill>
                <a:srgbClr val="7030A0"/>
              </a:solidFill>
            </a:endParaRPr>
          </a:p>
        </p:txBody>
      </p:sp>
      <p:sp>
        <p:nvSpPr>
          <p:cNvPr id="74" name="文本框 73"/>
          <p:cNvSpPr txBox="1"/>
          <p:nvPr/>
        </p:nvSpPr>
        <p:spPr>
          <a:xfrm>
            <a:off x="6440805" y="2009775"/>
            <a:ext cx="139890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400">
                <a:solidFill>
                  <a:srgbClr val="FF0000"/>
                </a:solidFill>
              </a:rPr>
              <a:t>后洗涤继电器</a:t>
            </a:r>
            <a:endParaRPr lang="zh-CN" altLang="en-US" sz="1400">
              <a:solidFill>
                <a:srgbClr val="FF0000"/>
              </a:solidFill>
            </a:endParaRPr>
          </a:p>
          <a:p>
            <a:pPr algn="ctr"/>
            <a:r>
              <a:rPr lang="zh-CN" altLang="en-US" sz="1200">
                <a:solidFill>
                  <a:srgbClr val="7030A0"/>
                </a:solidFill>
              </a:rPr>
              <a:t>Rear washing relay</a:t>
            </a:r>
            <a:endParaRPr lang="zh-CN" altLang="en-US" sz="1200">
              <a:solidFill>
                <a:srgbClr val="7030A0"/>
              </a:solidFill>
            </a:endParaRPr>
          </a:p>
        </p:txBody>
      </p:sp>
      <p:sp>
        <p:nvSpPr>
          <p:cNvPr id="75" name="文本框 74"/>
          <p:cNvSpPr txBox="1"/>
          <p:nvPr/>
        </p:nvSpPr>
        <p:spPr>
          <a:xfrm>
            <a:off x="5121275" y="4124960"/>
            <a:ext cx="11214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400">
                <a:solidFill>
                  <a:srgbClr val="FF0000"/>
                </a:solidFill>
              </a:rPr>
              <a:t>洗涤电机</a:t>
            </a:r>
            <a:endParaRPr lang="zh-CN" altLang="en-US" sz="1400">
              <a:solidFill>
                <a:srgbClr val="FF0000"/>
              </a:solidFill>
            </a:endParaRPr>
          </a:p>
          <a:p>
            <a:pPr algn="ctr"/>
            <a:r>
              <a:rPr lang="zh-CN" altLang="en-US" sz="1000">
                <a:solidFill>
                  <a:srgbClr val="7030A0"/>
                </a:solidFill>
              </a:rPr>
              <a:t>Washing motor</a:t>
            </a:r>
            <a:endParaRPr lang="zh-CN" altLang="en-US" sz="1000">
              <a:solidFill>
                <a:srgbClr val="7030A0"/>
              </a:solidFill>
            </a:endParaRPr>
          </a:p>
        </p:txBody>
      </p:sp>
      <p:cxnSp>
        <p:nvCxnSpPr>
          <p:cNvPr id="2" name="直接连接符 1"/>
          <p:cNvCxnSpPr/>
          <p:nvPr>
            <p:custDataLst>
              <p:tags r:id="rId50"/>
            </p:custDataLst>
          </p:nvPr>
        </p:nvCxnSpPr>
        <p:spPr>
          <a:xfrm>
            <a:off x="2433955" y="2403475"/>
            <a:ext cx="0" cy="241200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>
            <p:custDataLst>
              <p:tags r:id="rId51"/>
            </p:custDataLst>
          </p:nvPr>
        </p:nvCxnSpPr>
        <p:spPr>
          <a:xfrm flipH="1" flipV="1">
            <a:off x="3044825" y="2421255"/>
            <a:ext cx="0" cy="43561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>
            <p:custDataLst>
              <p:tags r:id="rId52"/>
            </p:custDataLst>
          </p:nvPr>
        </p:nvCxnSpPr>
        <p:spPr>
          <a:xfrm flipH="1" flipV="1">
            <a:off x="8240395" y="2476500"/>
            <a:ext cx="0" cy="39600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>
            <p:custDataLst>
              <p:tags r:id="rId53"/>
            </p:custDataLst>
          </p:nvPr>
        </p:nvCxnSpPr>
        <p:spPr>
          <a:xfrm flipV="1">
            <a:off x="3025775" y="2846705"/>
            <a:ext cx="234000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>
            <p:custDataLst>
              <p:tags r:id="rId54"/>
            </p:custDataLst>
          </p:nvPr>
        </p:nvCxnSpPr>
        <p:spPr>
          <a:xfrm flipH="1">
            <a:off x="5343525" y="2837815"/>
            <a:ext cx="4445" cy="72000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>
            <p:custDataLst>
              <p:tags r:id="rId55"/>
            </p:custDataLst>
          </p:nvPr>
        </p:nvCxnSpPr>
        <p:spPr>
          <a:xfrm flipH="1">
            <a:off x="5991225" y="2837815"/>
            <a:ext cx="4445" cy="72000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>
            <p:custDataLst>
              <p:tags r:id="rId56"/>
            </p:custDataLst>
          </p:nvPr>
        </p:nvCxnSpPr>
        <p:spPr>
          <a:xfrm flipV="1">
            <a:off x="5981065" y="2846705"/>
            <a:ext cx="226800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组合 29"/>
          <p:cNvGrpSpPr/>
          <p:nvPr/>
        </p:nvGrpSpPr>
        <p:grpSpPr>
          <a:xfrm>
            <a:off x="3781425" y="3528695"/>
            <a:ext cx="1116965" cy="165100"/>
            <a:chOff x="5955" y="5557"/>
            <a:chExt cx="1759" cy="260"/>
          </a:xfrm>
        </p:grpSpPr>
        <p:cxnSp>
          <p:nvCxnSpPr>
            <p:cNvPr id="28" name="直接连接符 27"/>
            <p:cNvCxnSpPr/>
            <p:nvPr>
              <p:custDataLst>
                <p:tags r:id="rId57"/>
              </p:custDataLst>
            </p:nvPr>
          </p:nvCxnSpPr>
          <p:spPr>
            <a:xfrm>
              <a:off x="5955" y="5557"/>
              <a:ext cx="175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>
              <p:custDataLst>
                <p:tags r:id="rId58"/>
              </p:custDataLst>
            </p:nvPr>
          </p:nvCxnSpPr>
          <p:spPr>
            <a:xfrm>
              <a:off x="5960" y="5817"/>
              <a:ext cx="175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燕尾形 30"/>
          <p:cNvSpPr/>
          <p:nvPr/>
        </p:nvSpPr>
        <p:spPr>
          <a:xfrm rot="10800000">
            <a:off x="4716145" y="3554730"/>
            <a:ext cx="228600" cy="114300"/>
          </a:xfrm>
          <a:prstGeom prst="chevron">
            <a:avLst/>
          </a:prstGeom>
          <a:solidFill>
            <a:schemeClr val="accent4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2" name="燕尾形 31"/>
          <p:cNvSpPr/>
          <p:nvPr/>
        </p:nvSpPr>
        <p:spPr>
          <a:xfrm rot="10800000">
            <a:off x="4225290" y="3554730"/>
            <a:ext cx="228600" cy="114300"/>
          </a:xfrm>
          <a:prstGeom prst="chevron">
            <a:avLst/>
          </a:prstGeom>
          <a:solidFill>
            <a:schemeClr val="accent4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3" name="燕尾形 32"/>
          <p:cNvSpPr/>
          <p:nvPr/>
        </p:nvSpPr>
        <p:spPr>
          <a:xfrm rot="10800000">
            <a:off x="3677285" y="3554730"/>
            <a:ext cx="228600" cy="114300"/>
          </a:xfrm>
          <a:prstGeom prst="chevron">
            <a:avLst/>
          </a:prstGeom>
          <a:solidFill>
            <a:schemeClr val="accent4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4" name="文本框 33"/>
          <p:cNvSpPr txBox="1"/>
          <p:nvPr/>
        </p:nvSpPr>
        <p:spPr>
          <a:xfrm>
            <a:off x="2769235" y="3450590"/>
            <a:ext cx="1047750" cy="3295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sz="1000">
                <a:solidFill>
                  <a:srgbClr val="FF0000"/>
                </a:solidFill>
              </a:rPr>
              <a:t>前风挡玻璃</a:t>
            </a:r>
            <a:endParaRPr lang="zh-CN" altLang="en-US" sz="1000">
              <a:solidFill>
                <a:srgbClr val="FF0000"/>
              </a:solidFill>
            </a:endParaRPr>
          </a:p>
          <a:p>
            <a:pPr algn="ctr"/>
            <a:r>
              <a:rPr lang="zh-CN" altLang="en-US" sz="800">
                <a:solidFill>
                  <a:srgbClr val="7030A0"/>
                </a:solidFill>
              </a:rPr>
              <a:t>Front windshield</a:t>
            </a:r>
            <a:endParaRPr lang="zh-CN" altLang="en-US" sz="800">
              <a:solidFill>
                <a:srgbClr val="7030A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4440000">
                                      <p:cBhvr>
                                        <p:cTn id="51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000"/>
                            </p:stCondLst>
                            <p:childTnLst>
                              <p:par>
                                <p:cTn id="78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8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22" presetClass="entr" presetSubtype="2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00"/>
                            </p:stCondLst>
                            <p:childTnLst>
                              <p:par>
                                <p:cTn id="99" presetID="22" presetClass="entr" presetSubtype="2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22" presetClass="entr" presetSubtype="2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bldLvl="0" animBg="1"/>
      <p:bldP spid="61" grpId="0" bldLvl="0" animBg="1"/>
      <p:bldP spid="75" grpId="0"/>
      <p:bldP spid="73" grpId="0"/>
      <p:bldP spid="126" grpId="0" bldLvl="0" animBg="1"/>
      <p:bldP spid="25" grpId="0" bldLvl="0" animBg="1"/>
      <p:bldP spid="74" grpId="0"/>
      <p:bldP spid="59" grpId="0" bldLvl="0" animBg="1"/>
      <p:bldP spid="61" grpId="1" bldLvl="0" animBg="1"/>
      <p:bldP spid="31" grpId="0" bldLvl="0" animBg="1"/>
      <p:bldP spid="32" grpId="0" bldLvl="0" animBg="1"/>
      <p:bldP spid="33" grpId="0" bldLvl="0" animBg="1"/>
      <p:bldP spid="34" grpId="0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"/>
</p:tagLst>
</file>

<file path=ppt/tags/tag119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20.xml><?xml version="1.0" encoding="utf-8"?>
<p:tagLst xmlns:p="http://schemas.openxmlformats.org/presentationml/2006/main">
  <p:tag name="KSO_WM_BEAUTIFY_FLAG" val="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KSO_WM_BEAUTIFY_FLAG" val=""/>
</p:tagLst>
</file>

<file path=ppt/tags/tag125.xml><?xml version="1.0" encoding="utf-8"?>
<p:tagLst xmlns:p="http://schemas.openxmlformats.org/presentationml/2006/main">
  <p:tag name="KSO_WM_BEAUTIFY_FLAG" val=""/>
</p:tagLst>
</file>

<file path=ppt/tags/tag126.xml><?xml version="1.0" encoding="utf-8"?>
<p:tagLst xmlns:p="http://schemas.openxmlformats.org/presentationml/2006/main">
  <p:tag name="KSO_WM_BEAUTIFY_FLAG" val=""/>
</p:tagLst>
</file>

<file path=ppt/tags/tag127.xml><?xml version="1.0" encoding="utf-8"?>
<p:tagLst xmlns:p="http://schemas.openxmlformats.org/presentationml/2006/main">
  <p:tag name="KSO_WM_BEAUTIFY_FLAG" val=""/>
</p:tagLst>
</file>

<file path=ppt/tags/tag128.xml><?xml version="1.0" encoding="utf-8"?>
<p:tagLst xmlns:p="http://schemas.openxmlformats.org/presentationml/2006/main">
  <p:tag name="KSO_WM_BEAUTIFY_FLAG" val=""/>
</p:tagLst>
</file>

<file path=ppt/tags/tag129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30.xml><?xml version="1.0" encoding="utf-8"?>
<p:tagLst xmlns:p="http://schemas.openxmlformats.org/presentationml/2006/main">
  <p:tag name="KSO_WM_BEAUTIFY_FLAG" val=""/>
</p:tagLst>
</file>

<file path=ppt/tags/tag131.xml><?xml version="1.0" encoding="utf-8"?>
<p:tagLst xmlns:p="http://schemas.openxmlformats.org/presentationml/2006/main">
  <p:tag name="KSO_WM_BEAUTIFY_FLAG" val=""/>
</p:tagLst>
</file>

<file path=ppt/tags/tag132.xml><?xml version="1.0" encoding="utf-8"?>
<p:tagLst xmlns:p="http://schemas.openxmlformats.org/presentationml/2006/main">
  <p:tag name="KSO_WM_BEAUTIFY_FLAG" val=""/>
</p:tagLst>
</file>

<file path=ppt/tags/tag133.xml><?xml version="1.0" encoding="utf-8"?>
<p:tagLst xmlns:p="http://schemas.openxmlformats.org/presentationml/2006/main">
  <p:tag name="KSO_WM_BEAUTIFY_FLAG" val=""/>
</p:tagLst>
</file>

<file path=ppt/tags/tag134.xml><?xml version="1.0" encoding="utf-8"?>
<p:tagLst xmlns:p="http://schemas.openxmlformats.org/presentationml/2006/main">
  <p:tag name="KSO_WM_BEAUTIFY_FLAG" val=""/>
</p:tagLst>
</file>

<file path=ppt/tags/tag135.xml><?xml version="1.0" encoding="utf-8"?>
<p:tagLst xmlns:p="http://schemas.openxmlformats.org/presentationml/2006/main">
  <p:tag name="KSO_WM_BEAUTIFY_FLAG" val=""/>
</p:tagLst>
</file>

<file path=ppt/tags/tag136.xml><?xml version="1.0" encoding="utf-8"?>
<p:tagLst xmlns:p="http://schemas.openxmlformats.org/presentationml/2006/main">
  <p:tag name="KSO_WM_BEAUTIFY_FLAG" val=""/>
</p:tagLst>
</file>

<file path=ppt/tags/tag137.xml><?xml version="1.0" encoding="utf-8"?>
<p:tagLst xmlns:p="http://schemas.openxmlformats.org/presentationml/2006/main">
  <p:tag name="KSO_WM_BEAUTIFY_FLAG" val=""/>
</p:tagLst>
</file>

<file path=ppt/tags/tag138.xml><?xml version="1.0" encoding="utf-8"?>
<p:tagLst xmlns:p="http://schemas.openxmlformats.org/presentationml/2006/main">
  <p:tag name="KSO_WM_BEAUTIFY_FLAG" val=""/>
</p:tagLst>
</file>

<file path=ppt/tags/tag139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40.xml><?xml version="1.0" encoding="utf-8"?>
<p:tagLst xmlns:p="http://schemas.openxmlformats.org/presentationml/2006/main">
  <p:tag name="KSO_WM_BEAUTIFY_FLAG" val=""/>
</p:tagLst>
</file>

<file path=ppt/tags/tag141.xml><?xml version="1.0" encoding="utf-8"?>
<p:tagLst xmlns:p="http://schemas.openxmlformats.org/presentationml/2006/main">
  <p:tag name="KSO_WM_BEAUTIFY_FLAG" val=""/>
</p:tagLst>
</file>

<file path=ppt/tags/tag142.xml><?xml version="1.0" encoding="utf-8"?>
<p:tagLst xmlns:p="http://schemas.openxmlformats.org/presentationml/2006/main">
  <p:tag name="KSO_WM_BEAUTIFY_FLAG" val=""/>
</p:tagLst>
</file>

<file path=ppt/tags/tag143.xml><?xml version="1.0" encoding="utf-8"?>
<p:tagLst xmlns:p="http://schemas.openxmlformats.org/presentationml/2006/main">
  <p:tag name="KSO_WM_BEAUTIFY_FLAG" val=""/>
</p:tagLst>
</file>

<file path=ppt/tags/tag144.xml><?xml version="1.0" encoding="utf-8"?>
<p:tagLst xmlns:p="http://schemas.openxmlformats.org/presentationml/2006/main">
  <p:tag name="KSO_WM_BEAUTIFY_FLAG" val=""/>
</p:tagLst>
</file>

<file path=ppt/tags/tag145.xml><?xml version="1.0" encoding="utf-8"?>
<p:tagLst xmlns:p="http://schemas.openxmlformats.org/presentationml/2006/main">
  <p:tag name="KSO_WM_BEAUTIFY_FLAG" val=""/>
</p:tagLst>
</file>

<file path=ppt/tags/tag146.xml><?xml version="1.0" encoding="utf-8"?>
<p:tagLst xmlns:p="http://schemas.openxmlformats.org/presentationml/2006/main">
  <p:tag name="KSO_WM_BEAUTIFY_FLAG" val=""/>
</p:tagLst>
</file>

<file path=ppt/tags/tag147.xml><?xml version="1.0" encoding="utf-8"?>
<p:tagLst xmlns:p="http://schemas.openxmlformats.org/presentationml/2006/main">
  <p:tag name="KSO_WM_BEAUTIFY_FLAG" val=""/>
</p:tagLst>
</file>

<file path=ppt/tags/tag148.xml><?xml version="1.0" encoding="utf-8"?>
<p:tagLst xmlns:p="http://schemas.openxmlformats.org/presentationml/2006/main">
  <p:tag name="KSO_WM_BEAUTIFY_FLAG" val=""/>
</p:tagLst>
</file>

<file path=ppt/tags/tag149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50.xml><?xml version="1.0" encoding="utf-8"?>
<p:tagLst xmlns:p="http://schemas.openxmlformats.org/presentationml/2006/main">
  <p:tag name="KSO_WM_BEAUTIFY_FLAG" val=""/>
</p:tagLst>
</file>

<file path=ppt/tags/tag151.xml><?xml version="1.0" encoding="utf-8"?>
<p:tagLst xmlns:p="http://schemas.openxmlformats.org/presentationml/2006/main">
  <p:tag name="KSO_WM_BEAUTIFY_FLAG" val=""/>
</p:tagLst>
</file>

<file path=ppt/tags/tag152.xml><?xml version="1.0" encoding="utf-8"?>
<p:tagLst xmlns:p="http://schemas.openxmlformats.org/presentationml/2006/main">
  <p:tag name="KSO_WM_BEAUTIFY_FLAG" val=""/>
</p:tagLst>
</file>

<file path=ppt/tags/tag153.xml><?xml version="1.0" encoding="utf-8"?>
<p:tagLst xmlns:p="http://schemas.openxmlformats.org/presentationml/2006/main">
  <p:tag name="KSO_WM_BEAUTIFY_FLAG" val=""/>
</p:tagLst>
</file>

<file path=ppt/tags/tag154.xml><?xml version="1.0" encoding="utf-8"?>
<p:tagLst xmlns:p="http://schemas.openxmlformats.org/presentationml/2006/main">
  <p:tag name="KSO_WM_BEAUTIFY_FLAG" val=""/>
</p:tagLst>
</file>

<file path=ppt/tags/tag155.xml><?xml version="1.0" encoding="utf-8"?>
<p:tagLst xmlns:p="http://schemas.openxmlformats.org/presentationml/2006/main">
  <p:tag name="KSO_WM_BEAUTIFY_FLAG" val=""/>
</p:tagLst>
</file>

<file path=ppt/tags/tag156.xml><?xml version="1.0" encoding="utf-8"?>
<p:tagLst xmlns:p="http://schemas.openxmlformats.org/presentationml/2006/main">
  <p:tag name="KSO_WM_BEAUTIFY_FLAG" val=""/>
</p:tagLst>
</file>

<file path=ppt/tags/tag157.xml><?xml version="1.0" encoding="utf-8"?>
<p:tagLst xmlns:p="http://schemas.openxmlformats.org/presentationml/2006/main">
  <p:tag name="KSO_WM_BEAUTIFY_FLAG" val=""/>
</p:tagLst>
</file>

<file path=ppt/tags/tag158.xml><?xml version="1.0" encoding="utf-8"?>
<p:tagLst xmlns:p="http://schemas.openxmlformats.org/presentationml/2006/main">
  <p:tag name="KSO_WM_BEAUTIFY_FLAG" val=""/>
</p:tagLst>
</file>

<file path=ppt/tags/tag159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60.xml><?xml version="1.0" encoding="utf-8"?>
<p:tagLst xmlns:p="http://schemas.openxmlformats.org/presentationml/2006/main">
  <p:tag name="KSO_WM_BEAUTIFY_FLAG" val=""/>
</p:tagLst>
</file>

<file path=ppt/tags/tag161.xml><?xml version="1.0" encoding="utf-8"?>
<p:tagLst xmlns:p="http://schemas.openxmlformats.org/presentationml/2006/main">
  <p:tag name="KSO_WM_BEAUTIFY_FLAG" val=""/>
</p:tagLst>
</file>

<file path=ppt/tags/tag162.xml><?xml version="1.0" encoding="utf-8"?>
<p:tagLst xmlns:p="http://schemas.openxmlformats.org/presentationml/2006/main">
  <p:tag name="KSO_WM_BEAUTIFY_FLAG" val=""/>
</p:tagLst>
</file>

<file path=ppt/tags/tag163.xml><?xml version="1.0" encoding="utf-8"?>
<p:tagLst xmlns:p="http://schemas.openxmlformats.org/presentationml/2006/main">
  <p:tag name="KSO_WM_BEAUTIFY_FLAG" val=""/>
</p:tagLst>
</file>

<file path=ppt/tags/tag164.xml><?xml version="1.0" encoding="utf-8"?>
<p:tagLst xmlns:p="http://schemas.openxmlformats.org/presentationml/2006/main">
  <p:tag name="KSO_WM_BEAUTIFY_FLAG" val=""/>
</p:tagLst>
</file>

<file path=ppt/tags/tag165.xml><?xml version="1.0" encoding="utf-8"?>
<p:tagLst xmlns:p="http://schemas.openxmlformats.org/presentationml/2006/main">
  <p:tag name="KSO_WM_BEAUTIFY_FLAG" val=""/>
</p:tagLst>
</file>

<file path=ppt/tags/tag166.xml><?xml version="1.0" encoding="utf-8"?>
<p:tagLst xmlns:p="http://schemas.openxmlformats.org/presentationml/2006/main">
  <p:tag name="KSO_WM_BEAUTIFY_FLAG" val=""/>
</p:tagLst>
</file>

<file path=ppt/tags/tag167.xml><?xml version="1.0" encoding="utf-8"?>
<p:tagLst xmlns:p="http://schemas.openxmlformats.org/presentationml/2006/main">
  <p:tag name="TIMING" val="|1.2|0.9|0.8"/>
</p:tagLst>
</file>

<file path=ppt/tags/tag168.xml><?xml version="1.0" encoding="utf-8"?>
<p:tagLst xmlns:p="http://schemas.openxmlformats.org/presentationml/2006/main">
  <p:tag name="KSO_WM_BEAUTIFY_FLAG" val=""/>
</p:tagLst>
</file>

<file path=ppt/tags/tag169.xml><?xml version="1.0" encoding="utf-8"?>
<p:tagLst xmlns:p="http://schemas.openxmlformats.org/presentationml/2006/main">
  <p:tag name="TIMING" val="|1.2|0.9|0.8"/>
</p:tagLst>
</file>

<file path=ppt/tags/tag17.xml><?xml version="1.0" encoding="utf-8"?>
<p:tagLst xmlns:p="http://schemas.openxmlformats.org/presentationml/2006/main">
  <p:tag name="KSO_WM_BEAUTIFY_FLAG" val=""/>
</p:tagLst>
</file>

<file path=ppt/tags/tag170.xml><?xml version="1.0" encoding="utf-8"?>
<p:tagLst xmlns:p="http://schemas.openxmlformats.org/presentationml/2006/main">
  <p:tag name="KSO_WM_BEAUTIFY_FLAG" val=""/>
</p:tagLst>
</file>

<file path=ppt/tags/tag171.xml><?xml version="1.0" encoding="utf-8"?>
<p:tagLst xmlns:p="http://schemas.openxmlformats.org/presentationml/2006/main">
  <p:tag name="TIMING" val="|1.2|0.9|0.8"/>
</p:tagLst>
</file>

<file path=ppt/tags/tag172.xml><?xml version="1.0" encoding="utf-8"?>
<p:tagLst xmlns:p="http://schemas.openxmlformats.org/presentationml/2006/main">
  <p:tag name="KSO_WM_BEAUTIFY_FLAG" val=""/>
</p:tagLst>
</file>

<file path=ppt/tags/tag173.xml><?xml version="1.0" encoding="utf-8"?>
<p:tagLst xmlns:p="http://schemas.openxmlformats.org/presentationml/2006/main">
  <p:tag name="TIMING" val="|1.2|0.9|0.8"/>
</p:tagLst>
</file>

<file path=ppt/tags/tag174.xml><?xml version="1.0" encoding="utf-8"?>
<p:tagLst xmlns:p="http://schemas.openxmlformats.org/presentationml/2006/main">
  <p:tag name="KSO_WM_BEAUTIFY_FLAG" val=""/>
</p:tagLst>
</file>

<file path=ppt/tags/tag175.xml><?xml version="1.0" encoding="utf-8"?>
<p:tagLst xmlns:p="http://schemas.openxmlformats.org/presentationml/2006/main">
  <p:tag name="TIMING" val="|1.2|0.9|0.8"/>
</p:tagLst>
</file>

<file path=ppt/tags/tag176.xml><?xml version="1.0" encoding="utf-8"?>
<p:tagLst xmlns:p="http://schemas.openxmlformats.org/presentationml/2006/main">
  <p:tag name="KSO_WM_BEAUTIFY_FLAG" val=""/>
</p:tagLst>
</file>

<file path=ppt/tags/tag177.xml><?xml version="1.0" encoding="utf-8"?>
<p:tagLst xmlns:p="http://schemas.openxmlformats.org/presentationml/2006/main">
  <p:tag name="KSO_WM_BEAUTIFY_FLAG" val=""/>
</p:tagLst>
</file>

<file path=ppt/tags/tag178.xml><?xml version="1.0" encoding="utf-8"?>
<p:tagLst xmlns:p="http://schemas.openxmlformats.org/presentationml/2006/main">
  <p:tag name="ISPRING_PRESENTATION_TITLE" val="蓝色科技感网络信息安全培训PPT模板"/>
  <p:tag name="KSO_WPP_MARK_KEY" val="0bfb7c6c-86bf-4a65-83f7-d07fe5c42416"/>
  <p:tag name="COMMONDATA" val="eyJoZGlkIjoiNDgxYTk4YzBkNzhlM2IzNjRmZjY5MzllZjM4YmUzNWYifQ=="/>
  <p:tag name="commondata" val="eyJoZGlkIjoiYjE5OTU0OTA0NzM2ODU2ZDc2ZGZmMTg4NTc4NGM0MzkifQ==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PA" val="v4.0.0"/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TIMING" val="|1.2|0.9|0.8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TIMING" val="|1.2|0.9|0.8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TIMING" val="|1.2|0.9|0.8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TIMING" val="|1.2|0.9|0.8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TIMING" val="|1.2|0.9|0.8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TIMING" val="|1.2|0.9|0.8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  <p:tag name="KSO_WM_UNIT_PLACING_PICTURE_USER_VIEWPORT" val="{&quot;height&quot;:585,&quot;width&quot;:532}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Blends">
  <a:themeElements>
    <a:clrScheme name="自定义 1">
      <a:dk1>
        <a:srgbClr val="FFFFFF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 主题​​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wrap="none">
        <a:spAutoFit/>
      </a:bodyPr>
      <a:lstStyle>
        <a:defPPr defTabSz="429260" hangingPunct="0">
          <a:lnSpc>
            <a:spcPct val="110000"/>
          </a:lnSpc>
          <a:buClr>
            <a:srgbClr val="000000"/>
          </a:buClr>
          <a:buSzPct val="45000"/>
          <a:tabLst>
            <a:tab pos="691515" algn="l"/>
            <a:tab pos="1383030" algn="l"/>
            <a:tab pos="2064385" algn="l"/>
            <a:tab pos="2760345" algn="l"/>
            <a:tab pos="3456305" algn="l"/>
            <a:tab pos="4148455" algn="l"/>
            <a:tab pos="4839970" algn="l"/>
            <a:tab pos="5531485" algn="l"/>
            <a:tab pos="6210300" algn="l"/>
          </a:tabLst>
          <a:defRPr lang="zh-CN" altLang="en-US" sz="5500" dirty="0">
            <a:solidFill>
              <a:schemeClr val="bg1"/>
            </a:solidFill>
            <a:latin typeface="字魂105号-简雅黑" panose="00000500000000000000" pitchFamily="2" charset="-122"/>
            <a:ea typeface="字魂105号-简雅黑" panose="00000500000000000000" pitchFamily="2" charset="-122"/>
            <a:cs typeface="+mn-ea"/>
            <a:sym typeface="字魂105号-简雅黑" panose="00000500000000000000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Office 主题​​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lends">
  <a:themeElements>
    <a:clrScheme name="自定义 1">
      <a:dk1>
        <a:srgbClr val="FFFFFF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 主题​​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rtlCol="0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Office 主题​​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微软雅黑"/>
        <a:font script="Hebr" typeface="微软雅黑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微软雅黑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微软雅黑"/>
        <a:font script="Hebr" typeface="微软雅黑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微软雅黑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CISP-模板</Template>
  <TotalTime>0</TotalTime>
  <Words>1078</Words>
  <Application>WPS 演示</Application>
  <PresentationFormat>宽屏</PresentationFormat>
  <Paragraphs>174</Paragraphs>
  <Slides>16</Slides>
  <Notes>32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16</vt:i4>
      </vt:variant>
    </vt:vector>
  </HeadingPairs>
  <TitlesOfParts>
    <vt:vector size="32" baseType="lpstr">
      <vt:lpstr>Arial</vt:lpstr>
      <vt:lpstr>宋体</vt:lpstr>
      <vt:lpstr>Wingdings</vt:lpstr>
      <vt:lpstr>字魂105号-简雅黑</vt:lpstr>
      <vt:lpstr>黑体</vt:lpstr>
      <vt:lpstr>Tahoma</vt:lpstr>
      <vt:lpstr>微软雅黑</vt:lpstr>
      <vt:lpstr>隶书</vt:lpstr>
      <vt:lpstr>微软雅黑 Light</vt:lpstr>
      <vt:lpstr>Bahnschrift Condensed</vt:lpstr>
      <vt:lpstr>Bitstream Vera Sans</vt:lpstr>
      <vt:lpstr>Lucida Sans Unicode</vt:lpstr>
      <vt:lpstr>Arial Unicode MS</vt:lpstr>
      <vt:lpstr>Segoe Print</vt:lpstr>
      <vt:lpstr>Blends</vt:lpstr>
      <vt:lpstr>1_Blends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蓝色科技感网络信息安全培训PPT模板</dc:title>
  <dc:creator/>
  <cp:lastModifiedBy>郑小龙</cp:lastModifiedBy>
  <cp:revision>139</cp:revision>
  <dcterms:created xsi:type="dcterms:W3CDTF">2017-10-15T03:08:00Z</dcterms:created>
  <dcterms:modified xsi:type="dcterms:W3CDTF">2024-02-02T03:22:19Z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FFD415E515E64B328F25D8D3C3965A5D_12</vt:lpwstr>
  </property>
  <property fmtid="{D5CDD505-2E9C-101B-9397-08002B2CF9AE}" pid="3" name="KSOProductBuildVer">
    <vt:lpwstr>2052-12.1.0.16120</vt:lpwstr>
  </property>
</Properties>
</file>