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6"/>
  </p:handoutMasterIdLst>
  <p:sldIdLst>
    <p:sldId id="868" r:id="rId4"/>
    <p:sldId id="884" r:id="rId6"/>
    <p:sldId id="886" r:id="rId7"/>
    <p:sldId id="898" r:id="rId8"/>
    <p:sldId id="909" r:id="rId9"/>
    <p:sldId id="891" r:id="rId10"/>
    <p:sldId id="923" r:id="rId11"/>
    <p:sldId id="917" r:id="rId12"/>
    <p:sldId id="924" r:id="rId13"/>
    <p:sldId id="925" r:id="rId14"/>
    <p:sldId id="879" r:id="rId15"/>
  </p:sldIdLst>
  <p:sldSz cx="12192000" cy="6858000"/>
  <p:notesSz cx="7099300" cy="1023429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AAB"/>
    <a:srgbClr val="052667"/>
    <a:srgbClr val="0665C6"/>
    <a:srgbClr val="022E77"/>
    <a:srgbClr val="030716"/>
    <a:srgbClr val="122F7C"/>
    <a:srgbClr val="93948D"/>
    <a:srgbClr val="000A13"/>
    <a:srgbClr val="FF0000"/>
    <a:srgbClr val="B0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5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9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4.jpeg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外部灯光系统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08660" y="34226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雾灯电路：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83405" y="989330"/>
            <a:ext cx="3267075" cy="12084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highlight>
                  <a:srgbClr val="FF00FF"/>
                </a:highlight>
              </a:rPr>
              <a:t>BCM</a:t>
            </a:r>
            <a:endParaRPr lang="en-US" altLang="zh-CN" sz="2800" b="1">
              <a:highlight>
                <a:srgbClr val="FF00FF"/>
              </a:highlight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5252085" y="1218565"/>
            <a:ext cx="0" cy="421005"/>
          </a:xfrm>
          <a:prstGeom prst="line">
            <a:avLst/>
          </a:prstGeom>
          <a:ln w="69850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154295" y="1136015"/>
            <a:ext cx="184785" cy="1879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5252085" y="1966595"/>
            <a:ext cx="0" cy="1411605"/>
          </a:xfrm>
          <a:prstGeom prst="line">
            <a:avLst/>
          </a:prstGeom>
          <a:ln w="69850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5039995" y="2131060"/>
            <a:ext cx="449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/>
              <a:t>J   1</a:t>
            </a:r>
            <a:endParaRPr lang="en-US" altLang="zh-CN" sz="1400"/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5260975" y="3937000"/>
            <a:ext cx="0" cy="1411605"/>
          </a:xfrm>
          <a:prstGeom prst="line">
            <a:avLst/>
          </a:prstGeom>
          <a:ln w="69850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三十二角星 145"/>
          <p:cNvSpPr/>
          <p:nvPr/>
        </p:nvSpPr>
        <p:spPr>
          <a:xfrm>
            <a:off x="4789805" y="3164205"/>
            <a:ext cx="915035" cy="1011555"/>
          </a:xfrm>
          <a:prstGeom prst="star32">
            <a:avLst/>
          </a:prstGeom>
          <a:gradFill>
            <a:gsLst>
              <a:gs pos="50000">
                <a:srgbClr val="F8E786"/>
              </a:gs>
              <a:gs pos="0">
                <a:srgbClr val="FAEFAE"/>
              </a:gs>
              <a:gs pos="100000">
                <a:srgbClr val="F5DE5D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808855" y="3373120"/>
            <a:ext cx="737235" cy="567690"/>
            <a:chOff x="12704" y="7958"/>
            <a:chExt cx="1161" cy="894"/>
          </a:xfrm>
        </p:grpSpPr>
        <p:sp>
          <p:nvSpPr>
            <p:cNvPr id="37" name="椭圆 36"/>
            <p:cNvSpPr/>
            <p:nvPr/>
          </p:nvSpPr>
          <p:spPr>
            <a:xfrm>
              <a:off x="12921" y="7958"/>
              <a:ext cx="944" cy="89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704" y="8122"/>
              <a:ext cx="906" cy="523"/>
              <a:chOff x="12811" y="6916"/>
              <a:chExt cx="828" cy="1064"/>
            </a:xfrm>
          </p:grpSpPr>
          <p:sp>
            <p:nvSpPr>
              <p:cNvPr id="39" name="弧形 38"/>
              <p:cNvSpPr/>
              <p:nvPr/>
            </p:nvSpPr>
            <p:spPr>
              <a:xfrm>
                <a:off x="12811" y="6916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弧形 39"/>
              <p:cNvSpPr/>
              <p:nvPr/>
            </p:nvSpPr>
            <p:spPr>
              <a:xfrm>
                <a:off x="12811" y="7174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弧形 40"/>
              <p:cNvSpPr/>
              <p:nvPr/>
            </p:nvSpPr>
            <p:spPr>
              <a:xfrm>
                <a:off x="12811" y="7443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弧形 41"/>
              <p:cNvSpPr/>
              <p:nvPr/>
            </p:nvSpPr>
            <p:spPr>
              <a:xfrm>
                <a:off x="12811" y="7714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>
            <a:off x="4960620" y="5337810"/>
            <a:ext cx="600710" cy="267970"/>
            <a:chOff x="9027" y="9865"/>
            <a:chExt cx="946" cy="422"/>
          </a:xfrm>
        </p:grpSpPr>
        <p:cxnSp>
          <p:nvCxnSpPr>
            <p:cNvPr id="213" name="直接连接符 212"/>
            <p:cNvCxnSpPr/>
            <p:nvPr/>
          </p:nvCxnSpPr>
          <p:spPr>
            <a:xfrm flipV="1">
              <a:off x="9027" y="9865"/>
              <a:ext cx="947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9291" y="10287"/>
              <a:ext cx="419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9185" y="10082"/>
              <a:ext cx="631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5614035" y="3222625"/>
            <a:ext cx="2876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后雾灯</a:t>
            </a: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 flipV="1">
            <a:off x="5252085" y="1958975"/>
            <a:ext cx="0" cy="1411605"/>
          </a:xfrm>
          <a:prstGeom prst="line">
            <a:avLst/>
          </a:prstGeom>
          <a:ln w="69850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rot="9240000">
            <a:off x="5239660" y="1332713"/>
            <a:ext cx="38735" cy="659282"/>
            <a:chOff x="15569" y="2207"/>
            <a:chExt cx="61" cy="915"/>
          </a:xfrm>
        </p:grpSpPr>
        <p:cxnSp>
          <p:nvCxnSpPr>
            <p:cNvPr id="32" name="直接连接符 31"/>
            <p:cNvCxnSpPr/>
            <p:nvPr/>
          </p:nvCxnSpPr>
          <p:spPr>
            <a:xfrm flipH="1" flipV="1">
              <a:off x="15569" y="2207"/>
              <a:ext cx="40" cy="507"/>
            </a:xfrm>
            <a:prstGeom prst="line">
              <a:avLst/>
            </a:prstGeom>
            <a:ln w="69850" cmpd="sng">
              <a:solidFill>
                <a:schemeClr val="accent4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15616" y="2681"/>
              <a:ext cx="14" cy="441"/>
            </a:xfrm>
            <a:prstGeom prst="line">
              <a:avLst/>
            </a:prstGeom>
            <a:ln w="69850" cmpd="sng">
              <a:noFill/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6" grpId="1" bldLvl="0" animBg="1"/>
      <p:bldP spid="146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大灯控制电路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小灯控制电路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外部灯光实车认知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外部灯光实车认知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705" y="605790"/>
            <a:ext cx="105759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：小灯的作用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车辆小灯是示廓灯，也叫示宽灯，是一种警示标志的车灯，安装在汽车顶部的边缘处，用来表示车宽。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：大灯的作用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汽车大灯,也叫汽车照明灯,主要用于夜间照明。</a:t>
            </a:r>
            <a:endParaRPr lang="en-US" altLang="zh-CN"/>
          </a:p>
          <a:p>
            <a:r>
              <a:rPr lang="en-US" altLang="zh-CN"/>
              <a:t>     通常情况下，近光灯的照射距离约30-40米，照射范围大约160°，远光灯则光线较为集中，亮点大，可以照射到更高更远的地方。</a:t>
            </a:r>
            <a:endParaRPr lang="en-US" altLang="zh-CN"/>
          </a:p>
          <a:p>
            <a:r>
              <a:rPr lang="en-US" altLang="zh-CN"/>
              <a:t>　  一般在会车时要切换近光灯，因为远光的角度太高，很容易晃到对面来车和周围行人的眼镜，影响他们的视线，从而给行车带来很大的安全隐患。另外，会车时开远光也是一种不礼貌的行为，这样会引起对方司机的不满。</a:t>
            </a:r>
            <a:endParaRPr lang="en-US" altLang="zh-CN"/>
          </a:p>
          <a:p>
            <a:r>
              <a:rPr lang="en-US" altLang="zh-CN"/>
              <a:t>     </a:t>
            </a:r>
            <a:endParaRPr lang="en-US" altLang="zh-CN"/>
          </a:p>
        </p:txBody>
      </p:sp>
      <p:pic>
        <p:nvPicPr>
          <p:cNvPr id="3" name="图片 2" descr="4d1b2e019de1eb64155f1f5730b98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70" y="3860800"/>
            <a:ext cx="9767570" cy="2567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c50bcd33a609712a5cc7e82c9d835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" y="3212465"/>
            <a:ext cx="8873490" cy="2946400"/>
          </a:xfrm>
          <a:prstGeom prst="rect">
            <a:avLst/>
          </a:prstGeom>
        </p:spPr>
      </p:pic>
      <p:pic>
        <p:nvPicPr>
          <p:cNvPr id="3" name="图片 2" descr="47b893d860f543858d97799f8d633b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332740"/>
            <a:ext cx="8874125" cy="2616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小灯控制电路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75460" y="2251075"/>
            <a:ext cx="882650" cy="171640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组合开关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234805" y="175196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左前位置灯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25280" y="277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左前位置灯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5904865" y="1915160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225280" y="439801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左右后位置灯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25280" y="497522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左右牌照灯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7842250" y="5161280"/>
            <a:ext cx="12896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839710" y="3972560"/>
            <a:ext cx="19050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" idx="3"/>
          </p:cNvCxnSpPr>
          <p:nvPr/>
        </p:nvCxnSpPr>
        <p:spPr>
          <a:xfrm flipV="1">
            <a:off x="2658110" y="3103245"/>
            <a:ext cx="14903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778760" y="272669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小灯开关信号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5340" y="1639570"/>
            <a:ext cx="8191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小</a:t>
            </a:r>
            <a:r>
              <a:rPr lang="en-US" altLang="zh-CN" sz="1200">
                <a:solidFill>
                  <a:srgbClr val="FF0000"/>
                </a:solidFill>
              </a:rPr>
              <a:t>BCM 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95340" y="2660015"/>
            <a:ext cx="741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小</a:t>
            </a:r>
            <a:r>
              <a:rPr lang="en-US" altLang="zh-CN" sz="1200">
                <a:solidFill>
                  <a:srgbClr val="FF0000"/>
                </a:solidFill>
              </a:rPr>
              <a:t>BCM 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895340" y="2935605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225280" y="375221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左右中间位置灯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5340" y="3680460"/>
            <a:ext cx="6724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BCM J 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895340" y="3956050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7851775" y="4560570"/>
            <a:ext cx="12896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109085" y="1104265"/>
            <a:ext cx="1805305" cy="39528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BCM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8" grpId="0"/>
      <p:bldP spid="2" grpId="1" bldLvl="0" animBg="1"/>
      <p:bldP spid="28" grpId="0"/>
      <p:bldP spid="29" grpId="0"/>
      <p:bldP spid="33" grpId="0"/>
      <p:bldP spid="34" grpId="0"/>
      <p:bldP spid="9" grpId="0"/>
      <p:bldP spid="28" grpId="1"/>
      <p:bldP spid="29" grpId="1"/>
      <p:bldP spid="33" grpId="1"/>
      <p:bldP spid="34" grpId="1"/>
      <p:bldP spid="9" grpId="1"/>
      <p:bldP spid="6" grpId="0"/>
      <p:bldP spid="7" grpId="0"/>
      <p:bldP spid="6" grpId="1"/>
      <p:bldP spid="7" grpId="1"/>
      <p:bldP spid="28" grpId="2"/>
      <p:bldP spid="29" grpId="2"/>
      <p:bldP spid="9" grpId="2"/>
      <p:bldP spid="33" grpId="2"/>
      <p:bldP spid="34" grpId="2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大灯控制电路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文本框 164"/>
          <p:cNvSpPr txBox="1"/>
          <p:nvPr/>
        </p:nvSpPr>
        <p:spPr>
          <a:xfrm>
            <a:off x="912304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7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411162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1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3088640" y="4591685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87445" y="198755"/>
            <a:ext cx="6285230" cy="14776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主车身</a:t>
            </a:r>
            <a:r>
              <a:rPr lang="en-US" altLang="zh-CN"/>
              <a:t>ECU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006340" y="2727325"/>
            <a:ext cx="0" cy="44323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7520000">
            <a:off x="5464175" y="2154555"/>
            <a:ext cx="276860" cy="569595"/>
            <a:chOff x="15657" y="4439"/>
            <a:chExt cx="471" cy="818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0">
            <a:off x="4658360" y="2430145"/>
            <a:ext cx="472440" cy="342900"/>
            <a:chOff x="4708" y="6398"/>
            <a:chExt cx="679" cy="584"/>
          </a:xfrm>
          <a:solidFill>
            <a:srgbClr val="184AAB"/>
          </a:solidFill>
        </p:grpSpPr>
        <p:sp>
          <p:nvSpPr>
            <p:cNvPr id="10" name="椭圆 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 rot="10800000">
            <a:off x="4812030" y="2247900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10380" y="1676400"/>
            <a:ext cx="0" cy="147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81650" y="2720340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06975" y="1997710"/>
            <a:ext cx="17894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8507730" y="1987550"/>
            <a:ext cx="0" cy="4311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 rot="900000">
            <a:off x="7778115" y="2152015"/>
            <a:ext cx="276860" cy="569595"/>
            <a:chOff x="15657" y="4439"/>
            <a:chExt cx="471" cy="818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 rot="10800000">
            <a:off x="8391525" y="2370455"/>
            <a:ext cx="472440" cy="342900"/>
            <a:chOff x="4708" y="6398"/>
            <a:chExt cx="679" cy="584"/>
          </a:xfrm>
          <a:solidFill>
            <a:srgbClr val="184AAB"/>
          </a:solidFill>
        </p:grpSpPr>
        <p:sp>
          <p:nvSpPr>
            <p:cNvPr id="68" name="椭圆 67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7920355" y="1986915"/>
            <a:ext cx="0" cy="4438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507730" y="2708275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796405" y="3155950"/>
            <a:ext cx="5715" cy="7004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8496935" y="3136265"/>
            <a:ext cx="815975" cy="1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 rot="10800000">
            <a:off x="7576185" y="2235835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322435" y="1670685"/>
            <a:ext cx="0" cy="14865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153535" y="3846830"/>
            <a:ext cx="9525" cy="7410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4152900" y="3846830"/>
            <a:ext cx="64795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7870825" y="2700655"/>
            <a:ext cx="102870" cy="1511935"/>
            <a:chOff x="9128" y="3292"/>
            <a:chExt cx="162" cy="2381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空心弧 232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 flipV="1">
            <a:off x="5734685" y="4207510"/>
            <a:ext cx="3298825" cy="3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5742305" y="4203065"/>
            <a:ext cx="6350" cy="3848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050020" y="4193540"/>
            <a:ext cx="635" cy="4044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2706370" y="4534535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11789410" y="4516120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3320415" y="4781550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6249670" y="4768215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左远光灯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7198995" y="2077085"/>
            <a:ext cx="212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远光继电器</a:t>
            </a:r>
            <a:endParaRPr lang="zh-CN" altLang="en-US" sz="1200"/>
          </a:p>
        </p:txBody>
      </p:sp>
      <p:sp>
        <p:nvSpPr>
          <p:cNvPr id="163" name="文本框 162"/>
          <p:cNvSpPr txBox="1"/>
          <p:nvPr/>
        </p:nvSpPr>
        <p:spPr>
          <a:xfrm>
            <a:off x="6154420" y="2077085"/>
            <a:ext cx="43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近光继电器</a:t>
            </a:r>
            <a:endParaRPr lang="zh-CN" altLang="en-US" sz="1200"/>
          </a:p>
        </p:txBody>
      </p:sp>
      <p:sp>
        <p:nvSpPr>
          <p:cNvPr id="21" name="矩形 20"/>
          <p:cNvSpPr/>
          <p:nvPr/>
        </p:nvSpPr>
        <p:spPr>
          <a:xfrm>
            <a:off x="411416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04840" y="42970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00490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59243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598160" y="1996440"/>
            <a:ext cx="0" cy="4089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72125" y="3156585"/>
            <a:ext cx="1233805" cy="8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06340" y="1998345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81165" y="2011680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72250" y="2442210"/>
            <a:ext cx="421005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93235" y="3155950"/>
            <a:ext cx="7137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686810" y="4790440"/>
            <a:ext cx="981710" cy="944880"/>
            <a:chOff x="14120" y="2587"/>
            <a:chExt cx="1546" cy="1488"/>
          </a:xfrm>
        </p:grpSpPr>
        <p:sp>
          <p:nvSpPr>
            <p:cNvPr id="59" name="圆角矩形 58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229860" y="4775835"/>
            <a:ext cx="981710" cy="944880"/>
            <a:chOff x="14120" y="2587"/>
            <a:chExt cx="1546" cy="1488"/>
          </a:xfrm>
        </p:grpSpPr>
        <p:sp>
          <p:nvSpPr>
            <p:cNvPr id="93" name="圆角矩形 92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流程图: 合并 96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8" name="直接箭头连接符 9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流程图: 合并 106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8" name="直接箭头连接符 107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圆角矩形 111"/>
          <p:cNvSpPr/>
          <p:nvPr/>
        </p:nvSpPr>
        <p:spPr>
          <a:xfrm>
            <a:off x="7974330" y="4607560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9785985" y="5915025"/>
            <a:ext cx="180340" cy="646430"/>
            <a:chOff x="13184" y="8859"/>
            <a:chExt cx="284" cy="1018"/>
          </a:xfrm>
        </p:grpSpPr>
        <p:grpSp>
          <p:nvGrpSpPr>
            <p:cNvPr id="126" name="组合 125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142" name="直接连接符 141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直接连接符 166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文本框 167"/>
          <p:cNvSpPr txBox="1"/>
          <p:nvPr/>
        </p:nvSpPr>
        <p:spPr>
          <a:xfrm>
            <a:off x="11186795" y="4768215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241030" y="4790440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右远光灯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205085" y="4775835"/>
            <a:ext cx="981710" cy="944880"/>
            <a:chOff x="14120" y="2587"/>
            <a:chExt cx="1546" cy="1488"/>
          </a:xfrm>
        </p:grpSpPr>
        <p:sp>
          <p:nvSpPr>
            <p:cNvPr id="171" name="圆角矩形 170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2" name="直接连接符 171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 178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合并 180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/>
          <p:cNvGrpSpPr/>
          <p:nvPr/>
        </p:nvGrpSpPr>
        <p:grpSpPr>
          <a:xfrm>
            <a:off x="8590915" y="4758055"/>
            <a:ext cx="981710" cy="944880"/>
            <a:chOff x="14120" y="2587"/>
            <a:chExt cx="1546" cy="1488"/>
          </a:xfrm>
        </p:grpSpPr>
        <p:sp>
          <p:nvSpPr>
            <p:cNvPr id="185" name="圆角矩形 184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6" name="直接连接符 18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8" name="直接连接符 187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流程图: 合并 188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0" name="直接箭头连接符 189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矩形 192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流程图: 合并 194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6" name="直接箭头连接符 195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/>
          <p:cNvGrpSpPr/>
          <p:nvPr/>
        </p:nvGrpSpPr>
        <p:grpSpPr>
          <a:xfrm>
            <a:off x="4884420" y="5915025"/>
            <a:ext cx="180340" cy="646430"/>
            <a:chOff x="13184" y="8859"/>
            <a:chExt cx="284" cy="1018"/>
          </a:xfrm>
        </p:grpSpPr>
        <p:grpSp>
          <p:nvGrpSpPr>
            <p:cNvPr id="215" name="组合 214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216" name="直接连接符 21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直接连接符 218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>
            <a:off x="6796405" y="1998345"/>
            <a:ext cx="1717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81650" y="2719705"/>
            <a:ext cx="0" cy="4368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796405" y="3155315"/>
            <a:ext cx="5715" cy="7004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153535" y="3837305"/>
            <a:ext cx="9525" cy="7410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52900" y="3846830"/>
            <a:ext cx="6479540" cy="3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572125" y="3155950"/>
            <a:ext cx="1233805" cy="8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7871460" y="2700655"/>
            <a:ext cx="102870" cy="1511935"/>
            <a:chOff x="9128" y="3292"/>
            <a:chExt cx="162" cy="2381"/>
          </a:xfrm>
        </p:grpSpPr>
        <p:cxnSp>
          <p:nvCxnSpPr>
            <p:cNvPr id="92" name="直接连接符 91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空心弧 101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直接连接符 103"/>
          <p:cNvCxnSpPr/>
          <p:nvPr/>
        </p:nvCxnSpPr>
        <p:spPr>
          <a:xfrm flipV="1">
            <a:off x="5735320" y="4207510"/>
            <a:ext cx="3298825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5742940" y="4203065"/>
            <a:ext cx="6350" cy="384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9050655" y="4193540"/>
            <a:ext cx="635" cy="4044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740910" y="19970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31385" y="28606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298440" y="287020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481060" y="197231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95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481060" y="28511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96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882255" y="28454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97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70" y="19875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大灯电路：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repeatCount="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3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168" grpId="0"/>
      <p:bldP spid="158" grpId="0"/>
      <p:bldP spid="15" grpId="0" bldLvl="0" animBg="1"/>
      <p:bldP spid="163" grpId="0"/>
      <p:bldP spid="15" grpId="1" bldLvl="0" animBg="1"/>
      <p:bldP spid="163" grpId="1"/>
      <p:bldP spid="2" grpId="2" bldLvl="0" animBg="1"/>
      <p:bldP spid="2" grpId="3" bldLvl="0" animBg="1"/>
      <p:bldP spid="164" grpId="0"/>
      <p:bldP spid="35" grpId="0" bldLvl="0" animBg="1"/>
      <p:bldP spid="123" grpId="0" bldLvl="0" animBg="1"/>
      <p:bldP spid="155" grpId="0"/>
      <p:bldP spid="112" grpId="0" bldLvl="0" animBg="1"/>
      <p:bldP spid="157" grpId="0"/>
      <p:bldP spid="155" grpId="1"/>
      <p:bldP spid="123" grpId="1" bldLvl="0" animBg="1"/>
      <p:bldP spid="112" grpId="1" bldLvl="0" animBg="1"/>
      <p:bldP spid="157" grpId="1"/>
      <p:bldP spid="21" grpId="0" bldLvl="0" animBg="1"/>
      <p:bldP spid="24" grpId="0" bldLvl="0" animBg="1"/>
      <p:bldP spid="21" grpId="1" bldLvl="0" animBg="1"/>
      <p:bldP spid="24" grpId="1" bldLvl="0" animBg="1"/>
      <p:bldP spid="164" grpId="1"/>
      <p:bldP spid="163" grpId="2"/>
      <p:bldP spid="35" grpId="1" bldLvl="0" animBg="1"/>
      <p:bldP spid="158" grpId="1"/>
      <p:bldP spid="168" grpId="1"/>
      <p:bldP spid="2" grpId="4" bldLvl="0" animBg="1"/>
      <p:bldP spid="165" grpId="0"/>
      <p:bldP spid="162" grpId="0"/>
      <p:bldP spid="35" grpId="2" bldLvl="0" animBg="1"/>
      <p:bldP spid="160" grpId="0"/>
      <p:bldP spid="169" grpId="0"/>
      <p:bldP spid="169" grpId="1"/>
      <p:bldP spid="160" grpId="1"/>
      <p:bldP spid="169" grpId="2"/>
      <p:bldP spid="160" grpId="2"/>
      <p:bldP spid="73" grpId="0" bldLvl="0" animBg="1"/>
      <p:bldP spid="162" grpId="1"/>
      <p:bldP spid="73" grpId="1" bldLvl="0" animBg="1"/>
      <p:bldP spid="162" grpId="2"/>
      <p:bldP spid="22" grpId="0" bldLvl="0" animBg="1"/>
      <p:bldP spid="23" grpId="0" bldLvl="0" animBg="1"/>
      <p:bldP spid="165" grpId="1"/>
      <p:bldP spid="111" grpId="0"/>
      <p:bldP spid="113" grpId="0"/>
      <p:bldP spid="114" grpId="0"/>
      <p:bldP spid="115" grpId="0"/>
      <p:bldP spid="117" grpId="0"/>
      <p:bldP spid="11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IMING" val="|1.2|0.9|0.8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581</Words>
  <Application>WPS 演示</Application>
  <PresentationFormat>宽屏</PresentationFormat>
  <Paragraphs>118</Paragraphs>
  <Slides>11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132</cp:revision>
  <dcterms:created xsi:type="dcterms:W3CDTF">2017-10-15T03:08:00Z</dcterms:created>
  <dcterms:modified xsi:type="dcterms:W3CDTF">2023-11-23T10:28:45Z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