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923" r:id="rId8"/>
    <p:sldId id="898" r:id="rId9"/>
    <p:sldId id="891" r:id="rId10"/>
    <p:sldId id="924" r:id="rId11"/>
    <p:sldId id="925" r:id="rId12"/>
    <p:sldId id="917" r:id="rId13"/>
    <p:sldId id="926" r:id="rId14"/>
    <p:sldId id="927" r:id="rId15"/>
    <p:sldId id="928" r:id="rId16"/>
    <p:sldId id="929" r:id="rId17"/>
    <p:sldId id="879" r:id="rId18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CB0"/>
    <a:srgbClr val="123880"/>
    <a:srgbClr val="1844A1"/>
    <a:srgbClr val="184CB1"/>
    <a:srgbClr val="164AAF"/>
    <a:srgbClr val="052667"/>
    <a:srgbClr val="0665C6"/>
    <a:srgbClr val="022E77"/>
    <a:srgbClr val="030716"/>
    <a:srgbClr val="122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7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image" Target="../media/image9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4.jpeg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image" Target="../media/image4.jpe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9.png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4.jpeg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jpeg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4.jpeg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Pro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外部灯光故障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" name="文本框 164"/>
          <p:cNvSpPr txBox="1"/>
          <p:nvPr/>
        </p:nvSpPr>
        <p:spPr>
          <a:xfrm>
            <a:off x="912304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7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411162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1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3088640" y="4591685"/>
            <a:ext cx="381508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39845" y="198755"/>
            <a:ext cx="6132830" cy="14712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主车身</a:t>
            </a:r>
            <a:r>
              <a:rPr lang="en-US" altLang="zh-CN"/>
              <a:t>ECU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006340" y="2727325"/>
            <a:ext cx="0" cy="44323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7520000">
            <a:off x="5464175" y="2154555"/>
            <a:ext cx="276860" cy="569595"/>
            <a:chOff x="15657" y="4439"/>
            <a:chExt cx="471" cy="818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0">
            <a:off x="4658360" y="2430145"/>
            <a:ext cx="472440" cy="342900"/>
            <a:chOff x="4708" y="6398"/>
            <a:chExt cx="679" cy="584"/>
          </a:xfrm>
          <a:solidFill>
            <a:srgbClr val="0665C6"/>
          </a:solidFill>
        </p:grpSpPr>
        <p:sp>
          <p:nvSpPr>
            <p:cNvPr id="10" name="椭圆 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 rot="10800000">
            <a:off x="4812030" y="2247900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310380" y="1676400"/>
            <a:ext cx="0" cy="147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581650" y="2720340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06975" y="1997710"/>
            <a:ext cx="178943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8507730" y="1987550"/>
            <a:ext cx="0" cy="4311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 rot="900000">
            <a:off x="7778115" y="2152015"/>
            <a:ext cx="276860" cy="569595"/>
            <a:chOff x="15657" y="4439"/>
            <a:chExt cx="471" cy="818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 rot="10800000">
            <a:off x="8391525" y="2370455"/>
            <a:ext cx="472440" cy="342900"/>
            <a:chOff x="4708" y="6398"/>
            <a:chExt cx="679" cy="584"/>
          </a:xfrm>
          <a:solidFill>
            <a:srgbClr val="0665C6"/>
          </a:solidFill>
        </p:grpSpPr>
        <p:sp>
          <p:nvSpPr>
            <p:cNvPr id="68" name="椭圆 67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7920355" y="1986915"/>
            <a:ext cx="0" cy="4438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8507730" y="2708275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6796405" y="3155950"/>
            <a:ext cx="5715" cy="7004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8496935" y="3136265"/>
            <a:ext cx="815975" cy="1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 rot="10800000">
            <a:off x="7576185" y="2235835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9322435" y="1670685"/>
            <a:ext cx="0" cy="14865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4153535" y="3846830"/>
            <a:ext cx="9525" cy="7410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4152900" y="3846830"/>
            <a:ext cx="64795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7870825" y="2700655"/>
            <a:ext cx="102870" cy="1511935"/>
            <a:chOff x="9128" y="3292"/>
            <a:chExt cx="162" cy="2381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9206" y="3292"/>
              <a:ext cx="1" cy="17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空心弧 232"/>
            <p:cNvSpPr/>
            <p:nvPr/>
          </p:nvSpPr>
          <p:spPr>
            <a:xfrm rot="5400000">
              <a:off x="9116" y="5038"/>
              <a:ext cx="186" cy="163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9210" y="5213"/>
              <a:ext cx="0" cy="4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直接连接符 145"/>
          <p:cNvCxnSpPr/>
          <p:nvPr/>
        </p:nvCxnSpPr>
        <p:spPr>
          <a:xfrm flipV="1">
            <a:off x="5734685" y="4207510"/>
            <a:ext cx="3298825" cy="31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H="1">
            <a:off x="5742305" y="4203065"/>
            <a:ext cx="6350" cy="3848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050020" y="4193540"/>
            <a:ext cx="635" cy="4044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本框 154"/>
          <p:cNvSpPr txBox="1"/>
          <p:nvPr/>
        </p:nvSpPr>
        <p:spPr>
          <a:xfrm>
            <a:off x="2706370" y="4534535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左侧前照灯总成</a:t>
            </a:r>
            <a:endParaRPr lang="zh-CN" altLang="en-US" sz="1400"/>
          </a:p>
        </p:txBody>
      </p:sp>
      <p:sp>
        <p:nvSpPr>
          <p:cNvPr id="157" name="文本框 156"/>
          <p:cNvSpPr txBox="1"/>
          <p:nvPr/>
        </p:nvSpPr>
        <p:spPr>
          <a:xfrm>
            <a:off x="11789410" y="4516120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右侧前照灯总成</a:t>
            </a:r>
            <a:endParaRPr lang="zh-CN" altLang="en-US" sz="1400"/>
          </a:p>
        </p:txBody>
      </p:sp>
      <p:sp>
        <p:nvSpPr>
          <p:cNvPr id="158" name="文本框 157"/>
          <p:cNvSpPr txBox="1"/>
          <p:nvPr/>
        </p:nvSpPr>
        <p:spPr>
          <a:xfrm>
            <a:off x="3320415" y="4781550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左近光灯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6249670" y="4768215"/>
            <a:ext cx="2781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左远光灯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7198995" y="2077085"/>
            <a:ext cx="212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远光继电器</a:t>
            </a:r>
            <a:endParaRPr lang="zh-CN" altLang="en-US" sz="1200"/>
          </a:p>
        </p:txBody>
      </p:sp>
      <p:sp>
        <p:nvSpPr>
          <p:cNvPr id="163" name="文本框 162"/>
          <p:cNvSpPr txBox="1"/>
          <p:nvPr/>
        </p:nvSpPr>
        <p:spPr>
          <a:xfrm>
            <a:off x="6154420" y="2077085"/>
            <a:ext cx="430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近光继电器</a:t>
            </a:r>
            <a:endParaRPr lang="zh-CN" altLang="en-US" sz="1200"/>
          </a:p>
        </p:txBody>
      </p:sp>
      <p:sp>
        <p:nvSpPr>
          <p:cNvPr id="21" name="矩形 20"/>
          <p:cNvSpPr/>
          <p:nvPr/>
        </p:nvSpPr>
        <p:spPr>
          <a:xfrm>
            <a:off x="411416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04840" y="42970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00490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59243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5598160" y="1996440"/>
            <a:ext cx="0" cy="4089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572125" y="3156585"/>
            <a:ext cx="1233805" cy="8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06340" y="1998345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81165" y="2011680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572250" y="2442210"/>
            <a:ext cx="421005" cy="36830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4293235" y="3155950"/>
            <a:ext cx="7137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3686810" y="4790440"/>
            <a:ext cx="981710" cy="944880"/>
            <a:chOff x="14120" y="2587"/>
            <a:chExt cx="1546" cy="1488"/>
          </a:xfrm>
        </p:grpSpPr>
        <p:sp>
          <p:nvSpPr>
            <p:cNvPr id="59" name="圆角矩形 58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229860" y="4775835"/>
            <a:ext cx="981710" cy="944880"/>
            <a:chOff x="14120" y="2587"/>
            <a:chExt cx="1546" cy="1488"/>
          </a:xfrm>
        </p:grpSpPr>
        <p:sp>
          <p:nvSpPr>
            <p:cNvPr id="93" name="圆角矩形 92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流程图: 合并 96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8" name="直接箭头连接符 9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流程图: 合并 106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8" name="直接箭头连接符 107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圆角矩形 111"/>
          <p:cNvSpPr/>
          <p:nvPr/>
        </p:nvSpPr>
        <p:spPr>
          <a:xfrm>
            <a:off x="7974330" y="4607560"/>
            <a:ext cx="381508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8" name="组合 197"/>
          <p:cNvGrpSpPr/>
          <p:nvPr/>
        </p:nvGrpSpPr>
        <p:grpSpPr>
          <a:xfrm>
            <a:off x="9785985" y="5915025"/>
            <a:ext cx="180340" cy="646430"/>
            <a:chOff x="13184" y="8859"/>
            <a:chExt cx="284" cy="1018"/>
          </a:xfrm>
        </p:grpSpPr>
        <p:grpSp>
          <p:nvGrpSpPr>
            <p:cNvPr id="126" name="组合 125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142" name="直接连接符 141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直接连接符 166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文本框 167"/>
          <p:cNvSpPr txBox="1"/>
          <p:nvPr/>
        </p:nvSpPr>
        <p:spPr>
          <a:xfrm>
            <a:off x="11186795" y="4768215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右近光灯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8241030" y="4790440"/>
            <a:ext cx="2781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右远光灯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205085" y="4775835"/>
            <a:ext cx="981710" cy="944880"/>
            <a:chOff x="14120" y="2587"/>
            <a:chExt cx="1546" cy="1488"/>
          </a:xfrm>
        </p:grpSpPr>
        <p:sp>
          <p:nvSpPr>
            <p:cNvPr id="171" name="圆角矩形 170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2" name="直接连接符 171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矩形 178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0" name="直接连接符 179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流程图: 合并 180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2" name="直接箭头连接符 181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组合 183"/>
          <p:cNvGrpSpPr/>
          <p:nvPr/>
        </p:nvGrpSpPr>
        <p:grpSpPr>
          <a:xfrm>
            <a:off x="8590915" y="4758055"/>
            <a:ext cx="981710" cy="944880"/>
            <a:chOff x="14120" y="2587"/>
            <a:chExt cx="1546" cy="1488"/>
          </a:xfrm>
        </p:grpSpPr>
        <p:sp>
          <p:nvSpPr>
            <p:cNvPr id="185" name="圆角矩形 184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6" name="直接连接符 18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矩形 186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8" name="直接连接符 187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流程图: 合并 188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0" name="直接箭头连接符 189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矩形 192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流程图: 合并 194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6" name="直接箭头连接符 195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/>
          <p:cNvGrpSpPr/>
          <p:nvPr/>
        </p:nvGrpSpPr>
        <p:grpSpPr>
          <a:xfrm>
            <a:off x="4884420" y="5915025"/>
            <a:ext cx="180340" cy="646430"/>
            <a:chOff x="13184" y="8859"/>
            <a:chExt cx="284" cy="1018"/>
          </a:xfrm>
        </p:grpSpPr>
        <p:grpSp>
          <p:nvGrpSpPr>
            <p:cNvPr id="215" name="组合 214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216" name="直接连接符 21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直接连接符 218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7"/>
          <p:cNvSpPr/>
          <p:nvPr/>
        </p:nvSpPr>
        <p:spPr>
          <a:xfrm>
            <a:off x="1677670" y="114935"/>
            <a:ext cx="921385" cy="176022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灯光开光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39390" y="93472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灯光信号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599055" y="964565"/>
            <a:ext cx="12407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796405" y="1998345"/>
            <a:ext cx="1717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81650" y="2719705"/>
            <a:ext cx="0" cy="4368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796405" y="3155315"/>
            <a:ext cx="5715" cy="70040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153535" y="3837305"/>
            <a:ext cx="9525" cy="7410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152900" y="3846830"/>
            <a:ext cx="6479540" cy="3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5572125" y="3155950"/>
            <a:ext cx="1233805" cy="8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7871460" y="2700655"/>
            <a:ext cx="102870" cy="1511935"/>
            <a:chOff x="9128" y="3292"/>
            <a:chExt cx="162" cy="2381"/>
          </a:xfrm>
        </p:grpSpPr>
        <p:cxnSp>
          <p:nvCxnSpPr>
            <p:cNvPr id="92" name="直接连接符 91"/>
            <p:cNvCxnSpPr/>
            <p:nvPr/>
          </p:nvCxnSpPr>
          <p:spPr>
            <a:xfrm flipH="1">
              <a:off x="9206" y="3292"/>
              <a:ext cx="1" cy="17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空心弧 101"/>
            <p:cNvSpPr/>
            <p:nvPr/>
          </p:nvSpPr>
          <p:spPr>
            <a:xfrm rot="5400000">
              <a:off x="9116" y="5038"/>
              <a:ext cx="186" cy="163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9210" y="5213"/>
              <a:ext cx="0" cy="4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直接连接符 103"/>
          <p:cNvCxnSpPr/>
          <p:nvPr/>
        </p:nvCxnSpPr>
        <p:spPr>
          <a:xfrm flipV="1">
            <a:off x="5735320" y="4207510"/>
            <a:ext cx="3298825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>
            <a:off x="5742940" y="4203065"/>
            <a:ext cx="6350" cy="384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9050655" y="4193540"/>
            <a:ext cx="635" cy="4044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4740910" y="19970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92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731385" y="28606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93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298440" y="287020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94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481060" y="197231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95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8481060" y="28511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96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882255" y="284543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97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9055" y="628015"/>
            <a:ext cx="3632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10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233045" y="2621280"/>
            <a:ext cx="114300" cy="101981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1325" y="255524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1400">
              <a:solidFill>
                <a:srgbClr val="FF0000"/>
              </a:solidFill>
            </a:endParaRPr>
          </a:p>
          <a:p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1325" y="2473325"/>
            <a:ext cx="1322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一侧灯光不亮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1325" y="3443605"/>
            <a:ext cx="1321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所有灯光不亮：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77035" y="247332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原因：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77035" y="344360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原因：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56155" y="247332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大灯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27655" y="247332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保险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5" name="左大括号 74"/>
          <p:cNvSpPr/>
          <p:nvPr/>
        </p:nvSpPr>
        <p:spPr>
          <a:xfrm>
            <a:off x="2211705" y="3103245"/>
            <a:ext cx="114300" cy="99695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326005" y="303720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继电器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326005" y="344360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灯光开关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326005" y="3869055"/>
            <a:ext cx="10496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主车身</a:t>
            </a:r>
            <a:r>
              <a:rPr lang="en-US" altLang="zh-CN" sz="1400">
                <a:solidFill>
                  <a:srgbClr val="FF0000"/>
                </a:solidFill>
              </a:rPr>
              <a:t>ECU 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285" y="36068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远光灯故障：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4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repeatCount="3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bldLvl="0" animBg="1"/>
      <p:bldP spid="18" grpId="1"/>
      <p:bldP spid="2" grpId="4" bldLvl="0" animBg="1"/>
      <p:bldP spid="165" grpId="0"/>
      <p:bldP spid="162" grpId="0"/>
      <p:bldP spid="35" grpId="2" bldLvl="0" animBg="1"/>
      <p:bldP spid="160" grpId="0"/>
      <p:bldP spid="169" grpId="0"/>
      <p:bldP spid="27" grpId="0" bldLvl="0" animBg="1"/>
      <p:bldP spid="31" grpId="0"/>
      <p:bldP spid="36" grpId="0"/>
      <p:bldP spid="26" grpId="0"/>
      <p:bldP spid="29" grpId="0"/>
      <p:bldP spid="32" grpId="0"/>
      <p:bldP spid="40" grpId="0"/>
      <p:bldP spid="75" grpId="0" bldLvl="0" animBg="1"/>
      <p:bldP spid="76" grpId="0"/>
      <p:bldP spid="77" grpId="0"/>
      <p:bldP spid="78" grpId="0"/>
      <p:bldP spid="3" grpId="0"/>
      <p:bldP spid="22" grpId="0" bldLvl="0" animBg="1"/>
      <p:bldP spid="160" grpId="1"/>
      <p:bldP spid="169" grpId="1"/>
      <p:bldP spid="73" grpId="0" bldLvl="0" animBg="1"/>
      <p:bldP spid="162" grpId="1"/>
      <p:bldP spid="8" grpId="3" bldLvl="0" animBg="1"/>
      <p:bldP spid="2" grpId="5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" name="文本框 164"/>
          <p:cNvSpPr txBox="1"/>
          <p:nvPr/>
        </p:nvSpPr>
        <p:spPr>
          <a:xfrm>
            <a:off x="912304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7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411162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1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3088640" y="4591685"/>
            <a:ext cx="381508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39845" y="198755"/>
            <a:ext cx="6132830" cy="14712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主车身</a:t>
            </a:r>
            <a:r>
              <a:rPr lang="en-US" altLang="zh-CN"/>
              <a:t>ECU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006340" y="2727325"/>
            <a:ext cx="0" cy="44323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7520000">
            <a:off x="5464175" y="2154555"/>
            <a:ext cx="276860" cy="569595"/>
            <a:chOff x="15657" y="4439"/>
            <a:chExt cx="471" cy="818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0">
            <a:off x="4658360" y="2430145"/>
            <a:ext cx="472440" cy="342900"/>
            <a:chOff x="4708" y="6398"/>
            <a:chExt cx="679" cy="584"/>
          </a:xfrm>
          <a:solidFill>
            <a:srgbClr val="164CB0"/>
          </a:solidFill>
        </p:grpSpPr>
        <p:sp>
          <p:nvSpPr>
            <p:cNvPr id="10" name="椭圆 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 rot="10800000">
            <a:off x="4812030" y="2247900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310380" y="1676400"/>
            <a:ext cx="0" cy="147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581650" y="2720340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06975" y="1997710"/>
            <a:ext cx="178943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8507730" y="1987550"/>
            <a:ext cx="0" cy="4311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 rot="900000">
            <a:off x="7778115" y="2152015"/>
            <a:ext cx="276860" cy="569595"/>
            <a:chOff x="15657" y="4439"/>
            <a:chExt cx="471" cy="818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 rot="10800000">
            <a:off x="8391525" y="2370455"/>
            <a:ext cx="472440" cy="342900"/>
            <a:chOff x="4708" y="6398"/>
            <a:chExt cx="679" cy="584"/>
          </a:xfrm>
          <a:solidFill>
            <a:srgbClr val="1844A1"/>
          </a:solidFill>
        </p:grpSpPr>
        <p:sp>
          <p:nvSpPr>
            <p:cNvPr id="68" name="椭圆 67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7920355" y="1986915"/>
            <a:ext cx="0" cy="4438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8507730" y="2708275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6796405" y="3155950"/>
            <a:ext cx="5715" cy="7004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8496935" y="3136265"/>
            <a:ext cx="815975" cy="1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 rot="10800000">
            <a:off x="7576185" y="2235835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9322435" y="1670685"/>
            <a:ext cx="0" cy="14865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4153535" y="3846830"/>
            <a:ext cx="9525" cy="7410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4152900" y="3846830"/>
            <a:ext cx="64795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7870825" y="2700655"/>
            <a:ext cx="102870" cy="1511935"/>
            <a:chOff x="9128" y="3292"/>
            <a:chExt cx="162" cy="2381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9206" y="3292"/>
              <a:ext cx="1" cy="17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空心弧 232"/>
            <p:cNvSpPr/>
            <p:nvPr/>
          </p:nvSpPr>
          <p:spPr>
            <a:xfrm rot="5400000">
              <a:off x="9116" y="5038"/>
              <a:ext cx="186" cy="163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9210" y="5213"/>
              <a:ext cx="0" cy="4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直接连接符 145"/>
          <p:cNvCxnSpPr/>
          <p:nvPr/>
        </p:nvCxnSpPr>
        <p:spPr>
          <a:xfrm flipV="1">
            <a:off x="5734685" y="4207510"/>
            <a:ext cx="3298825" cy="31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H="1">
            <a:off x="5742305" y="4203065"/>
            <a:ext cx="6350" cy="3848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050020" y="4193540"/>
            <a:ext cx="635" cy="4044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本框 154"/>
          <p:cNvSpPr txBox="1"/>
          <p:nvPr/>
        </p:nvSpPr>
        <p:spPr>
          <a:xfrm>
            <a:off x="2706370" y="4534535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左侧前照灯总成</a:t>
            </a:r>
            <a:endParaRPr lang="zh-CN" altLang="en-US" sz="1400"/>
          </a:p>
        </p:txBody>
      </p:sp>
      <p:sp>
        <p:nvSpPr>
          <p:cNvPr id="157" name="文本框 156"/>
          <p:cNvSpPr txBox="1"/>
          <p:nvPr/>
        </p:nvSpPr>
        <p:spPr>
          <a:xfrm>
            <a:off x="11789410" y="4516120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右侧前照灯总成</a:t>
            </a:r>
            <a:endParaRPr lang="zh-CN" altLang="en-US" sz="1400"/>
          </a:p>
        </p:txBody>
      </p:sp>
      <p:sp>
        <p:nvSpPr>
          <p:cNvPr id="158" name="文本框 157"/>
          <p:cNvSpPr txBox="1"/>
          <p:nvPr/>
        </p:nvSpPr>
        <p:spPr>
          <a:xfrm>
            <a:off x="3320415" y="4781550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左近光灯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6249670" y="4768215"/>
            <a:ext cx="2781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左远光灯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7198995" y="2077085"/>
            <a:ext cx="212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远光继电器</a:t>
            </a:r>
            <a:endParaRPr lang="zh-CN" altLang="en-US" sz="1200"/>
          </a:p>
        </p:txBody>
      </p:sp>
      <p:sp>
        <p:nvSpPr>
          <p:cNvPr id="163" name="文本框 162"/>
          <p:cNvSpPr txBox="1"/>
          <p:nvPr/>
        </p:nvSpPr>
        <p:spPr>
          <a:xfrm>
            <a:off x="6154420" y="2077085"/>
            <a:ext cx="430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近光继电器</a:t>
            </a:r>
            <a:endParaRPr lang="zh-CN" altLang="en-US" sz="1200"/>
          </a:p>
        </p:txBody>
      </p:sp>
      <p:sp>
        <p:nvSpPr>
          <p:cNvPr id="21" name="矩形 20"/>
          <p:cNvSpPr/>
          <p:nvPr/>
        </p:nvSpPr>
        <p:spPr>
          <a:xfrm>
            <a:off x="411416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04840" y="42970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00490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59243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5598160" y="1996440"/>
            <a:ext cx="0" cy="4089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572125" y="3156585"/>
            <a:ext cx="1233805" cy="8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06340" y="1998345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81165" y="2011680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572250" y="2442210"/>
            <a:ext cx="421005" cy="36830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4293235" y="3155950"/>
            <a:ext cx="7137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3686810" y="4790440"/>
            <a:ext cx="981710" cy="944880"/>
            <a:chOff x="14120" y="2587"/>
            <a:chExt cx="1546" cy="1488"/>
          </a:xfrm>
        </p:grpSpPr>
        <p:sp>
          <p:nvSpPr>
            <p:cNvPr id="59" name="圆角矩形 58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229860" y="4775835"/>
            <a:ext cx="981710" cy="944880"/>
            <a:chOff x="14120" y="2587"/>
            <a:chExt cx="1546" cy="1488"/>
          </a:xfrm>
        </p:grpSpPr>
        <p:sp>
          <p:nvSpPr>
            <p:cNvPr id="93" name="圆角矩形 92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流程图: 合并 96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8" name="直接箭头连接符 9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流程图: 合并 106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8" name="直接箭头连接符 107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圆角矩形 111"/>
          <p:cNvSpPr/>
          <p:nvPr/>
        </p:nvSpPr>
        <p:spPr>
          <a:xfrm>
            <a:off x="7974330" y="4607560"/>
            <a:ext cx="381508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8" name="组合 197"/>
          <p:cNvGrpSpPr/>
          <p:nvPr/>
        </p:nvGrpSpPr>
        <p:grpSpPr>
          <a:xfrm>
            <a:off x="9785985" y="5915025"/>
            <a:ext cx="180340" cy="646430"/>
            <a:chOff x="13184" y="8859"/>
            <a:chExt cx="284" cy="1018"/>
          </a:xfrm>
        </p:grpSpPr>
        <p:grpSp>
          <p:nvGrpSpPr>
            <p:cNvPr id="126" name="组合 125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142" name="直接连接符 141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直接连接符 166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文本框 167"/>
          <p:cNvSpPr txBox="1"/>
          <p:nvPr/>
        </p:nvSpPr>
        <p:spPr>
          <a:xfrm>
            <a:off x="11186795" y="4768215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右近光灯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8241030" y="4790440"/>
            <a:ext cx="2781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右远光灯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205085" y="4775835"/>
            <a:ext cx="981710" cy="944880"/>
            <a:chOff x="14120" y="2587"/>
            <a:chExt cx="1546" cy="1488"/>
          </a:xfrm>
        </p:grpSpPr>
        <p:sp>
          <p:nvSpPr>
            <p:cNvPr id="171" name="圆角矩形 170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2" name="直接连接符 171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矩形 178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0" name="直接连接符 179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流程图: 合并 180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2" name="直接箭头连接符 181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组合 183"/>
          <p:cNvGrpSpPr/>
          <p:nvPr/>
        </p:nvGrpSpPr>
        <p:grpSpPr>
          <a:xfrm>
            <a:off x="8590915" y="4758055"/>
            <a:ext cx="981710" cy="944880"/>
            <a:chOff x="14120" y="2587"/>
            <a:chExt cx="1546" cy="1488"/>
          </a:xfrm>
        </p:grpSpPr>
        <p:sp>
          <p:nvSpPr>
            <p:cNvPr id="185" name="圆角矩形 184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6" name="直接连接符 18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矩形 186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8" name="直接连接符 187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流程图: 合并 188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0" name="直接箭头连接符 189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矩形 192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流程图: 合并 194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6" name="直接箭头连接符 195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/>
          <p:cNvGrpSpPr/>
          <p:nvPr/>
        </p:nvGrpSpPr>
        <p:grpSpPr>
          <a:xfrm>
            <a:off x="4884420" y="5915025"/>
            <a:ext cx="180340" cy="646430"/>
            <a:chOff x="13184" y="8859"/>
            <a:chExt cx="284" cy="1018"/>
          </a:xfrm>
        </p:grpSpPr>
        <p:grpSp>
          <p:nvGrpSpPr>
            <p:cNvPr id="215" name="组合 214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216" name="直接连接符 21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直接连接符 218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7"/>
          <p:cNvSpPr/>
          <p:nvPr/>
        </p:nvSpPr>
        <p:spPr>
          <a:xfrm>
            <a:off x="1727200" y="114935"/>
            <a:ext cx="871855" cy="18268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灯光开光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39390" y="93472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灯光信号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599055" y="964565"/>
            <a:ext cx="12407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796405" y="1998345"/>
            <a:ext cx="1717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81650" y="2719705"/>
            <a:ext cx="0" cy="4368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796405" y="3155315"/>
            <a:ext cx="5715" cy="70040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153535" y="3837305"/>
            <a:ext cx="9525" cy="7410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152900" y="3846830"/>
            <a:ext cx="6479540" cy="3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5572125" y="3155950"/>
            <a:ext cx="1233805" cy="8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7871460" y="2700655"/>
            <a:ext cx="102870" cy="1511935"/>
            <a:chOff x="9128" y="3292"/>
            <a:chExt cx="162" cy="2381"/>
          </a:xfrm>
        </p:grpSpPr>
        <p:cxnSp>
          <p:nvCxnSpPr>
            <p:cNvPr id="92" name="直接连接符 91"/>
            <p:cNvCxnSpPr/>
            <p:nvPr/>
          </p:nvCxnSpPr>
          <p:spPr>
            <a:xfrm flipH="1">
              <a:off x="9206" y="3292"/>
              <a:ext cx="1" cy="17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空心弧 101"/>
            <p:cNvSpPr/>
            <p:nvPr/>
          </p:nvSpPr>
          <p:spPr>
            <a:xfrm rot="5400000">
              <a:off x="9116" y="5038"/>
              <a:ext cx="186" cy="163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9210" y="5213"/>
              <a:ext cx="0" cy="4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直接连接符 103"/>
          <p:cNvCxnSpPr/>
          <p:nvPr/>
        </p:nvCxnSpPr>
        <p:spPr>
          <a:xfrm flipV="1">
            <a:off x="5735320" y="4207510"/>
            <a:ext cx="3298825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>
            <a:off x="5742940" y="4203065"/>
            <a:ext cx="6350" cy="384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9050655" y="4193540"/>
            <a:ext cx="635" cy="4044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4740910" y="19970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92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731385" y="28606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93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298440" y="287020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94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481060" y="197231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95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8481060" y="28511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96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882255" y="284543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97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9055" y="628015"/>
            <a:ext cx="3632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10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762000" y="2774315"/>
            <a:ext cx="114300" cy="101981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0280" y="2708275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1400">
              <a:solidFill>
                <a:srgbClr val="FF0000"/>
              </a:solidFill>
            </a:endParaRPr>
          </a:p>
          <a:p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70280" y="2626360"/>
            <a:ext cx="1322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一侧灯光不亮</a:t>
            </a:r>
            <a:r>
              <a:rPr lang="en-US" altLang="zh-CN" sz="1400">
                <a:solidFill>
                  <a:srgbClr val="FF0000"/>
                </a:solidFill>
              </a:rPr>
              <a:t>: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970280" y="3596640"/>
            <a:ext cx="1321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所有灯光不亮：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205990" y="262636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保险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87" name="左大括号 86"/>
          <p:cNvSpPr/>
          <p:nvPr/>
        </p:nvSpPr>
        <p:spPr>
          <a:xfrm>
            <a:off x="2207895" y="3256280"/>
            <a:ext cx="114300" cy="99695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322195" y="3190240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继电器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322195" y="401320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灯光开关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61950" y="2840990"/>
            <a:ext cx="196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highlight>
                  <a:srgbClr val="FFFF00"/>
                </a:highlight>
              </a:rPr>
              <a:t>诊断流程</a:t>
            </a:r>
            <a:endParaRPr lang="zh-CN" altLang="en-US" sz="1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8285" y="36068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远光灯故障：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91" grpId="0"/>
      <p:bldP spid="84" grpId="0"/>
      <p:bldP spid="86" grpId="0"/>
      <p:bldP spid="86" grpId="1"/>
      <p:bldP spid="85" grpId="0"/>
      <p:bldP spid="87" grpId="0" bldLvl="0" animBg="1"/>
      <p:bldP spid="89" grpId="0"/>
      <p:bldP spid="90" grpId="0"/>
      <p:bldP spid="169" grpId="0"/>
      <p:bldP spid="160" grpId="0"/>
      <p:bldP spid="162" grpId="0"/>
      <p:bldP spid="73" grpId="0" bldLvl="0" animBg="1"/>
      <p:bldP spid="3" grpId="0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雾灯故障分析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833880" y="1372235"/>
            <a:ext cx="4819015" cy="12947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highlight>
                  <a:srgbClr val="FF00FF"/>
                </a:highlight>
              </a:rPr>
              <a:t>BCM</a:t>
            </a:r>
            <a:endParaRPr lang="en-US" altLang="zh-CN" sz="2800" b="1">
              <a:highlight>
                <a:srgbClr val="FF00FF"/>
              </a:highlight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2908935" y="1678940"/>
            <a:ext cx="0" cy="421005"/>
          </a:xfrm>
          <a:prstGeom prst="line">
            <a:avLst/>
          </a:prstGeom>
          <a:ln w="34925" cmpd="sng">
            <a:solidFill>
              <a:srgbClr val="FF272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811145" y="1596390"/>
            <a:ext cx="184785" cy="1879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2908935" y="2426970"/>
            <a:ext cx="0" cy="141160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2698115" y="2606040"/>
            <a:ext cx="41211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J   1</a:t>
            </a:r>
            <a:endParaRPr lang="en-US" altLang="zh-CN" sz="1200"/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2917825" y="4397375"/>
            <a:ext cx="0" cy="1411605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三十二角星 145"/>
          <p:cNvSpPr/>
          <p:nvPr/>
        </p:nvSpPr>
        <p:spPr>
          <a:xfrm>
            <a:off x="2446655" y="3624580"/>
            <a:ext cx="915035" cy="1011555"/>
          </a:xfrm>
          <a:prstGeom prst="star32">
            <a:avLst/>
          </a:prstGeom>
          <a:gradFill>
            <a:gsLst>
              <a:gs pos="50000">
                <a:srgbClr val="F8E786"/>
              </a:gs>
              <a:gs pos="0">
                <a:srgbClr val="FAEFAE"/>
              </a:gs>
              <a:gs pos="100000">
                <a:srgbClr val="F5DE5D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465705" y="3833495"/>
            <a:ext cx="737235" cy="567690"/>
            <a:chOff x="12704" y="7958"/>
            <a:chExt cx="1161" cy="894"/>
          </a:xfrm>
        </p:grpSpPr>
        <p:sp>
          <p:nvSpPr>
            <p:cNvPr id="37" name="椭圆 36"/>
            <p:cNvSpPr/>
            <p:nvPr/>
          </p:nvSpPr>
          <p:spPr>
            <a:xfrm>
              <a:off x="12921" y="7958"/>
              <a:ext cx="944" cy="89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2704" y="8122"/>
              <a:ext cx="906" cy="523"/>
              <a:chOff x="12811" y="6916"/>
              <a:chExt cx="828" cy="1064"/>
            </a:xfrm>
          </p:grpSpPr>
          <p:sp>
            <p:nvSpPr>
              <p:cNvPr id="39" name="弧形 38"/>
              <p:cNvSpPr/>
              <p:nvPr/>
            </p:nvSpPr>
            <p:spPr>
              <a:xfrm>
                <a:off x="12811" y="6916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弧形 39"/>
              <p:cNvSpPr/>
              <p:nvPr/>
            </p:nvSpPr>
            <p:spPr>
              <a:xfrm>
                <a:off x="12811" y="7174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弧形 40"/>
              <p:cNvSpPr/>
              <p:nvPr/>
            </p:nvSpPr>
            <p:spPr>
              <a:xfrm>
                <a:off x="12811" y="7443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弧形 41"/>
              <p:cNvSpPr/>
              <p:nvPr/>
            </p:nvSpPr>
            <p:spPr>
              <a:xfrm>
                <a:off x="12811" y="7714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2" name="组合 211"/>
          <p:cNvGrpSpPr/>
          <p:nvPr/>
        </p:nvGrpSpPr>
        <p:grpSpPr>
          <a:xfrm>
            <a:off x="2617470" y="5798185"/>
            <a:ext cx="600710" cy="267970"/>
            <a:chOff x="9027" y="9865"/>
            <a:chExt cx="946" cy="422"/>
          </a:xfrm>
        </p:grpSpPr>
        <p:cxnSp>
          <p:nvCxnSpPr>
            <p:cNvPr id="213" name="直接连接符 212"/>
            <p:cNvCxnSpPr/>
            <p:nvPr/>
          </p:nvCxnSpPr>
          <p:spPr>
            <a:xfrm flipV="1">
              <a:off x="9027" y="9865"/>
              <a:ext cx="947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V="1">
              <a:off x="9291" y="10287"/>
              <a:ext cx="419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9185" y="10082"/>
              <a:ext cx="631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3270885" y="3683000"/>
            <a:ext cx="2876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后雾灯</a:t>
            </a: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 flipV="1">
            <a:off x="2908935" y="2425700"/>
            <a:ext cx="0" cy="1411605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5537835" y="2667000"/>
            <a:ext cx="0" cy="1411605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5547360" y="4367530"/>
            <a:ext cx="0" cy="1411605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5247005" y="5798185"/>
            <a:ext cx="600710" cy="267970"/>
            <a:chOff x="9027" y="9865"/>
            <a:chExt cx="946" cy="422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9027" y="9865"/>
              <a:ext cx="947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291" y="10287"/>
              <a:ext cx="419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9185" y="10082"/>
              <a:ext cx="631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rot="9240000">
            <a:off x="5515985" y="3751501"/>
            <a:ext cx="55880" cy="646313"/>
            <a:chOff x="15542" y="2225"/>
            <a:chExt cx="88" cy="897"/>
          </a:xfrm>
        </p:grpSpPr>
        <p:cxnSp>
          <p:nvCxnSpPr>
            <p:cNvPr id="28" name="直接连接符 27"/>
            <p:cNvCxnSpPr/>
            <p:nvPr/>
          </p:nvCxnSpPr>
          <p:spPr>
            <a:xfrm flipH="1" flipV="1">
              <a:off x="15542" y="2225"/>
              <a:ext cx="40" cy="507"/>
            </a:xfrm>
            <a:prstGeom prst="line">
              <a:avLst/>
            </a:prstGeom>
            <a:ln w="69850" cmpd="sng">
              <a:solidFill>
                <a:schemeClr val="accent4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15616" y="2681"/>
              <a:ext cx="14" cy="441"/>
            </a:xfrm>
            <a:prstGeom prst="line">
              <a:avLst/>
            </a:prstGeom>
            <a:ln w="69850" cmpd="sng">
              <a:noFill/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5034915" y="3792855"/>
            <a:ext cx="212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后雾灯开关</a:t>
            </a:r>
            <a:endParaRPr lang="zh-CN" altLang="en-US" sz="1200"/>
          </a:p>
        </p:txBody>
      </p:sp>
      <p:grpSp>
        <p:nvGrpSpPr>
          <p:cNvPr id="31" name="组合 30"/>
          <p:cNvGrpSpPr/>
          <p:nvPr/>
        </p:nvGrpSpPr>
        <p:grpSpPr>
          <a:xfrm rot="9240000">
            <a:off x="2896510" y="1793088"/>
            <a:ext cx="38735" cy="659282"/>
            <a:chOff x="15569" y="2207"/>
            <a:chExt cx="61" cy="915"/>
          </a:xfrm>
        </p:grpSpPr>
        <p:cxnSp>
          <p:nvCxnSpPr>
            <p:cNvPr id="32" name="直接连接符 31"/>
            <p:cNvCxnSpPr/>
            <p:nvPr/>
          </p:nvCxnSpPr>
          <p:spPr>
            <a:xfrm flipH="1" flipV="1">
              <a:off x="15569" y="2207"/>
              <a:ext cx="40" cy="507"/>
            </a:xfrm>
            <a:prstGeom prst="line">
              <a:avLst/>
            </a:prstGeom>
            <a:ln w="69850" cmpd="sng">
              <a:solidFill>
                <a:schemeClr val="accent4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15616" y="2681"/>
              <a:ext cx="14" cy="441"/>
            </a:xfrm>
            <a:prstGeom prst="line">
              <a:avLst/>
            </a:prstGeom>
            <a:ln w="69850" cmpd="sng">
              <a:noFill/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圆角矩形 1"/>
          <p:cNvSpPr/>
          <p:nvPr/>
        </p:nvSpPr>
        <p:spPr>
          <a:xfrm>
            <a:off x="5347335" y="3864610"/>
            <a:ext cx="428625" cy="735330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20665" y="363410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7</a:t>
            </a:r>
            <a:endParaRPr lang="en-US" altLang="zh-CN" sz="1200"/>
          </a:p>
        </p:txBody>
      </p:sp>
      <p:sp>
        <p:nvSpPr>
          <p:cNvPr id="4" name="文本框 3"/>
          <p:cNvSpPr txBox="1"/>
          <p:nvPr/>
        </p:nvSpPr>
        <p:spPr>
          <a:xfrm>
            <a:off x="147320" y="1524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四：雾灯故障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7532370" y="12280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故障原因：</a:t>
            </a:r>
            <a:endParaRPr lang="en-US" altLang="zh-CN"/>
          </a:p>
        </p:txBody>
      </p:sp>
      <p:sp>
        <p:nvSpPr>
          <p:cNvPr id="9" name="左大括号 8"/>
          <p:cNvSpPr/>
          <p:nvPr/>
        </p:nvSpPr>
        <p:spPr>
          <a:xfrm>
            <a:off x="8694420" y="751205"/>
            <a:ext cx="163830" cy="135001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063990" y="67437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灯泡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063990" y="125476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开关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79230" y="1835785"/>
            <a:ext cx="624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BCM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7218680" y="35756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检修方法：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8611235" y="357568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灯泡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406255" y="3569335"/>
            <a:ext cx="8470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→</a:t>
            </a:r>
            <a:r>
              <a:rPr lang="zh-CN" altLang="en-US"/>
              <a:t>开关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9" presetClass="entr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6" grpId="1" bldLvl="0" animBg="1"/>
      <p:bldP spid="146" grpId="2" bldLvl="0" animBg="1"/>
      <p:bldP spid="146" grpId="3" bldLvl="0" animBg="1"/>
      <p:bldP spid="8" grpId="0"/>
      <p:bldP spid="9" grpId="0" bldLvl="0" animBg="1"/>
      <p:bldP spid="10" grpId="0"/>
      <p:bldP spid="2" grpId="0" bldLvl="0" animBg="1"/>
      <p:bldP spid="30" grpId="0"/>
      <p:bldP spid="15" grpId="0"/>
      <p:bldP spid="5" grpId="1" bldLvl="0" animBg="1"/>
      <p:bldP spid="16" grpId="0"/>
      <p:bldP spid="26" grpId="0"/>
      <p:bldP spid="35" grpId="0"/>
      <p:bldP spid="34" grpId="0"/>
      <p:bldP spid="146" grpId="4" bldLvl="0" animBg="1"/>
      <p:bldP spid="2" grpId="1" bldLvl="0" animBg="1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673639" y="97241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277493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52219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29053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920688" y="373333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远光灯故障分析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920688" y="2181836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近光灯故障分析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920688" y="624483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小灯故障分析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03162" y="494947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03161" y="1962106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76463" y="3429265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AutoShape 5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904178" y="529543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雾灯故障分析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59953" y="4991365"/>
            <a:ext cx="1411635" cy="995673"/>
            <a:chOff x="5390182" y="1571272"/>
            <a:chExt cx="1411635" cy="995673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20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小灯故障分析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7810" y="14097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小灯故障分析</a:t>
            </a:r>
            <a:endParaRPr lang="zh-CN" altLang="en-US" sz="2400" b="1"/>
          </a:p>
        </p:txBody>
      </p:sp>
      <p:sp>
        <p:nvSpPr>
          <p:cNvPr id="11" name="圆角矩形 10"/>
          <p:cNvSpPr/>
          <p:nvPr/>
        </p:nvSpPr>
        <p:spPr>
          <a:xfrm>
            <a:off x="2589530" y="1612265"/>
            <a:ext cx="882650" cy="171640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组合开关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62525" y="248920"/>
            <a:ext cx="1775460" cy="44430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BCM</a:t>
            </a:r>
            <a:endParaRPr lang="en-US" altLang="zh-CN" sz="3200"/>
          </a:p>
        </p:txBody>
      </p:sp>
      <p:sp>
        <p:nvSpPr>
          <p:cNvPr id="14" name="文本框 13"/>
          <p:cNvSpPr txBox="1"/>
          <p:nvPr/>
        </p:nvSpPr>
        <p:spPr>
          <a:xfrm>
            <a:off x="10067925" y="111315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左前位置灯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67925" y="213360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右前位置灯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6737985" y="1276350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067925" y="375920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左右后位置灯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067925" y="43364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左右牌照灯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8684895" y="4522470"/>
            <a:ext cx="12896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682355" y="3333750"/>
            <a:ext cx="19050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1" idx="3"/>
          </p:cNvCxnSpPr>
          <p:nvPr/>
        </p:nvCxnSpPr>
        <p:spPr>
          <a:xfrm flipV="1">
            <a:off x="3472180" y="2464435"/>
            <a:ext cx="14903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92830" y="208788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小灯开关信号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37985" y="1000760"/>
            <a:ext cx="8191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小</a:t>
            </a:r>
            <a:r>
              <a:rPr lang="en-US" altLang="zh-CN" sz="1200">
                <a:solidFill>
                  <a:srgbClr val="FF0000"/>
                </a:solidFill>
              </a:rPr>
              <a:t>BCM 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737985" y="2021205"/>
            <a:ext cx="741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小</a:t>
            </a:r>
            <a:r>
              <a:rPr lang="en-US" altLang="zh-CN" sz="1200">
                <a:solidFill>
                  <a:srgbClr val="FF0000"/>
                </a:solidFill>
              </a:rPr>
              <a:t>BCM 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6737985" y="2296795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0067925" y="311340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左右中间位置灯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737985" y="2954655"/>
            <a:ext cx="7524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BCM J 6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6737985" y="3317240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8694420" y="3921760"/>
            <a:ext cx="12896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3472180" y="2440305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4" grpId="0"/>
      <p:bldP spid="11" grpId="1" bldLvl="0" animBg="1"/>
      <p:bldP spid="13" grpId="0" bldLvl="0" animBg="1"/>
      <p:bldP spid="13" grpId="1" bldLvl="0" animBg="1"/>
      <p:bldP spid="14" grpId="0"/>
      <p:bldP spid="15" grpId="0"/>
      <p:bldP spid="19" grpId="0"/>
      <p:bldP spid="20" grpId="0"/>
      <p:bldP spid="48" grpId="0"/>
      <p:bldP spid="14" grpId="1"/>
      <p:bldP spid="15" grpId="1"/>
      <p:bldP spid="19" grpId="1"/>
      <p:bldP spid="20" grpId="1"/>
      <p:bldP spid="48" grpId="1"/>
      <p:bldP spid="45" grpId="0"/>
      <p:bldP spid="46" grpId="0"/>
      <p:bldP spid="49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左大括号 26"/>
          <p:cNvSpPr/>
          <p:nvPr>
            <p:custDataLst>
              <p:tags r:id="rId1"/>
            </p:custDataLst>
          </p:nvPr>
        </p:nvSpPr>
        <p:spPr>
          <a:xfrm>
            <a:off x="2151380" y="1536700"/>
            <a:ext cx="162560" cy="111760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2400935" y="144907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一个小灯不亮</a:t>
            </a:r>
            <a:endParaRPr lang="zh-CN" altLang="en-US" sz="1400"/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3740150" y="1449070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原因：</a:t>
            </a:r>
            <a:endParaRPr lang="zh-CN" altLang="en-US" sz="1400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4292600" y="144907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灯泡</a:t>
            </a:r>
            <a:endParaRPr lang="zh-CN" altLang="en-US" sz="1400"/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2395220" y="244411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所有小灯不亮</a:t>
            </a:r>
            <a:endParaRPr lang="zh-CN" altLang="en-US" sz="1400"/>
          </a:p>
        </p:txBody>
      </p: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3740150" y="244411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原因：</a:t>
            </a:r>
            <a:endParaRPr lang="zh-CN" altLang="en-US" sz="1400"/>
          </a:p>
        </p:txBody>
      </p: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4292600" y="244411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开关</a:t>
            </a:r>
            <a:endParaRPr lang="zh-CN" altLang="en-US" sz="1400"/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4839970" y="2444115"/>
            <a:ext cx="525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/>
              <a:t>BCM</a:t>
            </a:r>
            <a:endParaRPr lang="en-US" altLang="zh-CN" sz="1400"/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5015865" y="144907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诊断流程：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>
            <p:custDataLst>
              <p:tags r:id="rId10"/>
            </p:custDataLst>
          </p:nvPr>
        </p:nvSpPr>
        <p:spPr>
          <a:xfrm>
            <a:off x="6039485" y="144907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灯泡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5487035" y="24441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诊断流程：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>
            <p:custDataLst>
              <p:tags r:id="rId12"/>
            </p:custDataLst>
          </p:nvPr>
        </p:nvSpPr>
        <p:spPr>
          <a:xfrm>
            <a:off x="6477635" y="244411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7245" y="436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小灯故障分析：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12" grpId="0"/>
      <p:bldP spid="17" grpId="0"/>
      <p:bldP spid="18" grpId="0"/>
      <p:bldP spid="41" grpId="0"/>
      <p:bldP spid="41" grpId="1"/>
      <p:bldP spid="42" grpId="0"/>
      <p:bldP spid="25" grpId="0"/>
      <p:bldP spid="26" grpId="0"/>
      <p:bldP spid="39" grpId="0"/>
      <p:bldP spid="40" grpId="0"/>
      <p:bldP spid="43" grpId="0"/>
      <p:bldP spid="43" grpId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近光灯故障分析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" name="文本框 163"/>
          <p:cNvSpPr txBox="1"/>
          <p:nvPr/>
        </p:nvSpPr>
        <p:spPr>
          <a:xfrm>
            <a:off x="411162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1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3088640" y="4591685"/>
            <a:ext cx="1918335" cy="13227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39845" y="198755"/>
            <a:ext cx="6132830" cy="14712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主车身</a:t>
            </a:r>
            <a:r>
              <a:rPr lang="en-US" altLang="zh-CN"/>
              <a:t>ECU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006340" y="2727325"/>
            <a:ext cx="0" cy="44323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7520000">
            <a:off x="5464175" y="2154555"/>
            <a:ext cx="276860" cy="569595"/>
            <a:chOff x="15657" y="4439"/>
            <a:chExt cx="471" cy="818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0">
            <a:off x="4658360" y="2430145"/>
            <a:ext cx="472440" cy="342900"/>
            <a:chOff x="4708" y="6398"/>
            <a:chExt cx="679" cy="584"/>
          </a:xfrm>
          <a:solidFill>
            <a:srgbClr val="0665C6"/>
          </a:solidFill>
        </p:grpSpPr>
        <p:sp>
          <p:nvSpPr>
            <p:cNvPr id="10" name="椭圆 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solidFill>
              <a:srgbClr val="164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 rot="10800000">
            <a:off x="4812030" y="2247900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310380" y="1676400"/>
            <a:ext cx="0" cy="147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581650" y="2720340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06975" y="1997710"/>
            <a:ext cx="178943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6796405" y="3155950"/>
            <a:ext cx="5715" cy="7004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4153535" y="3846830"/>
            <a:ext cx="9525" cy="7410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4152900" y="3846830"/>
            <a:ext cx="64795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本框 154"/>
          <p:cNvSpPr txBox="1"/>
          <p:nvPr/>
        </p:nvSpPr>
        <p:spPr>
          <a:xfrm>
            <a:off x="2706370" y="4534535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左侧前照灯总成</a:t>
            </a:r>
            <a:endParaRPr lang="zh-CN" altLang="en-US" sz="1400"/>
          </a:p>
        </p:txBody>
      </p:sp>
      <p:sp>
        <p:nvSpPr>
          <p:cNvPr id="157" name="文本框 156"/>
          <p:cNvSpPr txBox="1"/>
          <p:nvPr/>
        </p:nvSpPr>
        <p:spPr>
          <a:xfrm>
            <a:off x="11789410" y="4516120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右侧前照灯总成</a:t>
            </a:r>
            <a:endParaRPr lang="zh-CN" altLang="en-US" sz="1400"/>
          </a:p>
        </p:txBody>
      </p:sp>
      <p:sp>
        <p:nvSpPr>
          <p:cNvPr id="158" name="文本框 157"/>
          <p:cNvSpPr txBox="1"/>
          <p:nvPr/>
        </p:nvSpPr>
        <p:spPr>
          <a:xfrm>
            <a:off x="3320415" y="4781550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左近光灯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6154420" y="2077085"/>
            <a:ext cx="430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近光继电器</a:t>
            </a:r>
            <a:endParaRPr lang="zh-CN" altLang="en-US" sz="1200"/>
          </a:p>
        </p:txBody>
      </p:sp>
      <p:sp>
        <p:nvSpPr>
          <p:cNvPr id="21" name="矩形 20"/>
          <p:cNvSpPr/>
          <p:nvPr/>
        </p:nvSpPr>
        <p:spPr>
          <a:xfrm>
            <a:off x="411416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59243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5598160" y="1996440"/>
            <a:ext cx="0" cy="4089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572125" y="3156585"/>
            <a:ext cx="1233805" cy="8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06340" y="1998345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81165" y="2011680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572250" y="2442210"/>
            <a:ext cx="421005" cy="36830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4293235" y="3155950"/>
            <a:ext cx="7137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3686810" y="4790440"/>
            <a:ext cx="981710" cy="944880"/>
            <a:chOff x="14120" y="2587"/>
            <a:chExt cx="1546" cy="1488"/>
          </a:xfrm>
        </p:grpSpPr>
        <p:sp>
          <p:nvSpPr>
            <p:cNvPr id="59" name="圆角矩形 58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圆角矩形 111"/>
          <p:cNvSpPr/>
          <p:nvPr/>
        </p:nvSpPr>
        <p:spPr>
          <a:xfrm>
            <a:off x="9768840" y="4596765"/>
            <a:ext cx="2020570" cy="13182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8" name="组合 197"/>
          <p:cNvGrpSpPr/>
          <p:nvPr/>
        </p:nvGrpSpPr>
        <p:grpSpPr>
          <a:xfrm>
            <a:off x="10600055" y="5910580"/>
            <a:ext cx="180340" cy="646430"/>
            <a:chOff x="13184" y="8859"/>
            <a:chExt cx="284" cy="1018"/>
          </a:xfrm>
        </p:grpSpPr>
        <p:grpSp>
          <p:nvGrpSpPr>
            <p:cNvPr id="126" name="组合 125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142" name="直接连接符 141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直接连接符 166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文本框 167"/>
          <p:cNvSpPr txBox="1"/>
          <p:nvPr/>
        </p:nvSpPr>
        <p:spPr>
          <a:xfrm>
            <a:off x="11186795" y="4768215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右近光灯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205085" y="4775835"/>
            <a:ext cx="981710" cy="944880"/>
            <a:chOff x="14120" y="2587"/>
            <a:chExt cx="1546" cy="1488"/>
          </a:xfrm>
        </p:grpSpPr>
        <p:sp>
          <p:nvSpPr>
            <p:cNvPr id="171" name="圆角矩形 170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2" name="直接连接符 171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矩形 178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0" name="直接连接符 179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流程图: 合并 180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2" name="直接箭头连接符 181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/>
          <p:cNvGrpSpPr/>
          <p:nvPr/>
        </p:nvGrpSpPr>
        <p:grpSpPr>
          <a:xfrm>
            <a:off x="4060825" y="5910580"/>
            <a:ext cx="180340" cy="646430"/>
            <a:chOff x="13184" y="8859"/>
            <a:chExt cx="284" cy="1018"/>
          </a:xfrm>
        </p:grpSpPr>
        <p:grpSp>
          <p:nvGrpSpPr>
            <p:cNvPr id="215" name="组合 214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216" name="直接连接符 21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直接连接符 218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7"/>
          <p:cNvSpPr/>
          <p:nvPr/>
        </p:nvSpPr>
        <p:spPr>
          <a:xfrm>
            <a:off x="1728470" y="114935"/>
            <a:ext cx="870585" cy="18268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灯光开光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39390" y="93472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灯光信号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599055" y="964565"/>
            <a:ext cx="12407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81650" y="2719705"/>
            <a:ext cx="0" cy="4368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796405" y="3155315"/>
            <a:ext cx="5715" cy="70040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153535" y="3837305"/>
            <a:ext cx="9525" cy="7410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152900" y="3846830"/>
            <a:ext cx="6479540" cy="3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5572125" y="3155950"/>
            <a:ext cx="1233805" cy="8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4740910" y="19970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92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731385" y="28606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93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298440" y="287020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94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598160" y="4682490"/>
            <a:ext cx="114300" cy="101981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06440" y="461645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1400">
              <a:solidFill>
                <a:srgbClr val="FF0000"/>
              </a:solidFill>
            </a:endParaRPr>
          </a:p>
          <a:p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06440" y="4534535"/>
            <a:ext cx="1322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一侧灯光不亮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06440" y="5504815"/>
            <a:ext cx="1321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所有灯光不亮：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042150" y="453453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原因：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42150" y="550481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原因：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621270" y="453453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大灯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192770" y="453453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保险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3" name="左大括号 62"/>
          <p:cNvSpPr/>
          <p:nvPr/>
        </p:nvSpPr>
        <p:spPr>
          <a:xfrm>
            <a:off x="7576820" y="5164455"/>
            <a:ext cx="114300" cy="99695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691120" y="509841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继电器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691120" y="55048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灯光开关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691120" y="5930265"/>
            <a:ext cx="10496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主车身</a:t>
            </a:r>
            <a:r>
              <a:rPr lang="en-US" altLang="zh-CN" sz="1400">
                <a:solidFill>
                  <a:srgbClr val="FF0000"/>
                </a:solidFill>
              </a:rPr>
              <a:t>ECU 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810" y="27495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近光灯故障：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6" presetClass="emph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6" presetClass="emph" presetSubtype="0" repeatCount="4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ldLvl="0" animBg="1"/>
      <p:bldP spid="18" grpId="0"/>
      <p:bldP spid="2" grpId="1" bldLvl="0" animBg="1"/>
      <p:bldP spid="164" grpId="1"/>
      <p:bldP spid="163" grpId="2"/>
      <p:bldP spid="35" grpId="1" bldLvl="0" animBg="1"/>
      <p:bldP spid="158" grpId="1"/>
      <p:bldP spid="168" grpId="1"/>
      <p:bldP spid="27" grpId="0" bldLvl="0" animBg="1"/>
      <p:bldP spid="31" grpId="0"/>
      <p:bldP spid="158" grpId="2"/>
      <p:bldP spid="36" grpId="0"/>
      <p:bldP spid="61" grpId="0"/>
      <p:bldP spid="21" grpId="0" bldLvl="0" animBg="1"/>
      <p:bldP spid="62" grpId="0"/>
      <p:bldP spid="32" grpId="0"/>
      <p:bldP spid="158" grpId="3"/>
      <p:bldP spid="168" grpId="2"/>
      <p:bldP spid="40" grpId="0"/>
      <p:bldP spid="63" grpId="0" bldLvl="0" animBg="1"/>
      <p:bldP spid="66" grpId="0"/>
      <p:bldP spid="163" grpId="3"/>
      <p:bldP spid="15" grpId="0" bldLvl="0" animBg="1"/>
      <p:bldP spid="8" grpId="2" bldLvl="0" animBg="1"/>
      <p:bldP spid="67" grpId="0"/>
      <p:bldP spid="2" grpId="2" bldLvl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" name="文本框 163"/>
          <p:cNvSpPr txBox="1"/>
          <p:nvPr/>
        </p:nvSpPr>
        <p:spPr>
          <a:xfrm>
            <a:off x="411162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1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3088640" y="4591685"/>
            <a:ext cx="1980565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39845" y="198755"/>
            <a:ext cx="6132830" cy="14712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主车身</a:t>
            </a:r>
            <a:r>
              <a:rPr lang="en-US" altLang="zh-CN"/>
              <a:t>ECU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006340" y="2727325"/>
            <a:ext cx="0" cy="44323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7520000">
            <a:off x="5464175" y="2154555"/>
            <a:ext cx="276860" cy="569595"/>
            <a:chOff x="15657" y="4439"/>
            <a:chExt cx="471" cy="818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0">
            <a:off x="4658360" y="2430145"/>
            <a:ext cx="472440" cy="342900"/>
            <a:chOff x="4708" y="6398"/>
            <a:chExt cx="679" cy="584"/>
          </a:xfrm>
          <a:solidFill>
            <a:srgbClr val="0665C6"/>
          </a:solidFill>
        </p:grpSpPr>
        <p:sp>
          <p:nvSpPr>
            <p:cNvPr id="10" name="椭圆 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solidFill>
              <a:srgbClr val="184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 rot="10800000">
            <a:off x="4812030" y="2247900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310380" y="1676400"/>
            <a:ext cx="0" cy="147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581650" y="2720340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06975" y="1997710"/>
            <a:ext cx="178943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6796405" y="3155950"/>
            <a:ext cx="5715" cy="7004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4153535" y="3846830"/>
            <a:ext cx="9525" cy="7410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4152900" y="3846830"/>
            <a:ext cx="64795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本框 154"/>
          <p:cNvSpPr txBox="1"/>
          <p:nvPr/>
        </p:nvSpPr>
        <p:spPr>
          <a:xfrm>
            <a:off x="2706370" y="4534535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左侧前照灯总成</a:t>
            </a:r>
            <a:endParaRPr lang="zh-CN" altLang="en-US" sz="1400"/>
          </a:p>
        </p:txBody>
      </p:sp>
      <p:sp>
        <p:nvSpPr>
          <p:cNvPr id="157" name="文本框 156"/>
          <p:cNvSpPr txBox="1"/>
          <p:nvPr/>
        </p:nvSpPr>
        <p:spPr>
          <a:xfrm>
            <a:off x="11789410" y="4516120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右侧前照灯总成</a:t>
            </a:r>
            <a:endParaRPr lang="zh-CN" altLang="en-US" sz="1400"/>
          </a:p>
        </p:txBody>
      </p:sp>
      <p:sp>
        <p:nvSpPr>
          <p:cNvPr id="158" name="文本框 157"/>
          <p:cNvSpPr txBox="1"/>
          <p:nvPr/>
        </p:nvSpPr>
        <p:spPr>
          <a:xfrm>
            <a:off x="3320415" y="4781550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左近光灯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6154420" y="2077085"/>
            <a:ext cx="430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近光继电器</a:t>
            </a:r>
            <a:endParaRPr lang="zh-CN" altLang="en-US" sz="1200"/>
          </a:p>
        </p:txBody>
      </p:sp>
      <p:sp>
        <p:nvSpPr>
          <p:cNvPr id="21" name="矩形 20"/>
          <p:cNvSpPr/>
          <p:nvPr/>
        </p:nvSpPr>
        <p:spPr>
          <a:xfrm>
            <a:off x="411416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59243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5598160" y="1996440"/>
            <a:ext cx="0" cy="4089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572125" y="3156585"/>
            <a:ext cx="1233805" cy="8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06340" y="1998345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81165" y="2011680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572250" y="2442210"/>
            <a:ext cx="421005" cy="36830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4293235" y="3155950"/>
            <a:ext cx="7137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3686810" y="4790440"/>
            <a:ext cx="981710" cy="944880"/>
            <a:chOff x="14120" y="2587"/>
            <a:chExt cx="1546" cy="1488"/>
          </a:xfrm>
        </p:grpSpPr>
        <p:sp>
          <p:nvSpPr>
            <p:cNvPr id="59" name="圆角矩形 58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圆角矩形 111"/>
          <p:cNvSpPr/>
          <p:nvPr/>
        </p:nvSpPr>
        <p:spPr>
          <a:xfrm>
            <a:off x="9876790" y="4607560"/>
            <a:ext cx="191262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8" name="组合 197"/>
          <p:cNvGrpSpPr/>
          <p:nvPr/>
        </p:nvGrpSpPr>
        <p:grpSpPr>
          <a:xfrm>
            <a:off x="10600055" y="5921375"/>
            <a:ext cx="180340" cy="646430"/>
            <a:chOff x="13184" y="8859"/>
            <a:chExt cx="284" cy="1018"/>
          </a:xfrm>
        </p:grpSpPr>
        <p:grpSp>
          <p:nvGrpSpPr>
            <p:cNvPr id="126" name="组合 125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142" name="直接连接符 141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直接连接符 166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文本框 167"/>
          <p:cNvSpPr txBox="1"/>
          <p:nvPr/>
        </p:nvSpPr>
        <p:spPr>
          <a:xfrm>
            <a:off x="11186795" y="4768215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右近光灯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205085" y="4775835"/>
            <a:ext cx="981710" cy="944880"/>
            <a:chOff x="14120" y="2587"/>
            <a:chExt cx="1546" cy="1488"/>
          </a:xfrm>
        </p:grpSpPr>
        <p:sp>
          <p:nvSpPr>
            <p:cNvPr id="171" name="圆角矩形 170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2" name="直接连接符 171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矩形 178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0" name="直接连接符 179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流程图: 合并 180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2" name="直接箭头连接符 181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/>
          <p:cNvGrpSpPr/>
          <p:nvPr/>
        </p:nvGrpSpPr>
        <p:grpSpPr>
          <a:xfrm>
            <a:off x="4070350" y="5905500"/>
            <a:ext cx="180340" cy="646430"/>
            <a:chOff x="13184" y="8859"/>
            <a:chExt cx="284" cy="1018"/>
          </a:xfrm>
        </p:grpSpPr>
        <p:grpSp>
          <p:nvGrpSpPr>
            <p:cNvPr id="215" name="组合 214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216" name="直接连接符 21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直接连接符 218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7"/>
          <p:cNvSpPr/>
          <p:nvPr/>
        </p:nvSpPr>
        <p:spPr>
          <a:xfrm>
            <a:off x="1669415" y="114935"/>
            <a:ext cx="929640" cy="18268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灯光开光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39390" y="93472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灯光信号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599055" y="964565"/>
            <a:ext cx="12407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81650" y="2719705"/>
            <a:ext cx="0" cy="4368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796405" y="3155315"/>
            <a:ext cx="5715" cy="70040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153535" y="3837305"/>
            <a:ext cx="9525" cy="7410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152900" y="3846830"/>
            <a:ext cx="6479540" cy="3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5572125" y="3155950"/>
            <a:ext cx="1233805" cy="8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4740910" y="19970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92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731385" y="28606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93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298440" y="287020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94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6036945" y="4682490"/>
            <a:ext cx="114300" cy="101981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45225" y="461645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1400">
              <a:solidFill>
                <a:srgbClr val="FF0000"/>
              </a:solidFill>
            </a:endParaRPr>
          </a:p>
          <a:p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45225" y="4534535"/>
            <a:ext cx="1322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一侧灯光不亮</a:t>
            </a:r>
            <a:r>
              <a:rPr lang="en-US" altLang="zh-CN" sz="1400">
                <a:solidFill>
                  <a:srgbClr val="FF0000"/>
                </a:solidFill>
              </a:rPr>
              <a:t>: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45225" y="5504815"/>
            <a:ext cx="1321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所有灯光不亮：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480935" y="453453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保险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3" name="左大括号 62"/>
          <p:cNvSpPr/>
          <p:nvPr/>
        </p:nvSpPr>
        <p:spPr>
          <a:xfrm>
            <a:off x="7482840" y="5164455"/>
            <a:ext cx="114300" cy="99695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597140" y="509841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继电器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597140" y="592137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灯光开关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36895" y="4749165"/>
            <a:ext cx="196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highlight>
                  <a:srgbClr val="FFFF00"/>
                </a:highlight>
              </a:rPr>
              <a:t>诊断流程</a:t>
            </a:r>
            <a:endParaRPr lang="zh-CN" altLang="en-US" sz="1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80005" y="686435"/>
            <a:ext cx="2730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6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810" y="27495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近光灯故障：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repeatCount="4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0" grpId="0"/>
      <p:bldP spid="31" grpId="0"/>
      <p:bldP spid="62" grpId="0"/>
      <p:bldP spid="62" grpId="1"/>
      <p:bldP spid="32" grpId="0"/>
      <p:bldP spid="63" grpId="0" bldLvl="0" animBg="1"/>
      <p:bldP spid="66" grpId="0"/>
      <p:bldP spid="163" grpId="3"/>
      <p:bldP spid="15" grpId="0" bldLvl="0" animBg="1"/>
      <p:bldP spid="67" grpId="0"/>
      <p:bldP spid="8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远光灯故障分析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TIMING" val="|1.2|0.9|0.8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TIMING" val="|1.2|0.9|0.8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TIMING" val="|1.2|0.9|0.8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TIMING" val="|1.2|0.9|0.8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IMING" val="|1.2|0.9|0.8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762</Words>
  <Application>WPS 演示</Application>
  <PresentationFormat>宽屏</PresentationFormat>
  <Paragraphs>339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132</cp:revision>
  <dcterms:created xsi:type="dcterms:W3CDTF">2017-10-15T03:08:00Z</dcterms:created>
  <dcterms:modified xsi:type="dcterms:W3CDTF">2023-11-23T08:58:51Z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