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3"/>
  </p:handoutMasterIdLst>
  <p:sldIdLst>
    <p:sldId id="868" r:id="rId4"/>
    <p:sldId id="884" r:id="rId6"/>
    <p:sldId id="886" r:id="rId7"/>
    <p:sldId id="923" r:id="rId8"/>
    <p:sldId id="924" r:id="rId9"/>
    <p:sldId id="891" r:id="rId10"/>
    <p:sldId id="925" r:id="rId11"/>
    <p:sldId id="879" r:id="rId12"/>
  </p:sldIdLst>
  <p:sldSz cx="12192000" cy="6858000"/>
  <p:notesSz cx="7099300" cy="10234295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4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" Type="http://schemas.openxmlformats.org/officeDocument/2006/relationships/image" Target="../media/image4.jpeg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image" Target="../media/image8.png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image" Target="../media/image9.png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image" Target="../media/image4.jpeg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image" Target="../media/image9.png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image" Target="../media/image4.jpeg"/><Relationship Id="rId1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191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比亚迪秦</a:t>
            </a: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Pro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转向应急故障分析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325816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应急故障分析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170080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转向故障分析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2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1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4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转向故障分析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607060" y="600075"/>
            <a:ext cx="10968355" cy="9645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车身控制模块</a:t>
            </a: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521460" y="3458210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40" name="椭圆 39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41" name="直接连接符 40"/>
            <p:cNvCxnSpPr>
              <a:stCxn id="40" idx="1"/>
              <a:endCxn id="40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40" idx="7"/>
              <a:endCxn id="40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本框 42"/>
          <p:cNvSpPr txBox="1"/>
          <p:nvPr/>
        </p:nvSpPr>
        <p:spPr>
          <a:xfrm>
            <a:off x="1262380" y="3293110"/>
            <a:ext cx="19558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右前转向灯</a:t>
            </a:r>
            <a:endParaRPr lang="zh-CN" altLang="en-US" sz="1400"/>
          </a:p>
        </p:txBody>
      </p:sp>
      <p:grpSp>
        <p:nvGrpSpPr>
          <p:cNvPr id="46" name="组合 45"/>
          <p:cNvGrpSpPr/>
          <p:nvPr/>
        </p:nvGrpSpPr>
        <p:grpSpPr>
          <a:xfrm>
            <a:off x="799465" y="3462020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47" name="椭圆 46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48" name="直接连接符 47"/>
            <p:cNvCxnSpPr>
              <a:stCxn id="47" idx="1"/>
              <a:endCxn id="47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>
              <a:stCxn id="47" idx="7"/>
              <a:endCxn id="47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540385" y="3293110"/>
            <a:ext cx="19558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左前转向灯</a:t>
            </a:r>
            <a:endParaRPr lang="zh-CN" altLang="en-US" sz="1400"/>
          </a:p>
        </p:txBody>
      </p:sp>
      <p:cxnSp>
        <p:nvCxnSpPr>
          <p:cNvPr id="103" name="直接连接符 102"/>
          <p:cNvCxnSpPr/>
          <p:nvPr/>
        </p:nvCxnSpPr>
        <p:spPr>
          <a:xfrm flipH="1">
            <a:off x="940435" y="1563370"/>
            <a:ext cx="0" cy="19030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1668780" y="1555115"/>
            <a:ext cx="0" cy="19030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854075" y="3766185"/>
            <a:ext cx="180340" cy="1113155"/>
            <a:chOff x="4589" y="6981"/>
            <a:chExt cx="284" cy="1753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4733" y="6981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组合 64"/>
            <p:cNvGrpSpPr/>
            <p:nvPr/>
          </p:nvGrpSpPr>
          <p:grpSpPr>
            <a:xfrm>
              <a:off x="4589" y="8582"/>
              <a:ext cx="284" cy="152"/>
              <a:chOff x="2228" y="7187"/>
              <a:chExt cx="284" cy="152"/>
            </a:xfrm>
          </p:grpSpPr>
          <p:cxnSp>
            <p:nvCxnSpPr>
              <p:cNvPr id="66" name="直接连接符 65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组合 68"/>
          <p:cNvGrpSpPr/>
          <p:nvPr/>
        </p:nvGrpSpPr>
        <p:grpSpPr>
          <a:xfrm>
            <a:off x="1577340" y="3762375"/>
            <a:ext cx="180340" cy="1113155"/>
            <a:chOff x="4589" y="6981"/>
            <a:chExt cx="284" cy="1753"/>
          </a:xfrm>
        </p:grpSpPr>
        <p:cxnSp>
          <p:nvCxnSpPr>
            <p:cNvPr id="83" name="直接连接符 82"/>
            <p:cNvCxnSpPr/>
            <p:nvPr/>
          </p:nvCxnSpPr>
          <p:spPr>
            <a:xfrm>
              <a:off x="4733" y="6981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组合 83"/>
            <p:cNvGrpSpPr/>
            <p:nvPr/>
          </p:nvGrpSpPr>
          <p:grpSpPr>
            <a:xfrm>
              <a:off x="4589" y="8582"/>
              <a:ext cx="284" cy="152"/>
              <a:chOff x="2228" y="7187"/>
              <a:chExt cx="284" cy="152"/>
            </a:xfrm>
          </p:grpSpPr>
          <p:cxnSp>
            <p:nvCxnSpPr>
              <p:cNvPr id="85" name="直接连接符 84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9" name="直接连接符 88"/>
          <p:cNvCxnSpPr/>
          <p:nvPr/>
        </p:nvCxnSpPr>
        <p:spPr>
          <a:xfrm>
            <a:off x="3030220" y="1563370"/>
            <a:ext cx="0" cy="131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2687955" y="2873375"/>
            <a:ext cx="6769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3352800" y="2858135"/>
            <a:ext cx="0" cy="584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3215640" y="3446145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93" name="椭圆 92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94" name="直接连接符 93"/>
            <p:cNvCxnSpPr>
              <a:stCxn id="93" idx="1"/>
              <a:endCxn id="93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>
              <a:stCxn id="93" idx="7"/>
              <a:endCxn id="93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组合 95"/>
          <p:cNvGrpSpPr/>
          <p:nvPr/>
        </p:nvGrpSpPr>
        <p:grpSpPr>
          <a:xfrm>
            <a:off x="3262630" y="3740785"/>
            <a:ext cx="180340" cy="1119505"/>
            <a:chOff x="3639" y="6975"/>
            <a:chExt cx="284" cy="1763"/>
          </a:xfrm>
        </p:grpSpPr>
        <p:cxnSp>
          <p:nvCxnSpPr>
            <p:cNvPr id="97" name="直接连接符 96"/>
            <p:cNvCxnSpPr/>
            <p:nvPr/>
          </p:nvCxnSpPr>
          <p:spPr>
            <a:xfrm>
              <a:off x="3784" y="6975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组合 97"/>
            <p:cNvGrpSpPr/>
            <p:nvPr/>
          </p:nvGrpSpPr>
          <p:grpSpPr>
            <a:xfrm>
              <a:off x="3639" y="8586"/>
              <a:ext cx="284" cy="152"/>
              <a:chOff x="2228" y="7187"/>
              <a:chExt cx="284" cy="152"/>
            </a:xfrm>
          </p:grpSpPr>
          <p:cxnSp>
            <p:nvCxnSpPr>
              <p:cNvPr id="99" name="直接连接符 98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3" name="直接连接符 112"/>
          <p:cNvCxnSpPr/>
          <p:nvPr/>
        </p:nvCxnSpPr>
        <p:spPr>
          <a:xfrm flipH="1">
            <a:off x="2697480" y="2867660"/>
            <a:ext cx="0" cy="584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组合 113"/>
          <p:cNvGrpSpPr/>
          <p:nvPr/>
        </p:nvGrpSpPr>
        <p:grpSpPr>
          <a:xfrm>
            <a:off x="2558415" y="3455670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115" name="椭圆 114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116" name="直接连接符 115"/>
            <p:cNvCxnSpPr>
              <a:stCxn id="115" idx="1"/>
              <a:endCxn id="115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>
              <a:stCxn id="115" idx="7"/>
              <a:endCxn id="115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组合 119"/>
          <p:cNvGrpSpPr/>
          <p:nvPr/>
        </p:nvGrpSpPr>
        <p:grpSpPr>
          <a:xfrm>
            <a:off x="2605405" y="3750310"/>
            <a:ext cx="180340" cy="1119505"/>
            <a:chOff x="2604" y="6990"/>
            <a:chExt cx="284" cy="1763"/>
          </a:xfrm>
        </p:grpSpPr>
        <p:cxnSp>
          <p:nvCxnSpPr>
            <p:cNvPr id="121" name="直接连接符 120"/>
            <p:cNvCxnSpPr/>
            <p:nvPr/>
          </p:nvCxnSpPr>
          <p:spPr>
            <a:xfrm>
              <a:off x="2749" y="6990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组合 121"/>
            <p:cNvGrpSpPr/>
            <p:nvPr/>
          </p:nvGrpSpPr>
          <p:grpSpPr>
            <a:xfrm>
              <a:off x="2604" y="8601"/>
              <a:ext cx="284" cy="152"/>
              <a:chOff x="2228" y="7187"/>
              <a:chExt cx="284" cy="152"/>
            </a:xfrm>
          </p:grpSpPr>
          <p:cxnSp>
            <p:nvCxnSpPr>
              <p:cNvPr id="123" name="直接连接符 122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6" name="直接连接符 125"/>
          <p:cNvCxnSpPr/>
          <p:nvPr/>
        </p:nvCxnSpPr>
        <p:spPr>
          <a:xfrm>
            <a:off x="4471670" y="1553845"/>
            <a:ext cx="0" cy="131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>
            <a:off x="4129405" y="2863850"/>
            <a:ext cx="6769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>
            <a:off x="4794250" y="2848610"/>
            <a:ext cx="0" cy="584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组合 128"/>
          <p:cNvGrpSpPr/>
          <p:nvPr/>
        </p:nvGrpSpPr>
        <p:grpSpPr>
          <a:xfrm>
            <a:off x="4657090" y="3436620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130" name="椭圆 129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131" name="直接连接符 130"/>
            <p:cNvCxnSpPr>
              <a:stCxn id="130" idx="1"/>
              <a:endCxn id="130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>
              <a:stCxn id="130" idx="7"/>
              <a:endCxn id="130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组合 132"/>
          <p:cNvGrpSpPr/>
          <p:nvPr/>
        </p:nvGrpSpPr>
        <p:grpSpPr>
          <a:xfrm>
            <a:off x="4704080" y="3731260"/>
            <a:ext cx="180340" cy="1119505"/>
            <a:chOff x="3639" y="6975"/>
            <a:chExt cx="284" cy="1763"/>
          </a:xfrm>
        </p:grpSpPr>
        <p:cxnSp>
          <p:nvCxnSpPr>
            <p:cNvPr id="134" name="直接连接符 133"/>
            <p:cNvCxnSpPr/>
            <p:nvPr/>
          </p:nvCxnSpPr>
          <p:spPr>
            <a:xfrm>
              <a:off x="3784" y="6975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组合 134"/>
            <p:cNvGrpSpPr/>
            <p:nvPr/>
          </p:nvGrpSpPr>
          <p:grpSpPr>
            <a:xfrm>
              <a:off x="3639" y="8586"/>
              <a:ext cx="284" cy="152"/>
              <a:chOff x="2228" y="7187"/>
              <a:chExt cx="284" cy="152"/>
            </a:xfrm>
          </p:grpSpPr>
          <p:cxnSp>
            <p:nvCxnSpPr>
              <p:cNvPr id="136" name="直接连接符 135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9" name="直接连接符 138"/>
          <p:cNvCxnSpPr/>
          <p:nvPr/>
        </p:nvCxnSpPr>
        <p:spPr>
          <a:xfrm flipH="1">
            <a:off x="4138930" y="2858135"/>
            <a:ext cx="0" cy="584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组合 139"/>
          <p:cNvGrpSpPr/>
          <p:nvPr/>
        </p:nvGrpSpPr>
        <p:grpSpPr>
          <a:xfrm>
            <a:off x="3999865" y="3446145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141" name="椭圆 140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142" name="直接连接符 141"/>
            <p:cNvCxnSpPr>
              <a:stCxn id="141" idx="1"/>
              <a:endCxn id="141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>
              <a:stCxn id="141" idx="7"/>
              <a:endCxn id="141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/>
        </p:nvGrpSpPr>
        <p:grpSpPr>
          <a:xfrm>
            <a:off x="4046855" y="3740785"/>
            <a:ext cx="180340" cy="1119505"/>
            <a:chOff x="2604" y="6990"/>
            <a:chExt cx="284" cy="1763"/>
          </a:xfrm>
        </p:grpSpPr>
        <p:cxnSp>
          <p:nvCxnSpPr>
            <p:cNvPr id="145" name="直接连接符 144"/>
            <p:cNvCxnSpPr/>
            <p:nvPr/>
          </p:nvCxnSpPr>
          <p:spPr>
            <a:xfrm>
              <a:off x="2749" y="6990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组合 145"/>
            <p:cNvGrpSpPr/>
            <p:nvPr/>
          </p:nvGrpSpPr>
          <p:grpSpPr>
            <a:xfrm>
              <a:off x="2604" y="8601"/>
              <a:ext cx="284" cy="152"/>
              <a:chOff x="2228" y="7187"/>
              <a:chExt cx="284" cy="152"/>
            </a:xfrm>
          </p:grpSpPr>
          <p:cxnSp>
            <p:nvCxnSpPr>
              <p:cNvPr id="147" name="直接连接符 146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4" name="文本框 153"/>
          <p:cNvSpPr txBox="1"/>
          <p:nvPr/>
        </p:nvSpPr>
        <p:spPr>
          <a:xfrm>
            <a:off x="489585" y="1501775"/>
            <a:ext cx="2844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B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894080" y="160147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15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02" name="文本框 201"/>
          <p:cNvSpPr txBox="1"/>
          <p:nvPr/>
        </p:nvSpPr>
        <p:spPr>
          <a:xfrm>
            <a:off x="1607820" y="159956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03" name="文本框 202"/>
          <p:cNvSpPr txBox="1"/>
          <p:nvPr/>
        </p:nvSpPr>
        <p:spPr>
          <a:xfrm>
            <a:off x="2616835" y="1515745"/>
            <a:ext cx="27876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G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11" name="文本框 210"/>
          <p:cNvSpPr txBox="1"/>
          <p:nvPr/>
        </p:nvSpPr>
        <p:spPr>
          <a:xfrm>
            <a:off x="3001645" y="159385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21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13" name="文本框 212"/>
          <p:cNvSpPr txBox="1"/>
          <p:nvPr/>
        </p:nvSpPr>
        <p:spPr>
          <a:xfrm>
            <a:off x="2273300" y="3293110"/>
            <a:ext cx="2374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左后转向</a:t>
            </a:r>
            <a:endParaRPr lang="zh-CN" altLang="en-US" sz="1400"/>
          </a:p>
        </p:txBody>
      </p:sp>
      <p:sp>
        <p:nvSpPr>
          <p:cNvPr id="228" name="文本框 227"/>
          <p:cNvSpPr txBox="1"/>
          <p:nvPr/>
        </p:nvSpPr>
        <p:spPr>
          <a:xfrm>
            <a:off x="2929255" y="3293110"/>
            <a:ext cx="25781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左中后转向</a:t>
            </a:r>
            <a:endParaRPr lang="zh-CN" altLang="en-US" sz="1400"/>
          </a:p>
        </p:txBody>
      </p:sp>
      <p:sp>
        <p:nvSpPr>
          <p:cNvPr id="229" name="文本框 228"/>
          <p:cNvSpPr txBox="1"/>
          <p:nvPr/>
        </p:nvSpPr>
        <p:spPr>
          <a:xfrm>
            <a:off x="3705225" y="3293110"/>
            <a:ext cx="2470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右后转向</a:t>
            </a:r>
            <a:endParaRPr lang="zh-CN" altLang="en-US" sz="1400"/>
          </a:p>
        </p:txBody>
      </p:sp>
      <p:sp>
        <p:nvSpPr>
          <p:cNvPr id="233" name="文本框 232"/>
          <p:cNvSpPr txBox="1"/>
          <p:nvPr/>
        </p:nvSpPr>
        <p:spPr>
          <a:xfrm>
            <a:off x="4376420" y="3293110"/>
            <a:ext cx="18923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右中后转向</a:t>
            </a:r>
            <a:endParaRPr lang="zh-CN" altLang="en-US" sz="1400"/>
          </a:p>
        </p:txBody>
      </p:sp>
      <p:cxnSp>
        <p:nvCxnSpPr>
          <p:cNvPr id="234" name="直接连接符 233"/>
          <p:cNvCxnSpPr/>
          <p:nvPr/>
        </p:nvCxnSpPr>
        <p:spPr>
          <a:xfrm>
            <a:off x="10402253" y="1572895"/>
            <a:ext cx="0" cy="205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组合 234"/>
          <p:cNvGrpSpPr/>
          <p:nvPr/>
        </p:nvGrpSpPr>
        <p:grpSpPr>
          <a:xfrm rot="540000">
            <a:off x="10252379" y="3340577"/>
            <a:ext cx="299085" cy="519430"/>
            <a:chOff x="15657" y="4439"/>
            <a:chExt cx="471" cy="818"/>
          </a:xfrm>
        </p:grpSpPr>
        <p:cxnSp>
          <p:nvCxnSpPr>
            <p:cNvPr id="236" name="直接连接符 235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8" name="直接连接符 237"/>
          <p:cNvCxnSpPr/>
          <p:nvPr/>
        </p:nvCxnSpPr>
        <p:spPr>
          <a:xfrm flipH="1">
            <a:off x="10401935" y="3818255"/>
            <a:ext cx="635" cy="2743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接连接符 238"/>
          <p:cNvCxnSpPr/>
          <p:nvPr/>
        </p:nvCxnSpPr>
        <p:spPr>
          <a:xfrm>
            <a:off x="11168063" y="1572895"/>
            <a:ext cx="0" cy="205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组合 239"/>
          <p:cNvGrpSpPr/>
          <p:nvPr/>
        </p:nvGrpSpPr>
        <p:grpSpPr>
          <a:xfrm rot="540000">
            <a:off x="11018189" y="3340577"/>
            <a:ext cx="299085" cy="519430"/>
            <a:chOff x="15657" y="4439"/>
            <a:chExt cx="471" cy="818"/>
          </a:xfrm>
        </p:grpSpPr>
        <p:cxnSp>
          <p:nvCxnSpPr>
            <p:cNvPr id="241" name="直接连接符 240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3" name="直接连接符 242"/>
          <p:cNvCxnSpPr/>
          <p:nvPr/>
        </p:nvCxnSpPr>
        <p:spPr>
          <a:xfrm flipH="1">
            <a:off x="11167745" y="3818255"/>
            <a:ext cx="635" cy="2743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/>
          <p:cNvCxnSpPr/>
          <p:nvPr/>
        </p:nvCxnSpPr>
        <p:spPr>
          <a:xfrm>
            <a:off x="10383520" y="4092575"/>
            <a:ext cx="8020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接连接符 244"/>
          <p:cNvCxnSpPr/>
          <p:nvPr/>
        </p:nvCxnSpPr>
        <p:spPr>
          <a:xfrm flipH="1">
            <a:off x="10792778" y="4086225"/>
            <a:ext cx="1270" cy="7124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组合 245"/>
          <p:cNvGrpSpPr/>
          <p:nvPr/>
        </p:nvGrpSpPr>
        <p:grpSpPr>
          <a:xfrm>
            <a:off x="10702925" y="4803140"/>
            <a:ext cx="180340" cy="96520"/>
            <a:chOff x="2228" y="7187"/>
            <a:chExt cx="284" cy="152"/>
          </a:xfrm>
        </p:grpSpPr>
        <p:cxnSp>
          <p:nvCxnSpPr>
            <p:cNvPr id="247" name="直接连接符 246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0" name="矩形 249"/>
          <p:cNvSpPr/>
          <p:nvPr/>
        </p:nvSpPr>
        <p:spPr>
          <a:xfrm>
            <a:off x="10144760" y="3282315"/>
            <a:ext cx="1279525" cy="1044575"/>
          </a:xfrm>
          <a:prstGeom prst="rect">
            <a:avLst/>
          </a:prstGeom>
          <a:noFill/>
          <a:ln w="47625" cmpd="sng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1" name="文本框 250"/>
          <p:cNvSpPr txBox="1"/>
          <p:nvPr/>
        </p:nvSpPr>
        <p:spPr>
          <a:xfrm>
            <a:off x="11509375" y="3220720"/>
            <a:ext cx="24828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转向灯开关</a:t>
            </a:r>
            <a:endParaRPr lang="zh-CN" altLang="en-US" sz="1400"/>
          </a:p>
        </p:txBody>
      </p:sp>
      <p:sp>
        <p:nvSpPr>
          <p:cNvPr id="252" name="文本框 251"/>
          <p:cNvSpPr txBox="1"/>
          <p:nvPr/>
        </p:nvSpPr>
        <p:spPr>
          <a:xfrm>
            <a:off x="10112375" y="305689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8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53" name="文本框 252"/>
          <p:cNvSpPr txBox="1"/>
          <p:nvPr/>
        </p:nvSpPr>
        <p:spPr>
          <a:xfrm>
            <a:off x="10517505" y="429514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7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10894695" y="305752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9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55" name="文本框 254"/>
          <p:cNvSpPr txBox="1"/>
          <p:nvPr/>
        </p:nvSpPr>
        <p:spPr>
          <a:xfrm>
            <a:off x="10405110" y="1593850"/>
            <a:ext cx="3486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14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56" name="文本框 255"/>
          <p:cNvSpPr txBox="1"/>
          <p:nvPr/>
        </p:nvSpPr>
        <p:spPr>
          <a:xfrm>
            <a:off x="11115675" y="158813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15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57" name="文本框 256"/>
          <p:cNvSpPr txBox="1"/>
          <p:nvPr/>
        </p:nvSpPr>
        <p:spPr>
          <a:xfrm>
            <a:off x="10112375" y="2376170"/>
            <a:ext cx="3352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>
                <a:solidFill>
                  <a:schemeClr val="tx1"/>
                </a:solidFill>
              </a:rPr>
              <a:t>左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58" name="文本框 257"/>
          <p:cNvSpPr txBox="1"/>
          <p:nvPr/>
        </p:nvSpPr>
        <p:spPr>
          <a:xfrm>
            <a:off x="11127740" y="2376170"/>
            <a:ext cx="3352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/>
              <a:t>右</a:t>
            </a:r>
            <a:endParaRPr lang="zh-CN" altLang="en-US" sz="1200"/>
          </a:p>
        </p:txBody>
      </p:sp>
      <p:sp>
        <p:nvSpPr>
          <p:cNvPr id="259" name="矩形 258"/>
          <p:cNvSpPr/>
          <p:nvPr/>
        </p:nvSpPr>
        <p:spPr>
          <a:xfrm>
            <a:off x="10213340" y="1563370"/>
            <a:ext cx="1143000" cy="76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0" name="文本框 259"/>
          <p:cNvSpPr txBox="1"/>
          <p:nvPr/>
        </p:nvSpPr>
        <p:spPr>
          <a:xfrm>
            <a:off x="9949815" y="1505585"/>
            <a:ext cx="2349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H</a:t>
            </a:r>
            <a:endParaRPr lang="en-US" altLang="zh-CN" sz="1400">
              <a:solidFill>
                <a:srgbClr val="FF0000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102985" y="1572260"/>
            <a:ext cx="0" cy="131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5771515" y="2871470"/>
            <a:ext cx="683895" cy="12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445885" y="2856865"/>
            <a:ext cx="0" cy="7150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6355715" y="3740150"/>
            <a:ext cx="180340" cy="1119505"/>
            <a:chOff x="3639" y="6975"/>
            <a:chExt cx="284" cy="1763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784" y="6975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>
              <a:off x="3639" y="8586"/>
              <a:ext cx="284" cy="152"/>
              <a:chOff x="2228" y="7187"/>
              <a:chExt cx="284" cy="152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直接连接符 16"/>
          <p:cNvCxnSpPr/>
          <p:nvPr/>
        </p:nvCxnSpPr>
        <p:spPr>
          <a:xfrm flipH="1">
            <a:off x="5790565" y="2867025"/>
            <a:ext cx="0" cy="584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651500" y="3455035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19" name="椭圆 18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20" name="直接连接符 19"/>
            <p:cNvCxnSpPr>
              <a:stCxn id="19" idx="1"/>
              <a:endCxn id="19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9" idx="7"/>
              <a:endCxn id="19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5698490" y="3749675"/>
            <a:ext cx="180340" cy="1119505"/>
            <a:chOff x="2604" y="6990"/>
            <a:chExt cx="284" cy="1763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749" y="6990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2604" y="8601"/>
              <a:ext cx="284" cy="152"/>
              <a:chOff x="2228" y="7187"/>
              <a:chExt cx="284" cy="152"/>
            </a:xfrm>
          </p:grpSpPr>
          <p:cxnSp>
            <p:nvCxnSpPr>
              <p:cNvPr id="25" name="直接连接符 24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" name="直接连接符 27"/>
          <p:cNvCxnSpPr/>
          <p:nvPr/>
        </p:nvCxnSpPr>
        <p:spPr>
          <a:xfrm>
            <a:off x="7554595" y="1562735"/>
            <a:ext cx="0" cy="131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222490" y="2863215"/>
            <a:ext cx="6769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887335" y="2847975"/>
            <a:ext cx="0" cy="7143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7797165" y="3730625"/>
            <a:ext cx="180340" cy="1119505"/>
            <a:chOff x="3639" y="6975"/>
            <a:chExt cx="284" cy="1763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3784" y="6975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合 36"/>
            <p:cNvGrpSpPr/>
            <p:nvPr/>
          </p:nvGrpSpPr>
          <p:grpSpPr>
            <a:xfrm>
              <a:off x="3639" y="8586"/>
              <a:ext cx="284" cy="152"/>
              <a:chOff x="2228" y="7187"/>
              <a:chExt cx="284" cy="152"/>
            </a:xfrm>
          </p:grpSpPr>
          <p:cxnSp>
            <p:nvCxnSpPr>
              <p:cNvPr id="38" name="直接连接符 37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5" name="直接连接符 44"/>
          <p:cNvCxnSpPr/>
          <p:nvPr/>
        </p:nvCxnSpPr>
        <p:spPr>
          <a:xfrm flipH="1">
            <a:off x="7232015" y="2857500"/>
            <a:ext cx="0" cy="584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7092950" y="3445510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53" name="椭圆 52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54" name="直接连接符 53"/>
            <p:cNvCxnSpPr>
              <a:stCxn id="53" idx="1"/>
              <a:endCxn id="53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>
              <a:stCxn id="53" idx="7"/>
              <a:endCxn id="53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7139940" y="3740150"/>
            <a:ext cx="180340" cy="1119505"/>
            <a:chOff x="2604" y="6990"/>
            <a:chExt cx="284" cy="1763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2749" y="6990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组合 57"/>
            <p:cNvGrpSpPr/>
            <p:nvPr/>
          </p:nvGrpSpPr>
          <p:grpSpPr>
            <a:xfrm>
              <a:off x="2604" y="8601"/>
              <a:ext cx="284" cy="152"/>
              <a:chOff x="2228" y="7187"/>
              <a:chExt cx="284" cy="152"/>
            </a:xfrm>
          </p:grpSpPr>
          <p:cxnSp>
            <p:nvCxnSpPr>
              <p:cNvPr id="59" name="直接连接符 58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文本框 72"/>
          <p:cNvSpPr txBox="1"/>
          <p:nvPr/>
        </p:nvSpPr>
        <p:spPr>
          <a:xfrm>
            <a:off x="6022340" y="3292475"/>
            <a:ext cx="25781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左组合仪表</a:t>
            </a:r>
            <a:endParaRPr lang="zh-CN" altLang="en-US" sz="1400"/>
          </a:p>
        </p:txBody>
      </p:sp>
      <p:sp>
        <p:nvSpPr>
          <p:cNvPr id="74" name="文本框 73"/>
          <p:cNvSpPr txBox="1"/>
          <p:nvPr/>
        </p:nvSpPr>
        <p:spPr>
          <a:xfrm>
            <a:off x="6798310" y="3292475"/>
            <a:ext cx="2470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右后视镜</a:t>
            </a:r>
            <a:endParaRPr lang="zh-CN" altLang="en-US" sz="1400"/>
          </a:p>
        </p:txBody>
      </p:sp>
      <p:sp>
        <p:nvSpPr>
          <p:cNvPr id="75" name="文本框 74"/>
          <p:cNvSpPr txBox="1"/>
          <p:nvPr/>
        </p:nvSpPr>
        <p:spPr>
          <a:xfrm>
            <a:off x="7469505" y="3292475"/>
            <a:ext cx="18923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右组合仪表</a:t>
            </a:r>
            <a:endParaRPr lang="zh-CN" altLang="en-US" sz="1400"/>
          </a:p>
        </p:txBody>
      </p:sp>
      <p:sp>
        <p:nvSpPr>
          <p:cNvPr id="76" name="文本框 75"/>
          <p:cNvSpPr txBox="1"/>
          <p:nvPr/>
        </p:nvSpPr>
        <p:spPr>
          <a:xfrm>
            <a:off x="5357495" y="3303905"/>
            <a:ext cx="2051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左后视镜</a:t>
            </a:r>
            <a:endParaRPr lang="zh-CN" altLang="en-US" sz="1400"/>
          </a:p>
        </p:txBody>
      </p:sp>
      <p:sp>
        <p:nvSpPr>
          <p:cNvPr id="77" name="右箭头 76"/>
          <p:cNvSpPr/>
          <p:nvPr/>
        </p:nvSpPr>
        <p:spPr>
          <a:xfrm>
            <a:off x="7797165" y="3515995"/>
            <a:ext cx="306705" cy="23939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左箭头 77"/>
          <p:cNvSpPr/>
          <p:nvPr/>
        </p:nvSpPr>
        <p:spPr>
          <a:xfrm>
            <a:off x="6280150" y="3526155"/>
            <a:ext cx="316230" cy="24955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5738495" y="1511935"/>
            <a:ext cx="2813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D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527290" y="158432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15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6066790" y="156908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72" name="直接连接符 71"/>
          <p:cNvCxnSpPr/>
          <p:nvPr/>
        </p:nvCxnSpPr>
        <p:spPr>
          <a:xfrm flipH="1">
            <a:off x="939165" y="1566545"/>
            <a:ext cx="0" cy="1903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029585" y="1566545"/>
            <a:ext cx="0" cy="131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>
            <a:off x="2691130" y="2876550"/>
            <a:ext cx="676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3352165" y="2861310"/>
            <a:ext cx="0" cy="584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H="1">
            <a:off x="2696845" y="2870835"/>
            <a:ext cx="0" cy="584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>
            <a:off x="6102985" y="1570355"/>
            <a:ext cx="0" cy="131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>
            <a:off x="5771515" y="2872740"/>
            <a:ext cx="676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6445885" y="2857500"/>
            <a:ext cx="0" cy="714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 flipH="1">
            <a:off x="5788025" y="2870200"/>
            <a:ext cx="0" cy="584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 flipH="1">
            <a:off x="1668145" y="1558290"/>
            <a:ext cx="0" cy="1903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>
            <a:off x="4471035" y="1557020"/>
            <a:ext cx="0" cy="131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4132580" y="2863215"/>
            <a:ext cx="676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>
            <a:off x="4793615" y="2851785"/>
            <a:ext cx="0" cy="584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 flipH="1">
            <a:off x="4142105" y="2861310"/>
            <a:ext cx="0" cy="584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>
            <a:off x="7554595" y="1553210"/>
            <a:ext cx="0" cy="131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7225665" y="2866390"/>
            <a:ext cx="676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>
            <a:off x="7890510" y="2851150"/>
            <a:ext cx="0" cy="714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/>
          <p:cNvCxnSpPr/>
          <p:nvPr/>
        </p:nvCxnSpPr>
        <p:spPr>
          <a:xfrm flipH="1">
            <a:off x="7235190" y="2860675"/>
            <a:ext cx="0" cy="584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5976620" y="1553210"/>
            <a:ext cx="1726565" cy="76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0" name="矩形 149"/>
          <p:cNvSpPr/>
          <p:nvPr/>
        </p:nvSpPr>
        <p:spPr>
          <a:xfrm>
            <a:off x="2883535" y="1553845"/>
            <a:ext cx="1726565" cy="76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774065" y="1553845"/>
            <a:ext cx="1068705" cy="78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8760" y="9398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转向故障：</a:t>
            </a:r>
            <a:endParaRPr lang="zh-CN" altLang="en-US" sz="2400" b="1"/>
          </a:p>
        </p:txBody>
      </p:sp>
      <p:sp>
        <p:nvSpPr>
          <p:cNvPr id="9" name="左大括号 8"/>
          <p:cNvSpPr/>
          <p:nvPr/>
        </p:nvSpPr>
        <p:spPr>
          <a:xfrm>
            <a:off x="1861820" y="5296535"/>
            <a:ext cx="163830" cy="1350010"/>
          </a:xfrm>
          <a:prstGeom prst="leftBrace">
            <a:avLst>
              <a:gd name="adj1" fmla="val 96078"/>
              <a:gd name="adj2" fmla="val 5080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85035" y="5200015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一个转向灯不亮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86860" y="52000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原因：灯泡</a:t>
            </a:r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2185035" y="5749925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一侧转向灯不亮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185035" y="6317615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所有转向灯不亮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086860" y="5749925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原因：</a:t>
            </a:r>
            <a:endParaRPr lang="zh-CN" altLang="en-US" sz="1400"/>
          </a:p>
        </p:txBody>
      </p:sp>
      <p:sp>
        <p:nvSpPr>
          <p:cNvPr id="70" name="文本框 69"/>
          <p:cNvSpPr txBox="1"/>
          <p:nvPr/>
        </p:nvSpPr>
        <p:spPr>
          <a:xfrm>
            <a:off x="4087495" y="6322695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原因：</a:t>
            </a:r>
            <a:endParaRPr lang="zh-CN" altLang="en-US" sz="1400"/>
          </a:p>
        </p:txBody>
      </p:sp>
      <p:sp>
        <p:nvSpPr>
          <p:cNvPr id="82" name="文本框 81"/>
          <p:cNvSpPr txBox="1"/>
          <p:nvPr/>
        </p:nvSpPr>
        <p:spPr>
          <a:xfrm>
            <a:off x="4611370" y="574992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转向开关</a:t>
            </a:r>
            <a:endParaRPr lang="zh-CN" altLang="en-US" sz="1400"/>
          </a:p>
        </p:txBody>
      </p:sp>
      <p:sp>
        <p:nvSpPr>
          <p:cNvPr id="157" name="文本框 156"/>
          <p:cNvSpPr txBox="1"/>
          <p:nvPr/>
        </p:nvSpPr>
        <p:spPr>
          <a:xfrm>
            <a:off x="5544185" y="574992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车身控制模块</a:t>
            </a:r>
            <a:endParaRPr lang="zh-CN" altLang="en-US" sz="1400"/>
          </a:p>
        </p:txBody>
      </p:sp>
      <p:sp>
        <p:nvSpPr>
          <p:cNvPr id="158" name="文本框 157"/>
          <p:cNvSpPr txBox="1"/>
          <p:nvPr/>
        </p:nvSpPr>
        <p:spPr>
          <a:xfrm>
            <a:off x="4620260" y="631761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开关</a:t>
            </a:r>
            <a:endParaRPr lang="zh-CN" altLang="en-US" sz="1400"/>
          </a:p>
        </p:txBody>
      </p:sp>
      <p:sp>
        <p:nvSpPr>
          <p:cNvPr id="159" name="文本框 158"/>
          <p:cNvSpPr txBox="1"/>
          <p:nvPr/>
        </p:nvSpPr>
        <p:spPr>
          <a:xfrm>
            <a:off x="5198110" y="631253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车身控制模块</a:t>
            </a:r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4471035" y="159385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23</a:t>
            </a:r>
            <a:endParaRPr lang="en-US" altLang="zh-CN" sz="1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340000">
                                      <p:cBhvr>
                                        <p:cTn id="6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repeatCount="4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4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4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4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4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340000">
                                      <p:cBhvr>
                                        <p:cTn id="105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repeatCount="3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repeatCount="4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repeatCount="4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repeatCount="4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mph" presetSubtype="0" repeatCount="4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mph" presetSubtype="0" repeatCount="4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mph" presetSubtype="0" repeatCount="4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26" presetClass="emph" presetSubtype="0" repeatCount="4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mph" presetSubtype="0" repeatCount="4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2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mph" presetSubtype="0" repeatCount="4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6" presetClass="emph" presetSubtype="0" repeatCount="4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mph" presetSubtype="0" repeatCount="4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26" presetClass="emph" presetSubtype="0" repeatCount="4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 tmFilter="0, 0; .2, .5; .8, .5; 1, 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250" autoRev="1" fill="hold"/>
                                        <p:tgtEl>
                                          <p:spTgt spid="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repeatCount="4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"/>
                            </p:stCondLst>
                            <p:childTnLst>
                              <p:par>
                                <p:cTn id="283" presetID="26" presetClass="emph" presetSubtype="0" repeatCount="4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9" presetID="26" presetClass="emph" presetSubtype="0" repeatCount="4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2" presetID="26" presetClass="emph" presetSubtype="0" repeatCount="4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26" presetClass="emph" presetSubtype="0" repeatCount="4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26" presetClass="emph" presetSubtype="0" repeatCount="4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4" presetID="26" presetClass="emph" presetSubtype="0" repeatCount="4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9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6" presetClass="emph" presetSubtype="0" repeatCount="4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 tmFilter="0, 0; .2, .5; .8, .5; 1, 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250" autoRev="1" fill="hold"/>
                                        <p:tgtEl>
                                          <p:spTgt spid="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5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6" presetID="26" presetClass="emph" presetSubtype="0" repeatCount="4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8" dur="25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6" presetClass="emph" presetSubtype="0" repeatCount="4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 tmFilter="0, 0; .2, .5; .8, .5; 1, 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250" autoRev="1" fill="hold"/>
                                        <p:tgtEl>
                                          <p:spTgt spid="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7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8" presetID="26" presetClass="emph" presetSubtype="0" repeatCount="4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 tmFilter="0, 0; .2, .5; .8, .5; 1, 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0" dur="250" autoRev="1" fill="hold"/>
                                        <p:tgtEl>
                                          <p:spTgt spid="2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4" presetID="26" presetClass="emph" presetSubtype="0" repeatCount="4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6" presetClass="emph" presetSubtype="0" repeatCount="4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 tmFilter="0, 0; .2, .5; .8, .5; 1, 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2" dur="250" autoRev="1" fill="hold"/>
                                        <p:tgtEl>
                                          <p:spTgt spid="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 tmFilter="0, 0; .2, .5; .8, .5; 1, 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" dur="250" autoRev="1" fill="hold"/>
                                        <p:tgtEl>
                                          <p:spTgt spid="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"/>
                            </p:stCondLst>
                            <p:childTnLst>
                              <p:par>
                                <p:cTn id="3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6" presetClass="emph" presetSubtype="0" repeatCount="4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00"/>
                            </p:stCondLst>
                            <p:childTnLst>
                              <p:par>
                                <p:cTn id="3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bldLvl="0" animBg="1"/>
      <p:bldP spid="78" grpId="3" bldLvl="0" animBg="1"/>
      <p:bldP spid="73" grpId="3"/>
      <p:bldP spid="76" grpId="4"/>
      <p:bldP spid="228" grpId="4"/>
      <p:bldP spid="213" grpId="4"/>
      <p:bldP spid="50" grpId="4"/>
      <p:bldP spid="5" grpId="3" bldLvl="0" animBg="1"/>
      <p:bldP spid="77" grpId="3" bldLvl="0" animBg="1"/>
      <p:bldP spid="75" grpId="3"/>
      <p:bldP spid="74" grpId="4"/>
      <p:bldP spid="233" grpId="4"/>
      <p:bldP spid="229" grpId="4"/>
      <p:bldP spid="43" grpId="4"/>
      <p:bldP spid="9" grpId="0" bldLvl="0" animBg="1"/>
      <p:bldP spid="10" grpId="0"/>
      <p:bldP spid="31" grpId="0"/>
      <p:bldP spid="34" grpId="0"/>
      <p:bldP spid="157" grpId="0"/>
      <p:bldP spid="33" grpId="0"/>
      <p:bldP spid="70" grpId="0"/>
      <p:bldP spid="158" grpId="0"/>
      <p:bldP spid="159" grpId="0"/>
      <p:bldP spid="50" grpId="5"/>
      <p:bldP spid="213" grpId="5"/>
      <p:bldP spid="228" grpId="5"/>
      <p:bldP spid="76" grpId="5"/>
      <p:bldP spid="78" grpId="4" bldLvl="0" animBg="1"/>
      <p:bldP spid="73" grpId="4"/>
      <p:bldP spid="251" grpId="0"/>
      <p:bldP spid="250" grpId="0" bldLvl="0" animBg="1"/>
      <p:bldP spid="5" grpId="4" bldLvl="0" animBg="1"/>
      <p:bldP spid="77" grpId="4" bldLvl="0" animBg="1"/>
      <p:bldP spid="75" grpId="4"/>
      <p:bldP spid="74" grpId="5"/>
      <p:bldP spid="78" grpId="5" bldLvl="0" animBg="1"/>
      <p:bldP spid="73" grpId="5"/>
      <p:bldP spid="76" grpId="6"/>
      <p:bldP spid="233" grpId="5"/>
      <p:bldP spid="229" grpId="5"/>
      <p:bldP spid="228" grpId="6"/>
      <p:bldP spid="213" grpId="6"/>
      <p:bldP spid="43" grpId="5"/>
      <p:bldP spid="50" grpId="6"/>
      <p:bldP spid="251" grpId="1"/>
      <p:bldP spid="250" grpId="1" bldLvl="0" animBg="1"/>
      <p:bldP spid="5" grpId="5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607060" y="600075"/>
            <a:ext cx="10968355" cy="9645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车身控制模块</a:t>
            </a: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521460" y="3458210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40" name="椭圆 39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41" name="直接连接符 40"/>
            <p:cNvCxnSpPr>
              <a:stCxn id="40" idx="1"/>
              <a:endCxn id="40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40" idx="7"/>
              <a:endCxn id="40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本框 42"/>
          <p:cNvSpPr txBox="1"/>
          <p:nvPr/>
        </p:nvSpPr>
        <p:spPr>
          <a:xfrm>
            <a:off x="1262380" y="3293110"/>
            <a:ext cx="19558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右前转向灯</a:t>
            </a:r>
            <a:endParaRPr lang="zh-CN" altLang="en-US" sz="1400"/>
          </a:p>
        </p:txBody>
      </p:sp>
      <p:grpSp>
        <p:nvGrpSpPr>
          <p:cNvPr id="46" name="组合 45"/>
          <p:cNvGrpSpPr/>
          <p:nvPr/>
        </p:nvGrpSpPr>
        <p:grpSpPr>
          <a:xfrm>
            <a:off x="799465" y="3462020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47" name="椭圆 46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48" name="直接连接符 47"/>
            <p:cNvCxnSpPr>
              <a:stCxn id="47" idx="1"/>
              <a:endCxn id="47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>
              <a:stCxn id="47" idx="7"/>
              <a:endCxn id="47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540385" y="3293110"/>
            <a:ext cx="19558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左前转向灯</a:t>
            </a:r>
            <a:endParaRPr lang="zh-CN" altLang="en-US" sz="1400"/>
          </a:p>
        </p:txBody>
      </p:sp>
      <p:cxnSp>
        <p:nvCxnSpPr>
          <p:cNvPr id="103" name="直接连接符 102"/>
          <p:cNvCxnSpPr/>
          <p:nvPr/>
        </p:nvCxnSpPr>
        <p:spPr>
          <a:xfrm flipH="1">
            <a:off x="940435" y="1563370"/>
            <a:ext cx="0" cy="19030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1668780" y="1555115"/>
            <a:ext cx="0" cy="19030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854075" y="3766185"/>
            <a:ext cx="180340" cy="1113155"/>
            <a:chOff x="4589" y="6981"/>
            <a:chExt cx="284" cy="1753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4733" y="6981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组合 64"/>
            <p:cNvGrpSpPr/>
            <p:nvPr/>
          </p:nvGrpSpPr>
          <p:grpSpPr>
            <a:xfrm>
              <a:off x="4589" y="8582"/>
              <a:ext cx="284" cy="152"/>
              <a:chOff x="2228" y="7187"/>
              <a:chExt cx="284" cy="152"/>
            </a:xfrm>
          </p:grpSpPr>
          <p:cxnSp>
            <p:nvCxnSpPr>
              <p:cNvPr id="66" name="直接连接符 65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组合 68"/>
          <p:cNvGrpSpPr/>
          <p:nvPr/>
        </p:nvGrpSpPr>
        <p:grpSpPr>
          <a:xfrm>
            <a:off x="1577340" y="3762375"/>
            <a:ext cx="180340" cy="1113155"/>
            <a:chOff x="4589" y="6981"/>
            <a:chExt cx="284" cy="1753"/>
          </a:xfrm>
        </p:grpSpPr>
        <p:cxnSp>
          <p:nvCxnSpPr>
            <p:cNvPr id="83" name="直接连接符 82"/>
            <p:cNvCxnSpPr/>
            <p:nvPr/>
          </p:nvCxnSpPr>
          <p:spPr>
            <a:xfrm>
              <a:off x="4733" y="6981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组合 83"/>
            <p:cNvGrpSpPr/>
            <p:nvPr/>
          </p:nvGrpSpPr>
          <p:grpSpPr>
            <a:xfrm>
              <a:off x="4589" y="8582"/>
              <a:ext cx="284" cy="152"/>
              <a:chOff x="2228" y="7187"/>
              <a:chExt cx="284" cy="152"/>
            </a:xfrm>
          </p:grpSpPr>
          <p:cxnSp>
            <p:nvCxnSpPr>
              <p:cNvPr id="85" name="直接连接符 84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9" name="直接连接符 88"/>
          <p:cNvCxnSpPr/>
          <p:nvPr/>
        </p:nvCxnSpPr>
        <p:spPr>
          <a:xfrm>
            <a:off x="3030220" y="1563370"/>
            <a:ext cx="0" cy="131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2687955" y="2873375"/>
            <a:ext cx="6769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3352800" y="2858135"/>
            <a:ext cx="0" cy="584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3215640" y="3446145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93" name="椭圆 92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94" name="直接连接符 93"/>
            <p:cNvCxnSpPr>
              <a:stCxn id="93" idx="1"/>
              <a:endCxn id="93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>
              <a:stCxn id="93" idx="7"/>
              <a:endCxn id="93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组合 95"/>
          <p:cNvGrpSpPr/>
          <p:nvPr/>
        </p:nvGrpSpPr>
        <p:grpSpPr>
          <a:xfrm>
            <a:off x="3262630" y="3740785"/>
            <a:ext cx="180340" cy="1119505"/>
            <a:chOff x="3639" y="6975"/>
            <a:chExt cx="284" cy="1763"/>
          </a:xfrm>
        </p:grpSpPr>
        <p:cxnSp>
          <p:nvCxnSpPr>
            <p:cNvPr id="97" name="直接连接符 96"/>
            <p:cNvCxnSpPr/>
            <p:nvPr/>
          </p:nvCxnSpPr>
          <p:spPr>
            <a:xfrm>
              <a:off x="3784" y="6975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组合 97"/>
            <p:cNvGrpSpPr/>
            <p:nvPr/>
          </p:nvGrpSpPr>
          <p:grpSpPr>
            <a:xfrm>
              <a:off x="3639" y="8586"/>
              <a:ext cx="284" cy="152"/>
              <a:chOff x="2228" y="7187"/>
              <a:chExt cx="284" cy="152"/>
            </a:xfrm>
          </p:grpSpPr>
          <p:cxnSp>
            <p:nvCxnSpPr>
              <p:cNvPr id="99" name="直接连接符 98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3" name="直接连接符 112"/>
          <p:cNvCxnSpPr/>
          <p:nvPr/>
        </p:nvCxnSpPr>
        <p:spPr>
          <a:xfrm flipH="1">
            <a:off x="2697480" y="2867660"/>
            <a:ext cx="0" cy="584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组合 113"/>
          <p:cNvGrpSpPr/>
          <p:nvPr/>
        </p:nvGrpSpPr>
        <p:grpSpPr>
          <a:xfrm>
            <a:off x="2558415" y="3455670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115" name="椭圆 114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116" name="直接连接符 115"/>
            <p:cNvCxnSpPr>
              <a:stCxn id="115" idx="1"/>
              <a:endCxn id="115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>
              <a:stCxn id="115" idx="7"/>
              <a:endCxn id="115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组合 119"/>
          <p:cNvGrpSpPr/>
          <p:nvPr/>
        </p:nvGrpSpPr>
        <p:grpSpPr>
          <a:xfrm>
            <a:off x="2605405" y="3750310"/>
            <a:ext cx="180340" cy="1119505"/>
            <a:chOff x="2604" y="6990"/>
            <a:chExt cx="284" cy="1763"/>
          </a:xfrm>
        </p:grpSpPr>
        <p:cxnSp>
          <p:nvCxnSpPr>
            <p:cNvPr id="121" name="直接连接符 120"/>
            <p:cNvCxnSpPr/>
            <p:nvPr/>
          </p:nvCxnSpPr>
          <p:spPr>
            <a:xfrm>
              <a:off x="2749" y="6990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组合 121"/>
            <p:cNvGrpSpPr/>
            <p:nvPr/>
          </p:nvGrpSpPr>
          <p:grpSpPr>
            <a:xfrm>
              <a:off x="2604" y="8601"/>
              <a:ext cx="284" cy="152"/>
              <a:chOff x="2228" y="7187"/>
              <a:chExt cx="284" cy="152"/>
            </a:xfrm>
          </p:grpSpPr>
          <p:cxnSp>
            <p:nvCxnSpPr>
              <p:cNvPr id="123" name="直接连接符 122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6" name="直接连接符 125"/>
          <p:cNvCxnSpPr/>
          <p:nvPr/>
        </p:nvCxnSpPr>
        <p:spPr>
          <a:xfrm>
            <a:off x="4471670" y="1553845"/>
            <a:ext cx="0" cy="131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>
            <a:off x="4129405" y="2863850"/>
            <a:ext cx="6769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>
            <a:off x="4794250" y="2848610"/>
            <a:ext cx="0" cy="584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组合 128"/>
          <p:cNvGrpSpPr/>
          <p:nvPr/>
        </p:nvGrpSpPr>
        <p:grpSpPr>
          <a:xfrm>
            <a:off x="4657090" y="3436620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130" name="椭圆 129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131" name="直接连接符 130"/>
            <p:cNvCxnSpPr>
              <a:stCxn id="130" idx="1"/>
              <a:endCxn id="130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>
              <a:stCxn id="130" idx="7"/>
              <a:endCxn id="130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组合 132"/>
          <p:cNvGrpSpPr/>
          <p:nvPr/>
        </p:nvGrpSpPr>
        <p:grpSpPr>
          <a:xfrm>
            <a:off x="4704080" y="3731260"/>
            <a:ext cx="180340" cy="1119505"/>
            <a:chOff x="3639" y="6975"/>
            <a:chExt cx="284" cy="1763"/>
          </a:xfrm>
        </p:grpSpPr>
        <p:cxnSp>
          <p:nvCxnSpPr>
            <p:cNvPr id="134" name="直接连接符 133"/>
            <p:cNvCxnSpPr/>
            <p:nvPr/>
          </p:nvCxnSpPr>
          <p:spPr>
            <a:xfrm>
              <a:off x="3784" y="6975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组合 134"/>
            <p:cNvGrpSpPr/>
            <p:nvPr/>
          </p:nvGrpSpPr>
          <p:grpSpPr>
            <a:xfrm>
              <a:off x="3639" y="8586"/>
              <a:ext cx="284" cy="152"/>
              <a:chOff x="2228" y="7187"/>
              <a:chExt cx="284" cy="152"/>
            </a:xfrm>
          </p:grpSpPr>
          <p:cxnSp>
            <p:nvCxnSpPr>
              <p:cNvPr id="136" name="直接连接符 135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9" name="直接连接符 138"/>
          <p:cNvCxnSpPr/>
          <p:nvPr/>
        </p:nvCxnSpPr>
        <p:spPr>
          <a:xfrm flipH="1">
            <a:off x="4138930" y="2858135"/>
            <a:ext cx="0" cy="584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组合 139"/>
          <p:cNvGrpSpPr/>
          <p:nvPr/>
        </p:nvGrpSpPr>
        <p:grpSpPr>
          <a:xfrm>
            <a:off x="3999865" y="3446145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141" name="椭圆 140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142" name="直接连接符 141"/>
            <p:cNvCxnSpPr>
              <a:stCxn id="141" idx="1"/>
              <a:endCxn id="141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>
              <a:stCxn id="141" idx="7"/>
              <a:endCxn id="141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/>
        </p:nvGrpSpPr>
        <p:grpSpPr>
          <a:xfrm>
            <a:off x="4046855" y="3740785"/>
            <a:ext cx="180340" cy="1119505"/>
            <a:chOff x="2604" y="6990"/>
            <a:chExt cx="284" cy="1763"/>
          </a:xfrm>
        </p:grpSpPr>
        <p:cxnSp>
          <p:nvCxnSpPr>
            <p:cNvPr id="145" name="直接连接符 144"/>
            <p:cNvCxnSpPr/>
            <p:nvPr/>
          </p:nvCxnSpPr>
          <p:spPr>
            <a:xfrm>
              <a:off x="2749" y="6990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组合 145"/>
            <p:cNvGrpSpPr/>
            <p:nvPr/>
          </p:nvGrpSpPr>
          <p:grpSpPr>
            <a:xfrm>
              <a:off x="2604" y="8601"/>
              <a:ext cx="284" cy="152"/>
              <a:chOff x="2228" y="7187"/>
              <a:chExt cx="284" cy="152"/>
            </a:xfrm>
          </p:grpSpPr>
          <p:cxnSp>
            <p:nvCxnSpPr>
              <p:cNvPr id="147" name="直接连接符 146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4" name="文本框 153"/>
          <p:cNvSpPr txBox="1"/>
          <p:nvPr/>
        </p:nvSpPr>
        <p:spPr>
          <a:xfrm>
            <a:off x="489585" y="1501775"/>
            <a:ext cx="2844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B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894080" y="160147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15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02" name="文本框 201"/>
          <p:cNvSpPr txBox="1"/>
          <p:nvPr/>
        </p:nvSpPr>
        <p:spPr>
          <a:xfrm>
            <a:off x="1607820" y="159956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03" name="文本框 202"/>
          <p:cNvSpPr txBox="1"/>
          <p:nvPr/>
        </p:nvSpPr>
        <p:spPr>
          <a:xfrm>
            <a:off x="2616835" y="1515745"/>
            <a:ext cx="27876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G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11" name="文本框 210"/>
          <p:cNvSpPr txBox="1"/>
          <p:nvPr/>
        </p:nvSpPr>
        <p:spPr>
          <a:xfrm>
            <a:off x="3001645" y="159385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21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13" name="文本框 212"/>
          <p:cNvSpPr txBox="1"/>
          <p:nvPr/>
        </p:nvSpPr>
        <p:spPr>
          <a:xfrm>
            <a:off x="2273300" y="3293110"/>
            <a:ext cx="2374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左后转向</a:t>
            </a:r>
            <a:endParaRPr lang="zh-CN" altLang="en-US" sz="1400"/>
          </a:p>
        </p:txBody>
      </p:sp>
      <p:sp>
        <p:nvSpPr>
          <p:cNvPr id="228" name="文本框 227"/>
          <p:cNvSpPr txBox="1"/>
          <p:nvPr/>
        </p:nvSpPr>
        <p:spPr>
          <a:xfrm>
            <a:off x="2929255" y="3293110"/>
            <a:ext cx="25781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左中后转向</a:t>
            </a:r>
            <a:endParaRPr lang="zh-CN" altLang="en-US" sz="1400"/>
          </a:p>
        </p:txBody>
      </p:sp>
      <p:sp>
        <p:nvSpPr>
          <p:cNvPr id="229" name="文本框 228"/>
          <p:cNvSpPr txBox="1"/>
          <p:nvPr/>
        </p:nvSpPr>
        <p:spPr>
          <a:xfrm>
            <a:off x="3705225" y="3293110"/>
            <a:ext cx="2470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右后转向</a:t>
            </a:r>
            <a:endParaRPr lang="zh-CN" altLang="en-US" sz="1400"/>
          </a:p>
        </p:txBody>
      </p:sp>
      <p:sp>
        <p:nvSpPr>
          <p:cNvPr id="233" name="文本框 232"/>
          <p:cNvSpPr txBox="1"/>
          <p:nvPr/>
        </p:nvSpPr>
        <p:spPr>
          <a:xfrm>
            <a:off x="4376420" y="3293110"/>
            <a:ext cx="18923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右中后转向</a:t>
            </a:r>
            <a:endParaRPr lang="zh-CN" altLang="en-US" sz="1400"/>
          </a:p>
        </p:txBody>
      </p:sp>
      <p:cxnSp>
        <p:nvCxnSpPr>
          <p:cNvPr id="234" name="直接连接符 233"/>
          <p:cNvCxnSpPr/>
          <p:nvPr/>
        </p:nvCxnSpPr>
        <p:spPr>
          <a:xfrm>
            <a:off x="10402253" y="1572895"/>
            <a:ext cx="0" cy="205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组合 234"/>
          <p:cNvGrpSpPr/>
          <p:nvPr/>
        </p:nvGrpSpPr>
        <p:grpSpPr>
          <a:xfrm rot="540000">
            <a:off x="10252379" y="3340577"/>
            <a:ext cx="299085" cy="519430"/>
            <a:chOff x="15657" y="4439"/>
            <a:chExt cx="471" cy="818"/>
          </a:xfrm>
        </p:grpSpPr>
        <p:cxnSp>
          <p:nvCxnSpPr>
            <p:cNvPr id="236" name="直接连接符 235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8" name="直接连接符 237"/>
          <p:cNvCxnSpPr/>
          <p:nvPr/>
        </p:nvCxnSpPr>
        <p:spPr>
          <a:xfrm flipH="1">
            <a:off x="10401935" y="3818255"/>
            <a:ext cx="635" cy="2743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接连接符 238"/>
          <p:cNvCxnSpPr/>
          <p:nvPr/>
        </p:nvCxnSpPr>
        <p:spPr>
          <a:xfrm>
            <a:off x="11168063" y="1572895"/>
            <a:ext cx="0" cy="205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组合 239"/>
          <p:cNvGrpSpPr/>
          <p:nvPr/>
        </p:nvGrpSpPr>
        <p:grpSpPr>
          <a:xfrm rot="540000">
            <a:off x="11018189" y="3340577"/>
            <a:ext cx="299085" cy="519430"/>
            <a:chOff x="15657" y="4439"/>
            <a:chExt cx="471" cy="818"/>
          </a:xfrm>
        </p:grpSpPr>
        <p:cxnSp>
          <p:nvCxnSpPr>
            <p:cNvPr id="241" name="直接连接符 240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3" name="直接连接符 242"/>
          <p:cNvCxnSpPr/>
          <p:nvPr/>
        </p:nvCxnSpPr>
        <p:spPr>
          <a:xfrm flipH="1">
            <a:off x="11167745" y="3818255"/>
            <a:ext cx="635" cy="2743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/>
          <p:cNvCxnSpPr/>
          <p:nvPr/>
        </p:nvCxnSpPr>
        <p:spPr>
          <a:xfrm>
            <a:off x="10383520" y="4092575"/>
            <a:ext cx="8020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接连接符 244"/>
          <p:cNvCxnSpPr/>
          <p:nvPr/>
        </p:nvCxnSpPr>
        <p:spPr>
          <a:xfrm flipH="1">
            <a:off x="10792778" y="4086225"/>
            <a:ext cx="1270" cy="7124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组合 245"/>
          <p:cNvGrpSpPr/>
          <p:nvPr/>
        </p:nvGrpSpPr>
        <p:grpSpPr>
          <a:xfrm>
            <a:off x="10702925" y="4803140"/>
            <a:ext cx="180340" cy="96520"/>
            <a:chOff x="2228" y="7187"/>
            <a:chExt cx="284" cy="152"/>
          </a:xfrm>
        </p:grpSpPr>
        <p:cxnSp>
          <p:nvCxnSpPr>
            <p:cNvPr id="247" name="直接连接符 246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0" name="矩形 249"/>
          <p:cNvSpPr/>
          <p:nvPr/>
        </p:nvSpPr>
        <p:spPr>
          <a:xfrm>
            <a:off x="10144760" y="3282315"/>
            <a:ext cx="1279525" cy="1044575"/>
          </a:xfrm>
          <a:prstGeom prst="rect">
            <a:avLst/>
          </a:prstGeom>
          <a:noFill/>
          <a:ln w="47625" cmpd="sng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1" name="文本框 250"/>
          <p:cNvSpPr txBox="1"/>
          <p:nvPr/>
        </p:nvSpPr>
        <p:spPr>
          <a:xfrm>
            <a:off x="11509375" y="3220720"/>
            <a:ext cx="24828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转向灯开关</a:t>
            </a:r>
            <a:endParaRPr lang="zh-CN" altLang="en-US" sz="1400"/>
          </a:p>
        </p:txBody>
      </p:sp>
      <p:sp>
        <p:nvSpPr>
          <p:cNvPr id="252" name="文本框 251"/>
          <p:cNvSpPr txBox="1"/>
          <p:nvPr/>
        </p:nvSpPr>
        <p:spPr>
          <a:xfrm>
            <a:off x="10112375" y="305689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8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53" name="文本框 252"/>
          <p:cNvSpPr txBox="1"/>
          <p:nvPr/>
        </p:nvSpPr>
        <p:spPr>
          <a:xfrm>
            <a:off x="10517505" y="429514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7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10894695" y="305752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9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55" name="文本框 254"/>
          <p:cNvSpPr txBox="1"/>
          <p:nvPr/>
        </p:nvSpPr>
        <p:spPr>
          <a:xfrm>
            <a:off x="10405110" y="1593850"/>
            <a:ext cx="3486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14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56" name="文本框 255"/>
          <p:cNvSpPr txBox="1"/>
          <p:nvPr/>
        </p:nvSpPr>
        <p:spPr>
          <a:xfrm>
            <a:off x="11115675" y="158813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15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57" name="文本框 256"/>
          <p:cNvSpPr txBox="1"/>
          <p:nvPr/>
        </p:nvSpPr>
        <p:spPr>
          <a:xfrm>
            <a:off x="10112375" y="2376170"/>
            <a:ext cx="3352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>
                <a:solidFill>
                  <a:schemeClr val="tx1"/>
                </a:solidFill>
              </a:rPr>
              <a:t>左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58" name="文本框 257"/>
          <p:cNvSpPr txBox="1"/>
          <p:nvPr/>
        </p:nvSpPr>
        <p:spPr>
          <a:xfrm>
            <a:off x="11127740" y="2376170"/>
            <a:ext cx="3352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/>
              <a:t>右</a:t>
            </a:r>
            <a:endParaRPr lang="zh-CN" altLang="en-US" sz="1200"/>
          </a:p>
        </p:txBody>
      </p:sp>
      <p:sp>
        <p:nvSpPr>
          <p:cNvPr id="259" name="矩形 258"/>
          <p:cNvSpPr/>
          <p:nvPr/>
        </p:nvSpPr>
        <p:spPr>
          <a:xfrm>
            <a:off x="10213340" y="1563370"/>
            <a:ext cx="1143000" cy="76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0" name="文本框 259"/>
          <p:cNvSpPr txBox="1"/>
          <p:nvPr/>
        </p:nvSpPr>
        <p:spPr>
          <a:xfrm>
            <a:off x="9949815" y="1505585"/>
            <a:ext cx="2349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H</a:t>
            </a:r>
            <a:endParaRPr lang="en-US" altLang="zh-CN" sz="1400">
              <a:solidFill>
                <a:srgbClr val="FF0000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102985" y="1572260"/>
            <a:ext cx="0" cy="131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5771515" y="2871470"/>
            <a:ext cx="683895" cy="12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445885" y="2856865"/>
            <a:ext cx="0" cy="7150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6355715" y="3740150"/>
            <a:ext cx="180340" cy="1119505"/>
            <a:chOff x="3639" y="6975"/>
            <a:chExt cx="284" cy="1763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784" y="6975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>
              <a:off x="3639" y="8586"/>
              <a:ext cx="284" cy="152"/>
              <a:chOff x="2228" y="7187"/>
              <a:chExt cx="284" cy="152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直接连接符 16"/>
          <p:cNvCxnSpPr/>
          <p:nvPr/>
        </p:nvCxnSpPr>
        <p:spPr>
          <a:xfrm flipH="1">
            <a:off x="5790565" y="2867025"/>
            <a:ext cx="0" cy="584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651500" y="3455035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19" name="椭圆 18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20" name="直接连接符 19"/>
            <p:cNvCxnSpPr>
              <a:stCxn id="19" idx="1"/>
              <a:endCxn id="19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9" idx="7"/>
              <a:endCxn id="19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5698490" y="3749675"/>
            <a:ext cx="180340" cy="1119505"/>
            <a:chOff x="2604" y="6990"/>
            <a:chExt cx="284" cy="1763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749" y="6990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2604" y="8601"/>
              <a:ext cx="284" cy="152"/>
              <a:chOff x="2228" y="7187"/>
              <a:chExt cx="284" cy="152"/>
            </a:xfrm>
          </p:grpSpPr>
          <p:cxnSp>
            <p:nvCxnSpPr>
              <p:cNvPr id="25" name="直接连接符 24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" name="直接连接符 27"/>
          <p:cNvCxnSpPr/>
          <p:nvPr/>
        </p:nvCxnSpPr>
        <p:spPr>
          <a:xfrm>
            <a:off x="7554595" y="1562735"/>
            <a:ext cx="0" cy="131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222490" y="2863215"/>
            <a:ext cx="6769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887335" y="2847975"/>
            <a:ext cx="0" cy="7143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7797165" y="3730625"/>
            <a:ext cx="180340" cy="1119505"/>
            <a:chOff x="3639" y="6975"/>
            <a:chExt cx="284" cy="1763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3784" y="6975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合 36"/>
            <p:cNvGrpSpPr/>
            <p:nvPr/>
          </p:nvGrpSpPr>
          <p:grpSpPr>
            <a:xfrm>
              <a:off x="3639" y="8586"/>
              <a:ext cx="284" cy="152"/>
              <a:chOff x="2228" y="7187"/>
              <a:chExt cx="284" cy="152"/>
            </a:xfrm>
          </p:grpSpPr>
          <p:cxnSp>
            <p:nvCxnSpPr>
              <p:cNvPr id="38" name="直接连接符 37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5" name="直接连接符 44"/>
          <p:cNvCxnSpPr/>
          <p:nvPr/>
        </p:nvCxnSpPr>
        <p:spPr>
          <a:xfrm flipH="1">
            <a:off x="7232015" y="2857500"/>
            <a:ext cx="0" cy="584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7092950" y="3445510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53" name="椭圆 52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54" name="直接连接符 53"/>
            <p:cNvCxnSpPr>
              <a:stCxn id="53" idx="1"/>
              <a:endCxn id="53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>
              <a:stCxn id="53" idx="7"/>
              <a:endCxn id="53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7139940" y="3740150"/>
            <a:ext cx="180340" cy="1119505"/>
            <a:chOff x="2604" y="6990"/>
            <a:chExt cx="284" cy="1763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2749" y="6990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组合 57"/>
            <p:cNvGrpSpPr/>
            <p:nvPr/>
          </p:nvGrpSpPr>
          <p:grpSpPr>
            <a:xfrm>
              <a:off x="2604" y="8601"/>
              <a:ext cx="284" cy="152"/>
              <a:chOff x="2228" y="7187"/>
              <a:chExt cx="284" cy="152"/>
            </a:xfrm>
          </p:grpSpPr>
          <p:cxnSp>
            <p:nvCxnSpPr>
              <p:cNvPr id="59" name="直接连接符 58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文本框 72"/>
          <p:cNvSpPr txBox="1"/>
          <p:nvPr/>
        </p:nvSpPr>
        <p:spPr>
          <a:xfrm>
            <a:off x="6022340" y="3292475"/>
            <a:ext cx="25781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左组合仪表</a:t>
            </a:r>
            <a:endParaRPr lang="zh-CN" altLang="en-US" sz="1400"/>
          </a:p>
        </p:txBody>
      </p:sp>
      <p:sp>
        <p:nvSpPr>
          <p:cNvPr id="74" name="文本框 73"/>
          <p:cNvSpPr txBox="1"/>
          <p:nvPr/>
        </p:nvSpPr>
        <p:spPr>
          <a:xfrm>
            <a:off x="6798310" y="3292475"/>
            <a:ext cx="2470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右后视镜</a:t>
            </a:r>
            <a:endParaRPr lang="zh-CN" altLang="en-US" sz="1400"/>
          </a:p>
        </p:txBody>
      </p:sp>
      <p:sp>
        <p:nvSpPr>
          <p:cNvPr id="75" name="文本框 74"/>
          <p:cNvSpPr txBox="1"/>
          <p:nvPr/>
        </p:nvSpPr>
        <p:spPr>
          <a:xfrm>
            <a:off x="7469505" y="3292475"/>
            <a:ext cx="18923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右组合仪表</a:t>
            </a:r>
            <a:endParaRPr lang="zh-CN" altLang="en-US" sz="1400"/>
          </a:p>
        </p:txBody>
      </p:sp>
      <p:sp>
        <p:nvSpPr>
          <p:cNvPr id="76" name="文本框 75"/>
          <p:cNvSpPr txBox="1"/>
          <p:nvPr/>
        </p:nvSpPr>
        <p:spPr>
          <a:xfrm>
            <a:off x="5357495" y="3303905"/>
            <a:ext cx="2051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左后视镜</a:t>
            </a:r>
            <a:endParaRPr lang="zh-CN" altLang="en-US" sz="1400"/>
          </a:p>
        </p:txBody>
      </p:sp>
      <p:sp>
        <p:nvSpPr>
          <p:cNvPr id="77" name="右箭头 76"/>
          <p:cNvSpPr/>
          <p:nvPr/>
        </p:nvSpPr>
        <p:spPr>
          <a:xfrm>
            <a:off x="7797165" y="3515995"/>
            <a:ext cx="306705" cy="23939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左箭头 77"/>
          <p:cNvSpPr/>
          <p:nvPr/>
        </p:nvSpPr>
        <p:spPr>
          <a:xfrm>
            <a:off x="6280150" y="3526155"/>
            <a:ext cx="316230" cy="24955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5738495" y="1511935"/>
            <a:ext cx="2813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D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527290" y="158432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15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6066790" y="156908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72" name="直接连接符 71"/>
          <p:cNvCxnSpPr/>
          <p:nvPr/>
        </p:nvCxnSpPr>
        <p:spPr>
          <a:xfrm flipH="1">
            <a:off x="939165" y="1566545"/>
            <a:ext cx="0" cy="1903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029585" y="1566545"/>
            <a:ext cx="0" cy="131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>
            <a:off x="2691130" y="2876550"/>
            <a:ext cx="676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3352165" y="2861310"/>
            <a:ext cx="0" cy="584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H="1">
            <a:off x="2696845" y="2870835"/>
            <a:ext cx="0" cy="584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>
            <a:off x="6102985" y="1570355"/>
            <a:ext cx="0" cy="131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>
            <a:off x="5771515" y="2872740"/>
            <a:ext cx="676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6445885" y="2857500"/>
            <a:ext cx="0" cy="714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 flipH="1">
            <a:off x="5788025" y="2870200"/>
            <a:ext cx="0" cy="584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 flipH="1">
            <a:off x="1668145" y="1558290"/>
            <a:ext cx="0" cy="1903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>
            <a:off x="4471035" y="1557020"/>
            <a:ext cx="0" cy="131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4132580" y="2863215"/>
            <a:ext cx="676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>
            <a:off x="4793615" y="2851785"/>
            <a:ext cx="0" cy="584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 flipH="1">
            <a:off x="4142105" y="2861310"/>
            <a:ext cx="0" cy="584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>
            <a:off x="7554595" y="1553210"/>
            <a:ext cx="0" cy="131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7225665" y="2866390"/>
            <a:ext cx="676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>
            <a:off x="7890510" y="2851150"/>
            <a:ext cx="0" cy="714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/>
          <p:cNvCxnSpPr/>
          <p:nvPr/>
        </p:nvCxnSpPr>
        <p:spPr>
          <a:xfrm flipH="1">
            <a:off x="7235190" y="2860675"/>
            <a:ext cx="0" cy="584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5976620" y="1553210"/>
            <a:ext cx="1726565" cy="76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0" name="矩形 149"/>
          <p:cNvSpPr/>
          <p:nvPr/>
        </p:nvSpPr>
        <p:spPr>
          <a:xfrm>
            <a:off x="2883535" y="1553845"/>
            <a:ext cx="1726565" cy="76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774065" y="1553845"/>
            <a:ext cx="1068705" cy="78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8760" y="9398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转向故障：</a:t>
            </a:r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1108710" y="5530850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一侧转向灯不亮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108710" y="6098540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所有转向灯不亮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60" name="文本框 159"/>
          <p:cNvSpPr txBox="1"/>
          <p:nvPr/>
        </p:nvSpPr>
        <p:spPr>
          <a:xfrm>
            <a:off x="2486660" y="5530850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原因：</a:t>
            </a:r>
            <a:endParaRPr lang="zh-CN" altLang="en-US" sz="1400"/>
          </a:p>
        </p:txBody>
      </p:sp>
      <p:sp>
        <p:nvSpPr>
          <p:cNvPr id="161" name="文本框 160"/>
          <p:cNvSpPr txBox="1"/>
          <p:nvPr/>
        </p:nvSpPr>
        <p:spPr>
          <a:xfrm>
            <a:off x="2487295" y="6103620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原因：</a:t>
            </a:r>
            <a:endParaRPr lang="zh-CN" altLang="en-US" sz="1400"/>
          </a:p>
        </p:txBody>
      </p:sp>
      <p:sp>
        <p:nvSpPr>
          <p:cNvPr id="163" name="文本框 162"/>
          <p:cNvSpPr txBox="1"/>
          <p:nvPr/>
        </p:nvSpPr>
        <p:spPr>
          <a:xfrm>
            <a:off x="3049270" y="553085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转向开关</a:t>
            </a:r>
            <a:endParaRPr lang="zh-CN" altLang="en-US" sz="1400"/>
          </a:p>
        </p:txBody>
      </p:sp>
      <p:sp>
        <p:nvSpPr>
          <p:cNvPr id="164" name="文本框 163"/>
          <p:cNvSpPr txBox="1"/>
          <p:nvPr/>
        </p:nvSpPr>
        <p:spPr>
          <a:xfrm>
            <a:off x="3982085" y="5530850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车身控制模块</a:t>
            </a:r>
            <a:endParaRPr lang="zh-CN" altLang="en-US" sz="1400"/>
          </a:p>
        </p:txBody>
      </p:sp>
      <p:sp>
        <p:nvSpPr>
          <p:cNvPr id="165" name="文本框 164"/>
          <p:cNvSpPr txBox="1"/>
          <p:nvPr/>
        </p:nvSpPr>
        <p:spPr>
          <a:xfrm>
            <a:off x="3020060" y="6098540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/>
              <a:t>开关</a:t>
            </a:r>
            <a:endParaRPr lang="zh-CN" altLang="en-US" sz="1400"/>
          </a:p>
        </p:txBody>
      </p:sp>
      <p:sp>
        <p:nvSpPr>
          <p:cNvPr id="166" name="文本框 165"/>
          <p:cNvSpPr txBox="1"/>
          <p:nvPr/>
        </p:nvSpPr>
        <p:spPr>
          <a:xfrm>
            <a:off x="3597910" y="6093460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sym typeface="+mn-ea"/>
              </a:rPr>
              <a:t>车身控制模块</a:t>
            </a:r>
            <a:endParaRPr lang="zh-CN" altLang="en-US" sz="1400"/>
          </a:p>
        </p:txBody>
      </p:sp>
      <p:sp>
        <p:nvSpPr>
          <p:cNvPr id="167" name="文本框 166"/>
          <p:cNvSpPr txBox="1"/>
          <p:nvPr/>
        </p:nvSpPr>
        <p:spPr>
          <a:xfrm>
            <a:off x="5594350" y="553085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诊断流程：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6631940" y="553085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转向灯开关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71" name="文本框 170"/>
          <p:cNvSpPr txBox="1"/>
          <p:nvPr/>
        </p:nvSpPr>
        <p:spPr>
          <a:xfrm>
            <a:off x="5603875" y="609346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诊断流程：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72" name="文本框 171"/>
          <p:cNvSpPr txBox="1"/>
          <p:nvPr/>
        </p:nvSpPr>
        <p:spPr>
          <a:xfrm>
            <a:off x="6641465" y="6103620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开关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97070" y="160147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23</a:t>
            </a:r>
            <a:endParaRPr lang="en-US" altLang="zh-CN" sz="1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0" grpId="0"/>
      <p:bldP spid="163" grpId="0"/>
      <p:bldP spid="164" grpId="0"/>
      <p:bldP spid="167" grpId="0"/>
      <p:bldP spid="71" grpId="0"/>
      <p:bldP spid="161" grpId="0"/>
      <p:bldP spid="165" grpId="0"/>
      <p:bldP spid="166" grpId="0"/>
      <p:bldP spid="171" grpId="0"/>
      <p:bldP spid="172" grpId="0"/>
      <p:bldP spid="251" grpId="0"/>
      <p:bldP spid="250" grpId="0" bldLvl="0" animBg="1"/>
      <p:bldP spid="251" grpId="1"/>
      <p:bldP spid="250" grpId="1" bldLvl="0" animBg="1"/>
      <p:bldP spid="253" grpId="0"/>
      <p:bldP spid="254" grpId="0"/>
      <p:bldP spid="2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应急故障分析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607060" y="600075"/>
            <a:ext cx="10968355" cy="9645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车身控制模块</a:t>
            </a: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521460" y="3458210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40" name="椭圆 39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41" name="直接连接符 40"/>
            <p:cNvCxnSpPr>
              <a:stCxn id="40" idx="1"/>
              <a:endCxn id="40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40" idx="7"/>
              <a:endCxn id="40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本框 42"/>
          <p:cNvSpPr txBox="1"/>
          <p:nvPr/>
        </p:nvSpPr>
        <p:spPr>
          <a:xfrm>
            <a:off x="1262380" y="3293110"/>
            <a:ext cx="19558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右前转向灯</a:t>
            </a:r>
            <a:endParaRPr lang="zh-CN" altLang="en-US" sz="1400"/>
          </a:p>
        </p:txBody>
      </p:sp>
      <p:grpSp>
        <p:nvGrpSpPr>
          <p:cNvPr id="46" name="组合 45"/>
          <p:cNvGrpSpPr/>
          <p:nvPr/>
        </p:nvGrpSpPr>
        <p:grpSpPr>
          <a:xfrm>
            <a:off x="799465" y="3462020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47" name="椭圆 46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48" name="直接连接符 47"/>
            <p:cNvCxnSpPr>
              <a:stCxn id="47" idx="1"/>
              <a:endCxn id="47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>
              <a:stCxn id="47" idx="7"/>
              <a:endCxn id="47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540385" y="3293110"/>
            <a:ext cx="19558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左前转向灯</a:t>
            </a:r>
            <a:endParaRPr lang="zh-CN" altLang="en-US" sz="1400"/>
          </a:p>
        </p:txBody>
      </p:sp>
      <p:cxnSp>
        <p:nvCxnSpPr>
          <p:cNvPr id="103" name="直接连接符 102"/>
          <p:cNvCxnSpPr/>
          <p:nvPr/>
        </p:nvCxnSpPr>
        <p:spPr>
          <a:xfrm flipH="1">
            <a:off x="940435" y="1563370"/>
            <a:ext cx="0" cy="19030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1668780" y="1555115"/>
            <a:ext cx="0" cy="19030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854075" y="3766185"/>
            <a:ext cx="180340" cy="1113155"/>
            <a:chOff x="4589" y="6981"/>
            <a:chExt cx="284" cy="1753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4733" y="6981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组合 64"/>
            <p:cNvGrpSpPr/>
            <p:nvPr/>
          </p:nvGrpSpPr>
          <p:grpSpPr>
            <a:xfrm>
              <a:off x="4589" y="8582"/>
              <a:ext cx="284" cy="152"/>
              <a:chOff x="2228" y="7187"/>
              <a:chExt cx="284" cy="152"/>
            </a:xfrm>
          </p:grpSpPr>
          <p:cxnSp>
            <p:nvCxnSpPr>
              <p:cNvPr id="66" name="直接连接符 65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组合 68"/>
          <p:cNvGrpSpPr/>
          <p:nvPr/>
        </p:nvGrpSpPr>
        <p:grpSpPr>
          <a:xfrm>
            <a:off x="1577340" y="3762375"/>
            <a:ext cx="180340" cy="1113155"/>
            <a:chOff x="4589" y="6981"/>
            <a:chExt cx="284" cy="1753"/>
          </a:xfrm>
        </p:grpSpPr>
        <p:cxnSp>
          <p:nvCxnSpPr>
            <p:cNvPr id="83" name="直接连接符 82"/>
            <p:cNvCxnSpPr/>
            <p:nvPr/>
          </p:nvCxnSpPr>
          <p:spPr>
            <a:xfrm>
              <a:off x="4733" y="6981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组合 83"/>
            <p:cNvGrpSpPr/>
            <p:nvPr/>
          </p:nvGrpSpPr>
          <p:grpSpPr>
            <a:xfrm>
              <a:off x="4589" y="8582"/>
              <a:ext cx="284" cy="152"/>
              <a:chOff x="2228" y="7187"/>
              <a:chExt cx="284" cy="152"/>
            </a:xfrm>
          </p:grpSpPr>
          <p:cxnSp>
            <p:nvCxnSpPr>
              <p:cNvPr id="85" name="直接连接符 84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9" name="直接连接符 88"/>
          <p:cNvCxnSpPr/>
          <p:nvPr/>
        </p:nvCxnSpPr>
        <p:spPr>
          <a:xfrm>
            <a:off x="3030220" y="1563370"/>
            <a:ext cx="0" cy="131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2687955" y="2873375"/>
            <a:ext cx="6769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3352800" y="2858135"/>
            <a:ext cx="0" cy="584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3215640" y="3446145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93" name="椭圆 92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94" name="直接连接符 93"/>
            <p:cNvCxnSpPr>
              <a:stCxn id="93" idx="1"/>
              <a:endCxn id="93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>
              <a:stCxn id="93" idx="7"/>
              <a:endCxn id="93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组合 95"/>
          <p:cNvGrpSpPr/>
          <p:nvPr/>
        </p:nvGrpSpPr>
        <p:grpSpPr>
          <a:xfrm>
            <a:off x="3262630" y="3740785"/>
            <a:ext cx="180340" cy="1119505"/>
            <a:chOff x="3639" y="6975"/>
            <a:chExt cx="284" cy="1763"/>
          </a:xfrm>
        </p:grpSpPr>
        <p:cxnSp>
          <p:nvCxnSpPr>
            <p:cNvPr id="97" name="直接连接符 96"/>
            <p:cNvCxnSpPr/>
            <p:nvPr/>
          </p:nvCxnSpPr>
          <p:spPr>
            <a:xfrm>
              <a:off x="3784" y="6975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组合 97"/>
            <p:cNvGrpSpPr/>
            <p:nvPr/>
          </p:nvGrpSpPr>
          <p:grpSpPr>
            <a:xfrm>
              <a:off x="3639" y="8586"/>
              <a:ext cx="284" cy="152"/>
              <a:chOff x="2228" y="7187"/>
              <a:chExt cx="284" cy="152"/>
            </a:xfrm>
          </p:grpSpPr>
          <p:cxnSp>
            <p:nvCxnSpPr>
              <p:cNvPr id="99" name="直接连接符 98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3" name="直接连接符 112"/>
          <p:cNvCxnSpPr/>
          <p:nvPr/>
        </p:nvCxnSpPr>
        <p:spPr>
          <a:xfrm flipH="1">
            <a:off x="2697480" y="2867660"/>
            <a:ext cx="0" cy="584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组合 113"/>
          <p:cNvGrpSpPr/>
          <p:nvPr/>
        </p:nvGrpSpPr>
        <p:grpSpPr>
          <a:xfrm>
            <a:off x="2558415" y="3455670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115" name="椭圆 114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116" name="直接连接符 115"/>
            <p:cNvCxnSpPr>
              <a:stCxn id="115" idx="1"/>
              <a:endCxn id="115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>
              <a:stCxn id="115" idx="7"/>
              <a:endCxn id="115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组合 119"/>
          <p:cNvGrpSpPr/>
          <p:nvPr/>
        </p:nvGrpSpPr>
        <p:grpSpPr>
          <a:xfrm>
            <a:off x="2605405" y="3750310"/>
            <a:ext cx="180340" cy="1119505"/>
            <a:chOff x="2604" y="6990"/>
            <a:chExt cx="284" cy="1763"/>
          </a:xfrm>
        </p:grpSpPr>
        <p:cxnSp>
          <p:nvCxnSpPr>
            <p:cNvPr id="121" name="直接连接符 120"/>
            <p:cNvCxnSpPr/>
            <p:nvPr/>
          </p:nvCxnSpPr>
          <p:spPr>
            <a:xfrm>
              <a:off x="2749" y="6990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组合 121"/>
            <p:cNvGrpSpPr/>
            <p:nvPr/>
          </p:nvGrpSpPr>
          <p:grpSpPr>
            <a:xfrm>
              <a:off x="2604" y="8601"/>
              <a:ext cx="284" cy="152"/>
              <a:chOff x="2228" y="7187"/>
              <a:chExt cx="284" cy="152"/>
            </a:xfrm>
          </p:grpSpPr>
          <p:cxnSp>
            <p:nvCxnSpPr>
              <p:cNvPr id="123" name="直接连接符 122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6" name="直接连接符 125"/>
          <p:cNvCxnSpPr/>
          <p:nvPr/>
        </p:nvCxnSpPr>
        <p:spPr>
          <a:xfrm>
            <a:off x="4471670" y="1553845"/>
            <a:ext cx="0" cy="131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>
            <a:off x="4129405" y="2863850"/>
            <a:ext cx="6769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>
            <a:off x="4794250" y="2848610"/>
            <a:ext cx="0" cy="584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组合 128"/>
          <p:cNvGrpSpPr/>
          <p:nvPr/>
        </p:nvGrpSpPr>
        <p:grpSpPr>
          <a:xfrm>
            <a:off x="4657090" y="3436620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130" name="椭圆 129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131" name="直接连接符 130"/>
            <p:cNvCxnSpPr>
              <a:stCxn id="130" idx="1"/>
              <a:endCxn id="130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>
              <a:stCxn id="130" idx="7"/>
              <a:endCxn id="130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组合 132"/>
          <p:cNvGrpSpPr/>
          <p:nvPr/>
        </p:nvGrpSpPr>
        <p:grpSpPr>
          <a:xfrm>
            <a:off x="4704080" y="3731260"/>
            <a:ext cx="180340" cy="1119505"/>
            <a:chOff x="3639" y="6975"/>
            <a:chExt cx="284" cy="1763"/>
          </a:xfrm>
        </p:grpSpPr>
        <p:cxnSp>
          <p:nvCxnSpPr>
            <p:cNvPr id="134" name="直接连接符 133"/>
            <p:cNvCxnSpPr/>
            <p:nvPr/>
          </p:nvCxnSpPr>
          <p:spPr>
            <a:xfrm>
              <a:off x="3784" y="6975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组合 134"/>
            <p:cNvGrpSpPr/>
            <p:nvPr/>
          </p:nvGrpSpPr>
          <p:grpSpPr>
            <a:xfrm>
              <a:off x="3639" y="8586"/>
              <a:ext cx="284" cy="152"/>
              <a:chOff x="2228" y="7187"/>
              <a:chExt cx="284" cy="152"/>
            </a:xfrm>
          </p:grpSpPr>
          <p:cxnSp>
            <p:nvCxnSpPr>
              <p:cNvPr id="136" name="直接连接符 135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9" name="直接连接符 138"/>
          <p:cNvCxnSpPr/>
          <p:nvPr/>
        </p:nvCxnSpPr>
        <p:spPr>
          <a:xfrm flipH="1">
            <a:off x="4138930" y="2858135"/>
            <a:ext cx="0" cy="584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组合 139"/>
          <p:cNvGrpSpPr/>
          <p:nvPr/>
        </p:nvGrpSpPr>
        <p:grpSpPr>
          <a:xfrm>
            <a:off x="3999865" y="3446145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141" name="椭圆 140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142" name="直接连接符 141"/>
            <p:cNvCxnSpPr>
              <a:stCxn id="141" idx="1"/>
              <a:endCxn id="141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>
              <a:stCxn id="141" idx="7"/>
              <a:endCxn id="141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/>
          <p:cNvGrpSpPr/>
          <p:nvPr/>
        </p:nvGrpSpPr>
        <p:grpSpPr>
          <a:xfrm>
            <a:off x="4046855" y="3740785"/>
            <a:ext cx="180340" cy="1119505"/>
            <a:chOff x="2604" y="6990"/>
            <a:chExt cx="284" cy="1763"/>
          </a:xfrm>
        </p:grpSpPr>
        <p:cxnSp>
          <p:nvCxnSpPr>
            <p:cNvPr id="145" name="直接连接符 144"/>
            <p:cNvCxnSpPr/>
            <p:nvPr/>
          </p:nvCxnSpPr>
          <p:spPr>
            <a:xfrm>
              <a:off x="2749" y="6990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组合 145"/>
            <p:cNvGrpSpPr/>
            <p:nvPr/>
          </p:nvGrpSpPr>
          <p:grpSpPr>
            <a:xfrm>
              <a:off x="2604" y="8601"/>
              <a:ext cx="284" cy="152"/>
              <a:chOff x="2228" y="7187"/>
              <a:chExt cx="284" cy="152"/>
            </a:xfrm>
          </p:grpSpPr>
          <p:cxnSp>
            <p:nvCxnSpPr>
              <p:cNvPr id="147" name="直接连接符 146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4" name="文本框 153"/>
          <p:cNvSpPr txBox="1"/>
          <p:nvPr/>
        </p:nvSpPr>
        <p:spPr>
          <a:xfrm>
            <a:off x="489585" y="1501775"/>
            <a:ext cx="2844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B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894080" y="160147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15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02" name="文本框 201"/>
          <p:cNvSpPr txBox="1"/>
          <p:nvPr/>
        </p:nvSpPr>
        <p:spPr>
          <a:xfrm>
            <a:off x="1607820" y="159956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03" name="文本框 202"/>
          <p:cNvSpPr txBox="1"/>
          <p:nvPr/>
        </p:nvSpPr>
        <p:spPr>
          <a:xfrm>
            <a:off x="2616835" y="1515745"/>
            <a:ext cx="27876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G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11" name="文本框 210"/>
          <p:cNvSpPr txBox="1"/>
          <p:nvPr/>
        </p:nvSpPr>
        <p:spPr>
          <a:xfrm>
            <a:off x="3001645" y="159385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21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13" name="文本框 212"/>
          <p:cNvSpPr txBox="1"/>
          <p:nvPr/>
        </p:nvSpPr>
        <p:spPr>
          <a:xfrm>
            <a:off x="2273300" y="3293110"/>
            <a:ext cx="2374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左后转向</a:t>
            </a:r>
            <a:endParaRPr lang="zh-CN" altLang="en-US" sz="1400"/>
          </a:p>
        </p:txBody>
      </p:sp>
      <p:sp>
        <p:nvSpPr>
          <p:cNvPr id="228" name="文本框 227"/>
          <p:cNvSpPr txBox="1"/>
          <p:nvPr/>
        </p:nvSpPr>
        <p:spPr>
          <a:xfrm>
            <a:off x="2929255" y="3293110"/>
            <a:ext cx="25781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左中后转向</a:t>
            </a:r>
            <a:endParaRPr lang="zh-CN" altLang="en-US" sz="1400"/>
          </a:p>
        </p:txBody>
      </p:sp>
      <p:sp>
        <p:nvSpPr>
          <p:cNvPr id="229" name="文本框 228"/>
          <p:cNvSpPr txBox="1"/>
          <p:nvPr/>
        </p:nvSpPr>
        <p:spPr>
          <a:xfrm>
            <a:off x="3705225" y="3293110"/>
            <a:ext cx="2470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右后转向</a:t>
            </a:r>
            <a:endParaRPr lang="zh-CN" altLang="en-US" sz="1400"/>
          </a:p>
        </p:txBody>
      </p:sp>
      <p:sp>
        <p:nvSpPr>
          <p:cNvPr id="233" name="文本框 232"/>
          <p:cNvSpPr txBox="1"/>
          <p:nvPr/>
        </p:nvSpPr>
        <p:spPr>
          <a:xfrm>
            <a:off x="4376420" y="3293110"/>
            <a:ext cx="18923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右中后转向</a:t>
            </a:r>
            <a:endParaRPr lang="zh-CN" altLang="en-US" sz="1400"/>
          </a:p>
        </p:txBody>
      </p:sp>
      <p:cxnSp>
        <p:nvCxnSpPr>
          <p:cNvPr id="234" name="直接连接符 233"/>
          <p:cNvCxnSpPr/>
          <p:nvPr/>
        </p:nvCxnSpPr>
        <p:spPr>
          <a:xfrm>
            <a:off x="10402253" y="1572895"/>
            <a:ext cx="0" cy="205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组合 234"/>
          <p:cNvGrpSpPr/>
          <p:nvPr/>
        </p:nvGrpSpPr>
        <p:grpSpPr>
          <a:xfrm rot="540000">
            <a:off x="10252379" y="3340577"/>
            <a:ext cx="299085" cy="519430"/>
            <a:chOff x="15657" y="4439"/>
            <a:chExt cx="471" cy="818"/>
          </a:xfrm>
        </p:grpSpPr>
        <p:cxnSp>
          <p:nvCxnSpPr>
            <p:cNvPr id="236" name="直接连接符 235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8" name="直接连接符 237"/>
          <p:cNvCxnSpPr/>
          <p:nvPr/>
        </p:nvCxnSpPr>
        <p:spPr>
          <a:xfrm flipH="1">
            <a:off x="10401935" y="3818255"/>
            <a:ext cx="635" cy="2743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接连接符 238"/>
          <p:cNvCxnSpPr/>
          <p:nvPr/>
        </p:nvCxnSpPr>
        <p:spPr>
          <a:xfrm>
            <a:off x="11168063" y="1572895"/>
            <a:ext cx="0" cy="205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组合 239"/>
          <p:cNvGrpSpPr/>
          <p:nvPr/>
        </p:nvGrpSpPr>
        <p:grpSpPr>
          <a:xfrm rot="540000">
            <a:off x="11018189" y="3340577"/>
            <a:ext cx="299085" cy="519430"/>
            <a:chOff x="15657" y="4439"/>
            <a:chExt cx="471" cy="818"/>
          </a:xfrm>
        </p:grpSpPr>
        <p:cxnSp>
          <p:nvCxnSpPr>
            <p:cNvPr id="241" name="直接连接符 240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3" name="直接连接符 242"/>
          <p:cNvCxnSpPr/>
          <p:nvPr/>
        </p:nvCxnSpPr>
        <p:spPr>
          <a:xfrm flipH="1">
            <a:off x="11167745" y="3818255"/>
            <a:ext cx="635" cy="2743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/>
          <p:cNvCxnSpPr/>
          <p:nvPr/>
        </p:nvCxnSpPr>
        <p:spPr>
          <a:xfrm>
            <a:off x="10383520" y="4092575"/>
            <a:ext cx="8020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接连接符 244"/>
          <p:cNvCxnSpPr/>
          <p:nvPr/>
        </p:nvCxnSpPr>
        <p:spPr>
          <a:xfrm flipH="1">
            <a:off x="10792778" y="4086225"/>
            <a:ext cx="1270" cy="7124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组合 245"/>
          <p:cNvGrpSpPr/>
          <p:nvPr/>
        </p:nvGrpSpPr>
        <p:grpSpPr>
          <a:xfrm>
            <a:off x="10702925" y="4803140"/>
            <a:ext cx="180340" cy="96520"/>
            <a:chOff x="2228" y="7187"/>
            <a:chExt cx="284" cy="152"/>
          </a:xfrm>
        </p:grpSpPr>
        <p:cxnSp>
          <p:nvCxnSpPr>
            <p:cNvPr id="247" name="直接连接符 246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0" name="矩形 249"/>
          <p:cNvSpPr/>
          <p:nvPr/>
        </p:nvSpPr>
        <p:spPr>
          <a:xfrm>
            <a:off x="10144760" y="3282315"/>
            <a:ext cx="1279525" cy="1044575"/>
          </a:xfrm>
          <a:prstGeom prst="rect">
            <a:avLst/>
          </a:prstGeom>
          <a:noFill/>
          <a:ln w="47625" cmpd="sng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1" name="文本框 250"/>
          <p:cNvSpPr txBox="1"/>
          <p:nvPr/>
        </p:nvSpPr>
        <p:spPr>
          <a:xfrm>
            <a:off x="11509375" y="3220720"/>
            <a:ext cx="24828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转向灯开关</a:t>
            </a:r>
            <a:endParaRPr lang="zh-CN" altLang="en-US" sz="1400"/>
          </a:p>
        </p:txBody>
      </p:sp>
      <p:sp>
        <p:nvSpPr>
          <p:cNvPr id="252" name="文本框 251"/>
          <p:cNvSpPr txBox="1"/>
          <p:nvPr/>
        </p:nvSpPr>
        <p:spPr>
          <a:xfrm>
            <a:off x="10112375" y="305689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8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53" name="文本框 252"/>
          <p:cNvSpPr txBox="1"/>
          <p:nvPr/>
        </p:nvSpPr>
        <p:spPr>
          <a:xfrm>
            <a:off x="10517505" y="429514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7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10894695" y="3057525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9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55" name="文本框 254"/>
          <p:cNvSpPr txBox="1"/>
          <p:nvPr/>
        </p:nvSpPr>
        <p:spPr>
          <a:xfrm>
            <a:off x="10405110" y="1593850"/>
            <a:ext cx="3486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14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56" name="文本框 255"/>
          <p:cNvSpPr txBox="1"/>
          <p:nvPr/>
        </p:nvSpPr>
        <p:spPr>
          <a:xfrm>
            <a:off x="11115675" y="158813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15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57" name="文本框 256"/>
          <p:cNvSpPr txBox="1"/>
          <p:nvPr/>
        </p:nvSpPr>
        <p:spPr>
          <a:xfrm>
            <a:off x="10112375" y="2376170"/>
            <a:ext cx="3352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>
                <a:solidFill>
                  <a:schemeClr val="tx1"/>
                </a:solidFill>
              </a:rPr>
              <a:t>左</a:t>
            </a:r>
            <a:endParaRPr lang="zh-CN" altLang="en-US" sz="1200">
              <a:solidFill>
                <a:schemeClr val="tx1"/>
              </a:solidFill>
            </a:endParaRPr>
          </a:p>
        </p:txBody>
      </p:sp>
      <p:sp>
        <p:nvSpPr>
          <p:cNvPr id="258" name="文本框 257"/>
          <p:cNvSpPr txBox="1"/>
          <p:nvPr/>
        </p:nvSpPr>
        <p:spPr>
          <a:xfrm>
            <a:off x="11127740" y="2376170"/>
            <a:ext cx="3352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/>
              <a:t>右</a:t>
            </a:r>
            <a:endParaRPr lang="zh-CN" altLang="en-US" sz="1200"/>
          </a:p>
        </p:txBody>
      </p:sp>
      <p:sp>
        <p:nvSpPr>
          <p:cNvPr id="259" name="矩形 258"/>
          <p:cNvSpPr/>
          <p:nvPr/>
        </p:nvSpPr>
        <p:spPr>
          <a:xfrm>
            <a:off x="10213340" y="1563370"/>
            <a:ext cx="1143000" cy="76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0" name="文本框 259"/>
          <p:cNvSpPr txBox="1"/>
          <p:nvPr/>
        </p:nvSpPr>
        <p:spPr>
          <a:xfrm>
            <a:off x="9949815" y="1505585"/>
            <a:ext cx="2349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FF0000"/>
                </a:solidFill>
              </a:rPr>
              <a:t>H</a:t>
            </a:r>
            <a:endParaRPr lang="en-US" altLang="zh-CN" sz="1400">
              <a:solidFill>
                <a:srgbClr val="FF0000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102985" y="1572260"/>
            <a:ext cx="0" cy="131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5771515" y="2871470"/>
            <a:ext cx="683895" cy="12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445885" y="2856865"/>
            <a:ext cx="0" cy="7150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6355715" y="3740150"/>
            <a:ext cx="180340" cy="1119505"/>
            <a:chOff x="3639" y="6975"/>
            <a:chExt cx="284" cy="1763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784" y="6975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>
              <a:off x="3639" y="8586"/>
              <a:ext cx="284" cy="152"/>
              <a:chOff x="2228" y="7187"/>
              <a:chExt cx="284" cy="152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直接连接符 16"/>
          <p:cNvCxnSpPr/>
          <p:nvPr/>
        </p:nvCxnSpPr>
        <p:spPr>
          <a:xfrm flipH="1">
            <a:off x="5790565" y="2867025"/>
            <a:ext cx="0" cy="584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651500" y="3455035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19" name="椭圆 18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20" name="直接连接符 19"/>
            <p:cNvCxnSpPr>
              <a:stCxn id="19" idx="1"/>
              <a:endCxn id="19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9" idx="7"/>
              <a:endCxn id="19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5698490" y="3749675"/>
            <a:ext cx="180340" cy="1119505"/>
            <a:chOff x="2604" y="6990"/>
            <a:chExt cx="284" cy="1763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749" y="6990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2604" y="8601"/>
              <a:ext cx="284" cy="152"/>
              <a:chOff x="2228" y="7187"/>
              <a:chExt cx="284" cy="152"/>
            </a:xfrm>
          </p:grpSpPr>
          <p:cxnSp>
            <p:nvCxnSpPr>
              <p:cNvPr id="25" name="直接连接符 24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" name="直接连接符 27"/>
          <p:cNvCxnSpPr/>
          <p:nvPr/>
        </p:nvCxnSpPr>
        <p:spPr>
          <a:xfrm>
            <a:off x="7554595" y="1562735"/>
            <a:ext cx="0" cy="131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222490" y="2863215"/>
            <a:ext cx="6769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887335" y="2847975"/>
            <a:ext cx="0" cy="7143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7797165" y="3730625"/>
            <a:ext cx="180340" cy="1119505"/>
            <a:chOff x="3639" y="6975"/>
            <a:chExt cx="284" cy="1763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3784" y="6975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合 36"/>
            <p:cNvGrpSpPr/>
            <p:nvPr/>
          </p:nvGrpSpPr>
          <p:grpSpPr>
            <a:xfrm>
              <a:off x="3639" y="8586"/>
              <a:ext cx="284" cy="152"/>
              <a:chOff x="2228" y="7187"/>
              <a:chExt cx="284" cy="152"/>
            </a:xfrm>
          </p:grpSpPr>
          <p:cxnSp>
            <p:nvCxnSpPr>
              <p:cNvPr id="38" name="直接连接符 37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5" name="直接连接符 44"/>
          <p:cNvCxnSpPr/>
          <p:nvPr/>
        </p:nvCxnSpPr>
        <p:spPr>
          <a:xfrm flipH="1">
            <a:off x="7232015" y="2857500"/>
            <a:ext cx="0" cy="584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7092950" y="3445510"/>
            <a:ext cx="294640" cy="303530"/>
            <a:chOff x="5256" y="5459"/>
            <a:chExt cx="464" cy="478"/>
          </a:xfrm>
          <a:solidFill>
            <a:srgbClr val="FFFF00"/>
          </a:solidFill>
        </p:grpSpPr>
        <p:sp>
          <p:nvSpPr>
            <p:cNvPr id="53" name="椭圆 52"/>
            <p:cNvSpPr/>
            <p:nvPr/>
          </p:nvSpPr>
          <p:spPr>
            <a:xfrm>
              <a:off x="5256" y="5459"/>
              <a:ext cx="464" cy="47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</p:txBody>
        </p:sp>
        <p:cxnSp>
          <p:nvCxnSpPr>
            <p:cNvPr id="54" name="直接连接符 53"/>
            <p:cNvCxnSpPr>
              <a:stCxn id="53" idx="1"/>
              <a:endCxn id="53" idx="5"/>
            </p:cNvCxnSpPr>
            <p:nvPr/>
          </p:nvCxnSpPr>
          <p:spPr>
            <a:xfrm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>
              <a:stCxn id="53" idx="7"/>
              <a:endCxn id="53" idx="3"/>
            </p:cNvCxnSpPr>
            <p:nvPr/>
          </p:nvCxnSpPr>
          <p:spPr>
            <a:xfrm flipH="1">
              <a:off x="5324" y="5529"/>
              <a:ext cx="328" cy="33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7139940" y="3740150"/>
            <a:ext cx="180340" cy="1119505"/>
            <a:chOff x="2604" y="6990"/>
            <a:chExt cx="284" cy="1763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2749" y="6990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组合 57"/>
            <p:cNvGrpSpPr/>
            <p:nvPr/>
          </p:nvGrpSpPr>
          <p:grpSpPr>
            <a:xfrm>
              <a:off x="2604" y="8601"/>
              <a:ext cx="284" cy="152"/>
              <a:chOff x="2228" y="7187"/>
              <a:chExt cx="284" cy="152"/>
            </a:xfrm>
          </p:grpSpPr>
          <p:cxnSp>
            <p:nvCxnSpPr>
              <p:cNvPr id="59" name="直接连接符 58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文本框 72"/>
          <p:cNvSpPr txBox="1"/>
          <p:nvPr/>
        </p:nvSpPr>
        <p:spPr>
          <a:xfrm>
            <a:off x="6022340" y="3292475"/>
            <a:ext cx="25781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左组合仪表</a:t>
            </a:r>
            <a:endParaRPr lang="zh-CN" altLang="en-US" sz="1400"/>
          </a:p>
        </p:txBody>
      </p:sp>
      <p:sp>
        <p:nvSpPr>
          <p:cNvPr id="74" name="文本框 73"/>
          <p:cNvSpPr txBox="1"/>
          <p:nvPr/>
        </p:nvSpPr>
        <p:spPr>
          <a:xfrm>
            <a:off x="6798310" y="3292475"/>
            <a:ext cx="2470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右后视镜</a:t>
            </a:r>
            <a:endParaRPr lang="zh-CN" altLang="en-US" sz="1400"/>
          </a:p>
        </p:txBody>
      </p:sp>
      <p:sp>
        <p:nvSpPr>
          <p:cNvPr id="75" name="文本框 74"/>
          <p:cNvSpPr txBox="1"/>
          <p:nvPr/>
        </p:nvSpPr>
        <p:spPr>
          <a:xfrm>
            <a:off x="7469505" y="3292475"/>
            <a:ext cx="18923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右组合仪表</a:t>
            </a:r>
            <a:endParaRPr lang="zh-CN" altLang="en-US" sz="1400"/>
          </a:p>
        </p:txBody>
      </p:sp>
      <p:sp>
        <p:nvSpPr>
          <p:cNvPr id="76" name="文本框 75"/>
          <p:cNvSpPr txBox="1"/>
          <p:nvPr/>
        </p:nvSpPr>
        <p:spPr>
          <a:xfrm>
            <a:off x="5357495" y="3303905"/>
            <a:ext cx="2051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左后视镜</a:t>
            </a:r>
            <a:endParaRPr lang="zh-CN" altLang="en-US" sz="1400"/>
          </a:p>
        </p:txBody>
      </p:sp>
      <p:sp>
        <p:nvSpPr>
          <p:cNvPr id="77" name="右箭头 76"/>
          <p:cNvSpPr/>
          <p:nvPr/>
        </p:nvSpPr>
        <p:spPr>
          <a:xfrm>
            <a:off x="7797165" y="3515995"/>
            <a:ext cx="306705" cy="23939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" name="左箭头 77"/>
          <p:cNvSpPr/>
          <p:nvPr/>
        </p:nvSpPr>
        <p:spPr>
          <a:xfrm>
            <a:off x="6280150" y="3526155"/>
            <a:ext cx="316230" cy="24955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5738495" y="1511935"/>
            <a:ext cx="2813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D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527290" y="158432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15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6066790" y="156908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72" name="直接连接符 71"/>
          <p:cNvCxnSpPr/>
          <p:nvPr/>
        </p:nvCxnSpPr>
        <p:spPr>
          <a:xfrm flipH="1">
            <a:off x="939165" y="1566545"/>
            <a:ext cx="0" cy="1903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029585" y="1566545"/>
            <a:ext cx="0" cy="131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>
            <a:off x="2691130" y="2876550"/>
            <a:ext cx="676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3352165" y="2861310"/>
            <a:ext cx="0" cy="584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H="1">
            <a:off x="2696845" y="2870835"/>
            <a:ext cx="0" cy="584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>
            <a:off x="6102985" y="1570355"/>
            <a:ext cx="0" cy="131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>
            <a:off x="5771515" y="2872740"/>
            <a:ext cx="676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6445885" y="2857500"/>
            <a:ext cx="0" cy="714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 flipH="1">
            <a:off x="5788025" y="2870200"/>
            <a:ext cx="0" cy="584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 flipH="1">
            <a:off x="1668145" y="1558290"/>
            <a:ext cx="0" cy="1903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>
            <a:off x="4471035" y="1557020"/>
            <a:ext cx="0" cy="131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4132580" y="2863215"/>
            <a:ext cx="676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>
            <a:off x="4793615" y="2851785"/>
            <a:ext cx="0" cy="584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 flipH="1">
            <a:off x="4142105" y="2861310"/>
            <a:ext cx="0" cy="584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>
            <a:off x="7554595" y="1553210"/>
            <a:ext cx="0" cy="131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7225665" y="2866390"/>
            <a:ext cx="676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>
            <a:off x="7890510" y="2851150"/>
            <a:ext cx="0" cy="714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/>
          <p:cNvCxnSpPr/>
          <p:nvPr/>
        </p:nvCxnSpPr>
        <p:spPr>
          <a:xfrm flipH="1">
            <a:off x="7235190" y="2860675"/>
            <a:ext cx="0" cy="584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5976620" y="1553210"/>
            <a:ext cx="1726565" cy="76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0" name="矩形 149"/>
          <p:cNvSpPr/>
          <p:nvPr/>
        </p:nvSpPr>
        <p:spPr>
          <a:xfrm>
            <a:off x="2883535" y="1553845"/>
            <a:ext cx="1726565" cy="76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774065" y="1553845"/>
            <a:ext cx="1068705" cy="78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9550" y="6413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应急故障：</a:t>
            </a:r>
            <a:endParaRPr lang="zh-CN" altLang="en-US" sz="2400" b="1"/>
          </a:p>
        </p:txBody>
      </p:sp>
      <p:grpSp>
        <p:nvGrpSpPr>
          <p:cNvPr id="447" name="组合 446"/>
          <p:cNvGrpSpPr/>
          <p:nvPr/>
        </p:nvGrpSpPr>
        <p:grpSpPr>
          <a:xfrm>
            <a:off x="8670925" y="3549015"/>
            <a:ext cx="408940" cy="427990"/>
            <a:chOff x="14745" y="5610"/>
            <a:chExt cx="644" cy="674"/>
          </a:xfrm>
        </p:grpSpPr>
        <p:sp>
          <p:nvSpPr>
            <p:cNvPr id="448" name="等腰三角形 447"/>
            <p:cNvSpPr/>
            <p:nvPr/>
          </p:nvSpPr>
          <p:spPr>
            <a:xfrm>
              <a:off x="14745" y="5610"/>
              <a:ext cx="645" cy="67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9" name="等腰三角形 448"/>
            <p:cNvSpPr/>
            <p:nvPr/>
          </p:nvSpPr>
          <p:spPr>
            <a:xfrm>
              <a:off x="14903" y="5847"/>
              <a:ext cx="330" cy="363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21" name="矩形 420"/>
          <p:cNvSpPr/>
          <p:nvPr/>
        </p:nvSpPr>
        <p:spPr>
          <a:xfrm>
            <a:off x="8323580" y="3440430"/>
            <a:ext cx="1103630" cy="7708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2" name="直接连接符 81"/>
          <p:cNvCxnSpPr/>
          <p:nvPr/>
        </p:nvCxnSpPr>
        <p:spPr>
          <a:xfrm>
            <a:off x="8875078" y="1564640"/>
            <a:ext cx="3175" cy="18624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643620" y="3178810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51875" y="1501775"/>
            <a:ext cx="5016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H  21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27210" y="3230880"/>
            <a:ext cx="21399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中控台开关</a:t>
            </a:r>
            <a:endParaRPr lang="zh-CN" altLang="en-US" sz="1400"/>
          </a:p>
        </p:txBody>
      </p:sp>
      <p:sp>
        <p:nvSpPr>
          <p:cNvPr id="31" name="左大括号 30"/>
          <p:cNvSpPr/>
          <p:nvPr/>
        </p:nvSpPr>
        <p:spPr>
          <a:xfrm>
            <a:off x="1763395" y="5439410"/>
            <a:ext cx="184785" cy="1047115"/>
          </a:xfrm>
          <a:prstGeom prst="leftBrace">
            <a:avLst>
              <a:gd name="adj1" fmla="val 96078"/>
              <a:gd name="adj2" fmla="val 5080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077085" y="5343525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有转向无应急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183505" y="5343525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应急开关损坏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77085" y="6219825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有应急无转向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183505" y="6219825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转向开关故障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999865" y="5343525"/>
            <a:ext cx="792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原因：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3999865" y="6219825"/>
            <a:ext cx="792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原因：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4458335" y="158432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23</a:t>
            </a:r>
            <a:endParaRPr lang="en-US" altLang="zh-CN" sz="1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repeatCount="4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4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repeatCount="4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repeatCount="4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repeatCount="4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2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repeatCount="4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repeatCount="4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mph" presetSubtype="0" repeatCount="4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mph" presetSubtype="0" repeatCount="4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mph" presetSubtype="0" repeatCount="4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mph" presetSubtype="0" repeatCount="4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repeatCount="4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6" presetClass="emph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4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mph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4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26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bldLvl="0" animBg="1"/>
      <p:bldP spid="78" grpId="3" bldLvl="0" animBg="1"/>
      <p:bldP spid="73" grpId="3"/>
      <p:bldP spid="76" grpId="4"/>
      <p:bldP spid="228" grpId="4"/>
      <p:bldP spid="213" grpId="4"/>
      <p:bldP spid="50" grpId="4"/>
      <p:bldP spid="77" grpId="3" bldLvl="0" animBg="1"/>
      <p:bldP spid="75" grpId="3"/>
      <p:bldP spid="74" grpId="4"/>
      <p:bldP spid="233" grpId="4"/>
      <p:bldP spid="229" grpId="4"/>
      <p:bldP spid="43" grpId="4"/>
      <p:bldP spid="10" grpId="1"/>
      <p:bldP spid="421" grpId="1" bldLvl="0" animBg="1"/>
      <p:bldP spid="31" grpId="0" bldLvl="0" animBg="1"/>
      <p:bldP spid="32" grpId="0"/>
      <p:bldP spid="33" grpId="0"/>
      <p:bldP spid="34" grpId="0"/>
      <p:bldP spid="70" grpId="0"/>
      <p:bldP spid="10" grpId="2"/>
      <p:bldP spid="421" grpId="2" bldLvl="0" animBg="1"/>
      <p:bldP spid="157" grpId="0"/>
      <p:bldP spid="251" grpId="0"/>
      <p:bldP spid="25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TIMING" val="|1.2|0.9|0.8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TIMING" val="|1.2|0.9|0.8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IMING" val="|1.2|0.9|0.8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OWY5N2VlZDFlODk3ZDAwMDRmNGIxMjE1MmRlZWZiYTA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557</Words>
  <Application>WPS 演示</Application>
  <PresentationFormat>宽屏</PresentationFormat>
  <Paragraphs>275</Paragraphs>
  <Slides>8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午后普洱茶</cp:lastModifiedBy>
  <cp:revision>129</cp:revision>
  <dcterms:created xsi:type="dcterms:W3CDTF">2017-10-15T03:08:00Z</dcterms:created>
  <dcterms:modified xsi:type="dcterms:W3CDTF">2023-11-23T12:22:11Z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2052-12.1.0.15990</vt:lpwstr>
  </property>
</Properties>
</file>