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6"/>
  </p:handoutMasterIdLst>
  <p:sldIdLst>
    <p:sldId id="868" r:id="rId4"/>
    <p:sldId id="884" r:id="rId6"/>
    <p:sldId id="886" r:id="rId7"/>
    <p:sldId id="923" r:id="rId8"/>
    <p:sldId id="898" r:id="rId9"/>
    <p:sldId id="924" r:id="rId10"/>
    <p:sldId id="909" r:id="rId11"/>
    <p:sldId id="891" r:id="rId12"/>
    <p:sldId id="926" r:id="rId13"/>
    <p:sldId id="913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8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7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8.png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9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.jpeg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51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9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4.jpeg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刹车灯倒车灯故障分析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左大括号 41"/>
          <p:cNvSpPr/>
          <p:nvPr>
            <p:custDataLst>
              <p:tags r:id="rId1"/>
            </p:custDataLst>
          </p:nvPr>
        </p:nvSpPr>
        <p:spPr>
          <a:xfrm>
            <a:off x="2675890" y="1497965"/>
            <a:ext cx="219075" cy="1021715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974975" y="1417955"/>
            <a:ext cx="1694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一个倒车灯不亮</a:t>
            </a:r>
            <a:endParaRPr lang="zh-CN" altLang="en-US" sz="14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24730" y="1417955"/>
            <a:ext cx="1271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原因：灯泡</a:t>
            </a:r>
            <a:endParaRPr lang="zh-CN" altLang="en-US" sz="1400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974975" y="2276475"/>
            <a:ext cx="1694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两个倒车灯不亮</a:t>
            </a:r>
            <a:endParaRPr lang="zh-CN" altLang="en-US" sz="1400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824730" y="2276475"/>
            <a:ext cx="850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274435" y="2283460"/>
            <a:ext cx="638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开关</a:t>
            </a:r>
            <a:endParaRPr lang="zh-CN" altLang="en-US" sz="1400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948805" y="2283460"/>
            <a:ext cx="6242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BCM</a:t>
            </a:r>
            <a:endParaRPr lang="en-US" altLang="zh-CN" sz="1400"/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2784475" y="3187065"/>
            <a:ext cx="1271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诊断流程：</a:t>
            </a:r>
            <a:endParaRPr lang="zh-CN" altLang="en-US" sz="1400"/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4831080" y="3185160"/>
            <a:ext cx="8293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→</a:t>
            </a:r>
            <a:r>
              <a:rPr lang="zh-CN" altLang="en-US" sz="1400"/>
              <a:t>线束</a:t>
            </a:r>
            <a:endParaRPr lang="zh-CN" altLang="en-US" sz="1400"/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4056380" y="3194685"/>
            <a:ext cx="638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开关</a:t>
            </a:r>
            <a:endParaRPr lang="zh-CN" altLang="en-US" sz="1400"/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570855" y="2283460"/>
            <a:ext cx="638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灯泡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784225" y="5353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倒车灯故障分析：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19272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倒车灯故障分析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刹车灯故障分析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4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刹车灯故障分析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677285" y="1802130"/>
            <a:ext cx="4895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13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7540" y="1800860"/>
            <a:ext cx="4806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E  36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2105" y="1802130"/>
            <a:ext cx="4121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4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05" name="组合 204"/>
          <p:cNvGrpSpPr/>
          <p:nvPr/>
        </p:nvGrpSpPr>
        <p:grpSpPr>
          <a:xfrm rot="20100000">
            <a:off x="3749344" y="3019267"/>
            <a:ext cx="299085" cy="519430"/>
            <a:chOff x="15657" y="4439"/>
            <a:chExt cx="471" cy="818"/>
          </a:xfrm>
        </p:grpSpPr>
        <p:cxnSp>
          <p:nvCxnSpPr>
            <p:cNvPr id="206" name="直接连接符 20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17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组合 209"/>
          <p:cNvGrpSpPr/>
          <p:nvPr/>
        </p:nvGrpSpPr>
        <p:grpSpPr>
          <a:xfrm rot="540000">
            <a:off x="4515154" y="3019267"/>
            <a:ext cx="299085" cy="519430"/>
            <a:chOff x="15657" y="4439"/>
            <a:chExt cx="471" cy="818"/>
          </a:xfrm>
        </p:grpSpPr>
        <p:cxnSp>
          <p:nvCxnSpPr>
            <p:cNvPr id="214" name="直接连接符 2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4925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圆角矩形 16"/>
          <p:cNvSpPr/>
          <p:nvPr/>
        </p:nvSpPr>
        <p:spPr>
          <a:xfrm>
            <a:off x="3543935" y="2955290"/>
            <a:ext cx="1396365" cy="866140"/>
          </a:xfrm>
          <a:prstGeom prst="roundRect">
            <a:avLst/>
          </a:prstGeom>
          <a:noFill/>
          <a:ln w="3492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183255" y="2945765"/>
            <a:ext cx="281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制动开关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67760" y="271526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28" name="文本框 27"/>
          <p:cNvSpPr txBox="1"/>
          <p:nvPr/>
        </p:nvSpPr>
        <p:spPr>
          <a:xfrm>
            <a:off x="3667760" y="376555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9" name="文本框 28"/>
          <p:cNvSpPr txBox="1"/>
          <p:nvPr/>
        </p:nvSpPr>
        <p:spPr>
          <a:xfrm>
            <a:off x="4447540" y="377126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0" name="文本框 29"/>
          <p:cNvSpPr txBox="1"/>
          <p:nvPr/>
        </p:nvSpPr>
        <p:spPr>
          <a:xfrm>
            <a:off x="4439920" y="27012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6898640" y="3201670"/>
            <a:ext cx="457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665345" y="3560445"/>
            <a:ext cx="0" cy="93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665345" y="171450"/>
            <a:ext cx="0" cy="66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665345" y="1816100"/>
            <a:ext cx="0" cy="14274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655820" y="4470400"/>
            <a:ext cx="977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624195" y="1849755"/>
            <a:ext cx="0" cy="2640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51290" y="1806575"/>
            <a:ext cx="5022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G  12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894455" y="1825625"/>
            <a:ext cx="0" cy="1427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组合 232"/>
          <p:cNvGrpSpPr/>
          <p:nvPr/>
        </p:nvGrpSpPr>
        <p:grpSpPr>
          <a:xfrm>
            <a:off x="3804285" y="3574415"/>
            <a:ext cx="180340" cy="1012825"/>
            <a:chOff x="5667" y="5799"/>
            <a:chExt cx="284" cy="159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809" y="5799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组合 196"/>
            <p:cNvGrpSpPr/>
            <p:nvPr/>
          </p:nvGrpSpPr>
          <p:grpSpPr>
            <a:xfrm>
              <a:off x="5667" y="7242"/>
              <a:ext cx="284" cy="152"/>
              <a:chOff x="2228" y="7187"/>
              <a:chExt cx="284" cy="15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3297555" y="831850"/>
            <a:ext cx="7370445" cy="10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仪表板接线盒</a:t>
            </a:r>
            <a:r>
              <a:rPr lang="en-US" altLang="zh-CN"/>
              <a:t>        BCM</a:t>
            </a:r>
            <a:endParaRPr lang="en-US" alt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9283065" y="1854200"/>
            <a:ext cx="635" cy="1339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6590665" y="4121150"/>
            <a:ext cx="648522" cy="630119"/>
            <a:chOff x="9639" y="5808"/>
            <a:chExt cx="3471" cy="3173"/>
          </a:xfrm>
        </p:grpSpPr>
        <p:sp>
          <p:nvSpPr>
            <p:cNvPr id="59" name="圆角矩形 58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11164570" y="4101465"/>
            <a:ext cx="648522" cy="630119"/>
            <a:chOff x="9639" y="5808"/>
            <a:chExt cx="3471" cy="3173"/>
          </a:xfrm>
        </p:grpSpPr>
        <p:sp>
          <p:nvSpPr>
            <p:cNvPr id="108" name="圆角矩形 107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109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流程图: 合并 111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13" name="直接箭头连接符 112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矩形 115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流程图: 合并 117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7680960" y="4124960"/>
            <a:ext cx="648522" cy="630119"/>
            <a:chOff x="9639" y="5808"/>
            <a:chExt cx="3471" cy="3173"/>
          </a:xfrm>
        </p:grpSpPr>
        <p:sp>
          <p:nvSpPr>
            <p:cNvPr id="137" name="圆角矩形 136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矩形 138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流程图: 合并 1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42" name="直接箭头连接符 141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箭头连接符 142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矩形 144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流程图: 合并 146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48" name="直接箭头连接符 147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组合 149"/>
          <p:cNvGrpSpPr/>
          <p:nvPr/>
        </p:nvGrpSpPr>
        <p:grpSpPr>
          <a:xfrm>
            <a:off x="10046335" y="4119880"/>
            <a:ext cx="648522" cy="630119"/>
            <a:chOff x="9639" y="5808"/>
            <a:chExt cx="3471" cy="3173"/>
          </a:xfrm>
        </p:grpSpPr>
        <p:sp>
          <p:nvSpPr>
            <p:cNvPr id="151" name="圆角矩形 150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矩形 152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流程图: 合并 154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56" name="直接箭头连接符 155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矩形 158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流程图: 合并 160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2" name="直接箭头连接符 161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8959215" y="4130040"/>
            <a:ext cx="648522" cy="630119"/>
            <a:chOff x="9639" y="5808"/>
            <a:chExt cx="3471" cy="3173"/>
          </a:xfrm>
        </p:grpSpPr>
        <p:sp>
          <p:nvSpPr>
            <p:cNvPr id="165" name="圆角矩形 164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6" name="直接连接符 16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矩形 166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流程图: 合并 168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70" name="直接箭头连接符 169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直接连接符 177"/>
          <p:cNvCxnSpPr/>
          <p:nvPr/>
        </p:nvCxnSpPr>
        <p:spPr>
          <a:xfrm flipH="1">
            <a:off x="6917055" y="320230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11468735" y="318325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10344785" y="318389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9283065" y="319405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8001635" y="320294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6817360" y="4751070"/>
            <a:ext cx="180340" cy="1012825"/>
            <a:chOff x="10412" y="7652"/>
            <a:chExt cx="284" cy="1595"/>
          </a:xfrm>
        </p:grpSpPr>
        <p:cxnSp>
          <p:nvCxnSpPr>
            <p:cNvPr id="183" name="直接连接符 182"/>
            <p:cNvCxnSpPr/>
            <p:nvPr/>
          </p:nvCxnSpPr>
          <p:spPr>
            <a:xfrm>
              <a:off x="10554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组合 183"/>
            <p:cNvGrpSpPr/>
            <p:nvPr/>
          </p:nvGrpSpPr>
          <p:grpSpPr>
            <a:xfrm>
              <a:off x="10412" y="9095"/>
              <a:ext cx="284" cy="152"/>
              <a:chOff x="2228" y="7187"/>
              <a:chExt cx="284" cy="152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组合 228"/>
          <p:cNvGrpSpPr/>
          <p:nvPr/>
        </p:nvGrpSpPr>
        <p:grpSpPr>
          <a:xfrm>
            <a:off x="7919720" y="4751070"/>
            <a:ext cx="180340" cy="1012825"/>
            <a:chOff x="12148" y="7652"/>
            <a:chExt cx="284" cy="1595"/>
          </a:xfrm>
        </p:grpSpPr>
        <p:cxnSp>
          <p:nvCxnSpPr>
            <p:cNvPr id="188" name="直接连接符 187"/>
            <p:cNvCxnSpPr/>
            <p:nvPr/>
          </p:nvCxnSpPr>
          <p:spPr>
            <a:xfrm>
              <a:off x="12290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组合 188"/>
            <p:cNvGrpSpPr/>
            <p:nvPr/>
          </p:nvGrpSpPr>
          <p:grpSpPr>
            <a:xfrm>
              <a:off x="12148" y="9095"/>
              <a:ext cx="284" cy="152"/>
              <a:chOff x="2228" y="7187"/>
              <a:chExt cx="284" cy="152"/>
            </a:xfrm>
          </p:grpSpPr>
          <p:cxnSp>
            <p:nvCxnSpPr>
              <p:cNvPr id="190" name="直接连接符 189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" name="组合 230"/>
          <p:cNvGrpSpPr/>
          <p:nvPr/>
        </p:nvGrpSpPr>
        <p:grpSpPr>
          <a:xfrm>
            <a:off x="11391265" y="4731385"/>
            <a:ext cx="180340" cy="1012825"/>
            <a:chOff x="17615" y="7621"/>
            <a:chExt cx="284" cy="1595"/>
          </a:xfrm>
        </p:grpSpPr>
        <p:cxnSp>
          <p:nvCxnSpPr>
            <p:cNvPr id="193" name="直接连接符 192"/>
            <p:cNvCxnSpPr/>
            <p:nvPr/>
          </p:nvCxnSpPr>
          <p:spPr>
            <a:xfrm>
              <a:off x="17757" y="7621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组合 193"/>
            <p:cNvGrpSpPr/>
            <p:nvPr/>
          </p:nvGrpSpPr>
          <p:grpSpPr>
            <a:xfrm>
              <a:off x="17615" y="9064"/>
              <a:ext cx="284" cy="152"/>
              <a:chOff x="2228" y="7187"/>
              <a:chExt cx="284" cy="152"/>
            </a:xfrm>
          </p:grpSpPr>
          <p:cxnSp>
            <p:nvCxnSpPr>
              <p:cNvPr id="195" name="直接连接符 19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组合 231"/>
          <p:cNvGrpSpPr/>
          <p:nvPr/>
        </p:nvGrpSpPr>
        <p:grpSpPr>
          <a:xfrm>
            <a:off x="9274175" y="4750435"/>
            <a:ext cx="1112520" cy="1022350"/>
            <a:chOff x="14281" y="7651"/>
            <a:chExt cx="1752" cy="1610"/>
          </a:xfrm>
        </p:grpSpPr>
        <p:cxnSp>
          <p:nvCxnSpPr>
            <p:cNvPr id="202" name="直接连接符 201"/>
            <p:cNvCxnSpPr/>
            <p:nvPr/>
          </p:nvCxnSpPr>
          <p:spPr>
            <a:xfrm flipV="1">
              <a:off x="14281" y="8319"/>
              <a:ext cx="1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14301" y="7666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16001" y="7651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组合 229"/>
            <p:cNvGrpSpPr/>
            <p:nvPr/>
          </p:nvGrpSpPr>
          <p:grpSpPr>
            <a:xfrm>
              <a:off x="15035" y="8325"/>
              <a:ext cx="284" cy="937"/>
              <a:chOff x="15035" y="8325"/>
              <a:chExt cx="284" cy="937"/>
            </a:xfrm>
          </p:grpSpPr>
          <p:cxnSp>
            <p:nvCxnSpPr>
              <p:cNvPr id="209" name="直接连接符 208"/>
              <p:cNvCxnSpPr/>
              <p:nvPr/>
            </p:nvCxnSpPr>
            <p:spPr>
              <a:xfrm>
                <a:off x="15173" y="8325"/>
                <a:ext cx="0" cy="7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组合 210"/>
              <p:cNvGrpSpPr/>
              <p:nvPr/>
            </p:nvGrpSpPr>
            <p:grpSpPr>
              <a:xfrm>
                <a:off x="15035" y="9110"/>
                <a:ext cx="284" cy="152"/>
                <a:chOff x="2228" y="7187"/>
                <a:chExt cx="284" cy="152"/>
              </a:xfrm>
            </p:grpSpPr>
            <p:cxnSp>
              <p:nvCxnSpPr>
                <p:cNvPr id="212" name="直接连接符 211"/>
                <p:cNvCxnSpPr/>
                <p:nvPr/>
              </p:nvCxnSpPr>
              <p:spPr>
                <a:xfrm flipV="1">
                  <a:off x="2228" y="7187"/>
                  <a:ext cx="2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>
                  <a:off x="2291" y="7262"/>
                  <a:ext cx="16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/>
                <p:cNvCxnSpPr/>
                <p:nvPr/>
              </p:nvCxnSpPr>
              <p:spPr>
                <a:xfrm>
                  <a:off x="2307" y="7339"/>
                  <a:ext cx="12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7" name="矩形 216"/>
          <p:cNvSpPr/>
          <p:nvPr/>
        </p:nvSpPr>
        <p:spPr>
          <a:xfrm>
            <a:off x="4630420" y="415925"/>
            <a:ext cx="85725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6312535" y="3946525"/>
            <a:ext cx="259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左后刹车灯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8677275" y="394652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左中后刹车灯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10694670" y="3946525"/>
            <a:ext cx="33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7399655" y="3946525"/>
            <a:ext cx="262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11812905" y="3946525"/>
            <a:ext cx="233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高位刹车灯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4716145" y="353060"/>
            <a:ext cx="6038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F2/13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235" name="直接连接符 234"/>
          <p:cNvCxnSpPr/>
          <p:nvPr/>
        </p:nvCxnSpPr>
        <p:spPr>
          <a:xfrm flipV="1">
            <a:off x="6892290" y="3204845"/>
            <a:ext cx="4576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H="1">
            <a:off x="9276715" y="1847850"/>
            <a:ext cx="635" cy="1339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H="1">
            <a:off x="6920230" y="319595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 flipH="1">
            <a:off x="11462385" y="317690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 flipH="1">
            <a:off x="10347960" y="317754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 flipH="1">
            <a:off x="9276715" y="318770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 flipH="1">
            <a:off x="8004810" y="319659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5740" y="2311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刹车灯故障：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2" grpId="2" bldLvl="0" animBg="1"/>
      <p:bldP spid="218" grpId="0"/>
      <p:bldP spid="234" grpId="0"/>
      <p:bldP spid="217" grpId="0" bldLvl="0" animBg="1"/>
      <p:bldP spid="17" grpId="0" bldLvl="0" animBg="1"/>
      <p:bldP spid="24" grpId="0"/>
      <p:bldP spid="2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左大括号 31"/>
          <p:cNvSpPr/>
          <p:nvPr>
            <p:custDataLst>
              <p:tags r:id="rId1"/>
            </p:custDataLst>
          </p:nvPr>
        </p:nvSpPr>
        <p:spPr>
          <a:xfrm>
            <a:off x="2484755" y="1276985"/>
            <a:ext cx="198755" cy="115443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2736850" y="119507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一个刹车灯不亮</a:t>
            </a:r>
            <a:endParaRPr lang="zh-CN" altLang="en-US" sz="1800"/>
          </a:p>
        </p:txBody>
      </p: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4869815" y="119507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原因：灯泡</a:t>
            </a:r>
            <a:endParaRPr lang="zh-CN" altLang="en-US" sz="1800"/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2736850" y="20751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所有刹车灯不亮</a:t>
            </a:r>
            <a:endParaRPr lang="zh-CN" altLang="en-US" sz="1800"/>
          </a:p>
        </p:txBody>
      </p:sp>
      <p:sp>
        <p:nvSpPr>
          <p:cNvPr id="37" name="文本框 36"/>
          <p:cNvSpPr txBox="1"/>
          <p:nvPr>
            <p:custDataLst>
              <p:tags r:id="rId5"/>
            </p:custDataLst>
          </p:nvPr>
        </p:nvSpPr>
        <p:spPr>
          <a:xfrm>
            <a:off x="4869815" y="207518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原因：</a:t>
            </a:r>
            <a:endParaRPr lang="zh-CN" altLang="en-US" sz="1800"/>
          </a:p>
        </p:txBody>
      </p:sp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6053455" y="20751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开关</a:t>
            </a:r>
            <a:endParaRPr lang="zh-CN" altLang="en-US" sz="1800"/>
          </a:p>
        </p:txBody>
      </p:sp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6640195" y="206375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BCM</a:t>
            </a:r>
            <a:endParaRPr lang="en-US" altLang="zh-CN" sz="1800"/>
          </a:p>
        </p:txBody>
      </p:sp>
      <p:sp>
        <p:nvSpPr>
          <p:cNvPr id="68" name="文本框 67"/>
          <p:cNvSpPr txBox="1"/>
          <p:nvPr>
            <p:custDataLst>
              <p:tags r:id="rId8"/>
            </p:custDataLst>
          </p:nvPr>
        </p:nvSpPr>
        <p:spPr>
          <a:xfrm>
            <a:off x="5465445" y="20751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保险</a:t>
            </a:r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623570" y="548640"/>
            <a:ext cx="2092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刹车灯故障分析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/>
      <p:bldP spid="35" grpId="0"/>
      <p:bldP spid="36" grpId="0"/>
      <p:bldP spid="37" grpId="0"/>
      <p:bldP spid="39" grpId="0"/>
      <p:bldP spid="43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677285" y="1802130"/>
            <a:ext cx="4895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13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7540" y="1800860"/>
            <a:ext cx="4806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E  36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2105" y="1802130"/>
            <a:ext cx="41211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B  4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05" name="组合 204"/>
          <p:cNvGrpSpPr/>
          <p:nvPr/>
        </p:nvGrpSpPr>
        <p:grpSpPr>
          <a:xfrm rot="20100000">
            <a:off x="3749344" y="3019267"/>
            <a:ext cx="299085" cy="519430"/>
            <a:chOff x="15657" y="4439"/>
            <a:chExt cx="471" cy="818"/>
          </a:xfrm>
        </p:grpSpPr>
        <p:cxnSp>
          <p:nvCxnSpPr>
            <p:cNvPr id="206" name="直接连接符 20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17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组合 209"/>
          <p:cNvGrpSpPr/>
          <p:nvPr/>
        </p:nvGrpSpPr>
        <p:grpSpPr>
          <a:xfrm rot="540000">
            <a:off x="4515154" y="3019267"/>
            <a:ext cx="299085" cy="519430"/>
            <a:chOff x="15657" y="4439"/>
            <a:chExt cx="471" cy="818"/>
          </a:xfrm>
        </p:grpSpPr>
        <p:cxnSp>
          <p:nvCxnSpPr>
            <p:cNvPr id="214" name="直接连接符 213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34925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圆角矩形 16"/>
          <p:cNvSpPr/>
          <p:nvPr/>
        </p:nvSpPr>
        <p:spPr>
          <a:xfrm>
            <a:off x="3543935" y="2955290"/>
            <a:ext cx="1396365" cy="866140"/>
          </a:xfrm>
          <a:prstGeom prst="roundRect">
            <a:avLst/>
          </a:prstGeom>
          <a:noFill/>
          <a:ln w="3492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183255" y="2945765"/>
            <a:ext cx="281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制动开关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67760" y="271526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28" name="文本框 27"/>
          <p:cNvSpPr txBox="1"/>
          <p:nvPr/>
        </p:nvSpPr>
        <p:spPr>
          <a:xfrm>
            <a:off x="3667760" y="376555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29" name="文本框 28"/>
          <p:cNvSpPr txBox="1"/>
          <p:nvPr/>
        </p:nvSpPr>
        <p:spPr>
          <a:xfrm>
            <a:off x="4447540" y="377126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0" name="文本框 29"/>
          <p:cNvSpPr txBox="1"/>
          <p:nvPr/>
        </p:nvSpPr>
        <p:spPr>
          <a:xfrm>
            <a:off x="4439920" y="27012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6898640" y="3201670"/>
            <a:ext cx="457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665345" y="3560445"/>
            <a:ext cx="0" cy="93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665345" y="171450"/>
            <a:ext cx="0" cy="66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665345" y="1816100"/>
            <a:ext cx="0" cy="14274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655820" y="4470400"/>
            <a:ext cx="977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624195" y="1849755"/>
            <a:ext cx="0" cy="2640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51290" y="1806575"/>
            <a:ext cx="5022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</a:rPr>
              <a:t>G  12</a:t>
            </a:r>
            <a:endParaRPr lang="en-US" altLang="zh-CN" sz="1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894455" y="1825625"/>
            <a:ext cx="0" cy="1427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组合 232"/>
          <p:cNvGrpSpPr/>
          <p:nvPr/>
        </p:nvGrpSpPr>
        <p:grpSpPr>
          <a:xfrm>
            <a:off x="3804285" y="3574415"/>
            <a:ext cx="180340" cy="1012825"/>
            <a:chOff x="5667" y="5799"/>
            <a:chExt cx="284" cy="159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809" y="5799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组合 196"/>
            <p:cNvGrpSpPr/>
            <p:nvPr/>
          </p:nvGrpSpPr>
          <p:grpSpPr>
            <a:xfrm>
              <a:off x="5667" y="7242"/>
              <a:ext cx="284" cy="152"/>
              <a:chOff x="2228" y="7187"/>
              <a:chExt cx="284" cy="15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3297555" y="831850"/>
            <a:ext cx="7370445" cy="10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仪表板接线盒</a:t>
            </a:r>
            <a:r>
              <a:rPr lang="en-US" altLang="zh-CN"/>
              <a:t>        BCM</a:t>
            </a:r>
            <a:endParaRPr lang="en-US" alt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9283065" y="1854200"/>
            <a:ext cx="635" cy="1339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6590665" y="4121150"/>
            <a:ext cx="648522" cy="630119"/>
            <a:chOff x="9639" y="5808"/>
            <a:chExt cx="3471" cy="3173"/>
          </a:xfrm>
        </p:grpSpPr>
        <p:sp>
          <p:nvSpPr>
            <p:cNvPr id="59" name="圆角矩形 58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11164570" y="4101465"/>
            <a:ext cx="648522" cy="630119"/>
            <a:chOff x="9639" y="5808"/>
            <a:chExt cx="3471" cy="3173"/>
          </a:xfrm>
        </p:grpSpPr>
        <p:sp>
          <p:nvSpPr>
            <p:cNvPr id="108" name="圆角矩形 107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109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流程图: 合并 111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13" name="直接箭头连接符 112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矩形 115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流程图: 合并 117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7680960" y="4124960"/>
            <a:ext cx="648522" cy="630119"/>
            <a:chOff x="9639" y="5808"/>
            <a:chExt cx="3471" cy="3173"/>
          </a:xfrm>
        </p:grpSpPr>
        <p:sp>
          <p:nvSpPr>
            <p:cNvPr id="137" name="圆角矩形 136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矩形 138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流程图: 合并 140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42" name="直接箭头连接符 141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箭头连接符 142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矩形 144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流程图: 合并 146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48" name="直接箭头连接符 147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组合 149"/>
          <p:cNvGrpSpPr/>
          <p:nvPr/>
        </p:nvGrpSpPr>
        <p:grpSpPr>
          <a:xfrm>
            <a:off x="10046335" y="4119880"/>
            <a:ext cx="648522" cy="630119"/>
            <a:chOff x="9639" y="5808"/>
            <a:chExt cx="3471" cy="3173"/>
          </a:xfrm>
        </p:grpSpPr>
        <p:sp>
          <p:nvSpPr>
            <p:cNvPr id="151" name="圆角矩形 150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矩形 152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54" name="直接连接符 153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流程图: 合并 154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56" name="直接箭头连接符 155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矩形 158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流程图: 合并 160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2" name="直接箭头连接符 161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组合 163"/>
          <p:cNvGrpSpPr/>
          <p:nvPr/>
        </p:nvGrpSpPr>
        <p:grpSpPr>
          <a:xfrm>
            <a:off x="8959215" y="4130040"/>
            <a:ext cx="648522" cy="630119"/>
            <a:chOff x="9639" y="5808"/>
            <a:chExt cx="3471" cy="3173"/>
          </a:xfrm>
        </p:grpSpPr>
        <p:sp>
          <p:nvSpPr>
            <p:cNvPr id="165" name="圆角矩形 164"/>
            <p:cNvSpPr/>
            <p:nvPr/>
          </p:nvSpPr>
          <p:spPr>
            <a:xfrm>
              <a:off x="9639" y="5808"/>
              <a:ext cx="3471" cy="31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6" name="直接连接符 165"/>
            <p:cNvCxnSpPr/>
            <p:nvPr/>
          </p:nvCxnSpPr>
          <p:spPr>
            <a:xfrm>
              <a:off x="10542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矩形 166"/>
            <p:cNvSpPr/>
            <p:nvPr/>
          </p:nvSpPr>
          <p:spPr>
            <a:xfrm>
              <a:off x="10381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68" name="直接连接符 167"/>
            <p:cNvCxnSpPr/>
            <p:nvPr/>
          </p:nvCxnSpPr>
          <p:spPr>
            <a:xfrm flipV="1">
              <a:off x="10180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流程图: 合并 168"/>
            <p:cNvSpPr/>
            <p:nvPr/>
          </p:nvSpPr>
          <p:spPr>
            <a:xfrm>
              <a:off x="10110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cxnSp>
          <p:nvCxnSpPr>
            <p:cNvPr id="170" name="直接箭头连接符 169"/>
            <p:cNvCxnSpPr/>
            <p:nvPr/>
          </p:nvCxnSpPr>
          <p:spPr>
            <a:xfrm>
              <a:off x="11009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/>
            <p:nvPr/>
          </p:nvCxnSpPr>
          <p:spPr>
            <a:xfrm>
              <a:off x="11009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12050" y="5917"/>
              <a:ext cx="27" cy="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1940" y="6403"/>
              <a:ext cx="312" cy="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highlight>
                  <a:srgbClr val="FF0000"/>
                </a:highlight>
              </a:endParaRPr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1689" y="8482"/>
              <a:ext cx="723" cy="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1619" y="7400"/>
              <a:ext cx="898" cy="1083"/>
            </a:xfrm>
            <a:prstGeom prst="flowChartMerge">
              <a:avLst/>
            </a:prstGeom>
            <a:solidFill>
              <a:srgbClr val="FF0000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2517" y="7679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2517" y="8154"/>
              <a:ext cx="449" cy="3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直接连接符 177"/>
          <p:cNvCxnSpPr/>
          <p:nvPr/>
        </p:nvCxnSpPr>
        <p:spPr>
          <a:xfrm flipH="1">
            <a:off x="6917055" y="320230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11468735" y="3183255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10344785" y="318389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9283065" y="319405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8001635" y="3202940"/>
            <a:ext cx="0" cy="927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组合 227"/>
          <p:cNvGrpSpPr/>
          <p:nvPr/>
        </p:nvGrpSpPr>
        <p:grpSpPr>
          <a:xfrm>
            <a:off x="6817360" y="4751070"/>
            <a:ext cx="180340" cy="1012825"/>
            <a:chOff x="10412" y="7652"/>
            <a:chExt cx="284" cy="1595"/>
          </a:xfrm>
        </p:grpSpPr>
        <p:cxnSp>
          <p:nvCxnSpPr>
            <p:cNvPr id="183" name="直接连接符 182"/>
            <p:cNvCxnSpPr/>
            <p:nvPr/>
          </p:nvCxnSpPr>
          <p:spPr>
            <a:xfrm>
              <a:off x="10554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组合 183"/>
            <p:cNvGrpSpPr/>
            <p:nvPr/>
          </p:nvGrpSpPr>
          <p:grpSpPr>
            <a:xfrm>
              <a:off x="10412" y="9095"/>
              <a:ext cx="284" cy="152"/>
              <a:chOff x="2228" y="7187"/>
              <a:chExt cx="284" cy="152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组合 228"/>
          <p:cNvGrpSpPr/>
          <p:nvPr/>
        </p:nvGrpSpPr>
        <p:grpSpPr>
          <a:xfrm>
            <a:off x="7919720" y="4751070"/>
            <a:ext cx="180340" cy="1012825"/>
            <a:chOff x="12148" y="7652"/>
            <a:chExt cx="284" cy="1595"/>
          </a:xfrm>
        </p:grpSpPr>
        <p:cxnSp>
          <p:nvCxnSpPr>
            <p:cNvPr id="188" name="直接连接符 187"/>
            <p:cNvCxnSpPr/>
            <p:nvPr/>
          </p:nvCxnSpPr>
          <p:spPr>
            <a:xfrm>
              <a:off x="12290" y="7652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组合 188"/>
            <p:cNvGrpSpPr/>
            <p:nvPr/>
          </p:nvGrpSpPr>
          <p:grpSpPr>
            <a:xfrm>
              <a:off x="12148" y="9095"/>
              <a:ext cx="284" cy="152"/>
              <a:chOff x="2228" y="7187"/>
              <a:chExt cx="284" cy="152"/>
            </a:xfrm>
          </p:grpSpPr>
          <p:cxnSp>
            <p:nvCxnSpPr>
              <p:cNvPr id="190" name="直接连接符 189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" name="组合 230"/>
          <p:cNvGrpSpPr/>
          <p:nvPr/>
        </p:nvGrpSpPr>
        <p:grpSpPr>
          <a:xfrm>
            <a:off x="11391265" y="4731385"/>
            <a:ext cx="180340" cy="1012825"/>
            <a:chOff x="17615" y="7621"/>
            <a:chExt cx="284" cy="1595"/>
          </a:xfrm>
        </p:grpSpPr>
        <p:cxnSp>
          <p:nvCxnSpPr>
            <p:cNvPr id="193" name="直接连接符 192"/>
            <p:cNvCxnSpPr/>
            <p:nvPr/>
          </p:nvCxnSpPr>
          <p:spPr>
            <a:xfrm>
              <a:off x="17757" y="7621"/>
              <a:ext cx="0" cy="14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组合 193"/>
            <p:cNvGrpSpPr/>
            <p:nvPr/>
          </p:nvGrpSpPr>
          <p:grpSpPr>
            <a:xfrm>
              <a:off x="17615" y="9064"/>
              <a:ext cx="284" cy="152"/>
              <a:chOff x="2228" y="7187"/>
              <a:chExt cx="284" cy="152"/>
            </a:xfrm>
          </p:grpSpPr>
          <p:cxnSp>
            <p:nvCxnSpPr>
              <p:cNvPr id="195" name="直接连接符 19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组合 231"/>
          <p:cNvGrpSpPr/>
          <p:nvPr/>
        </p:nvGrpSpPr>
        <p:grpSpPr>
          <a:xfrm>
            <a:off x="9274175" y="4750435"/>
            <a:ext cx="1112520" cy="1022350"/>
            <a:chOff x="14281" y="7651"/>
            <a:chExt cx="1752" cy="1610"/>
          </a:xfrm>
        </p:grpSpPr>
        <p:cxnSp>
          <p:nvCxnSpPr>
            <p:cNvPr id="202" name="直接连接符 201"/>
            <p:cNvCxnSpPr/>
            <p:nvPr/>
          </p:nvCxnSpPr>
          <p:spPr>
            <a:xfrm flipV="1">
              <a:off x="14281" y="8319"/>
              <a:ext cx="1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14301" y="7666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16001" y="7651"/>
              <a:ext cx="0" cy="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组合 229"/>
            <p:cNvGrpSpPr/>
            <p:nvPr/>
          </p:nvGrpSpPr>
          <p:grpSpPr>
            <a:xfrm>
              <a:off x="15035" y="8325"/>
              <a:ext cx="284" cy="937"/>
              <a:chOff x="15035" y="8325"/>
              <a:chExt cx="284" cy="937"/>
            </a:xfrm>
          </p:grpSpPr>
          <p:cxnSp>
            <p:nvCxnSpPr>
              <p:cNvPr id="209" name="直接连接符 208"/>
              <p:cNvCxnSpPr/>
              <p:nvPr/>
            </p:nvCxnSpPr>
            <p:spPr>
              <a:xfrm>
                <a:off x="15173" y="8325"/>
                <a:ext cx="0" cy="7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组合 210"/>
              <p:cNvGrpSpPr/>
              <p:nvPr/>
            </p:nvGrpSpPr>
            <p:grpSpPr>
              <a:xfrm>
                <a:off x="15035" y="9110"/>
                <a:ext cx="284" cy="152"/>
                <a:chOff x="2228" y="7187"/>
                <a:chExt cx="284" cy="152"/>
              </a:xfrm>
            </p:grpSpPr>
            <p:cxnSp>
              <p:nvCxnSpPr>
                <p:cNvPr id="212" name="直接连接符 211"/>
                <p:cNvCxnSpPr/>
                <p:nvPr/>
              </p:nvCxnSpPr>
              <p:spPr>
                <a:xfrm flipV="1">
                  <a:off x="2228" y="7187"/>
                  <a:ext cx="2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>
                  <a:off x="2291" y="7262"/>
                  <a:ext cx="16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/>
                <p:cNvCxnSpPr/>
                <p:nvPr/>
              </p:nvCxnSpPr>
              <p:spPr>
                <a:xfrm>
                  <a:off x="2307" y="7339"/>
                  <a:ext cx="12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7" name="矩形 216"/>
          <p:cNvSpPr/>
          <p:nvPr/>
        </p:nvSpPr>
        <p:spPr>
          <a:xfrm>
            <a:off x="4630420" y="415925"/>
            <a:ext cx="85725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6312535" y="3946525"/>
            <a:ext cx="259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左后刹车灯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8677275" y="394652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左中后刹车灯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10694670" y="3946525"/>
            <a:ext cx="33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右中后刹车灯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7399655" y="3946525"/>
            <a:ext cx="262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sym typeface="+mn-ea"/>
              </a:rPr>
              <a:t>右后刹车灯</a:t>
            </a:r>
            <a:endParaRPr lang="zh-CN" altLang="en-US" sz="1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11812905" y="3946525"/>
            <a:ext cx="233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高位刹车灯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4716145" y="353060"/>
            <a:ext cx="6038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F2/13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235" name="直接连接符 234"/>
          <p:cNvCxnSpPr/>
          <p:nvPr/>
        </p:nvCxnSpPr>
        <p:spPr>
          <a:xfrm flipV="1">
            <a:off x="6892290" y="3204845"/>
            <a:ext cx="4576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H="1">
            <a:off x="9276715" y="1847850"/>
            <a:ext cx="635" cy="1339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H="1">
            <a:off x="6920230" y="319595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 flipH="1">
            <a:off x="11462385" y="3176905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/>
          <p:nvPr/>
        </p:nvCxnSpPr>
        <p:spPr>
          <a:xfrm flipH="1">
            <a:off x="10347960" y="317754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 flipH="1">
            <a:off x="9276715" y="318770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 flipH="1">
            <a:off x="8004810" y="319659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5740" y="2311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刹车灯故障：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17" grpId="0" bldLvl="0" animBg="1"/>
      <p:bldP spid="24" grpId="0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左大括号 49"/>
          <p:cNvSpPr/>
          <p:nvPr>
            <p:custDataLst>
              <p:tags r:id="rId3"/>
            </p:custDataLst>
          </p:nvPr>
        </p:nvSpPr>
        <p:spPr>
          <a:xfrm>
            <a:off x="1754505" y="1552575"/>
            <a:ext cx="191770" cy="11341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2006600" y="147066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一个刹车灯不亮</a:t>
            </a:r>
            <a:endParaRPr lang="zh-CN" altLang="en-US" sz="1800"/>
          </a:p>
        </p:txBody>
      </p:sp>
      <p:sp>
        <p:nvSpPr>
          <p:cNvPr id="52" name="文本框 51"/>
          <p:cNvSpPr txBox="1"/>
          <p:nvPr>
            <p:custDataLst>
              <p:tags r:id="rId5"/>
            </p:custDataLst>
          </p:nvPr>
        </p:nvSpPr>
        <p:spPr>
          <a:xfrm>
            <a:off x="2006600" y="235077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所有刹车灯不亮</a:t>
            </a:r>
            <a:endParaRPr lang="zh-CN" altLang="en-US" sz="1800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4079875" y="147764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诊断方法：更换灯泡</a:t>
            </a:r>
            <a:endParaRPr lang="zh-CN" altLang="en-US" sz="1800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4079875" y="235077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>
                <a:sym typeface="+mn-ea"/>
              </a:rPr>
              <a:t>诊断方法：</a:t>
            </a:r>
            <a:endParaRPr lang="zh-CN" altLang="en-US" sz="1800"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8"/>
            </p:custDataLst>
          </p:nvPr>
        </p:nvSpPr>
        <p:spPr>
          <a:xfrm>
            <a:off x="4994275" y="235077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保险</a:t>
            </a:r>
            <a:endParaRPr lang="zh-CN" altLang="en-US" sz="1800"/>
          </a:p>
        </p:txBody>
      </p:sp>
      <p:sp>
        <p:nvSpPr>
          <p:cNvPr id="65" name="文本框 64"/>
          <p:cNvSpPr txBox="1"/>
          <p:nvPr>
            <p:custDataLst>
              <p:tags r:id="rId9"/>
            </p:custDataLst>
          </p:nvPr>
        </p:nvSpPr>
        <p:spPr>
          <a:xfrm>
            <a:off x="5461635" y="23507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→</a:t>
            </a:r>
            <a:r>
              <a:rPr lang="zh-CN" altLang="en-US" sz="1800"/>
              <a:t>开关</a:t>
            </a:r>
            <a:endParaRPr lang="zh-CN" altLang="en-US" sz="180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/>
      <p:bldP spid="52" grpId="0"/>
      <p:bldP spid="18" grpId="0"/>
      <p:bldP spid="20" grpId="1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倒车灯故障分析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950335" y="1967230"/>
            <a:ext cx="4095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</a:rPr>
              <a:t>J  2</a:t>
            </a:r>
            <a:endParaRPr lang="en-US" altLang="zh-CN" sz="1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8125" y="1014095"/>
            <a:ext cx="6285230" cy="1000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仪表板接线盒</a:t>
            </a:r>
            <a:r>
              <a:rPr lang="en-US" altLang="zh-CN"/>
              <a:t>        BCM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6715760" y="3957955"/>
            <a:ext cx="1714500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档位控制器</a:t>
            </a:r>
            <a:endParaRPr lang="zh-CN" altLang="en-US"/>
          </a:p>
        </p:txBody>
      </p:sp>
      <p:cxnSp>
        <p:nvCxnSpPr>
          <p:cNvPr id="112" name="直接连接符 111"/>
          <p:cNvCxnSpPr/>
          <p:nvPr/>
        </p:nvCxnSpPr>
        <p:spPr>
          <a:xfrm flipH="1" flipV="1">
            <a:off x="7563485" y="2014855"/>
            <a:ext cx="0" cy="1943100"/>
          </a:xfrm>
          <a:prstGeom prst="line">
            <a:avLst/>
          </a:prstGeom>
          <a:ln w="69850" cmpd="tri">
            <a:solidFill>
              <a:schemeClr val="accent1"/>
            </a:solidFill>
            <a:prstDash val="solid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620635" y="284289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总线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5" name="二十四角星 24"/>
          <p:cNvSpPr/>
          <p:nvPr/>
        </p:nvSpPr>
        <p:spPr>
          <a:xfrm>
            <a:off x="3303905" y="3909060"/>
            <a:ext cx="548640" cy="538480"/>
          </a:xfrm>
          <a:prstGeom prst="star24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二十四角星 23"/>
          <p:cNvSpPr/>
          <p:nvPr/>
        </p:nvSpPr>
        <p:spPr>
          <a:xfrm>
            <a:off x="4428490" y="3909060"/>
            <a:ext cx="548640" cy="538480"/>
          </a:xfrm>
          <a:prstGeom prst="star24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5" name="直接连接符 154"/>
          <p:cNvCxnSpPr/>
          <p:nvPr/>
        </p:nvCxnSpPr>
        <p:spPr>
          <a:xfrm>
            <a:off x="4154805" y="201231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3558223" y="3018155"/>
            <a:ext cx="1164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>
            <a:off x="4703445" y="301053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>
            <a:off x="4554855" y="4021455"/>
            <a:ext cx="294640" cy="303530"/>
            <a:chOff x="5256" y="5459"/>
            <a:chExt cx="464" cy="478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165" name="椭圆 164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>
              <a:stCxn id="165" idx="1"/>
              <a:endCxn id="165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stCxn id="165" idx="7"/>
              <a:endCxn id="165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" name="直接连接符 173"/>
          <p:cNvCxnSpPr/>
          <p:nvPr/>
        </p:nvCxnSpPr>
        <p:spPr>
          <a:xfrm>
            <a:off x="4711700" y="4316095"/>
            <a:ext cx="0" cy="1007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组合 179"/>
          <p:cNvGrpSpPr/>
          <p:nvPr/>
        </p:nvGrpSpPr>
        <p:grpSpPr>
          <a:xfrm>
            <a:off x="4622165" y="5346065"/>
            <a:ext cx="180340" cy="96520"/>
            <a:chOff x="2228" y="7187"/>
            <a:chExt cx="284" cy="152"/>
          </a:xfrm>
        </p:grpSpPr>
        <p:cxnSp>
          <p:nvCxnSpPr>
            <p:cNvPr id="181" name="直接连接符 180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文本框 188"/>
          <p:cNvSpPr txBox="1"/>
          <p:nvPr/>
        </p:nvSpPr>
        <p:spPr>
          <a:xfrm>
            <a:off x="4178300" y="374459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右中后倒车灯</a:t>
            </a:r>
            <a:endParaRPr lang="en-US" altLang="zh-CN" sz="1200"/>
          </a:p>
        </p:txBody>
      </p:sp>
      <p:cxnSp>
        <p:nvCxnSpPr>
          <p:cNvPr id="191" name="直接连接符 190"/>
          <p:cNvCxnSpPr/>
          <p:nvPr/>
        </p:nvCxnSpPr>
        <p:spPr>
          <a:xfrm>
            <a:off x="3569970" y="3010535"/>
            <a:ext cx="0" cy="100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组合 191"/>
          <p:cNvGrpSpPr/>
          <p:nvPr/>
        </p:nvGrpSpPr>
        <p:grpSpPr>
          <a:xfrm>
            <a:off x="3430905" y="4030980"/>
            <a:ext cx="294640" cy="303530"/>
            <a:chOff x="5256" y="5459"/>
            <a:chExt cx="464" cy="478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grpSpPr>
        <p:sp>
          <p:nvSpPr>
            <p:cNvPr id="193" name="椭圆 19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>
              <a:stCxn id="193" idx="1"/>
              <a:endCxn id="19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3" idx="7"/>
              <a:endCxn id="19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直接连接符 195"/>
          <p:cNvCxnSpPr/>
          <p:nvPr/>
        </p:nvCxnSpPr>
        <p:spPr>
          <a:xfrm>
            <a:off x="3569970" y="4316095"/>
            <a:ext cx="0" cy="1007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组合 196"/>
          <p:cNvGrpSpPr/>
          <p:nvPr/>
        </p:nvGrpSpPr>
        <p:grpSpPr>
          <a:xfrm>
            <a:off x="3477895" y="5336540"/>
            <a:ext cx="180340" cy="96520"/>
            <a:chOff x="2228" y="7187"/>
            <a:chExt cx="284" cy="152"/>
          </a:xfrm>
        </p:grpSpPr>
        <p:cxnSp>
          <p:nvCxnSpPr>
            <p:cNvPr id="198" name="直接连接符 197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3021965" y="3744595"/>
            <a:ext cx="262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左中后倒车灯</a:t>
            </a: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333375" y="30924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倒车灯故障：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3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7" grpId="0"/>
      <p:bldP spid="24" grpId="0" bldLvl="0" animBg="1"/>
      <p:bldP spid="25" grpId="0" bldLvl="0" animBg="1"/>
      <p:bldP spid="7" grpId="1"/>
      <p:bldP spid="3" grpId="1" bldLvl="0" animBg="1"/>
      <p:bldP spid="2" grpId="1" bldLvl="0" animBg="1"/>
      <p:bldP spid="3" grpId="2" bldLvl="0" animBg="1"/>
      <p:bldP spid="7" grpId="2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TIMING" val="|1.2|0.9|0.8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IMING" val="|1.2|0.9|0.8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TIMING" val="|1.2|0.9|0.8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TIMING" val="|1.2|0.9|0.8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482</Words>
  <Application>WPS 演示</Application>
  <PresentationFormat>宽屏</PresentationFormat>
  <Paragraphs>164</Paragraphs>
  <Slides>11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129</cp:revision>
  <dcterms:created xsi:type="dcterms:W3CDTF">2017-10-15T03:08:00Z</dcterms:created>
  <dcterms:modified xsi:type="dcterms:W3CDTF">2023-11-23T08:12:02Z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