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9"/>
  </p:handoutMasterIdLst>
  <p:sldIdLst>
    <p:sldId id="868" r:id="rId4"/>
    <p:sldId id="884" r:id="rId6"/>
    <p:sldId id="886" r:id="rId7"/>
    <p:sldId id="898" r:id="rId8"/>
    <p:sldId id="909" r:id="rId9"/>
    <p:sldId id="891" r:id="rId10"/>
    <p:sldId id="923" r:id="rId11"/>
    <p:sldId id="924" r:id="rId12"/>
    <p:sldId id="925" r:id="rId13"/>
    <p:sldId id="926" r:id="rId14"/>
    <p:sldId id="927" r:id="rId15"/>
    <p:sldId id="917" r:id="rId16"/>
    <p:sldId id="918" r:id="rId17"/>
    <p:sldId id="879" r:id="rId18"/>
  </p:sldIdLst>
  <p:sldSz cx="12192000" cy="6858000"/>
  <p:notesSz cx="7099300" cy="1023429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5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image" Target="../media/image9.png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4.jpeg"/><Relationship Id="rId1" Type="http://schemas.openxmlformats.org/officeDocument/2006/relationships/tags" Target="../tags/tag4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4.jpeg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0.xml"/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jpeg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Pro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4434840" y="697230"/>
            <a:ext cx="117475" cy="175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4836795" y="1165225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9" name="文本框 18"/>
          <p:cNvSpPr txBox="1"/>
          <p:nvPr/>
        </p:nvSpPr>
        <p:spPr>
          <a:xfrm>
            <a:off x="4829810" y="184912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20" name="文本框 19"/>
          <p:cNvSpPr txBox="1"/>
          <p:nvPr/>
        </p:nvSpPr>
        <p:spPr>
          <a:xfrm>
            <a:off x="5643880" y="184912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38" name="文本框 37"/>
          <p:cNvSpPr txBox="1"/>
          <p:nvPr/>
        </p:nvSpPr>
        <p:spPr>
          <a:xfrm>
            <a:off x="5414010" y="117475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44" name="矩形 43"/>
          <p:cNvSpPr/>
          <p:nvPr/>
        </p:nvSpPr>
        <p:spPr>
          <a:xfrm>
            <a:off x="2223135" y="2899410"/>
            <a:ext cx="5236210" cy="6591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8623935" y="1692275"/>
            <a:ext cx="635" cy="1346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8832850" y="1205230"/>
            <a:ext cx="0" cy="318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9048750" y="1703705"/>
            <a:ext cx="0" cy="1356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8258810" y="1752600"/>
            <a:ext cx="0" cy="735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 rot="17520000">
            <a:off x="8745220" y="1260475"/>
            <a:ext cx="215900" cy="557530"/>
            <a:chOff x="15657" y="4439"/>
            <a:chExt cx="471" cy="818"/>
          </a:xfrm>
        </p:grpSpPr>
        <p:cxnSp>
          <p:nvCxnSpPr>
            <p:cNvPr id="69" name="直接连接符 68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直接连接符 71"/>
          <p:cNvCxnSpPr/>
          <p:nvPr/>
        </p:nvCxnSpPr>
        <p:spPr>
          <a:xfrm>
            <a:off x="6546215" y="2473960"/>
            <a:ext cx="17037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562090" y="2468245"/>
            <a:ext cx="0" cy="429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8635365" y="3298825"/>
            <a:ext cx="0" cy="699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 rot="0">
            <a:off x="8540750" y="4007485"/>
            <a:ext cx="193675" cy="69215"/>
            <a:chOff x="2228" y="7187"/>
            <a:chExt cx="284" cy="152"/>
          </a:xfrm>
        </p:grpSpPr>
        <p:cxnSp>
          <p:nvCxnSpPr>
            <p:cNvPr id="81" name="直接连接符 80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文本框 83"/>
          <p:cNvSpPr txBox="1"/>
          <p:nvPr/>
        </p:nvSpPr>
        <p:spPr>
          <a:xfrm>
            <a:off x="9378315" y="2908300"/>
            <a:ext cx="177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85" name="文本框 84"/>
          <p:cNvSpPr txBox="1"/>
          <p:nvPr/>
        </p:nvSpPr>
        <p:spPr>
          <a:xfrm>
            <a:off x="9286240" y="1299210"/>
            <a:ext cx="247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86" name="文本框 85"/>
          <p:cNvSpPr txBox="1"/>
          <p:nvPr/>
        </p:nvSpPr>
        <p:spPr>
          <a:xfrm>
            <a:off x="5183505" y="1849120"/>
            <a:ext cx="27940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cxnSp>
        <p:nvCxnSpPr>
          <p:cNvPr id="90" name="直接连接符 89"/>
          <p:cNvCxnSpPr/>
          <p:nvPr/>
        </p:nvCxnSpPr>
        <p:spPr>
          <a:xfrm flipH="1">
            <a:off x="8782050" y="3037205"/>
            <a:ext cx="257810" cy="98425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 rot="0">
            <a:off x="7920355" y="1532255"/>
            <a:ext cx="462280" cy="267335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" name="椭圆 96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2" name="圆角矩形 101"/>
          <p:cNvSpPr/>
          <p:nvPr/>
        </p:nvSpPr>
        <p:spPr>
          <a:xfrm rot="10800000">
            <a:off x="8070215" y="1390015"/>
            <a:ext cx="1216025" cy="4876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3" name="直接连接符 102"/>
          <p:cNvCxnSpPr/>
          <p:nvPr/>
        </p:nvCxnSpPr>
        <p:spPr>
          <a:xfrm flipH="1" flipV="1">
            <a:off x="5633720" y="1216660"/>
            <a:ext cx="0" cy="318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 rot="17520000">
            <a:off x="5546090" y="1271270"/>
            <a:ext cx="215900" cy="557530"/>
            <a:chOff x="15657" y="4439"/>
            <a:chExt cx="471" cy="818"/>
          </a:xfrm>
        </p:grpSpPr>
        <p:cxnSp>
          <p:nvCxnSpPr>
            <p:cNvPr id="114" name="直接连接符 113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0">
            <a:off x="4719955" y="1542415"/>
            <a:ext cx="462280" cy="267335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7" name="椭圆 116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6" name="圆角矩形 125"/>
          <p:cNvSpPr/>
          <p:nvPr/>
        </p:nvSpPr>
        <p:spPr>
          <a:xfrm rot="10800000">
            <a:off x="4869815" y="1401445"/>
            <a:ext cx="1216025" cy="4876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7" name="直接连接符 126"/>
          <p:cNvCxnSpPr/>
          <p:nvPr/>
        </p:nvCxnSpPr>
        <p:spPr>
          <a:xfrm flipH="1" flipV="1">
            <a:off x="5844540" y="1708785"/>
            <a:ext cx="0" cy="623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组合 127"/>
          <p:cNvGrpSpPr/>
          <p:nvPr/>
        </p:nvGrpSpPr>
        <p:grpSpPr>
          <a:xfrm rot="0">
            <a:off x="5753735" y="2338705"/>
            <a:ext cx="193675" cy="69215"/>
            <a:chOff x="2228" y="7187"/>
            <a:chExt cx="284" cy="152"/>
          </a:xfrm>
        </p:grpSpPr>
        <p:cxnSp>
          <p:nvCxnSpPr>
            <p:cNvPr id="129" name="直接连接符 128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直接连接符 131"/>
          <p:cNvCxnSpPr/>
          <p:nvPr/>
        </p:nvCxnSpPr>
        <p:spPr>
          <a:xfrm flipV="1">
            <a:off x="5037455" y="1767205"/>
            <a:ext cx="0" cy="1130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5411470" y="1689735"/>
            <a:ext cx="0" cy="481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组合 133"/>
          <p:cNvGrpSpPr/>
          <p:nvPr/>
        </p:nvGrpSpPr>
        <p:grpSpPr>
          <a:xfrm rot="0">
            <a:off x="4485640" y="2110740"/>
            <a:ext cx="915035" cy="104140"/>
            <a:chOff x="6198" y="4623"/>
            <a:chExt cx="1566" cy="246"/>
          </a:xfrm>
        </p:grpSpPr>
        <p:cxnSp>
          <p:nvCxnSpPr>
            <p:cNvPr id="135" name="直接连接符 134"/>
            <p:cNvCxnSpPr/>
            <p:nvPr/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空心弧 137"/>
            <p:cNvSpPr/>
            <p:nvPr/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>
          <a:xfrm flipH="1" flipV="1">
            <a:off x="4490720" y="238125"/>
            <a:ext cx="0" cy="1933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 flipV="1">
            <a:off x="4502150" y="531495"/>
            <a:ext cx="548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 flipH="1">
            <a:off x="8253730" y="525780"/>
            <a:ext cx="1270" cy="1016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 rot="0">
            <a:off x="5618480" y="1172210"/>
            <a:ext cx="3213735" cy="104140"/>
            <a:chOff x="8123" y="2401"/>
            <a:chExt cx="5501" cy="246"/>
          </a:xfrm>
        </p:grpSpPr>
        <p:cxnSp>
          <p:nvCxnSpPr>
            <p:cNvPr id="143" name="直接连接符 142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空心弧 144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46" name="直接连接符 145"/>
          <p:cNvCxnSpPr/>
          <p:nvPr/>
        </p:nvCxnSpPr>
        <p:spPr>
          <a:xfrm flipV="1">
            <a:off x="5041900" y="532130"/>
            <a:ext cx="32213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5050155" y="540385"/>
            <a:ext cx="0" cy="1021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本框 147"/>
          <p:cNvSpPr txBox="1"/>
          <p:nvPr/>
        </p:nvSpPr>
        <p:spPr>
          <a:xfrm>
            <a:off x="6085840" y="1284605"/>
            <a:ext cx="2476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49" name="文本框 148"/>
          <p:cNvSpPr txBox="1"/>
          <p:nvPr/>
        </p:nvSpPr>
        <p:spPr>
          <a:xfrm>
            <a:off x="8067675" y="184277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50" name="文本框 149"/>
          <p:cNvSpPr txBox="1"/>
          <p:nvPr/>
        </p:nvSpPr>
        <p:spPr>
          <a:xfrm>
            <a:off x="8856980" y="184277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51" name="文本框 150"/>
          <p:cNvSpPr txBox="1"/>
          <p:nvPr/>
        </p:nvSpPr>
        <p:spPr>
          <a:xfrm>
            <a:off x="8429625" y="1842770"/>
            <a:ext cx="27940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52" name="文本框 151"/>
          <p:cNvSpPr txBox="1"/>
          <p:nvPr/>
        </p:nvSpPr>
        <p:spPr>
          <a:xfrm flipH="1">
            <a:off x="8049895" y="1179830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53" name="文本框 152"/>
          <p:cNvSpPr txBox="1"/>
          <p:nvPr/>
        </p:nvSpPr>
        <p:spPr>
          <a:xfrm>
            <a:off x="8634095" y="117475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54" name="文本框 153"/>
          <p:cNvSpPr txBox="1"/>
          <p:nvPr/>
        </p:nvSpPr>
        <p:spPr>
          <a:xfrm>
            <a:off x="4038600" y="247650"/>
            <a:ext cx="501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4023360" y="649605"/>
            <a:ext cx="5003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4869180" y="2673350"/>
            <a:ext cx="535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I  10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6401435" y="2682875"/>
            <a:ext cx="457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I  11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884795" y="2938145"/>
            <a:ext cx="1316355" cy="659765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159" name="直接连接符 158"/>
          <p:cNvCxnSpPr/>
          <p:nvPr/>
        </p:nvCxnSpPr>
        <p:spPr>
          <a:xfrm flipV="1">
            <a:off x="7175500" y="2605405"/>
            <a:ext cx="1062355" cy="1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8223250" y="2591435"/>
            <a:ext cx="0" cy="575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8218805" y="3316605"/>
            <a:ext cx="0" cy="206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V="1">
            <a:off x="8221980" y="3503295"/>
            <a:ext cx="411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>
            <a:off x="8125460" y="3133725"/>
            <a:ext cx="0" cy="2063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H="1">
            <a:off x="7176135" y="2583815"/>
            <a:ext cx="0" cy="313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8398510" y="3531235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66" name="文本框 165"/>
          <p:cNvSpPr txBox="1"/>
          <p:nvPr/>
        </p:nvSpPr>
        <p:spPr>
          <a:xfrm>
            <a:off x="8007985" y="266192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67" name="文本框 166"/>
          <p:cNvSpPr txBox="1"/>
          <p:nvPr/>
        </p:nvSpPr>
        <p:spPr>
          <a:xfrm>
            <a:off x="8416925" y="266192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68" name="文本框 167"/>
          <p:cNvSpPr txBox="1"/>
          <p:nvPr/>
        </p:nvSpPr>
        <p:spPr>
          <a:xfrm>
            <a:off x="8814435" y="2662555"/>
            <a:ext cx="31242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 1</a:t>
            </a:r>
            <a:endParaRPr lang="en-US" altLang="zh-CN" sz="1200"/>
          </a:p>
        </p:txBody>
      </p:sp>
      <p:sp>
        <p:nvSpPr>
          <p:cNvPr id="169" name="文本框 168"/>
          <p:cNvSpPr txBox="1"/>
          <p:nvPr/>
        </p:nvSpPr>
        <p:spPr>
          <a:xfrm>
            <a:off x="7009765" y="2687955"/>
            <a:ext cx="5365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J  15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5808980" y="1675765"/>
            <a:ext cx="69215" cy="50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9015095" y="1692275"/>
            <a:ext cx="69215" cy="50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1005" y="255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雨刷电路</a:t>
            </a:r>
            <a:endParaRPr lang="zh-CN" altLang="en-US" sz="2400" b="1"/>
          </a:p>
        </p:txBody>
      </p:sp>
      <p:cxnSp>
        <p:nvCxnSpPr>
          <p:cNvPr id="298" name="直接连接符 297"/>
          <p:cNvCxnSpPr/>
          <p:nvPr/>
        </p:nvCxnSpPr>
        <p:spPr>
          <a:xfrm flipV="1">
            <a:off x="4392295" y="3558540"/>
            <a:ext cx="0" cy="658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接连接符 298"/>
          <p:cNvCxnSpPr/>
          <p:nvPr/>
        </p:nvCxnSpPr>
        <p:spPr>
          <a:xfrm flipH="1" flipV="1">
            <a:off x="4392930" y="4213225"/>
            <a:ext cx="635" cy="558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矩形 230"/>
          <p:cNvSpPr/>
          <p:nvPr/>
        </p:nvSpPr>
        <p:spPr>
          <a:xfrm>
            <a:off x="2816860" y="4780915"/>
            <a:ext cx="3088005" cy="153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33" name="直接连接符 232"/>
          <p:cNvCxnSpPr/>
          <p:nvPr/>
        </p:nvCxnSpPr>
        <p:spPr>
          <a:xfrm flipV="1">
            <a:off x="2817495" y="5394960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/>
          <p:nvPr/>
        </p:nvCxnSpPr>
        <p:spPr>
          <a:xfrm>
            <a:off x="2817495" y="5711190"/>
            <a:ext cx="307657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/>
          <p:cNvCxnSpPr/>
          <p:nvPr/>
        </p:nvCxnSpPr>
        <p:spPr>
          <a:xfrm>
            <a:off x="2817495" y="6019165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连接符 235"/>
          <p:cNvCxnSpPr/>
          <p:nvPr/>
        </p:nvCxnSpPr>
        <p:spPr>
          <a:xfrm flipH="1" flipV="1">
            <a:off x="4097020" y="4801235"/>
            <a:ext cx="635" cy="153543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/>
          <p:nvPr/>
        </p:nvCxnSpPr>
        <p:spPr>
          <a:xfrm flipV="1">
            <a:off x="3461385" y="4796155"/>
            <a:ext cx="4445" cy="156210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>
          <a:xfrm flipV="1">
            <a:off x="4703445" y="4791075"/>
            <a:ext cx="0" cy="155702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/>
          <p:cNvCxnSpPr/>
          <p:nvPr/>
        </p:nvCxnSpPr>
        <p:spPr>
          <a:xfrm flipV="1">
            <a:off x="5304790" y="4801235"/>
            <a:ext cx="0" cy="15468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文本框 242"/>
          <p:cNvSpPr txBox="1"/>
          <p:nvPr/>
        </p:nvSpPr>
        <p:spPr>
          <a:xfrm>
            <a:off x="2818765" y="4771390"/>
            <a:ext cx="659765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en-US" altLang="zh-CN"/>
              <a:t>OFF</a:t>
            </a:r>
            <a:endParaRPr lang="en-US" altLang="zh-CN"/>
          </a:p>
        </p:txBody>
      </p:sp>
      <p:sp>
        <p:nvSpPr>
          <p:cNvPr id="249" name="文本框 248"/>
          <p:cNvSpPr txBox="1"/>
          <p:nvPr/>
        </p:nvSpPr>
        <p:spPr>
          <a:xfrm>
            <a:off x="2818765" y="573024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点动</a:t>
            </a:r>
            <a:endParaRPr lang="zh-CN" altLang="en-US" sz="1400"/>
          </a:p>
        </p:txBody>
      </p:sp>
      <p:sp>
        <p:nvSpPr>
          <p:cNvPr id="250" name="文本框 249"/>
          <p:cNvSpPr txBox="1"/>
          <p:nvPr/>
        </p:nvSpPr>
        <p:spPr>
          <a:xfrm>
            <a:off x="2818765" y="602742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间歇</a:t>
            </a:r>
            <a:endParaRPr lang="zh-CN" altLang="en-US" sz="1400"/>
          </a:p>
        </p:txBody>
      </p:sp>
      <p:sp>
        <p:nvSpPr>
          <p:cNvPr id="251" name="文本框 250"/>
          <p:cNvSpPr txBox="1"/>
          <p:nvPr/>
        </p:nvSpPr>
        <p:spPr>
          <a:xfrm>
            <a:off x="2812415" y="509778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低速</a:t>
            </a:r>
            <a:endParaRPr lang="zh-CN" altLang="en-US" sz="1400"/>
          </a:p>
        </p:txBody>
      </p:sp>
      <p:sp>
        <p:nvSpPr>
          <p:cNvPr id="252" name="文本框 251"/>
          <p:cNvSpPr txBox="1"/>
          <p:nvPr/>
        </p:nvSpPr>
        <p:spPr>
          <a:xfrm>
            <a:off x="2818765" y="5404485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高速</a:t>
            </a:r>
            <a:endParaRPr lang="zh-CN" altLang="en-US" sz="1400"/>
          </a:p>
        </p:txBody>
      </p:sp>
      <p:cxnSp>
        <p:nvCxnSpPr>
          <p:cNvPr id="314" name="直接连接符 313"/>
          <p:cNvCxnSpPr/>
          <p:nvPr/>
        </p:nvCxnSpPr>
        <p:spPr>
          <a:xfrm flipV="1">
            <a:off x="2817495" y="5094605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椭圆 259"/>
          <p:cNvSpPr/>
          <p:nvPr/>
        </p:nvSpPr>
        <p:spPr>
          <a:xfrm>
            <a:off x="3686810" y="4849495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5" name="椭圆 244"/>
          <p:cNvSpPr/>
          <p:nvPr/>
        </p:nvSpPr>
        <p:spPr>
          <a:xfrm>
            <a:off x="3686810" y="514731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8" name="椭圆 267"/>
          <p:cNvSpPr/>
          <p:nvPr/>
        </p:nvSpPr>
        <p:spPr>
          <a:xfrm>
            <a:off x="4260215" y="514096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1" name="直接连接符 300"/>
          <p:cNvCxnSpPr/>
          <p:nvPr/>
        </p:nvCxnSpPr>
        <p:spPr>
          <a:xfrm>
            <a:off x="3919855" y="5243195"/>
            <a:ext cx="3562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32505" y="3501390"/>
            <a:ext cx="274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K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2925" y="3625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12690" y="456184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56735" y="45523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8</a:t>
            </a:r>
            <a:endParaRPr lang="en-US" altLang="zh-CN" sz="1200">
              <a:solidFill>
                <a:srgbClr val="FF0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72510" y="6309995"/>
            <a:ext cx="308610" cy="502285"/>
            <a:chOff x="5581" y="9937"/>
            <a:chExt cx="486" cy="791"/>
          </a:xfrm>
        </p:grpSpPr>
        <p:cxnSp>
          <p:nvCxnSpPr>
            <p:cNvPr id="275" name="直接连接符 274"/>
            <p:cNvCxnSpPr/>
            <p:nvPr/>
          </p:nvCxnSpPr>
          <p:spPr>
            <a:xfrm flipH="1" flipV="1">
              <a:off x="5930" y="9955"/>
              <a:ext cx="0" cy="613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2" name="组合 301"/>
            <p:cNvGrpSpPr/>
            <p:nvPr/>
          </p:nvGrpSpPr>
          <p:grpSpPr>
            <a:xfrm rot="0">
              <a:off x="5791" y="10596"/>
              <a:ext cx="276" cy="132"/>
              <a:chOff x="2228" y="7187"/>
              <a:chExt cx="284" cy="152"/>
            </a:xfrm>
          </p:grpSpPr>
          <p:cxnSp>
            <p:nvCxnSpPr>
              <p:cNvPr id="303" name="直接连接符 302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接连接符 303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接连接符 304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/>
            <p:cNvSpPr txBox="1"/>
            <p:nvPr/>
          </p:nvSpPr>
          <p:spPr>
            <a:xfrm>
              <a:off x="5581" y="9937"/>
              <a:ext cx="410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200">
                  <a:solidFill>
                    <a:srgbClr val="FF0000"/>
                  </a:solidFill>
                </a:rPr>
                <a:t>7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8459470" y="3037205"/>
            <a:ext cx="323215" cy="303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21" name="直接连接符 20"/>
          <p:cNvCxnSpPr/>
          <p:nvPr/>
        </p:nvCxnSpPr>
        <p:spPr>
          <a:xfrm>
            <a:off x="5037455" y="3674110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993005" y="3625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686810" y="545846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3919855" y="5566410"/>
            <a:ext cx="10033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4393565" y="3640455"/>
            <a:ext cx="0" cy="11493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3686810" y="5770245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3919855" y="5880100"/>
            <a:ext cx="346710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775710" y="3565525"/>
            <a:ext cx="2442210" cy="107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260215" y="576961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899660" y="545338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3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6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44" grpId="4" bldLvl="0" animBg="1"/>
      <p:bldP spid="8" grpId="1"/>
      <p:bldP spid="9" grpId="1"/>
      <p:bldP spid="31" grpId="0" bldLvl="0" animBg="1"/>
      <p:bldP spid="32" grpId="0" bldLvl="0" animBg="1"/>
      <p:bldP spid="44" grpId="5" bldLvl="0" animBg="1"/>
      <p:bldP spid="156" grpId="0"/>
      <p:bldP spid="157" grpId="0"/>
      <p:bldP spid="154" grpId="0"/>
      <p:bldP spid="148" grpId="0"/>
      <p:bldP spid="85" grpId="0"/>
      <p:bldP spid="7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4434840" y="697230"/>
            <a:ext cx="117475" cy="175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4836795" y="1165225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9" name="文本框 18"/>
          <p:cNvSpPr txBox="1"/>
          <p:nvPr/>
        </p:nvSpPr>
        <p:spPr>
          <a:xfrm>
            <a:off x="4829810" y="184912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20" name="文本框 19"/>
          <p:cNvSpPr txBox="1"/>
          <p:nvPr/>
        </p:nvSpPr>
        <p:spPr>
          <a:xfrm>
            <a:off x="5643880" y="184912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38" name="文本框 37"/>
          <p:cNvSpPr txBox="1"/>
          <p:nvPr/>
        </p:nvSpPr>
        <p:spPr>
          <a:xfrm>
            <a:off x="5414010" y="117475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44" name="矩形 43"/>
          <p:cNvSpPr/>
          <p:nvPr/>
        </p:nvSpPr>
        <p:spPr>
          <a:xfrm>
            <a:off x="2223135" y="2899410"/>
            <a:ext cx="5236210" cy="6591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8623935" y="1692275"/>
            <a:ext cx="635" cy="1346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8832850" y="1205230"/>
            <a:ext cx="0" cy="318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9048750" y="1703705"/>
            <a:ext cx="0" cy="1356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8258810" y="1752600"/>
            <a:ext cx="0" cy="735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 rot="17520000">
            <a:off x="8745220" y="1260475"/>
            <a:ext cx="215900" cy="557530"/>
            <a:chOff x="15657" y="4439"/>
            <a:chExt cx="471" cy="818"/>
          </a:xfrm>
        </p:grpSpPr>
        <p:cxnSp>
          <p:nvCxnSpPr>
            <p:cNvPr id="69" name="直接连接符 68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直接连接符 71"/>
          <p:cNvCxnSpPr/>
          <p:nvPr/>
        </p:nvCxnSpPr>
        <p:spPr>
          <a:xfrm>
            <a:off x="6546215" y="2473960"/>
            <a:ext cx="17037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562090" y="2468245"/>
            <a:ext cx="0" cy="429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8635365" y="3298825"/>
            <a:ext cx="0" cy="699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 rot="0">
            <a:off x="8540750" y="4007485"/>
            <a:ext cx="193675" cy="69215"/>
            <a:chOff x="2228" y="7187"/>
            <a:chExt cx="284" cy="152"/>
          </a:xfrm>
        </p:grpSpPr>
        <p:cxnSp>
          <p:nvCxnSpPr>
            <p:cNvPr id="81" name="直接连接符 80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文本框 83"/>
          <p:cNvSpPr txBox="1"/>
          <p:nvPr/>
        </p:nvSpPr>
        <p:spPr>
          <a:xfrm>
            <a:off x="9378315" y="2908300"/>
            <a:ext cx="177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85" name="文本框 84"/>
          <p:cNvSpPr txBox="1"/>
          <p:nvPr/>
        </p:nvSpPr>
        <p:spPr>
          <a:xfrm>
            <a:off x="9286240" y="1299210"/>
            <a:ext cx="247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86" name="文本框 85"/>
          <p:cNvSpPr txBox="1"/>
          <p:nvPr/>
        </p:nvSpPr>
        <p:spPr>
          <a:xfrm>
            <a:off x="5183505" y="1849120"/>
            <a:ext cx="27940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cxnSp>
        <p:nvCxnSpPr>
          <p:cNvPr id="90" name="直接连接符 89"/>
          <p:cNvCxnSpPr/>
          <p:nvPr/>
        </p:nvCxnSpPr>
        <p:spPr>
          <a:xfrm flipH="1">
            <a:off x="8782050" y="3037205"/>
            <a:ext cx="257810" cy="98425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 rot="0">
            <a:off x="7920355" y="1532255"/>
            <a:ext cx="462280" cy="267335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" name="椭圆 96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2" name="圆角矩形 101"/>
          <p:cNvSpPr/>
          <p:nvPr/>
        </p:nvSpPr>
        <p:spPr>
          <a:xfrm rot="10800000">
            <a:off x="8070215" y="1390015"/>
            <a:ext cx="1216025" cy="4876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3" name="直接连接符 102"/>
          <p:cNvCxnSpPr/>
          <p:nvPr/>
        </p:nvCxnSpPr>
        <p:spPr>
          <a:xfrm flipH="1" flipV="1">
            <a:off x="5633720" y="1216660"/>
            <a:ext cx="0" cy="318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 rot="17520000">
            <a:off x="5546090" y="1271270"/>
            <a:ext cx="215900" cy="557530"/>
            <a:chOff x="15657" y="4439"/>
            <a:chExt cx="471" cy="818"/>
          </a:xfrm>
        </p:grpSpPr>
        <p:cxnSp>
          <p:nvCxnSpPr>
            <p:cNvPr id="114" name="直接连接符 113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0">
            <a:off x="4719955" y="1542415"/>
            <a:ext cx="462280" cy="267335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7" name="椭圆 116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6" name="圆角矩形 125"/>
          <p:cNvSpPr/>
          <p:nvPr/>
        </p:nvSpPr>
        <p:spPr>
          <a:xfrm rot="10800000">
            <a:off x="4869815" y="1401445"/>
            <a:ext cx="1216025" cy="4876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7" name="直接连接符 126"/>
          <p:cNvCxnSpPr/>
          <p:nvPr/>
        </p:nvCxnSpPr>
        <p:spPr>
          <a:xfrm flipH="1" flipV="1">
            <a:off x="5844540" y="1708785"/>
            <a:ext cx="0" cy="623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组合 127"/>
          <p:cNvGrpSpPr/>
          <p:nvPr/>
        </p:nvGrpSpPr>
        <p:grpSpPr>
          <a:xfrm rot="0">
            <a:off x="5753735" y="2338705"/>
            <a:ext cx="193675" cy="69215"/>
            <a:chOff x="2228" y="7187"/>
            <a:chExt cx="284" cy="152"/>
          </a:xfrm>
        </p:grpSpPr>
        <p:cxnSp>
          <p:nvCxnSpPr>
            <p:cNvPr id="129" name="直接连接符 128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直接连接符 131"/>
          <p:cNvCxnSpPr/>
          <p:nvPr/>
        </p:nvCxnSpPr>
        <p:spPr>
          <a:xfrm flipV="1">
            <a:off x="5037455" y="1767205"/>
            <a:ext cx="0" cy="1130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5411470" y="1689735"/>
            <a:ext cx="0" cy="481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组合 133"/>
          <p:cNvGrpSpPr/>
          <p:nvPr/>
        </p:nvGrpSpPr>
        <p:grpSpPr>
          <a:xfrm rot="0">
            <a:off x="4485640" y="2110740"/>
            <a:ext cx="915035" cy="104140"/>
            <a:chOff x="6198" y="4623"/>
            <a:chExt cx="1566" cy="246"/>
          </a:xfrm>
        </p:grpSpPr>
        <p:cxnSp>
          <p:nvCxnSpPr>
            <p:cNvPr id="135" name="直接连接符 134"/>
            <p:cNvCxnSpPr/>
            <p:nvPr/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空心弧 137"/>
            <p:cNvSpPr/>
            <p:nvPr/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>
          <a:xfrm flipH="1" flipV="1">
            <a:off x="4490720" y="238125"/>
            <a:ext cx="0" cy="1933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 flipV="1">
            <a:off x="4502150" y="531495"/>
            <a:ext cx="548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 flipH="1">
            <a:off x="8253730" y="525780"/>
            <a:ext cx="1270" cy="1016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 rot="0">
            <a:off x="5618480" y="1172210"/>
            <a:ext cx="3213735" cy="104140"/>
            <a:chOff x="8123" y="2401"/>
            <a:chExt cx="5501" cy="246"/>
          </a:xfrm>
        </p:grpSpPr>
        <p:cxnSp>
          <p:nvCxnSpPr>
            <p:cNvPr id="143" name="直接连接符 142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空心弧 144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46" name="直接连接符 145"/>
          <p:cNvCxnSpPr/>
          <p:nvPr/>
        </p:nvCxnSpPr>
        <p:spPr>
          <a:xfrm flipV="1">
            <a:off x="5041900" y="532130"/>
            <a:ext cx="32213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5050155" y="540385"/>
            <a:ext cx="0" cy="1021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本框 147"/>
          <p:cNvSpPr txBox="1"/>
          <p:nvPr/>
        </p:nvSpPr>
        <p:spPr>
          <a:xfrm>
            <a:off x="6085840" y="1284605"/>
            <a:ext cx="2476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49" name="文本框 148"/>
          <p:cNvSpPr txBox="1"/>
          <p:nvPr/>
        </p:nvSpPr>
        <p:spPr>
          <a:xfrm>
            <a:off x="8067675" y="184277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50" name="文本框 149"/>
          <p:cNvSpPr txBox="1"/>
          <p:nvPr/>
        </p:nvSpPr>
        <p:spPr>
          <a:xfrm>
            <a:off x="8856980" y="184277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51" name="文本框 150"/>
          <p:cNvSpPr txBox="1"/>
          <p:nvPr/>
        </p:nvSpPr>
        <p:spPr>
          <a:xfrm>
            <a:off x="8429625" y="1842770"/>
            <a:ext cx="27940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52" name="文本框 151"/>
          <p:cNvSpPr txBox="1"/>
          <p:nvPr/>
        </p:nvSpPr>
        <p:spPr>
          <a:xfrm flipH="1">
            <a:off x="8049895" y="1179830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53" name="文本框 152"/>
          <p:cNvSpPr txBox="1"/>
          <p:nvPr/>
        </p:nvSpPr>
        <p:spPr>
          <a:xfrm>
            <a:off x="8634095" y="117475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54" name="文本框 153"/>
          <p:cNvSpPr txBox="1"/>
          <p:nvPr/>
        </p:nvSpPr>
        <p:spPr>
          <a:xfrm>
            <a:off x="4038600" y="247650"/>
            <a:ext cx="501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4023360" y="649605"/>
            <a:ext cx="5003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4869180" y="2673350"/>
            <a:ext cx="535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I  10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6401435" y="2682875"/>
            <a:ext cx="457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I  11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884795" y="2938145"/>
            <a:ext cx="1316355" cy="659765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159" name="直接连接符 158"/>
          <p:cNvCxnSpPr/>
          <p:nvPr/>
        </p:nvCxnSpPr>
        <p:spPr>
          <a:xfrm flipV="1">
            <a:off x="7175500" y="2605405"/>
            <a:ext cx="1062355" cy="1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8223250" y="2591435"/>
            <a:ext cx="0" cy="575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8218805" y="3316605"/>
            <a:ext cx="0" cy="206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V="1">
            <a:off x="8221980" y="3503295"/>
            <a:ext cx="411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>
            <a:off x="8125460" y="3133725"/>
            <a:ext cx="0" cy="2063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H="1">
            <a:off x="7176135" y="2583815"/>
            <a:ext cx="0" cy="313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8398510" y="3531235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66" name="文本框 165"/>
          <p:cNvSpPr txBox="1"/>
          <p:nvPr/>
        </p:nvSpPr>
        <p:spPr>
          <a:xfrm>
            <a:off x="8007985" y="266192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67" name="文本框 166"/>
          <p:cNvSpPr txBox="1"/>
          <p:nvPr/>
        </p:nvSpPr>
        <p:spPr>
          <a:xfrm>
            <a:off x="8416925" y="266192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68" name="文本框 167"/>
          <p:cNvSpPr txBox="1"/>
          <p:nvPr/>
        </p:nvSpPr>
        <p:spPr>
          <a:xfrm>
            <a:off x="8814435" y="2662555"/>
            <a:ext cx="31242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 1</a:t>
            </a:r>
            <a:endParaRPr lang="en-US" altLang="zh-CN" sz="1200"/>
          </a:p>
        </p:txBody>
      </p:sp>
      <p:sp>
        <p:nvSpPr>
          <p:cNvPr id="169" name="文本框 168"/>
          <p:cNvSpPr txBox="1"/>
          <p:nvPr/>
        </p:nvSpPr>
        <p:spPr>
          <a:xfrm>
            <a:off x="7009765" y="2687955"/>
            <a:ext cx="5365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J  15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5808980" y="1675765"/>
            <a:ext cx="69215" cy="50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9015095" y="1692275"/>
            <a:ext cx="69215" cy="50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1005" y="255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雨刷电路</a:t>
            </a:r>
            <a:endParaRPr lang="zh-CN" altLang="en-US" sz="2400" b="1"/>
          </a:p>
        </p:txBody>
      </p:sp>
      <p:cxnSp>
        <p:nvCxnSpPr>
          <p:cNvPr id="298" name="直接连接符 297"/>
          <p:cNvCxnSpPr/>
          <p:nvPr/>
        </p:nvCxnSpPr>
        <p:spPr>
          <a:xfrm flipV="1">
            <a:off x="4392295" y="3558540"/>
            <a:ext cx="0" cy="658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接连接符 298"/>
          <p:cNvCxnSpPr/>
          <p:nvPr/>
        </p:nvCxnSpPr>
        <p:spPr>
          <a:xfrm flipH="1" flipV="1">
            <a:off x="4392930" y="4213225"/>
            <a:ext cx="635" cy="558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矩形 230"/>
          <p:cNvSpPr/>
          <p:nvPr/>
        </p:nvSpPr>
        <p:spPr>
          <a:xfrm>
            <a:off x="2816860" y="4780915"/>
            <a:ext cx="3088005" cy="153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33" name="直接连接符 232"/>
          <p:cNvCxnSpPr/>
          <p:nvPr/>
        </p:nvCxnSpPr>
        <p:spPr>
          <a:xfrm flipV="1">
            <a:off x="2817495" y="5394960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/>
          <p:nvPr/>
        </p:nvCxnSpPr>
        <p:spPr>
          <a:xfrm>
            <a:off x="2817495" y="5711190"/>
            <a:ext cx="307657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/>
          <p:cNvCxnSpPr/>
          <p:nvPr/>
        </p:nvCxnSpPr>
        <p:spPr>
          <a:xfrm>
            <a:off x="2817495" y="6019165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连接符 235"/>
          <p:cNvCxnSpPr/>
          <p:nvPr/>
        </p:nvCxnSpPr>
        <p:spPr>
          <a:xfrm flipH="1" flipV="1">
            <a:off x="4097020" y="4801235"/>
            <a:ext cx="635" cy="153543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/>
          <p:nvPr/>
        </p:nvCxnSpPr>
        <p:spPr>
          <a:xfrm flipV="1">
            <a:off x="3461385" y="4796155"/>
            <a:ext cx="4445" cy="156210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>
          <a:xfrm flipV="1">
            <a:off x="4703445" y="4791075"/>
            <a:ext cx="0" cy="155702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/>
          <p:cNvCxnSpPr/>
          <p:nvPr/>
        </p:nvCxnSpPr>
        <p:spPr>
          <a:xfrm flipV="1">
            <a:off x="5304790" y="4801235"/>
            <a:ext cx="0" cy="15468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文本框 242"/>
          <p:cNvSpPr txBox="1"/>
          <p:nvPr/>
        </p:nvSpPr>
        <p:spPr>
          <a:xfrm>
            <a:off x="2818765" y="4771390"/>
            <a:ext cx="659765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en-US" altLang="zh-CN"/>
              <a:t>OFF</a:t>
            </a:r>
            <a:endParaRPr lang="en-US" altLang="zh-CN"/>
          </a:p>
        </p:txBody>
      </p:sp>
      <p:sp>
        <p:nvSpPr>
          <p:cNvPr id="249" name="文本框 248"/>
          <p:cNvSpPr txBox="1"/>
          <p:nvPr/>
        </p:nvSpPr>
        <p:spPr>
          <a:xfrm>
            <a:off x="2818765" y="573024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点动</a:t>
            </a:r>
            <a:endParaRPr lang="zh-CN" altLang="en-US" sz="1400"/>
          </a:p>
        </p:txBody>
      </p:sp>
      <p:sp>
        <p:nvSpPr>
          <p:cNvPr id="250" name="文本框 249"/>
          <p:cNvSpPr txBox="1"/>
          <p:nvPr/>
        </p:nvSpPr>
        <p:spPr>
          <a:xfrm>
            <a:off x="2818765" y="602742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间歇</a:t>
            </a:r>
            <a:endParaRPr lang="zh-CN" altLang="en-US" sz="1400"/>
          </a:p>
        </p:txBody>
      </p:sp>
      <p:sp>
        <p:nvSpPr>
          <p:cNvPr id="251" name="文本框 250"/>
          <p:cNvSpPr txBox="1"/>
          <p:nvPr/>
        </p:nvSpPr>
        <p:spPr>
          <a:xfrm>
            <a:off x="2812415" y="509778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低速</a:t>
            </a:r>
            <a:endParaRPr lang="zh-CN" altLang="en-US" sz="1400"/>
          </a:p>
        </p:txBody>
      </p:sp>
      <p:sp>
        <p:nvSpPr>
          <p:cNvPr id="252" name="文本框 251"/>
          <p:cNvSpPr txBox="1"/>
          <p:nvPr/>
        </p:nvSpPr>
        <p:spPr>
          <a:xfrm>
            <a:off x="2818765" y="5404485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高速</a:t>
            </a:r>
            <a:endParaRPr lang="zh-CN" altLang="en-US" sz="1400"/>
          </a:p>
        </p:txBody>
      </p:sp>
      <p:cxnSp>
        <p:nvCxnSpPr>
          <p:cNvPr id="314" name="直接连接符 313"/>
          <p:cNvCxnSpPr/>
          <p:nvPr/>
        </p:nvCxnSpPr>
        <p:spPr>
          <a:xfrm flipV="1">
            <a:off x="2817495" y="5094605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椭圆 259"/>
          <p:cNvSpPr/>
          <p:nvPr/>
        </p:nvSpPr>
        <p:spPr>
          <a:xfrm>
            <a:off x="3686810" y="4849495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5" name="椭圆 244"/>
          <p:cNvSpPr/>
          <p:nvPr/>
        </p:nvSpPr>
        <p:spPr>
          <a:xfrm>
            <a:off x="3686810" y="514731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8" name="椭圆 267"/>
          <p:cNvSpPr/>
          <p:nvPr/>
        </p:nvSpPr>
        <p:spPr>
          <a:xfrm>
            <a:off x="4260215" y="514096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1" name="直接连接符 300"/>
          <p:cNvCxnSpPr/>
          <p:nvPr/>
        </p:nvCxnSpPr>
        <p:spPr>
          <a:xfrm>
            <a:off x="3919855" y="5243195"/>
            <a:ext cx="3562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32505" y="3501390"/>
            <a:ext cx="274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K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2925" y="3625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12690" y="456184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56735" y="45523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8</a:t>
            </a:r>
            <a:endParaRPr lang="en-US" altLang="zh-CN" sz="1200">
              <a:solidFill>
                <a:srgbClr val="FF0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72510" y="6309995"/>
            <a:ext cx="308610" cy="502285"/>
            <a:chOff x="5581" y="9937"/>
            <a:chExt cx="486" cy="791"/>
          </a:xfrm>
        </p:grpSpPr>
        <p:cxnSp>
          <p:nvCxnSpPr>
            <p:cNvPr id="275" name="直接连接符 274"/>
            <p:cNvCxnSpPr/>
            <p:nvPr/>
          </p:nvCxnSpPr>
          <p:spPr>
            <a:xfrm flipH="1" flipV="1">
              <a:off x="5930" y="9955"/>
              <a:ext cx="0" cy="613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2" name="组合 301"/>
            <p:cNvGrpSpPr/>
            <p:nvPr/>
          </p:nvGrpSpPr>
          <p:grpSpPr>
            <a:xfrm rot="0">
              <a:off x="5791" y="10596"/>
              <a:ext cx="276" cy="132"/>
              <a:chOff x="2228" y="7187"/>
              <a:chExt cx="284" cy="152"/>
            </a:xfrm>
          </p:grpSpPr>
          <p:cxnSp>
            <p:nvCxnSpPr>
              <p:cNvPr id="303" name="直接连接符 302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接连接符 303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接连接符 304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/>
            <p:cNvSpPr txBox="1"/>
            <p:nvPr/>
          </p:nvSpPr>
          <p:spPr>
            <a:xfrm>
              <a:off x="5581" y="9937"/>
              <a:ext cx="410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200">
                  <a:solidFill>
                    <a:srgbClr val="FF0000"/>
                  </a:solidFill>
                </a:rPr>
                <a:t>7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8459470" y="3037205"/>
            <a:ext cx="323215" cy="303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21" name="直接连接符 20"/>
          <p:cNvCxnSpPr/>
          <p:nvPr/>
        </p:nvCxnSpPr>
        <p:spPr>
          <a:xfrm>
            <a:off x="5037455" y="3674110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993005" y="3625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686810" y="545846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3919855" y="5566410"/>
            <a:ext cx="10033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4393565" y="3640455"/>
            <a:ext cx="0" cy="11493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3686810" y="5770245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3919855" y="5880100"/>
            <a:ext cx="346710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775710" y="3565525"/>
            <a:ext cx="2442210" cy="107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260215" y="576961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899660" y="545338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633720" y="3660775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595620" y="362140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08320" y="456184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516880" y="606679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677285" y="606679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H="1" flipV="1">
            <a:off x="3910330" y="6169025"/>
            <a:ext cx="160655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闪电形 32"/>
          <p:cNvSpPr/>
          <p:nvPr/>
        </p:nvSpPr>
        <p:spPr>
          <a:xfrm>
            <a:off x="4587875" y="6041390"/>
            <a:ext cx="245745" cy="27432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  <p:bldP spid="44" grpId="0" bldLvl="0" animBg="1"/>
      <p:bldP spid="15" grpId="0"/>
      <p:bldP spid="18" grpId="0"/>
      <p:bldP spid="22" grpId="0" bldLvl="0" animBg="1"/>
      <p:bldP spid="23" grpId="0" bldLvl="0" animBg="1"/>
      <p:bldP spid="44" grpId="1" bldLvl="0" animBg="1"/>
      <p:bldP spid="3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雨刷开关检测验证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5480" y="654685"/>
            <a:ext cx="101111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线束验证</a:t>
            </a:r>
            <a:endParaRPr lang="zh-CN" altLang="en-US"/>
          </a:p>
          <a:p>
            <a:r>
              <a:rPr lang="en-US" altLang="zh-CN">
                <a:sym typeface="+mn-ea"/>
              </a:rPr>
              <a:t>   1</a:t>
            </a:r>
            <a:r>
              <a:rPr lang="zh-CN" altLang="en-US">
                <a:sym typeface="+mn-ea"/>
              </a:rPr>
              <a:t>：电压测量</a:t>
            </a:r>
            <a:endParaRPr lang="zh-CN" altLang="en-US"/>
          </a:p>
          <a:p>
            <a:r>
              <a:rPr lang="zh-CN" altLang="en-US">
                <a:sym typeface="+mn-ea"/>
              </a:rPr>
              <a:t>雨刷开关为控制搭铁型，所以测量相应雨刷功能的线束的电压时，应有信号电压，当拨动雨刷开关时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，信号电压为</a:t>
            </a:r>
            <a:r>
              <a:rPr lang="en-US" altLang="zh-CN">
                <a:sym typeface="+mn-ea"/>
              </a:rPr>
              <a:t>0V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   2</a:t>
            </a:r>
            <a:r>
              <a:rPr lang="zh-CN" altLang="en-US">
                <a:sym typeface="+mn-ea"/>
              </a:rPr>
              <a:t>：二极管档测量</a:t>
            </a:r>
            <a:endParaRPr lang="zh-CN" altLang="en-US"/>
          </a:p>
          <a:p>
            <a:r>
              <a:rPr lang="zh-CN" altLang="en-US">
                <a:sym typeface="+mn-ea"/>
              </a:rPr>
              <a:t>雨刷开光的</a:t>
            </a:r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号线束是搭铁线，使用万用表二极管档测量</a:t>
            </a:r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号脚与其他线束插脚，在拨动雨刷档位时，应相通。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雨刷开关检测验证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雨刷开关控制电路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雨刷开关的作用及操作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雨刷开关的作用及操作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9795" y="596900"/>
            <a:ext cx="97326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一：雨刷开关的作用</a:t>
            </a:r>
            <a:endParaRPr lang="zh-CN" altLang="en-US"/>
          </a:p>
          <a:p>
            <a:r>
              <a:rPr lang="en-US" altLang="zh-CN"/>
              <a:t>1、雨刷功能：当遇到雨天或者路面有水溅起时，可以通过打开雨刷开关，使雨刮器自动往复摆动，将玻璃上的水滴擦拭干净。根据不同的降雨强度，可以调节雨刷的速度和间隔时间。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2、喷水功能：当玻璃上有灰尘或其他难以清除的污物时，可以通过按下喷水按钮，使喷嘴向玻璃喷出清洁液，然后再用雨刮器将其擦拭干净。喷水功能也可以在冬天防止玻璃结冰。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3、间歇功能：当遇到小雨或者路面稍微湿润时，可以通过打开间歇开关，使雨刮器按照设定的时间间隔自动摆动一次。这样既可以保持玻璃清洁，又可以节省电力和延长雨刮器寿命。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4、一次性功能：当需要临时清理玻璃上的污物时，可以通过轻拉一下雨刷杆，使雨刮器摆动一次，并同时喷出少量清洁液。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485f6149f9ae58befe29d057ba1cd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05" y="1196975"/>
            <a:ext cx="6191250" cy="381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雨刷开关控制电路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1005" y="255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雨刷电路</a:t>
            </a:r>
            <a:endParaRPr lang="zh-CN" altLang="en-US" sz="2400" b="1"/>
          </a:p>
        </p:txBody>
      </p:sp>
      <p:sp>
        <p:nvSpPr>
          <p:cNvPr id="16" name="矩形 15"/>
          <p:cNvSpPr/>
          <p:nvPr/>
        </p:nvSpPr>
        <p:spPr>
          <a:xfrm>
            <a:off x="4434840" y="697230"/>
            <a:ext cx="117475" cy="175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4836795" y="1165225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9" name="文本框 18"/>
          <p:cNvSpPr txBox="1"/>
          <p:nvPr/>
        </p:nvSpPr>
        <p:spPr>
          <a:xfrm>
            <a:off x="4829810" y="184912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20" name="文本框 19"/>
          <p:cNvSpPr txBox="1"/>
          <p:nvPr/>
        </p:nvSpPr>
        <p:spPr>
          <a:xfrm>
            <a:off x="5643880" y="184912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38" name="文本框 37"/>
          <p:cNvSpPr txBox="1"/>
          <p:nvPr/>
        </p:nvSpPr>
        <p:spPr>
          <a:xfrm>
            <a:off x="5414010" y="117475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44" name="矩形 43"/>
          <p:cNvSpPr/>
          <p:nvPr/>
        </p:nvSpPr>
        <p:spPr>
          <a:xfrm>
            <a:off x="2223135" y="2899410"/>
            <a:ext cx="5236210" cy="6591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8623935" y="1692275"/>
            <a:ext cx="635" cy="1346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8832850" y="1205230"/>
            <a:ext cx="0" cy="318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9048750" y="1703705"/>
            <a:ext cx="0" cy="1356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8258810" y="1752600"/>
            <a:ext cx="0" cy="735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 rot="17520000">
            <a:off x="8745220" y="1260475"/>
            <a:ext cx="215900" cy="557530"/>
            <a:chOff x="15657" y="4439"/>
            <a:chExt cx="471" cy="818"/>
          </a:xfrm>
        </p:grpSpPr>
        <p:cxnSp>
          <p:nvCxnSpPr>
            <p:cNvPr id="69" name="直接连接符 68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直接连接符 71"/>
          <p:cNvCxnSpPr/>
          <p:nvPr/>
        </p:nvCxnSpPr>
        <p:spPr>
          <a:xfrm>
            <a:off x="6546215" y="2473960"/>
            <a:ext cx="17037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562090" y="2468245"/>
            <a:ext cx="0" cy="429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椭圆 76"/>
          <p:cNvSpPr/>
          <p:nvPr/>
        </p:nvSpPr>
        <p:spPr>
          <a:xfrm>
            <a:off x="8449945" y="3037205"/>
            <a:ext cx="351155" cy="255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78" name="直接连接符 77"/>
          <p:cNvCxnSpPr/>
          <p:nvPr/>
        </p:nvCxnSpPr>
        <p:spPr>
          <a:xfrm>
            <a:off x="8635365" y="3298825"/>
            <a:ext cx="0" cy="699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 rot="0">
            <a:off x="8540750" y="4007485"/>
            <a:ext cx="193675" cy="69215"/>
            <a:chOff x="2228" y="7187"/>
            <a:chExt cx="284" cy="152"/>
          </a:xfrm>
        </p:grpSpPr>
        <p:cxnSp>
          <p:nvCxnSpPr>
            <p:cNvPr id="81" name="直接连接符 80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文本框 83"/>
          <p:cNvSpPr txBox="1"/>
          <p:nvPr/>
        </p:nvSpPr>
        <p:spPr>
          <a:xfrm>
            <a:off x="9378315" y="2908300"/>
            <a:ext cx="177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85" name="文本框 84"/>
          <p:cNvSpPr txBox="1"/>
          <p:nvPr/>
        </p:nvSpPr>
        <p:spPr>
          <a:xfrm>
            <a:off x="9286240" y="1299210"/>
            <a:ext cx="247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86" name="文本框 85"/>
          <p:cNvSpPr txBox="1"/>
          <p:nvPr/>
        </p:nvSpPr>
        <p:spPr>
          <a:xfrm>
            <a:off x="5183505" y="1849120"/>
            <a:ext cx="27940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cxnSp>
        <p:nvCxnSpPr>
          <p:cNvPr id="90" name="直接连接符 89"/>
          <p:cNvCxnSpPr/>
          <p:nvPr/>
        </p:nvCxnSpPr>
        <p:spPr>
          <a:xfrm flipH="1">
            <a:off x="8801100" y="3037205"/>
            <a:ext cx="257810" cy="98425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 rot="0">
            <a:off x="7920355" y="1532255"/>
            <a:ext cx="462280" cy="267335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" name="椭圆 96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2" name="圆角矩形 101"/>
          <p:cNvSpPr/>
          <p:nvPr/>
        </p:nvSpPr>
        <p:spPr>
          <a:xfrm rot="10800000">
            <a:off x="8070215" y="1390015"/>
            <a:ext cx="1216025" cy="4876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3" name="直接连接符 102"/>
          <p:cNvCxnSpPr/>
          <p:nvPr/>
        </p:nvCxnSpPr>
        <p:spPr>
          <a:xfrm flipH="1" flipV="1">
            <a:off x="5633720" y="1216660"/>
            <a:ext cx="0" cy="318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 rot="17520000">
            <a:off x="5546090" y="1271270"/>
            <a:ext cx="215900" cy="557530"/>
            <a:chOff x="15657" y="4439"/>
            <a:chExt cx="471" cy="818"/>
          </a:xfrm>
        </p:grpSpPr>
        <p:cxnSp>
          <p:nvCxnSpPr>
            <p:cNvPr id="114" name="直接连接符 113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0">
            <a:off x="4719955" y="1542415"/>
            <a:ext cx="462280" cy="267335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7" name="椭圆 116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6" name="圆角矩形 125"/>
          <p:cNvSpPr/>
          <p:nvPr/>
        </p:nvSpPr>
        <p:spPr>
          <a:xfrm rot="10800000">
            <a:off x="4869815" y="1401445"/>
            <a:ext cx="1216025" cy="4876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7" name="直接连接符 126"/>
          <p:cNvCxnSpPr/>
          <p:nvPr/>
        </p:nvCxnSpPr>
        <p:spPr>
          <a:xfrm flipH="1" flipV="1">
            <a:off x="5844540" y="1708785"/>
            <a:ext cx="0" cy="623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组合 127"/>
          <p:cNvGrpSpPr/>
          <p:nvPr/>
        </p:nvGrpSpPr>
        <p:grpSpPr>
          <a:xfrm rot="0">
            <a:off x="5753735" y="2338705"/>
            <a:ext cx="193675" cy="69215"/>
            <a:chOff x="2228" y="7187"/>
            <a:chExt cx="284" cy="152"/>
          </a:xfrm>
        </p:grpSpPr>
        <p:cxnSp>
          <p:nvCxnSpPr>
            <p:cNvPr id="129" name="直接连接符 128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直接连接符 131"/>
          <p:cNvCxnSpPr/>
          <p:nvPr/>
        </p:nvCxnSpPr>
        <p:spPr>
          <a:xfrm flipV="1">
            <a:off x="5037455" y="1767205"/>
            <a:ext cx="0" cy="1130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5411470" y="1689735"/>
            <a:ext cx="0" cy="481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组合 133"/>
          <p:cNvGrpSpPr/>
          <p:nvPr/>
        </p:nvGrpSpPr>
        <p:grpSpPr>
          <a:xfrm rot="0">
            <a:off x="4485640" y="2110740"/>
            <a:ext cx="915035" cy="104140"/>
            <a:chOff x="6198" y="4623"/>
            <a:chExt cx="1566" cy="246"/>
          </a:xfrm>
        </p:grpSpPr>
        <p:cxnSp>
          <p:nvCxnSpPr>
            <p:cNvPr id="135" name="直接连接符 134"/>
            <p:cNvCxnSpPr/>
            <p:nvPr/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空心弧 137"/>
            <p:cNvSpPr/>
            <p:nvPr/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>
          <a:xfrm flipH="1" flipV="1">
            <a:off x="4490720" y="238125"/>
            <a:ext cx="0" cy="1933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 flipV="1">
            <a:off x="4502150" y="531495"/>
            <a:ext cx="548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 flipH="1">
            <a:off x="8253730" y="525780"/>
            <a:ext cx="1270" cy="1016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 rot="0">
            <a:off x="5618480" y="1172210"/>
            <a:ext cx="3213735" cy="104140"/>
            <a:chOff x="8123" y="2401"/>
            <a:chExt cx="5501" cy="246"/>
          </a:xfrm>
        </p:grpSpPr>
        <p:cxnSp>
          <p:nvCxnSpPr>
            <p:cNvPr id="143" name="直接连接符 142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空心弧 144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46" name="直接连接符 145"/>
          <p:cNvCxnSpPr/>
          <p:nvPr/>
        </p:nvCxnSpPr>
        <p:spPr>
          <a:xfrm flipV="1">
            <a:off x="5041900" y="532130"/>
            <a:ext cx="32213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5050155" y="540385"/>
            <a:ext cx="0" cy="1021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本框 147"/>
          <p:cNvSpPr txBox="1"/>
          <p:nvPr/>
        </p:nvSpPr>
        <p:spPr>
          <a:xfrm>
            <a:off x="6085840" y="1284605"/>
            <a:ext cx="2476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49" name="文本框 148"/>
          <p:cNvSpPr txBox="1"/>
          <p:nvPr/>
        </p:nvSpPr>
        <p:spPr>
          <a:xfrm>
            <a:off x="8067675" y="184277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50" name="文本框 149"/>
          <p:cNvSpPr txBox="1"/>
          <p:nvPr/>
        </p:nvSpPr>
        <p:spPr>
          <a:xfrm>
            <a:off x="8856980" y="184277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51" name="文本框 150"/>
          <p:cNvSpPr txBox="1"/>
          <p:nvPr/>
        </p:nvSpPr>
        <p:spPr>
          <a:xfrm>
            <a:off x="8429625" y="1842770"/>
            <a:ext cx="27940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52" name="文本框 151"/>
          <p:cNvSpPr txBox="1"/>
          <p:nvPr/>
        </p:nvSpPr>
        <p:spPr>
          <a:xfrm flipH="1">
            <a:off x="8049895" y="1179830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53" name="文本框 152"/>
          <p:cNvSpPr txBox="1"/>
          <p:nvPr/>
        </p:nvSpPr>
        <p:spPr>
          <a:xfrm>
            <a:off x="8634095" y="117475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54" name="文本框 153"/>
          <p:cNvSpPr txBox="1"/>
          <p:nvPr/>
        </p:nvSpPr>
        <p:spPr>
          <a:xfrm>
            <a:off x="4038600" y="247650"/>
            <a:ext cx="501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4023360" y="649605"/>
            <a:ext cx="5003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4869180" y="2673350"/>
            <a:ext cx="535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I  10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6401435" y="2682875"/>
            <a:ext cx="457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I  11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884795" y="2938145"/>
            <a:ext cx="1316355" cy="659765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159" name="直接连接符 158"/>
          <p:cNvCxnSpPr/>
          <p:nvPr/>
        </p:nvCxnSpPr>
        <p:spPr>
          <a:xfrm flipV="1">
            <a:off x="7175500" y="2605405"/>
            <a:ext cx="1062355" cy="1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8223250" y="2591435"/>
            <a:ext cx="0" cy="575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8218805" y="3316605"/>
            <a:ext cx="0" cy="206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V="1">
            <a:off x="8221980" y="3503295"/>
            <a:ext cx="411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>
            <a:off x="8125460" y="3133725"/>
            <a:ext cx="0" cy="2063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H="1">
            <a:off x="7176135" y="2583815"/>
            <a:ext cx="0" cy="313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8398510" y="3531235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66" name="文本框 165"/>
          <p:cNvSpPr txBox="1"/>
          <p:nvPr/>
        </p:nvSpPr>
        <p:spPr>
          <a:xfrm>
            <a:off x="8007985" y="266192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67" name="文本框 166"/>
          <p:cNvSpPr txBox="1"/>
          <p:nvPr/>
        </p:nvSpPr>
        <p:spPr>
          <a:xfrm>
            <a:off x="8416925" y="266192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68" name="文本框 167"/>
          <p:cNvSpPr txBox="1"/>
          <p:nvPr/>
        </p:nvSpPr>
        <p:spPr>
          <a:xfrm>
            <a:off x="8814435" y="2662555"/>
            <a:ext cx="31242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 1</a:t>
            </a:r>
            <a:endParaRPr lang="en-US" altLang="zh-CN" sz="1200"/>
          </a:p>
        </p:txBody>
      </p:sp>
      <p:sp>
        <p:nvSpPr>
          <p:cNvPr id="169" name="文本框 168"/>
          <p:cNvSpPr txBox="1"/>
          <p:nvPr/>
        </p:nvSpPr>
        <p:spPr>
          <a:xfrm>
            <a:off x="7009765" y="2687955"/>
            <a:ext cx="5365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J  15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5808980" y="1675765"/>
            <a:ext cx="69215" cy="50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9015095" y="1692275"/>
            <a:ext cx="69215" cy="50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3" name="组合 202"/>
          <p:cNvGrpSpPr/>
          <p:nvPr/>
        </p:nvGrpSpPr>
        <p:grpSpPr>
          <a:xfrm>
            <a:off x="2812415" y="4771390"/>
            <a:ext cx="3093720" cy="1586865"/>
            <a:chOff x="4429" y="7514"/>
            <a:chExt cx="4872" cy="2499"/>
          </a:xfrm>
        </p:grpSpPr>
        <p:sp>
          <p:nvSpPr>
            <p:cNvPr id="180" name="矩形 179"/>
            <p:cNvSpPr/>
            <p:nvPr/>
          </p:nvSpPr>
          <p:spPr>
            <a:xfrm>
              <a:off x="4436" y="7529"/>
              <a:ext cx="4863" cy="24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1" name="直接连接符 180"/>
            <p:cNvCxnSpPr/>
            <p:nvPr/>
          </p:nvCxnSpPr>
          <p:spPr>
            <a:xfrm flipV="1">
              <a:off x="4437" y="8496"/>
              <a:ext cx="4864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4437" y="8994"/>
              <a:ext cx="4845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4437" y="9479"/>
              <a:ext cx="4864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 flipV="1">
              <a:off x="6452" y="7561"/>
              <a:ext cx="1" cy="2418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 flipV="1">
              <a:off x="5451" y="7553"/>
              <a:ext cx="7" cy="246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V="1">
              <a:off x="7407" y="7545"/>
              <a:ext cx="0" cy="2452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 flipV="1">
              <a:off x="8354" y="7561"/>
              <a:ext cx="0" cy="2436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文本框 187"/>
            <p:cNvSpPr txBox="1"/>
            <p:nvPr/>
          </p:nvSpPr>
          <p:spPr>
            <a:xfrm>
              <a:off x="4439" y="7514"/>
              <a:ext cx="1039" cy="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90000"/>
                </a:lnSpc>
              </a:pPr>
              <a:r>
                <a:rPr lang="en-US" altLang="zh-CN"/>
                <a:t>OFF</a:t>
              </a:r>
              <a:endParaRPr lang="en-US" altLang="zh-CN"/>
            </a:p>
          </p:txBody>
        </p:sp>
        <p:sp>
          <p:nvSpPr>
            <p:cNvPr id="189" name="文本框 188"/>
            <p:cNvSpPr txBox="1"/>
            <p:nvPr/>
          </p:nvSpPr>
          <p:spPr>
            <a:xfrm>
              <a:off x="4439" y="9024"/>
              <a:ext cx="1029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90000"/>
                </a:lnSpc>
              </a:pPr>
              <a:r>
                <a:rPr lang="zh-CN" altLang="en-US" sz="1400"/>
                <a:t>点动</a:t>
              </a:r>
              <a:endParaRPr lang="zh-CN" altLang="en-US" sz="1400"/>
            </a:p>
          </p:txBody>
        </p:sp>
        <p:sp>
          <p:nvSpPr>
            <p:cNvPr id="190" name="文本框 189"/>
            <p:cNvSpPr txBox="1"/>
            <p:nvPr/>
          </p:nvSpPr>
          <p:spPr>
            <a:xfrm>
              <a:off x="4439" y="9492"/>
              <a:ext cx="1029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90000"/>
                </a:lnSpc>
              </a:pPr>
              <a:r>
                <a:rPr lang="zh-CN" altLang="en-US" sz="1400"/>
                <a:t>间歇</a:t>
              </a:r>
              <a:endParaRPr lang="zh-CN" altLang="en-US" sz="1400"/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4429" y="8028"/>
              <a:ext cx="1029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90000"/>
                </a:lnSpc>
              </a:pPr>
              <a:r>
                <a:rPr lang="zh-CN" altLang="en-US" sz="1400"/>
                <a:t>低速</a:t>
              </a:r>
              <a:endParaRPr lang="zh-CN" altLang="en-US" sz="1400"/>
            </a:p>
          </p:txBody>
        </p:sp>
        <p:sp>
          <p:nvSpPr>
            <p:cNvPr id="192" name="文本框 191"/>
            <p:cNvSpPr txBox="1"/>
            <p:nvPr/>
          </p:nvSpPr>
          <p:spPr>
            <a:xfrm>
              <a:off x="4439" y="8511"/>
              <a:ext cx="1029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90000"/>
                </a:lnSpc>
              </a:pPr>
              <a:r>
                <a:rPr lang="zh-CN" altLang="en-US" sz="1400"/>
                <a:t>高速</a:t>
              </a:r>
              <a:endParaRPr lang="zh-CN" altLang="en-US" sz="1400"/>
            </a:p>
          </p:txBody>
        </p:sp>
        <p:cxnSp>
          <p:nvCxnSpPr>
            <p:cNvPr id="193" name="直接连接符 192"/>
            <p:cNvCxnSpPr/>
            <p:nvPr/>
          </p:nvCxnSpPr>
          <p:spPr>
            <a:xfrm flipV="1">
              <a:off x="4437" y="8023"/>
              <a:ext cx="4864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/>
      <p:bldP spid="19" grpId="0"/>
      <p:bldP spid="20" grpId="0"/>
      <p:bldP spid="38" grpId="0"/>
      <p:bldP spid="44" grpId="0" bldLvl="0" animBg="1"/>
      <p:bldP spid="77" grpId="0" bldLvl="0" animBg="1"/>
      <p:bldP spid="84" grpId="0"/>
      <p:bldP spid="85" grpId="0"/>
      <p:bldP spid="86" grpId="0"/>
      <p:bldP spid="102" grpId="0" bldLvl="0" animBg="1"/>
      <p:bldP spid="126" grpId="0" bldLvl="0" animBg="1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 bldLvl="0" animBg="1"/>
      <p:bldP spid="165" grpId="0"/>
      <p:bldP spid="166" grpId="0"/>
      <p:bldP spid="167" grpId="0"/>
      <p:bldP spid="168" grpId="0"/>
      <p:bldP spid="169" grpId="0"/>
      <p:bldP spid="170" grpId="0" bldLvl="0" animBg="1"/>
      <p:bldP spid="17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4434840" y="697230"/>
            <a:ext cx="117475" cy="175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4836795" y="1165225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9" name="文本框 18"/>
          <p:cNvSpPr txBox="1"/>
          <p:nvPr/>
        </p:nvSpPr>
        <p:spPr>
          <a:xfrm>
            <a:off x="4829810" y="184912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20" name="文本框 19"/>
          <p:cNvSpPr txBox="1"/>
          <p:nvPr/>
        </p:nvSpPr>
        <p:spPr>
          <a:xfrm>
            <a:off x="5643880" y="184912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38" name="文本框 37"/>
          <p:cNvSpPr txBox="1"/>
          <p:nvPr/>
        </p:nvSpPr>
        <p:spPr>
          <a:xfrm>
            <a:off x="5414010" y="117475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44" name="矩形 43"/>
          <p:cNvSpPr/>
          <p:nvPr/>
        </p:nvSpPr>
        <p:spPr>
          <a:xfrm>
            <a:off x="2223135" y="2899410"/>
            <a:ext cx="5236210" cy="6591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8623935" y="1692275"/>
            <a:ext cx="635" cy="1346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8832850" y="1205230"/>
            <a:ext cx="0" cy="318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9048750" y="1703705"/>
            <a:ext cx="0" cy="1356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8258810" y="1752600"/>
            <a:ext cx="0" cy="735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 rot="17520000">
            <a:off x="8745220" y="1260475"/>
            <a:ext cx="215900" cy="557530"/>
            <a:chOff x="15657" y="4439"/>
            <a:chExt cx="471" cy="818"/>
          </a:xfrm>
        </p:grpSpPr>
        <p:cxnSp>
          <p:nvCxnSpPr>
            <p:cNvPr id="69" name="直接连接符 68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直接连接符 71"/>
          <p:cNvCxnSpPr/>
          <p:nvPr/>
        </p:nvCxnSpPr>
        <p:spPr>
          <a:xfrm>
            <a:off x="6546215" y="2473960"/>
            <a:ext cx="17037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562090" y="2468245"/>
            <a:ext cx="0" cy="429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8635365" y="3298825"/>
            <a:ext cx="0" cy="699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 rot="0">
            <a:off x="8540750" y="4007485"/>
            <a:ext cx="193675" cy="69215"/>
            <a:chOff x="2228" y="7187"/>
            <a:chExt cx="284" cy="152"/>
          </a:xfrm>
        </p:grpSpPr>
        <p:cxnSp>
          <p:nvCxnSpPr>
            <p:cNvPr id="81" name="直接连接符 80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文本框 83"/>
          <p:cNvSpPr txBox="1"/>
          <p:nvPr/>
        </p:nvSpPr>
        <p:spPr>
          <a:xfrm>
            <a:off x="9378315" y="2908300"/>
            <a:ext cx="177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85" name="文本框 84"/>
          <p:cNvSpPr txBox="1"/>
          <p:nvPr/>
        </p:nvSpPr>
        <p:spPr>
          <a:xfrm>
            <a:off x="9286240" y="1299210"/>
            <a:ext cx="247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86" name="文本框 85"/>
          <p:cNvSpPr txBox="1"/>
          <p:nvPr/>
        </p:nvSpPr>
        <p:spPr>
          <a:xfrm>
            <a:off x="5183505" y="1849120"/>
            <a:ext cx="27940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cxnSp>
        <p:nvCxnSpPr>
          <p:cNvPr id="90" name="直接连接符 89"/>
          <p:cNvCxnSpPr/>
          <p:nvPr/>
        </p:nvCxnSpPr>
        <p:spPr>
          <a:xfrm flipH="1">
            <a:off x="8782050" y="3037205"/>
            <a:ext cx="257810" cy="98425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 rot="0">
            <a:off x="7920355" y="1532255"/>
            <a:ext cx="462280" cy="267335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" name="椭圆 96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2" name="圆角矩形 101"/>
          <p:cNvSpPr/>
          <p:nvPr/>
        </p:nvSpPr>
        <p:spPr>
          <a:xfrm rot="10800000">
            <a:off x="8070215" y="1390015"/>
            <a:ext cx="1216025" cy="4876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3" name="直接连接符 102"/>
          <p:cNvCxnSpPr/>
          <p:nvPr/>
        </p:nvCxnSpPr>
        <p:spPr>
          <a:xfrm flipH="1" flipV="1">
            <a:off x="5633720" y="1216660"/>
            <a:ext cx="0" cy="318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 rot="17520000">
            <a:off x="5546090" y="1271270"/>
            <a:ext cx="215900" cy="557530"/>
            <a:chOff x="15657" y="4439"/>
            <a:chExt cx="471" cy="818"/>
          </a:xfrm>
        </p:grpSpPr>
        <p:cxnSp>
          <p:nvCxnSpPr>
            <p:cNvPr id="114" name="直接连接符 113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0">
            <a:off x="4719955" y="1542415"/>
            <a:ext cx="462280" cy="267335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7" name="椭圆 116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6" name="圆角矩形 125"/>
          <p:cNvSpPr/>
          <p:nvPr/>
        </p:nvSpPr>
        <p:spPr>
          <a:xfrm rot="10800000">
            <a:off x="4869815" y="1401445"/>
            <a:ext cx="1216025" cy="4876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7" name="直接连接符 126"/>
          <p:cNvCxnSpPr/>
          <p:nvPr/>
        </p:nvCxnSpPr>
        <p:spPr>
          <a:xfrm flipH="1" flipV="1">
            <a:off x="5844540" y="1708785"/>
            <a:ext cx="0" cy="623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组合 127"/>
          <p:cNvGrpSpPr/>
          <p:nvPr/>
        </p:nvGrpSpPr>
        <p:grpSpPr>
          <a:xfrm rot="0">
            <a:off x="5753735" y="2338705"/>
            <a:ext cx="193675" cy="69215"/>
            <a:chOff x="2228" y="7187"/>
            <a:chExt cx="284" cy="152"/>
          </a:xfrm>
        </p:grpSpPr>
        <p:cxnSp>
          <p:nvCxnSpPr>
            <p:cNvPr id="129" name="直接连接符 128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直接连接符 131"/>
          <p:cNvCxnSpPr/>
          <p:nvPr/>
        </p:nvCxnSpPr>
        <p:spPr>
          <a:xfrm flipV="1">
            <a:off x="5037455" y="1767205"/>
            <a:ext cx="0" cy="1130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5411470" y="1689735"/>
            <a:ext cx="0" cy="481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组合 133"/>
          <p:cNvGrpSpPr/>
          <p:nvPr/>
        </p:nvGrpSpPr>
        <p:grpSpPr>
          <a:xfrm rot="0">
            <a:off x="4485640" y="2110740"/>
            <a:ext cx="915035" cy="104140"/>
            <a:chOff x="6198" y="4623"/>
            <a:chExt cx="1566" cy="246"/>
          </a:xfrm>
        </p:grpSpPr>
        <p:cxnSp>
          <p:nvCxnSpPr>
            <p:cNvPr id="135" name="直接连接符 134"/>
            <p:cNvCxnSpPr/>
            <p:nvPr/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空心弧 137"/>
            <p:cNvSpPr/>
            <p:nvPr/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>
          <a:xfrm flipH="1" flipV="1">
            <a:off x="4490720" y="238125"/>
            <a:ext cx="0" cy="1933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 flipV="1">
            <a:off x="4502150" y="531495"/>
            <a:ext cx="548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 flipH="1">
            <a:off x="8253730" y="525780"/>
            <a:ext cx="1270" cy="1016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 rot="0">
            <a:off x="5618480" y="1172210"/>
            <a:ext cx="3213735" cy="104140"/>
            <a:chOff x="8123" y="2401"/>
            <a:chExt cx="5501" cy="246"/>
          </a:xfrm>
        </p:grpSpPr>
        <p:cxnSp>
          <p:nvCxnSpPr>
            <p:cNvPr id="143" name="直接连接符 142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空心弧 144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46" name="直接连接符 145"/>
          <p:cNvCxnSpPr/>
          <p:nvPr/>
        </p:nvCxnSpPr>
        <p:spPr>
          <a:xfrm flipV="1">
            <a:off x="5041900" y="532130"/>
            <a:ext cx="32213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5050155" y="540385"/>
            <a:ext cx="0" cy="1021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本框 147"/>
          <p:cNvSpPr txBox="1"/>
          <p:nvPr/>
        </p:nvSpPr>
        <p:spPr>
          <a:xfrm>
            <a:off x="6085840" y="1284605"/>
            <a:ext cx="2476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49" name="文本框 148"/>
          <p:cNvSpPr txBox="1"/>
          <p:nvPr/>
        </p:nvSpPr>
        <p:spPr>
          <a:xfrm>
            <a:off x="8067675" y="184277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50" name="文本框 149"/>
          <p:cNvSpPr txBox="1"/>
          <p:nvPr/>
        </p:nvSpPr>
        <p:spPr>
          <a:xfrm>
            <a:off x="8856980" y="184277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51" name="文本框 150"/>
          <p:cNvSpPr txBox="1"/>
          <p:nvPr/>
        </p:nvSpPr>
        <p:spPr>
          <a:xfrm>
            <a:off x="8429625" y="1842770"/>
            <a:ext cx="27940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52" name="文本框 151"/>
          <p:cNvSpPr txBox="1"/>
          <p:nvPr/>
        </p:nvSpPr>
        <p:spPr>
          <a:xfrm flipH="1">
            <a:off x="8049895" y="1179830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53" name="文本框 152"/>
          <p:cNvSpPr txBox="1"/>
          <p:nvPr/>
        </p:nvSpPr>
        <p:spPr>
          <a:xfrm>
            <a:off x="8634095" y="117475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54" name="文本框 153"/>
          <p:cNvSpPr txBox="1"/>
          <p:nvPr/>
        </p:nvSpPr>
        <p:spPr>
          <a:xfrm>
            <a:off x="4038600" y="247650"/>
            <a:ext cx="501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4023360" y="649605"/>
            <a:ext cx="5003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4869180" y="2673350"/>
            <a:ext cx="535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I  10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6401435" y="2682875"/>
            <a:ext cx="457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I  11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884795" y="2938145"/>
            <a:ext cx="1316355" cy="659765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159" name="直接连接符 158"/>
          <p:cNvCxnSpPr/>
          <p:nvPr/>
        </p:nvCxnSpPr>
        <p:spPr>
          <a:xfrm flipV="1">
            <a:off x="7175500" y="2605405"/>
            <a:ext cx="1062355" cy="1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8223250" y="2591435"/>
            <a:ext cx="0" cy="575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8218805" y="3316605"/>
            <a:ext cx="0" cy="206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V="1">
            <a:off x="8221980" y="3503295"/>
            <a:ext cx="411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>
            <a:off x="8125460" y="3133725"/>
            <a:ext cx="0" cy="2063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H="1">
            <a:off x="7176135" y="2583815"/>
            <a:ext cx="0" cy="313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8398510" y="3531235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66" name="文本框 165"/>
          <p:cNvSpPr txBox="1"/>
          <p:nvPr/>
        </p:nvSpPr>
        <p:spPr>
          <a:xfrm>
            <a:off x="8007985" y="266192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67" name="文本框 166"/>
          <p:cNvSpPr txBox="1"/>
          <p:nvPr/>
        </p:nvSpPr>
        <p:spPr>
          <a:xfrm>
            <a:off x="8416925" y="266192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68" name="文本框 167"/>
          <p:cNvSpPr txBox="1"/>
          <p:nvPr/>
        </p:nvSpPr>
        <p:spPr>
          <a:xfrm>
            <a:off x="8814435" y="2662555"/>
            <a:ext cx="31242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 1</a:t>
            </a:r>
            <a:endParaRPr lang="en-US" altLang="zh-CN" sz="1200"/>
          </a:p>
        </p:txBody>
      </p:sp>
      <p:sp>
        <p:nvSpPr>
          <p:cNvPr id="169" name="文本框 168"/>
          <p:cNvSpPr txBox="1"/>
          <p:nvPr/>
        </p:nvSpPr>
        <p:spPr>
          <a:xfrm>
            <a:off x="7009765" y="2687955"/>
            <a:ext cx="5365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J  15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5808980" y="1675765"/>
            <a:ext cx="69215" cy="50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9015095" y="1692275"/>
            <a:ext cx="69215" cy="50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1005" y="255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雨刷电路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3532505" y="3501390"/>
            <a:ext cx="274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K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8459470" y="3037205"/>
            <a:ext cx="323215" cy="303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4393565" y="3663950"/>
            <a:ext cx="0" cy="1107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2816860" y="4780915"/>
            <a:ext cx="3088005" cy="153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2817495" y="5394960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817495" y="5711190"/>
            <a:ext cx="307657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817495" y="6019165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4097020" y="4801235"/>
            <a:ext cx="635" cy="153543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3461385" y="4796155"/>
            <a:ext cx="4445" cy="156210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4703445" y="4791075"/>
            <a:ext cx="0" cy="155702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5304790" y="4801235"/>
            <a:ext cx="0" cy="15468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2818765" y="4771390"/>
            <a:ext cx="659765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en-US" altLang="zh-CN"/>
              <a:t>OFF</a:t>
            </a:r>
            <a:endParaRPr lang="en-US" altLang="zh-CN"/>
          </a:p>
        </p:txBody>
      </p:sp>
      <p:sp>
        <p:nvSpPr>
          <p:cNvPr id="49" name="文本框 48"/>
          <p:cNvSpPr txBox="1"/>
          <p:nvPr/>
        </p:nvSpPr>
        <p:spPr>
          <a:xfrm>
            <a:off x="2818765" y="573024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点动</a:t>
            </a:r>
            <a:endParaRPr lang="zh-CN" altLang="en-US" sz="1400"/>
          </a:p>
        </p:txBody>
      </p:sp>
      <p:sp>
        <p:nvSpPr>
          <p:cNvPr id="50" name="文本框 49"/>
          <p:cNvSpPr txBox="1"/>
          <p:nvPr/>
        </p:nvSpPr>
        <p:spPr>
          <a:xfrm>
            <a:off x="2818765" y="602742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间歇</a:t>
            </a:r>
            <a:endParaRPr lang="zh-CN" altLang="en-US" sz="1400"/>
          </a:p>
        </p:txBody>
      </p:sp>
      <p:sp>
        <p:nvSpPr>
          <p:cNvPr id="51" name="文本框 50"/>
          <p:cNvSpPr txBox="1"/>
          <p:nvPr/>
        </p:nvSpPr>
        <p:spPr>
          <a:xfrm>
            <a:off x="2812415" y="509778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低速</a:t>
            </a:r>
            <a:endParaRPr lang="zh-CN" altLang="en-US" sz="1400"/>
          </a:p>
        </p:txBody>
      </p:sp>
      <p:sp>
        <p:nvSpPr>
          <p:cNvPr id="52" name="文本框 51"/>
          <p:cNvSpPr txBox="1"/>
          <p:nvPr/>
        </p:nvSpPr>
        <p:spPr>
          <a:xfrm>
            <a:off x="2818765" y="5404485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高速</a:t>
            </a:r>
            <a:endParaRPr lang="zh-CN" altLang="en-US" sz="1400"/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2817495" y="5094605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3686810" y="4849495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686810" y="514731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4260215" y="514096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7" name="直接连接符 56"/>
          <p:cNvCxnSpPr/>
          <p:nvPr/>
        </p:nvCxnSpPr>
        <p:spPr>
          <a:xfrm>
            <a:off x="3919855" y="5243195"/>
            <a:ext cx="3562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4352925" y="3625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356735" y="45523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8</a:t>
            </a:r>
            <a:endParaRPr lang="en-US" altLang="zh-CN" sz="1200">
              <a:solidFill>
                <a:srgbClr val="FF0000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572510" y="6309995"/>
            <a:ext cx="308610" cy="502285"/>
            <a:chOff x="5581" y="9937"/>
            <a:chExt cx="486" cy="791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5930" y="9955"/>
              <a:ext cx="0" cy="613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组合 63"/>
            <p:cNvGrpSpPr/>
            <p:nvPr/>
          </p:nvGrpSpPr>
          <p:grpSpPr>
            <a:xfrm rot="0">
              <a:off x="5791" y="10596"/>
              <a:ext cx="276" cy="132"/>
              <a:chOff x="2228" y="7187"/>
              <a:chExt cx="284" cy="152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文本框 70"/>
            <p:cNvSpPr txBox="1"/>
            <p:nvPr/>
          </p:nvSpPr>
          <p:spPr>
            <a:xfrm>
              <a:off x="5581" y="9937"/>
              <a:ext cx="410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200">
                  <a:solidFill>
                    <a:srgbClr val="FF0000"/>
                  </a:solidFill>
                </a:rPr>
                <a:t>7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775710" y="3565525"/>
            <a:ext cx="2442210" cy="107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8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8" grpId="0"/>
      <p:bldP spid="7" grpId="0" bldLvl="0" animBg="1"/>
      <p:bldP spid="44" grpId="1" bldLvl="0" animBg="1"/>
      <p:bldP spid="156" grpId="0"/>
      <p:bldP spid="157" grpId="0"/>
      <p:bldP spid="154" grpId="0"/>
      <p:bldP spid="148" grpId="0"/>
      <p:bldP spid="85" grpId="0"/>
      <p:bldP spid="77" grpId="0" bldLvl="0" animBg="1"/>
      <p:bldP spid="47" grpId="0"/>
      <p:bldP spid="54" grpId="0" bldLvl="0" animBg="1"/>
      <p:bldP spid="51" grpId="0"/>
      <p:bldP spid="58" grpId="0"/>
      <p:bldP spid="59" grpId="0"/>
      <p:bldP spid="56" grpId="0" bldLvl="0" animBg="1"/>
      <p:bldP spid="5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4434840" y="697230"/>
            <a:ext cx="117475" cy="175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4836795" y="1165225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9" name="文本框 18"/>
          <p:cNvSpPr txBox="1"/>
          <p:nvPr/>
        </p:nvSpPr>
        <p:spPr>
          <a:xfrm>
            <a:off x="4829810" y="184912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20" name="文本框 19"/>
          <p:cNvSpPr txBox="1"/>
          <p:nvPr/>
        </p:nvSpPr>
        <p:spPr>
          <a:xfrm>
            <a:off x="5643880" y="184912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38" name="文本框 37"/>
          <p:cNvSpPr txBox="1"/>
          <p:nvPr/>
        </p:nvSpPr>
        <p:spPr>
          <a:xfrm>
            <a:off x="5414010" y="117475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44" name="矩形 43"/>
          <p:cNvSpPr/>
          <p:nvPr/>
        </p:nvSpPr>
        <p:spPr>
          <a:xfrm>
            <a:off x="2223135" y="2899410"/>
            <a:ext cx="5236210" cy="6591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8623935" y="1692275"/>
            <a:ext cx="635" cy="1346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8832850" y="1205230"/>
            <a:ext cx="0" cy="318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9048750" y="1703705"/>
            <a:ext cx="0" cy="1356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8258810" y="1752600"/>
            <a:ext cx="0" cy="735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 rot="17520000">
            <a:off x="8745220" y="1260475"/>
            <a:ext cx="215900" cy="557530"/>
            <a:chOff x="15657" y="4439"/>
            <a:chExt cx="471" cy="818"/>
          </a:xfrm>
        </p:grpSpPr>
        <p:cxnSp>
          <p:nvCxnSpPr>
            <p:cNvPr id="69" name="直接连接符 68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直接连接符 71"/>
          <p:cNvCxnSpPr/>
          <p:nvPr/>
        </p:nvCxnSpPr>
        <p:spPr>
          <a:xfrm>
            <a:off x="6546215" y="2473960"/>
            <a:ext cx="17037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562090" y="2468245"/>
            <a:ext cx="0" cy="429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8635365" y="3298825"/>
            <a:ext cx="0" cy="699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 rot="0">
            <a:off x="8540750" y="4007485"/>
            <a:ext cx="193675" cy="69215"/>
            <a:chOff x="2228" y="7187"/>
            <a:chExt cx="284" cy="152"/>
          </a:xfrm>
        </p:grpSpPr>
        <p:cxnSp>
          <p:nvCxnSpPr>
            <p:cNvPr id="81" name="直接连接符 80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文本框 83"/>
          <p:cNvSpPr txBox="1"/>
          <p:nvPr/>
        </p:nvSpPr>
        <p:spPr>
          <a:xfrm>
            <a:off x="9378315" y="2908300"/>
            <a:ext cx="177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85" name="文本框 84"/>
          <p:cNvSpPr txBox="1"/>
          <p:nvPr/>
        </p:nvSpPr>
        <p:spPr>
          <a:xfrm>
            <a:off x="9286240" y="1299210"/>
            <a:ext cx="247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86" name="文本框 85"/>
          <p:cNvSpPr txBox="1"/>
          <p:nvPr/>
        </p:nvSpPr>
        <p:spPr>
          <a:xfrm>
            <a:off x="5183505" y="1849120"/>
            <a:ext cx="27940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cxnSp>
        <p:nvCxnSpPr>
          <p:cNvPr id="90" name="直接连接符 89"/>
          <p:cNvCxnSpPr/>
          <p:nvPr/>
        </p:nvCxnSpPr>
        <p:spPr>
          <a:xfrm flipH="1">
            <a:off x="8782050" y="3037205"/>
            <a:ext cx="257810" cy="98425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 rot="0">
            <a:off x="7920355" y="1532255"/>
            <a:ext cx="462280" cy="267335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" name="椭圆 96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2" name="圆角矩形 101"/>
          <p:cNvSpPr/>
          <p:nvPr/>
        </p:nvSpPr>
        <p:spPr>
          <a:xfrm rot="10800000">
            <a:off x="8070215" y="1390015"/>
            <a:ext cx="1216025" cy="4876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3" name="直接连接符 102"/>
          <p:cNvCxnSpPr/>
          <p:nvPr/>
        </p:nvCxnSpPr>
        <p:spPr>
          <a:xfrm flipH="1" flipV="1">
            <a:off x="5633720" y="1216660"/>
            <a:ext cx="0" cy="318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 rot="17520000">
            <a:off x="5546090" y="1271270"/>
            <a:ext cx="215900" cy="557530"/>
            <a:chOff x="15657" y="4439"/>
            <a:chExt cx="471" cy="818"/>
          </a:xfrm>
        </p:grpSpPr>
        <p:cxnSp>
          <p:nvCxnSpPr>
            <p:cNvPr id="114" name="直接连接符 113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0">
            <a:off x="4719955" y="1542415"/>
            <a:ext cx="462280" cy="267335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7" name="椭圆 116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6" name="圆角矩形 125"/>
          <p:cNvSpPr/>
          <p:nvPr/>
        </p:nvSpPr>
        <p:spPr>
          <a:xfrm rot="10800000">
            <a:off x="4869815" y="1401445"/>
            <a:ext cx="1216025" cy="4876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7" name="直接连接符 126"/>
          <p:cNvCxnSpPr/>
          <p:nvPr/>
        </p:nvCxnSpPr>
        <p:spPr>
          <a:xfrm flipH="1" flipV="1">
            <a:off x="5844540" y="1708785"/>
            <a:ext cx="0" cy="623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组合 127"/>
          <p:cNvGrpSpPr/>
          <p:nvPr/>
        </p:nvGrpSpPr>
        <p:grpSpPr>
          <a:xfrm rot="0">
            <a:off x="5753735" y="2338705"/>
            <a:ext cx="193675" cy="69215"/>
            <a:chOff x="2228" y="7187"/>
            <a:chExt cx="284" cy="152"/>
          </a:xfrm>
        </p:grpSpPr>
        <p:cxnSp>
          <p:nvCxnSpPr>
            <p:cNvPr id="129" name="直接连接符 128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直接连接符 131"/>
          <p:cNvCxnSpPr/>
          <p:nvPr/>
        </p:nvCxnSpPr>
        <p:spPr>
          <a:xfrm flipV="1">
            <a:off x="5037455" y="1767205"/>
            <a:ext cx="0" cy="1130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5411470" y="1689735"/>
            <a:ext cx="0" cy="481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组合 133"/>
          <p:cNvGrpSpPr/>
          <p:nvPr/>
        </p:nvGrpSpPr>
        <p:grpSpPr>
          <a:xfrm rot="0">
            <a:off x="4485640" y="2110740"/>
            <a:ext cx="915035" cy="104140"/>
            <a:chOff x="6198" y="4623"/>
            <a:chExt cx="1566" cy="246"/>
          </a:xfrm>
        </p:grpSpPr>
        <p:cxnSp>
          <p:nvCxnSpPr>
            <p:cNvPr id="135" name="直接连接符 134"/>
            <p:cNvCxnSpPr/>
            <p:nvPr/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空心弧 137"/>
            <p:cNvSpPr/>
            <p:nvPr/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>
          <a:xfrm flipH="1" flipV="1">
            <a:off x="4490720" y="238125"/>
            <a:ext cx="0" cy="1933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 flipV="1">
            <a:off x="4502150" y="531495"/>
            <a:ext cx="548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 flipH="1">
            <a:off x="8253730" y="525780"/>
            <a:ext cx="1270" cy="1016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 rot="0">
            <a:off x="5618480" y="1172210"/>
            <a:ext cx="3213735" cy="104140"/>
            <a:chOff x="8123" y="2401"/>
            <a:chExt cx="5501" cy="246"/>
          </a:xfrm>
        </p:grpSpPr>
        <p:cxnSp>
          <p:nvCxnSpPr>
            <p:cNvPr id="143" name="直接连接符 142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空心弧 144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46" name="直接连接符 145"/>
          <p:cNvCxnSpPr/>
          <p:nvPr/>
        </p:nvCxnSpPr>
        <p:spPr>
          <a:xfrm flipV="1">
            <a:off x="5041900" y="532130"/>
            <a:ext cx="32213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5050155" y="540385"/>
            <a:ext cx="0" cy="1021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本框 147"/>
          <p:cNvSpPr txBox="1"/>
          <p:nvPr/>
        </p:nvSpPr>
        <p:spPr>
          <a:xfrm>
            <a:off x="6085840" y="1284605"/>
            <a:ext cx="2476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49" name="文本框 148"/>
          <p:cNvSpPr txBox="1"/>
          <p:nvPr/>
        </p:nvSpPr>
        <p:spPr>
          <a:xfrm>
            <a:off x="8067675" y="184277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50" name="文本框 149"/>
          <p:cNvSpPr txBox="1"/>
          <p:nvPr/>
        </p:nvSpPr>
        <p:spPr>
          <a:xfrm>
            <a:off x="8856980" y="184277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51" name="文本框 150"/>
          <p:cNvSpPr txBox="1"/>
          <p:nvPr/>
        </p:nvSpPr>
        <p:spPr>
          <a:xfrm>
            <a:off x="8429625" y="1842770"/>
            <a:ext cx="27940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52" name="文本框 151"/>
          <p:cNvSpPr txBox="1"/>
          <p:nvPr/>
        </p:nvSpPr>
        <p:spPr>
          <a:xfrm flipH="1">
            <a:off x="8049895" y="1179830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53" name="文本框 152"/>
          <p:cNvSpPr txBox="1"/>
          <p:nvPr/>
        </p:nvSpPr>
        <p:spPr>
          <a:xfrm>
            <a:off x="8634095" y="117475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54" name="文本框 153"/>
          <p:cNvSpPr txBox="1"/>
          <p:nvPr/>
        </p:nvSpPr>
        <p:spPr>
          <a:xfrm>
            <a:off x="4038600" y="247650"/>
            <a:ext cx="501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4023360" y="649605"/>
            <a:ext cx="5003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4869180" y="2673350"/>
            <a:ext cx="535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I  10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6401435" y="2682875"/>
            <a:ext cx="457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I  11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884795" y="2938145"/>
            <a:ext cx="1316355" cy="659765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159" name="直接连接符 158"/>
          <p:cNvCxnSpPr/>
          <p:nvPr/>
        </p:nvCxnSpPr>
        <p:spPr>
          <a:xfrm flipV="1">
            <a:off x="7175500" y="2605405"/>
            <a:ext cx="1062355" cy="1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8223250" y="2591435"/>
            <a:ext cx="0" cy="575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8218805" y="3316605"/>
            <a:ext cx="0" cy="206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V="1">
            <a:off x="8221980" y="3503295"/>
            <a:ext cx="411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>
            <a:off x="8125460" y="3133725"/>
            <a:ext cx="0" cy="2063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H="1">
            <a:off x="7176135" y="2583815"/>
            <a:ext cx="0" cy="313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8398510" y="3531235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66" name="文本框 165"/>
          <p:cNvSpPr txBox="1"/>
          <p:nvPr/>
        </p:nvSpPr>
        <p:spPr>
          <a:xfrm>
            <a:off x="8007985" y="266192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67" name="文本框 166"/>
          <p:cNvSpPr txBox="1"/>
          <p:nvPr/>
        </p:nvSpPr>
        <p:spPr>
          <a:xfrm>
            <a:off x="8416925" y="2661920"/>
            <a:ext cx="2889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68" name="文本框 167"/>
          <p:cNvSpPr txBox="1"/>
          <p:nvPr/>
        </p:nvSpPr>
        <p:spPr>
          <a:xfrm>
            <a:off x="8814435" y="2662555"/>
            <a:ext cx="31242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 1</a:t>
            </a:r>
            <a:endParaRPr lang="en-US" altLang="zh-CN" sz="1200"/>
          </a:p>
        </p:txBody>
      </p:sp>
      <p:sp>
        <p:nvSpPr>
          <p:cNvPr id="169" name="文本框 168"/>
          <p:cNvSpPr txBox="1"/>
          <p:nvPr/>
        </p:nvSpPr>
        <p:spPr>
          <a:xfrm>
            <a:off x="7009765" y="2687955"/>
            <a:ext cx="5365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</a:rPr>
              <a:t>J  15</a:t>
            </a:r>
            <a:endParaRPr lang="en-US" altLang="zh-CN" sz="1200" b="1">
              <a:solidFill>
                <a:srgbClr val="FF0000"/>
              </a:solidFill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5808980" y="1675765"/>
            <a:ext cx="69215" cy="50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9015095" y="1692275"/>
            <a:ext cx="69215" cy="50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1005" y="255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雨刷电路</a:t>
            </a:r>
            <a:endParaRPr lang="zh-CN" altLang="en-US" sz="2400" b="1"/>
          </a:p>
        </p:txBody>
      </p:sp>
      <p:sp>
        <p:nvSpPr>
          <p:cNvPr id="7" name="矩形 6"/>
          <p:cNvSpPr/>
          <p:nvPr/>
        </p:nvSpPr>
        <p:spPr>
          <a:xfrm>
            <a:off x="3775710" y="3565525"/>
            <a:ext cx="2442210" cy="107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32505" y="3501390"/>
            <a:ext cx="274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K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8459470" y="3037205"/>
            <a:ext cx="323215" cy="303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4393565" y="3663950"/>
            <a:ext cx="0" cy="1107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2816860" y="4780915"/>
            <a:ext cx="3088005" cy="153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2817495" y="5394960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817495" y="5711190"/>
            <a:ext cx="307657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817495" y="6019165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4097020" y="4801235"/>
            <a:ext cx="635" cy="153543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3461385" y="4796155"/>
            <a:ext cx="4445" cy="156210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4703445" y="4791075"/>
            <a:ext cx="0" cy="155702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5304790" y="4801235"/>
            <a:ext cx="0" cy="15468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2818765" y="4771390"/>
            <a:ext cx="659765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en-US" altLang="zh-CN"/>
              <a:t>OFF</a:t>
            </a:r>
            <a:endParaRPr lang="en-US" altLang="zh-CN"/>
          </a:p>
        </p:txBody>
      </p:sp>
      <p:sp>
        <p:nvSpPr>
          <p:cNvPr id="49" name="文本框 48"/>
          <p:cNvSpPr txBox="1"/>
          <p:nvPr/>
        </p:nvSpPr>
        <p:spPr>
          <a:xfrm>
            <a:off x="2818765" y="573024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点动</a:t>
            </a:r>
            <a:endParaRPr lang="zh-CN" altLang="en-US" sz="1400"/>
          </a:p>
        </p:txBody>
      </p:sp>
      <p:sp>
        <p:nvSpPr>
          <p:cNvPr id="50" name="文本框 49"/>
          <p:cNvSpPr txBox="1"/>
          <p:nvPr/>
        </p:nvSpPr>
        <p:spPr>
          <a:xfrm>
            <a:off x="2818765" y="602742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间歇</a:t>
            </a:r>
            <a:endParaRPr lang="zh-CN" altLang="en-US" sz="1400"/>
          </a:p>
        </p:txBody>
      </p:sp>
      <p:sp>
        <p:nvSpPr>
          <p:cNvPr id="51" name="文本框 50"/>
          <p:cNvSpPr txBox="1"/>
          <p:nvPr/>
        </p:nvSpPr>
        <p:spPr>
          <a:xfrm>
            <a:off x="2812415" y="5097780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低速</a:t>
            </a:r>
            <a:endParaRPr lang="zh-CN" altLang="en-US" sz="1400"/>
          </a:p>
        </p:txBody>
      </p:sp>
      <p:sp>
        <p:nvSpPr>
          <p:cNvPr id="52" name="文本框 51"/>
          <p:cNvSpPr txBox="1"/>
          <p:nvPr/>
        </p:nvSpPr>
        <p:spPr>
          <a:xfrm>
            <a:off x="2818765" y="5404485"/>
            <a:ext cx="653415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400"/>
              <a:t>高速</a:t>
            </a:r>
            <a:endParaRPr lang="zh-CN" altLang="en-US" sz="1400"/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2817495" y="5094605"/>
            <a:ext cx="30886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3686810" y="4849495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686810" y="514731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4260215" y="514096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7" name="直接连接符 56"/>
          <p:cNvCxnSpPr/>
          <p:nvPr/>
        </p:nvCxnSpPr>
        <p:spPr>
          <a:xfrm>
            <a:off x="3919855" y="5243195"/>
            <a:ext cx="3562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4352925" y="3625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356735" y="45523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8</a:t>
            </a:r>
            <a:endParaRPr lang="en-US" altLang="zh-CN" sz="1200">
              <a:solidFill>
                <a:srgbClr val="FF0000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572510" y="6309995"/>
            <a:ext cx="308610" cy="502285"/>
            <a:chOff x="5581" y="9937"/>
            <a:chExt cx="486" cy="791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5930" y="9955"/>
              <a:ext cx="0" cy="613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组合 63"/>
            <p:cNvGrpSpPr/>
            <p:nvPr/>
          </p:nvGrpSpPr>
          <p:grpSpPr>
            <a:xfrm rot="0">
              <a:off x="5791" y="10596"/>
              <a:ext cx="276" cy="132"/>
              <a:chOff x="2228" y="7187"/>
              <a:chExt cx="284" cy="152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文本框 70"/>
            <p:cNvSpPr txBox="1"/>
            <p:nvPr/>
          </p:nvSpPr>
          <p:spPr>
            <a:xfrm>
              <a:off x="5581" y="9937"/>
              <a:ext cx="410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200">
                  <a:solidFill>
                    <a:srgbClr val="FF0000"/>
                  </a:solidFill>
                </a:rPr>
                <a:t>7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012690" y="456184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037455" y="3674110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993005" y="3625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86810" y="545846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3919855" y="5566410"/>
            <a:ext cx="10033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899660" y="5453380"/>
            <a:ext cx="233045" cy="2051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4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3" bldLvl="0" animBg="1"/>
      <p:bldP spid="156" grpId="1"/>
      <p:bldP spid="154" grpId="1"/>
      <p:bldP spid="148" grpId="1"/>
      <p:bldP spid="85" grpId="1"/>
      <p:bldP spid="77" grpId="1" bldLvl="0" animBg="1"/>
      <p:bldP spid="52" grpId="0"/>
      <p:bldP spid="44" grpId="4" bldLvl="0" animBg="1"/>
      <p:bldP spid="3" grpId="0"/>
      <p:bldP spid="5" grpId="0"/>
      <p:bldP spid="6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TIMING" val="|1.2|0.9|0.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TIMING" val="|1.2|0.9|0.8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1032</Words>
  <Application>WPS 演示</Application>
  <PresentationFormat>宽屏</PresentationFormat>
  <Paragraphs>416</Paragraphs>
  <Slides>14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133</cp:revision>
  <dcterms:created xsi:type="dcterms:W3CDTF">2017-10-15T03:08:00Z</dcterms:created>
  <dcterms:modified xsi:type="dcterms:W3CDTF">2023-11-23T11:06:17Z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2052-12.1.0.15990</vt:lpwstr>
  </property>
</Properties>
</file>