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6"/>
  </p:handoutMasterIdLst>
  <p:sldIdLst>
    <p:sldId id="868" r:id="rId4"/>
    <p:sldId id="884" r:id="rId6"/>
    <p:sldId id="886" r:id="rId7"/>
    <p:sldId id="898" r:id="rId8"/>
    <p:sldId id="891" r:id="rId9"/>
    <p:sldId id="923" r:id="rId10"/>
    <p:sldId id="924" r:id="rId11"/>
    <p:sldId id="925" r:id="rId12"/>
    <p:sldId id="917" r:id="rId13"/>
    <p:sldId id="918" r:id="rId14"/>
    <p:sldId id="879" r:id="rId15"/>
  </p:sldIdLst>
  <p:sldSz cx="12192000" cy="6858000"/>
  <p:notesSz cx="7099300" cy="1023429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AB1"/>
    <a:srgbClr val="184CB1"/>
    <a:srgbClr val="184DB3"/>
    <a:srgbClr val="052667"/>
    <a:srgbClr val="0665C6"/>
    <a:srgbClr val="022E77"/>
    <a:srgbClr val="030716"/>
    <a:srgbClr val="122F7C"/>
    <a:srgbClr val="93948D"/>
    <a:srgbClr val="00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9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4.jpe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9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4.jpeg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比亚迪秦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Pro</a:t>
            </a:r>
            <a:endParaRPr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雨刷系统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370" y="908685"/>
            <a:ext cx="95065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电机线束检测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号线：高速电源线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号线：低速电源线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号线：回位档信号线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号线：搭铁线</a:t>
            </a:r>
            <a:endParaRPr lang="zh-CN" altLang="en-US"/>
          </a:p>
        </p:txBody>
      </p:sp>
      <p:pic>
        <p:nvPicPr>
          <p:cNvPr id="3" name="图片 2" descr="1d19d30114852d0cf979acf907c4e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220" y="1196340"/>
            <a:ext cx="7969250" cy="4664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雨刷电机的检测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雨刷系统的控制原理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雨刷系统的作用及部件认知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雨刷系统的作用及部件认知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95630" y="575945"/>
            <a:ext cx="10612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：作用</a:t>
            </a:r>
            <a:endParaRPr lang="zh-CN" altLang="en-US"/>
          </a:p>
          <a:p>
            <a:r>
              <a:rPr lang="en-US" altLang="zh-CN"/>
              <a:t>     雨刷器是安装在风窗上的重要附件，它的作用是扫除风窗玻璃上妨碍视线的雨雪和尘土。因此，它对于行车安全具有重要的作用。</a:t>
            </a:r>
            <a:endParaRPr lang="en-US" altLang="zh-CN"/>
          </a:p>
        </p:txBody>
      </p:sp>
      <p:pic>
        <p:nvPicPr>
          <p:cNvPr id="3" name="图片 2" descr="485f6149f9ae58befe29d057ba1cd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" y="2421255"/>
            <a:ext cx="5175885" cy="3185160"/>
          </a:xfrm>
          <a:prstGeom prst="rect">
            <a:avLst/>
          </a:prstGeom>
        </p:spPr>
      </p:pic>
      <p:pic>
        <p:nvPicPr>
          <p:cNvPr id="8" name="图片 7" descr="8750cc147ca6e0c03e8d6a07f592a6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55" y="2420620"/>
            <a:ext cx="5213985" cy="31927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雨刷系统的控制原理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矩形 79"/>
          <p:cNvSpPr/>
          <p:nvPr/>
        </p:nvSpPr>
        <p:spPr>
          <a:xfrm>
            <a:off x="4627245" y="1203325"/>
            <a:ext cx="127635" cy="26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5094605" y="201993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5056505" y="293179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5951220" y="293179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5732780" y="2019935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3385185" y="4508500"/>
            <a:ext cx="4528820" cy="10172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9179560" y="2696210"/>
            <a:ext cx="635" cy="2021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9406890" y="196596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783320" y="2787015"/>
            <a:ext cx="0" cy="1103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9267190" y="2164080"/>
            <a:ext cx="323850" cy="605790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6921500" y="3869690"/>
            <a:ext cx="1851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38645" y="3861435"/>
            <a:ext cx="0" cy="643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990965" y="4715510"/>
            <a:ext cx="381635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9192260" y="5107305"/>
            <a:ext cx="0" cy="1049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9089390" y="6170930"/>
            <a:ext cx="210185" cy="10414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9999980" y="4521200"/>
            <a:ext cx="193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9899650" y="2096770"/>
            <a:ext cx="269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5440680" y="293179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grpSp>
        <p:nvGrpSpPr>
          <p:cNvPr id="49" name="组合 48"/>
          <p:cNvGrpSpPr/>
          <p:nvPr/>
        </p:nvGrpSpPr>
        <p:grpSpPr>
          <a:xfrm rot="0">
            <a:off x="8415020" y="2456180"/>
            <a:ext cx="502285" cy="401320"/>
            <a:chOff x="4708" y="6398"/>
            <a:chExt cx="679" cy="584"/>
          </a:xfrm>
          <a:solidFill>
            <a:srgbClr val="184DB3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8578215" y="2242820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5929630" y="198247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5789930" y="2180590"/>
            <a:ext cx="323850" cy="605790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4937125" y="2472055"/>
            <a:ext cx="502285" cy="401320"/>
            <a:chOff x="4708" y="6398"/>
            <a:chExt cx="679" cy="584"/>
          </a:xfrm>
          <a:solidFill>
            <a:srgbClr val="184DB3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5099685" y="2259965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6158865" y="2720975"/>
            <a:ext cx="0" cy="93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6060440" y="3666490"/>
            <a:ext cx="210185" cy="10414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5281930" y="2809240"/>
            <a:ext cx="0" cy="169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688330" y="2692400"/>
            <a:ext cx="0" cy="72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4682490" y="3324225"/>
            <a:ext cx="994410" cy="15621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4687570" y="514350"/>
            <a:ext cx="0" cy="2901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8777605" y="946150"/>
            <a:ext cx="1270" cy="1525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5913120" y="1915795"/>
            <a:ext cx="3493135" cy="15621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4676775" y="962025"/>
            <a:ext cx="411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5295900" y="968375"/>
            <a:ext cx="0" cy="1532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6421120" y="2084705"/>
            <a:ext cx="2692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8575040" y="292290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8968740" y="292290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8555990" y="201358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9190990" y="2005330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4154805" y="514350"/>
            <a:ext cx="421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210685" y="1203325"/>
            <a:ext cx="4260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109210" y="4283710"/>
            <a:ext cx="623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64020" y="4283710"/>
            <a:ext cx="4445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sp>
        <p:nvSpPr>
          <p:cNvPr id="95" name="椭圆 94"/>
          <p:cNvSpPr/>
          <p:nvPr/>
        </p:nvSpPr>
        <p:spPr>
          <a:xfrm>
            <a:off x="6120765" y="267144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605010" y="269621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7" name="直接连接符 106"/>
          <p:cNvCxnSpPr/>
          <p:nvPr/>
        </p:nvCxnSpPr>
        <p:spPr>
          <a:xfrm flipV="1">
            <a:off x="9179560" y="2696210"/>
            <a:ext cx="635" cy="2021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 flipV="1">
            <a:off x="9406890" y="196913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5929630" y="198564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组合 109"/>
          <p:cNvGrpSpPr/>
          <p:nvPr/>
        </p:nvGrpSpPr>
        <p:grpSpPr>
          <a:xfrm>
            <a:off x="5913120" y="1915795"/>
            <a:ext cx="3493135" cy="156210"/>
            <a:chOff x="8123" y="2401"/>
            <a:chExt cx="5501" cy="246"/>
          </a:xfrm>
        </p:grpSpPr>
        <p:cxnSp>
          <p:nvCxnSpPr>
            <p:cNvPr id="111" name="直接连接符 110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空心弧 112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100000">
                                      <p:cBhvr>
                                        <p:cTn id="2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000"/>
                            </p:stCondLst>
                            <p:childTnLst>
                              <p:par>
                                <p:cTn id="29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0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8" grpId="0"/>
      <p:bldP spid="59" grpId="0" bldLvl="0" animBg="1"/>
      <p:bldP spid="31" grpId="0" bldLvl="0" animBg="1"/>
      <p:bldP spid="59" grpId="1" bldLvl="0" animBg="1"/>
      <p:bldP spid="31" grpId="1" bldLvl="0" animBg="1"/>
      <p:bldP spid="3" grpId="0" bldLvl="0" animBg="1"/>
      <p:bldP spid="3" grpId="1" bldLvl="0" animBg="1"/>
      <p:bldP spid="106" grpId="0"/>
      <p:bldP spid="91" grpId="0"/>
      <p:bldP spid="80" grpId="0" bldLvl="0" animBg="1"/>
      <p:bldP spid="66" grpId="0"/>
      <p:bldP spid="67" grpId="0"/>
      <p:bldP spid="75" grpId="0"/>
      <p:bldP spid="71" grpId="0"/>
      <p:bldP spid="118" grpId="0"/>
      <p:bldP spid="120" grpId="0"/>
      <p:bldP spid="121" grpId="0"/>
      <p:bldP spid="122" grpId="0"/>
      <p:bldP spid="74" grpId="0"/>
      <p:bldP spid="95" grpId="0" bldLvl="0" animBg="1"/>
      <p:bldP spid="96" grpId="0" bldLvl="0" animBg="1"/>
      <p:bldP spid="92" grpId="0"/>
      <p:bldP spid="93" grpId="0"/>
      <p:bldP spid="137" grpId="0"/>
      <p:bldP spid="104" grpId="0"/>
      <p:bldP spid="66" grpId="1"/>
      <p:bldP spid="67" grpId="1"/>
      <p:bldP spid="74" grpId="1"/>
      <p:bldP spid="75" grpId="1"/>
      <p:bldP spid="71" grpId="1"/>
      <p:bldP spid="31" grpId="2" bldLvl="0" animBg="1"/>
      <p:bldP spid="104" grpId="1"/>
      <p:bldP spid="95" grpId="1" bldLvl="0" animBg="1"/>
      <p:bldP spid="137" grpId="1"/>
      <p:bldP spid="59" grpId="2" bldLvl="0" animBg="1"/>
      <p:bldP spid="118" grpId="1"/>
      <p:bldP spid="120" grpId="1"/>
      <p:bldP spid="121" grpId="1"/>
      <p:bldP spid="96" grpId="1" bldLvl="0" animBg="1"/>
      <p:bldP spid="3" grpId="2" bldLvl="0" animBg="1"/>
      <p:bldP spid="92" grpId="1"/>
      <p:bldP spid="93" grpId="1"/>
      <p:bldP spid="106" grpId="1"/>
      <p:bldP spid="104" grpId="2"/>
      <p:bldP spid="71" grpId="2"/>
      <p:bldP spid="7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矩形 79"/>
          <p:cNvSpPr/>
          <p:nvPr/>
        </p:nvSpPr>
        <p:spPr>
          <a:xfrm>
            <a:off x="4627245" y="1203325"/>
            <a:ext cx="127635" cy="26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5094605" y="201993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5056505" y="293179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5951220" y="293179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5732780" y="2019935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2223135" y="4508500"/>
            <a:ext cx="5690870" cy="989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9179560" y="2696210"/>
            <a:ext cx="635" cy="2021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9406890" y="196596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9641840" y="2713990"/>
            <a:ext cx="0" cy="2035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783320" y="2787015"/>
            <a:ext cx="0" cy="1103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9267190" y="2164080"/>
            <a:ext cx="323850" cy="605790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6921500" y="3869690"/>
            <a:ext cx="1851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38645" y="3861435"/>
            <a:ext cx="0" cy="643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990965" y="4715510"/>
            <a:ext cx="381635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9192260" y="5107305"/>
            <a:ext cx="0" cy="1049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9089390" y="6170930"/>
            <a:ext cx="210185" cy="10414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9999980" y="4521200"/>
            <a:ext cx="193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9899650" y="2106295"/>
            <a:ext cx="269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5440680" y="293179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372600" y="4715510"/>
            <a:ext cx="280035" cy="14732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 rot="0">
            <a:off x="8415020" y="2456180"/>
            <a:ext cx="502285" cy="401320"/>
            <a:chOff x="4708" y="6398"/>
            <a:chExt cx="679" cy="584"/>
          </a:xfrm>
          <a:solidFill>
            <a:srgbClr val="184CB1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8578215" y="2242820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5929630" y="198247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5789930" y="2180590"/>
            <a:ext cx="323850" cy="605790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4937125" y="2472055"/>
            <a:ext cx="502285" cy="401320"/>
            <a:chOff x="4708" y="6398"/>
            <a:chExt cx="679" cy="584"/>
          </a:xfrm>
          <a:solidFill>
            <a:srgbClr val="184CB1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5099685" y="2259965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6158865" y="2720975"/>
            <a:ext cx="0" cy="93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6060440" y="3666490"/>
            <a:ext cx="210185" cy="10414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5281930" y="2809240"/>
            <a:ext cx="0" cy="169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688330" y="2692400"/>
            <a:ext cx="0" cy="72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4682490" y="3324225"/>
            <a:ext cx="994410" cy="15621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4687570" y="514350"/>
            <a:ext cx="0" cy="2901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700270" y="954405"/>
            <a:ext cx="595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8777605" y="946150"/>
            <a:ext cx="1270" cy="1525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5913120" y="1913255"/>
            <a:ext cx="3493135" cy="15621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 flipV="1">
            <a:off x="5287010" y="955675"/>
            <a:ext cx="3501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5295900" y="968375"/>
            <a:ext cx="0" cy="1532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6421120" y="2084705"/>
            <a:ext cx="2692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8575040" y="292290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19" name="文本框 118"/>
          <p:cNvSpPr txBox="1"/>
          <p:nvPr/>
        </p:nvSpPr>
        <p:spPr>
          <a:xfrm>
            <a:off x="9432925" y="292290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8968740" y="292290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8555990" y="201358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9190990" y="2005330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4154805" y="514350"/>
            <a:ext cx="421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210685" y="1203325"/>
            <a:ext cx="4260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109210" y="4283710"/>
            <a:ext cx="5784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64020" y="4283710"/>
            <a:ext cx="4445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cxnSp>
        <p:nvCxnSpPr>
          <p:cNvPr id="45" name="直接连接符 44"/>
          <p:cNvCxnSpPr/>
          <p:nvPr/>
        </p:nvCxnSpPr>
        <p:spPr>
          <a:xfrm flipH="1" flipV="1">
            <a:off x="9408160" y="196532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 flipV="1">
            <a:off x="9641840" y="2713355"/>
            <a:ext cx="0" cy="2035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>
            <a:off x="9373870" y="4714875"/>
            <a:ext cx="280035" cy="14732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 flipV="1">
            <a:off x="5930900" y="1981835"/>
            <a:ext cx="0" cy="478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5914390" y="1915160"/>
            <a:ext cx="3493135" cy="156210"/>
            <a:chOff x="8123" y="2401"/>
            <a:chExt cx="5501" cy="246"/>
          </a:xfrm>
        </p:grpSpPr>
        <p:cxnSp>
          <p:nvCxnSpPr>
            <p:cNvPr id="86" name="直接连接符 85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空心弧 96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6" name="椭圆 95"/>
          <p:cNvSpPr/>
          <p:nvPr/>
        </p:nvSpPr>
        <p:spPr>
          <a:xfrm>
            <a:off x="9605010" y="269621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6120765" y="267144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37" grpId="0"/>
      <p:bldP spid="122" grpId="0"/>
      <p:bldP spid="119" grpId="1"/>
      <p:bldP spid="3" grpId="0" bldLvl="0" animBg="1"/>
      <p:bldP spid="92" grpId="0"/>
      <p:bldP spid="104" grpId="0"/>
      <p:bldP spid="106" grpId="0"/>
      <p:bldP spid="104" grpId="1"/>
      <p:bldP spid="71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矩形 79"/>
          <p:cNvSpPr/>
          <p:nvPr/>
        </p:nvSpPr>
        <p:spPr>
          <a:xfrm>
            <a:off x="4627245" y="1203325"/>
            <a:ext cx="127635" cy="264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 flipH="1">
            <a:off x="5094605" y="201993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7" name="文本框 66"/>
          <p:cNvSpPr txBox="1"/>
          <p:nvPr/>
        </p:nvSpPr>
        <p:spPr>
          <a:xfrm>
            <a:off x="5056505" y="293179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4" name="文本框 73"/>
          <p:cNvSpPr txBox="1"/>
          <p:nvPr/>
        </p:nvSpPr>
        <p:spPr>
          <a:xfrm>
            <a:off x="5951220" y="293179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75" name="文本框 74"/>
          <p:cNvSpPr txBox="1"/>
          <p:nvPr/>
        </p:nvSpPr>
        <p:spPr>
          <a:xfrm>
            <a:off x="5732780" y="2019935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3" name="矩形 2"/>
          <p:cNvSpPr/>
          <p:nvPr/>
        </p:nvSpPr>
        <p:spPr>
          <a:xfrm>
            <a:off x="2223135" y="4508500"/>
            <a:ext cx="5690870" cy="989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车身控制模块</a:t>
            </a: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9179560" y="2696210"/>
            <a:ext cx="635" cy="2021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9406890" y="196596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 flipV="1">
            <a:off x="9641840" y="2713990"/>
            <a:ext cx="0" cy="2035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783320" y="2787015"/>
            <a:ext cx="0" cy="1103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 rot="17520000">
            <a:off x="9267190" y="2164080"/>
            <a:ext cx="323850" cy="605790"/>
            <a:chOff x="15657" y="4439"/>
            <a:chExt cx="471" cy="818"/>
          </a:xfrm>
        </p:grpSpPr>
        <p:cxnSp>
          <p:nvCxnSpPr>
            <p:cNvPr id="57" name="直接连接符 56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6921500" y="3869690"/>
            <a:ext cx="18516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938645" y="3861435"/>
            <a:ext cx="0" cy="643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8990965" y="4715510"/>
            <a:ext cx="381635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9192260" y="5107305"/>
            <a:ext cx="0" cy="1049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0">
            <a:off x="9089390" y="6170930"/>
            <a:ext cx="210185" cy="104140"/>
            <a:chOff x="2228" y="7187"/>
            <a:chExt cx="284" cy="152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9999980" y="4521200"/>
            <a:ext cx="193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雨刷电机</a:t>
            </a:r>
            <a:endParaRPr lang="zh-CN" altLang="en-US" sz="1200"/>
          </a:p>
        </p:txBody>
      </p:sp>
      <p:sp>
        <p:nvSpPr>
          <p:cNvPr id="137" name="文本框 136"/>
          <p:cNvSpPr txBox="1"/>
          <p:nvPr/>
        </p:nvSpPr>
        <p:spPr>
          <a:xfrm>
            <a:off x="9899650" y="2106295"/>
            <a:ext cx="2692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雨刷速度调节继电器</a:t>
            </a:r>
            <a:endParaRPr lang="zh-CN" altLang="en-US" sz="1000"/>
          </a:p>
        </p:txBody>
      </p:sp>
      <p:sp>
        <p:nvSpPr>
          <p:cNvPr id="71" name="文本框 70"/>
          <p:cNvSpPr txBox="1"/>
          <p:nvPr/>
        </p:nvSpPr>
        <p:spPr>
          <a:xfrm>
            <a:off x="5440680" y="293179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9372600" y="4715510"/>
            <a:ext cx="280035" cy="14732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 rot="0">
            <a:off x="8415020" y="2456180"/>
            <a:ext cx="502285" cy="401320"/>
            <a:chOff x="4708" y="6398"/>
            <a:chExt cx="679" cy="584"/>
          </a:xfrm>
          <a:solidFill>
            <a:srgbClr val="194AB1"/>
          </a:solidFill>
        </p:grpSpPr>
        <p:sp>
          <p:nvSpPr>
            <p:cNvPr id="50" name="椭圆 4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圆角矩形 58"/>
          <p:cNvSpPr/>
          <p:nvPr/>
        </p:nvSpPr>
        <p:spPr>
          <a:xfrm rot="10800000">
            <a:off x="8578215" y="2242820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 flipV="1">
            <a:off x="5929630" y="1982470"/>
            <a:ext cx="0" cy="478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 rot="17520000">
            <a:off x="5789930" y="2180590"/>
            <a:ext cx="323850" cy="605790"/>
            <a:chOff x="15657" y="4439"/>
            <a:chExt cx="471" cy="818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0">
            <a:off x="4937125" y="2472055"/>
            <a:ext cx="502285" cy="401320"/>
            <a:chOff x="4708" y="6398"/>
            <a:chExt cx="679" cy="584"/>
          </a:xfrm>
          <a:solidFill>
            <a:srgbClr val="194AB1"/>
          </a:solidFill>
        </p:grpSpPr>
        <p:sp>
          <p:nvSpPr>
            <p:cNvPr id="26" name="椭圆 25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1" name="圆角矩形 30"/>
          <p:cNvSpPr/>
          <p:nvPr/>
        </p:nvSpPr>
        <p:spPr>
          <a:xfrm rot="10800000">
            <a:off x="5099685" y="2259965"/>
            <a:ext cx="1321435" cy="732155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6158865" y="2720975"/>
            <a:ext cx="0" cy="9353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rot="0">
            <a:off x="6060440" y="3666490"/>
            <a:ext cx="210185" cy="104140"/>
            <a:chOff x="2228" y="7187"/>
            <a:chExt cx="284" cy="152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2228" y="7187"/>
              <a:ext cx="2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291" y="7262"/>
              <a:ext cx="160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307" y="7339"/>
              <a:ext cx="1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 flipV="1">
            <a:off x="5281930" y="2809240"/>
            <a:ext cx="0" cy="16960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688330" y="2692400"/>
            <a:ext cx="0" cy="723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4682490" y="3324225"/>
            <a:ext cx="994410" cy="156210"/>
            <a:chOff x="6198" y="4623"/>
            <a:chExt cx="1566" cy="24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198" y="4736"/>
              <a:ext cx="8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7252" y="4737"/>
              <a:ext cx="5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空心弧 41"/>
            <p:cNvSpPr/>
            <p:nvPr/>
          </p:nvSpPr>
          <p:spPr>
            <a:xfrm>
              <a:off x="7031" y="4623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>
          <a:xfrm flipH="1" flipV="1">
            <a:off x="4687570" y="514350"/>
            <a:ext cx="0" cy="2901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700270" y="954405"/>
            <a:ext cx="595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8777605" y="946150"/>
            <a:ext cx="1270" cy="1525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5913120" y="1915795"/>
            <a:ext cx="3493135" cy="156210"/>
            <a:chOff x="8123" y="2401"/>
            <a:chExt cx="5501" cy="246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12746" y="2502"/>
              <a:ext cx="879" cy="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8123" y="2528"/>
              <a:ext cx="43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空心弧 63"/>
            <p:cNvSpPr/>
            <p:nvPr/>
          </p:nvSpPr>
          <p:spPr>
            <a:xfrm>
              <a:off x="12494" y="2401"/>
              <a:ext cx="228" cy="246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 flipV="1">
            <a:off x="5287010" y="955675"/>
            <a:ext cx="35013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5295900" y="968375"/>
            <a:ext cx="0" cy="1532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6421120" y="2084705"/>
            <a:ext cx="2692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>
                <a:sym typeface="+mn-ea"/>
              </a:rPr>
              <a:t>雨刷开关继电器</a:t>
            </a:r>
            <a:endParaRPr lang="zh-CN" altLang="en-US" sz="1000"/>
          </a:p>
        </p:txBody>
      </p:sp>
      <p:sp>
        <p:nvSpPr>
          <p:cNvPr id="118" name="文本框 117"/>
          <p:cNvSpPr txBox="1"/>
          <p:nvPr/>
        </p:nvSpPr>
        <p:spPr>
          <a:xfrm>
            <a:off x="8575040" y="2922905"/>
            <a:ext cx="31369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119" name="文本框 118"/>
          <p:cNvSpPr txBox="1"/>
          <p:nvPr/>
        </p:nvSpPr>
        <p:spPr>
          <a:xfrm>
            <a:off x="9432925" y="2922905"/>
            <a:ext cx="313690" cy="274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120" name="文本框 119"/>
          <p:cNvSpPr txBox="1"/>
          <p:nvPr/>
        </p:nvSpPr>
        <p:spPr>
          <a:xfrm>
            <a:off x="8968740" y="292290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1" name="文本框 120"/>
          <p:cNvSpPr txBox="1"/>
          <p:nvPr/>
        </p:nvSpPr>
        <p:spPr>
          <a:xfrm flipH="1">
            <a:off x="8555990" y="2013585"/>
            <a:ext cx="340360" cy="274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122" name="文本框 121"/>
          <p:cNvSpPr txBox="1"/>
          <p:nvPr/>
        </p:nvSpPr>
        <p:spPr>
          <a:xfrm>
            <a:off x="9190990" y="2005330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106" name="文本框 105"/>
          <p:cNvSpPr txBox="1"/>
          <p:nvPr/>
        </p:nvSpPr>
        <p:spPr>
          <a:xfrm>
            <a:off x="4154805" y="514350"/>
            <a:ext cx="4210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+B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210685" y="1203325"/>
            <a:ext cx="4260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30A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109210" y="4283710"/>
            <a:ext cx="623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10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764020" y="4283710"/>
            <a:ext cx="4445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I  11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005" y="255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雨刷电路</a:t>
            </a:r>
            <a:endParaRPr lang="zh-CN" altLang="en-US" sz="2400" b="1"/>
          </a:p>
        </p:txBody>
      </p:sp>
      <p:sp>
        <p:nvSpPr>
          <p:cNvPr id="61" name="矩形 60"/>
          <p:cNvSpPr/>
          <p:nvPr/>
        </p:nvSpPr>
        <p:spPr>
          <a:xfrm>
            <a:off x="8376285" y="4509135"/>
            <a:ext cx="1430655" cy="989965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7616190" y="4052570"/>
            <a:ext cx="1154430" cy="2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8744585" y="4046220"/>
            <a:ext cx="0" cy="862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8739505" y="5134610"/>
            <a:ext cx="0" cy="309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8743315" y="5429250"/>
            <a:ext cx="447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637905" y="4859655"/>
            <a:ext cx="0" cy="3092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7606030" y="4034155"/>
            <a:ext cx="0" cy="47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/>
          <p:cNvSpPr txBox="1"/>
          <p:nvPr/>
        </p:nvSpPr>
        <p:spPr>
          <a:xfrm>
            <a:off x="8935085" y="5456555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  <p:sp>
        <p:nvSpPr>
          <p:cNvPr id="83" name="文本框 82"/>
          <p:cNvSpPr txBox="1"/>
          <p:nvPr/>
        </p:nvSpPr>
        <p:spPr>
          <a:xfrm>
            <a:off x="8510270" y="4265930"/>
            <a:ext cx="313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sp>
        <p:nvSpPr>
          <p:cNvPr id="84" name="文本框 83"/>
          <p:cNvSpPr txBox="1"/>
          <p:nvPr/>
        </p:nvSpPr>
        <p:spPr>
          <a:xfrm>
            <a:off x="8964930" y="4265930"/>
            <a:ext cx="31369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85" name="文本框 84"/>
          <p:cNvSpPr txBox="1"/>
          <p:nvPr/>
        </p:nvSpPr>
        <p:spPr>
          <a:xfrm>
            <a:off x="9407525" y="4053205"/>
            <a:ext cx="30353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1200"/>
              <a:t> 1</a:t>
            </a:r>
            <a:endParaRPr lang="en-US" altLang="zh-CN" sz="1200"/>
          </a:p>
        </p:txBody>
      </p:sp>
      <p:sp>
        <p:nvSpPr>
          <p:cNvPr id="90" name="文本框 89"/>
          <p:cNvSpPr txBox="1"/>
          <p:nvPr/>
        </p:nvSpPr>
        <p:spPr>
          <a:xfrm>
            <a:off x="7425690" y="4290695"/>
            <a:ext cx="45529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J  15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6120765" y="2671445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605010" y="2696210"/>
            <a:ext cx="75565" cy="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9375 0.00203704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" grpId="0" bldLvl="0" animBg="1"/>
      <p:bldP spid="7" grpId="0" bldLvl="0" animBg="1"/>
      <p:bldP spid="85" grpId="0"/>
      <p:bldP spid="84" grpId="0"/>
      <p:bldP spid="83" grpId="0"/>
      <p:bldP spid="79" grpId="0"/>
      <p:bldP spid="61" grpId="0" bldLvl="0" animBg="1"/>
      <p:bldP spid="85" grpId="1"/>
      <p:bldP spid="84" grpId="1"/>
      <p:bldP spid="83" grpId="1"/>
      <p:bldP spid="79" grpId="1"/>
      <p:bldP spid="61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雨刷电机的检测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IMING" val="|1.2|0.9|0.8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IMING" val="|1.2|0.9|0.8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467</Words>
  <Application>WPS 演示</Application>
  <PresentationFormat>宽屏</PresentationFormat>
  <Paragraphs>180</Paragraphs>
  <Slides>11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131</cp:revision>
  <dcterms:created xsi:type="dcterms:W3CDTF">2017-10-15T03:08:00Z</dcterms:created>
  <dcterms:modified xsi:type="dcterms:W3CDTF">2023-11-23T11:30:05Z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