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5"/>
  </p:handoutMasterIdLst>
  <p:sldIdLst>
    <p:sldId id="868" r:id="rId4"/>
    <p:sldId id="884" r:id="rId6"/>
    <p:sldId id="886" r:id="rId7"/>
    <p:sldId id="898" r:id="rId8"/>
    <p:sldId id="891" r:id="rId9"/>
    <p:sldId id="923" r:id="rId10"/>
    <p:sldId id="917" r:id="rId11"/>
    <p:sldId id="924" r:id="rId12"/>
    <p:sldId id="925" r:id="rId13"/>
    <p:sldId id="879" r:id="rId14"/>
  </p:sldIdLst>
  <p:sldSz cx="12192000" cy="6858000"/>
  <p:notesSz cx="7099300" cy="10234295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BB3"/>
    <a:srgbClr val="1B3E9C"/>
    <a:srgbClr val="1E49B1"/>
    <a:srgbClr val="1B46AF"/>
    <a:srgbClr val="052667"/>
    <a:srgbClr val="0665C6"/>
    <a:srgbClr val="022E77"/>
    <a:srgbClr val="030716"/>
    <a:srgbClr val="122F7C"/>
    <a:srgbClr val="939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5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9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9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4.jpeg"/><Relationship Id="rId1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Pro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洗涤系统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洗涤系统故障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洗涤系统控制电路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洗涤系统作用及操作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洗涤系统作用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7545" y="516255"/>
            <a:ext cx="103149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：作用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</a:t>
            </a:r>
            <a:r>
              <a:rPr lang="zh-CN" altLang="en-US"/>
              <a:t>给风挡玻璃喷玻璃水的，有些带有大灯清洗装置的车型，洗涤器会供给给大灯喷洒玻璃水。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：组成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</a:t>
            </a:r>
            <a:r>
              <a:rPr lang="zh-CN" altLang="en-US"/>
              <a:t>汽车的洗涤系统由喷水壶、喷水电机、喷水管和喷水嘴等组成。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：实车操作认知</a:t>
            </a:r>
            <a:endParaRPr lang="zh-CN" altLang="en-US"/>
          </a:p>
          <a:p>
            <a:r>
              <a:rPr lang="en-US" altLang="zh-CN"/>
              <a:t>     汽车洗玻璃水开关在方向盘的右侧控制杆上，将操作杆往驾驶员的方向拨动并且保持住就会喷出玻璃水了，雨刮器也会同时工作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洗涤系统控制电路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洗涤电路</a:t>
            </a:r>
            <a:endParaRPr lang="zh-CN" altLang="en-US" sz="2400" b="1"/>
          </a:p>
        </p:txBody>
      </p:sp>
      <p:sp>
        <p:nvSpPr>
          <p:cNvPr id="80" name="矩形 79"/>
          <p:cNvSpPr/>
          <p:nvPr/>
        </p:nvSpPr>
        <p:spPr>
          <a:xfrm>
            <a:off x="5493385" y="599440"/>
            <a:ext cx="123825" cy="20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 flipH="1">
            <a:off x="5946140" y="1158875"/>
            <a:ext cx="329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67" name="文本框 66"/>
          <p:cNvSpPr txBox="1"/>
          <p:nvPr/>
        </p:nvSpPr>
        <p:spPr>
          <a:xfrm>
            <a:off x="5908675" y="194564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74" name="文本框 73"/>
          <p:cNvSpPr txBox="1"/>
          <p:nvPr/>
        </p:nvSpPr>
        <p:spPr>
          <a:xfrm>
            <a:off x="6774815" y="1945640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75" name="文本框 74"/>
          <p:cNvSpPr txBox="1"/>
          <p:nvPr/>
        </p:nvSpPr>
        <p:spPr>
          <a:xfrm>
            <a:off x="6563360" y="1158875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" name="矩形 2"/>
          <p:cNvSpPr/>
          <p:nvPr/>
        </p:nvSpPr>
        <p:spPr>
          <a:xfrm>
            <a:off x="3457575" y="3173095"/>
            <a:ext cx="5245735" cy="5378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9899650" y="1762125"/>
            <a:ext cx="635" cy="1574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10119995" y="1193165"/>
            <a:ext cx="0" cy="372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9516110" y="1832610"/>
            <a:ext cx="0" cy="859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 rot="17520000">
            <a:off x="10015220" y="1290320"/>
            <a:ext cx="252095" cy="586105"/>
            <a:chOff x="15657" y="4439"/>
            <a:chExt cx="471" cy="818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/>
        </p:nvCxnSpPr>
        <p:spPr>
          <a:xfrm>
            <a:off x="7713980" y="2675890"/>
            <a:ext cx="17919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730490" y="2669540"/>
            <a:ext cx="0" cy="501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912350" y="3639820"/>
            <a:ext cx="0" cy="817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0">
            <a:off x="9812655" y="4467860"/>
            <a:ext cx="203200" cy="81280"/>
            <a:chOff x="2228" y="7187"/>
            <a:chExt cx="284" cy="15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0694035" y="3183255"/>
            <a:ext cx="186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137" name="文本框 136"/>
          <p:cNvSpPr txBox="1"/>
          <p:nvPr/>
        </p:nvSpPr>
        <p:spPr>
          <a:xfrm>
            <a:off x="10596880" y="1295400"/>
            <a:ext cx="2603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71" name="文本框 70"/>
          <p:cNvSpPr txBox="1"/>
          <p:nvPr/>
        </p:nvSpPr>
        <p:spPr>
          <a:xfrm>
            <a:off x="6280785" y="1945640"/>
            <a:ext cx="29400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grpSp>
        <p:nvGrpSpPr>
          <p:cNvPr id="49" name="组合 48"/>
          <p:cNvGrpSpPr/>
          <p:nvPr/>
        </p:nvGrpSpPr>
        <p:grpSpPr>
          <a:xfrm rot="0">
            <a:off x="9159875" y="1574800"/>
            <a:ext cx="486410" cy="312420"/>
            <a:chOff x="4708" y="6398"/>
            <a:chExt cx="679" cy="584"/>
          </a:xfrm>
          <a:solidFill>
            <a:srgbClr val="1B46AF"/>
          </a:solidFill>
        </p:grpSpPr>
        <p:sp>
          <p:nvSpPr>
            <p:cNvPr id="50" name="椭圆 4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9" name="圆角矩形 58"/>
          <p:cNvSpPr/>
          <p:nvPr/>
        </p:nvSpPr>
        <p:spPr>
          <a:xfrm rot="10800000">
            <a:off x="9317990" y="1409065"/>
            <a:ext cx="1278890" cy="57023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6753860" y="1206500"/>
            <a:ext cx="0" cy="372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 rot="17520000">
            <a:off x="6649720" y="1303020"/>
            <a:ext cx="252095" cy="586105"/>
            <a:chOff x="15657" y="4439"/>
            <a:chExt cx="471" cy="818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rot="0">
            <a:off x="5793740" y="1587500"/>
            <a:ext cx="486410" cy="312420"/>
            <a:chOff x="4708" y="6398"/>
            <a:chExt cx="679" cy="584"/>
          </a:xfrm>
          <a:solidFill>
            <a:srgbClr val="1B46AF"/>
          </a:solidFill>
        </p:grpSpPr>
        <p:sp>
          <p:nvSpPr>
            <p:cNvPr id="26" name="椭圆 25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1" name="圆角矩形 30"/>
          <p:cNvSpPr/>
          <p:nvPr/>
        </p:nvSpPr>
        <p:spPr>
          <a:xfrm rot="10800000">
            <a:off x="5950585" y="1422400"/>
            <a:ext cx="1278890" cy="57023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6976110" y="1781175"/>
            <a:ext cx="0" cy="728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rot="0">
            <a:off x="6880860" y="2517775"/>
            <a:ext cx="203200" cy="81280"/>
            <a:chOff x="2228" y="7187"/>
            <a:chExt cx="284" cy="152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接连接符 36"/>
          <p:cNvCxnSpPr/>
          <p:nvPr/>
        </p:nvCxnSpPr>
        <p:spPr>
          <a:xfrm flipV="1">
            <a:off x="6127115" y="1849755"/>
            <a:ext cx="0" cy="132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520815" y="1758950"/>
            <a:ext cx="0" cy="563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 rot="0">
            <a:off x="5546725" y="2251075"/>
            <a:ext cx="962660" cy="121920"/>
            <a:chOff x="6198" y="4623"/>
            <a:chExt cx="1566" cy="24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空心弧 41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 flipH="1" flipV="1">
            <a:off x="5551805" y="62865"/>
            <a:ext cx="0" cy="2259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9511030" y="399415"/>
            <a:ext cx="1270" cy="1188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 rot="0">
            <a:off x="6737985" y="1154430"/>
            <a:ext cx="3381375" cy="121920"/>
            <a:chOff x="8123" y="2401"/>
            <a:chExt cx="5501" cy="246"/>
          </a:xfrm>
        </p:grpSpPr>
        <p:cxnSp>
          <p:nvCxnSpPr>
            <p:cNvPr id="87" name="直接连接符 86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空心弧 63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 flipV="1">
            <a:off x="5558155" y="421005"/>
            <a:ext cx="3963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140450" y="416560"/>
            <a:ext cx="0" cy="1193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/>
        </p:nvSpPr>
        <p:spPr>
          <a:xfrm>
            <a:off x="7230110" y="1285875"/>
            <a:ext cx="2603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18" name="文本框 117"/>
          <p:cNvSpPr txBox="1"/>
          <p:nvPr/>
        </p:nvSpPr>
        <p:spPr>
          <a:xfrm>
            <a:off x="9314815" y="1938655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20" name="文本框 119"/>
          <p:cNvSpPr txBox="1"/>
          <p:nvPr/>
        </p:nvSpPr>
        <p:spPr>
          <a:xfrm>
            <a:off x="9695815" y="1938655"/>
            <a:ext cx="29400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21" name="文本框 120"/>
          <p:cNvSpPr txBox="1"/>
          <p:nvPr/>
        </p:nvSpPr>
        <p:spPr>
          <a:xfrm flipH="1">
            <a:off x="9296400" y="1192530"/>
            <a:ext cx="329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22" name="文本框 121"/>
          <p:cNvSpPr txBox="1"/>
          <p:nvPr/>
        </p:nvSpPr>
        <p:spPr>
          <a:xfrm>
            <a:off x="9911080" y="116713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06" name="文本框 105"/>
          <p:cNvSpPr txBox="1"/>
          <p:nvPr/>
        </p:nvSpPr>
        <p:spPr>
          <a:xfrm>
            <a:off x="5140960" y="43815"/>
            <a:ext cx="581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090160" y="599440"/>
            <a:ext cx="527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960110" y="2950845"/>
            <a:ext cx="602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10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561580" y="2941320"/>
            <a:ext cx="631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6939280" y="1742440"/>
            <a:ext cx="73025" cy="59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9899650" y="1762125"/>
            <a:ext cx="635" cy="1574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 flipV="1">
            <a:off x="10119995" y="1195705"/>
            <a:ext cx="0" cy="372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H="1" flipV="1">
            <a:off x="6753860" y="1208405"/>
            <a:ext cx="0" cy="372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合 109"/>
          <p:cNvGrpSpPr/>
          <p:nvPr/>
        </p:nvGrpSpPr>
        <p:grpSpPr>
          <a:xfrm rot="0">
            <a:off x="6737985" y="1154430"/>
            <a:ext cx="3381375" cy="121920"/>
            <a:chOff x="8123" y="2401"/>
            <a:chExt cx="5501" cy="246"/>
          </a:xfrm>
        </p:grpSpPr>
        <p:cxnSp>
          <p:nvCxnSpPr>
            <p:cNvPr id="111" name="直接连接符 110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空心弧 112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10077450" y="3334385"/>
            <a:ext cx="271145" cy="11493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18"/>
          <p:cNvSpPr txBox="1"/>
          <p:nvPr/>
        </p:nvSpPr>
        <p:spPr>
          <a:xfrm>
            <a:off x="10135870" y="193865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8377555" y="2818130"/>
            <a:ext cx="1117600" cy="1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9464675" y="3660775"/>
            <a:ext cx="0" cy="240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9468485" y="3890645"/>
            <a:ext cx="432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9366250" y="3446780"/>
            <a:ext cx="0" cy="24066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8367395" y="2804160"/>
            <a:ext cx="0" cy="367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9653905" y="391160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83" name="文本框 82"/>
          <p:cNvSpPr txBox="1"/>
          <p:nvPr/>
        </p:nvSpPr>
        <p:spPr>
          <a:xfrm>
            <a:off x="9242425" y="294640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84" name="文本框 83"/>
          <p:cNvSpPr txBox="1"/>
          <p:nvPr/>
        </p:nvSpPr>
        <p:spPr>
          <a:xfrm>
            <a:off x="9683115" y="293687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85" name="文本框 84"/>
          <p:cNvSpPr txBox="1"/>
          <p:nvPr/>
        </p:nvSpPr>
        <p:spPr>
          <a:xfrm>
            <a:off x="10130155" y="2748280"/>
            <a:ext cx="29400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 1</a:t>
            </a:r>
            <a:endParaRPr lang="en-US" altLang="zh-CN" sz="1200"/>
          </a:p>
        </p:txBody>
      </p:sp>
      <p:sp>
        <p:nvSpPr>
          <p:cNvPr id="90" name="文本框 89"/>
          <p:cNvSpPr txBox="1"/>
          <p:nvPr/>
        </p:nvSpPr>
        <p:spPr>
          <a:xfrm>
            <a:off x="8192770" y="2946400"/>
            <a:ext cx="627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J  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10337800" y="1776095"/>
            <a:ext cx="0" cy="1585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95"/>
          <p:cNvSpPr/>
          <p:nvPr/>
        </p:nvSpPr>
        <p:spPr>
          <a:xfrm>
            <a:off x="10311765" y="1762125"/>
            <a:ext cx="73025" cy="59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9112885" y="3173730"/>
            <a:ext cx="1384935" cy="770890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65" name="直接连接符 64"/>
          <p:cNvCxnSpPr/>
          <p:nvPr/>
        </p:nvCxnSpPr>
        <p:spPr>
          <a:xfrm>
            <a:off x="9469755" y="2813685"/>
            <a:ext cx="0" cy="671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3690620" y="437515"/>
            <a:ext cx="0" cy="12160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 rot="900000">
            <a:off x="2886710" y="1430655"/>
            <a:ext cx="298450" cy="476250"/>
            <a:chOff x="15657" y="4439"/>
            <a:chExt cx="471" cy="818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rot="10800000">
            <a:off x="3548380" y="1613535"/>
            <a:ext cx="509270" cy="287020"/>
            <a:chOff x="4708" y="6398"/>
            <a:chExt cx="679" cy="584"/>
          </a:xfrm>
          <a:solidFill>
            <a:srgbClr val="1B46AF"/>
          </a:solidFill>
        </p:grpSpPr>
        <p:sp>
          <p:nvSpPr>
            <p:cNvPr id="19" name="椭圆 18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3035935" y="414655"/>
            <a:ext cx="0" cy="124904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3691890" y="1881505"/>
            <a:ext cx="0" cy="129095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 rot="10800000">
            <a:off x="2669540" y="1501140"/>
            <a:ext cx="1339850" cy="52387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4" name="直接连接符 93"/>
          <p:cNvCxnSpPr/>
          <p:nvPr/>
        </p:nvCxnSpPr>
        <p:spPr>
          <a:xfrm>
            <a:off x="3041650" y="1889760"/>
            <a:ext cx="0" cy="6337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2979420" y="608330"/>
            <a:ext cx="123825" cy="20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2455545" y="582930"/>
            <a:ext cx="5467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F1/24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3046095" y="2795270"/>
            <a:ext cx="0" cy="817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组合 123"/>
          <p:cNvGrpSpPr/>
          <p:nvPr/>
        </p:nvGrpSpPr>
        <p:grpSpPr>
          <a:xfrm rot="0">
            <a:off x="2946400" y="3623310"/>
            <a:ext cx="203200" cy="81280"/>
            <a:chOff x="2228" y="7187"/>
            <a:chExt cx="284" cy="152"/>
          </a:xfrm>
        </p:grpSpPr>
        <p:cxnSp>
          <p:nvCxnSpPr>
            <p:cNvPr id="125" name="直接连接符 124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文本框 128"/>
          <p:cNvSpPr txBox="1"/>
          <p:nvPr/>
        </p:nvSpPr>
        <p:spPr>
          <a:xfrm>
            <a:off x="4057650" y="1303655"/>
            <a:ext cx="334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洗涤继电器</a:t>
            </a:r>
            <a:endParaRPr lang="zh-CN" altLang="en-US" sz="1200"/>
          </a:p>
        </p:txBody>
      </p:sp>
      <p:sp>
        <p:nvSpPr>
          <p:cNvPr id="130" name="文本框 129"/>
          <p:cNvSpPr txBox="1"/>
          <p:nvPr/>
        </p:nvSpPr>
        <p:spPr>
          <a:xfrm>
            <a:off x="3513455" y="2941955"/>
            <a:ext cx="635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12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2882265" y="2496185"/>
            <a:ext cx="326390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156" name="直接连接符 155"/>
          <p:cNvCxnSpPr/>
          <p:nvPr/>
        </p:nvCxnSpPr>
        <p:spPr>
          <a:xfrm flipV="1">
            <a:off x="5601970" y="3701415"/>
            <a:ext cx="0" cy="658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5602605" y="4356100"/>
            <a:ext cx="635" cy="558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75"/>
          <p:cNvSpPr txBox="1"/>
          <p:nvPr/>
        </p:nvSpPr>
        <p:spPr>
          <a:xfrm>
            <a:off x="4665980" y="3644265"/>
            <a:ext cx="274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K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5562600" y="37687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6108065" y="47047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5566410" y="469519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81" name="直接连接符 180"/>
          <p:cNvCxnSpPr/>
          <p:nvPr/>
        </p:nvCxnSpPr>
        <p:spPr>
          <a:xfrm flipV="1">
            <a:off x="5100955" y="6492875"/>
            <a:ext cx="0" cy="22161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组合 181"/>
          <p:cNvGrpSpPr/>
          <p:nvPr/>
        </p:nvGrpSpPr>
        <p:grpSpPr>
          <a:xfrm rot="0">
            <a:off x="5010785" y="6718935"/>
            <a:ext cx="175260" cy="83820"/>
            <a:chOff x="2228" y="7187"/>
            <a:chExt cx="284" cy="152"/>
          </a:xfrm>
        </p:grpSpPr>
        <p:cxnSp>
          <p:nvCxnSpPr>
            <p:cNvPr id="183" name="直接连接符 182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文本框 185"/>
          <p:cNvSpPr txBox="1"/>
          <p:nvPr/>
        </p:nvSpPr>
        <p:spPr>
          <a:xfrm>
            <a:off x="4866005" y="645350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87" name="直接连接符 186"/>
          <p:cNvCxnSpPr/>
          <p:nvPr/>
        </p:nvCxnSpPr>
        <p:spPr>
          <a:xfrm>
            <a:off x="6132830" y="3816985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文本框 187"/>
          <p:cNvSpPr txBox="1"/>
          <p:nvPr/>
        </p:nvSpPr>
        <p:spPr>
          <a:xfrm>
            <a:off x="6088380" y="37687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91" name="直接连接符 190"/>
          <p:cNvCxnSpPr/>
          <p:nvPr/>
        </p:nvCxnSpPr>
        <p:spPr>
          <a:xfrm flipH="1" flipV="1">
            <a:off x="5603240" y="3783330"/>
            <a:ext cx="0" cy="11493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矩形 193"/>
          <p:cNvSpPr/>
          <p:nvPr/>
        </p:nvSpPr>
        <p:spPr>
          <a:xfrm>
            <a:off x="4909185" y="3708400"/>
            <a:ext cx="2442210" cy="107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7" name="直接连接符 196"/>
          <p:cNvCxnSpPr/>
          <p:nvPr/>
        </p:nvCxnSpPr>
        <p:spPr>
          <a:xfrm>
            <a:off x="6624320" y="3803650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文本框 197"/>
          <p:cNvSpPr txBox="1"/>
          <p:nvPr/>
        </p:nvSpPr>
        <p:spPr>
          <a:xfrm>
            <a:off x="6586220" y="376428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6598920" y="47047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4244975" y="4921885"/>
            <a:ext cx="3106420" cy="1565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9" name="直接连接符 158"/>
          <p:cNvCxnSpPr/>
          <p:nvPr/>
        </p:nvCxnSpPr>
        <p:spPr>
          <a:xfrm>
            <a:off x="4245610" y="5434965"/>
            <a:ext cx="311277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4245610" y="5694045"/>
            <a:ext cx="31057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4245610" y="5937250"/>
            <a:ext cx="3103245" cy="63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5358130" y="4939030"/>
            <a:ext cx="0" cy="15513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 flipV="1">
            <a:off x="4815205" y="4934585"/>
            <a:ext cx="0" cy="15367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V="1">
            <a:off x="5874385" y="4930140"/>
            <a:ext cx="0" cy="155765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H="1" flipV="1">
            <a:off x="6401435" y="4939030"/>
            <a:ext cx="0" cy="154178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文本框 165"/>
          <p:cNvSpPr txBox="1"/>
          <p:nvPr/>
        </p:nvSpPr>
        <p:spPr>
          <a:xfrm>
            <a:off x="4246880" y="4914265"/>
            <a:ext cx="572135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en-US" altLang="zh-CN" sz="1200">
                <a:solidFill>
                  <a:srgbClr val="FF0000"/>
                </a:solidFill>
              </a:rPr>
              <a:t>OFF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4246880" y="5700395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点动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4256405" y="5944235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间歇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4241165" y="5181600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低速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4246880" y="5433060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高速</a:t>
            </a:r>
            <a:endParaRPr lang="zh-CN" altLang="en-US" sz="1200">
              <a:solidFill>
                <a:srgbClr val="FF0000"/>
              </a:solidFill>
            </a:endParaRPr>
          </a:p>
        </p:txBody>
      </p:sp>
      <p:cxnSp>
        <p:nvCxnSpPr>
          <p:cNvPr id="171" name="直接连接符 170"/>
          <p:cNvCxnSpPr/>
          <p:nvPr/>
        </p:nvCxnSpPr>
        <p:spPr>
          <a:xfrm flipV="1">
            <a:off x="4245610" y="5185410"/>
            <a:ext cx="310324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/>
          <p:cNvSpPr/>
          <p:nvPr/>
        </p:nvSpPr>
        <p:spPr>
          <a:xfrm>
            <a:off x="4999355" y="497840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>
            <a:off x="4999355" y="522224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5495925" y="521716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5" name="直接连接符 174"/>
          <p:cNvCxnSpPr/>
          <p:nvPr/>
        </p:nvCxnSpPr>
        <p:spPr>
          <a:xfrm>
            <a:off x="5201285" y="5300980"/>
            <a:ext cx="3086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椭圆 188"/>
          <p:cNvSpPr/>
          <p:nvPr/>
        </p:nvSpPr>
        <p:spPr>
          <a:xfrm>
            <a:off x="4999355" y="547751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0" name="直接连接符 189"/>
          <p:cNvCxnSpPr/>
          <p:nvPr/>
        </p:nvCxnSpPr>
        <p:spPr>
          <a:xfrm flipH="1">
            <a:off x="5201285" y="5565775"/>
            <a:ext cx="8699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椭圆 191"/>
          <p:cNvSpPr/>
          <p:nvPr/>
        </p:nvSpPr>
        <p:spPr>
          <a:xfrm>
            <a:off x="4999355" y="573341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3" name="直接连接符 192"/>
          <p:cNvCxnSpPr/>
          <p:nvPr/>
        </p:nvCxnSpPr>
        <p:spPr>
          <a:xfrm flipH="1">
            <a:off x="5201285" y="5822950"/>
            <a:ext cx="300355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椭圆 194"/>
          <p:cNvSpPr/>
          <p:nvPr/>
        </p:nvSpPr>
        <p:spPr>
          <a:xfrm>
            <a:off x="5495925" y="573278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6050280" y="547370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0" name="椭圆 199"/>
          <p:cNvSpPr/>
          <p:nvPr/>
        </p:nvSpPr>
        <p:spPr>
          <a:xfrm>
            <a:off x="6585585" y="597598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1" name="椭圆 200"/>
          <p:cNvSpPr/>
          <p:nvPr/>
        </p:nvSpPr>
        <p:spPr>
          <a:xfrm>
            <a:off x="4991100" y="597598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2" name="直接连接符 201"/>
          <p:cNvCxnSpPr/>
          <p:nvPr/>
        </p:nvCxnSpPr>
        <p:spPr>
          <a:xfrm flipH="1" flipV="1">
            <a:off x="5193030" y="6059805"/>
            <a:ext cx="13925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闪电形 202"/>
          <p:cNvSpPr/>
          <p:nvPr/>
        </p:nvSpPr>
        <p:spPr>
          <a:xfrm>
            <a:off x="5780405" y="5955665"/>
            <a:ext cx="212725" cy="22479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5" name="直接连接符 204"/>
          <p:cNvCxnSpPr/>
          <p:nvPr/>
        </p:nvCxnSpPr>
        <p:spPr>
          <a:xfrm flipV="1">
            <a:off x="4262120" y="6214110"/>
            <a:ext cx="3077210" cy="127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 flipV="1">
            <a:off x="6872605" y="4929505"/>
            <a:ext cx="8255" cy="156083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/>
          <p:nvPr/>
        </p:nvCxnSpPr>
        <p:spPr>
          <a:xfrm>
            <a:off x="7084695" y="3813810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文本框 207"/>
          <p:cNvSpPr txBox="1"/>
          <p:nvPr/>
        </p:nvSpPr>
        <p:spPr>
          <a:xfrm>
            <a:off x="7037070" y="3752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7052945" y="47047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4260215" y="6205220"/>
            <a:ext cx="487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洗涤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7012305" y="625919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4999990" y="625919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3" name="文本框 212"/>
          <p:cNvSpPr txBox="1"/>
          <p:nvPr/>
        </p:nvSpPr>
        <p:spPr>
          <a:xfrm>
            <a:off x="2604135" y="2306955"/>
            <a:ext cx="27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洗涤电机</a:t>
            </a:r>
            <a:endParaRPr lang="zh-CN" altLang="en-US" sz="1200"/>
          </a:p>
        </p:txBody>
      </p:sp>
      <p:cxnSp>
        <p:nvCxnSpPr>
          <p:cNvPr id="214" name="直接连接符 213"/>
          <p:cNvCxnSpPr/>
          <p:nvPr/>
        </p:nvCxnSpPr>
        <p:spPr>
          <a:xfrm flipV="1">
            <a:off x="3014980" y="419100"/>
            <a:ext cx="2533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>
            <a:off x="5193030" y="6343015"/>
            <a:ext cx="1799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 flipV="1">
            <a:off x="3041650" y="1888490"/>
            <a:ext cx="0" cy="61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724390" y="3324860"/>
            <a:ext cx="352425" cy="335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9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000"/>
                            </p:stCondLst>
                            <p:childTnLst>
                              <p:par>
                                <p:cTn id="39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000"/>
                            </p:stCondLst>
                            <p:childTnLst>
                              <p:par>
                                <p:cTn id="4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6000"/>
                            </p:stCondLst>
                            <p:childTnLst>
                              <p:par>
                                <p:cTn id="412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4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4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0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47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4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213" grpId="0"/>
      <p:bldP spid="82" grpId="0" bldLvl="0" animBg="1"/>
      <p:bldP spid="129" grpId="0"/>
      <p:bldP spid="82" grpId="1" bldLvl="0" animBg="1"/>
      <p:bldP spid="129" grpId="1"/>
      <p:bldP spid="130" grpId="0"/>
      <p:bldP spid="98" grpId="0" bldLvl="0" animBg="1"/>
      <p:bldP spid="99" grpId="0"/>
      <p:bldP spid="98" grpId="1" bldLvl="0" animBg="1"/>
      <p:bldP spid="99" grpId="1"/>
      <p:bldP spid="176" grpId="0"/>
      <p:bldP spid="177" grpId="0"/>
      <p:bldP spid="178" grpId="0"/>
      <p:bldP spid="179" grpId="0"/>
      <p:bldP spid="186" grpId="0"/>
      <p:bldP spid="188" grpId="0"/>
      <p:bldP spid="194" grpId="0" bldLvl="0" animBg="1"/>
      <p:bldP spid="198" grpId="0"/>
      <p:bldP spid="199" grpId="0"/>
      <p:bldP spid="158" grpId="0" bldLvl="0" animBg="1"/>
      <p:bldP spid="166" grpId="0"/>
      <p:bldP spid="167" grpId="0"/>
      <p:bldP spid="168" grpId="0"/>
      <p:bldP spid="169" grpId="0"/>
      <p:bldP spid="170" grpId="0"/>
      <p:bldP spid="172" grpId="0" bldLvl="0" animBg="1"/>
      <p:bldP spid="173" grpId="0" bldLvl="0" animBg="1"/>
      <p:bldP spid="174" grpId="0" bldLvl="0" animBg="1"/>
      <p:bldP spid="189" grpId="0" bldLvl="0" animBg="1"/>
      <p:bldP spid="192" grpId="0" bldLvl="0" animBg="1"/>
      <p:bldP spid="195" grpId="0" bldLvl="0" animBg="1"/>
      <p:bldP spid="196" grpId="0" bldLvl="0" animBg="1"/>
      <p:bldP spid="200" grpId="0" bldLvl="0" animBg="1"/>
      <p:bldP spid="201" grpId="0" bldLvl="0" animBg="1"/>
      <p:bldP spid="203" grpId="0" bldLvl="0" animBg="1"/>
      <p:bldP spid="210" grpId="0"/>
      <p:bldP spid="176" grpId="1"/>
      <p:bldP spid="177" grpId="1"/>
      <p:bldP spid="178" grpId="1"/>
      <p:bldP spid="179" grpId="1"/>
      <p:bldP spid="186" grpId="1"/>
      <p:bldP spid="188" grpId="1"/>
      <p:bldP spid="194" grpId="1" bldLvl="0" animBg="1"/>
      <p:bldP spid="198" grpId="1"/>
      <p:bldP spid="199" grpId="1"/>
      <p:bldP spid="158" grpId="1" bldLvl="0" animBg="1"/>
      <p:bldP spid="166" grpId="1"/>
      <p:bldP spid="167" grpId="1"/>
      <p:bldP spid="168" grpId="1"/>
      <p:bldP spid="169" grpId="1"/>
      <p:bldP spid="170" grpId="1"/>
      <p:bldP spid="172" grpId="1" bldLvl="0" animBg="1"/>
      <p:bldP spid="173" grpId="1" bldLvl="0" animBg="1"/>
      <p:bldP spid="174" grpId="1" bldLvl="0" animBg="1"/>
      <p:bldP spid="189" grpId="1" bldLvl="0" animBg="1"/>
      <p:bldP spid="192" grpId="1" bldLvl="0" animBg="1"/>
      <p:bldP spid="195" grpId="1" bldLvl="0" animBg="1"/>
      <p:bldP spid="196" grpId="1" bldLvl="0" animBg="1"/>
      <p:bldP spid="200" grpId="1" bldLvl="0" animBg="1"/>
      <p:bldP spid="201" grpId="1" bldLvl="0" animBg="1"/>
      <p:bldP spid="203" grpId="1" bldLvl="0" animBg="1"/>
      <p:bldP spid="210" grpId="1"/>
      <p:bldP spid="210" grpId="2"/>
      <p:bldP spid="3" grpId="0" bldLvl="0" animBg="1"/>
      <p:bldP spid="208" grpId="2"/>
      <p:bldP spid="209" grpId="2"/>
      <p:bldP spid="211" grpId="2" bldLvl="0" animBg="1"/>
      <p:bldP spid="212" grpId="2" bldLvl="0" animBg="1"/>
      <p:bldP spid="186" grpId="2"/>
      <p:bldP spid="3" grpId="1" bldLvl="0" animBg="1"/>
      <p:bldP spid="130" grpId="1"/>
      <p:bldP spid="129" grpId="2"/>
      <p:bldP spid="106" grpId="0"/>
      <p:bldP spid="98" grpId="2" bldLvl="0" animBg="1"/>
      <p:bldP spid="99" grpId="2"/>
      <p:bldP spid="129" grpId="3"/>
      <p:bldP spid="100" grpId="1" bldLvl="0" animBg="1"/>
      <p:bldP spid="3" grpId="2" bldLvl="0" animBg="1"/>
      <p:bldP spid="92" grpId="0"/>
      <p:bldP spid="93" grpId="0"/>
      <p:bldP spid="7" grpId="0" bldLvl="0" animBg="1"/>
      <p:bldP spid="100" grpId="2" bldLvl="0" animBg="1"/>
      <p:bldP spid="2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洗涤系统故障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洗涤故障</a:t>
            </a:r>
            <a:endParaRPr lang="zh-CN" altLang="en-US" sz="2400" b="1"/>
          </a:p>
        </p:txBody>
      </p:sp>
      <p:sp>
        <p:nvSpPr>
          <p:cNvPr id="80" name="矩形 79"/>
          <p:cNvSpPr/>
          <p:nvPr/>
        </p:nvSpPr>
        <p:spPr>
          <a:xfrm>
            <a:off x="6102985" y="599440"/>
            <a:ext cx="123825" cy="20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 flipH="1">
            <a:off x="6555740" y="1158875"/>
            <a:ext cx="329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67" name="文本框 66"/>
          <p:cNvSpPr txBox="1"/>
          <p:nvPr/>
        </p:nvSpPr>
        <p:spPr>
          <a:xfrm>
            <a:off x="6518275" y="194564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74" name="文本框 73"/>
          <p:cNvSpPr txBox="1"/>
          <p:nvPr/>
        </p:nvSpPr>
        <p:spPr>
          <a:xfrm>
            <a:off x="7384415" y="1945640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75" name="文本框 74"/>
          <p:cNvSpPr txBox="1"/>
          <p:nvPr/>
        </p:nvSpPr>
        <p:spPr>
          <a:xfrm>
            <a:off x="7172960" y="1158875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" name="矩形 2"/>
          <p:cNvSpPr/>
          <p:nvPr/>
        </p:nvSpPr>
        <p:spPr>
          <a:xfrm>
            <a:off x="4067175" y="3173095"/>
            <a:ext cx="5245735" cy="5378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10509250" y="1762125"/>
            <a:ext cx="635" cy="1574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10729595" y="1193165"/>
            <a:ext cx="0" cy="372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0125710" y="1832610"/>
            <a:ext cx="0" cy="859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 rot="17520000">
            <a:off x="10624820" y="1290320"/>
            <a:ext cx="252095" cy="586105"/>
            <a:chOff x="15657" y="4439"/>
            <a:chExt cx="471" cy="818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/>
        </p:nvCxnSpPr>
        <p:spPr>
          <a:xfrm>
            <a:off x="8323580" y="2675890"/>
            <a:ext cx="17919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340090" y="2669540"/>
            <a:ext cx="0" cy="501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521950" y="3639820"/>
            <a:ext cx="0" cy="817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0">
            <a:off x="10422255" y="4467860"/>
            <a:ext cx="203200" cy="81280"/>
            <a:chOff x="2228" y="7187"/>
            <a:chExt cx="284" cy="15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1303635" y="3183255"/>
            <a:ext cx="186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137" name="文本框 136"/>
          <p:cNvSpPr txBox="1"/>
          <p:nvPr/>
        </p:nvSpPr>
        <p:spPr>
          <a:xfrm>
            <a:off x="11206480" y="1295400"/>
            <a:ext cx="2603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71" name="文本框 70"/>
          <p:cNvSpPr txBox="1"/>
          <p:nvPr/>
        </p:nvSpPr>
        <p:spPr>
          <a:xfrm>
            <a:off x="6890385" y="1945640"/>
            <a:ext cx="29400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grpSp>
        <p:nvGrpSpPr>
          <p:cNvPr id="49" name="组合 48"/>
          <p:cNvGrpSpPr/>
          <p:nvPr/>
        </p:nvGrpSpPr>
        <p:grpSpPr>
          <a:xfrm rot="0">
            <a:off x="9769475" y="1574800"/>
            <a:ext cx="486410" cy="312420"/>
            <a:chOff x="4708" y="6398"/>
            <a:chExt cx="679" cy="584"/>
          </a:xfrm>
          <a:solidFill>
            <a:srgbClr val="1E49B1"/>
          </a:solidFill>
        </p:grpSpPr>
        <p:sp>
          <p:nvSpPr>
            <p:cNvPr id="50" name="椭圆 4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9" name="圆角矩形 58"/>
          <p:cNvSpPr/>
          <p:nvPr/>
        </p:nvSpPr>
        <p:spPr>
          <a:xfrm rot="10800000">
            <a:off x="9927590" y="1409065"/>
            <a:ext cx="1278890" cy="57023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7363460" y="1206500"/>
            <a:ext cx="0" cy="372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 rot="17520000">
            <a:off x="7259320" y="1303020"/>
            <a:ext cx="252095" cy="586105"/>
            <a:chOff x="15657" y="4439"/>
            <a:chExt cx="471" cy="818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rot="0">
            <a:off x="6403340" y="1587500"/>
            <a:ext cx="486410" cy="312420"/>
            <a:chOff x="4708" y="6398"/>
            <a:chExt cx="679" cy="584"/>
          </a:xfrm>
          <a:solidFill>
            <a:srgbClr val="1E49B1"/>
          </a:solidFill>
        </p:grpSpPr>
        <p:sp>
          <p:nvSpPr>
            <p:cNvPr id="26" name="椭圆 25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1" name="圆角矩形 30"/>
          <p:cNvSpPr/>
          <p:nvPr/>
        </p:nvSpPr>
        <p:spPr>
          <a:xfrm rot="10800000">
            <a:off x="6560185" y="1422400"/>
            <a:ext cx="1278890" cy="57023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7585710" y="1781175"/>
            <a:ext cx="0" cy="728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rot="0">
            <a:off x="7490460" y="2517775"/>
            <a:ext cx="203200" cy="81280"/>
            <a:chOff x="2228" y="7187"/>
            <a:chExt cx="284" cy="152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接连接符 36"/>
          <p:cNvCxnSpPr/>
          <p:nvPr/>
        </p:nvCxnSpPr>
        <p:spPr>
          <a:xfrm flipV="1">
            <a:off x="6736715" y="1849755"/>
            <a:ext cx="0" cy="132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30415" y="1758950"/>
            <a:ext cx="0" cy="563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 rot="0">
            <a:off x="6156325" y="2251075"/>
            <a:ext cx="962660" cy="121920"/>
            <a:chOff x="6198" y="4623"/>
            <a:chExt cx="1566" cy="24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空心弧 41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 flipH="1" flipV="1">
            <a:off x="6161405" y="62865"/>
            <a:ext cx="0" cy="2259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10120630" y="399415"/>
            <a:ext cx="1270" cy="1188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 rot="0">
            <a:off x="7347585" y="1154430"/>
            <a:ext cx="3381375" cy="121920"/>
            <a:chOff x="8123" y="2401"/>
            <a:chExt cx="5501" cy="246"/>
          </a:xfrm>
        </p:grpSpPr>
        <p:cxnSp>
          <p:nvCxnSpPr>
            <p:cNvPr id="87" name="直接连接符 86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空心弧 63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 flipV="1">
            <a:off x="6167755" y="421005"/>
            <a:ext cx="3963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750050" y="416560"/>
            <a:ext cx="0" cy="1193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/>
        </p:nvSpPr>
        <p:spPr>
          <a:xfrm>
            <a:off x="7839710" y="1285875"/>
            <a:ext cx="2603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18" name="文本框 117"/>
          <p:cNvSpPr txBox="1"/>
          <p:nvPr/>
        </p:nvSpPr>
        <p:spPr>
          <a:xfrm>
            <a:off x="9924415" y="1938655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20" name="文本框 119"/>
          <p:cNvSpPr txBox="1"/>
          <p:nvPr/>
        </p:nvSpPr>
        <p:spPr>
          <a:xfrm>
            <a:off x="10305415" y="1938655"/>
            <a:ext cx="29400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21" name="文本框 120"/>
          <p:cNvSpPr txBox="1"/>
          <p:nvPr/>
        </p:nvSpPr>
        <p:spPr>
          <a:xfrm flipH="1">
            <a:off x="9906000" y="1192530"/>
            <a:ext cx="329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22" name="文本框 121"/>
          <p:cNvSpPr txBox="1"/>
          <p:nvPr/>
        </p:nvSpPr>
        <p:spPr>
          <a:xfrm>
            <a:off x="10520680" y="116713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06" name="文本框 105"/>
          <p:cNvSpPr txBox="1"/>
          <p:nvPr/>
        </p:nvSpPr>
        <p:spPr>
          <a:xfrm>
            <a:off x="5750560" y="43815"/>
            <a:ext cx="581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699760" y="599440"/>
            <a:ext cx="527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569710" y="2950845"/>
            <a:ext cx="602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10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171180" y="2941320"/>
            <a:ext cx="631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7548880" y="1742440"/>
            <a:ext cx="73025" cy="59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10509250" y="1762125"/>
            <a:ext cx="635" cy="1574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 flipV="1">
            <a:off x="10729595" y="1195705"/>
            <a:ext cx="0" cy="372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H="1" flipV="1">
            <a:off x="7363460" y="1208405"/>
            <a:ext cx="0" cy="372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合 109"/>
          <p:cNvGrpSpPr/>
          <p:nvPr/>
        </p:nvGrpSpPr>
        <p:grpSpPr>
          <a:xfrm rot="0">
            <a:off x="7347585" y="1154430"/>
            <a:ext cx="3381375" cy="121920"/>
            <a:chOff x="8123" y="2401"/>
            <a:chExt cx="5501" cy="246"/>
          </a:xfrm>
        </p:grpSpPr>
        <p:cxnSp>
          <p:nvCxnSpPr>
            <p:cNvPr id="111" name="直接连接符 110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空心弧 112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10687050" y="3334385"/>
            <a:ext cx="271145" cy="11493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18"/>
          <p:cNvSpPr txBox="1"/>
          <p:nvPr/>
        </p:nvSpPr>
        <p:spPr>
          <a:xfrm>
            <a:off x="10745470" y="193865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8987155" y="2818130"/>
            <a:ext cx="1117600" cy="1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0074275" y="3660775"/>
            <a:ext cx="0" cy="240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10078085" y="3890645"/>
            <a:ext cx="432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9975850" y="3446780"/>
            <a:ext cx="0" cy="24066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8976995" y="2804160"/>
            <a:ext cx="0" cy="367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10263505" y="391160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83" name="文本框 82"/>
          <p:cNvSpPr txBox="1"/>
          <p:nvPr/>
        </p:nvSpPr>
        <p:spPr>
          <a:xfrm>
            <a:off x="9852025" y="294640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84" name="文本框 83"/>
          <p:cNvSpPr txBox="1"/>
          <p:nvPr/>
        </p:nvSpPr>
        <p:spPr>
          <a:xfrm>
            <a:off x="10292715" y="293687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85" name="文本框 84"/>
          <p:cNvSpPr txBox="1"/>
          <p:nvPr/>
        </p:nvSpPr>
        <p:spPr>
          <a:xfrm>
            <a:off x="10739755" y="2748280"/>
            <a:ext cx="29400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 1</a:t>
            </a:r>
            <a:endParaRPr lang="en-US" altLang="zh-CN" sz="1200"/>
          </a:p>
        </p:txBody>
      </p:sp>
      <p:sp>
        <p:nvSpPr>
          <p:cNvPr id="90" name="文本框 89"/>
          <p:cNvSpPr txBox="1"/>
          <p:nvPr/>
        </p:nvSpPr>
        <p:spPr>
          <a:xfrm>
            <a:off x="8802370" y="2946400"/>
            <a:ext cx="627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J  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10947400" y="1776095"/>
            <a:ext cx="0" cy="1585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95"/>
          <p:cNvSpPr/>
          <p:nvPr/>
        </p:nvSpPr>
        <p:spPr>
          <a:xfrm>
            <a:off x="10921365" y="1762125"/>
            <a:ext cx="73025" cy="59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9722485" y="3173730"/>
            <a:ext cx="1384935" cy="770890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65" name="直接连接符 64"/>
          <p:cNvCxnSpPr/>
          <p:nvPr/>
        </p:nvCxnSpPr>
        <p:spPr>
          <a:xfrm>
            <a:off x="10079355" y="2813685"/>
            <a:ext cx="0" cy="671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4300220" y="437515"/>
            <a:ext cx="0" cy="12160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 rot="900000">
            <a:off x="3496310" y="1430655"/>
            <a:ext cx="298450" cy="476250"/>
            <a:chOff x="15657" y="4439"/>
            <a:chExt cx="471" cy="818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rot="10800000">
            <a:off x="4157980" y="1613535"/>
            <a:ext cx="509270" cy="287020"/>
            <a:chOff x="4708" y="6398"/>
            <a:chExt cx="679" cy="584"/>
          </a:xfrm>
          <a:solidFill>
            <a:srgbClr val="1B3E9C"/>
          </a:solidFill>
        </p:grpSpPr>
        <p:sp>
          <p:nvSpPr>
            <p:cNvPr id="19" name="椭圆 18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3645535" y="414655"/>
            <a:ext cx="0" cy="124904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301490" y="1881505"/>
            <a:ext cx="0" cy="129095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 rot="10800000">
            <a:off x="3279140" y="1501140"/>
            <a:ext cx="1339850" cy="52387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4" name="直接连接符 93"/>
          <p:cNvCxnSpPr/>
          <p:nvPr/>
        </p:nvCxnSpPr>
        <p:spPr>
          <a:xfrm>
            <a:off x="3651250" y="1889760"/>
            <a:ext cx="0" cy="6337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3589020" y="608330"/>
            <a:ext cx="123825" cy="20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3065145" y="582930"/>
            <a:ext cx="5467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F1/24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3655695" y="2795270"/>
            <a:ext cx="0" cy="817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组合 123"/>
          <p:cNvGrpSpPr/>
          <p:nvPr/>
        </p:nvGrpSpPr>
        <p:grpSpPr>
          <a:xfrm rot="0">
            <a:off x="3556000" y="3623310"/>
            <a:ext cx="203200" cy="81280"/>
            <a:chOff x="2228" y="7187"/>
            <a:chExt cx="284" cy="152"/>
          </a:xfrm>
        </p:grpSpPr>
        <p:cxnSp>
          <p:nvCxnSpPr>
            <p:cNvPr id="125" name="直接连接符 124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文本框 128"/>
          <p:cNvSpPr txBox="1"/>
          <p:nvPr/>
        </p:nvSpPr>
        <p:spPr>
          <a:xfrm>
            <a:off x="4667250" y="1303655"/>
            <a:ext cx="334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洗涤继电器</a:t>
            </a:r>
            <a:endParaRPr lang="zh-CN" altLang="en-US" sz="1200"/>
          </a:p>
        </p:txBody>
      </p:sp>
      <p:sp>
        <p:nvSpPr>
          <p:cNvPr id="130" name="文本框 129"/>
          <p:cNvSpPr txBox="1"/>
          <p:nvPr/>
        </p:nvSpPr>
        <p:spPr>
          <a:xfrm>
            <a:off x="4123055" y="2941955"/>
            <a:ext cx="635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12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3491865" y="2496185"/>
            <a:ext cx="326390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156" name="直接连接符 155"/>
          <p:cNvCxnSpPr/>
          <p:nvPr/>
        </p:nvCxnSpPr>
        <p:spPr>
          <a:xfrm flipV="1">
            <a:off x="6211570" y="3701415"/>
            <a:ext cx="0" cy="658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6212205" y="4356100"/>
            <a:ext cx="635" cy="558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75"/>
          <p:cNvSpPr txBox="1"/>
          <p:nvPr/>
        </p:nvSpPr>
        <p:spPr>
          <a:xfrm>
            <a:off x="5275580" y="3644265"/>
            <a:ext cx="274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K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6172200" y="37687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6717665" y="47047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6176010" y="469519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81" name="直接连接符 180"/>
          <p:cNvCxnSpPr/>
          <p:nvPr/>
        </p:nvCxnSpPr>
        <p:spPr>
          <a:xfrm flipV="1">
            <a:off x="5710555" y="6492875"/>
            <a:ext cx="0" cy="22161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组合 181"/>
          <p:cNvGrpSpPr/>
          <p:nvPr/>
        </p:nvGrpSpPr>
        <p:grpSpPr>
          <a:xfrm rot="0">
            <a:off x="5623560" y="6707505"/>
            <a:ext cx="175260" cy="83820"/>
            <a:chOff x="2228" y="7187"/>
            <a:chExt cx="284" cy="152"/>
          </a:xfrm>
        </p:grpSpPr>
        <p:cxnSp>
          <p:nvCxnSpPr>
            <p:cNvPr id="183" name="直接连接符 182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文本框 185"/>
          <p:cNvSpPr txBox="1"/>
          <p:nvPr/>
        </p:nvSpPr>
        <p:spPr>
          <a:xfrm>
            <a:off x="5475605" y="645350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87" name="直接连接符 186"/>
          <p:cNvCxnSpPr/>
          <p:nvPr/>
        </p:nvCxnSpPr>
        <p:spPr>
          <a:xfrm>
            <a:off x="6742430" y="3816985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文本框 187"/>
          <p:cNvSpPr txBox="1"/>
          <p:nvPr/>
        </p:nvSpPr>
        <p:spPr>
          <a:xfrm>
            <a:off x="6697980" y="37687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91" name="直接连接符 190"/>
          <p:cNvCxnSpPr/>
          <p:nvPr/>
        </p:nvCxnSpPr>
        <p:spPr>
          <a:xfrm flipH="1" flipV="1">
            <a:off x="6212840" y="3783330"/>
            <a:ext cx="0" cy="11493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矩形 193"/>
          <p:cNvSpPr/>
          <p:nvPr/>
        </p:nvSpPr>
        <p:spPr>
          <a:xfrm>
            <a:off x="5518785" y="3708400"/>
            <a:ext cx="2442210" cy="107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7" name="直接连接符 196"/>
          <p:cNvCxnSpPr/>
          <p:nvPr/>
        </p:nvCxnSpPr>
        <p:spPr>
          <a:xfrm>
            <a:off x="7233920" y="3803650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文本框 197"/>
          <p:cNvSpPr txBox="1"/>
          <p:nvPr/>
        </p:nvSpPr>
        <p:spPr>
          <a:xfrm>
            <a:off x="7195820" y="376428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7208520" y="47047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4854575" y="4921885"/>
            <a:ext cx="3106420" cy="1565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9" name="直接连接符 158"/>
          <p:cNvCxnSpPr/>
          <p:nvPr/>
        </p:nvCxnSpPr>
        <p:spPr>
          <a:xfrm>
            <a:off x="4855210" y="5434965"/>
            <a:ext cx="311277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4855210" y="5694045"/>
            <a:ext cx="31057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4855210" y="5937250"/>
            <a:ext cx="3103245" cy="63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5967730" y="4939030"/>
            <a:ext cx="0" cy="15513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 flipV="1">
            <a:off x="5424805" y="4934585"/>
            <a:ext cx="0" cy="15367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V="1">
            <a:off x="6483985" y="4930140"/>
            <a:ext cx="0" cy="155765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H="1" flipV="1">
            <a:off x="7011035" y="4939030"/>
            <a:ext cx="0" cy="154178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文本框 165"/>
          <p:cNvSpPr txBox="1"/>
          <p:nvPr/>
        </p:nvSpPr>
        <p:spPr>
          <a:xfrm>
            <a:off x="4856480" y="4914265"/>
            <a:ext cx="572135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en-US" altLang="zh-CN" sz="1200">
                <a:solidFill>
                  <a:srgbClr val="FF0000"/>
                </a:solidFill>
              </a:rPr>
              <a:t>OFF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4856480" y="5700395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点动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4866005" y="5944235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间歇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4850765" y="5181600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低速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4856480" y="5433060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高速</a:t>
            </a:r>
            <a:endParaRPr lang="zh-CN" altLang="en-US" sz="1200">
              <a:solidFill>
                <a:srgbClr val="FF0000"/>
              </a:solidFill>
            </a:endParaRPr>
          </a:p>
        </p:txBody>
      </p:sp>
      <p:cxnSp>
        <p:nvCxnSpPr>
          <p:cNvPr id="171" name="直接连接符 170"/>
          <p:cNvCxnSpPr/>
          <p:nvPr/>
        </p:nvCxnSpPr>
        <p:spPr>
          <a:xfrm flipV="1">
            <a:off x="4855210" y="5185410"/>
            <a:ext cx="310324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/>
          <p:cNvSpPr/>
          <p:nvPr/>
        </p:nvSpPr>
        <p:spPr>
          <a:xfrm>
            <a:off x="5608955" y="497840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>
            <a:off x="5608955" y="522224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6105525" y="521716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5" name="直接连接符 174"/>
          <p:cNvCxnSpPr/>
          <p:nvPr/>
        </p:nvCxnSpPr>
        <p:spPr>
          <a:xfrm>
            <a:off x="5810885" y="5300980"/>
            <a:ext cx="3086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椭圆 188"/>
          <p:cNvSpPr/>
          <p:nvPr/>
        </p:nvSpPr>
        <p:spPr>
          <a:xfrm>
            <a:off x="5608955" y="547751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0" name="直接连接符 189"/>
          <p:cNvCxnSpPr/>
          <p:nvPr/>
        </p:nvCxnSpPr>
        <p:spPr>
          <a:xfrm flipH="1">
            <a:off x="5810885" y="5565775"/>
            <a:ext cx="8699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椭圆 191"/>
          <p:cNvSpPr/>
          <p:nvPr/>
        </p:nvSpPr>
        <p:spPr>
          <a:xfrm>
            <a:off x="5608955" y="573341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3" name="直接连接符 192"/>
          <p:cNvCxnSpPr/>
          <p:nvPr/>
        </p:nvCxnSpPr>
        <p:spPr>
          <a:xfrm flipH="1">
            <a:off x="5810885" y="5822950"/>
            <a:ext cx="300355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椭圆 194"/>
          <p:cNvSpPr/>
          <p:nvPr/>
        </p:nvSpPr>
        <p:spPr>
          <a:xfrm>
            <a:off x="6105525" y="573278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6659880" y="547370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0" name="椭圆 199"/>
          <p:cNvSpPr/>
          <p:nvPr/>
        </p:nvSpPr>
        <p:spPr>
          <a:xfrm>
            <a:off x="7195185" y="597598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1" name="椭圆 200"/>
          <p:cNvSpPr/>
          <p:nvPr/>
        </p:nvSpPr>
        <p:spPr>
          <a:xfrm>
            <a:off x="5600700" y="597598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2" name="直接连接符 201"/>
          <p:cNvCxnSpPr/>
          <p:nvPr/>
        </p:nvCxnSpPr>
        <p:spPr>
          <a:xfrm flipH="1" flipV="1">
            <a:off x="5802630" y="6059805"/>
            <a:ext cx="13925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闪电形 202"/>
          <p:cNvSpPr/>
          <p:nvPr/>
        </p:nvSpPr>
        <p:spPr>
          <a:xfrm>
            <a:off x="6390005" y="5955665"/>
            <a:ext cx="212725" cy="22479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5" name="直接连接符 204"/>
          <p:cNvCxnSpPr/>
          <p:nvPr/>
        </p:nvCxnSpPr>
        <p:spPr>
          <a:xfrm flipV="1">
            <a:off x="4871720" y="6214110"/>
            <a:ext cx="3077210" cy="127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 flipV="1">
            <a:off x="7482205" y="4929505"/>
            <a:ext cx="8255" cy="156083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/>
          <p:nvPr/>
        </p:nvCxnSpPr>
        <p:spPr>
          <a:xfrm>
            <a:off x="7694295" y="3813810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文本框 207"/>
          <p:cNvSpPr txBox="1"/>
          <p:nvPr/>
        </p:nvSpPr>
        <p:spPr>
          <a:xfrm>
            <a:off x="7646670" y="3752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7662545" y="47047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4869815" y="6205220"/>
            <a:ext cx="487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洗涤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7621905" y="625919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5609590" y="625919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3" name="文本框 212"/>
          <p:cNvSpPr txBox="1"/>
          <p:nvPr/>
        </p:nvSpPr>
        <p:spPr>
          <a:xfrm>
            <a:off x="3213735" y="2306955"/>
            <a:ext cx="27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洗涤电机</a:t>
            </a:r>
            <a:endParaRPr lang="zh-CN" altLang="en-US" sz="1200"/>
          </a:p>
        </p:txBody>
      </p:sp>
      <p:cxnSp>
        <p:nvCxnSpPr>
          <p:cNvPr id="214" name="直接连接符 213"/>
          <p:cNvCxnSpPr/>
          <p:nvPr/>
        </p:nvCxnSpPr>
        <p:spPr>
          <a:xfrm flipV="1">
            <a:off x="3624580" y="419100"/>
            <a:ext cx="2533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>
            <a:off x="5802630" y="6343015"/>
            <a:ext cx="1799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 flipV="1">
            <a:off x="3651250" y="1888490"/>
            <a:ext cx="0" cy="61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0333990" y="3324860"/>
            <a:ext cx="352425" cy="335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sp>
        <p:nvSpPr>
          <p:cNvPr id="86" name="文本框 85"/>
          <p:cNvSpPr txBox="1"/>
          <p:nvPr/>
        </p:nvSpPr>
        <p:spPr>
          <a:xfrm>
            <a:off x="401955" y="421957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故障原因：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97" name="左大括号 96"/>
          <p:cNvSpPr/>
          <p:nvPr/>
        </p:nvSpPr>
        <p:spPr>
          <a:xfrm>
            <a:off x="1323340" y="3908425"/>
            <a:ext cx="150495" cy="927735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6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581150" y="421195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洗涤电机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581150" y="378269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保险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581150" y="463994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继电器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92430" y="57334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诊断流程：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323340" y="573341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保险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894205" y="5733415"/>
            <a:ext cx="876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→</a:t>
            </a:r>
            <a:r>
              <a:rPr lang="zh-CN" altLang="en-US" sz="1400">
                <a:solidFill>
                  <a:srgbClr val="FF0000"/>
                </a:solidFill>
              </a:rPr>
              <a:t>继电器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76725" y="124396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276725" y="200787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598545" y="125349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3615055" y="200787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5</a:t>
            </a:r>
            <a:endParaRPr lang="en-US" altLang="zh-CN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7" grpId="0" bldLvl="0" animBg="1"/>
      <p:bldP spid="105" grpId="0"/>
      <p:bldP spid="98" grpId="0" bldLvl="0" animBg="1"/>
      <p:bldP spid="99" grpId="0"/>
      <p:bldP spid="101" grpId="0"/>
      <p:bldP spid="100" grpId="0" bldLvl="0" animBg="1"/>
      <p:bldP spid="213" grpId="0"/>
      <p:bldP spid="129" grpId="0"/>
      <p:bldP spid="82" grpId="0" bldLvl="0" animBg="1"/>
      <p:bldP spid="114" grpId="0"/>
      <p:bldP spid="115" grpId="0"/>
      <p:bldP spid="116" grpId="0"/>
      <p:bldP spid="98" grpId="1" bldLvl="0" animBg="1"/>
      <p:bldP spid="99" grpId="1"/>
      <p:bldP spid="117" grpId="0"/>
      <p:bldP spid="129" grpId="1"/>
      <p:bldP spid="8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洗涤故障</a:t>
            </a:r>
            <a:endParaRPr lang="zh-CN" altLang="en-US" sz="2400" b="1"/>
          </a:p>
        </p:txBody>
      </p:sp>
      <p:sp>
        <p:nvSpPr>
          <p:cNvPr id="80" name="矩形 79"/>
          <p:cNvSpPr/>
          <p:nvPr/>
        </p:nvSpPr>
        <p:spPr>
          <a:xfrm>
            <a:off x="6102985" y="599440"/>
            <a:ext cx="123825" cy="20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 flipH="1">
            <a:off x="6555740" y="1158875"/>
            <a:ext cx="329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67" name="文本框 66"/>
          <p:cNvSpPr txBox="1"/>
          <p:nvPr/>
        </p:nvSpPr>
        <p:spPr>
          <a:xfrm>
            <a:off x="6518275" y="194564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74" name="文本框 73"/>
          <p:cNvSpPr txBox="1"/>
          <p:nvPr/>
        </p:nvSpPr>
        <p:spPr>
          <a:xfrm>
            <a:off x="7384415" y="1945640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75" name="文本框 74"/>
          <p:cNvSpPr txBox="1"/>
          <p:nvPr/>
        </p:nvSpPr>
        <p:spPr>
          <a:xfrm>
            <a:off x="7172960" y="1158875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" name="矩形 2"/>
          <p:cNvSpPr/>
          <p:nvPr/>
        </p:nvSpPr>
        <p:spPr>
          <a:xfrm>
            <a:off x="4067175" y="3173095"/>
            <a:ext cx="5245735" cy="5378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10509250" y="1762125"/>
            <a:ext cx="635" cy="1574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10729595" y="1193165"/>
            <a:ext cx="0" cy="372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0125710" y="1832610"/>
            <a:ext cx="0" cy="859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 rot="17520000">
            <a:off x="10624820" y="1290320"/>
            <a:ext cx="252095" cy="586105"/>
            <a:chOff x="15657" y="4439"/>
            <a:chExt cx="471" cy="818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/>
        </p:nvCxnSpPr>
        <p:spPr>
          <a:xfrm>
            <a:off x="8323580" y="2675890"/>
            <a:ext cx="17919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340090" y="2669540"/>
            <a:ext cx="0" cy="501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521950" y="3639820"/>
            <a:ext cx="0" cy="817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0">
            <a:off x="10422255" y="4467860"/>
            <a:ext cx="203200" cy="81280"/>
            <a:chOff x="2228" y="7187"/>
            <a:chExt cx="284" cy="15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1303635" y="3183255"/>
            <a:ext cx="186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137" name="文本框 136"/>
          <p:cNvSpPr txBox="1"/>
          <p:nvPr/>
        </p:nvSpPr>
        <p:spPr>
          <a:xfrm>
            <a:off x="11206480" y="1295400"/>
            <a:ext cx="2603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71" name="文本框 70"/>
          <p:cNvSpPr txBox="1"/>
          <p:nvPr/>
        </p:nvSpPr>
        <p:spPr>
          <a:xfrm>
            <a:off x="6890385" y="1945640"/>
            <a:ext cx="29400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grpSp>
        <p:nvGrpSpPr>
          <p:cNvPr id="49" name="组合 48"/>
          <p:cNvGrpSpPr/>
          <p:nvPr/>
        </p:nvGrpSpPr>
        <p:grpSpPr>
          <a:xfrm rot="0">
            <a:off x="9769475" y="1574800"/>
            <a:ext cx="486410" cy="312420"/>
            <a:chOff x="4708" y="6398"/>
            <a:chExt cx="679" cy="584"/>
          </a:xfrm>
          <a:solidFill>
            <a:srgbClr val="204BB3"/>
          </a:solidFill>
        </p:grpSpPr>
        <p:sp>
          <p:nvSpPr>
            <p:cNvPr id="50" name="椭圆 4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9" name="圆角矩形 58"/>
          <p:cNvSpPr/>
          <p:nvPr/>
        </p:nvSpPr>
        <p:spPr>
          <a:xfrm rot="10800000">
            <a:off x="9927590" y="1409065"/>
            <a:ext cx="1278890" cy="57023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7363460" y="1206500"/>
            <a:ext cx="0" cy="372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 rot="17520000">
            <a:off x="7259320" y="1303020"/>
            <a:ext cx="252095" cy="586105"/>
            <a:chOff x="15657" y="4439"/>
            <a:chExt cx="471" cy="818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rot="0">
            <a:off x="6403340" y="1587500"/>
            <a:ext cx="486410" cy="312420"/>
            <a:chOff x="4708" y="6398"/>
            <a:chExt cx="679" cy="584"/>
          </a:xfrm>
          <a:solidFill>
            <a:srgbClr val="204BB3"/>
          </a:solidFill>
        </p:grpSpPr>
        <p:sp>
          <p:nvSpPr>
            <p:cNvPr id="26" name="椭圆 25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1" name="圆角矩形 30"/>
          <p:cNvSpPr/>
          <p:nvPr/>
        </p:nvSpPr>
        <p:spPr>
          <a:xfrm rot="10800000">
            <a:off x="6560185" y="1422400"/>
            <a:ext cx="1278890" cy="57023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7585710" y="1781175"/>
            <a:ext cx="0" cy="728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rot="0">
            <a:off x="7490460" y="2517775"/>
            <a:ext cx="203200" cy="81280"/>
            <a:chOff x="2228" y="7187"/>
            <a:chExt cx="284" cy="152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接连接符 36"/>
          <p:cNvCxnSpPr/>
          <p:nvPr/>
        </p:nvCxnSpPr>
        <p:spPr>
          <a:xfrm flipV="1">
            <a:off x="6736715" y="1849755"/>
            <a:ext cx="0" cy="132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30415" y="1758950"/>
            <a:ext cx="0" cy="563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 rot="0">
            <a:off x="6156325" y="2251075"/>
            <a:ext cx="962660" cy="121920"/>
            <a:chOff x="6198" y="4623"/>
            <a:chExt cx="1566" cy="24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空心弧 41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 flipH="1" flipV="1">
            <a:off x="6161405" y="62865"/>
            <a:ext cx="0" cy="2259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10120630" y="399415"/>
            <a:ext cx="1270" cy="1188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 rot="0">
            <a:off x="7347585" y="1154430"/>
            <a:ext cx="3381375" cy="121920"/>
            <a:chOff x="8123" y="2401"/>
            <a:chExt cx="5501" cy="246"/>
          </a:xfrm>
        </p:grpSpPr>
        <p:cxnSp>
          <p:nvCxnSpPr>
            <p:cNvPr id="87" name="直接连接符 86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空心弧 63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 flipV="1">
            <a:off x="6167755" y="421005"/>
            <a:ext cx="3963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750050" y="416560"/>
            <a:ext cx="0" cy="1193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/>
        </p:nvSpPr>
        <p:spPr>
          <a:xfrm>
            <a:off x="7839710" y="1285875"/>
            <a:ext cx="2603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18" name="文本框 117"/>
          <p:cNvSpPr txBox="1"/>
          <p:nvPr/>
        </p:nvSpPr>
        <p:spPr>
          <a:xfrm>
            <a:off x="9924415" y="1938655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20" name="文本框 119"/>
          <p:cNvSpPr txBox="1"/>
          <p:nvPr/>
        </p:nvSpPr>
        <p:spPr>
          <a:xfrm>
            <a:off x="10305415" y="1938655"/>
            <a:ext cx="29400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21" name="文本框 120"/>
          <p:cNvSpPr txBox="1"/>
          <p:nvPr/>
        </p:nvSpPr>
        <p:spPr>
          <a:xfrm flipH="1">
            <a:off x="9906000" y="1192530"/>
            <a:ext cx="329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22" name="文本框 121"/>
          <p:cNvSpPr txBox="1"/>
          <p:nvPr/>
        </p:nvSpPr>
        <p:spPr>
          <a:xfrm>
            <a:off x="10520680" y="116713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06" name="文本框 105"/>
          <p:cNvSpPr txBox="1"/>
          <p:nvPr/>
        </p:nvSpPr>
        <p:spPr>
          <a:xfrm>
            <a:off x="5750560" y="43815"/>
            <a:ext cx="581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594985" y="570865"/>
            <a:ext cx="737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569710" y="2950845"/>
            <a:ext cx="602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10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171180" y="2941320"/>
            <a:ext cx="631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7548880" y="1742440"/>
            <a:ext cx="73025" cy="59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10502900" y="1755775"/>
            <a:ext cx="635" cy="1574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 flipV="1">
            <a:off x="10729595" y="1195705"/>
            <a:ext cx="0" cy="372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H="1" flipV="1">
            <a:off x="7363460" y="1208405"/>
            <a:ext cx="0" cy="372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合 109"/>
          <p:cNvGrpSpPr/>
          <p:nvPr/>
        </p:nvGrpSpPr>
        <p:grpSpPr>
          <a:xfrm rot="0">
            <a:off x="7350760" y="1157605"/>
            <a:ext cx="3381375" cy="121920"/>
            <a:chOff x="8123" y="2401"/>
            <a:chExt cx="5501" cy="246"/>
          </a:xfrm>
        </p:grpSpPr>
        <p:cxnSp>
          <p:nvCxnSpPr>
            <p:cNvPr id="111" name="直接连接符 110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空心弧 112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10687050" y="3334385"/>
            <a:ext cx="271145" cy="11493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18"/>
          <p:cNvSpPr txBox="1"/>
          <p:nvPr/>
        </p:nvSpPr>
        <p:spPr>
          <a:xfrm>
            <a:off x="10745470" y="193865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8987155" y="2818130"/>
            <a:ext cx="1117600" cy="1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0074275" y="3660775"/>
            <a:ext cx="0" cy="240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10078085" y="3890645"/>
            <a:ext cx="432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9975850" y="3446780"/>
            <a:ext cx="0" cy="24066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8976995" y="2804160"/>
            <a:ext cx="0" cy="367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10263505" y="391160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83" name="文本框 82"/>
          <p:cNvSpPr txBox="1"/>
          <p:nvPr/>
        </p:nvSpPr>
        <p:spPr>
          <a:xfrm>
            <a:off x="9852025" y="2946400"/>
            <a:ext cx="30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84" name="文本框 83"/>
          <p:cNvSpPr txBox="1"/>
          <p:nvPr/>
        </p:nvSpPr>
        <p:spPr>
          <a:xfrm>
            <a:off x="10292715" y="293687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85" name="文本框 84"/>
          <p:cNvSpPr txBox="1"/>
          <p:nvPr/>
        </p:nvSpPr>
        <p:spPr>
          <a:xfrm>
            <a:off x="10739755" y="2748280"/>
            <a:ext cx="29400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 1</a:t>
            </a:r>
            <a:endParaRPr lang="en-US" altLang="zh-CN" sz="1200"/>
          </a:p>
        </p:txBody>
      </p:sp>
      <p:sp>
        <p:nvSpPr>
          <p:cNvPr id="90" name="文本框 89"/>
          <p:cNvSpPr txBox="1"/>
          <p:nvPr/>
        </p:nvSpPr>
        <p:spPr>
          <a:xfrm>
            <a:off x="8802370" y="2946400"/>
            <a:ext cx="6273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J  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10947400" y="1776095"/>
            <a:ext cx="0" cy="1585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95"/>
          <p:cNvSpPr/>
          <p:nvPr/>
        </p:nvSpPr>
        <p:spPr>
          <a:xfrm>
            <a:off x="10921365" y="1762125"/>
            <a:ext cx="73025" cy="59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9722485" y="3173730"/>
            <a:ext cx="1384935" cy="770890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65" name="直接连接符 64"/>
          <p:cNvCxnSpPr/>
          <p:nvPr/>
        </p:nvCxnSpPr>
        <p:spPr>
          <a:xfrm>
            <a:off x="10079355" y="2813685"/>
            <a:ext cx="0" cy="671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4300220" y="437515"/>
            <a:ext cx="0" cy="12160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 rot="900000">
            <a:off x="3496310" y="1430655"/>
            <a:ext cx="298450" cy="476250"/>
            <a:chOff x="15657" y="4439"/>
            <a:chExt cx="471" cy="818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rot="10800000">
            <a:off x="4157980" y="1613535"/>
            <a:ext cx="509270" cy="287020"/>
            <a:chOff x="4708" y="6398"/>
            <a:chExt cx="679" cy="584"/>
          </a:xfrm>
          <a:solidFill>
            <a:srgbClr val="204BB3"/>
          </a:solidFill>
        </p:grpSpPr>
        <p:sp>
          <p:nvSpPr>
            <p:cNvPr id="19" name="椭圆 18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3645535" y="414655"/>
            <a:ext cx="0" cy="124904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301490" y="1881505"/>
            <a:ext cx="0" cy="129095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 rot="10800000">
            <a:off x="3279140" y="1501140"/>
            <a:ext cx="1339850" cy="52387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4" name="直接连接符 93"/>
          <p:cNvCxnSpPr/>
          <p:nvPr/>
        </p:nvCxnSpPr>
        <p:spPr>
          <a:xfrm>
            <a:off x="3651250" y="1889760"/>
            <a:ext cx="0" cy="6337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3589020" y="608330"/>
            <a:ext cx="123825" cy="20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3065145" y="582930"/>
            <a:ext cx="5467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F1/24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3655695" y="2795270"/>
            <a:ext cx="0" cy="817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组合 123"/>
          <p:cNvGrpSpPr/>
          <p:nvPr/>
        </p:nvGrpSpPr>
        <p:grpSpPr>
          <a:xfrm rot="0">
            <a:off x="3565525" y="3623310"/>
            <a:ext cx="203200" cy="81280"/>
            <a:chOff x="2228" y="7187"/>
            <a:chExt cx="284" cy="152"/>
          </a:xfrm>
        </p:grpSpPr>
        <p:cxnSp>
          <p:nvCxnSpPr>
            <p:cNvPr id="125" name="直接连接符 124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文本框 128"/>
          <p:cNvSpPr txBox="1"/>
          <p:nvPr/>
        </p:nvSpPr>
        <p:spPr>
          <a:xfrm>
            <a:off x="4667250" y="1303655"/>
            <a:ext cx="334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洗涤继电器</a:t>
            </a:r>
            <a:endParaRPr lang="zh-CN" altLang="en-US" sz="1200"/>
          </a:p>
        </p:txBody>
      </p:sp>
      <p:sp>
        <p:nvSpPr>
          <p:cNvPr id="130" name="文本框 129"/>
          <p:cNvSpPr txBox="1"/>
          <p:nvPr/>
        </p:nvSpPr>
        <p:spPr>
          <a:xfrm>
            <a:off x="4123055" y="2941955"/>
            <a:ext cx="635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12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3491865" y="2496185"/>
            <a:ext cx="326390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156" name="直接连接符 155"/>
          <p:cNvCxnSpPr/>
          <p:nvPr/>
        </p:nvCxnSpPr>
        <p:spPr>
          <a:xfrm flipV="1">
            <a:off x="6211570" y="3701415"/>
            <a:ext cx="0" cy="658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6212205" y="4356100"/>
            <a:ext cx="635" cy="558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75"/>
          <p:cNvSpPr txBox="1"/>
          <p:nvPr/>
        </p:nvSpPr>
        <p:spPr>
          <a:xfrm>
            <a:off x="5275580" y="3644265"/>
            <a:ext cx="274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K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6172200" y="37687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6717665" y="47047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6176010" y="469519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81" name="直接连接符 180"/>
          <p:cNvCxnSpPr/>
          <p:nvPr/>
        </p:nvCxnSpPr>
        <p:spPr>
          <a:xfrm flipV="1">
            <a:off x="5710555" y="6492875"/>
            <a:ext cx="0" cy="22161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组合 181"/>
          <p:cNvGrpSpPr/>
          <p:nvPr/>
        </p:nvGrpSpPr>
        <p:grpSpPr>
          <a:xfrm rot="0">
            <a:off x="5620385" y="6718935"/>
            <a:ext cx="175260" cy="83820"/>
            <a:chOff x="2228" y="7187"/>
            <a:chExt cx="284" cy="152"/>
          </a:xfrm>
        </p:grpSpPr>
        <p:cxnSp>
          <p:nvCxnSpPr>
            <p:cNvPr id="183" name="直接连接符 182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文本框 185"/>
          <p:cNvSpPr txBox="1"/>
          <p:nvPr/>
        </p:nvSpPr>
        <p:spPr>
          <a:xfrm>
            <a:off x="5475605" y="645350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87" name="直接连接符 186"/>
          <p:cNvCxnSpPr/>
          <p:nvPr/>
        </p:nvCxnSpPr>
        <p:spPr>
          <a:xfrm>
            <a:off x="6742430" y="3816985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文本框 187"/>
          <p:cNvSpPr txBox="1"/>
          <p:nvPr/>
        </p:nvSpPr>
        <p:spPr>
          <a:xfrm>
            <a:off x="6697980" y="37687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91" name="直接连接符 190"/>
          <p:cNvCxnSpPr/>
          <p:nvPr/>
        </p:nvCxnSpPr>
        <p:spPr>
          <a:xfrm flipH="1" flipV="1">
            <a:off x="6212840" y="3783330"/>
            <a:ext cx="0" cy="11493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矩形 193"/>
          <p:cNvSpPr/>
          <p:nvPr/>
        </p:nvSpPr>
        <p:spPr>
          <a:xfrm>
            <a:off x="5518785" y="3708400"/>
            <a:ext cx="2442210" cy="107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7" name="直接连接符 196"/>
          <p:cNvCxnSpPr/>
          <p:nvPr/>
        </p:nvCxnSpPr>
        <p:spPr>
          <a:xfrm>
            <a:off x="7233920" y="3803650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文本框 197"/>
          <p:cNvSpPr txBox="1"/>
          <p:nvPr/>
        </p:nvSpPr>
        <p:spPr>
          <a:xfrm>
            <a:off x="7195820" y="376428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7208520" y="47047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4854575" y="4921885"/>
            <a:ext cx="3106420" cy="1565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9" name="直接连接符 158"/>
          <p:cNvCxnSpPr/>
          <p:nvPr/>
        </p:nvCxnSpPr>
        <p:spPr>
          <a:xfrm>
            <a:off x="4855210" y="5434965"/>
            <a:ext cx="311277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4855210" y="5694045"/>
            <a:ext cx="310578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4855210" y="5937250"/>
            <a:ext cx="3103245" cy="63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5967730" y="4939030"/>
            <a:ext cx="0" cy="155130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 flipV="1">
            <a:off x="5424805" y="4934585"/>
            <a:ext cx="0" cy="15367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V="1">
            <a:off x="6483985" y="4930140"/>
            <a:ext cx="0" cy="155765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H="1" flipV="1">
            <a:off x="7011035" y="4939030"/>
            <a:ext cx="0" cy="154178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文本框 165"/>
          <p:cNvSpPr txBox="1"/>
          <p:nvPr/>
        </p:nvSpPr>
        <p:spPr>
          <a:xfrm>
            <a:off x="4856480" y="4914265"/>
            <a:ext cx="572135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en-US" altLang="zh-CN" sz="1200">
                <a:solidFill>
                  <a:srgbClr val="FF0000"/>
                </a:solidFill>
              </a:rPr>
              <a:t>OFF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4856480" y="5700395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点动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4866005" y="5944235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间歇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4850765" y="5181600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低速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4856480" y="5433060"/>
            <a:ext cx="566420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90000"/>
              </a:lnSpc>
            </a:pPr>
            <a:r>
              <a:rPr lang="zh-CN" altLang="en-US" sz="1200">
                <a:solidFill>
                  <a:srgbClr val="FF0000"/>
                </a:solidFill>
              </a:rPr>
              <a:t>高速</a:t>
            </a:r>
            <a:endParaRPr lang="zh-CN" altLang="en-US" sz="1200">
              <a:solidFill>
                <a:srgbClr val="FF0000"/>
              </a:solidFill>
            </a:endParaRPr>
          </a:p>
        </p:txBody>
      </p:sp>
      <p:cxnSp>
        <p:nvCxnSpPr>
          <p:cNvPr id="171" name="直接连接符 170"/>
          <p:cNvCxnSpPr/>
          <p:nvPr/>
        </p:nvCxnSpPr>
        <p:spPr>
          <a:xfrm flipV="1">
            <a:off x="4855210" y="5185410"/>
            <a:ext cx="3103245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/>
          <p:cNvSpPr/>
          <p:nvPr/>
        </p:nvSpPr>
        <p:spPr>
          <a:xfrm>
            <a:off x="5608955" y="497840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>
            <a:off x="5608955" y="522224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6105525" y="521716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5" name="直接连接符 174"/>
          <p:cNvCxnSpPr/>
          <p:nvPr/>
        </p:nvCxnSpPr>
        <p:spPr>
          <a:xfrm>
            <a:off x="5810885" y="5300980"/>
            <a:ext cx="3086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椭圆 188"/>
          <p:cNvSpPr/>
          <p:nvPr/>
        </p:nvSpPr>
        <p:spPr>
          <a:xfrm>
            <a:off x="5608955" y="547751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0" name="直接连接符 189"/>
          <p:cNvCxnSpPr/>
          <p:nvPr/>
        </p:nvCxnSpPr>
        <p:spPr>
          <a:xfrm flipH="1">
            <a:off x="5810885" y="5565775"/>
            <a:ext cx="8699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椭圆 191"/>
          <p:cNvSpPr/>
          <p:nvPr/>
        </p:nvSpPr>
        <p:spPr>
          <a:xfrm>
            <a:off x="5608955" y="573341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3" name="直接连接符 192"/>
          <p:cNvCxnSpPr/>
          <p:nvPr/>
        </p:nvCxnSpPr>
        <p:spPr>
          <a:xfrm flipH="1">
            <a:off x="5810885" y="5822950"/>
            <a:ext cx="300355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椭圆 194"/>
          <p:cNvSpPr/>
          <p:nvPr/>
        </p:nvSpPr>
        <p:spPr>
          <a:xfrm>
            <a:off x="6105525" y="573278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6659880" y="5473700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0" name="椭圆 199"/>
          <p:cNvSpPr/>
          <p:nvPr/>
        </p:nvSpPr>
        <p:spPr>
          <a:xfrm>
            <a:off x="7195185" y="597598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1" name="椭圆 200"/>
          <p:cNvSpPr/>
          <p:nvPr/>
        </p:nvSpPr>
        <p:spPr>
          <a:xfrm>
            <a:off x="5600700" y="597598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2" name="直接连接符 201"/>
          <p:cNvCxnSpPr/>
          <p:nvPr/>
        </p:nvCxnSpPr>
        <p:spPr>
          <a:xfrm flipH="1" flipV="1">
            <a:off x="5802630" y="6059805"/>
            <a:ext cx="13925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闪电形 202"/>
          <p:cNvSpPr/>
          <p:nvPr/>
        </p:nvSpPr>
        <p:spPr>
          <a:xfrm>
            <a:off x="6390005" y="5955665"/>
            <a:ext cx="212725" cy="22479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5" name="直接连接符 204"/>
          <p:cNvCxnSpPr/>
          <p:nvPr/>
        </p:nvCxnSpPr>
        <p:spPr>
          <a:xfrm flipV="1">
            <a:off x="4871720" y="6214110"/>
            <a:ext cx="3077210" cy="127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 flipV="1">
            <a:off x="7482205" y="4929505"/>
            <a:ext cx="8255" cy="156083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/>
          <p:nvPr/>
        </p:nvCxnSpPr>
        <p:spPr>
          <a:xfrm>
            <a:off x="7694295" y="3813810"/>
            <a:ext cx="0" cy="1108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文本框 207"/>
          <p:cNvSpPr txBox="1"/>
          <p:nvPr/>
        </p:nvSpPr>
        <p:spPr>
          <a:xfrm>
            <a:off x="7646670" y="3752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7662545" y="470471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4869815" y="6205220"/>
            <a:ext cx="487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洗涤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7621905" y="625919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5609590" y="6259195"/>
            <a:ext cx="201930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3" name="文本框 212"/>
          <p:cNvSpPr txBox="1"/>
          <p:nvPr/>
        </p:nvSpPr>
        <p:spPr>
          <a:xfrm>
            <a:off x="3213735" y="2306955"/>
            <a:ext cx="27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洗涤电机</a:t>
            </a:r>
            <a:endParaRPr lang="zh-CN" altLang="en-US" sz="1200"/>
          </a:p>
        </p:txBody>
      </p:sp>
      <p:cxnSp>
        <p:nvCxnSpPr>
          <p:cNvPr id="214" name="直接连接符 213"/>
          <p:cNvCxnSpPr/>
          <p:nvPr/>
        </p:nvCxnSpPr>
        <p:spPr>
          <a:xfrm flipV="1">
            <a:off x="3624580" y="419100"/>
            <a:ext cx="2533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>
            <a:off x="5802630" y="6343015"/>
            <a:ext cx="1799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 flipV="1">
            <a:off x="3651250" y="1888490"/>
            <a:ext cx="0" cy="61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0333990" y="3324860"/>
            <a:ext cx="352425" cy="335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sp>
        <p:nvSpPr>
          <p:cNvPr id="86" name="文本框 85"/>
          <p:cNvSpPr txBox="1"/>
          <p:nvPr/>
        </p:nvSpPr>
        <p:spPr>
          <a:xfrm>
            <a:off x="821055" y="421957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故障原因：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97" name="左大括号 96"/>
          <p:cNvSpPr/>
          <p:nvPr/>
        </p:nvSpPr>
        <p:spPr>
          <a:xfrm>
            <a:off x="1742440" y="3908425"/>
            <a:ext cx="150495" cy="927735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6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5325" y="380365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开关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978025" y="4627880"/>
            <a:ext cx="525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BCM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876300" y="556450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诊断流程：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971675" y="556450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开关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7" grpId="0" bldLvl="0" animBg="1"/>
      <p:bldP spid="158" grpId="0" bldLvl="0" animBg="1"/>
      <p:bldP spid="6" grpId="0"/>
      <p:bldP spid="3" grpId="0" bldLvl="0" animBg="1"/>
      <p:bldP spid="101" grpId="0"/>
      <p:bldP spid="103" grpId="0"/>
      <p:bldP spid="105" grpId="0"/>
      <p:bldP spid="158" grpId="1" bldLvl="0" animBg="1"/>
      <p:bldP spid="20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IMING" val="|1.2|0.9|0.8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TIMING" val="|1.2|0.9|0.8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709</Words>
  <Application>WPS 演示</Application>
  <PresentationFormat>宽屏</PresentationFormat>
  <Paragraphs>364</Paragraphs>
  <Slides>10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134</cp:revision>
  <dcterms:created xsi:type="dcterms:W3CDTF">2017-10-15T03:08:00Z</dcterms:created>
  <dcterms:modified xsi:type="dcterms:W3CDTF">2023-11-23T10:55:10Z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