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31" r:id="rId3"/>
    <p:sldId id="532" r:id="rId4"/>
    <p:sldId id="534" r:id="rId5"/>
    <p:sldId id="562" r:id="rId6"/>
    <p:sldId id="542" r:id="rId7"/>
    <p:sldId id="544" r:id="rId8"/>
    <p:sldId id="577" r:id="rId9"/>
    <p:sldId id="537" r:id="rId10"/>
    <p:sldId id="538" r:id="rId11"/>
    <p:sldId id="549" r:id="rId12"/>
    <p:sldId id="553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" initials="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3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8.png"/><Relationship Id="rId7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tags" Target="../tags/tag8.xml"/><Relationship Id="rId4" Type="http://schemas.openxmlformats.org/officeDocument/2006/relationships/image" Target="../media/image6.png"/><Relationship Id="rId3" Type="http://schemas.openxmlformats.org/officeDocument/2006/relationships/tags" Target="../tags/tag7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2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4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6.xml"/><Relationship Id="rId2" Type="http://schemas.openxmlformats.org/officeDocument/2006/relationships/image" Target="../media/image10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8.xml"/><Relationship Id="rId2" Type="http://schemas.openxmlformats.org/officeDocument/2006/relationships/image" Target="../media/image11.png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0.xml"/><Relationship Id="rId2" Type="http://schemas.openxmlformats.org/officeDocument/2006/relationships/image" Target="../media/image12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6670" y="193294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汽车转向系统概述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66495" y="1595120"/>
            <a:ext cx="4064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一、转向系统的作用：就是按照驾驶员的意愿控制汽车的行驶方向。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45175" y="1165860"/>
            <a:ext cx="5248275" cy="3448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7505" y="807720"/>
            <a:ext cx="6339840" cy="3736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</a:t>
            </a:r>
            <a:endParaRPr lang="zh-CN" altLang="en-US" sz="2800">
              <a:solidFill>
                <a:schemeClr val="accent2">
                  <a:lumMod val="75000"/>
                </a:schemeClr>
              </a:solidFill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二、转向系统的组成：</a:t>
            </a:r>
            <a:r>
              <a:rPr lang="zh-CN" altLang="en-US" sz="2800">
                <a:sym typeface="+mn-ea"/>
              </a:rPr>
              <a:t>由转向操纵机构、转向机和转向传动机构三大部分组成。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en-US" altLang="zh-CN" sz="2800">
                <a:sym typeface="+mn-ea"/>
              </a:rPr>
              <a:t>        1.</a:t>
            </a:r>
            <a:r>
              <a:rPr lang="zh-CN" altLang="en-US" sz="2800">
                <a:sym typeface="+mn-ea"/>
              </a:rPr>
              <a:t>转向操纵机构，</a:t>
            </a:r>
            <a:r>
              <a:rPr lang="zh-CN" altLang="en-US" sz="2800">
                <a:sym typeface="+mn-ea"/>
              </a:rPr>
              <a:t>从方向盘到转向机这一整套部件。</a:t>
            </a:r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    2.</a:t>
            </a:r>
            <a:r>
              <a:rPr lang="zh-CN" altLang="en-US" sz="2800">
                <a:sym typeface="+mn-ea"/>
              </a:rPr>
              <a:t>转向机，</a:t>
            </a:r>
            <a:r>
              <a:rPr lang="zh-CN" altLang="en-US" sz="2800">
                <a:sym typeface="+mn-ea"/>
              </a:rPr>
              <a:t>由方向盘的旋转力转变成车轮的左右摆动。</a:t>
            </a:r>
            <a:endParaRPr lang="zh-CN" altLang="en-US" sz="2800">
              <a:sym typeface="+mn-ea"/>
            </a:endParaRPr>
          </a:p>
          <a:p>
            <a:r>
              <a:rPr lang="en-US" altLang="zh-CN" sz="2800">
                <a:solidFill>
                  <a:schemeClr val="tx1"/>
                </a:solidFill>
                <a:sym typeface="+mn-ea"/>
              </a:rPr>
              <a:t>       3.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转向传动机构，</a:t>
            </a:r>
            <a:r>
              <a:rPr lang="zh-CN" altLang="en-US" sz="2800">
                <a:sym typeface="+mn-ea"/>
              </a:rPr>
              <a:t>有转向拉杆、转向球头以及固定在车轮上的羊角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97345" y="1151890"/>
            <a:ext cx="5320665" cy="44354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5965" y="781050"/>
            <a:ext cx="5424170" cy="4589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800"/>
          </a:p>
          <a:p>
            <a:r>
              <a:rPr lang="zh-CN" altLang="en-US" sz="2800">
                <a:solidFill>
                  <a:schemeClr val="tx1"/>
                </a:solidFill>
              </a:rPr>
              <a:t>三、转向机根据结构不同分为</a:t>
            </a:r>
            <a:r>
              <a:rPr lang="zh-CN" altLang="en-US" sz="2800"/>
              <a:t>，有</a:t>
            </a:r>
            <a:r>
              <a:rPr lang="en-US" altLang="zh-CN" sz="2800">
                <a:sym typeface="+mn-ea"/>
              </a:rPr>
              <a:t>齿轮齿条式、</a:t>
            </a:r>
            <a:r>
              <a:rPr lang="zh-CN" altLang="en-US" sz="2800">
                <a:sym typeface="+mn-ea"/>
              </a:rPr>
              <a:t>循环球式，蜗杆曲柄指销式、蜗杆滚轮式。而后两种因操纵性差，故障率高，使用寿命短，已经逐步被淘汰，目前广泛使用的就是前两种，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齿轮齿条式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普遍采用在轿车上，循环球式普遍采用在大型车辆上。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endParaRPr lang="zh-CN" altLang="en-US" sz="28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60135" y="447675"/>
            <a:ext cx="1988820" cy="25749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86520" y="447675"/>
            <a:ext cx="2193290" cy="23964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0" y="3429000"/>
            <a:ext cx="2231390" cy="24009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41105" y="3354070"/>
            <a:ext cx="2861945" cy="24765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9270" y="989965"/>
            <a:ext cx="5870575" cy="2872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1.</a:t>
            </a:r>
            <a:r>
              <a:rPr lang="zh-CN" altLang="en-US" sz="2800">
                <a:sym typeface="+mn-ea"/>
              </a:rPr>
              <a:t>齿轮齿条式转向机，齿轮与齿条的配合，转动齿轮旋转即可带动齿条实现左右移动。改变力的传递方向。这种结构形式传动零件少，操纵灵敏，不易损坏，被广泛应用与轿车上。</a:t>
            </a:r>
            <a:endParaRPr lang="zh-CN" altLang="en-US" sz="2800">
              <a:highlight>
                <a:srgbClr val="FFFF00"/>
              </a:highlight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34835" y="989965"/>
            <a:ext cx="3420110" cy="44278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3130" y="1384300"/>
            <a:ext cx="5290185" cy="2535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>
                <a:solidFill>
                  <a:schemeClr val="tx1"/>
                </a:solidFill>
                <a:sym typeface="+mn-ea"/>
              </a:rPr>
              <a:t>         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r>
              <a:rPr lang="en-US" altLang="zh-CN" sz="280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循环球式转向机，转向时螺杆带动钢球运动，钢球在通道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内以螺纹状态循环滚动，使螺母左右移动，同时齿扇连带转轴输出力量。增大了工作扭矩，</a:t>
            </a:r>
            <a:r>
              <a:rPr lang="zh-CN" altLang="en-US" sz="2800">
                <a:sym typeface="+mn-ea"/>
              </a:rPr>
              <a:t>普遍在大型车辆上使用。</a:t>
            </a:r>
            <a:endParaRPr lang="zh-CN" altLang="en-US" sz="2800">
              <a:sym typeface="+mn-ea"/>
            </a:endParaRPr>
          </a:p>
          <a:p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88455" y="1193165"/>
            <a:ext cx="4032885" cy="4232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250" y="1468120"/>
            <a:ext cx="5950585" cy="2080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机械液压助力：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增加了液压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助力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装置，由发动机驱动液压泵运转产生油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压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。通过管路传递到转</a:t>
            </a:r>
            <a:r>
              <a:rPr lang="en-US" altLang="zh-CN" sz="2800">
                <a:sym typeface="+mn-ea"/>
              </a:rPr>
              <a:t>向机，</a:t>
            </a:r>
            <a:r>
              <a:rPr lang="zh-CN" altLang="en-US" sz="2800">
                <a:sym typeface="+mn-ea"/>
              </a:rPr>
              <a:t>通过转向机来实现助力转向。但此方式无论车辆是否转向，液压泵都要运转，损失发动机部分动力并且浪费燃油。</a:t>
            </a:r>
            <a:endParaRPr lang="zh-CN" altLang="en-US" sz="28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53835" y="1330960"/>
            <a:ext cx="4817110" cy="36436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3250" y="73660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四、助力转向系统按驱动方式分为：</a:t>
            </a:r>
            <a:endParaRPr lang="zh-CN" altLang="en-US" sz="24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3435" y="761365"/>
            <a:ext cx="5282565" cy="4615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>
                <a:sym typeface="+mn-ea"/>
              </a:rPr>
              <a:t>                         </a:t>
            </a:r>
            <a:endParaRPr lang="zh-CN" altLang="en-US" sz="28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2.</a:t>
            </a:r>
            <a:r>
              <a:rPr lang="zh-CN" altLang="en-US" sz="2800">
                <a:sym typeface="+mn-ea"/>
              </a:rPr>
              <a:t>电子液压助力与机械液压助力结构基本相同。不同的是油泵驱动方式，它是电动机带动液压泵工作，不转向时电机可以停止工作或低能耗运转，以节省能源。但该助力方式因结构复杂，成本高，也只安装在少数车型上，如福克斯、奥迪</a:t>
            </a:r>
            <a:r>
              <a:rPr lang="en-US" altLang="zh-CN" sz="2800">
                <a:sym typeface="+mn-ea"/>
              </a:rPr>
              <a:t>A1</a:t>
            </a:r>
            <a:r>
              <a:rPr lang="zh-CN" altLang="en-US" sz="2800">
                <a:sym typeface="+mn-ea"/>
              </a:rPr>
              <a:t>部分车型。</a:t>
            </a:r>
            <a:endParaRPr lang="zh-CN" altLang="en-US" sz="28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</a:t>
            </a:r>
            <a:r>
              <a:rPr lang="en-US" altLang="zh-CN" sz="2800">
                <a:sym typeface="+mn-ea"/>
              </a:rPr>
              <a:t>    </a:t>
            </a:r>
            <a:endParaRPr lang="zh-CN" altLang="en-US" sz="28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85305" y="1203325"/>
            <a:ext cx="4150995" cy="38931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0595" y="1428750"/>
            <a:ext cx="5296535" cy="31254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>
                <a:latin typeface="+mj-ea"/>
                <a:ea typeface="+mj-ea"/>
                <a:sym typeface="+mn-ea"/>
              </a:rPr>
              <a:t>3.</a:t>
            </a:r>
            <a:r>
              <a:rPr lang="zh-CN" sz="2800">
                <a:latin typeface="+mj-ea"/>
                <a:ea typeface="+mj-ea"/>
                <a:sym typeface="+mn-ea"/>
              </a:rPr>
              <a:t>电动助力转向系统</a:t>
            </a:r>
            <a:r>
              <a:rPr lang="zh-CN" sz="2800">
                <a:latin typeface="+mj-ea"/>
                <a:ea typeface="+mj-ea"/>
                <a:sym typeface="+mn-ea"/>
              </a:rPr>
              <a:t>是一种直接依靠电动机动力驱动转向机来完成助力的。电动机是由控制单元来控制转速与扭矩，可以实现不同力量的转向助力。</a:t>
            </a:r>
            <a:endParaRPr lang="zh-CN" sz="2800">
              <a:latin typeface="+mj-ea"/>
              <a:ea typeface="+mj-ea"/>
              <a:sym typeface="+mn-ea"/>
            </a:endParaRPr>
          </a:p>
          <a:p>
            <a:r>
              <a:rPr lang="zh-CN" sz="2800">
                <a:latin typeface="+mj-ea"/>
                <a:ea typeface="+mj-ea"/>
                <a:sym typeface="+mn-ea"/>
              </a:rPr>
              <a:t> </a:t>
            </a:r>
            <a:r>
              <a:rPr lang="en-US" altLang="zh-CN" sz="2800">
                <a:latin typeface="+mj-ea"/>
                <a:ea typeface="+mj-ea"/>
                <a:sym typeface="+mn-ea"/>
              </a:rPr>
              <a:t>  </a:t>
            </a:r>
            <a:endParaRPr lang="en-US" altLang="zh-CN" sz="2800">
              <a:latin typeface="+mj-ea"/>
              <a:ea typeface="+mj-ea"/>
              <a:sym typeface="+mn-ea"/>
            </a:endParaRPr>
          </a:p>
          <a:p>
            <a:r>
              <a:rPr lang="en-US" altLang="zh-CN" sz="2800">
                <a:latin typeface="+mj-ea"/>
                <a:ea typeface="+mj-ea"/>
                <a:sym typeface="+mn-ea"/>
              </a:rPr>
              <a:t>  </a:t>
            </a:r>
            <a:endParaRPr lang="zh-CN" altLang="en-US" sz="2800"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45605" y="1292860"/>
            <a:ext cx="4605020" cy="4208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TEMPLATE_CATEGORY" val="custom"/>
  <p:tag name="KSO_WM_TEMPLATE_INDEX" val="20204591"/>
</p:tagLst>
</file>

<file path=ppt/tags/tag10.xml><?xml version="1.0" encoding="utf-8"?>
<p:tagLst xmlns:p="http://schemas.openxmlformats.org/presentationml/2006/main">
  <p:tag name="KSO_WM_TEMPLATE_CATEGORY" val="custom"/>
  <p:tag name="KSO_WM_TEMPLATE_INDEX" val="20204591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TEMPLATE_CATEGORY" val="custom"/>
  <p:tag name="KSO_WM_TEMPLATE_INDEX" val="2020459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TEMPLATE_CATEGORY" val="custom"/>
  <p:tag name="KSO_WM_TEMPLATE_INDEX" val="20204591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TEMPLATE_CATEGORY" val="custom"/>
  <p:tag name="KSO_WM_TEMPLATE_INDEX" val="2020459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TEMPLATE_CATEGORY" val="custom"/>
  <p:tag name="KSO_WM_TEMPLATE_INDEX" val="20204591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TEMPLATE_CATEGORY" val="custom"/>
  <p:tag name="KSO_WM_TEMPLATE_INDEX" val="20204591"/>
</p:tagLst>
</file>

<file path=ppt/tags/tag21.xml><?xml version="1.0" encoding="utf-8"?>
<p:tagLst xmlns:p="http://schemas.openxmlformats.org/presentationml/2006/main">
  <p:tag name="KSO_WM_TEMPLATE_CATEGORY" val="custom"/>
  <p:tag name="KSO_WM_TEMPLATE_INDEX" val="20204591"/>
</p:tagLst>
</file>

<file path=ppt/tags/tag22.xml><?xml version="1.0" encoding="utf-8"?>
<p:tagLst xmlns:p="http://schemas.openxmlformats.org/presentationml/2006/main">
  <p:tag name="KSO_WM_TEMPLATE_CATEGORY" val="custom"/>
  <p:tag name="KSO_WM_TEMPLATE_INDEX" val="20204591"/>
</p:tagLst>
</file>

<file path=ppt/tags/tag23.xml><?xml version="1.0" encoding="utf-8"?>
<p:tagLst xmlns:p="http://schemas.openxmlformats.org/presentationml/2006/main">
  <p:tag name="COMMONDATA" val="eyJoZGlkIjoiMDgyNDdiZTBmOTNkNjgxNjc3ZTg2NDBiOWRiZWRhY2YifQ=="/>
  <p:tag name="KSO_WPP_MARK_KEY" val="a3e8481c-0f17-41ae-89b6-3bceb232f75a"/>
</p:tagLst>
</file>

<file path=ppt/tags/tag3.xml><?xml version="1.0" encoding="utf-8"?>
<p:tagLst xmlns:p="http://schemas.openxmlformats.org/presentationml/2006/main">
  <p:tag name="KSO_WM_TEMPLATE_CATEGORY" val="custom"/>
  <p:tag name="KSO_WM_TEMPLATE_INDEX" val="20204591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CATEGORY" val="custom"/>
  <p:tag name="KSO_WM_TEMPLATE_INDEX" val="2020459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</Words>
  <Application>WPS 演示</Application>
  <PresentationFormat>宽屏</PresentationFormat>
  <Paragraphs>33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等线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李海滨</cp:lastModifiedBy>
  <cp:revision>228</cp:revision>
  <dcterms:created xsi:type="dcterms:W3CDTF">2020-10-23T05:41:00Z</dcterms:created>
  <dcterms:modified xsi:type="dcterms:W3CDTF">2023-10-17T11:34:54Z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1E0843B3A3DC4BCF9C3DC222727A1FC8</vt:lpwstr>
  </property>
</Properties>
</file>