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handoutMasterIdLst>
    <p:handoutMasterId r:id="rId31"/>
  </p:handoutMasterIdLst>
  <p:sldIdLst>
    <p:sldId id="256" r:id="rId3"/>
    <p:sldId id="325" r:id="rId4"/>
    <p:sldId id="293" r:id="rId5"/>
    <p:sldId id="374" r:id="rId6"/>
    <p:sldId id="397" r:id="rId7"/>
    <p:sldId id="398" r:id="rId8"/>
    <p:sldId id="326" r:id="rId9"/>
    <p:sldId id="277" r:id="rId10"/>
    <p:sldId id="329" r:id="rId11"/>
    <p:sldId id="267" r:id="rId12"/>
    <p:sldId id="399" r:id="rId13"/>
    <p:sldId id="288" r:id="rId14"/>
    <p:sldId id="266" r:id="rId15"/>
    <p:sldId id="331" r:id="rId16"/>
    <p:sldId id="330" r:id="rId17"/>
    <p:sldId id="287" r:id="rId18"/>
    <p:sldId id="365" r:id="rId19"/>
    <p:sldId id="422" r:id="rId20"/>
    <p:sldId id="367" r:id="rId21"/>
    <p:sldId id="257" r:id="rId22"/>
    <p:sldId id="435" r:id="rId23"/>
    <p:sldId id="332" r:id="rId24"/>
    <p:sldId id="333" r:id="rId25"/>
    <p:sldId id="436" r:id="rId26"/>
    <p:sldId id="273" r:id="rId27"/>
    <p:sldId id="270" r:id="rId28"/>
    <p:sldId id="372" r:id="rId29"/>
  </p:sldIdLst>
  <p:sldSz cx="9144000" cy="5143500" type="screen16x9"/>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68B7"/>
    <a:srgbClr val="F2B347"/>
    <a:srgbClr val="F57E72"/>
    <a:srgbClr val="999B97"/>
    <a:srgbClr val="1D69A3"/>
    <a:srgbClr val="97CCD4"/>
    <a:srgbClr val="F4A59C"/>
    <a:srgbClr val="6D9CC1"/>
    <a:srgbClr val="F573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182" autoAdjust="0"/>
  </p:normalViewPr>
  <p:slideViewPr>
    <p:cSldViewPr showGuides="1">
      <p:cViewPr varScale="1">
        <p:scale>
          <a:sx n="138" d="100"/>
          <a:sy n="138" d="100"/>
        </p:scale>
        <p:origin x="834" y="114"/>
      </p:cViewPr>
      <p:guideLst>
        <p:guide orient="horz" pos="1518"/>
        <p:guide pos="2880"/>
      </p:guideLst>
    </p:cSldViewPr>
  </p:slideViewPr>
  <p:notesTextViewPr>
    <p:cViewPr>
      <p:scale>
        <a:sx n="1" d="1"/>
        <a:sy n="1" d="1"/>
      </p:scale>
      <p:origin x="0" y="0"/>
    </p:cViewPr>
  </p:notesTextViewPr>
  <p:sorterViewPr>
    <p:cViewPr>
      <p:scale>
        <a:sx n="186" d="100"/>
        <a:sy n="186" d="100"/>
      </p:scale>
      <p:origin x="0" y="0"/>
    </p:cViewPr>
  </p:sorter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gs" Target="tags/tag18.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443230" y="6296660"/>
            <a:ext cx="3456305" cy="331470"/>
          </a:xfrm>
          <a:prstGeom prst="rect">
            <a:avLst/>
          </a:prstGeom>
          <a:noFill/>
          <a:ln>
            <a:noFill/>
          </a:ln>
          <a:extLst>
            <a:ext uri="{909E8E84-426E-40DD-AFC4-6F175D3DCCD1}">
              <a14:hiddenFill xmlns:a14="http://schemas.microsoft.com/office/drawing/2010/main">
                <a:solidFill>
                  <a:srgbClr val="C0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i="1"/>
              <a:t>中职北方智扬（北京）教育科技有限公司</a:t>
            </a:r>
            <a:endParaRPr lang="zh-CN" altLang="en-US" sz="1400" b="1" i="1"/>
          </a:p>
        </p:txBody>
      </p:sp>
      <p:sp>
        <p:nvSpPr>
          <p:cNvPr id="7" name="矩形 6"/>
          <p:cNvSpPr/>
          <p:nvPr userDrawn="1">
            <p:custDataLst>
              <p:tags r:id="rId3"/>
            </p:custDataLst>
          </p:nvPr>
        </p:nvSpPr>
        <p:spPr>
          <a:xfrm>
            <a:off x="7712710" y="4738370"/>
            <a:ext cx="1431290" cy="331470"/>
          </a:xfrm>
          <a:prstGeom prst="rect">
            <a:avLst/>
          </a:prstGeom>
          <a:noFill/>
          <a:ln>
            <a:noFill/>
          </a:ln>
          <a:extLst>
            <a:ext uri="{909E8E84-426E-40DD-AFC4-6F175D3DCCD1}">
              <a14:hiddenFill xmlns:a14="http://schemas.microsoft.com/office/drawing/2010/main">
                <a:solidFill>
                  <a:srgbClr val="C0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00" b="1">
                <a:solidFill>
                  <a:schemeClr val="bg2">
                    <a:lumMod val="75000"/>
                  </a:schemeClr>
                </a:solidFill>
                <a:latin typeface="微软雅黑" panose="020B0503020204020204" pitchFamily="34" charset="-122"/>
                <a:ea typeface="微软雅黑" panose="020B0503020204020204" pitchFamily="34" charset="-122"/>
                <a:sym typeface="+mn-ea"/>
              </a:rPr>
              <a:t>北方国际教育集团</a:t>
            </a:r>
            <a:endParaRPr lang="zh-CN" altLang="en-US" sz="1000" b="1">
              <a:solidFill>
                <a:schemeClr val="bg2">
                  <a:lumMod val="75000"/>
                </a:schemeClr>
              </a:solidFill>
              <a:latin typeface="微软雅黑" panose="020B0503020204020204" pitchFamily="34" charset="-122"/>
              <a:ea typeface="微软雅黑" panose="020B0503020204020204" pitchFamily="34" charset="-122"/>
            </a:endParaRPr>
          </a:p>
        </p:txBody>
      </p:sp>
      <p:pic>
        <p:nvPicPr>
          <p:cNvPr id="4" name="图片 3" descr="logo-常用2"/>
          <p:cNvPicPr>
            <a:picLocks noChangeAspect="1"/>
          </p:cNvPicPr>
          <p:nvPr userDrawn="1"/>
        </p:nvPicPr>
        <p:blipFill>
          <a:blip r:embed="rId4"/>
          <a:stretch>
            <a:fillRect/>
          </a:stretch>
        </p:blipFill>
        <p:spPr>
          <a:xfrm>
            <a:off x="7668260" y="4771708"/>
            <a:ext cx="239395" cy="26479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035C5D1-AD16-4B01-871F-DE047A6CFB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BCDE635-3FC4-4B83-A3D1-632FFA341E9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035C5D1-AD16-4B01-871F-DE047A6CFB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BCDE635-3FC4-4B83-A3D1-632FFA341E9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035C5D1-AD16-4B01-871F-DE047A6CFB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BCDE635-3FC4-4B83-A3D1-632FFA341E9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035C5D1-AD16-4B01-871F-DE047A6CFB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BCDE635-3FC4-4B83-A3D1-632FFA341E9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035C5D1-AD16-4B01-871F-DE047A6CFB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BCDE635-3FC4-4B83-A3D1-632FFA341E9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035C5D1-AD16-4B01-871F-DE047A6CFB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BCDE635-3FC4-4B83-A3D1-632FFA341E9A}" type="slidenum">
              <a:rPr lang="zh-CN" altLang="en-US" smtClean="0"/>
            </a:fld>
            <a:endParaRPr lang="zh-CN" altLang="en-US"/>
          </a:p>
        </p:txBody>
      </p:sp>
      <p:sp>
        <p:nvSpPr>
          <p:cNvPr id="7" name="矩形 6"/>
          <p:cNvSpPr/>
          <p:nvPr userDrawn="1"/>
        </p:nvSpPr>
        <p:spPr>
          <a:xfrm>
            <a:off x="3845849" y="14453070"/>
            <a:ext cx="966254"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模板下载：</a:t>
            </a:r>
            <a:r>
              <a:rPr kumimoji="0" lang="en-US" altLang="zh-CN" sz="100" b="0" i="0" u="none" strike="noStrike" kern="0" cap="none" spc="0" normalizeH="0" baseline="0" noProof="0" dirty="0" smtClean="0">
                <a:ln>
                  <a:noFill/>
                </a:ln>
                <a:solidFill>
                  <a:prstClr val="white"/>
                </a:solidFill>
                <a:effectLst/>
                <a:uLnTx/>
                <a:uFillTx/>
              </a:rPr>
              <a:t>www.1ppt.com/moban/          </a:t>
            </a:r>
            <a:r>
              <a:rPr kumimoji="0" lang="zh-CN" altLang="en-US" sz="100" b="0" i="0" u="none" strike="noStrike" kern="0" cap="none" spc="0" normalizeH="0" baseline="0" noProof="0" dirty="0" smtClean="0">
                <a:ln>
                  <a:noFill/>
                </a:ln>
                <a:solidFill>
                  <a:prstClr val="white"/>
                </a:solidFill>
                <a:effectLst/>
                <a:uLnTx/>
                <a:uFillTx/>
              </a:rPr>
              <a:t>行业</a:t>
            </a: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模板：</a:t>
            </a:r>
            <a:r>
              <a:rPr kumimoji="0" lang="en-US" altLang="zh-CN" sz="100" b="0" i="0" u="none" strike="noStrike" kern="0" cap="none" spc="0" normalizeH="0" baseline="0" noProof="0" dirty="0" smtClean="0">
                <a:ln>
                  <a:noFill/>
                </a:ln>
                <a:solidFill>
                  <a:prstClr val="white"/>
                </a:solidFill>
                <a:effectLst/>
                <a:uLnTx/>
                <a:uFillTx/>
              </a:rPr>
              <a:t>www.1ppt.com/hangye/ </a:t>
            </a:r>
            <a:endParaRPr kumimoji="0" lang="en-US" altLang="zh-CN" sz="100" b="0" i="0" u="none" strike="noStrike" kern="0" cap="none" spc="0" normalizeH="0" baseline="0" noProof="0" dirty="0" smtClean="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white"/>
                </a:solidFill>
                <a:effectLst/>
                <a:uLnTx/>
                <a:uFillTx/>
              </a:rPr>
              <a:t>节日</a:t>
            </a: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模板：</a:t>
            </a:r>
            <a:r>
              <a:rPr kumimoji="0" lang="en-US" altLang="zh-CN" sz="100" b="0" i="0" u="none" strike="noStrike" kern="0" cap="none" spc="0" normalizeH="0" baseline="0" noProof="0" dirty="0" smtClean="0">
                <a:ln>
                  <a:noFill/>
                </a:ln>
                <a:solidFill>
                  <a:prstClr val="white"/>
                </a:solidFill>
                <a:effectLst/>
                <a:uLnTx/>
                <a:uFillTx/>
              </a:rPr>
              <a:t>www.1ppt.com/jieri/          PPT</a:t>
            </a:r>
            <a:r>
              <a:rPr kumimoji="0" lang="zh-CN" altLang="en-US" sz="100" b="0" i="0" u="none" strike="noStrike" kern="0" cap="none" spc="0" normalizeH="0" baseline="0" noProof="0" dirty="0" smtClean="0">
                <a:ln>
                  <a:noFill/>
                </a:ln>
                <a:solidFill>
                  <a:prstClr val="white"/>
                </a:solidFill>
                <a:effectLst/>
                <a:uLnTx/>
                <a:uFillTx/>
              </a:rPr>
              <a:t>素材：</a:t>
            </a:r>
            <a:r>
              <a:rPr kumimoji="0" lang="en-US" altLang="zh-CN" sz="100" b="0" i="0" u="none" strike="noStrike" kern="0" cap="none" spc="0" normalizeH="0" baseline="0" noProof="0" dirty="0" smtClean="0">
                <a:ln>
                  <a:noFill/>
                </a:ln>
                <a:solidFill>
                  <a:prstClr val="white"/>
                </a:solidFill>
                <a:effectLst/>
                <a:uLnTx/>
                <a:uFillTx/>
              </a:rPr>
              <a:t>www.1ppt.com/sucai/</a:t>
            </a:r>
            <a:endParaRPr kumimoji="0" lang="en-US" altLang="zh-CN" sz="100" b="0" i="0" u="none" strike="noStrike" kern="0" cap="none" spc="0" normalizeH="0" baseline="0" noProof="0" dirty="0" smtClean="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背景图片：</a:t>
            </a:r>
            <a:r>
              <a:rPr kumimoji="0" lang="en-US" altLang="zh-CN" sz="100" b="0" i="0" u="none" strike="noStrike" kern="0" cap="none" spc="0" normalizeH="0" baseline="0" noProof="0" dirty="0" smtClean="0">
                <a:ln>
                  <a:noFill/>
                </a:ln>
                <a:solidFill>
                  <a:prstClr val="white"/>
                </a:solidFill>
                <a:effectLst/>
                <a:uLnTx/>
                <a:uFillTx/>
              </a:rPr>
              <a:t>www.1ppt.com/beijing/        PPT</a:t>
            </a:r>
            <a:r>
              <a:rPr kumimoji="0" lang="zh-CN" altLang="en-US" sz="100" b="0" i="0" u="none" strike="noStrike" kern="0" cap="none" spc="0" normalizeH="0" baseline="0" noProof="0" dirty="0" smtClean="0">
                <a:ln>
                  <a:noFill/>
                </a:ln>
                <a:solidFill>
                  <a:prstClr val="white"/>
                </a:solidFill>
                <a:effectLst/>
                <a:uLnTx/>
                <a:uFillTx/>
              </a:rPr>
              <a:t>图表：</a:t>
            </a:r>
            <a:r>
              <a:rPr kumimoji="0" lang="en-US" altLang="zh-CN" sz="100" b="0" i="0" u="none" strike="noStrike" kern="0" cap="none" spc="0" normalizeH="0" baseline="0" noProof="0" dirty="0" smtClean="0">
                <a:ln>
                  <a:noFill/>
                </a:ln>
                <a:solidFill>
                  <a:prstClr val="white"/>
                </a:solidFill>
                <a:effectLst/>
                <a:uLnTx/>
                <a:uFillTx/>
              </a:rPr>
              <a:t>www.1ppt.com/tubiao/      </a:t>
            </a:r>
            <a:endParaRPr kumimoji="0" lang="en-US" altLang="zh-CN" sz="100" b="0" i="0" u="none" strike="noStrike" kern="0" cap="none" spc="0" normalizeH="0" baseline="0" noProof="0" dirty="0" smtClean="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white"/>
                </a:solidFill>
                <a:effectLst/>
                <a:uLnTx/>
                <a:uFillTx/>
              </a:rPr>
              <a:t>精美</a:t>
            </a: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下载：</a:t>
            </a:r>
            <a:r>
              <a:rPr kumimoji="0" lang="en-US" altLang="zh-CN" sz="100" b="0" i="0" u="none" strike="noStrike" kern="0" cap="none" spc="0" normalizeH="0" baseline="0" noProof="0" dirty="0" smtClean="0">
                <a:ln>
                  <a:noFill/>
                </a:ln>
                <a:solidFill>
                  <a:prstClr val="white"/>
                </a:solidFill>
                <a:effectLst/>
                <a:uLnTx/>
                <a:uFillTx/>
              </a:rPr>
              <a:t>www.1ppt.com/xiazai/         PPT</a:t>
            </a:r>
            <a:r>
              <a:rPr kumimoji="0" lang="zh-CN" altLang="en-US" sz="100" b="0" i="0" u="none" strike="noStrike" kern="0" cap="none" spc="0" normalizeH="0" baseline="0" noProof="0" dirty="0" smtClean="0">
                <a:ln>
                  <a:noFill/>
                </a:ln>
                <a:solidFill>
                  <a:prstClr val="white"/>
                </a:solidFill>
                <a:effectLst/>
                <a:uLnTx/>
                <a:uFillTx/>
              </a:rPr>
              <a:t>教程： </a:t>
            </a:r>
            <a:r>
              <a:rPr kumimoji="0" lang="en-US" altLang="zh-CN" sz="100" b="0" i="0" u="none" strike="noStrike" kern="0" cap="none" spc="0" normalizeH="0" baseline="0" noProof="0" dirty="0" smtClean="0">
                <a:ln>
                  <a:noFill/>
                </a:ln>
                <a:solidFill>
                  <a:prstClr val="white"/>
                </a:solidFill>
                <a:effectLst/>
                <a:uLnTx/>
                <a:uFillTx/>
              </a:rPr>
              <a:t>www.1ppt.com/powerpoint/      </a:t>
            </a:r>
            <a:endParaRPr kumimoji="0" lang="en-US" altLang="zh-CN" sz="100" b="0" i="0" u="none" strike="noStrike" kern="0" cap="none" spc="0" normalizeH="0" baseline="0" noProof="0" dirty="0" smtClean="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课件：</a:t>
            </a:r>
            <a:r>
              <a:rPr kumimoji="0" lang="en-US" altLang="zh-CN" sz="100" b="0" i="0" u="none" strike="noStrike" kern="0" cap="none" spc="0" normalizeH="0" baseline="0" noProof="0" dirty="0" smtClean="0">
                <a:ln>
                  <a:noFill/>
                </a:ln>
                <a:solidFill>
                  <a:prstClr val="white"/>
                </a:solidFill>
                <a:effectLst/>
                <a:uLnTx/>
                <a:uFillTx/>
              </a:rPr>
              <a:t>www.1ppt.com/kejian/             </a:t>
            </a:r>
            <a:r>
              <a:rPr kumimoji="0" lang="zh-CN" altLang="en-US" sz="100" b="0" i="0" u="none" strike="noStrike" kern="0" cap="none" spc="0" normalizeH="0" baseline="0" noProof="0" dirty="0" smtClean="0">
                <a:ln>
                  <a:noFill/>
                </a:ln>
                <a:solidFill>
                  <a:prstClr val="white"/>
                </a:solidFill>
                <a:effectLst/>
                <a:uLnTx/>
                <a:uFillTx/>
              </a:rPr>
              <a:t>字体下载：</a:t>
            </a:r>
            <a:r>
              <a:rPr kumimoji="0" lang="en-US" altLang="zh-CN" sz="100" b="0" i="0" u="none" strike="noStrike" kern="0" cap="none" spc="0" normalizeH="0" baseline="0" noProof="0" dirty="0" smtClean="0">
                <a:ln>
                  <a:noFill/>
                </a:ln>
                <a:solidFill>
                  <a:prstClr val="white"/>
                </a:solidFill>
                <a:effectLst/>
                <a:uLnTx/>
                <a:uFillTx/>
              </a:rPr>
              <a:t>www.1ppt.com/ziti/</a:t>
            </a:r>
            <a:endParaRPr kumimoji="0" lang="en-US" altLang="zh-CN" sz="100" b="0" i="0" u="none" strike="noStrike" kern="0" cap="none" spc="0" normalizeH="0" baseline="0" noProof="0" dirty="0" smtClean="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white"/>
                </a:solidFill>
                <a:effectLst/>
                <a:uLnTx/>
                <a:uFillTx/>
              </a:rPr>
              <a:t>工作总结</a:t>
            </a: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a:t>
            </a:r>
            <a:r>
              <a:rPr kumimoji="0" lang="en-US" altLang="zh-CN" sz="100" b="0" i="0" u="none" strike="noStrike" kern="0" cap="none" spc="0" normalizeH="0" baseline="0" noProof="0" dirty="0" smtClean="0">
                <a:ln>
                  <a:noFill/>
                </a:ln>
                <a:solidFill>
                  <a:prstClr val="white"/>
                </a:solidFill>
                <a:effectLst/>
                <a:uLnTx/>
                <a:uFillTx/>
              </a:rPr>
              <a:t>www.1ppt.com/xiazai/zongjie/ </a:t>
            </a:r>
            <a:r>
              <a:rPr kumimoji="0" lang="zh-CN" altLang="en-US" sz="100" b="0" i="0" u="none" strike="noStrike" kern="0" cap="none" spc="0" normalizeH="0" baseline="0" noProof="0" dirty="0" smtClean="0">
                <a:ln>
                  <a:noFill/>
                </a:ln>
                <a:solidFill>
                  <a:prstClr val="white"/>
                </a:solidFill>
                <a:effectLst/>
                <a:uLnTx/>
                <a:uFillTx/>
              </a:rPr>
              <a:t>工作计划：</a:t>
            </a:r>
            <a:r>
              <a:rPr kumimoji="0" lang="en-US" altLang="zh-CN" sz="100" b="0" i="0" u="none" strike="noStrike" kern="0" cap="none" spc="0" normalizeH="0" baseline="0" noProof="0" dirty="0" smtClean="0">
                <a:ln>
                  <a:noFill/>
                </a:ln>
                <a:solidFill>
                  <a:prstClr val="white"/>
                </a:solidFill>
                <a:effectLst/>
                <a:uLnTx/>
                <a:uFillTx/>
              </a:rPr>
              <a:t>www.1ppt.com/xiazai/jihua/</a:t>
            </a:r>
            <a:endParaRPr kumimoji="0" lang="en-US" altLang="zh-CN" sz="100" b="0" i="0" u="none" strike="noStrike" kern="0" cap="none" spc="0" normalizeH="0" baseline="0" noProof="0" dirty="0" smtClean="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white"/>
                </a:solidFill>
                <a:effectLst/>
                <a:uLnTx/>
                <a:uFillTx/>
              </a:rPr>
              <a:t>商务</a:t>
            </a: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模板：</a:t>
            </a:r>
            <a:r>
              <a:rPr kumimoji="0" lang="en-US" altLang="zh-CN" sz="100" b="0" i="0" u="none" strike="noStrike" kern="0" cap="none" spc="0" normalizeH="0" baseline="0" noProof="0" dirty="0" smtClean="0">
                <a:ln>
                  <a:noFill/>
                </a:ln>
                <a:solidFill>
                  <a:prstClr val="white"/>
                </a:solidFill>
                <a:effectLst/>
                <a:uLnTx/>
                <a:uFillTx/>
              </a:rPr>
              <a:t>www.1ppt.com/moban/shangwu/  </a:t>
            </a:r>
            <a:r>
              <a:rPr kumimoji="0" lang="zh-CN" altLang="en-US" sz="100" b="0" i="0" u="none" strike="noStrike" kern="0" cap="none" spc="0" normalizeH="0" baseline="0" noProof="0" dirty="0" smtClean="0">
                <a:ln>
                  <a:noFill/>
                </a:ln>
                <a:solidFill>
                  <a:prstClr val="white"/>
                </a:solidFill>
                <a:effectLst/>
                <a:uLnTx/>
                <a:uFillTx/>
              </a:rPr>
              <a:t>个人简历</a:t>
            </a: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a:t>
            </a:r>
            <a:r>
              <a:rPr kumimoji="0" lang="en-US" altLang="zh-CN" sz="100" b="0" i="0" u="none" strike="noStrike" kern="0" cap="none" spc="0" normalizeH="0" baseline="0" noProof="0" dirty="0" smtClean="0">
                <a:ln>
                  <a:noFill/>
                </a:ln>
                <a:solidFill>
                  <a:prstClr val="white"/>
                </a:solidFill>
                <a:effectLst/>
                <a:uLnTx/>
                <a:uFillTx/>
              </a:rPr>
              <a:t>www.1ppt.com/xiazai/jianli/  </a:t>
            </a:r>
            <a:endParaRPr kumimoji="0" lang="en-US" altLang="zh-CN" sz="100" b="0" i="0" u="none" strike="noStrike" kern="0" cap="none" spc="0" normalizeH="0" baseline="0" noProof="0" dirty="0" smtClean="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white"/>
                </a:solidFill>
                <a:effectLst/>
                <a:uLnTx/>
                <a:uFillTx/>
              </a:rPr>
              <a:t>毕业答辩</a:t>
            </a: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a:t>
            </a:r>
            <a:r>
              <a:rPr kumimoji="0" lang="en-US" altLang="zh-CN" sz="100" b="0" i="0" u="none" strike="noStrike" kern="0" cap="none" spc="0" normalizeH="0" baseline="0" noProof="0" dirty="0" smtClean="0">
                <a:ln>
                  <a:noFill/>
                </a:ln>
                <a:solidFill>
                  <a:prstClr val="white"/>
                </a:solidFill>
                <a:effectLst/>
                <a:uLnTx/>
                <a:uFillTx/>
              </a:rPr>
              <a:t>www.1ppt.com/xiazai/dabian/  </a:t>
            </a:r>
            <a:r>
              <a:rPr kumimoji="0" lang="zh-CN" altLang="en-US" sz="100" b="0" i="0" u="none" strike="noStrike" kern="0" cap="none" spc="0" normalizeH="0" baseline="0" noProof="0" dirty="0" smtClean="0">
                <a:ln>
                  <a:noFill/>
                </a:ln>
                <a:solidFill>
                  <a:prstClr val="white"/>
                </a:solidFill>
                <a:effectLst/>
                <a:uLnTx/>
                <a:uFillTx/>
              </a:rPr>
              <a:t>工作汇报</a:t>
            </a: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a:t>
            </a:r>
            <a:r>
              <a:rPr kumimoji="0" lang="en-US" altLang="zh-CN" sz="100" b="0" i="0" u="none" strike="noStrike" kern="0" cap="none" spc="0" normalizeH="0" baseline="0" noProof="0" dirty="0" smtClean="0">
                <a:ln>
                  <a:noFill/>
                </a:ln>
                <a:solidFill>
                  <a:prstClr val="white"/>
                </a:solidFill>
                <a:effectLst/>
                <a:uLnTx/>
                <a:uFillTx/>
              </a:rPr>
              <a:t>www.1ppt.com/xiazai/huibao/    </a:t>
            </a:r>
            <a:endParaRPr kumimoji="0" lang="en-US" altLang="zh-CN" sz="100" b="0" i="0" u="none" strike="noStrike" kern="0" cap="none" spc="0" normalizeH="0" baseline="0" noProof="0" dirty="0" smtClean="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white"/>
                </a:solidFill>
                <a:effectLst/>
                <a:uLnTx/>
                <a:uFillTx/>
              </a:rPr>
              <a:t> </a:t>
            </a:r>
            <a:endParaRPr kumimoji="0" lang="en-US" altLang="zh-CN" sz="100" b="0" i="0" u="none" strike="noStrike" kern="0" cap="none" spc="0" normalizeH="0" baseline="0" noProof="0" dirty="0" smtClean="0">
              <a:ln>
                <a:noFill/>
              </a:ln>
              <a:solidFill>
                <a:prstClr val="white"/>
              </a:solidFill>
              <a:effectLst/>
              <a:uLnTx/>
              <a:uFillTx/>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grpSp>
        <p:nvGrpSpPr>
          <p:cNvPr id="8" name="组合 7"/>
          <p:cNvGrpSpPr/>
          <p:nvPr userDrawn="1"/>
        </p:nvGrpSpPr>
        <p:grpSpPr>
          <a:xfrm>
            <a:off x="0" y="452612"/>
            <a:ext cx="413906" cy="340016"/>
            <a:chOff x="121825" y="625642"/>
            <a:chExt cx="551874" cy="524379"/>
          </a:xfrm>
          <a:effectLst>
            <a:outerShdw blurRad="101600" dist="38100" dir="2700000" algn="tl" rotWithShape="0">
              <a:prstClr val="black">
                <a:alpha val="25000"/>
              </a:prstClr>
            </a:outerShdw>
          </a:effectLst>
        </p:grpSpPr>
        <p:sp>
          <p:nvSpPr>
            <p:cNvPr id="9" name="矩形 8"/>
            <p:cNvSpPr/>
            <p:nvPr/>
          </p:nvSpPr>
          <p:spPr>
            <a:xfrm>
              <a:off x="121825" y="625642"/>
              <a:ext cx="369348" cy="524379"/>
            </a:xfrm>
            <a:prstGeom prst="rect">
              <a:avLst/>
            </a:prstGeom>
            <a:solidFill>
              <a:srgbClr val="BE8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p:nvSpPr>
          <p:spPr>
            <a:xfrm>
              <a:off x="578071" y="625642"/>
              <a:ext cx="95628" cy="524379"/>
            </a:xfrm>
            <a:prstGeom prst="rect">
              <a:avLst/>
            </a:prstGeom>
            <a:solidFill>
              <a:srgbClr val="BE8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035C5D1-AD16-4B01-871F-DE047A6CFB67}"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BCDE635-3FC4-4B83-A3D1-632FFA341E9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tags" Target="../tags/tag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tags" Target="../tags/tag10.xml"/><Relationship Id="rId2" Type="http://schemas.openxmlformats.org/officeDocument/2006/relationships/image" Target="../media/image10.png"/><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jpe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25.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7.xml"/><Relationship Id="rId4" Type="http://schemas.openxmlformats.org/officeDocument/2006/relationships/image" Target="../media/image3.png"/><Relationship Id="rId3" Type="http://schemas.openxmlformats.org/officeDocument/2006/relationships/tags" Target="../tags/tag16.xml"/><Relationship Id="rId2" Type="http://schemas.openxmlformats.org/officeDocument/2006/relationships/image" Target="../media/image2.png"/><Relationship Id="rId1" Type="http://schemas.openxmlformats.org/officeDocument/2006/relationships/tags" Target="../tags/tag1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95645" y="4732020"/>
            <a:ext cx="3168015" cy="36004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TextBox 21"/>
          <p:cNvSpPr txBox="1"/>
          <p:nvPr/>
        </p:nvSpPr>
        <p:spPr>
          <a:xfrm>
            <a:off x="697230" y="1884680"/>
            <a:ext cx="7823835" cy="829945"/>
          </a:xfrm>
          <a:prstGeom prst="rect">
            <a:avLst/>
          </a:prstGeom>
          <a:noFill/>
        </p:spPr>
        <p:txBody>
          <a:bodyPr wrap="square" rtlCol="0">
            <a:spAutoFit/>
          </a:bodyPr>
          <a:lstStyle/>
          <a:p>
            <a:pPr algn="dist"/>
            <a:r>
              <a:rPr sz="48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动力电池内部检查与维护</a:t>
            </a:r>
            <a:endParaRPr sz="48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圆角矩形 22"/>
          <p:cNvSpPr/>
          <p:nvPr/>
        </p:nvSpPr>
        <p:spPr>
          <a:xfrm>
            <a:off x="2285365" y="3186688"/>
            <a:ext cx="4573568" cy="2451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dist">
              <a:buFont typeface="Arial" panose="020B0604020202020204" pitchFamily="34" charset="0"/>
              <a:buNone/>
            </a:pPr>
            <a:r>
              <a:rPr lang="en-US" altLang="zh-CN" sz="1000" dirty="0">
                <a:solidFill>
                  <a:schemeClr val="bg1">
                    <a:lumMod val="50000"/>
                  </a:schemeClr>
                </a:solidFill>
                <a:latin typeface="微软雅黑" panose="020B0503020204020204" pitchFamily="34" charset="-122"/>
                <a:ea typeface="微软雅黑" panose="020B0503020204020204" pitchFamily="34" charset="-122"/>
              </a:rPr>
              <a:t>Internal inspection and maintenance of power batteries</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0" y="2946544"/>
            <a:ext cx="9144000" cy="54006"/>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矩形 4"/>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矩形 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矩形 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3680460" y="411480"/>
            <a:ext cx="1783080" cy="1322705"/>
          </a:xfrm>
          <a:prstGeom prst="rect">
            <a:avLst/>
          </a:prstGeom>
        </p:spPr>
      </p:pic>
      <p:sp>
        <p:nvSpPr>
          <p:cNvPr id="8" name="矩形 7"/>
          <p:cNvSpPr/>
          <p:nvPr userDrawn="1">
            <p:custDataLst>
              <p:tags r:id="rId2"/>
            </p:custDataLst>
          </p:nvPr>
        </p:nvSpPr>
        <p:spPr>
          <a:xfrm>
            <a:off x="7135495" y="4717415"/>
            <a:ext cx="1988185" cy="39306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1600"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pitchFamily="34" charset="-122"/>
              </a:rPr>
              <a:t>北方国际教育集团</a:t>
            </a:r>
            <a:endParaRPr lang="zh-CN" altLang="en-US" sz="1600"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pitchFamily="34" charset="-122"/>
            </a:endParaRPr>
          </a:p>
        </p:txBody>
      </p:sp>
      <p:pic>
        <p:nvPicPr>
          <p:cNvPr id="9" name="图片 8" descr="图片1"/>
          <p:cNvPicPr>
            <a:picLocks noChangeAspect="1"/>
          </p:cNvPicPr>
          <p:nvPr/>
        </p:nvPicPr>
        <p:blipFill>
          <a:blip r:embed="rId3"/>
          <a:stretch>
            <a:fillRect/>
          </a:stretch>
        </p:blipFill>
        <p:spPr>
          <a:xfrm>
            <a:off x="179705" y="123825"/>
            <a:ext cx="522605" cy="57658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94" name="组合 6893"/>
          <p:cNvGrpSpPr/>
          <p:nvPr/>
        </p:nvGrpSpPr>
        <p:grpSpPr>
          <a:xfrm>
            <a:off x="611884" y="943596"/>
            <a:ext cx="1613399" cy="1612980"/>
            <a:chOff x="163513" y="1171575"/>
            <a:chExt cx="2795588" cy="2794000"/>
          </a:xfrm>
        </p:grpSpPr>
        <p:sp>
          <p:nvSpPr>
            <p:cNvPr id="3733" name="Freeform 3735"/>
            <p:cNvSpPr/>
            <p:nvPr/>
          </p:nvSpPr>
          <p:spPr bwMode="auto">
            <a:xfrm>
              <a:off x="163513" y="1171575"/>
              <a:ext cx="2795588" cy="2794000"/>
            </a:xfrm>
            <a:custGeom>
              <a:avLst/>
              <a:gdLst>
                <a:gd name="T0" fmla="*/ 863 w 880"/>
                <a:gd name="T1" fmla="*/ 466 h 880"/>
                <a:gd name="T2" fmla="*/ 863 w 880"/>
                <a:gd name="T3" fmla="*/ 414 h 880"/>
                <a:gd name="T4" fmla="*/ 855 w 880"/>
                <a:gd name="T5" fmla="*/ 356 h 880"/>
                <a:gd name="T6" fmla="*/ 842 w 880"/>
                <a:gd name="T7" fmla="*/ 306 h 880"/>
                <a:gd name="T8" fmla="*/ 819 w 880"/>
                <a:gd name="T9" fmla="*/ 251 h 880"/>
                <a:gd name="T10" fmla="*/ 794 w 880"/>
                <a:gd name="T11" fmla="*/ 206 h 880"/>
                <a:gd name="T12" fmla="*/ 757 w 880"/>
                <a:gd name="T13" fmla="*/ 160 h 880"/>
                <a:gd name="T14" fmla="*/ 721 w 880"/>
                <a:gd name="T15" fmla="*/ 123 h 880"/>
                <a:gd name="T16" fmla="*/ 674 w 880"/>
                <a:gd name="T17" fmla="*/ 87 h 880"/>
                <a:gd name="T18" fmla="*/ 630 w 880"/>
                <a:gd name="T19" fmla="*/ 61 h 880"/>
                <a:gd name="T20" fmla="*/ 575 w 880"/>
                <a:gd name="T21" fmla="*/ 39 h 880"/>
                <a:gd name="T22" fmla="*/ 525 w 880"/>
                <a:gd name="T23" fmla="*/ 25 h 880"/>
                <a:gd name="T24" fmla="*/ 466 w 880"/>
                <a:gd name="T25" fmla="*/ 18 h 880"/>
                <a:gd name="T26" fmla="*/ 415 w 880"/>
                <a:gd name="T27" fmla="*/ 17 h 880"/>
                <a:gd name="T28" fmla="*/ 356 w 880"/>
                <a:gd name="T29" fmla="*/ 25 h 880"/>
                <a:gd name="T30" fmla="*/ 306 w 880"/>
                <a:gd name="T31" fmla="*/ 38 h 880"/>
                <a:gd name="T32" fmla="*/ 251 w 880"/>
                <a:gd name="T33" fmla="*/ 61 h 880"/>
                <a:gd name="T34" fmla="*/ 206 w 880"/>
                <a:gd name="T35" fmla="*/ 86 h 880"/>
                <a:gd name="T36" fmla="*/ 160 w 880"/>
                <a:gd name="T37" fmla="*/ 123 h 880"/>
                <a:gd name="T38" fmla="*/ 123 w 880"/>
                <a:gd name="T39" fmla="*/ 159 h 880"/>
                <a:gd name="T40" fmla="*/ 87 w 880"/>
                <a:gd name="T41" fmla="*/ 206 h 880"/>
                <a:gd name="T42" fmla="*/ 61 w 880"/>
                <a:gd name="T43" fmla="*/ 250 h 880"/>
                <a:gd name="T44" fmla="*/ 39 w 880"/>
                <a:gd name="T45" fmla="*/ 305 h 880"/>
                <a:gd name="T46" fmla="*/ 25 w 880"/>
                <a:gd name="T47" fmla="*/ 355 h 880"/>
                <a:gd name="T48" fmla="*/ 18 w 880"/>
                <a:gd name="T49" fmla="*/ 414 h 880"/>
                <a:gd name="T50" fmla="*/ 17 w 880"/>
                <a:gd name="T51" fmla="*/ 465 h 880"/>
                <a:gd name="T52" fmla="*/ 25 w 880"/>
                <a:gd name="T53" fmla="*/ 524 h 880"/>
                <a:gd name="T54" fmla="*/ 38 w 880"/>
                <a:gd name="T55" fmla="*/ 574 h 880"/>
                <a:gd name="T56" fmla="*/ 61 w 880"/>
                <a:gd name="T57" fmla="*/ 629 h 880"/>
                <a:gd name="T58" fmla="*/ 86 w 880"/>
                <a:gd name="T59" fmla="*/ 674 h 880"/>
                <a:gd name="T60" fmla="*/ 123 w 880"/>
                <a:gd name="T61" fmla="*/ 720 h 880"/>
                <a:gd name="T62" fmla="*/ 159 w 880"/>
                <a:gd name="T63" fmla="*/ 757 h 880"/>
                <a:gd name="T64" fmla="*/ 206 w 880"/>
                <a:gd name="T65" fmla="*/ 793 h 880"/>
                <a:gd name="T66" fmla="*/ 251 w 880"/>
                <a:gd name="T67" fmla="*/ 819 h 880"/>
                <a:gd name="T68" fmla="*/ 306 w 880"/>
                <a:gd name="T69" fmla="*/ 841 h 880"/>
                <a:gd name="T70" fmla="*/ 355 w 880"/>
                <a:gd name="T71" fmla="*/ 855 h 880"/>
                <a:gd name="T72" fmla="*/ 414 w 880"/>
                <a:gd name="T73" fmla="*/ 862 h 880"/>
                <a:gd name="T74" fmla="*/ 466 w 880"/>
                <a:gd name="T75" fmla="*/ 863 h 880"/>
                <a:gd name="T76" fmla="*/ 524 w 880"/>
                <a:gd name="T77" fmla="*/ 855 h 880"/>
                <a:gd name="T78" fmla="*/ 574 w 880"/>
                <a:gd name="T79" fmla="*/ 842 h 880"/>
                <a:gd name="T80" fmla="*/ 629 w 880"/>
                <a:gd name="T81" fmla="*/ 819 h 880"/>
                <a:gd name="T82" fmla="*/ 674 w 880"/>
                <a:gd name="T83" fmla="*/ 794 h 880"/>
                <a:gd name="T84" fmla="*/ 720 w 880"/>
                <a:gd name="T85" fmla="*/ 757 h 880"/>
                <a:gd name="T86" fmla="*/ 757 w 880"/>
                <a:gd name="T87" fmla="*/ 721 h 880"/>
                <a:gd name="T88" fmla="*/ 793 w 880"/>
                <a:gd name="T89" fmla="*/ 674 h 880"/>
                <a:gd name="T90" fmla="*/ 819 w 880"/>
                <a:gd name="T91" fmla="*/ 629 h 880"/>
                <a:gd name="T92" fmla="*/ 841 w 880"/>
                <a:gd name="T93" fmla="*/ 574 h 880"/>
                <a:gd name="T94" fmla="*/ 855 w 880"/>
                <a:gd name="T95" fmla="*/ 52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0" h="880">
                  <a:moveTo>
                    <a:pt x="855" y="524"/>
                  </a:moveTo>
                  <a:cubicBezTo>
                    <a:pt x="842" y="506"/>
                    <a:pt x="846" y="480"/>
                    <a:pt x="863" y="466"/>
                  </a:cubicBezTo>
                  <a:cubicBezTo>
                    <a:pt x="863" y="465"/>
                    <a:pt x="863" y="465"/>
                    <a:pt x="863" y="465"/>
                  </a:cubicBezTo>
                  <a:cubicBezTo>
                    <a:pt x="880" y="451"/>
                    <a:pt x="880" y="428"/>
                    <a:pt x="863" y="414"/>
                  </a:cubicBezTo>
                  <a:cubicBezTo>
                    <a:pt x="863" y="414"/>
                    <a:pt x="863" y="414"/>
                    <a:pt x="863" y="414"/>
                  </a:cubicBezTo>
                  <a:cubicBezTo>
                    <a:pt x="846" y="400"/>
                    <a:pt x="842" y="374"/>
                    <a:pt x="855" y="356"/>
                  </a:cubicBezTo>
                  <a:cubicBezTo>
                    <a:pt x="855" y="355"/>
                    <a:pt x="855" y="355"/>
                    <a:pt x="855" y="355"/>
                  </a:cubicBezTo>
                  <a:cubicBezTo>
                    <a:pt x="868" y="337"/>
                    <a:pt x="862" y="315"/>
                    <a:pt x="842" y="306"/>
                  </a:cubicBezTo>
                  <a:cubicBezTo>
                    <a:pt x="841" y="305"/>
                    <a:pt x="841" y="305"/>
                    <a:pt x="841" y="305"/>
                  </a:cubicBezTo>
                  <a:cubicBezTo>
                    <a:pt x="821" y="296"/>
                    <a:pt x="811" y="272"/>
                    <a:pt x="819" y="251"/>
                  </a:cubicBezTo>
                  <a:cubicBezTo>
                    <a:pt x="819" y="250"/>
                    <a:pt x="819" y="250"/>
                    <a:pt x="819" y="250"/>
                  </a:cubicBezTo>
                  <a:cubicBezTo>
                    <a:pt x="827" y="230"/>
                    <a:pt x="815" y="210"/>
                    <a:pt x="794" y="206"/>
                  </a:cubicBezTo>
                  <a:cubicBezTo>
                    <a:pt x="793" y="206"/>
                    <a:pt x="793" y="206"/>
                    <a:pt x="793" y="206"/>
                  </a:cubicBezTo>
                  <a:cubicBezTo>
                    <a:pt x="771" y="203"/>
                    <a:pt x="755" y="182"/>
                    <a:pt x="757" y="160"/>
                  </a:cubicBezTo>
                  <a:cubicBezTo>
                    <a:pt x="757" y="159"/>
                    <a:pt x="757" y="159"/>
                    <a:pt x="757" y="159"/>
                  </a:cubicBezTo>
                  <a:cubicBezTo>
                    <a:pt x="759" y="137"/>
                    <a:pt x="743" y="121"/>
                    <a:pt x="721" y="123"/>
                  </a:cubicBezTo>
                  <a:cubicBezTo>
                    <a:pt x="720" y="123"/>
                    <a:pt x="720" y="123"/>
                    <a:pt x="720" y="123"/>
                  </a:cubicBezTo>
                  <a:cubicBezTo>
                    <a:pt x="698" y="125"/>
                    <a:pt x="678" y="109"/>
                    <a:pt x="674" y="87"/>
                  </a:cubicBezTo>
                  <a:cubicBezTo>
                    <a:pt x="674" y="86"/>
                    <a:pt x="674" y="86"/>
                    <a:pt x="674" y="86"/>
                  </a:cubicBezTo>
                  <a:cubicBezTo>
                    <a:pt x="670" y="65"/>
                    <a:pt x="650" y="53"/>
                    <a:pt x="630" y="61"/>
                  </a:cubicBezTo>
                  <a:cubicBezTo>
                    <a:pt x="629" y="61"/>
                    <a:pt x="629" y="61"/>
                    <a:pt x="629" y="61"/>
                  </a:cubicBezTo>
                  <a:cubicBezTo>
                    <a:pt x="608" y="69"/>
                    <a:pt x="584" y="59"/>
                    <a:pt x="575" y="39"/>
                  </a:cubicBezTo>
                  <a:cubicBezTo>
                    <a:pt x="574" y="38"/>
                    <a:pt x="574" y="38"/>
                    <a:pt x="574" y="38"/>
                  </a:cubicBezTo>
                  <a:cubicBezTo>
                    <a:pt x="565" y="18"/>
                    <a:pt x="543" y="12"/>
                    <a:pt x="525" y="25"/>
                  </a:cubicBezTo>
                  <a:cubicBezTo>
                    <a:pt x="524" y="25"/>
                    <a:pt x="524" y="25"/>
                    <a:pt x="524" y="25"/>
                  </a:cubicBezTo>
                  <a:cubicBezTo>
                    <a:pt x="506" y="38"/>
                    <a:pt x="480" y="34"/>
                    <a:pt x="466" y="18"/>
                  </a:cubicBezTo>
                  <a:cubicBezTo>
                    <a:pt x="466" y="17"/>
                    <a:pt x="466" y="17"/>
                    <a:pt x="466" y="17"/>
                  </a:cubicBezTo>
                  <a:cubicBezTo>
                    <a:pt x="452" y="0"/>
                    <a:pt x="429" y="0"/>
                    <a:pt x="415" y="17"/>
                  </a:cubicBezTo>
                  <a:cubicBezTo>
                    <a:pt x="414" y="18"/>
                    <a:pt x="414" y="18"/>
                    <a:pt x="414" y="18"/>
                  </a:cubicBezTo>
                  <a:cubicBezTo>
                    <a:pt x="400" y="35"/>
                    <a:pt x="374" y="38"/>
                    <a:pt x="356" y="25"/>
                  </a:cubicBezTo>
                  <a:cubicBezTo>
                    <a:pt x="355" y="25"/>
                    <a:pt x="355" y="25"/>
                    <a:pt x="355" y="25"/>
                  </a:cubicBezTo>
                  <a:cubicBezTo>
                    <a:pt x="337" y="12"/>
                    <a:pt x="315" y="18"/>
                    <a:pt x="306" y="38"/>
                  </a:cubicBezTo>
                  <a:cubicBezTo>
                    <a:pt x="306" y="39"/>
                    <a:pt x="306" y="39"/>
                    <a:pt x="306" y="39"/>
                  </a:cubicBezTo>
                  <a:cubicBezTo>
                    <a:pt x="296" y="59"/>
                    <a:pt x="272" y="69"/>
                    <a:pt x="251" y="61"/>
                  </a:cubicBezTo>
                  <a:cubicBezTo>
                    <a:pt x="251" y="61"/>
                    <a:pt x="251" y="61"/>
                    <a:pt x="251" y="61"/>
                  </a:cubicBezTo>
                  <a:cubicBezTo>
                    <a:pt x="230" y="53"/>
                    <a:pt x="210" y="65"/>
                    <a:pt x="206" y="86"/>
                  </a:cubicBezTo>
                  <a:cubicBezTo>
                    <a:pt x="206" y="87"/>
                    <a:pt x="206" y="87"/>
                    <a:pt x="206" y="87"/>
                  </a:cubicBezTo>
                  <a:cubicBezTo>
                    <a:pt x="203" y="109"/>
                    <a:pt x="182" y="125"/>
                    <a:pt x="160" y="123"/>
                  </a:cubicBezTo>
                  <a:cubicBezTo>
                    <a:pt x="159" y="123"/>
                    <a:pt x="159" y="123"/>
                    <a:pt x="159" y="123"/>
                  </a:cubicBezTo>
                  <a:cubicBezTo>
                    <a:pt x="137" y="121"/>
                    <a:pt x="121" y="137"/>
                    <a:pt x="123" y="159"/>
                  </a:cubicBezTo>
                  <a:cubicBezTo>
                    <a:pt x="123" y="160"/>
                    <a:pt x="123" y="160"/>
                    <a:pt x="123" y="160"/>
                  </a:cubicBezTo>
                  <a:cubicBezTo>
                    <a:pt x="125" y="182"/>
                    <a:pt x="109" y="203"/>
                    <a:pt x="87" y="206"/>
                  </a:cubicBezTo>
                  <a:cubicBezTo>
                    <a:pt x="86" y="206"/>
                    <a:pt x="86" y="206"/>
                    <a:pt x="86" y="206"/>
                  </a:cubicBezTo>
                  <a:cubicBezTo>
                    <a:pt x="65" y="210"/>
                    <a:pt x="53" y="230"/>
                    <a:pt x="61" y="250"/>
                  </a:cubicBezTo>
                  <a:cubicBezTo>
                    <a:pt x="61" y="251"/>
                    <a:pt x="61" y="251"/>
                    <a:pt x="61" y="251"/>
                  </a:cubicBezTo>
                  <a:cubicBezTo>
                    <a:pt x="69" y="272"/>
                    <a:pt x="59" y="296"/>
                    <a:pt x="39" y="305"/>
                  </a:cubicBezTo>
                  <a:cubicBezTo>
                    <a:pt x="38" y="306"/>
                    <a:pt x="38" y="306"/>
                    <a:pt x="38" y="306"/>
                  </a:cubicBezTo>
                  <a:cubicBezTo>
                    <a:pt x="18" y="315"/>
                    <a:pt x="12" y="337"/>
                    <a:pt x="25" y="355"/>
                  </a:cubicBezTo>
                  <a:cubicBezTo>
                    <a:pt x="25" y="356"/>
                    <a:pt x="25" y="356"/>
                    <a:pt x="25" y="356"/>
                  </a:cubicBezTo>
                  <a:cubicBezTo>
                    <a:pt x="38" y="374"/>
                    <a:pt x="35" y="400"/>
                    <a:pt x="18" y="414"/>
                  </a:cubicBezTo>
                  <a:cubicBezTo>
                    <a:pt x="17" y="414"/>
                    <a:pt x="17" y="414"/>
                    <a:pt x="17" y="414"/>
                  </a:cubicBezTo>
                  <a:cubicBezTo>
                    <a:pt x="0" y="429"/>
                    <a:pt x="0" y="451"/>
                    <a:pt x="17" y="465"/>
                  </a:cubicBezTo>
                  <a:cubicBezTo>
                    <a:pt x="18" y="466"/>
                    <a:pt x="18" y="466"/>
                    <a:pt x="18" y="466"/>
                  </a:cubicBezTo>
                  <a:cubicBezTo>
                    <a:pt x="35" y="480"/>
                    <a:pt x="38" y="506"/>
                    <a:pt x="25" y="524"/>
                  </a:cubicBezTo>
                  <a:cubicBezTo>
                    <a:pt x="25" y="525"/>
                    <a:pt x="25" y="525"/>
                    <a:pt x="25" y="525"/>
                  </a:cubicBezTo>
                  <a:cubicBezTo>
                    <a:pt x="12" y="543"/>
                    <a:pt x="18" y="565"/>
                    <a:pt x="38" y="574"/>
                  </a:cubicBezTo>
                  <a:cubicBezTo>
                    <a:pt x="39" y="575"/>
                    <a:pt x="39" y="575"/>
                    <a:pt x="39" y="575"/>
                  </a:cubicBezTo>
                  <a:cubicBezTo>
                    <a:pt x="59" y="584"/>
                    <a:pt x="69" y="608"/>
                    <a:pt x="61" y="629"/>
                  </a:cubicBezTo>
                  <a:cubicBezTo>
                    <a:pt x="61" y="629"/>
                    <a:pt x="61" y="629"/>
                    <a:pt x="61" y="629"/>
                  </a:cubicBezTo>
                  <a:cubicBezTo>
                    <a:pt x="53" y="650"/>
                    <a:pt x="65" y="670"/>
                    <a:pt x="86" y="674"/>
                  </a:cubicBezTo>
                  <a:cubicBezTo>
                    <a:pt x="87" y="674"/>
                    <a:pt x="87" y="674"/>
                    <a:pt x="87" y="674"/>
                  </a:cubicBezTo>
                  <a:cubicBezTo>
                    <a:pt x="109" y="677"/>
                    <a:pt x="125" y="698"/>
                    <a:pt x="123" y="720"/>
                  </a:cubicBezTo>
                  <a:cubicBezTo>
                    <a:pt x="123" y="721"/>
                    <a:pt x="123" y="721"/>
                    <a:pt x="123" y="721"/>
                  </a:cubicBezTo>
                  <a:cubicBezTo>
                    <a:pt x="121" y="743"/>
                    <a:pt x="137" y="759"/>
                    <a:pt x="159" y="757"/>
                  </a:cubicBezTo>
                  <a:cubicBezTo>
                    <a:pt x="160" y="757"/>
                    <a:pt x="160" y="757"/>
                    <a:pt x="160" y="757"/>
                  </a:cubicBezTo>
                  <a:cubicBezTo>
                    <a:pt x="182" y="755"/>
                    <a:pt x="203" y="771"/>
                    <a:pt x="206" y="793"/>
                  </a:cubicBezTo>
                  <a:cubicBezTo>
                    <a:pt x="206" y="794"/>
                    <a:pt x="206" y="794"/>
                    <a:pt x="206" y="794"/>
                  </a:cubicBezTo>
                  <a:cubicBezTo>
                    <a:pt x="210" y="815"/>
                    <a:pt x="230" y="827"/>
                    <a:pt x="251" y="819"/>
                  </a:cubicBezTo>
                  <a:cubicBezTo>
                    <a:pt x="251" y="819"/>
                    <a:pt x="251" y="819"/>
                    <a:pt x="251" y="819"/>
                  </a:cubicBezTo>
                  <a:cubicBezTo>
                    <a:pt x="272" y="811"/>
                    <a:pt x="296" y="821"/>
                    <a:pt x="306" y="841"/>
                  </a:cubicBezTo>
                  <a:cubicBezTo>
                    <a:pt x="306" y="842"/>
                    <a:pt x="306" y="842"/>
                    <a:pt x="306" y="842"/>
                  </a:cubicBezTo>
                  <a:cubicBezTo>
                    <a:pt x="315" y="862"/>
                    <a:pt x="337" y="868"/>
                    <a:pt x="355" y="855"/>
                  </a:cubicBezTo>
                  <a:cubicBezTo>
                    <a:pt x="356" y="855"/>
                    <a:pt x="356" y="855"/>
                    <a:pt x="356" y="855"/>
                  </a:cubicBezTo>
                  <a:cubicBezTo>
                    <a:pt x="374" y="842"/>
                    <a:pt x="400" y="845"/>
                    <a:pt x="414" y="862"/>
                  </a:cubicBezTo>
                  <a:cubicBezTo>
                    <a:pt x="415" y="863"/>
                    <a:pt x="415" y="863"/>
                    <a:pt x="415" y="863"/>
                  </a:cubicBezTo>
                  <a:cubicBezTo>
                    <a:pt x="429" y="880"/>
                    <a:pt x="452" y="880"/>
                    <a:pt x="466" y="863"/>
                  </a:cubicBezTo>
                  <a:cubicBezTo>
                    <a:pt x="466" y="862"/>
                    <a:pt x="466" y="862"/>
                    <a:pt x="466" y="862"/>
                  </a:cubicBezTo>
                  <a:cubicBezTo>
                    <a:pt x="480" y="845"/>
                    <a:pt x="506" y="842"/>
                    <a:pt x="524" y="855"/>
                  </a:cubicBezTo>
                  <a:cubicBezTo>
                    <a:pt x="525" y="855"/>
                    <a:pt x="525" y="855"/>
                    <a:pt x="525" y="855"/>
                  </a:cubicBezTo>
                  <a:cubicBezTo>
                    <a:pt x="543" y="868"/>
                    <a:pt x="565" y="862"/>
                    <a:pt x="574" y="842"/>
                  </a:cubicBezTo>
                  <a:cubicBezTo>
                    <a:pt x="575" y="841"/>
                    <a:pt x="575" y="841"/>
                    <a:pt x="575" y="841"/>
                  </a:cubicBezTo>
                  <a:cubicBezTo>
                    <a:pt x="584" y="821"/>
                    <a:pt x="608" y="811"/>
                    <a:pt x="629" y="819"/>
                  </a:cubicBezTo>
                  <a:cubicBezTo>
                    <a:pt x="630" y="819"/>
                    <a:pt x="630" y="819"/>
                    <a:pt x="630" y="819"/>
                  </a:cubicBezTo>
                  <a:cubicBezTo>
                    <a:pt x="650" y="827"/>
                    <a:pt x="670" y="815"/>
                    <a:pt x="674" y="794"/>
                  </a:cubicBezTo>
                  <a:cubicBezTo>
                    <a:pt x="674" y="793"/>
                    <a:pt x="674" y="793"/>
                    <a:pt x="674" y="793"/>
                  </a:cubicBezTo>
                  <a:cubicBezTo>
                    <a:pt x="678" y="771"/>
                    <a:pt x="698" y="755"/>
                    <a:pt x="720" y="757"/>
                  </a:cubicBezTo>
                  <a:cubicBezTo>
                    <a:pt x="721" y="757"/>
                    <a:pt x="721" y="757"/>
                    <a:pt x="721" y="757"/>
                  </a:cubicBezTo>
                  <a:cubicBezTo>
                    <a:pt x="743" y="759"/>
                    <a:pt x="759" y="743"/>
                    <a:pt x="757" y="721"/>
                  </a:cubicBezTo>
                  <a:cubicBezTo>
                    <a:pt x="757" y="720"/>
                    <a:pt x="757" y="720"/>
                    <a:pt x="757" y="720"/>
                  </a:cubicBezTo>
                  <a:cubicBezTo>
                    <a:pt x="755" y="698"/>
                    <a:pt x="771" y="677"/>
                    <a:pt x="793" y="674"/>
                  </a:cubicBezTo>
                  <a:cubicBezTo>
                    <a:pt x="794" y="674"/>
                    <a:pt x="794" y="674"/>
                    <a:pt x="794" y="674"/>
                  </a:cubicBezTo>
                  <a:cubicBezTo>
                    <a:pt x="815" y="670"/>
                    <a:pt x="827" y="650"/>
                    <a:pt x="819" y="629"/>
                  </a:cubicBezTo>
                  <a:cubicBezTo>
                    <a:pt x="819" y="629"/>
                    <a:pt x="819" y="629"/>
                    <a:pt x="819" y="629"/>
                  </a:cubicBezTo>
                  <a:cubicBezTo>
                    <a:pt x="811" y="608"/>
                    <a:pt x="821" y="584"/>
                    <a:pt x="841" y="574"/>
                  </a:cubicBezTo>
                  <a:cubicBezTo>
                    <a:pt x="842" y="574"/>
                    <a:pt x="842" y="574"/>
                    <a:pt x="842" y="574"/>
                  </a:cubicBezTo>
                  <a:cubicBezTo>
                    <a:pt x="862" y="565"/>
                    <a:pt x="868" y="543"/>
                    <a:pt x="855" y="525"/>
                  </a:cubicBezTo>
                  <a:lnTo>
                    <a:pt x="855" y="524"/>
                  </a:lnTo>
                  <a:close/>
                </a:path>
              </a:pathLst>
            </a:custGeom>
            <a:solidFill>
              <a:schemeClr val="bg1">
                <a:lumMod val="85000"/>
                <a:alpha val="50000"/>
              </a:schemeClr>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734" name="Oval 3736"/>
            <p:cNvSpPr>
              <a:spLocks noChangeArrowheads="1"/>
            </p:cNvSpPr>
            <p:nvPr/>
          </p:nvSpPr>
          <p:spPr bwMode="auto">
            <a:xfrm>
              <a:off x="474663" y="1482725"/>
              <a:ext cx="2173288" cy="2171700"/>
            </a:xfrm>
            <a:prstGeom prst="ellipse">
              <a:avLst/>
            </a:pr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735" name="Freeform 3737"/>
            <p:cNvSpPr/>
            <p:nvPr/>
          </p:nvSpPr>
          <p:spPr bwMode="auto">
            <a:xfrm>
              <a:off x="608013" y="1711325"/>
              <a:ext cx="1906588" cy="1781175"/>
            </a:xfrm>
            <a:custGeom>
              <a:avLst/>
              <a:gdLst>
                <a:gd name="T0" fmla="*/ 580 w 600"/>
                <a:gd name="T1" fmla="*/ 303 h 561"/>
                <a:gd name="T2" fmla="*/ 535 w 600"/>
                <a:gd name="T3" fmla="*/ 267 h 561"/>
                <a:gd name="T4" fmla="*/ 545 w 600"/>
                <a:gd name="T5" fmla="*/ 206 h 561"/>
                <a:gd name="T6" fmla="*/ 554 w 600"/>
                <a:gd name="T7" fmla="*/ 105 h 561"/>
                <a:gd name="T8" fmla="*/ 524 w 600"/>
                <a:gd name="T9" fmla="*/ 94 h 561"/>
                <a:gd name="T10" fmla="*/ 456 w 600"/>
                <a:gd name="T11" fmla="*/ 91 h 561"/>
                <a:gd name="T12" fmla="*/ 445 w 600"/>
                <a:gd name="T13" fmla="*/ 82 h 561"/>
                <a:gd name="T14" fmla="*/ 370 w 600"/>
                <a:gd name="T15" fmla="*/ 58 h 561"/>
                <a:gd name="T16" fmla="*/ 374 w 600"/>
                <a:gd name="T17" fmla="*/ 118 h 561"/>
                <a:gd name="T18" fmla="*/ 447 w 600"/>
                <a:gd name="T19" fmla="*/ 120 h 561"/>
                <a:gd name="T20" fmla="*/ 512 w 600"/>
                <a:gd name="T21" fmla="*/ 183 h 561"/>
                <a:gd name="T22" fmla="*/ 517 w 600"/>
                <a:gd name="T23" fmla="*/ 195 h 561"/>
                <a:gd name="T24" fmla="*/ 489 w 600"/>
                <a:gd name="T25" fmla="*/ 246 h 561"/>
                <a:gd name="T26" fmla="*/ 508 w 600"/>
                <a:gd name="T27" fmla="*/ 267 h 561"/>
                <a:gd name="T28" fmla="*/ 510 w 600"/>
                <a:gd name="T29" fmla="*/ 358 h 561"/>
                <a:gd name="T30" fmla="*/ 504 w 600"/>
                <a:gd name="T31" fmla="*/ 370 h 561"/>
                <a:gd name="T32" fmla="*/ 448 w 600"/>
                <a:gd name="T33" fmla="*/ 386 h 561"/>
                <a:gd name="T34" fmla="*/ 447 w 600"/>
                <a:gd name="T35" fmla="*/ 414 h 561"/>
                <a:gd name="T36" fmla="*/ 384 w 600"/>
                <a:gd name="T37" fmla="*/ 479 h 561"/>
                <a:gd name="T38" fmla="*/ 371 w 600"/>
                <a:gd name="T39" fmla="*/ 484 h 561"/>
                <a:gd name="T40" fmla="*/ 320 w 600"/>
                <a:gd name="T41" fmla="*/ 456 h 561"/>
                <a:gd name="T42" fmla="*/ 280 w 600"/>
                <a:gd name="T43" fmla="*/ 456 h 561"/>
                <a:gd name="T44" fmla="*/ 229 w 600"/>
                <a:gd name="T45" fmla="*/ 484 h 561"/>
                <a:gd name="T46" fmla="*/ 215 w 600"/>
                <a:gd name="T47" fmla="*/ 479 h 561"/>
                <a:gd name="T48" fmla="*/ 153 w 600"/>
                <a:gd name="T49" fmla="*/ 414 h 561"/>
                <a:gd name="T50" fmla="*/ 152 w 600"/>
                <a:gd name="T51" fmla="*/ 386 h 561"/>
                <a:gd name="T52" fmla="*/ 96 w 600"/>
                <a:gd name="T53" fmla="*/ 370 h 561"/>
                <a:gd name="T54" fmla="*/ 90 w 600"/>
                <a:gd name="T55" fmla="*/ 357 h 561"/>
                <a:gd name="T56" fmla="*/ 92 w 600"/>
                <a:gd name="T57" fmla="*/ 267 h 561"/>
                <a:gd name="T58" fmla="*/ 111 w 600"/>
                <a:gd name="T59" fmla="*/ 246 h 561"/>
                <a:gd name="T60" fmla="*/ 83 w 600"/>
                <a:gd name="T61" fmla="*/ 196 h 561"/>
                <a:gd name="T62" fmla="*/ 88 w 600"/>
                <a:gd name="T63" fmla="*/ 182 h 561"/>
                <a:gd name="T64" fmla="*/ 154 w 600"/>
                <a:gd name="T65" fmla="*/ 120 h 561"/>
                <a:gd name="T66" fmla="*/ 226 w 600"/>
                <a:gd name="T67" fmla="*/ 118 h 561"/>
                <a:gd name="T68" fmla="*/ 230 w 600"/>
                <a:gd name="T69" fmla="*/ 58 h 561"/>
                <a:gd name="T70" fmla="*/ 155 w 600"/>
                <a:gd name="T71" fmla="*/ 82 h 561"/>
                <a:gd name="T72" fmla="*/ 144 w 600"/>
                <a:gd name="T73" fmla="*/ 92 h 561"/>
                <a:gd name="T74" fmla="*/ 76 w 600"/>
                <a:gd name="T75" fmla="*/ 94 h 561"/>
                <a:gd name="T76" fmla="*/ 46 w 600"/>
                <a:gd name="T77" fmla="*/ 105 h 561"/>
                <a:gd name="T78" fmla="*/ 55 w 600"/>
                <a:gd name="T79" fmla="*/ 206 h 561"/>
                <a:gd name="T80" fmla="*/ 65 w 600"/>
                <a:gd name="T81" fmla="*/ 267 h 561"/>
                <a:gd name="T82" fmla="*/ 20 w 600"/>
                <a:gd name="T83" fmla="*/ 303 h 561"/>
                <a:gd name="T84" fmla="*/ 7 w 600"/>
                <a:gd name="T85" fmla="*/ 332 h 561"/>
                <a:gd name="T86" fmla="*/ 84 w 600"/>
                <a:gd name="T87" fmla="*/ 397 h 561"/>
                <a:gd name="T88" fmla="*/ 159 w 600"/>
                <a:gd name="T89" fmla="*/ 455 h 561"/>
                <a:gd name="T90" fmla="*/ 171 w 600"/>
                <a:gd name="T91" fmla="*/ 464 h 561"/>
                <a:gd name="T92" fmla="*/ 192 w 600"/>
                <a:gd name="T93" fmla="*/ 528 h 561"/>
                <a:gd name="T94" fmla="*/ 210 w 600"/>
                <a:gd name="T95" fmla="*/ 554 h 561"/>
                <a:gd name="T96" fmla="*/ 313 w 600"/>
                <a:gd name="T97" fmla="*/ 502 h 561"/>
                <a:gd name="T98" fmla="*/ 328 w 600"/>
                <a:gd name="T99" fmla="*/ 500 h 561"/>
                <a:gd name="T100" fmla="*/ 422 w 600"/>
                <a:gd name="T101" fmla="*/ 488 h 561"/>
                <a:gd name="T102" fmla="*/ 521 w 600"/>
                <a:gd name="T103" fmla="*/ 470 h 561"/>
                <a:gd name="T104" fmla="*/ 524 w 600"/>
                <a:gd name="T105" fmla="*/ 439 h 561"/>
                <a:gd name="T106" fmla="*/ 510 w 600"/>
                <a:gd name="T107" fmla="*/ 373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0" h="561">
                  <a:moveTo>
                    <a:pt x="542" y="337"/>
                  </a:moveTo>
                  <a:cubicBezTo>
                    <a:pt x="533" y="341"/>
                    <a:pt x="523" y="350"/>
                    <a:pt x="517" y="358"/>
                  </a:cubicBezTo>
                  <a:cubicBezTo>
                    <a:pt x="523" y="344"/>
                    <a:pt x="527" y="330"/>
                    <a:pt x="530" y="315"/>
                  </a:cubicBezTo>
                  <a:cubicBezTo>
                    <a:pt x="539" y="316"/>
                    <a:pt x="562" y="318"/>
                    <a:pt x="580" y="303"/>
                  </a:cubicBezTo>
                  <a:cubicBezTo>
                    <a:pt x="598" y="288"/>
                    <a:pt x="600" y="254"/>
                    <a:pt x="600" y="254"/>
                  </a:cubicBezTo>
                  <a:cubicBezTo>
                    <a:pt x="600" y="254"/>
                    <a:pt x="579" y="251"/>
                    <a:pt x="552" y="272"/>
                  </a:cubicBezTo>
                  <a:cubicBezTo>
                    <a:pt x="544" y="278"/>
                    <a:pt x="537" y="290"/>
                    <a:pt x="533" y="299"/>
                  </a:cubicBezTo>
                  <a:cubicBezTo>
                    <a:pt x="534" y="289"/>
                    <a:pt x="535" y="278"/>
                    <a:pt x="535" y="267"/>
                  </a:cubicBezTo>
                  <a:cubicBezTo>
                    <a:pt x="535" y="262"/>
                    <a:pt x="535" y="258"/>
                    <a:pt x="535" y="253"/>
                  </a:cubicBezTo>
                  <a:cubicBezTo>
                    <a:pt x="543" y="253"/>
                    <a:pt x="566" y="249"/>
                    <a:pt x="580" y="230"/>
                  </a:cubicBezTo>
                  <a:cubicBezTo>
                    <a:pt x="594" y="210"/>
                    <a:pt x="587" y="177"/>
                    <a:pt x="587" y="177"/>
                  </a:cubicBezTo>
                  <a:cubicBezTo>
                    <a:pt x="587" y="177"/>
                    <a:pt x="565" y="179"/>
                    <a:pt x="545" y="206"/>
                  </a:cubicBezTo>
                  <a:cubicBezTo>
                    <a:pt x="539" y="215"/>
                    <a:pt x="535" y="227"/>
                    <a:pt x="533" y="238"/>
                  </a:cubicBezTo>
                  <a:cubicBezTo>
                    <a:pt x="531" y="222"/>
                    <a:pt x="528" y="207"/>
                    <a:pt x="523" y="193"/>
                  </a:cubicBezTo>
                  <a:cubicBezTo>
                    <a:pt x="531" y="190"/>
                    <a:pt x="552" y="180"/>
                    <a:pt x="561" y="158"/>
                  </a:cubicBezTo>
                  <a:cubicBezTo>
                    <a:pt x="569" y="136"/>
                    <a:pt x="554" y="105"/>
                    <a:pt x="554" y="105"/>
                  </a:cubicBezTo>
                  <a:cubicBezTo>
                    <a:pt x="554" y="105"/>
                    <a:pt x="534" y="113"/>
                    <a:pt x="521" y="145"/>
                  </a:cubicBezTo>
                  <a:cubicBezTo>
                    <a:pt x="517" y="155"/>
                    <a:pt x="517" y="168"/>
                    <a:pt x="518" y="178"/>
                  </a:cubicBezTo>
                  <a:cubicBezTo>
                    <a:pt x="512" y="164"/>
                    <a:pt x="505" y="150"/>
                    <a:pt x="496" y="138"/>
                  </a:cubicBezTo>
                  <a:cubicBezTo>
                    <a:pt x="503" y="133"/>
                    <a:pt x="521" y="118"/>
                    <a:pt x="524" y="94"/>
                  </a:cubicBezTo>
                  <a:cubicBezTo>
                    <a:pt x="526" y="71"/>
                    <a:pt x="503" y="45"/>
                    <a:pt x="503" y="45"/>
                  </a:cubicBezTo>
                  <a:cubicBezTo>
                    <a:pt x="503" y="45"/>
                    <a:pt x="486" y="58"/>
                    <a:pt x="482" y="92"/>
                  </a:cubicBezTo>
                  <a:cubicBezTo>
                    <a:pt x="480" y="102"/>
                    <a:pt x="484" y="115"/>
                    <a:pt x="487" y="125"/>
                  </a:cubicBezTo>
                  <a:cubicBezTo>
                    <a:pt x="478" y="113"/>
                    <a:pt x="468" y="102"/>
                    <a:pt x="456" y="91"/>
                  </a:cubicBezTo>
                  <a:cubicBezTo>
                    <a:pt x="462" y="85"/>
                    <a:pt x="475" y="66"/>
                    <a:pt x="471" y="42"/>
                  </a:cubicBezTo>
                  <a:cubicBezTo>
                    <a:pt x="468" y="19"/>
                    <a:pt x="439" y="0"/>
                    <a:pt x="439" y="0"/>
                  </a:cubicBezTo>
                  <a:cubicBezTo>
                    <a:pt x="439" y="0"/>
                    <a:pt x="425" y="17"/>
                    <a:pt x="430" y="50"/>
                  </a:cubicBezTo>
                  <a:cubicBezTo>
                    <a:pt x="432" y="61"/>
                    <a:pt x="439" y="73"/>
                    <a:pt x="445" y="82"/>
                  </a:cubicBezTo>
                  <a:cubicBezTo>
                    <a:pt x="434" y="74"/>
                    <a:pt x="424" y="67"/>
                    <a:pt x="412" y="61"/>
                  </a:cubicBezTo>
                  <a:cubicBezTo>
                    <a:pt x="411" y="53"/>
                    <a:pt x="407" y="37"/>
                    <a:pt x="392" y="27"/>
                  </a:cubicBezTo>
                  <a:cubicBezTo>
                    <a:pt x="376" y="16"/>
                    <a:pt x="350" y="21"/>
                    <a:pt x="350" y="21"/>
                  </a:cubicBezTo>
                  <a:cubicBezTo>
                    <a:pt x="350" y="21"/>
                    <a:pt x="355" y="47"/>
                    <a:pt x="370" y="58"/>
                  </a:cubicBezTo>
                  <a:cubicBezTo>
                    <a:pt x="384" y="68"/>
                    <a:pt x="400" y="67"/>
                    <a:pt x="408" y="66"/>
                  </a:cubicBezTo>
                  <a:cubicBezTo>
                    <a:pt x="420" y="72"/>
                    <a:pt x="431" y="79"/>
                    <a:pt x="441" y="87"/>
                  </a:cubicBezTo>
                  <a:cubicBezTo>
                    <a:pt x="430" y="83"/>
                    <a:pt x="415" y="79"/>
                    <a:pt x="403" y="87"/>
                  </a:cubicBezTo>
                  <a:cubicBezTo>
                    <a:pt x="383" y="100"/>
                    <a:pt x="374" y="118"/>
                    <a:pt x="374" y="118"/>
                  </a:cubicBezTo>
                  <a:cubicBezTo>
                    <a:pt x="374" y="118"/>
                    <a:pt x="398" y="125"/>
                    <a:pt x="418" y="119"/>
                  </a:cubicBezTo>
                  <a:cubicBezTo>
                    <a:pt x="438" y="113"/>
                    <a:pt x="448" y="102"/>
                    <a:pt x="452" y="97"/>
                  </a:cubicBezTo>
                  <a:cubicBezTo>
                    <a:pt x="463" y="107"/>
                    <a:pt x="474" y="118"/>
                    <a:pt x="483" y="130"/>
                  </a:cubicBezTo>
                  <a:cubicBezTo>
                    <a:pt x="474" y="123"/>
                    <a:pt x="460" y="115"/>
                    <a:pt x="447" y="120"/>
                  </a:cubicBezTo>
                  <a:cubicBezTo>
                    <a:pt x="423" y="127"/>
                    <a:pt x="410" y="143"/>
                    <a:pt x="410" y="143"/>
                  </a:cubicBezTo>
                  <a:cubicBezTo>
                    <a:pt x="410" y="143"/>
                    <a:pt x="432" y="155"/>
                    <a:pt x="453" y="154"/>
                  </a:cubicBezTo>
                  <a:cubicBezTo>
                    <a:pt x="474" y="154"/>
                    <a:pt x="486" y="145"/>
                    <a:pt x="491" y="142"/>
                  </a:cubicBezTo>
                  <a:cubicBezTo>
                    <a:pt x="500" y="154"/>
                    <a:pt x="507" y="168"/>
                    <a:pt x="512" y="183"/>
                  </a:cubicBezTo>
                  <a:cubicBezTo>
                    <a:pt x="506" y="173"/>
                    <a:pt x="494" y="162"/>
                    <a:pt x="480" y="163"/>
                  </a:cubicBezTo>
                  <a:cubicBezTo>
                    <a:pt x="455" y="164"/>
                    <a:pt x="439" y="176"/>
                    <a:pt x="439" y="176"/>
                  </a:cubicBezTo>
                  <a:cubicBezTo>
                    <a:pt x="439" y="176"/>
                    <a:pt x="456" y="193"/>
                    <a:pt x="477" y="198"/>
                  </a:cubicBezTo>
                  <a:cubicBezTo>
                    <a:pt x="497" y="203"/>
                    <a:pt x="512" y="198"/>
                    <a:pt x="517" y="195"/>
                  </a:cubicBezTo>
                  <a:cubicBezTo>
                    <a:pt x="522" y="210"/>
                    <a:pt x="525" y="225"/>
                    <a:pt x="527" y="241"/>
                  </a:cubicBezTo>
                  <a:cubicBezTo>
                    <a:pt x="523" y="230"/>
                    <a:pt x="515" y="216"/>
                    <a:pt x="501" y="213"/>
                  </a:cubicBezTo>
                  <a:cubicBezTo>
                    <a:pt x="477" y="208"/>
                    <a:pt x="458" y="215"/>
                    <a:pt x="458" y="215"/>
                  </a:cubicBezTo>
                  <a:cubicBezTo>
                    <a:pt x="458" y="215"/>
                    <a:pt x="470" y="236"/>
                    <a:pt x="489" y="246"/>
                  </a:cubicBezTo>
                  <a:cubicBezTo>
                    <a:pt x="507" y="256"/>
                    <a:pt x="522" y="255"/>
                    <a:pt x="528" y="254"/>
                  </a:cubicBezTo>
                  <a:cubicBezTo>
                    <a:pt x="528" y="258"/>
                    <a:pt x="529" y="263"/>
                    <a:pt x="529" y="267"/>
                  </a:cubicBezTo>
                  <a:cubicBezTo>
                    <a:pt x="529" y="278"/>
                    <a:pt x="528" y="290"/>
                    <a:pt x="526" y="301"/>
                  </a:cubicBezTo>
                  <a:cubicBezTo>
                    <a:pt x="525" y="289"/>
                    <a:pt x="521" y="273"/>
                    <a:pt x="508" y="267"/>
                  </a:cubicBezTo>
                  <a:cubicBezTo>
                    <a:pt x="486" y="256"/>
                    <a:pt x="466" y="257"/>
                    <a:pt x="466" y="257"/>
                  </a:cubicBezTo>
                  <a:cubicBezTo>
                    <a:pt x="466" y="257"/>
                    <a:pt x="472" y="281"/>
                    <a:pt x="488" y="296"/>
                  </a:cubicBezTo>
                  <a:cubicBezTo>
                    <a:pt x="503" y="310"/>
                    <a:pt x="518" y="313"/>
                    <a:pt x="524" y="314"/>
                  </a:cubicBezTo>
                  <a:cubicBezTo>
                    <a:pt x="521" y="329"/>
                    <a:pt x="516" y="344"/>
                    <a:pt x="510" y="358"/>
                  </a:cubicBezTo>
                  <a:cubicBezTo>
                    <a:pt x="511" y="347"/>
                    <a:pt x="512" y="330"/>
                    <a:pt x="501" y="321"/>
                  </a:cubicBezTo>
                  <a:cubicBezTo>
                    <a:pt x="483" y="304"/>
                    <a:pt x="463" y="301"/>
                    <a:pt x="463" y="301"/>
                  </a:cubicBezTo>
                  <a:cubicBezTo>
                    <a:pt x="463" y="301"/>
                    <a:pt x="463" y="325"/>
                    <a:pt x="474" y="343"/>
                  </a:cubicBezTo>
                  <a:cubicBezTo>
                    <a:pt x="485" y="361"/>
                    <a:pt x="498" y="368"/>
                    <a:pt x="504" y="370"/>
                  </a:cubicBezTo>
                  <a:cubicBezTo>
                    <a:pt x="497" y="384"/>
                    <a:pt x="489" y="397"/>
                    <a:pt x="479" y="409"/>
                  </a:cubicBezTo>
                  <a:cubicBezTo>
                    <a:pt x="484" y="398"/>
                    <a:pt x="488" y="383"/>
                    <a:pt x="480" y="371"/>
                  </a:cubicBezTo>
                  <a:cubicBezTo>
                    <a:pt x="467" y="350"/>
                    <a:pt x="448" y="342"/>
                    <a:pt x="448" y="342"/>
                  </a:cubicBezTo>
                  <a:cubicBezTo>
                    <a:pt x="448" y="342"/>
                    <a:pt x="442" y="366"/>
                    <a:pt x="448" y="386"/>
                  </a:cubicBezTo>
                  <a:cubicBezTo>
                    <a:pt x="454" y="406"/>
                    <a:pt x="465" y="416"/>
                    <a:pt x="470" y="420"/>
                  </a:cubicBezTo>
                  <a:cubicBezTo>
                    <a:pt x="467" y="423"/>
                    <a:pt x="465" y="426"/>
                    <a:pt x="462" y="429"/>
                  </a:cubicBezTo>
                  <a:cubicBezTo>
                    <a:pt x="454" y="437"/>
                    <a:pt x="445" y="444"/>
                    <a:pt x="436" y="451"/>
                  </a:cubicBezTo>
                  <a:cubicBezTo>
                    <a:pt x="443" y="441"/>
                    <a:pt x="451" y="428"/>
                    <a:pt x="447" y="414"/>
                  </a:cubicBezTo>
                  <a:cubicBezTo>
                    <a:pt x="439" y="391"/>
                    <a:pt x="424" y="378"/>
                    <a:pt x="424" y="378"/>
                  </a:cubicBezTo>
                  <a:cubicBezTo>
                    <a:pt x="424" y="378"/>
                    <a:pt x="412" y="399"/>
                    <a:pt x="412" y="420"/>
                  </a:cubicBezTo>
                  <a:cubicBezTo>
                    <a:pt x="413" y="441"/>
                    <a:pt x="421" y="454"/>
                    <a:pt x="425" y="458"/>
                  </a:cubicBezTo>
                  <a:cubicBezTo>
                    <a:pt x="412" y="467"/>
                    <a:pt x="399" y="474"/>
                    <a:pt x="384" y="479"/>
                  </a:cubicBezTo>
                  <a:cubicBezTo>
                    <a:pt x="394" y="472"/>
                    <a:pt x="405" y="461"/>
                    <a:pt x="404" y="447"/>
                  </a:cubicBezTo>
                  <a:cubicBezTo>
                    <a:pt x="402" y="423"/>
                    <a:pt x="391" y="406"/>
                    <a:pt x="391" y="406"/>
                  </a:cubicBezTo>
                  <a:cubicBezTo>
                    <a:pt x="391" y="406"/>
                    <a:pt x="374" y="424"/>
                    <a:pt x="369" y="444"/>
                  </a:cubicBezTo>
                  <a:cubicBezTo>
                    <a:pt x="364" y="464"/>
                    <a:pt x="369" y="479"/>
                    <a:pt x="371" y="484"/>
                  </a:cubicBezTo>
                  <a:cubicBezTo>
                    <a:pt x="357" y="489"/>
                    <a:pt x="342" y="492"/>
                    <a:pt x="327" y="494"/>
                  </a:cubicBezTo>
                  <a:cubicBezTo>
                    <a:pt x="338" y="490"/>
                    <a:pt x="351" y="482"/>
                    <a:pt x="354" y="468"/>
                  </a:cubicBezTo>
                  <a:cubicBezTo>
                    <a:pt x="359" y="444"/>
                    <a:pt x="352" y="425"/>
                    <a:pt x="352" y="425"/>
                  </a:cubicBezTo>
                  <a:cubicBezTo>
                    <a:pt x="352" y="425"/>
                    <a:pt x="330" y="437"/>
                    <a:pt x="320" y="456"/>
                  </a:cubicBezTo>
                  <a:cubicBezTo>
                    <a:pt x="311" y="474"/>
                    <a:pt x="311" y="489"/>
                    <a:pt x="312" y="495"/>
                  </a:cubicBezTo>
                  <a:cubicBezTo>
                    <a:pt x="308" y="495"/>
                    <a:pt x="304" y="496"/>
                    <a:pt x="300" y="496"/>
                  </a:cubicBezTo>
                  <a:cubicBezTo>
                    <a:pt x="296" y="496"/>
                    <a:pt x="292" y="495"/>
                    <a:pt x="288" y="495"/>
                  </a:cubicBezTo>
                  <a:cubicBezTo>
                    <a:pt x="289" y="489"/>
                    <a:pt x="289" y="474"/>
                    <a:pt x="280" y="456"/>
                  </a:cubicBezTo>
                  <a:cubicBezTo>
                    <a:pt x="270" y="437"/>
                    <a:pt x="248" y="425"/>
                    <a:pt x="248" y="425"/>
                  </a:cubicBezTo>
                  <a:cubicBezTo>
                    <a:pt x="248" y="425"/>
                    <a:pt x="241" y="444"/>
                    <a:pt x="246" y="468"/>
                  </a:cubicBezTo>
                  <a:cubicBezTo>
                    <a:pt x="249" y="481"/>
                    <a:pt x="262" y="489"/>
                    <a:pt x="273" y="494"/>
                  </a:cubicBezTo>
                  <a:cubicBezTo>
                    <a:pt x="258" y="492"/>
                    <a:pt x="243" y="489"/>
                    <a:pt x="229" y="484"/>
                  </a:cubicBezTo>
                  <a:cubicBezTo>
                    <a:pt x="232" y="478"/>
                    <a:pt x="236" y="464"/>
                    <a:pt x="231" y="444"/>
                  </a:cubicBezTo>
                  <a:cubicBezTo>
                    <a:pt x="227" y="424"/>
                    <a:pt x="209" y="406"/>
                    <a:pt x="209" y="406"/>
                  </a:cubicBezTo>
                  <a:cubicBezTo>
                    <a:pt x="209" y="406"/>
                    <a:pt x="198" y="423"/>
                    <a:pt x="196" y="447"/>
                  </a:cubicBezTo>
                  <a:cubicBezTo>
                    <a:pt x="196" y="461"/>
                    <a:pt x="206" y="472"/>
                    <a:pt x="215" y="479"/>
                  </a:cubicBezTo>
                  <a:cubicBezTo>
                    <a:pt x="201" y="474"/>
                    <a:pt x="188" y="467"/>
                    <a:pt x="175" y="458"/>
                  </a:cubicBezTo>
                  <a:cubicBezTo>
                    <a:pt x="179" y="453"/>
                    <a:pt x="187" y="441"/>
                    <a:pt x="188" y="420"/>
                  </a:cubicBezTo>
                  <a:cubicBezTo>
                    <a:pt x="189" y="399"/>
                    <a:pt x="176" y="378"/>
                    <a:pt x="176" y="378"/>
                  </a:cubicBezTo>
                  <a:cubicBezTo>
                    <a:pt x="176" y="378"/>
                    <a:pt x="161" y="391"/>
                    <a:pt x="153" y="414"/>
                  </a:cubicBezTo>
                  <a:cubicBezTo>
                    <a:pt x="149" y="427"/>
                    <a:pt x="156" y="441"/>
                    <a:pt x="164" y="450"/>
                  </a:cubicBezTo>
                  <a:cubicBezTo>
                    <a:pt x="155" y="444"/>
                    <a:pt x="146" y="436"/>
                    <a:pt x="139" y="429"/>
                  </a:cubicBezTo>
                  <a:cubicBezTo>
                    <a:pt x="136" y="426"/>
                    <a:pt x="133" y="423"/>
                    <a:pt x="130" y="420"/>
                  </a:cubicBezTo>
                  <a:cubicBezTo>
                    <a:pt x="135" y="416"/>
                    <a:pt x="146" y="406"/>
                    <a:pt x="152" y="386"/>
                  </a:cubicBezTo>
                  <a:cubicBezTo>
                    <a:pt x="158" y="366"/>
                    <a:pt x="152" y="342"/>
                    <a:pt x="152" y="342"/>
                  </a:cubicBezTo>
                  <a:cubicBezTo>
                    <a:pt x="152" y="342"/>
                    <a:pt x="134" y="350"/>
                    <a:pt x="120" y="371"/>
                  </a:cubicBezTo>
                  <a:cubicBezTo>
                    <a:pt x="112" y="383"/>
                    <a:pt x="116" y="398"/>
                    <a:pt x="121" y="408"/>
                  </a:cubicBezTo>
                  <a:cubicBezTo>
                    <a:pt x="111" y="397"/>
                    <a:pt x="103" y="384"/>
                    <a:pt x="96" y="370"/>
                  </a:cubicBezTo>
                  <a:cubicBezTo>
                    <a:pt x="102" y="368"/>
                    <a:pt x="116" y="361"/>
                    <a:pt x="126" y="343"/>
                  </a:cubicBezTo>
                  <a:cubicBezTo>
                    <a:pt x="137" y="325"/>
                    <a:pt x="138" y="301"/>
                    <a:pt x="138" y="301"/>
                  </a:cubicBezTo>
                  <a:cubicBezTo>
                    <a:pt x="138" y="301"/>
                    <a:pt x="118" y="304"/>
                    <a:pt x="99" y="321"/>
                  </a:cubicBezTo>
                  <a:cubicBezTo>
                    <a:pt x="89" y="330"/>
                    <a:pt x="89" y="346"/>
                    <a:pt x="90" y="357"/>
                  </a:cubicBezTo>
                  <a:cubicBezTo>
                    <a:pt x="84" y="344"/>
                    <a:pt x="80" y="329"/>
                    <a:pt x="76" y="314"/>
                  </a:cubicBezTo>
                  <a:cubicBezTo>
                    <a:pt x="83" y="313"/>
                    <a:pt x="97" y="310"/>
                    <a:pt x="113" y="296"/>
                  </a:cubicBezTo>
                  <a:cubicBezTo>
                    <a:pt x="128" y="281"/>
                    <a:pt x="134" y="257"/>
                    <a:pt x="134" y="257"/>
                  </a:cubicBezTo>
                  <a:cubicBezTo>
                    <a:pt x="134" y="257"/>
                    <a:pt x="114" y="256"/>
                    <a:pt x="92" y="267"/>
                  </a:cubicBezTo>
                  <a:cubicBezTo>
                    <a:pt x="80" y="273"/>
                    <a:pt x="75" y="288"/>
                    <a:pt x="74" y="300"/>
                  </a:cubicBezTo>
                  <a:cubicBezTo>
                    <a:pt x="73" y="289"/>
                    <a:pt x="72" y="278"/>
                    <a:pt x="72" y="267"/>
                  </a:cubicBezTo>
                  <a:cubicBezTo>
                    <a:pt x="72" y="263"/>
                    <a:pt x="72" y="258"/>
                    <a:pt x="72" y="254"/>
                  </a:cubicBezTo>
                  <a:cubicBezTo>
                    <a:pt x="78" y="255"/>
                    <a:pt x="93" y="256"/>
                    <a:pt x="111" y="246"/>
                  </a:cubicBezTo>
                  <a:cubicBezTo>
                    <a:pt x="130" y="236"/>
                    <a:pt x="143" y="215"/>
                    <a:pt x="143" y="215"/>
                  </a:cubicBezTo>
                  <a:cubicBezTo>
                    <a:pt x="143" y="215"/>
                    <a:pt x="123" y="208"/>
                    <a:pt x="100" y="213"/>
                  </a:cubicBezTo>
                  <a:cubicBezTo>
                    <a:pt x="86" y="216"/>
                    <a:pt x="78" y="229"/>
                    <a:pt x="73" y="240"/>
                  </a:cubicBezTo>
                  <a:cubicBezTo>
                    <a:pt x="75" y="225"/>
                    <a:pt x="78" y="210"/>
                    <a:pt x="83" y="196"/>
                  </a:cubicBezTo>
                  <a:cubicBezTo>
                    <a:pt x="89" y="198"/>
                    <a:pt x="103" y="203"/>
                    <a:pt x="123" y="198"/>
                  </a:cubicBezTo>
                  <a:cubicBezTo>
                    <a:pt x="144" y="193"/>
                    <a:pt x="161" y="176"/>
                    <a:pt x="161" y="176"/>
                  </a:cubicBezTo>
                  <a:cubicBezTo>
                    <a:pt x="161" y="176"/>
                    <a:pt x="145" y="164"/>
                    <a:pt x="120" y="163"/>
                  </a:cubicBezTo>
                  <a:cubicBezTo>
                    <a:pt x="106" y="162"/>
                    <a:pt x="95" y="173"/>
                    <a:pt x="88" y="182"/>
                  </a:cubicBezTo>
                  <a:cubicBezTo>
                    <a:pt x="94" y="168"/>
                    <a:pt x="101" y="154"/>
                    <a:pt x="109" y="142"/>
                  </a:cubicBezTo>
                  <a:cubicBezTo>
                    <a:pt x="114" y="146"/>
                    <a:pt x="127" y="154"/>
                    <a:pt x="147" y="154"/>
                  </a:cubicBezTo>
                  <a:cubicBezTo>
                    <a:pt x="168" y="155"/>
                    <a:pt x="190" y="143"/>
                    <a:pt x="190" y="143"/>
                  </a:cubicBezTo>
                  <a:cubicBezTo>
                    <a:pt x="190" y="143"/>
                    <a:pt x="177" y="127"/>
                    <a:pt x="154" y="120"/>
                  </a:cubicBezTo>
                  <a:cubicBezTo>
                    <a:pt x="140" y="115"/>
                    <a:pt x="127" y="123"/>
                    <a:pt x="118" y="130"/>
                  </a:cubicBezTo>
                  <a:cubicBezTo>
                    <a:pt x="127" y="118"/>
                    <a:pt x="137" y="107"/>
                    <a:pt x="148" y="97"/>
                  </a:cubicBezTo>
                  <a:cubicBezTo>
                    <a:pt x="152" y="102"/>
                    <a:pt x="162" y="113"/>
                    <a:pt x="182" y="119"/>
                  </a:cubicBezTo>
                  <a:cubicBezTo>
                    <a:pt x="202" y="125"/>
                    <a:pt x="226" y="118"/>
                    <a:pt x="226" y="118"/>
                  </a:cubicBezTo>
                  <a:cubicBezTo>
                    <a:pt x="226" y="118"/>
                    <a:pt x="217" y="100"/>
                    <a:pt x="197" y="87"/>
                  </a:cubicBezTo>
                  <a:cubicBezTo>
                    <a:pt x="185" y="79"/>
                    <a:pt x="170" y="82"/>
                    <a:pt x="160" y="87"/>
                  </a:cubicBezTo>
                  <a:cubicBezTo>
                    <a:pt x="170" y="79"/>
                    <a:pt x="181" y="72"/>
                    <a:pt x="192" y="66"/>
                  </a:cubicBezTo>
                  <a:cubicBezTo>
                    <a:pt x="200" y="67"/>
                    <a:pt x="216" y="68"/>
                    <a:pt x="230" y="58"/>
                  </a:cubicBezTo>
                  <a:cubicBezTo>
                    <a:pt x="246" y="47"/>
                    <a:pt x="250" y="21"/>
                    <a:pt x="250" y="21"/>
                  </a:cubicBezTo>
                  <a:cubicBezTo>
                    <a:pt x="250" y="21"/>
                    <a:pt x="224" y="16"/>
                    <a:pt x="208" y="27"/>
                  </a:cubicBezTo>
                  <a:cubicBezTo>
                    <a:pt x="193" y="37"/>
                    <a:pt x="189" y="53"/>
                    <a:pt x="188" y="61"/>
                  </a:cubicBezTo>
                  <a:cubicBezTo>
                    <a:pt x="176" y="67"/>
                    <a:pt x="166" y="74"/>
                    <a:pt x="155" y="82"/>
                  </a:cubicBezTo>
                  <a:cubicBezTo>
                    <a:pt x="161" y="74"/>
                    <a:pt x="169" y="61"/>
                    <a:pt x="170" y="50"/>
                  </a:cubicBezTo>
                  <a:cubicBezTo>
                    <a:pt x="175" y="17"/>
                    <a:pt x="161" y="0"/>
                    <a:pt x="161" y="0"/>
                  </a:cubicBezTo>
                  <a:cubicBezTo>
                    <a:pt x="161" y="0"/>
                    <a:pt x="132" y="19"/>
                    <a:pt x="129" y="42"/>
                  </a:cubicBezTo>
                  <a:cubicBezTo>
                    <a:pt x="125" y="66"/>
                    <a:pt x="139" y="85"/>
                    <a:pt x="144" y="92"/>
                  </a:cubicBezTo>
                  <a:cubicBezTo>
                    <a:pt x="133" y="102"/>
                    <a:pt x="122" y="113"/>
                    <a:pt x="113" y="126"/>
                  </a:cubicBezTo>
                  <a:cubicBezTo>
                    <a:pt x="116" y="116"/>
                    <a:pt x="120" y="103"/>
                    <a:pt x="118" y="92"/>
                  </a:cubicBezTo>
                  <a:cubicBezTo>
                    <a:pt x="114" y="58"/>
                    <a:pt x="97" y="45"/>
                    <a:pt x="97" y="45"/>
                  </a:cubicBezTo>
                  <a:cubicBezTo>
                    <a:pt x="97" y="45"/>
                    <a:pt x="74" y="71"/>
                    <a:pt x="76" y="94"/>
                  </a:cubicBezTo>
                  <a:cubicBezTo>
                    <a:pt x="79" y="118"/>
                    <a:pt x="97" y="133"/>
                    <a:pt x="104" y="138"/>
                  </a:cubicBezTo>
                  <a:cubicBezTo>
                    <a:pt x="96" y="151"/>
                    <a:pt x="88" y="164"/>
                    <a:pt x="82" y="179"/>
                  </a:cubicBezTo>
                  <a:cubicBezTo>
                    <a:pt x="83" y="168"/>
                    <a:pt x="83" y="155"/>
                    <a:pt x="79" y="145"/>
                  </a:cubicBezTo>
                  <a:cubicBezTo>
                    <a:pt x="67" y="113"/>
                    <a:pt x="46" y="105"/>
                    <a:pt x="46" y="105"/>
                  </a:cubicBezTo>
                  <a:cubicBezTo>
                    <a:pt x="46" y="105"/>
                    <a:pt x="31" y="136"/>
                    <a:pt x="39" y="158"/>
                  </a:cubicBezTo>
                  <a:cubicBezTo>
                    <a:pt x="48" y="180"/>
                    <a:pt x="69" y="190"/>
                    <a:pt x="77" y="193"/>
                  </a:cubicBezTo>
                  <a:cubicBezTo>
                    <a:pt x="72" y="208"/>
                    <a:pt x="69" y="223"/>
                    <a:pt x="67" y="238"/>
                  </a:cubicBezTo>
                  <a:cubicBezTo>
                    <a:pt x="65" y="228"/>
                    <a:pt x="62" y="215"/>
                    <a:pt x="55" y="206"/>
                  </a:cubicBezTo>
                  <a:cubicBezTo>
                    <a:pt x="35" y="179"/>
                    <a:pt x="13" y="177"/>
                    <a:pt x="13" y="177"/>
                  </a:cubicBezTo>
                  <a:cubicBezTo>
                    <a:pt x="13" y="177"/>
                    <a:pt x="6" y="210"/>
                    <a:pt x="20" y="230"/>
                  </a:cubicBezTo>
                  <a:cubicBezTo>
                    <a:pt x="34" y="249"/>
                    <a:pt x="57" y="253"/>
                    <a:pt x="66" y="253"/>
                  </a:cubicBezTo>
                  <a:cubicBezTo>
                    <a:pt x="65" y="258"/>
                    <a:pt x="65" y="262"/>
                    <a:pt x="65" y="267"/>
                  </a:cubicBezTo>
                  <a:cubicBezTo>
                    <a:pt x="65" y="278"/>
                    <a:pt x="66" y="289"/>
                    <a:pt x="68" y="300"/>
                  </a:cubicBezTo>
                  <a:cubicBezTo>
                    <a:pt x="63" y="290"/>
                    <a:pt x="56" y="278"/>
                    <a:pt x="48" y="272"/>
                  </a:cubicBezTo>
                  <a:cubicBezTo>
                    <a:pt x="21" y="251"/>
                    <a:pt x="0" y="254"/>
                    <a:pt x="0" y="254"/>
                  </a:cubicBezTo>
                  <a:cubicBezTo>
                    <a:pt x="0" y="254"/>
                    <a:pt x="2" y="288"/>
                    <a:pt x="20" y="303"/>
                  </a:cubicBezTo>
                  <a:cubicBezTo>
                    <a:pt x="38" y="318"/>
                    <a:pt x="62" y="316"/>
                    <a:pt x="70" y="315"/>
                  </a:cubicBezTo>
                  <a:cubicBezTo>
                    <a:pt x="73" y="330"/>
                    <a:pt x="78" y="345"/>
                    <a:pt x="84" y="358"/>
                  </a:cubicBezTo>
                  <a:cubicBezTo>
                    <a:pt x="77" y="351"/>
                    <a:pt x="68" y="341"/>
                    <a:pt x="58" y="337"/>
                  </a:cubicBezTo>
                  <a:cubicBezTo>
                    <a:pt x="26" y="324"/>
                    <a:pt x="7" y="332"/>
                    <a:pt x="7" y="332"/>
                  </a:cubicBezTo>
                  <a:cubicBezTo>
                    <a:pt x="7" y="332"/>
                    <a:pt x="17" y="365"/>
                    <a:pt x="39" y="375"/>
                  </a:cubicBezTo>
                  <a:cubicBezTo>
                    <a:pt x="61" y="384"/>
                    <a:pt x="83" y="376"/>
                    <a:pt x="90" y="373"/>
                  </a:cubicBezTo>
                  <a:cubicBezTo>
                    <a:pt x="97" y="387"/>
                    <a:pt x="106" y="400"/>
                    <a:pt x="115" y="412"/>
                  </a:cubicBezTo>
                  <a:cubicBezTo>
                    <a:pt x="107" y="406"/>
                    <a:pt x="95" y="399"/>
                    <a:pt x="84" y="397"/>
                  </a:cubicBezTo>
                  <a:cubicBezTo>
                    <a:pt x="50" y="393"/>
                    <a:pt x="34" y="406"/>
                    <a:pt x="34" y="406"/>
                  </a:cubicBezTo>
                  <a:cubicBezTo>
                    <a:pt x="34" y="406"/>
                    <a:pt x="52" y="435"/>
                    <a:pt x="76" y="439"/>
                  </a:cubicBezTo>
                  <a:cubicBezTo>
                    <a:pt x="99" y="443"/>
                    <a:pt x="118" y="429"/>
                    <a:pt x="125" y="423"/>
                  </a:cubicBezTo>
                  <a:cubicBezTo>
                    <a:pt x="135" y="435"/>
                    <a:pt x="147" y="445"/>
                    <a:pt x="159" y="455"/>
                  </a:cubicBezTo>
                  <a:cubicBezTo>
                    <a:pt x="149" y="451"/>
                    <a:pt x="136" y="448"/>
                    <a:pt x="125" y="449"/>
                  </a:cubicBezTo>
                  <a:cubicBezTo>
                    <a:pt x="91" y="453"/>
                    <a:pt x="79" y="470"/>
                    <a:pt x="79" y="470"/>
                  </a:cubicBezTo>
                  <a:cubicBezTo>
                    <a:pt x="79" y="470"/>
                    <a:pt x="104" y="493"/>
                    <a:pt x="128" y="491"/>
                  </a:cubicBezTo>
                  <a:cubicBezTo>
                    <a:pt x="152" y="489"/>
                    <a:pt x="167" y="471"/>
                    <a:pt x="171" y="464"/>
                  </a:cubicBezTo>
                  <a:cubicBezTo>
                    <a:pt x="184" y="472"/>
                    <a:pt x="198" y="479"/>
                    <a:pt x="213" y="485"/>
                  </a:cubicBezTo>
                  <a:cubicBezTo>
                    <a:pt x="202" y="484"/>
                    <a:pt x="188" y="484"/>
                    <a:pt x="178" y="488"/>
                  </a:cubicBezTo>
                  <a:cubicBezTo>
                    <a:pt x="147" y="501"/>
                    <a:pt x="139" y="521"/>
                    <a:pt x="139" y="521"/>
                  </a:cubicBezTo>
                  <a:cubicBezTo>
                    <a:pt x="139" y="521"/>
                    <a:pt x="170" y="537"/>
                    <a:pt x="192" y="528"/>
                  </a:cubicBezTo>
                  <a:cubicBezTo>
                    <a:pt x="214" y="520"/>
                    <a:pt x="224" y="498"/>
                    <a:pt x="227" y="490"/>
                  </a:cubicBezTo>
                  <a:cubicBezTo>
                    <a:pt x="241" y="495"/>
                    <a:pt x="257" y="498"/>
                    <a:pt x="272" y="500"/>
                  </a:cubicBezTo>
                  <a:cubicBezTo>
                    <a:pt x="262" y="502"/>
                    <a:pt x="249" y="506"/>
                    <a:pt x="240" y="512"/>
                  </a:cubicBezTo>
                  <a:cubicBezTo>
                    <a:pt x="212" y="533"/>
                    <a:pt x="210" y="554"/>
                    <a:pt x="210" y="554"/>
                  </a:cubicBezTo>
                  <a:cubicBezTo>
                    <a:pt x="210" y="554"/>
                    <a:pt x="244" y="561"/>
                    <a:pt x="263" y="547"/>
                  </a:cubicBezTo>
                  <a:cubicBezTo>
                    <a:pt x="282" y="533"/>
                    <a:pt x="286" y="510"/>
                    <a:pt x="287" y="502"/>
                  </a:cubicBezTo>
                  <a:cubicBezTo>
                    <a:pt x="291" y="502"/>
                    <a:pt x="296" y="502"/>
                    <a:pt x="300" y="502"/>
                  </a:cubicBezTo>
                  <a:cubicBezTo>
                    <a:pt x="304" y="502"/>
                    <a:pt x="309" y="502"/>
                    <a:pt x="313" y="502"/>
                  </a:cubicBezTo>
                  <a:cubicBezTo>
                    <a:pt x="314" y="510"/>
                    <a:pt x="318" y="533"/>
                    <a:pt x="337" y="547"/>
                  </a:cubicBezTo>
                  <a:cubicBezTo>
                    <a:pt x="356" y="561"/>
                    <a:pt x="390" y="554"/>
                    <a:pt x="390" y="554"/>
                  </a:cubicBezTo>
                  <a:cubicBezTo>
                    <a:pt x="390" y="554"/>
                    <a:pt x="388" y="533"/>
                    <a:pt x="360" y="512"/>
                  </a:cubicBezTo>
                  <a:cubicBezTo>
                    <a:pt x="352" y="506"/>
                    <a:pt x="338" y="502"/>
                    <a:pt x="328" y="500"/>
                  </a:cubicBezTo>
                  <a:cubicBezTo>
                    <a:pt x="343" y="498"/>
                    <a:pt x="359" y="495"/>
                    <a:pt x="373" y="490"/>
                  </a:cubicBezTo>
                  <a:cubicBezTo>
                    <a:pt x="376" y="498"/>
                    <a:pt x="386" y="520"/>
                    <a:pt x="408" y="528"/>
                  </a:cubicBezTo>
                  <a:cubicBezTo>
                    <a:pt x="430" y="537"/>
                    <a:pt x="461" y="521"/>
                    <a:pt x="461" y="521"/>
                  </a:cubicBezTo>
                  <a:cubicBezTo>
                    <a:pt x="461" y="521"/>
                    <a:pt x="454" y="501"/>
                    <a:pt x="422" y="488"/>
                  </a:cubicBezTo>
                  <a:cubicBezTo>
                    <a:pt x="412" y="484"/>
                    <a:pt x="398" y="484"/>
                    <a:pt x="388" y="485"/>
                  </a:cubicBezTo>
                  <a:cubicBezTo>
                    <a:pt x="402" y="479"/>
                    <a:pt x="416" y="472"/>
                    <a:pt x="429" y="464"/>
                  </a:cubicBezTo>
                  <a:cubicBezTo>
                    <a:pt x="434" y="471"/>
                    <a:pt x="449" y="489"/>
                    <a:pt x="472" y="491"/>
                  </a:cubicBezTo>
                  <a:cubicBezTo>
                    <a:pt x="496" y="493"/>
                    <a:pt x="521" y="470"/>
                    <a:pt x="521" y="470"/>
                  </a:cubicBezTo>
                  <a:cubicBezTo>
                    <a:pt x="521" y="470"/>
                    <a:pt x="509" y="453"/>
                    <a:pt x="475" y="449"/>
                  </a:cubicBezTo>
                  <a:cubicBezTo>
                    <a:pt x="464" y="448"/>
                    <a:pt x="451" y="451"/>
                    <a:pt x="441" y="455"/>
                  </a:cubicBezTo>
                  <a:cubicBezTo>
                    <a:pt x="454" y="445"/>
                    <a:pt x="465" y="435"/>
                    <a:pt x="475" y="424"/>
                  </a:cubicBezTo>
                  <a:cubicBezTo>
                    <a:pt x="482" y="429"/>
                    <a:pt x="501" y="443"/>
                    <a:pt x="524" y="439"/>
                  </a:cubicBezTo>
                  <a:cubicBezTo>
                    <a:pt x="548" y="435"/>
                    <a:pt x="566" y="406"/>
                    <a:pt x="566" y="406"/>
                  </a:cubicBezTo>
                  <a:cubicBezTo>
                    <a:pt x="566" y="406"/>
                    <a:pt x="550" y="393"/>
                    <a:pt x="516" y="397"/>
                  </a:cubicBezTo>
                  <a:cubicBezTo>
                    <a:pt x="505" y="399"/>
                    <a:pt x="494" y="406"/>
                    <a:pt x="485" y="411"/>
                  </a:cubicBezTo>
                  <a:cubicBezTo>
                    <a:pt x="495" y="399"/>
                    <a:pt x="503" y="386"/>
                    <a:pt x="510" y="373"/>
                  </a:cubicBezTo>
                  <a:cubicBezTo>
                    <a:pt x="518" y="376"/>
                    <a:pt x="540" y="384"/>
                    <a:pt x="561" y="375"/>
                  </a:cubicBezTo>
                  <a:cubicBezTo>
                    <a:pt x="583" y="365"/>
                    <a:pt x="593" y="332"/>
                    <a:pt x="593" y="332"/>
                  </a:cubicBezTo>
                  <a:cubicBezTo>
                    <a:pt x="593" y="332"/>
                    <a:pt x="574" y="324"/>
                    <a:pt x="542" y="337"/>
                  </a:cubicBezTo>
                  <a:close/>
                </a:path>
              </a:pathLst>
            </a:custGeom>
            <a:solidFill>
              <a:schemeClr val="accent6">
                <a:lumMod val="20000"/>
                <a:lumOff val="80000"/>
                <a:alpha val="40000"/>
              </a:schemeClr>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736" name="Freeform 3738"/>
            <p:cNvSpPr>
              <a:spLocks noEditPoints="1"/>
            </p:cNvSpPr>
            <p:nvPr/>
          </p:nvSpPr>
          <p:spPr bwMode="auto">
            <a:xfrm>
              <a:off x="661988" y="1631950"/>
              <a:ext cx="1798638" cy="2092325"/>
            </a:xfrm>
            <a:custGeom>
              <a:avLst/>
              <a:gdLst>
                <a:gd name="T0" fmla="*/ 491 w 566"/>
                <a:gd name="T1" fmla="*/ 0 h 659"/>
                <a:gd name="T2" fmla="*/ 491 w 566"/>
                <a:gd name="T3" fmla="*/ 27 h 659"/>
                <a:gd name="T4" fmla="*/ 479 w 566"/>
                <a:gd name="T5" fmla="*/ 38 h 659"/>
                <a:gd name="T6" fmla="*/ 450 w 566"/>
                <a:gd name="T7" fmla="*/ 38 h 659"/>
                <a:gd name="T8" fmla="*/ 450 w 566"/>
                <a:gd name="T9" fmla="*/ 0 h 659"/>
                <a:gd name="T10" fmla="*/ 115 w 566"/>
                <a:gd name="T11" fmla="*/ 0 h 659"/>
                <a:gd name="T12" fmla="*/ 115 w 566"/>
                <a:gd name="T13" fmla="*/ 38 h 659"/>
                <a:gd name="T14" fmla="*/ 87 w 566"/>
                <a:gd name="T15" fmla="*/ 38 h 659"/>
                <a:gd name="T16" fmla="*/ 75 w 566"/>
                <a:gd name="T17" fmla="*/ 27 h 659"/>
                <a:gd name="T18" fmla="*/ 75 w 566"/>
                <a:gd name="T19" fmla="*/ 0 h 659"/>
                <a:gd name="T20" fmla="*/ 0 w 566"/>
                <a:gd name="T21" fmla="*/ 0 h 659"/>
                <a:gd name="T22" fmla="*/ 0 w 566"/>
                <a:gd name="T23" fmla="*/ 64 h 659"/>
                <a:gd name="T24" fmla="*/ 75 w 566"/>
                <a:gd name="T25" fmla="*/ 245 h 659"/>
                <a:gd name="T26" fmla="*/ 155 w 566"/>
                <a:gd name="T27" fmla="*/ 275 h 659"/>
                <a:gd name="T28" fmla="*/ 255 w 566"/>
                <a:gd name="T29" fmla="*/ 332 h 659"/>
                <a:gd name="T30" fmla="*/ 255 w 566"/>
                <a:gd name="T31" fmla="*/ 391 h 659"/>
                <a:gd name="T32" fmla="*/ 238 w 566"/>
                <a:gd name="T33" fmla="*/ 414 h 659"/>
                <a:gd name="T34" fmla="*/ 238 w 566"/>
                <a:gd name="T35" fmla="*/ 430 h 659"/>
                <a:gd name="T36" fmla="*/ 255 w 566"/>
                <a:gd name="T37" fmla="*/ 452 h 659"/>
                <a:gd name="T38" fmla="*/ 255 w 566"/>
                <a:gd name="T39" fmla="*/ 499 h 659"/>
                <a:gd name="T40" fmla="*/ 238 w 566"/>
                <a:gd name="T41" fmla="*/ 522 h 659"/>
                <a:gd name="T42" fmla="*/ 238 w 566"/>
                <a:gd name="T43" fmla="*/ 538 h 659"/>
                <a:gd name="T44" fmla="*/ 255 w 566"/>
                <a:gd name="T45" fmla="*/ 560 h 659"/>
                <a:gd name="T46" fmla="*/ 255 w 566"/>
                <a:gd name="T47" fmla="*/ 571 h 659"/>
                <a:gd name="T48" fmla="*/ 221 w 566"/>
                <a:gd name="T49" fmla="*/ 622 h 659"/>
                <a:gd name="T50" fmla="*/ 165 w 566"/>
                <a:gd name="T51" fmla="*/ 659 h 659"/>
                <a:gd name="T52" fmla="*/ 399 w 566"/>
                <a:gd name="T53" fmla="*/ 659 h 659"/>
                <a:gd name="T54" fmla="*/ 367 w 566"/>
                <a:gd name="T55" fmla="*/ 628 h 659"/>
                <a:gd name="T56" fmla="*/ 310 w 566"/>
                <a:gd name="T57" fmla="*/ 571 h 659"/>
                <a:gd name="T58" fmla="*/ 310 w 566"/>
                <a:gd name="T59" fmla="*/ 560 h 659"/>
                <a:gd name="T60" fmla="*/ 327 w 566"/>
                <a:gd name="T61" fmla="*/ 538 h 659"/>
                <a:gd name="T62" fmla="*/ 327 w 566"/>
                <a:gd name="T63" fmla="*/ 522 h 659"/>
                <a:gd name="T64" fmla="*/ 310 w 566"/>
                <a:gd name="T65" fmla="*/ 499 h 659"/>
                <a:gd name="T66" fmla="*/ 310 w 566"/>
                <a:gd name="T67" fmla="*/ 452 h 659"/>
                <a:gd name="T68" fmla="*/ 327 w 566"/>
                <a:gd name="T69" fmla="*/ 430 h 659"/>
                <a:gd name="T70" fmla="*/ 327 w 566"/>
                <a:gd name="T71" fmla="*/ 414 h 659"/>
                <a:gd name="T72" fmla="*/ 310 w 566"/>
                <a:gd name="T73" fmla="*/ 391 h 659"/>
                <a:gd name="T74" fmla="*/ 310 w 566"/>
                <a:gd name="T75" fmla="*/ 332 h 659"/>
                <a:gd name="T76" fmla="*/ 410 w 566"/>
                <a:gd name="T77" fmla="*/ 275 h 659"/>
                <a:gd name="T78" fmla="*/ 491 w 566"/>
                <a:gd name="T79" fmla="*/ 245 h 659"/>
                <a:gd name="T80" fmla="*/ 566 w 566"/>
                <a:gd name="T81" fmla="*/ 64 h 659"/>
                <a:gd name="T82" fmla="*/ 566 w 566"/>
                <a:gd name="T83" fmla="*/ 0 h 659"/>
                <a:gd name="T84" fmla="*/ 491 w 566"/>
                <a:gd name="T85" fmla="*/ 0 h 659"/>
                <a:gd name="T86" fmla="*/ 50 w 566"/>
                <a:gd name="T87" fmla="*/ 173 h 659"/>
                <a:gd name="T88" fmla="*/ 27 w 566"/>
                <a:gd name="T89" fmla="*/ 28 h 659"/>
                <a:gd name="T90" fmla="*/ 49 w 566"/>
                <a:gd name="T91" fmla="*/ 28 h 659"/>
                <a:gd name="T92" fmla="*/ 77 w 566"/>
                <a:gd name="T93" fmla="*/ 67 h 659"/>
                <a:gd name="T94" fmla="*/ 115 w 566"/>
                <a:gd name="T95" fmla="*/ 67 h 659"/>
                <a:gd name="T96" fmla="*/ 115 w 566"/>
                <a:gd name="T97" fmla="*/ 167 h 659"/>
                <a:gd name="T98" fmla="*/ 133 w 566"/>
                <a:gd name="T99" fmla="*/ 243 h 659"/>
                <a:gd name="T100" fmla="*/ 50 w 566"/>
                <a:gd name="T101" fmla="*/ 173 h 659"/>
                <a:gd name="T102" fmla="*/ 516 w 566"/>
                <a:gd name="T103" fmla="*/ 173 h 659"/>
                <a:gd name="T104" fmla="*/ 431 w 566"/>
                <a:gd name="T105" fmla="*/ 243 h 659"/>
                <a:gd name="T106" fmla="*/ 450 w 566"/>
                <a:gd name="T107" fmla="*/ 167 h 659"/>
                <a:gd name="T108" fmla="*/ 450 w 566"/>
                <a:gd name="T109" fmla="*/ 67 h 659"/>
                <a:gd name="T110" fmla="*/ 489 w 566"/>
                <a:gd name="T111" fmla="*/ 67 h 659"/>
                <a:gd name="T112" fmla="*/ 517 w 566"/>
                <a:gd name="T113" fmla="*/ 28 h 659"/>
                <a:gd name="T114" fmla="*/ 539 w 566"/>
                <a:gd name="T115" fmla="*/ 28 h 659"/>
                <a:gd name="T116" fmla="*/ 516 w 566"/>
                <a:gd name="T117" fmla="*/ 173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6" h="659">
                  <a:moveTo>
                    <a:pt x="491" y="0"/>
                  </a:moveTo>
                  <a:cubicBezTo>
                    <a:pt x="491" y="0"/>
                    <a:pt x="491" y="18"/>
                    <a:pt x="491" y="27"/>
                  </a:cubicBezTo>
                  <a:cubicBezTo>
                    <a:pt x="491" y="36"/>
                    <a:pt x="485" y="38"/>
                    <a:pt x="479" y="38"/>
                  </a:cubicBezTo>
                  <a:cubicBezTo>
                    <a:pt x="474" y="38"/>
                    <a:pt x="455" y="38"/>
                    <a:pt x="450" y="38"/>
                  </a:cubicBezTo>
                  <a:cubicBezTo>
                    <a:pt x="450" y="0"/>
                    <a:pt x="450" y="0"/>
                    <a:pt x="450" y="0"/>
                  </a:cubicBezTo>
                  <a:cubicBezTo>
                    <a:pt x="115" y="0"/>
                    <a:pt x="115" y="0"/>
                    <a:pt x="115" y="0"/>
                  </a:cubicBezTo>
                  <a:cubicBezTo>
                    <a:pt x="115" y="38"/>
                    <a:pt x="115" y="38"/>
                    <a:pt x="115" y="38"/>
                  </a:cubicBezTo>
                  <a:cubicBezTo>
                    <a:pt x="108" y="38"/>
                    <a:pt x="92" y="38"/>
                    <a:pt x="87" y="38"/>
                  </a:cubicBezTo>
                  <a:cubicBezTo>
                    <a:pt x="81" y="38"/>
                    <a:pt x="75" y="36"/>
                    <a:pt x="75" y="27"/>
                  </a:cubicBezTo>
                  <a:cubicBezTo>
                    <a:pt x="75" y="18"/>
                    <a:pt x="75" y="0"/>
                    <a:pt x="75" y="0"/>
                  </a:cubicBezTo>
                  <a:cubicBezTo>
                    <a:pt x="0" y="0"/>
                    <a:pt x="0" y="0"/>
                    <a:pt x="0" y="0"/>
                  </a:cubicBezTo>
                  <a:cubicBezTo>
                    <a:pt x="0" y="0"/>
                    <a:pt x="0" y="44"/>
                    <a:pt x="0" y="64"/>
                  </a:cubicBezTo>
                  <a:cubicBezTo>
                    <a:pt x="0" y="130"/>
                    <a:pt x="16" y="204"/>
                    <a:pt x="75" y="245"/>
                  </a:cubicBezTo>
                  <a:cubicBezTo>
                    <a:pt x="105" y="266"/>
                    <a:pt x="134" y="273"/>
                    <a:pt x="155" y="275"/>
                  </a:cubicBezTo>
                  <a:cubicBezTo>
                    <a:pt x="180" y="304"/>
                    <a:pt x="215" y="325"/>
                    <a:pt x="255" y="332"/>
                  </a:cubicBezTo>
                  <a:cubicBezTo>
                    <a:pt x="255" y="391"/>
                    <a:pt x="255" y="391"/>
                    <a:pt x="255" y="391"/>
                  </a:cubicBezTo>
                  <a:cubicBezTo>
                    <a:pt x="245" y="394"/>
                    <a:pt x="238" y="403"/>
                    <a:pt x="238" y="414"/>
                  </a:cubicBezTo>
                  <a:cubicBezTo>
                    <a:pt x="238" y="430"/>
                    <a:pt x="238" y="430"/>
                    <a:pt x="238" y="430"/>
                  </a:cubicBezTo>
                  <a:cubicBezTo>
                    <a:pt x="238" y="440"/>
                    <a:pt x="245" y="449"/>
                    <a:pt x="255" y="452"/>
                  </a:cubicBezTo>
                  <a:cubicBezTo>
                    <a:pt x="255" y="499"/>
                    <a:pt x="255" y="499"/>
                    <a:pt x="255" y="499"/>
                  </a:cubicBezTo>
                  <a:cubicBezTo>
                    <a:pt x="245" y="502"/>
                    <a:pt x="238" y="511"/>
                    <a:pt x="238" y="522"/>
                  </a:cubicBezTo>
                  <a:cubicBezTo>
                    <a:pt x="238" y="538"/>
                    <a:pt x="238" y="538"/>
                    <a:pt x="238" y="538"/>
                  </a:cubicBezTo>
                  <a:cubicBezTo>
                    <a:pt x="238" y="548"/>
                    <a:pt x="245" y="557"/>
                    <a:pt x="255" y="560"/>
                  </a:cubicBezTo>
                  <a:cubicBezTo>
                    <a:pt x="255" y="571"/>
                    <a:pt x="255" y="571"/>
                    <a:pt x="255" y="571"/>
                  </a:cubicBezTo>
                  <a:cubicBezTo>
                    <a:pt x="255" y="600"/>
                    <a:pt x="231" y="616"/>
                    <a:pt x="221" y="622"/>
                  </a:cubicBezTo>
                  <a:cubicBezTo>
                    <a:pt x="201" y="634"/>
                    <a:pt x="165" y="621"/>
                    <a:pt x="165" y="659"/>
                  </a:cubicBezTo>
                  <a:cubicBezTo>
                    <a:pt x="399" y="659"/>
                    <a:pt x="399" y="659"/>
                    <a:pt x="399" y="659"/>
                  </a:cubicBezTo>
                  <a:cubicBezTo>
                    <a:pt x="399" y="659"/>
                    <a:pt x="399" y="632"/>
                    <a:pt x="367" y="628"/>
                  </a:cubicBezTo>
                  <a:cubicBezTo>
                    <a:pt x="340" y="625"/>
                    <a:pt x="310" y="606"/>
                    <a:pt x="310" y="571"/>
                  </a:cubicBezTo>
                  <a:cubicBezTo>
                    <a:pt x="310" y="560"/>
                    <a:pt x="310" y="560"/>
                    <a:pt x="310" y="560"/>
                  </a:cubicBezTo>
                  <a:cubicBezTo>
                    <a:pt x="320" y="557"/>
                    <a:pt x="327" y="548"/>
                    <a:pt x="327" y="538"/>
                  </a:cubicBezTo>
                  <a:cubicBezTo>
                    <a:pt x="327" y="522"/>
                    <a:pt x="327" y="522"/>
                    <a:pt x="327" y="522"/>
                  </a:cubicBezTo>
                  <a:cubicBezTo>
                    <a:pt x="327" y="511"/>
                    <a:pt x="320" y="502"/>
                    <a:pt x="310" y="499"/>
                  </a:cubicBezTo>
                  <a:cubicBezTo>
                    <a:pt x="310" y="452"/>
                    <a:pt x="310" y="452"/>
                    <a:pt x="310" y="452"/>
                  </a:cubicBezTo>
                  <a:cubicBezTo>
                    <a:pt x="320" y="449"/>
                    <a:pt x="327" y="440"/>
                    <a:pt x="327" y="430"/>
                  </a:cubicBezTo>
                  <a:cubicBezTo>
                    <a:pt x="327" y="414"/>
                    <a:pt x="327" y="414"/>
                    <a:pt x="327" y="414"/>
                  </a:cubicBezTo>
                  <a:cubicBezTo>
                    <a:pt x="327" y="403"/>
                    <a:pt x="320" y="394"/>
                    <a:pt x="310" y="391"/>
                  </a:cubicBezTo>
                  <a:cubicBezTo>
                    <a:pt x="310" y="332"/>
                    <a:pt x="310" y="332"/>
                    <a:pt x="310" y="332"/>
                  </a:cubicBezTo>
                  <a:cubicBezTo>
                    <a:pt x="350" y="325"/>
                    <a:pt x="385" y="304"/>
                    <a:pt x="410" y="275"/>
                  </a:cubicBezTo>
                  <a:cubicBezTo>
                    <a:pt x="430" y="273"/>
                    <a:pt x="460" y="266"/>
                    <a:pt x="491" y="245"/>
                  </a:cubicBezTo>
                  <a:cubicBezTo>
                    <a:pt x="550" y="204"/>
                    <a:pt x="566" y="130"/>
                    <a:pt x="566" y="64"/>
                  </a:cubicBezTo>
                  <a:cubicBezTo>
                    <a:pt x="566" y="44"/>
                    <a:pt x="566" y="0"/>
                    <a:pt x="566" y="0"/>
                  </a:cubicBezTo>
                  <a:lnTo>
                    <a:pt x="491" y="0"/>
                  </a:lnTo>
                  <a:close/>
                  <a:moveTo>
                    <a:pt x="50" y="173"/>
                  </a:moveTo>
                  <a:cubicBezTo>
                    <a:pt x="19" y="119"/>
                    <a:pt x="27" y="28"/>
                    <a:pt x="27" y="28"/>
                  </a:cubicBezTo>
                  <a:cubicBezTo>
                    <a:pt x="49" y="28"/>
                    <a:pt x="49" y="28"/>
                    <a:pt x="49" y="28"/>
                  </a:cubicBezTo>
                  <a:cubicBezTo>
                    <a:pt x="49" y="56"/>
                    <a:pt x="64" y="67"/>
                    <a:pt x="77" y="67"/>
                  </a:cubicBezTo>
                  <a:cubicBezTo>
                    <a:pt x="87" y="67"/>
                    <a:pt x="108" y="67"/>
                    <a:pt x="115" y="67"/>
                  </a:cubicBezTo>
                  <a:cubicBezTo>
                    <a:pt x="115" y="167"/>
                    <a:pt x="115" y="167"/>
                    <a:pt x="115" y="167"/>
                  </a:cubicBezTo>
                  <a:cubicBezTo>
                    <a:pt x="115" y="194"/>
                    <a:pt x="122" y="220"/>
                    <a:pt x="133" y="243"/>
                  </a:cubicBezTo>
                  <a:cubicBezTo>
                    <a:pt x="111" y="237"/>
                    <a:pt x="76" y="219"/>
                    <a:pt x="50" y="173"/>
                  </a:cubicBezTo>
                  <a:close/>
                  <a:moveTo>
                    <a:pt x="516" y="173"/>
                  </a:moveTo>
                  <a:cubicBezTo>
                    <a:pt x="489" y="220"/>
                    <a:pt x="454" y="238"/>
                    <a:pt x="431" y="243"/>
                  </a:cubicBezTo>
                  <a:cubicBezTo>
                    <a:pt x="443" y="220"/>
                    <a:pt x="450" y="194"/>
                    <a:pt x="450" y="167"/>
                  </a:cubicBezTo>
                  <a:cubicBezTo>
                    <a:pt x="450" y="67"/>
                    <a:pt x="450" y="67"/>
                    <a:pt x="450" y="67"/>
                  </a:cubicBezTo>
                  <a:cubicBezTo>
                    <a:pt x="456" y="67"/>
                    <a:pt x="478" y="67"/>
                    <a:pt x="489" y="67"/>
                  </a:cubicBezTo>
                  <a:cubicBezTo>
                    <a:pt x="502" y="67"/>
                    <a:pt x="517" y="56"/>
                    <a:pt x="517" y="28"/>
                  </a:cubicBezTo>
                  <a:cubicBezTo>
                    <a:pt x="539" y="28"/>
                    <a:pt x="539" y="28"/>
                    <a:pt x="539" y="28"/>
                  </a:cubicBezTo>
                  <a:cubicBezTo>
                    <a:pt x="539" y="28"/>
                    <a:pt x="547" y="119"/>
                    <a:pt x="516" y="173"/>
                  </a:cubicBezTo>
                  <a:close/>
                </a:path>
              </a:pathLst>
            </a:custGeom>
            <a:solidFill>
              <a:schemeClr val="accent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nvGrpSpPr>
            <p:cNvPr id="6890" name="组合 6889"/>
            <p:cNvGrpSpPr/>
            <p:nvPr/>
          </p:nvGrpSpPr>
          <p:grpSpPr>
            <a:xfrm>
              <a:off x="1090613" y="2070100"/>
              <a:ext cx="941388" cy="647700"/>
              <a:chOff x="1090613" y="2070100"/>
              <a:chExt cx="941388" cy="647700"/>
            </a:xfrm>
          </p:grpSpPr>
          <p:sp>
            <p:nvSpPr>
              <p:cNvPr id="3737" name="Freeform 3739"/>
              <p:cNvSpPr/>
              <p:nvPr/>
            </p:nvSpPr>
            <p:spPr bwMode="auto">
              <a:xfrm>
                <a:off x="1835151" y="2092325"/>
                <a:ext cx="92075" cy="88900"/>
              </a:xfrm>
              <a:custGeom>
                <a:avLst/>
                <a:gdLst>
                  <a:gd name="T0" fmla="*/ 23 w 29"/>
                  <a:gd name="T1" fmla="*/ 28 h 28"/>
                  <a:gd name="T2" fmla="*/ 10 w 29"/>
                  <a:gd name="T3" fmla="*/ 9 h 28"/>
                  <a:gd name="T4" fmla="*/ 24 w 29"/>
                  <a:gd name="T5" fmla="*/ 28 h 28"/>
                  <a:gd name="T6" fmla="*/ 2 w 29"/>
                  <a:gd name="T7" fmla="*/ 0 h 28"/>
                  <a:gd name="T8" fmla="*/ 23 w 29"/>
                  <a:gd name="T9" fmla="*/ 28 h 28"/>
                </a:gdLst>
                <a:ahLst/>
                <a:cxnLst>
                  <a:cxn ang="0">
                    <a:pos x="T0" y="T1"/>
                  </a:cxn>
                  <a:cxn ang="0">
                    <a:pos x="T2" y="T3"/>
                  </a:cxn>
                  <a:cxn ang="0">
                    <a:pos x="T4" y="T5"/>
                  </a:cxn>
                  <a:cxn ang="0">
                    <a:pos x="T6" y="T7"/>
                  </a:cxn>
                  <a:cxn ang="0">
                    <a:pos x="T8" y="T9"/>
                  </a:cxn>
                </a:cxnLst>
                <a:rect l="0" t="0" r="r" b="b"/>
                <a:pathLst>
                  <a:path w="29" h="28">
                    <a:moveTo>
                      <a:pt x="23" y="28"/>
                    </a:moveTo>
                    <a:cubicBezTo>
                      <a:pt x="21" y="24"/>
                      <a:pt x="16" y="16"/>
                      <a:pt x="10" y="9"/>
                    </a:cubicBezTo>
                    <a:cubicBezTo>
                      <a:pt x="10" y="9"/>
                      <a:pt x="19" y="18"/>
                      <a:pt x="24" y="28"/>
                    </a:cubicBezTo>
                    <a:cubicBezTo>
                      <a:pt x="25" y="25"/>
                      <a:pt x="29" y="3"/>
                      <a:pt x="2" y="0"/>
                    </a:cubicBezTo>
                    <a:cubicBezTo>
                      <a:pt x="2" y="0"/>
                      <a:pt x="0" y="26"/>
                      <a:pt x="23"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738" name="Freeform 3740"/>
              <p:cNvSpPr/>
              <p:nvPr/>
            </p:nvSpPr>
            <p:spPr bwMode="auto">
              <a:xfrm>
                <a:off x="1822451" y="2190750"/>
                <a:ext cx="95250" cy="88900"/>
              </a:xfrm>
              <a:custGeom>
                <a:avLst/>
                <a:gdLst>
                  <a:gd name="T0" fmla="*/ 24 w 30"/>
                  <a:gd name="T1" fmla="*/ 28 h 28"/>
                  <a:gd name="T2" fmla="*/ 10 w 30"/>
                  <a:gd name="T3" fmla="*/ 9 h 28"/>
                  <a:gd name="T4" fmla="*/ 25 w 30"/>
                  <a:gd name="T5" fmla="*/ 28 h 28"/>
                  <a:gd name="T6" fmla="*/ 3 w 30"/>
                  <a:gd name="T7" fmla="*/ 0 h 28"/>
                  <a:gd name="T8" fmla="*/ 24 w 30"/>
                  <a:gd name="T9" fmla="*/ 28 h 28"/>
                </a:gdLst>
                <a:ahLst/>
                <a:cxnLst>
                  <a:cxn ang="0">
                    <a:pos x="T0" y="T1"/>
                  </a:cxn>
                  <a:cxn ang="0">
                    <a:pos x="T2" y="T3"/>
                  </a:cxn>
                  <a:cxn ang="0">
                    <a:pos x="T4" y="T5"/>
                  </a:cxn>
                  <a:cxn ang="0">
                    <a:pos x="T6" y="T7"/>
                  </a:cxn>
                  <a:cxn ang="0">
                    <a:pos x="T8" y="T9"/>
                  </a:cxn>
                </a:cxnLst>
                <a:rect l="0" t="0" r="r" b="b"/>
                <a:pathLst>
                  <a:path w="30" h="28">
                    <a:moveTo>
                      <a:pt x="24" y="28"/>
                    </a:moveTo>
                    <a:cubicBezTo>
                      <a:pt x="21" y="23"/>
                      <a:pt x="17" y="16"/>
                      <a:pt x="10" y="9"/>
                    </a:cubicBezTo>
                    <a:cubicBezTo>
                      <a:pt x="10" y="9"/>
                      <a:pt x="20" y="18"/>
                      <a:pt x="25" y="28"/>
                    </a:cubicBezTo>
                    <a:cubicBezTo>
                      <a:pt x="25" y="25"/>
                      <a:pt x="30" y="2"/>
                      <a:pt x="3" y="0"/>
                    </a:cubicBezTo>
                    <a:cubicBezTo>
                      <a:pt x="3" y="0"/>
                      <a:pt x="0" y="26"/>
                      <a:pt x="24"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739" name="Freeform 3741"/>
              <p:cNvSpPr/>
              <p:nvPr/>
            </p:nvSpPr>
            <p:spPr bwMode="auto">
              <a:xfrm>
                <a:off x="1803401" y="2270125"/>
                <a:ext cx="92075" cy="85725"/>
              </a:xfrm>
              <a:custGeom>
                <a:avLst/>
                <a:gdLst>
                  <a:gd name="T0" fmla="*/ 23 w 29"/>
                  <a:gd name="T1" fmla="*/ 27 h 27"/>
                  <a:gd name="T2" fmla="*/ 10 w 29"/>
                  <a:gd name="T3" fmla="*/ 9 h 27"/>
                  <a:gd name="T4" fmla="*/ 24 w 29"/>
                  <a:gd name="T5" fmla="*/ 27 h 27"/>
                  <a:gd name="T6" fmla="*/ 2 w 29"/>
                  <a:gd name="T7" fmla="*/ 0 h 27"/>
                  <a:gd name="T8" fmla="*/ 23 w 29"/>
                  <a:gd name="T9" fmla="*/ 27 h 27"/>
                </a:gdLst>
                <a:ahLst/>
                <a:cxnLst>
                  <a:cxn ang="0">
                    <a:pos x="T0" y="T1"/>
                  </a:cxn>
                  <a:cxn ang="0">
                    <a:pos x="T2" y="T3"/>
                  </a:cxn>
                  <a:cxn ang="0">
                    <a:pos x="T4" y="T5"/>
                  </a:cxn>
                  <a:cxn ang="0">
                    <a:pos x="T6" y="T7"/>
                  </a:cxn>
                  <a:cxn ang="0">
                    <a:pos x="T8" y="T9"/>
                  </a:cxn>
                </a:cxnLst>
                <a:rect l="0" t="0" r="r" b="b"/>
                <a:pathLst>
                  <a:path w="29" h="27">
                    <a:moveTo>
                      <a:pt x="23" y="27"/>
                    </a:moveTo>
                    <a:cubicBezTo>
                      <a:pt x="21" y="23"/>
                      <a:pt x="17" y="16"/>
                      <a:pt x="10" y="9"/>
                    </a:cubicBezTo>
                    <a:cubicBezTo>
                      <a:pt x="10" y="9"/>
                      <a:pt x="19" y="17"/>
                      <a:pt x="24" y="27"/>
                    </a:cubicBezTo>
                    <a:cubicBezTo>
                      <a:pt x="25" y="24"/>
                      <a:pt x="29" y="2"/>
                      <a:pt x="2" y="0"/>
                    </a:cubicBezTo>
                    <a:cubicBezTo>
                      <a:pt x="2" y="0"/>
                      <a:pt x="0" y="26"/>
                      <a:pt x="23"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740" name="Freeform 3742"/>
              <p:cNvSpPr/>
              <p:nvPr/>
            </p:nvSpPr>
            <p:spPr bwMode="auto">
              <a:xfrm>
                <a:off x="1755776" y="2333625"/>
                <a:ext cx="107950" cy="101600"/>
              </a:xfrm>
              <a:custGeom>
                <a:avLst/>
                <a:gdLst>
                  <a:gd name="T0" fmla="*/ 21 w 34"/>
                  <a:gd name="T1" fmla="*/ 32 h 32"/>
                  <a:gd name="T2" fmla="*/ 14 w 34"/>
                  <a:gd name="T3" fmla="*/ 11 h 32"/>
                  <a:gd name="T4" fmla="*/ 23 w 34"/>
                  <a:gd name="T5" fmla="*/ 32 h 32"/>
                  <a:gd name="T6" fmla="*/ 9 w 34"/>
                  <a:gd name="T7" fmla="*/ 0 h 32"/>
                  <a:gd name="T8" fmla="*/ 21 w 34"/>
                  <a:gd name="T9" fmla="*/ 32 h 32"/>
                </a:gdLst>
                <a:ahLst/>
                <a:cxnLst>
                  <a:cxn ang="0">
                    <a:pos x="T0" y="T1"/>
                  </a:cxn>
                  <a:cxn ang="0">
                    <a:pos x="T2" y="T3"/>
                  </a:cxn>
                  <a:cxn ang="0">
                    <a:pos x="T4" y="T5"/>
                  </a:cxn>
                  <a:cxn ang="0">
                    <a:pos x="T6" y="T7"/>
                  </a:cxn>
                  <a:cxn ang="0">
                    <a:pos x="T8" y="T9"/>
                  </a:cxn>
                </a:cxnLst>
                <a:rect l="0" t="0" r="r" b="b"/>
                <a:pathLst>
                  <a:path w="34" h="32">
                    <a:moveTo>
                      <a:pt x="21" y="32"/>
                    </a:moveTo>
                    <a:cubicBezTo>
                      <a:pt x="20" y="27"/>
                      <a:pt x="18" y="19"/>
                      <a:pt x="14" y="11"/>
                    </a:cubicBezTo>
                    <a:cubicBezTo>
                      <a:pt x="14" y="11"/>
                      <a:pt x="20" y="21"/>
                      <a:pt x="23" y="32"/>
                    </a:cubicBezTo>
                    <a:cubicBezTo>
                      <a:pt x="24" y="30"/>
                      <a:pt x="34" y="9"/>
                      <a:pt x="9" y="0"/>
                    </a:cubicBezTo>
                    <a:cubicBezTo>
                      <a:pt x="9" y="0"/>
                      <a:pt x="0" y="24"/>
                      <a:pt x="21"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741" name="Freeform 3743"/>
              <p:cNvSpPr/>
              <p:nvPr/>
            </p:nvSpPr>
            <p:spPr bwMode="auto">
              <a:xfrm>
                <a:off x="1685926" y="2387600"/>
                <a:ext cx="120650" cy="111125"/>
              </a:xfrm>
              <a:custGeom>
                <a:avLst/>
                <a:gdLst>
                  <a:gd name="T0" fmla="*/ 19 w 38"/>
                  <a:gd name="T1" fmla="*/ 34 h 35"/>
                  <a:gd name="T2" fmla="*/ 17 w 38"/>
                  <a:gd name="T3" fmla="*/ 12 h 35"/>
                  <a:gd name="T4" fmla="*/ 21 w 38"/>
                  <a:gd name="T5" fmla="*/ 35 h 35"/>
                  <a:gd name="T6" fmla="*/ 15 w 38"/>
                  <a:gd name="T7" fmla="*/ 0 h 35"/>
                  <a:gd name="T8" fmla="*/ 19 w 38"/>
                  <a:gd name="T9" fmla="*/ 34 h 35"/>
                </a:gdLst>
                <a:ahLst/>
                <a:cxnLst>
                  <a:cxn ang="0">
                    <a:pos x="T0" y="T1"/>
                  </a:cxn>
                  <a:cxn ang="0">
                    <a:pos x="T2" y="T3"/>
                  </a:cxn>
                  <a:cxn ang="0">
                    <a:pos x="T4" y="T5"/>
                  </a:cxn>
                  <a:cxn ang="0">
                    <a:pos x="T6" y="T7"/>
                  </a:cxn>
                  <a:cxn ang="0">
                    <a:pos x="T8" y="T9"/>
                  </a:cxn>
                </a:cxnLst>
                <a:rect l="0" t="0" r="r" b="b"/>
                <a:pathLst>
                  <a:path w="38" h="35">
                    <a:moveTo>
                      <a:pt x="19" y="34"/>
                    </a:moveTo>
                    <a:cubicBezTo>
                      <a:pt x="20" y="30"/>
                      <a:pt x="20" y="21"/>
                      <a:pt x="17" y="12"/>
                    </a:cubicBezTo>
                    <a:cubicBezTo>
                      <a:pt x="17" y="12"/>
                      <a:pt x="21" y="24"/>
                      <a:pt x="21" y="35"/>
                    </a:cubicBezTo>
                    <a:cubicBezTo>
                      <a:pt x="23" y="33"/>
                      <a:pt x="38" y="16"/>
                      <a:pt x="15" y="0"/>
                    </a:cubicBezTo>
                    <a:cubicBezTo>
                      <a:pt x="15" y="0"/>
                      <a:pt x="0" y="21"/>
                      <a:pt x="19"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742" name="Freeform 3744"/>
              <p:cNvSpPr/>
              <p:nvPr/>
            </p:nvSpPr>
            <p:spPr bwMode="auto">
              <a:xfrm>
                <a:off x="1600201" y="2422525"/>
                <a:ext cx="117475" cy="111125"/>
              </a:xfrm>
              <a:custGeom>
                <a:avLst/>
                <a:gdLst>
                  <a:gd name="T0" fmla="*/ 19 w 37"/>
                  <a:gd name="T1" fmla="*/ 12 h 35"/>
                  <a:gd name="T2" fmla="*/ 15 w 37"/>
                  <a:gd name="T3" fmla="*/ 35 h 35"/>
                  <a:gd name="T4" fmla="*/ 21 w 37"/>
                  <a:gd name="T5" fmla="*/ 0 h 35"/>
                  <a:gd name="T6" fmla="*/ 14 w 37"/>
                  <a:gd name="T7" fmla="*/ 34 h 35"/>
                  <a:gd name="T8" fmla="*/ 19 w 37"/>
                  <a:gd name="T9" fmla="*/ 12 h 35"/>
                </a:gdLst>
                <a:ahLst/>
                <a:cxnLst>
                  <a:cxn ang="0">
                    <a:pos x="T0" y="T1"/>
                  </a:cxn>
                  <a:cxn ang="0">
                    <a:pos x="T2" y="T3"/>
                  </a:cxn>
                  <a:cxn ang="0">
                    <a:pos x="T4" y="T5"/>
                  </a:cxn>
                  <a:cxn ang="0">
                    <a:pos x="T6" y="T7"/>
                  </a:cxn>
                  <a:cxn ang="0">
                    <a:pos x="T8" y="T9"/>
                  </a:cxn>
                </a:cxnLst>
                <a:rect l="0" t="0" r="r" b="b"/>
                <a:pathLst>
                  <a:path w="37" h="35">
                    <a:moveTo>
                      <a:pt x="19" y="12"/>
                    </a:moveTo>
                    <a:cubicBezTo>
                      <a:pt x="19" y="12"/>
                      <a:pt x="19" y="24"/>
                      <a:pt x="15" y="35"/>
                    </a:cubicBezTo>
                    <a:cubicBezTo>
                      <a:pt x="17" y="34"/>
                      <a:pt x="37" y="22"/>
                      <a:pt x="21" y="0"/>
                    </a:cubicBezTo>
                    <a:cubicBezTo>
                      <a:pt x="21" y="0"/>
                      <a:pt x="0" y="16"/>
                      <a:pt x="14" y="34"/>
                    </a:cubicBezTo>
                    <a:cubicBezTo>
                      <a:pt x="16" y="30"/>
                      <a:pt x="19" y="21"/>
                      <a:pt x="19"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743" name="Freeform 3745"/>
              <p:cNvSpPr/>
              <p:nvPr/>
            </p:nvSpPr>
            <p:spPr bwMode="auto">
              <a:xfrm>
                <a:off x="1682751" y="2530475"/>
                <a:ext cx="111125" cy="117475"/>
              </a:xfrm>
              <a:custGeom>
                <a:avLst/>
                <a:gdLst>
                  <a:gd name="T0" fmla="*/ 1 w 35"/>
                  <a:gd name="T1" fmla="*/ 13 h 37"/>
                  <a:gd name="T2" fmla="*/ 23 w 35"/>
                  <a:gd name="T3" fmla="*/ 19 h 37"/>
                  <a:gd name="T4" fmla="*/ 0 w 35"/>
                  <a:gd name="T5" fmla="*/ 14 h 37"/>
                  <a:gd name="T6" fmla="*/ 35 w 35"/>
                  <a:gd name="T7" fmla="*/ 21 h 37"/>
                  <a:gd name="T8" fmla="*/ 1 w 35"/>
                  <a:gd name="T9" fmla="*/ 13 h 37"/>
                </a:gdLst>
                <a:ahLst/>
                <a:cxnLst>
                  <a:cxn ang="0">
                    <a:pos x="T0" y="T1"/>
                  </a:cxn>
                  <a:cxn ang="0">
                    <a:pos x="T2" y="T3"/>
                  </a:cxn>
                  <a:cxn ang="0">
                    <a:pos x="T4" y="T5"/>
                  </a:cxn>
                  <a:cxn ang="0">
                    <a:pos x="T6" y="T7"/>
                  </a:cxn>
                  <a:cxn ang="0">
                    <a:pos x="T8" y="T9"/>
                  </a:cxn>
                </a:cxnLst>
                <a:rect l="0" t="0" r="r" b="b"/>
                <a:pathLst>
                  <a:path w="35" h="37">
                    <a:moveTo>
                      <a:pt x="1" y="13"/>
                    </a:moveTo>
                    <a:cubicBezTo>
                      <a:pt x="6" y="15"/>
                      <a:pt x="14" y="18"/>
                      <a:pt x="23" y="19"/>
                    </a:cubicBezTo>
                    <a:cubicBezTo>
                      <a:pt x="23" y="19"/>
                      <a:pt x="11" y="18"/>
                      <a:pt x="0" y="14"/>
                    </a:cubicBezTo>
                    <a:cubicBezTo>
                      <a:pt x="2" y="17"/>
                      <a:pt x="13" y="37"/>
                      <a:pt x="35" y="21"/>
                    </a:cubicBezTo>
                    <a:cubicBezTo>
                      <a:pt x="35" y="21"/>
                      <a:pt x="20" y="0"/>
                      <a:pt x="1"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84" name="Freeform 3746"/>
              <p:cNvSpPr/>
              <p:nvPr/>
            </p:nvSpPr>
            <p:spPr bwMode="auto">
              <a:xfrm>
                <a:off x="1787526" y="2466975"/>
                <a:ext cx="111125" cy="120650"/>
              </a:xfrm>
              <a:custGeom>
                <a:avLst/>
                <a:gdLst>
                  <a:gd name="T0" fmla="*/ 1 w 35"/>
                  <a:gd name="T1" fmla="*/ 20 h 38"/>
                  <a:gd name="T2" fmla="*/ 23 w 35"/>
                  <a:gd name="T3" fmla="*/ 17 h 38"/>
                  <a:gd name="T4" fmla="*/ 0 w 35"/>
                  <a:gd name="T5" fmla="*/ 21 h 38"/>
                  <a:gd name="T6" fmla="*/ 35 w 35"/>
                  <a:gd name="T7" fmla="*/ 15 h 38"/>
                  <a:gd name="T8" fmla="*/ 1 w 35"/>
                  <a:gd name="T9" fmla="*/ 20 h 38"/>
                </a:gdLst>
                <a:ahLst/>
                <a:cxnLst>
                  <a:cxn ang="0">
                    <a:pos x="T0" y="T1"/>
                  </a:cxn>
                  <a:cxn ang="0">
                    <a:pos x="T2" y="T3"/>
                  </a:cxn>
                  <a:cxn ang="0">
                    <a:pos x="T4" y="T5"/>
                  </a:cxn>
                  <a:cxn ang="0">
                    <a:pos x="T6" y="T7"/>
                  </a:cxn>
                  <a:cxn ang="0">
                    <a:pos x="T8" y="T9"/>
                  </a:cxn>
                </a:cxnLst>
                <a:rect l="0" t="0" r="r" b="b"/>
                <a:pathLst>
                  <a:path w="35" h="38">
                    <a:moveTo>
                      <a:pt x="1" y="20"/>
                    </a:moveTo>
                    <a:cubicBezTo>
                      <a:pt x="6" y="20"/>
                      <a:pt x="14" y="20"/>
                      <a:pt x="23" y="17"/>
                    </a:cubicBezTo>
                    <a:cubicBezTo>
                      <a:pt x="23" y="17"/>
                      <a:pt x="11" y="21"/>
                      <a:pt x="0" y="21"/>
                    </a:cubicBezTo>
                    <a:cubicBezTo>
                      <a:pt x="2" y="23"/>
                      <a:pt x="20" y="38"/>
                      <a:pt x="35" y="15"/>
                    </a:cubicBezTo>
                    <a:cubicBezTo>
                      <a:pt x="35" y="15"/>
                      <a:pt x="13" y="0"/>
                      <a:pt x="1"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85" name="Freeform 3747"/>
              <p:cNvSpPr/>
              <p:nvPr/>
            </p:nvSpPr>
            <p:spPr bwMode="auto">
              <a:xfrm>
                <a:off x="1866901" y="2390775"/>
                <a:ext cx="98425" cy="104775"/>
              </a:xfrm>
              <a:custGeom>
                <a:avLst/>
                <a:gdLst>
                  <a:gd name="T0" fmla="*/ 0 w 31"/>
                  <a:gd name="T1" fmla="*/ 23 h 33"/>
                  <a:gd name="T2" fmla="*/ 21 w 31"/>
                  <a:gd name="T3" fmla="*/ 13 h 33"/>
                  <a:gd name="T4" fmla="*/ 0 w 31"/>
                  <a:gd name="T5" fmla="*/ 24 h 33"/>
                  <a:gd name="T6" fmla="*/ 31 w 31"/>
                  <a:gd name="T7" fmla="*/ 7 h 33"/>
                  <a:gd name="T8" fmla="*/ 0 w 31"/>
                  <a:gd name="T9" fmla="*/ 23 h 33"/>
                </a:gdLst>
                <a:ahLst/>
                <a:cxnLst>
                  <a:cxn ang="0">
                    <a:pos x="T0" y="T1"/>
                  </a:cxn>
                  <a:cxn ang="0">
                    <a:pos x="T2" y="T3"/>
                  </a:cxn>
                  <a:cxn ang="0">
                    <a:pos x="T4" y="T5"/>
                  </a:cxn>
                  <a:cxn ang="0">
                    <a:pos x="T6" y="T7"/>
                  </a:cxn>
                  <a:cxn ang="0">
                    <a:pos x="T8" y="T9"/>
                  </a:cxn>
                </a:cxnLst>
                <a:rect l="0" t="0" r="r" b="b"/>
                <a:pathLst>
                  <a:path w="31" h="33">
                    <a:moveTo>
                      <a:pt x="0" y="23"/>
                    </a:moveTo>
                    <a:cubicBezTo>
                      <a:pt x="5" y="21"/>
                      <a:pt x="13" y="18"/>
                      <a:pt x="21" y="13"/>
                    </a:cubicBezTo>
                    <a:cubicBezTo>
                      <a:pt x="21" y="13"/>
                      <a:pt x="11" y="20"/>
                      <a:pt x="0" y="24"/>
                    </a:cubicBezTo>
                    <a:cubicBezTo>
                      <a:pt x="3" y="25"/>
                      <a:pt x="24" y="33"/>
                      <a:pt x="31" y="7"/>
                    </a:cubicBezTo>
                    <a:cubicBezTo>
                      <a:pt x="31" y="7"/>
                      <a:pt x="5" y="0"/>
                      <a:pt x="0" y="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86" name="Freeform 3748"/>
              <p:cNvSpPr/>
              <p:nvPr/>
            </p:nvSpPr>
            <p:spPr bwMode="auto">
              <a:xfrm>
                <a:off x="1920876" y="2286000"/>
                <a:ext cx="88900" cy="95250"/>
              </a:xfrm>
              <a:custGeom>
                <a:avLst/>
                <a:gdLst>
                  <a:gd name="T0" fmla="*/ 0 w 28"/>
                  <a:gd name="T1" fmla="*/ 23 h 30"/>
                  <a:gd name="T2" fmla="*/ 19 w 28"/>
                  <a:gd name="T3" fmla="*/ 10 h 30"/>
                  <a:gd name="T4" fmla="*/ 0 w 28"/>
                  <a:gd name="T5" fmla="*/ 24 h 30"/>
                  <a:gd name="T6" fmla="*/ 28 w 28"/>
                  <a:gd name="T7" fmla="*/ 3 h 30"/>
                  <a:gd name="T8" fmla="*/ 0 w 28"/>
                  <a:gd name="T9" fmla="*/ 23 h 30"/>
                </a:gdLst>
                <a:ahLst/>
                <a:cxnLst>
                  <a:cxn ang="0">
                    <a:pos x="T0" y="T1"/>
                  </a:cxn>
                  <a:cxn ang="0">
                    <a:pos x="T2" y="T3"/>
                  </a:cxn>
                  <a:cxn ang="0">
                    <a:pos x="T4" y="T5"/>
                  </a:cxn>
                  <a:cxn ang="0">
                    <a:pos x="T6" y="T7"/>
                  </a:cxn>
                  <a:cxn ang="0">
                    <a:pos x="T8" y="T9"/>
                  </a:cxn>
                </a:cxnLst>
                <a:rect l="0" t="0" r="r" b="b"/>
                <a:pathLst>
                  <a:path w="28" h="30">
                    <a:moveTo>
                      <a:pt x="0" y="23"/>
                    </a:moveTo>
                    <a:cubicBezTo>
                      <a:pt x="4" y="21"/>
                      <a:pt x="12" y="17"/>
                      <a:pt x="19" y="10"/>
                    </a:cubicBezTo>
                    <a:cubicBezTo>
                      <a:pt x="19" y="10"/>
                      <a:pt x="10" y="19"/>
                      <a:pt x="0" y="24"/>
                    </a:cubicBezTo>
                    <a:cubicBezTo>
                      <a:pt x="3" y="25"/>
                      <a:pt x="25" y="30"/>
                      <a:pt x="28" y="3"/>
                    </a:cubicBezTo>
                    <a:cubicBezTo>
                      <a:pt x="28" y="3"/>
                      <a:pt x="2" y="0"/>
                      <a:pt x="0" y="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87" name="Freeform 3749"/>
              <p:cNvSpPr/>
              <p:nvPr/>
            </p:nvSpPr>
            <p:spPr bwMode="auto">
              <a:xfrm>
                <a:off x="1936751" y="2181225"/>
                <a:ext cx="95250" cy="88900"/>
              </a:xfrm>
              <a:custGeom>
                <a:avLst/>
                <a:gdLst>
                  <a:gd name="T0" fmla="*/ 4 w 30"/>
                  <a:gd name="T1" fmla="*/ 27 h 28"/>
                  <a:gd name="T2" fmla="*/ 19 w 30"/>
                  <a:gd name="T3" fmla="*/ 9 h 28"/>
                  <a:gd name="T4" fmla="*/ 5 w 30"/>
                  <a:gd name="T5" fmla="*/ 28 h 28"/>
                  <a:gd name="T6" fmla="*/ 26 w 30"/>
                  <a:gd name="T7" fmla="*/ 0 h 28"/>
                  <a:gd name="T8" fmla="*/ 4 w 30"/>
                  <a:gd name="T9" fmla="*/ 27 h 28"/>
                </a:gdLst>
                <a:ahLst/>
                <a:cxnLst>
                  <a:cxn ang="0">
                    <a:pos x="T0" y="T1"/>
                  </a:cxn>
                  <a:cxn ang="0">
                    <a:pos x="T2" y="T3"/>
                  </a:cxn>
                  <a:cxn ang="0">
                    <a:pos x="T4" y="T5"/>
                  </a:cxn>
                  <a:cxn ang="0">
                    <a:pos x="T6" y="T7"/>
                  </a:cxn>
                  <a:cxn ang="0">
                    <a:pos x="T8" y="T9"/>
                  </a:cxn>
                </a:cxnLst>
                <a:rect l="0" t="0" r="r" b="b"/>
                <a:pathLst>
                  <a:path w="30" h="28">
                    <a:moveTo>
                      <a:pt x="4" y="27"/>
                    </a:moveTo>
                    <a:cubicBezTo>
                      <a:pt x="8" y="24"/>
                      <a:pt x="14" y="18"/>
                      <a:pt x="19" y="9"/>
                    </a:cubicBezTo>
                    <a:cubicBezTo>
                      <a:pt x="19" y="9"/>
                      <a:pt x="13" y="20"/>
                      <a:pt x="5" y="28"/>
                    </a:cubicBezTo>
                    <a:cubicBezTo>
                      <a:pt x="8" y="28"/>
                      <a:pt x="30" y="27"/>
                      <a:pt x="26" y="0"/>
                    </a:cubicBezTo>
                    <a:cubicBezTo>
                      <a:pt x="26" y="0"/>
                      <a:pt x="0" y="4"/>
                      <a:pt x="4"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88" name="Freeform 3750"/>
              <p:cNvSpPr/>
              <p:nvPr/>
            </p:nvSpPr>
            <p:spPr bwMode="auto">
              <a:xfrm>
                <a:off x="1920876" y="2070100"/>
                <a:ext cx="104775" cy="95250"/>
              </a:xfrm>
              <a:custGeom>
                <a:avLst/>
                <a:gdLst>
                  <a:gd name="T0" fmla="*/ 20 w 33"/>
                  <a:gd name="T1" fmla="*/ 10 h 30"/>
                  <a:gd name="T2" fmla="*/ 8 w 33"/>
                  <a:gd name="T3" fmla="*/ 30 h 30"/>
                  <a:gd name="T4" fmla="*/ 25 w 33"/>
                  <a:gd name="T5" fmla="*/ 0 h 30"/>
                  <a:gd name="T6" fmla="*/ 7 w 33"/>
                  <a:gd name="T7" fmla="*/ 29 h 30"/>
                  <a:gd name="T8" fmla="*/ 20 w 33"/>
                  <a:gd name="T9" fmla="*/ 10 h 30"/>
                </a:gdLst>
                <a:ahLst/>
                <a:cxnLst>
                  <a:cxn ang="0">
                    <a:pos x="T0" y="T1"/>
                  </a:cxn>
                  <a:cxn ang="0">
                    <a:pos x="T2" y="T3"/>
                  </a:cxn>
                  <a:cxn ang="0">
                    <a:pos x="T4" y="T5"/>
                  </a:cxn>
                  <a:cxn ang="0">
                    <a:pos x="T6" y="T7"/>
                  </a:cxn>
                  <a:cxn ang="0">
                    <a:pos x="T8" y="T9"/>
                  </a:cxn>
                </a:cxnLst>
                <a:rect l="0" t="0" r="r" b="b"/>
                <a:pathLst>
                  <a:path w="33" h="30">
                    <a:moveTo>
                      <a:pt x="20" y="10"/>
                    </a:moveTo>
                    <a:cubicBezTo>
                      <a:pt x="20" y="10"/>
                      <a:pt x="15" y="22"/>
                      <a:pt x="8" y="30"/>
                    </a:cubicBezTo>
                    <a:cubicBezTo>
                      <a:pt x="11" y="30"/>
                      <a:pt x="33" y="26"/>
                      <a:pt x="25" y="0"/>
                    </a:cubicBezTo>
                    <a:cubicBezTo>
                      <a:pt x="25" y="0"/>
                      <a:pt x="0" y="7"/>
                      <a:pt x="7" y="29"/>
                    </a:cubicBezTo>
                    <a:cubicBezTo>
                      <a:pt x="10" y="26"/>
                      <a:pt x="16" y="19"/>
                      <a:pt x="20"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89" name="Freeform 3751"/>
              <p:cNvSpPr>
                <a:spLocks noEditPoints="1"/>
              </p:cNvSpPr>
              <p:nvPr/>
            </p:nvSpPr>
            <p:spPr bwMode="auto">
              <a:xfrm>
                <a:off x="1182688" y="2136775"/>
                <a:ext cx="757238" cy="581025"/>
              </a:xfrm>
              <a:custGeom>
                <a:avLst/>
                <a:gdLst>
                  <a:gd name="T0" fmla="*/ 139 w 238"/>
                  <a:gd name="T1" fmla="*/ 134 h 183"/>
                  <a:gd name="T2" fmla="*/ 205 w 238"/>
                  <a:gd name="T3" fmla="*/ 103 h 183"/>
                  <a:gd name="T4" fmla="*/ 236 w 238"/>
                  <a:gd name="T5" fmla="*/ 2 h 183"/>
                  <a:gd name="T6" fmla="*/ 234 w 238"/>
                  <a:gd name="T7" fmla="*/ 1 h 183"/>
                  <a:gd name="T8" fmla="*/ 232 w 238"/>
                  <a:gd name="T9" fmla="*/ 3 h 183"/>
                  <a:gd name="T10" fmla="*/ 202 w 238"/>
                  <a:gd name="T11" fmla="*/ 100 h 183"/>
                  <a:gd name="T12" fmla="*/ 126 w 238"/>
                  <a:gd name="T13" fmla="*/ 131 h 183"/>
                  <a:gd name="T14" fmla="*/ 122 w 238"/>
                  <a:gd name="T15" fmla="*/ 131 h 183"/>
                  <a:gd name="T16" fmla="*/ 119 w 238"/>
                  <a:gd name="T17" fmla="*/ 131 h 183"/>
                  <a:gd name="T18" fmla="*/ 116 w 238"/>
                  <a:gd name="T19" fmla="*/ 131 h 183"/>
                  <a:gd name="T20" fmla="*/ 113 w 238"/>
                  <a:gd name="T21" fmla="*/ 131 h 183"/>
                  <a:gd name="T22" fmla="*/ 36 w 238"/>
                  <a:gd name="T23" fmla="*/ 100 h 183"/>
                  <a:gd name="T24" fmla="*/ 6 w 238"/>
                  <a:gd name="T25" fmla="*/ 3 h 183"/>
                  <a:gd name="T26" fmla="*/ 5 w 238"/>
                  <a:gd name="T27" fmla="*/ 1 h 183"/>
                  <a:gd name="T28" fmla="*/ 2 w 238"/>
                  <a:gd name="T29" fmla="*/ 2 h 183"/>
                  <a:gd name="T30" fmla="*/ 33 w 238"/>
                  <a:gd name="T31" fmla="*/ 103 h 183"/>
                  <a:gd name="T32" fmla="*/ 99 w 238"/>
                  <a:gd name="T33" fmla="*/ 134 h 183"/>
                  <a:gd name="T34" fmla="*/ 85 w 238"/>
                  <a:gd name="T35" fmla="*/ 142 h 183"/>
                  <a:gd name="T36" fmla="*/ 86 w 238"/>
                  <a:gd name="T37" fmla="*/ 151 h 183"/>
                  <a:gd name="T38" fmla="*/ 94 w 238"/>
                  <a:gd name="T39" fmla="*/ 155 h 183"/>
                  <a:gd name="T40" fmla="*/ 115 w 238"/>
                  <a:gd name="T41" fmla="*/ 142 h 183"/>
                  <a:gd name="T42" fmla="*/ 115 w 238"/>
                  <a:gd name="T43" fmla="*/ 171 h 183"/>
                  <a:gd name="T44" fmla="*/ 113 w 238"/>
                  <a:gd name="T45" fmla="*/ 177 h 183"/>
                  <a:gd name="T46" fmla="*/ 104 w 238"/>
                  <a:gd name="T47" fmla="*/ 179 h 183"/>
                  <a:gd name="T48" fmla="*/ 101 w 238"/>
                  <a:gd name="T49" fmla="*/ 181 h 183"/>
                  <a:gd name="T50" fmla="*/ 103 w 238"/>
                  <a:gd name="T51" fmla="*/ 183 h 183"/>
                  <a:gd name="T52" fmla="*/ 105 w 238"/>
                  <a:gd name="T53" fmla="*/ 183 h 183"/>
                  <a:gd name="T54" fmla="*/ 115 w 238"/>
                  <a:gd name="T55" fmla="*/ 180 h 183"/>
                  <a:gd name="T56" fmla="*/ 119 w 238"/>
                  <a:gd name="T57" fmla="*/ 171 h 183"/>
                  <a:gd name="T58" fmla="*/ 119 w 238"/>
                  <a:gd name="T59" fmla="*/ 137 h 183"/>
                  <a:gd name="T60" fmla="*/ 119 w 238"/>
                  <a:gd name="T61" fmla="*/ 137 h 183"/>
                  <a:gd name="T62" fmla="*/ 119 w 238"/>
                  <a:gd name="T63" fmla="*/ 137 h 183"/>
                  <a:gd name="T64" fmla="*/ 119 w 238"/>
                  <a:gd name="T65" fmla="*/ 171 h 183"/>
                  <a:gd name="T66" fmla="*/ 123 w 238"/>
                  <a:gd name="T67" fmla="*/ 180 h 183"/>
                  <a:gd name="T68" fmla="*/ 134 w 238"/>
                  <a:gd name="T69" fmla="*/ 183 h 183"/>
                  <a:gd name="T70" fmla="*/ 135 w 238"/>
                  <a:gd name="T71" fmla="*/ 183 h 183"/>
                  <a:gd name="T72" fmla="*/ 137 w 238"/>
                  <a:gd name="T73" fmla="*/ 181 h 183"/>
                  <a:gd name="T74" fmla="*/ 135 w 238"/>
                  <a:gd name="T75" fmla="*/ 179 h 183"/>
                  <a:gd name="T76" fmla="*/ 126 w 238"/>
                  <a:gd name="T77" fmla="*/ 177 h 183"/>
                  <a:gd name="T78" fmla="*/ 123 w 238"/>
                  <a:gd name="T79" fmla="*/ 171 h 183"/>
                  <a:gd name="T80" fmla="*/ 123 w 238"/>
                  <a:gd name="T81" fmla="*/ 142 h 183"/>
                  <a:gd name="T82" fmla="*/ 144 w 238"/>
                  <a:gd name="T83" fmla="*/ 155 h 183"/>
                  <a:gd name="T84" fmla="*/ 144 w 238"/>
                  <a:gd name="T85" fmla="*/ 155 h 183"/>
                  <a:gd name="T86" fmla="*/ 152 w 238"/>
                  <a:gd name="T87" fmla="*/ 151 h 183"/>
                  <a:gd name="T88" fmla="*/ 153 w 238"/>
                  <a:gd name="T89" fmla="*/ 142 h 183"/>
                  <a:gd name="T90" fmla="*/ 139 w 238"/>
                  <a:gd name="T91" fmla="*/ 134 h 183"/>
                  <a:gd name="T92" fmla="*/ 94 w 238"/>
                  <a:gd name="T93" fmla="*/ 151 h 183"/>
                  <a:gd name="T94" fmla="*/ 90 w 238"/>
                  <a:gd name="T95" fmla="*/ 149 h 183"/>
                  <a:gd name="T96" fmla="*/ 89 w 238"/>
                  <a:gd name="T97" fmla="*/ 144 h 183"/>
                  <a:gd name="T98" fmla="*/ 112 w 238"/>
                  <a:gd name="T99" fmla="*/ 135 h 183"/>
                  <a:gd name="T100" fmla="*/ 115 w 238"/>
                  <a:gd name="T101" fmla="*/ 135 h 183"/>
                  <a:gd name="T102" fmla="*/ 115 w 238"/>
                  <a:gd name="T103" fmla="*/ 136 h 183"/>
                  <a:gd name="T104" fmla="*/ 94 w 238"/>
                  <a:gd name="T105" fmla="*/ 151 h 183"/>
                  <a:gd name="T106" fmla="*/ 148 w 238"/>
                  <a:gd name="T107" fmla="*/ 149 h 183"/>
                  <a:gd name="T108" fmla="*/ 144 w 238"/>
                  <a:gd name="T109" fmla="*/ 151 h 183"/>
                  <a:gd name="T110" fmla="*/ 144 w 238"/>
                  <a:gd name="T111" fmla="*/ 151 h 183"/>
                  <a:gd name="T112" fmla="*/ 123 w 238"/>
                  <a:gd name="T113" fmla="*/ 136 h 183"/>
                  <a:gd name="T114" fmla="*/ 123 w 238"/>
                  <a:gd name="T115" fmla="*/ 135 h 183"/>
                  <a:gd name="T116" fmla="*/ 126 w 238"/>
                  <a:gd name="T117" fmla="*/ 135 h 183"/>
                  <a:gd name="T118" fmla="*/ 149 w 238"/>
                  <a:gd name="T119" fmla="*/ 144 h 183"/>
                  <a:gd name="T120" fmla="*/ 148 w 238"/>
                  <a:gd name="T121" fmla="*/ 14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8" h="183">
                    <a:moveTo>
                      <a:pt x="139" y="134"/>
                    </a:moveTo>
                    <a:cubicBezTo>
                      <a:pt x="157" y="131"/>
                      <a:pt x="184" y="124"/>
                      <a:pt x="205" y="103"/>
                    </a:cubicBezTo>
                    <a:cubicBezTo>
                      <a:pt x="228" y="80"/>
                      <a:pt x="238" y="46"/>
                      <a:pt x="236" y="2"/>
                    </a:cubicBezTo>
                    <a:cubicBezTo>
                      <a:pt x="236" y="1"/>
                      <a:pt x="235" y="0"/>
                      <a:pt x="234" y="1"/>
                    </a:cubicBezTo>
                    <a:cubicBezTo>
                      <a:pt x="233" y="1"/>
                      <a:pt x="232" y="2"/>
                      <a:pt x="232" y="3"/>
                    </a:cubicBezTo>
                    <a:cubicBezTo>
                      <a:pt x="234" y="45"/>
                      <a:pt x="224" y="78"/>
                      <a:pt x="202" y="100"/>
                    </a:cubicBezTo>
                    <a:cubicBezTo>
                      <a:pt x="176" y="126"/>
                      <a:pt x="140" y="130"/>
                      <a:pt x="126" y="131"/>
                    </a:cubicBezTo>
                    <a:cubicBezTo>
                      <a:pt x="124" y="131"/>
                      <a:pt x="123" y="131"/>
                      <a:pt x="122" y="131"/>
                    </a:cubicBezTo>
                    <a:cubicBezTo>
                      <a:pt x="121" y="131"/>
                      <a:pt x="120" y="131"/>
                      <a:pt x="119" y="131"/>
                    </a:cubicBezTo>
                    <a:cubicBezTo>
                      <a:pt x="118" y="131"/>
                      <a:pt x="117" y="131"/>
                      <a:pt x="116" y="131"/>
                    </a:cubicBezTo>
                    <a:cubicBezTo>
                      <a:pt x="115" y="131"/>
                      <a:pt x="114" y="131"/>
                      <a:pt x="113" y="131"/>
                    </a:cubicBezTo>
                    <a:cubicBezTo>
                      <a:pt x="98" y="130"/>
                      <a:pt x="62" y="126"/>
                      <a:pt x="36" y="100"/>
                    </a:cubicBezTo>
                    <a:cubicBezTo>
                      <a:pt x="14" y="78"/>
                      <a:pt x="4" y="45"/>
                      <a:pt x="6" y="3"/>
                    </a:cubicBezTo>
                    <a:cubicBezTo>
                      <a:pt x="6" y="2"/>
                      <a:pt x="6" y="1"/>
                      <a:pt x="5" y="1"/>
                    </a:cubicBezTo>
                    <a:cubicBezTo>
                      <a:pt x="3" y="0"/>
                      <a:pt x="2" y="1"/>
                      <a:pt x="2" y="2"/>
                    </a:cubicBezTo>
                    <a:cubicBezTo>
                      <a:pt x="0" y="46"/>
                      <a:pt x="10" y="80"/>
                      <a:pt x="33" y="103"/>
                    </a:cubicBezTo>
                    <a:cubicBezTo>
                      <a:pt x="54" y="124"/>
                      <a:pt x="81" y="131"/>
                      <a:pt x="99" y="134"/>
                    </a:cubicBezTo>
                    <a:cubicBezTo>
                      <a:pt x="93" y="136"/>
                      <a:pt x="87" y="138"/>
                      <a:pt x="85" y="142"/>
                    </a:cubicBezTo>
                    <a:cubicBezTo>
                      <a:pt x="84" y="144"/>
                      <a:pt x="84" y="147"/>
                      <a:pt x="86" y="151"/>
                    </a:cubicBezTo>
                    <a:cubicBezTo>
                      <a:pt x="89" y="154"/>
                      <a:pt x="91" y="155"/>
                      <a:pt x="94" y="155"/>
                    </a:cubicBezTo>
                    <a:cubicBezTo>
                      <a:pt x="102" y="155"/>
                      <a:pt x="109" y="148"/>
                      <a:pt x="115" y="142"/>
                    </a:cubicBezTo>
                    <a:cubicBezTo>
                      <a:pt x="115" y="171"/>
                      <a:pt x="115" y="171"/>
                      <a:pt x="115" y="171"/>
                    </a:cubicBezTo>
                    <a:cubicBezTo>
                      <a:pt x="115" y="174"/>
                      <a:pt x="114" y="176"/>
                      <a:pt x="113" y="177"/>
                    </a:cubicBezTo>
                    <a:cubicBezTo>
                      <a:pt x="109" y="180"/>
                      <a:pt x="104" y="179"/>
                      <a:pt x="104" y="179"/>
                    </a:cubicBezTo>
                    <a:cubicBezTo>
                      <a:pt x="102" y="179"/>
                      <a:pt x="101" y="180"/>
                      <a:pt x="101" y="181"/>
                    </a:cubicBezTo>
                    <a:cubicBezTo>
                      <a:pt x="101" y="182"/>
                      <a:pt x="102" y="183"/>
                      <a:pt x="103" y="183"/>
                    </a:cubicBezTo>
                    <a:cubicBezTo>
                      <a:pt x="103" y="183"/>
                      <a:pt x="104" y="183"/>
                      <a:pt x="105" y="183"/>
                    </a:cubicBezTo>
                    <a:cubicBezTo>
                      <a:pt x="107" y="183"/>
                      <a:pt x="112" y="183"/>
                      <a:pt x="115" y="180"/>
                    </a:cubicBezTo>
                    <a:cubicBezTo>
                      <a:pt x="118" y="178"/>
                      <a:pt x="119" y="175"/>
                      <a:pt x="119" y="171"/>
                    </a:cubicBezTo>
                    <a:cubicBezTo>
                      <a:pt x="119" y="137"/>
                      <a:pt x="119" y="137"/>
                      <a:pt x="119" y="137"/>
                    </a:cubicBezTo>
                    <a:cubicBezTo>
                      <a:pt x="119" y="137"/>
                      <a:pt x="119" y="137"/>
                      <a:pt x="119" y="137"/>
                    </a:cubicBezTo>
                    <a:cubicBezTo>
                      <a:pt x="119" y="137"/>
                      <a:pt x="119" y="137"/>
                      <a:pt x="119" y="137"/>
                    </a:cubicBezTo>
                    <a:cubicBezTo>
                      <a:pt x="119" y="171"/>
                      <a:pt x="119" y="171"/>
                      <a:pt x="119" y="171"/>
                    </a:cubicBezTo>
                    <a:cubicBezTo>
                      <a:pt x="119" y="175"/>
                      <a:pt x="121" y="178"/>
                      <a:pt x="123" y="180"/>
                    </a:cubicBezTo>
                    <a:cubicBezTo>
                      <a:pt x="126" y="183"/>
                      <a:pt x="131" y="183"/>
                      <a:pt x="134" y="183"/>
                    </a:cubicBezTo>
                    <a:cubicBezTo>
                      <a:pt x="134" y="183"/>
                      <a:pt x="135" y="183"/>
                      <a:pt x="135" y="183"/>
                    </a:cubicBezTo>
                    <a:cubicBezTo>
                      <a:pt x="136" y="183"/>
                      <a:pt x="137" y="182"/>
                      <a:pt x="137" y="181"/>
                    </a:cubicBezTo>
                    <a:cubicBezTo>
                      <a:pt x="137" y="180"/>
                      <a:pt x="136" y="179"/>
                      <a:pt x="135" y="179"/>
                    </a:cubicBezTo>
                    <a:cubicBezTo>
                      <a:pt x="135" y="179"/>
                      <a:pt x="129" y="180"/>
                      <a:pt x="126" y="177"/>
                    </a:cubicBezTo>
                    <a:cubicBezTo>
                      <a:pt x="124" y="176"/>
                      <a:pt x="123" y="174"/>
                      <a:pt x="123" y="171"/>
                    </a:cubicBezTo>
                    <a:cubicBezTo>
                      <a:pt x="123" y="142"/>
                      <a:pt x="123" y="142"/>
                      <a:pt x="123" y="142"/>
                    </a:cubicBezTo>
                    <a:cubicBezTo>
                      <a:pt x="129" y="148"/>
                      <a:pt x="137" y="155"/>
                      <a:pt x="144" y="155"/>
                    </a:cubicBezTo>
                    <a:cubicBezTo>
                      <a:pt x="144" y="155"/>
                      <a:pt x="144" y="155"/>
                      <a:pt x="144" y="155"/>
                    </a:cubicBezTo>
                    <a:cubicBezTo>
                      <a:pt x="147" y="155"/>
                      <a:pt x="150" y="154"/>
                      <a:pt x="152" y="151"/>
                    </a:cubicBezTo>
                    <a:cubicBezTo>
                      <a:pt x="154" y="147"/>
                      <a:pt x="154" y="144"/>
                      <a:pt x="153" y="142"/>
                    </a:cubicBezTo>
                    <a:cubicBezTo>
                      <a:pt x="151" y="138"/>
                      <a:pt x="145" y="136"/>
                      <a:pt x="139" y="134"/>
                    </a:cubicBezTo>
                    <a:close/>
                    <a:moveTo>
                      <a:pt x="94" y="151"/>
                    </a:moveTo>
                    <a:cubicBezTo>
                      <a:pt x="93" y="151"/>
                      <a:pt x="91" y="151"/>
                      <a:pt x="90" y="149"/>
                    </a:cubicBezTo>
                    <a:cubicBezTo>
                      <a:pt x="88" y="147"/>
                      <a:pt x="89" y="145"/>
                      <a:pt x="89" y="144"/>
                    </a:cubicBezTo>
                    <a:cubicBezTo>
                      <a:pt x="91" y="140"/>
                      <a:pt x="104" y="136"/>
                      <a:pt x="112" y="135"/>
                    </a:cubicBezTo>
                    <a:cubicBezTo>
                      <a:pt x="113" y="135"/>
                      <a:pt x="114" y="135"/>
                      <a:pt x="115" y="135"/>
                    </a:cubicBezTo>
                    <a:cubicBezTo>
                      <a:pt x="115" y="136"/>
                      <a:pt x="115" y="136"/>
                      <a:pt x="115" y="136"/>
                    </a:cubicBezTo>
                    <a:cubicBezTo>
                      <a:pt x="110" y="142"/>
                      <a:pt x="101" y="151"/>
                      <a:pt x="94" y="151"/>
                    </a:cubicBezTo>
                    <a:close/>
                    <a:moveTo>
                      <a:pt x="148" y="149"/>
                    </a:moveTo>
                    <a:cubicBezTo>
                      <a:pt x="147" y="151"/>
                      <a:pt x="146" y="151"/>
                      <a:pt x="144" y="151"/>
                    </a:cubicBezTo>
                    <a:cubicBezTo>
                      <a:pt x="144" y="151"/>
                      <a:pt x="144" y="151"/>
                      <a:pt x="144" y="151"/>
                    </a:cubicBezTo>
                    <a:cubicBezTo>
                      <a:pt x="137" y="151"/>
                      <a:pt x="128" y="142"/>
                      <a:pt x="123" y="136"/>
                    </a:cubicBezTo>
                    <a:cubicBezTo>
                      <a:pt x="123" y="135"/>
                      <a:pt x="123" y="135"/>
                      <a:pt x="123" y="135"/>
                    </a:cubicBezTo>
                    <a:cubicBezTo>
                      <a:pt x="124" y="135"/>
                      <a:pt x="125" y="135"/>
                      <a:pt x="126" y="135"/>
                    </a:cubicBezTo>
                    <a:cubicBezTo>
                      <a:pt x="135" y="136"/>
                      <a:pt x="147" y="140"/>
                      <a:pt x="149" y="144"/>
                    </a:cubicBezTo>
                    <a:cubicBezTo>
                      <a:pt x="150" y="145"/>
                      <a:pt x="150" y="147"/>
                      <a:pt x="148" y="1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90" name="Freeform 3752"/>
              <p:cNvSpPr/>
              <p:nvPr/>
            </p:nvSpPr>
            <p:spPr bwMode="auto">
              <a:xfrm>
                <a:off x="1195388" y="2092325"/>
                <a:ext cx="92075" cy="88900"/>
              </a:xfrm>
              <a:custGeom>
                <a:avLst/>
                <a:gdLst>
                  <a:gd name="T0" fmla="*/ 19 w 29"/>
                  <a:gd name="T1" fmla="*/ 9 h 28"/>
                  <a:gd name="T2" fmla="*/ 6 w 29"/>
                  <a:gd name="T3" fmla="*/ 28 h 28"/>
                  <a:gd name="T4" fmla="*/ 27 w 29"/>
                  <a:gd name="T5" fmla="*/ 0 h 28"/>
                  <a:gd name="T6" fmla="*/ 5 w 29"/>
                  <a:gd name="T7" fmla="*/ 28 h 28"/>
                  <a:gd name="T8" fmla="*/ 19 w 29"/>
                  <a:gd name="T9" fmla="*/ 9 h 28"/>
                </a:gdLst>
                <a:ahLst/>
                <a:cxnLst>
                  <a:cxn ang="0">
                    <a:pos x="T0" y="T1"/>
                  </a:cxn>
                  <a:cxn ang="0">
                    <a:pos x="T2" y="T3"/>
                  </a:cxn>
                  <a:cxn ang="0">
                    <a:pos x="T4" y="T5"/>
                  </a:cxn>
                  <a:cxn ang="0">
                    <a:pos x="T6" y="T7"/>
                  </a:cxn>
                  <a:cxn ang="0">
                    <a:pos x="T8" y="T9"/>
                  </a:cxn>
                </a:cxnLst>
                <a:rect l="0" t="0" r="r" b="b"/>
                <a:pathLst>
                  <a:path w="29" h="28">
                    <a:moveTo>
                      <a:pt x="19" y="9"/>
                    </a:moveTo>
                    <a:cubicBezTo>
                      <a:pt x="13" y="16"/>
                      <a:pt x="8" y="24"/>
                      <a:pt x="6" y="28"/>
                    </a:cubicBezTo>
                    <a:cubicBezTo>
                      <a:pt x="29" y="26"/>
                      <a:pt x="27" y="0"/>
                      <a:pt x="27" y="0"/>
                    </a:cubicBezTo>
                    <a:cubicBezTo>
                      <a:pt x="0" y="3"/>
                      <a:pt x="4" y="25"/>
                      <a:pt x="5" y="28"/>
                    </a:cubicBezTo>
                    <a:cubicBezTo>
                      <a:pt x="10" y="18"/>
                      <a:pt x="19" y="9"/>
                      <a:pt x="19"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91" name="Freeform 3753"/>
              <p:cNvSpPr/>
              <p:nvPr/>
            </p:nvSpPr>
            <p:spPr bwMode="auto">
              <a:xfrm>
                <a:off x="1204913" y="2190750"/>
                <a:ext cx="95250" cy="88900"/>
              </a:xfrm>
              <a:custGeom>
                <a:avLst/>
                <a:gdLst>
                  <a:gd name="T0" fmla="*/ 5 w 30"/>
                  <a:gd name="T1" fmla="*/ 28 h 28"/>
                  <a:gd name="T2" fmla="*/ 20 w 30"/>
                  <a:gd name="T3" fmla="*/ 9 h 28"/>
                  <a:gd name="T4" fmla="*/ 7 w 30"/>
                  <a:gd name="T5" fmla="*/ 28 h 28"/>
                  <a:gd name="T6" fmla="*/ 27 w 30"/>
                  <a:gd name="T7" fmla="*/ 0 h 28"/>
                  <a:gd name="T8" fmla="*/ 5 w 30"/>
                  <a:gd name="T9" fmla="*/ 28 h 28"/>
                </a:gdLst>
                <a:ahLst/>
                <a:cxnLst>
                  <a:cxn ang="0">
                    <a:pos x="T0" y="T1"/>
                  </a:cxn>
                  <a:cxn ang="0">
                    <a:pos x="T2" y="T3"/>
                  </a:cxn>
                  <a:cxn ang="0">
                    <a:pos x="T4" y="T5"/>
                  </a:cxn>
                  <a:cxn ang="0">
                    <a:pos x="T6" y="T7"/>
                  </a:cxn>
                  <a:cxn ang="0">
                    <a:pos x="T8" y="T9"/>
                  </a:cxn>
                </a:cxnLst>
                <a:rect l="0" t="0" r="r" b="b"/>
                <a:pathLst>
                  <a:path w="30" h="28">
                    <a:moveTo>
                      <a:pt x="5" y="28"/>
                    </a:moveTo>
                    <a:cubicBezTo>
                      <a:pt x="11" y="18"/>
                      <a:pt x="20" y="9"/>
                      <a:pt x="20" y="9"/>
                    </a:cubicBezTo>
                    <a:cubicBezTo>
                      <a:pt x="13" y="16"/>
                      <a:pt x="9" y="23"/>
                      <a:pt x="7" y="28"/>
                    </a:cubicBezTo>
                    <a:cubicBezTo>
                      <a:pt x="30" y="26"/>
                      <a:pt x="27" y="0"/>
                      <a:pt x="27" y="0"/>
                    </a:cubicBezTo>
                    <a:cubicBezTo>
                      <a:pt x="0" y="2"/>
                      <a:pt x="5" y="25"/>
                      <a:pt x="5"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92" name="Freeform 3754"/>
              <p:cNvSpPr/>
              <p:nvPr/>
            </p:nvSpPr>
            <p:spPr bwMode="auto">
              <a:xfrm>
                <a:off x="1227138" y="2270125"/>
                <a:ext cx="93663" cy="85725"/>
              </a:xfrm>
              <a:custGeom>
                <a:avLst/>
                <a:gdLst>
                  <a:gd name="T0" fmla="*/ 5 w 29"/>
                  <a:gd name="T1" fmla="*/ 27 h 27"/>
                  <a:gd name="T2" fmla="*/ 19 w 29"/>
                  <a:gd name="T3" fmla="*/ 9 h 27"/>
                  <a:gd name="T4" fmla="*/ 6 w 29"/>
                  <a:gd name="T5" fmla="*/ 27 h 27"/>
                  <a:gd name="T6" fmla="*/ 27 w 29"/>
                  <a:gd name="T7" fmla="*/ 0 h 27"/>
                  <a:gd name="T8" fmla="*/ 5 w 29"/>
                  <a:gd name="T9" fmla="*/ 27 h 27"/>
                </a:gdLst>
                <a:ahLst/>
                <a:cxnLst>
                  <a:cxn ang="0">
                    <a:pos x="T0" y="T1"/>
                  </a:cxn>
                  <a:cxn ang="0">
                    <a:pos x="T2" y="T3"/>
                  </a:cxn>
                  <a:cxn ang="0">
                    <a:pos x="T4" y="T5"/>
                  </a:cxn>
                  <a:cxn ang="0">
                    <a:pos x="T6" y="T7"/>
                  </a:cxn>
                  <a:cxn ang="0">
                    <a:pos x="T8" y="T9"/>
                  </a:cxn>
                </a:cxnLst>
                <a:rect l="0" t="0" r="r" b="b"/>
                <a:pathLst>
                  <a:path w="29" h="27">
                    <a:moveTo>
                      <a:pt x="5" y="27"/>
                    </a:moveTo>
                    <a:cubicBezTo>
                      <a:pt x="10" y="17"/>
                      <a:pt x="19" y="9"/>
                      <a:pt x="19" y="9"/>
                    </a:cubicBezTo>
                    <a:cubicBezTo>
                      <a:pt x="13" y="16"/>
                      <a:pt x="8" y="23"/>
                      <a:pt x="6" y="27"/>
                    </a:cubicBezTo>
                    <a:cubicBezTo>
                      <a:pt x="29" y="26"/>
                      <a:pt x="27" y="0"/>
                      <a:pt x="27" y="0"/>
                    </a:cubicBezTo>
                    <a:cubicBezTo>
                      <a:pt x="0" y="2"/>
                      <a:pt x="4" y="24"/>
                      <a:pt x="5"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93" name="Freeform 3755"/>
              <p:cNvSpPr/>
              <p:nvPr/>
            </p:nvSpPr>
            <p:spPr bwMode="auto">
              <a:xfrm>
                <a:off x="1258888" y="2333625"/>
                <a:ext cx="112713" cy="101600"/>
              </a:xfrm>
              <a:custGeom>
                <a:avLst/>
                <a:gdLst>
                  <a:gd name="T0" fmla="*/ 12 w 35"/>
                  <a:gd name="T1" fmla="*/ 32 h 32"/>
                  <a:gd name="T2" fmla="*/ 20 w 35"/>
                  <a:gd name="T3" fmla="*/ 11 h 32"/>
                  <a:gd name="T4" fmla="*/ 13 w 35"/>
                  <a:gd name="T5" fmla="*/ 32 h 32"/>
                  <a:gd name="T6" fmla="*/ 25 w 35"/>
                  <a:gd name="T7" fmla="*/ 0 h 32"/>
                  <a:gd name="T8" fmla="*/ 12 w 35"/>
                  <a:gd name="T9" fmla="*/ 32 h 32"/>
                </a:gdLst>
                <a:ahLst/>
                <a:cxnLst>
                  <a:cxn ang="0">
                    <a:pos x="T0" y="T1"/>
                  </a:cxn>
                  <a:cxn ang="0">
                    <a:pos x="T2" y="T3"/>
                  </a:cxn>
                  <a:cxn ang="0">
                    <a:pos x="T4" y="T5"/>
                  </a:cxn>
                  <a:cxn ang="0">
                    <a:pos x="T6" y="T7"/>
                  </a:cxn>
                  <a:cxn ang="0">
                    <a:pos x="T8" y="T9"/>
                  </a:cxn>
                </a:cxnLst>
                <a:rect l="0" t="0" r="r" b="b"/>
                <a:pathLst>
                  <a:path w="35" h="32">
                    <a:moveTo>
                      <a:pt x="12" y="32"/>
                    </a:moveTo>
                    <a:cubicBezTo>
                      <a:pt x="14" y="21"/>
                      <a:pt x="20" y="11"/>
                      <a:pt x="20" y="11"/>
                    </a:cubicBezTo>
                    <a:cubicBezTo>
                      <a:pt x="16" y="19"/>
                      <a:pt x="14" y="27"/>
                      <a:pt x="13" y="32"/>
                    </a:cubicBezTo>
                    <a:cubicBezTo>
                      <a:pt x="35" y="24"/>
                      <a:pt x="25" y="0"/>
                      <a:pt x="25" y="0"/>
                    </a:cubicBezTo>
                    <a:cubicBezTo>
                      <a:pt x="0" y="9"/>
                      <a:pt x="10" y="30"/>
                      <a:pt x="12"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94" name="Freeform 3756"/>
              <p:cNvSpPr/>
              <p:nvPr/>
            </p:nvSpPr>
            <p:spPr bwMode="auto">
              <a:xfrm>
                <a:off x="1320801" y="2387600"/>
                <a:ext cx="117475" cy="111125"/>
              </a:xfrm>
              <a:custGeom>
                <a:avLst/>
                <a:gdLst>
                  <a:gd name="T0" fmla="*/ 20 w 37"/>
                  <a:gd name="T1" fmla="*/ 12 h 35"/>
                  <a:gd name="T2" fmla="*/ 18 w 37"/>
                  <a:gd name="T3" fmla="*/ 34 h 35"/>
                  <a:gd name="T4" fmla="*/ 22 w 37"/>
                  <a:gd name="T5" fmla="*/ 0 h 35"/>
                  <a:gd name="T6" fmla="*/ 17 w 37"/>
                  <a:gd name="T7" fmla="*/ 35 h 35"/>
                  <a:gd name="T8" fmla="*/ 20 w 37"/>
                  <a:gd name="T9" fmla="*/ 12 h 35"/>
                </a:gdLst>
                <a:ahLst/>
                <a:cxnLst>
                  <a:cxn ang="0">
                    <a:pos x="T0" y="T1"/>
                  </a:cxn>
                  <a:cxn ang="0">
                    <a:pos x="T2" y="T3"/>
                  </a:cxn>
                  <a:cxn ang="0">
                    <a:pos x="T4" y="T5"/>
                  </a:cxn>
                  <a:cxn ang="0">
                    <a:pos x="T6" y="T7"/>
                  </a:cxn>
                  <a:cxn ang="0">
                    <a:pos x="T8" y="T9"/>
                  </a:cxn>
                </a:cxnLst>
                <a:rect l="0" t="0" r="r" b="b"/>
                <a:pathLst>
                  <a:path w="37" h="35">
                    <a:moveTo>
                      <a:pt x="20" y="12"/>
                    </a:moveTo>
                    <a:cubicBezTo>
                      <a:pt x="17" y="21"/>
                      <a:pt x="17" y="30"/>
                      <a:pt x="18" y="34"/>
                    </a:cubicBezTo>
                    <a:cubicBezTo>
                      <a:pt x="37" y="21"/>
                      <a:pt x="22" y="0"/>
                      <a:pt x="22" y="0"/>
                    </a:cubicBezTo>
                    <a:cubicBezTo>
                      <a:pt x="0" y="16"/>
                      <a:pt x="15" y="33"/>
                      <a:pt x="17" y="35"/>
                    </a:cubicBezTo>
                    <a:cubicBezTo>
                      <a:pt x="16" y="24"/>
                      <a:pt x="20" y="12"/>
                      <a:pt x="20"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95" name="Freeform 3757"/>
              <p:cNvSpPr/>
              <p:nvPr/>
            </p:nvSpPr>
            <p:spPr bwMode="auto">
              <a:xfrm>
                <a:off x="1406526" y="2422525"/>
                <a:ext cx="117475" cy="111125"/>
              </a:xfrm>
              <a:custGeom>
                <a:avLst/>
                <a:gdLst>
                  <a:gd name="T0" fmla="*/ 22 w 37"/>
                  <a:gd name="T1" fmla="*/ 35 h 35"/>
                  <a:gd name="T2" fmla="*/ 18 w 37"/>
                  <a:gd name="T3" fmla="*/ 12 h 35"/>
                  <a:gd name="T4" fmla="*/ 23 w 37"/>
                  <a:gd name="T5" fmla="*/ 34 h 35"/>
                  <a:gd name="T6" fmla="*/ 16 w 37"/>
                  <a:gd name="T7" fmla="*/ 0 h 35"/>
                  <a:gd name="T8" fmla="*/ 22 w 37"/>
                  <a:gd name="T9" fmla="*/ 35 h 35"/>
                </a:gdLst>
                <a:ahLst/>
                <a:cxnLst>
                  <a:cxn ang="0">
                    <a:pos x="T0" y="T1"/>
                  </a:cxn>
                  <a:cxn ang="0">
                    <a:pos x="T2" y="T3"/>
                  </a:cxn>
                  <a:cxn ang="0">
                    <a:pos x="T4" y="T5"/>
                  </a:cxn>
                  <a:cxn ang="0">
                    <a:pos x="T6" y="T7"/>
                  </a:cxn>
                  <a:cxn ang="0">
                    <a:pos x="T8" y="T9"/>
                  </a:cxn>
                </a:cxnLst>
                <a:rect l="0" t="0" r="r" b="b"/>
                <a:pathLst>
                  <a:path w="37" h="35">
                    <a:moveTo>
                      <a:pt x="22" y="35"/>
                    </a:moveTo>
                    <a:cubicBezTo>
                      <a:pt x="18" y="24"/>
                      <a:pt x="18" y="12"/>
                      <a:pt x="18" y="12"/>
                    </a:cubicBezTo>
                    <a:cubicBezTo>
                      <a:pt x="19" y="21"/>
                      <a:pt x="21" y="30"/>
                      <a:pt x="23" y="34"/>
                    </a:cubicBezTo>
                    <a:cubicBezTo>
                      <a:pt x="37" y="16"/>
                      <a:pt x="16" y="0"/>
                      <a:pt x="16" y="0"/>
                    </a:cubicBezTo>
                    <a:cubicBezTo>
                      <a:pt x="0" y="22"/>
                      <a:pt x="20" y="34"/>
                      <a:pt x="22"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96" name="Freeform 3758"/>
              <p:cNvSpPr/>
              <p:nvPr/>
            </p:nvSpPr>
            <p:spPr bwMode="auto">
              <a:xfrm>
                <a:off x="1330326" y="2530475"/>
                <a:ext cx="111125" cy="117475"/>
              </a:xfrm>
              <a:custGeom>
                <a:avLst/>
                <a:gdLst>
                  <a:gd name="T0" fmla="*/ 34 w 35"/>
                  <a:gd name="T1" fmla="*/ 13 h 37"/>
                  <a:gd name="T2" fmla="*/ 0 w 35"/>
                  <a:gd name="T3" fmla="*/ 21 h 37"/>
                  <a:gd name="T4" fmla="*/ 35 w 35"/>
                  <a:gd name="T5" fmla="*/ 14 h 37"/>
                  <a:gd name="T6" fmla="*/ 12 w 35"/>
                  <a:gd name="T7" fmla="*/ 19 h 37"/>
                  <a:gd name="T8" fmla="*/ 34 w 35"/>
                  <a:gd name="T9" fmla="*/ 13 h 37"/>
                </a:gdLst>
                <a:ahLst/>
                <a:cxnLst>
                  <a:cxn ang="0">
                    <a:pos x="T0" y="T1"/>
                  </a:cxn>
                  <a:cxn ang="0">
                    <a:pos x="T2" y="T3"/>
                  </a:cxn>
                  <a:cxn ang="0">
                    <a:pos x="T4" y="T5"/>
                  </a:cxn>
                  <a:cxn ang="0">
                    <a:pos x="T6" y="T7"/>
                  </a:cxn>
                  <a:cxn ang="0">
                    <a:pos x="T8" y="T9"/>
                  </a:cxn>
                </a:cxnLst>
                <a:rect l="0" t="0" r="r" b="b"/>
                <a:pathLst>
                  <a:path w="35" h="37">
                    <a:moveTo>
                      <a:pt x="34" y="13"/>
                    </a:moveTo>
                    <a:cubicBezTo>
                      <a:pt x="16" y="0"/>
                      <a:pt x="0" y="21"/>
                      <a:pt x="0" y="21"/>
                    </a:cubicBezTo>
                    <a:cubicBezTo>
                      <a:pt x="22" y="37"/>
                      <a:pt x="33" y="17"/>
                      <a:pt x="35" y="14"/>
                    </a:cubicBezTo>
                    <a:cubicBezTo>
                      <a:pt x="24" y="18"/>
                      <a:pt x="12" y="19"/>
                      <a:pt x="12" y="19"/>
                    </a:cubicBezTo>
                    <a:cubicBezTo>
                      <a:pt x="21" y="18"/>
                      <a:pt x="29" y="15"/>
                      <a:pt x="34"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97" name="Freeform 3759"/>
              <p:cNvSpPr/>
              <p:nvPr/>
            </p:nvSpPr>
            <p:spPr bwMode="auto">
              <a:xfrm>
                <a:off x="1223963" y="2466975"/>
                <a:ext cx="112713" cy="120650"/>
              </a:xfrm>
              <a:custGeom>
                <a:avLst/>
                <a:gdLst>
                  <a:gd name="T0" fmla="*/ 12 w 35"/>
                  <a:gd name="T1" fmla="*/ 17 h 38"/>
                  <a:gd name="T2" fmla="*/ 35 w 35"/>
                  <a:gd name="T3" fmla="*/ 20 h 38"/>
                  <a:gd name="T4" fmla="*/ 0 w 35"/>
                  <a:gd name="T5" fmla="*/ 15 h 38"/>
                  <a:gd name="T6" fmla="*/ 35 w 35"/>
                  <a:gd name="T7" fmla="*/ 21 h 38"/>
                  <a:gd name="T8" fmla="*/ 12 w 35"/>
                  <a:gd name="T9" fmla="*/ 17 h 38"/>
                </a:gdLst>
                <a:ahLst/>
                <a:cxnLst>
                  <a:cxn ang="0">
                    <a:pos x="T0" y="T1"/>
                  </a:cxn>
                  <a:cxn ang="0">
                    <a:pos x="T2" y="T3"/>
                  </a:cxn>
                  <a:cxn ang="0">
                    <a:pos x="T4" y="T5"/>
                  </a:cxn>
                  <a:cxn ang="0">
                    <a:pos x="T6" y="T7"/>
                  </a:cxn>
                  <a:cxn ang="0">
                    <a:pos x="T8" y="T9"/>
                  </a:cxn>
                </a:cxnLst>
                <a:rect l="0" t="0" r="r" b="b"/>
                <a:pathLst>
                  <a:path w="35" h="38">
                    <a:moveTo>
                      <a:pt x="12" y="17"/>
                    </a:moveTo>
                    <a:cubicBezTo>
                      <a:pt x="21" y="20"/>
                      <a:pt x="30" y="20"/>
                      <a:pt x="35" y="20"/>
                    </a:cubicBezTo>
                    <a:cubicBezTo>
                      <a:pt x="22" y="0"/>
                      <a:pt x="0" y="15"/>
                      <a:pt x="0" y="15"/>
                    </a:cubicBezTo>
                    <a:cubicBezTo>
                      <a:pt x="15" y="38"/>
                      <a:pt x="33" y="23"/>
                      <a:pt x="35" y="21"/>
                    </a:cubicBezTo>
                    <a:cubicBezTo>
                      <a:pt x="24" y="21"/>
                      <a:pt x="12" y="17"/>
                      <a:pt x="12"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98" name="Freeform 3760"/>
              <p:cNvSpPr/>
              <p:nvPr/>
            </p:nvSpPr>
            <p:spPr bwMode="auto">
              <a:xfrm>
                <a:off x="1157288" y="2390775"/>
                <a:ext cx="98425" cy="104775"/>
              </a:xfrm>
              <a:custGeom>
                <a:avLst/>
                <a:gdLst>
                  <a:gd name="T0" fmla="*/ 31 w 31"/>
                  <a:gd name="T1" fmla="*/ 24 h 33"/>
                  <a:gd name="T2" fmla="*/ 10 w 31"/>
                  <a:gd name="T3" fmla="*/ 13 h 33"/>
                  <a:gd name="T4" fmla="*/ 31 w 31"/>
                  <a:gd name="T5" fmla="*/ 23 h 33"/>
                  <a:gd name="T6" fmla="*/ 0 w 31"/>
                  <a:gd name="T7" fmla="*/ 7 h 33"/>
                  <a:gd name="T8" fmla="*/ 31 w 31"/>
                  <a:gd name="T9" fmla="*/ 24 h 33"/>
                </a:gdLst>
                <a:ahLst/>
                <a:cxnLst>
                  <a:cxn ang="0">
                    <a:pos x="T0" y="T1"/>
                  </a:cxn>
                  <a:cxn ang="0">
                    <a:pos x="T2" y="T3"/>
                  </a:cxn>
                  <a:cxn ang="0">
                    <a:pos x="T4" y="T5"/>
                  </a:cxn>
                  <a:cxn ang="0">
                    <a:pos x="T6" y="T7"/>
                  </a:cxn>
                  <a:cxn ang="0">
                    <a:pos x="T8" y="T9"/>
                  </a:cxn>
                </a:cxnLst>
                <a:rect l="0" t="0" r="r" b="b"/>
                <a:pathLst>
                  <a:path w="31" h="33">
                    <a:moveTo>
                      <a:pt x="31" y="24"/>
                    </a:moveTo>
                    <a:cubicBezTo>
                      <a:pt x="20" y="20"/>
                      <a:pt x="10" y="13"/>
                      <a:pt x="10" y="13"/>
                    </a:cubicBezTo>
                    <a:cubicBezTo>
                      <a:pt x="18" y="18"/>
                      <a:pt x="26" y="21"/>
                      <a:pt x="31" y="23"/>
                    </a:cubicBezTo>
                    <a:cubicBezTo>
                      <a:pt x="26" y="0"/>
                      <a:pt x="0" y="7"/>
                      <a:pt x="0" y="7"/>
                    </a:cubicBezTo>
                    <a:cubicBezTo>
                      <a:pt x="7" y="33"/>
                      <a:pt x="28" y="25"/>
                      <a:pt x="31"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799" name="Freeform 3761"/>
              <p:cNvSpPr/>
              <p:nvPr/>
            </p:nvSpPr>
            <p:spPr bwMode="auto">
              <a:xfrm>
                <a:off x="1112838" y="2286000"/>
                <a:ext cx="88900" cy="95250"/>
              </a:xfrm>
              <a:custGeom>
                <a:avLst/>
                <a:gdLst>
                  <a:gd name="T0" fmla="*/ 28 w 28"/>
                  <a:gd name="T1" fmla="*/ 24 h 30"/>
                  <a:gd name="T2" fmla="*/ 10 w 28"/>
                  <a:gd name="T3" fmla="*/ 10 h 30"/>
                  <a:gd name="T4" fmla="*/ 28 w 28"/>
                  <a:gd name="T5" fmla="*/ 23 h 30"/>
                  <a:gd name="T6" fmla="*/ 0 w 28"/>
                  <a:gd name="T7" fmla="*/ 3 h 30"/>
                  <a:gd name="T8" fmla="*/ 28 w 28"/>
                  <a:gd name="T9" fmla="*/ 24 h 30"/>
                </a:gdLst>
                <a:ahLst/>
                <a:cxnLst>
                  <a:cxn ang="0">
                    <a:pos x="T0" y="T1"/>
                  </a:cxn>
                  <a:cxn ang="0">
                    <a:pos x="T2" y="T3"/>
                  </a:cxn>
                  <a:cxn ang="0">
                    <a:pos x="T4" y="T5"/>
                  </a:cxn>
                  <a:cxn ang="0">
                    <a:pos x="T6" y="T7"/>
                  </a:cxn>
                  <a:cxn ang="0">
                    <a:pos x="T8" y="T9"/>
                  </a:cxn>
                </a:cxnLst>
                <a:rect l="0" t="0" r="r" b="b"/>
                <a:pathLst>
                  <a:path w="28" h="30">
                    <a:moveTo>
                      <a:pt x="28" y="24"/>
                    </a:moveTo>
                    <a:cubicBezTo>
                      <a:pt x="18" y="19"/>
                      <a:pt x="10" y="10"/>
                      <a:pt x="10" y="10"/>
                    </a:cubicBezTo>
                    <a:cubicBezTo>
                      <a:pt x="16" y="17"/>
                      <a:pt x="24" y="21"/>
                      <a:pt x="28" y="23"/>
                    </a:cubicBezTo>
                    <a:cubicBezTo>
                      <a:pt x="26" y="0"/>
                      <a:pt x="0" y="3"/>
                      <a:pt x="0" y="3"/>
                    </a:cubicBezTo>
                    <a:cubicBezTo>
                      <a:pt x="3" y="30"/>
                      <a:pt x="25" y="25"/>
                      <a:pt x="28"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00" name="Freeform 3762"/>
              <p:cNvSpPr/>
              <p:nvPr/>
            </p:nvSpPr>
            <p:spPr bwMode="auto">
              <a:xfrm>
                <a:off x="1090613" y="2181225"/>
                <a:ext cx="95250" cy="88900"/>
              </a:xfrm>
              <a:custGeom>
                <a:avLst/>
                <a:gdLst>
                  <a:gd name="T0" fmla="*/ 25 w 30"/>
                  <a:gd name="T1" fmla="*/ 28 h 28"/>
                  <a:gd name="T2" fmla="*/ 11 w 30"/>
                  <a:gd name="T3" fmla="*/ 9 h 28"/>
                  <a:gd name="T4" fmla="*/ 26 w 30"/>
                  <a:gd name="T5" fmla="*/ 27 h 28"/>
                  <a:gd name="T6" fmla="*/ 4 w 30"/>
                  <a:gd name="T7" fmla="*/ 0 h 28"/>
                  <a:gd name="T8" fmla="*/ 25 w 30"/>
                  <a:gd name="T9" fmla="*/ 28 h 28"/>
                </a:gdLst>
                <a:ahLst/>
                <a:cxnLst>
                  <a:cxn ang="0">
                    <a:pos x="T0" y="T1"/>
                  </a:cxn>
                  <a:cxn ang="0">
                    <a:pos x="T2" y="T3"/>
                  </a:cxn>
                  <a:cxn ang="0">
                    <a:pos x="T4" y="T5"/>
                  </a:cxn>
                  <a:cxn ang="0">
                    <a:pos x="T6" y="T7"/>
                  </a:cxn>
                  <a:cxn ang="0">
                    <a:pos x="T8" y="T9"/>
                  </a:cxn>
                </a:cxnLst>
                <a:rect l="0" t="0" r="r" b="b"/>
                <a:pathLst>
                  <a:path w="30" h="28">
                    <a:moveTo>
                      <a:pt x="25" y="28"/>
                    </a:moveTo>
                    <a:cubicBezTo>
                      <a:pt x="17" y="20"/>
                      <a:pt x="11" y="9"/>
                      <a:pt x="11" y="9"/>
                    </a:cubicBezTo>
                    <a:cubicBezTo>
                      <a:pt x="16" y="18"/>
                      <a:pt x="22" y="24"/>
                      <a:pt x="26" y="27"/>
                    </a:cubicBezTo>
                    <a:cubicBezTo>
                      <a:pt x="30" y="4"/>
                      <a:pt x="4" y="0"/>
                      <a:pt x="4" y="0"/>
                    </a:cubicBezTo>
                    <a:cubicBezTo>
                      <a:pt x="0" y="27"/>
                      <a:pt x="22" y="28"/>
                      <a:pt x="25"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01" name="Freeform 3763"/>
              <p:cNvSpPr/>
              <p:nvPr/>
            </p:nvSpPr>
            <p:spPr bwMode="auto">
              <a:xfrm>
                <a:off x="1096963" y="2070100"/>
                <a:ext cx="104775" cy="95250"/>
              </a:xfrm>
              <a:custGeom>
                <a:avLst/>
                <a:gdLst>
                  <a:gd name="T0" fmla="*/ 25 w 33"/>
                  <a:gd name="T1" fmla="*/ 30 h 30"/>
                  <a:gd name="T2" fmla="*/ 13 w 33"/>
                  <a:gd name="T3" fmla="*/ 10 h 30"/>
                  <a:gd name="T4" fmla="*/ 26 w 33"/>
                  <a:gd name="T5" fmla="*/ 29 h 30"/>
                  <a:gd name="T6" fmla="*/ 8 w 33"/>
                  <a:gd name="T7" fmla="*/ 0 h 30"/>
                  <a:gd name="T8" fmla="*/ 25 w 33"/>
                  <a:gd name="T9" fmla="*/ 30 h 30"/>
                </a:gdLst>
                <a:ahLst/>
                <a:cxnLst>
                  <a:cxn ang="0">
                    <a:pos x="T0" y="T1"/>
                  </a:cxn>
                  <a:cxn ang="0">
                    <a:pos x="T2" y="T3"/>
                  </a:cxn>
                  <a:cxn ang="0">
                    <a:pos x="T4" y="T5"/>
                  </a:cxn>
                  <a:cxn ang="0">
                    <a:pos x="T6" y="T7"/>
                  </a:cxn>
                  <a:cxn ang="0">
                    <a:pos x="T8" y="T9"/>
                  </a:cxn>
                </a:cxnLst>
                <a:rect l="0" t="0" r="r" b="b"/>
                <a:pathLst>
                  <a:path w="33" h="30">
                    <a:moveTo>
                      <a:pt x="25" y="30"/>
                    </a:moveTo>
                    <a:cubicBezTo>
                      <a:pt x="18" y="22"/>
                      <a:pt x="13" y="10"/>
                      <a:pt x="13" y="10"/>
                    </a:cubicBezTo>
                    <a:cubicBezTo>
                      <a:pt x="17" y="19"/>
                      <a:pt x="23" y="26"/>
                      <a:pt x="26" y="29"/>
                    </a:cubicBezTo>
                    <a:cubicBezTo>
                      <a:pt x="33" y="7"/>
                      <a:pt x="8" y="0"/>
                      <a:pt x="8" y="0"/>
                    </a:cubicBezTo>
                    <a:cubicBezTo>
                      <a:pt x="0" y="26"/>
                      <a:pt x="23" y="30"/>
                      <a:pt x="25"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6895" name="组合 6894"/>
          <p:cNvGrpSpPr/>
          <p:nvPr/>
        </p:nvGrpSpPr>
        <p:grpSpPr>
          <a:xfrm>
            <a:off x="2915340" y="796276"/>
            <a:ext cx="1613399" cy="1612980"/>
            <a:chOff x="3786188" y="1171575"/>
            <a:chExt cx="2795588" cy="2794000"/>
          </a:xfrm>
        </p:grpSpPr>
        <p:sp>
          <p:nvSpPr>
            <p:cNvPr id="6802" name="Freeform 3764"/>
            <p:cNvSpPr/>
            <p:nvPr/>
          </p:nvSpPr>
          <p:spPr bwMode="auto">
            <a:xfrm>
              <a:off x="3786188" y="1171575"/>
              <a:ext cx="2795588" cy="2794000"/>
            </a:xfrm>
            <a:custGeom>
              <a:avLst/>
              <a:gdLst>
                <a:gd name="T0" fmla="*/ 863 w 880"/>
                <a:gd name="T1" fmla="*/ 466 h 880"/>
                <a:gd name="T2" fmla="*/ 863 w 880"/>
                <a:gd name="T3" fmla="*/ 414 h 880"/>
                <a:gd name="T4" fmla="*/ 855 w 880"/>
                <a:gd name="T5" fmla="*/ 356 h 880"/>
                <a:gd name="T6" fmla="*/ 842 w 880"/>
                <a:gd name="T7" fmla="*/ 306 h 880"/>
                <a:gd name="T8" fmla="*/ 819 w 880"/>
                <a:gd name="T9" fmla="*/ 251 h 880"/>
                <a:gd name="T10" fmla="*/ 794 w 880"/>
                <a:gd name="T11" fmla="*/ 206 h 880"/>
                <a:gd name="T12" fmla="*/ 757 w 880"/>
                <a:gd name="T13" fmla="*/ 160 h 880"/>
                <a:gd name="T14" fmla="*/ 721 w 880"/>
                <a:gd name="T15" fmla="*/ 123 h 880"/>
                <a:gd name="T16" fmla="*/ 674 w 880"/>
                <a:gd name="T17" fmla="*/ 87 h 880"/>
                <a:gd name="T18" fmla="*/ 630 w 880"/>
                <a:gd name="T19" fmla="*/ 61 h 880"/>
                <a:gd name="T20" fmla="*/ 575 w 880"/>
                <a:gd name="T21" fmla="*/ 39 h 880"/>
                <a:gd name="T22" fmla="*/ 525 w 880"/>
                <a:gd name="T23" fmla="*/ 25 h 880"/>
                <a:gd name="T24" fmla="*/ 466 w 880"/>
                <a:gd name="T25" fmla="*/ 18 h 880"/>
                <a:gd name="T26" fmla="*/ 415 w 880"/>
                <a:gd name="T27" fmla="*/ 17 h 880"/>
                <a:gd name="T28" fmla="*/ 356 w 880"/>
                <a:gd name="T29" fmla="*/ 25 h 880"/>
                <a:gd name="T30" fmla="*/ 306 w 880"/>
                <a:gd name="T31" fmla="*/ 38 h 880"/>
                <a:gd name="T32" fmla="*/ 251 w 880"/>
                <a:gd name="T33" fmla="*/ 61 h 880"/>
                <a:gd name="T34" fmla="*/ 206 w 880"/>
                <a:gd name="T35" fmla="*/ 86 h 880"/>
                <a:gd name="T36" fmla="*/ 160 w 880"/>
                <a:gd name="T37" fmla="*/ 123 h 880"/>
                <a:gd name="T38" fmla="*/ 123 w 880"/>
                <a:gd name="T39" fmla="*/ 159 h 880"/>
                <a:gd name="T40" fmla="*/ 87 w 880"/>
                <a:gd name="T41" fmla="*/ 206 h 880"/>
                <a:gd name="T42" fmla="*/ 61 w 880"/>
                <a:gd name="T43" fmla="*/ 250 h 880"/>
                <a:gd name="T44" fmla="*/ 39 w 880"/>
                <a:gd name="T45" fmla="*/ 305 h 880"/>
                <a:gd name="T46" fmla="*/ 25 w 880"/>
                <a:gd name="T47" fmla="*/ 355 h 880"/>
                <a:gd name="T48" fmla="*/ 18 w 880"/>
                <a:gd name="T49" fmla="*/ 414 h 880"/>
                <a:gd name="T50" fmla="*/ 17 w 880"/>
                <a:gd name="T51" fmla="*/ 465 h 880"/>
                <a:gd name="T52" fmla="*/ 25 w 880"/>
                <a:gd name="T53" fmla="*/ 524 h 880"/>
                <a:gd name="T54" fmla="*/ 38 w 880"/>
                <a:gd name="T55" fmla="*/ 574 h 880"/>
                <a:gd name="T56" fmla="*/ 61 w 880"/>
                <a:gd name="T57" fmla="*/ 629 h 880"/>
                <a:gd name="T58" fmla="*/ 86 w 880"/>
                <a:gd name="T59" fmla="*/ 674 h 880"/>
                <a:gd name="T60" fmla="*/ 123 w 880"/>
                <a:gd name="T61" fmla="*/ 720 h 880"/>
                <a:gd name="T62" fmla="*/ 159 w 880"/>
                <a:gd name="T63" fmla="*/ 757 h 880"/>
                <a:gd name="T64" fmla="*/ 206 w 880"/>
                <a:gd name="T65" fmla="*/ 793 h 880"/>
                <a:gd name="T66" fmla="*/ 251 w 880"/>
                <a:gd name="T67" fmla="*/ 819 h 880"/>
                <a:gd name="T68" fmla="*/ 306 w 880"/>
                <a:gd name="T69" fmla="*/ 841 h 880"/>
                <a:gd name="T70" fmla="*/ 355 w 880"/>
                <a:gd name="T71" fmla="*/ 855 h 880"/>
                <a:gd name="T72" fmla="*/ 414 w 880"/>
                <a:gd name="T73" fmla="*/ 862 h 880"/>
                <a:gd name="T74" fmla="*/ 466 w 880"/>
                <a:gd name="T75" fmla="*/ 863 h 880"/>
                <a:gd name="T76" fmla="*/ 524 w 880"/>
                <a:gd name="T77" fmla="*/ 855 h 880"/>
                <a:gd name="T78" fmla="*/ 574 w 880"/>
                <a:gd name="T79" fmla="*/ 842 h 880"/>
                <a:gd name="T80" fmla="*/ 629 w 880"/>
                <a:gd name="T81" fmla="*/ 819 h 880"/>
                <a:gd name="T82" fmla="*/ 674 w 880"/>
                <a:gd name="T83" fmla="*/ 794 h 880"/>
                <a:gd name="T84" fmla="*/ 720 w 880"/>
                <a:gd name="T85" fmla="*/ 757 h 880"/>
                <a:gd name="T86" fmla="*/ 757 w 880"/>
                <a:gd name="T87" fmla="*/ 721 h 880"/>
                <a:gd name="T88" fmla="*/ 793 w 880"/>
                <a:gd name="T89" fmla="*/ 674 h 880"/>
                <a:gd name="T90" fmla="*/ 819 w 880"/>
                <a:gd name="T91" fmla="*/ 629 h 880"/>
                <a:gd name="T92" fmla="*/ 841 w 880"/>
                <a:gd name="T93" fmla="*/ 574 h 880"/>
                <a:gd name="T94" fmla="*/ 855 w 880"/>
                <a:gd name="T95" fmla="*/ 52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0" h="880">
                  <a:moveTo>
                    <a:pt x="855" y="524"/>
                  </a:moveTo>
                  <a:cubicBezTo>
                    <a:pt x="842" y="506"/>
                    <a:pt x="846" y="480"/>
                    <a:pt x="863" y="466"/>
                  </a:cubicBezTo>
                  <a:cubicBezTo>
                    <a:pt x="863" y="465"/>
                    <a:pt x="863" y="465"/>
                    <a:pt x="863" y="465"/>
                  </a:cubicBezTo>
                  <a:cubicBezTo>
                    <a:pt x="880" y="451"/>
                    <a:pt x="880" y="428"/>
                    <a:pt x="863" y="414"/>
                  </a:cubicBezTo>
                  <a:cubicBezTo>
                    <a:pt x="863" y="414"/>
                    <a:pt x="863" y="414"/>
                    <a:pt x="863" y="414"/>
                  </a:cubicBezTo>
                  <a:cubicBezTo>
                    <a:pt x="846" y="400"/>
                    <a:pt x="842" y="374"/>
                    <a:pt x="855" y="356"/>
                  </a:cubicBezTo>
                  <a:cubicBezTo>
                    <a:pt x="855" y="355"/>
                    <a:pt x="855" y="355"/>
                    <a:pt x="855" y="355"/>
                  </a:cubicBezTo>
                  <a:cubicBezTo>
                    <a:pt x="868" y="337"/>
                    <a:pt x="862" y="315"/>
                    <a:pt x="842" y="306"/>
                  </a:cubicBezTo>
                  <a:cubicBezTo>
                    <a:pt x="841" y="305"/>
                    <a:pt x="841" y="305"/>
                    <a:pt x="841" y="305"/>
                  </a:cubicBezTo>
                  <a:cubicBezTo>
                    <a:pt x="821" y="296"/>
                    <a:pt x="811" y="272"/>
                    <a:pt x="819" y="251"/>
                  </a:cubicBezTo>
                  <a:cubicBezTo>
                    <a:pt x="819" y="250"/>
                    <a:pt x="819" y="250"/>
                    <a:pt x="819" y="250"/>
                  </a:cubicBezTo>
                  <a:cubicBezTo>
                    <a:pt x="827" y="230"/>
                    <a:pt x="816" y="210"/>
                    <a:pt x="794" y="206"/>
                  </a:cubicBezTo>
                  <a:cubicBezTo>
                    <a:pt x="793" y="206"/>
                    <a:pt x="793" y="206"/>
                    <a:pt x="793" y="206"/>
                  </a:cubicBezTo>
                  <a:cubicBezTo>
                    <a:pt x="771" y="203"/>
                    <a:pt x="755" y="182"/>
                    <a:pt x="757" y="160"/>
                  </a:cubicBezTo>
                  <a:cubicBezTo>
                    <a:pt x="757" y="159"/>
                    <a:pt x="757" y="159"/>
                    <a:pt x="757" y="159"/>
                  </a:cubicBezTo>
                  <a:cubicBezTo>
                    <a:pt x="759" y="137"/>
                    <a:pt x="743" y="121"/>
                    <a:pt x="721" y="123"/>
                  </a:cubicBezTo>
                  <a:cubicBezTo>
                    <a:pt x="720" y="123"/>
                    <a:pt x="720" y="123"/>
                    <a:pt x="720" y="123"/>
                  </a:cubicBezTo>
                  <a:cubicBezTo>
                    <a:pt x="699" y="125"/>
                    <a:pt x="678" y="109"/>
                    <a:pt x="674" y="87"/>
                  </a:cubicBezTo>
                  <a:cubicBezTo>
                    <a:pt x="674" y="86"/>
                    <a:pt x="674" y="86"/>
                    <a:pt x="674" y="86"/>
                  </a:cubicBezTo>
                  <a:cubicBezTo>
                    <a:pt x="670" y="65"/>
                    <a:pt x="650" y="53"/>
                    <a:pt x="630" y="61"/>
                  </a:cubicBezTo>
                  <a:cubicBezTo>
                    <a:pt x="629" y="61"/>
                    <a:pt x="629" y="61"/>
                    <a:pt x="629" y="61"/>
                  </a:cubicBezTo>
                  <a:cubicBezTo>
                    <a:pt x="608" y="69"/>
                    <a:pt x="584" y="59"/>
                    <a:pt x="575" y="39"/>
                  </a:cubicBezTo>
                  <a:cubicBezTo>
                    <a:pt x="574" y="38"/>
                    <a:pt x="574" y="38"/>
                    <a:pt x="574" y="38"/>
                  </a:cubicBezTo>
                  <a:cubicBezTo>
                    <a:pt x="565" y="18"/>
                    <a:pt x="543" y="12"/>
                    <a:pt x="525" y="25"/>
                  </a:cubicBezTo>
                  <a:cubicBezTo>
                    <a:pt x="524" y="25"/>
                    <a:pt x="524" y="25"/>
                    <a:pt x="524" y="25"/>
                  </a:cubicBezTo>
                  <a:cubicBezTo>
                    <a:pt x="506" y="38"/>
                    <a:pt x="480" y="34"/>
                    <a:pt x="466" y="18"/>
                  </a:cubicBezTo>
                  <a:cubicBezTo>
                    <a:pt x="466" y="17"/>
                    <a:pt x="466" y="17"/>
                    <a:pt x="466" y="17"/>
                  </a:cubicBezTo>
                  <a:cubicBezTo>
                    <a:pt x="452" y="0"/>
                    <a:pt x="429" y="0"/>
                    <a:pt x="415" y="17"/>
                  </a:cubicBezTo>
                  <a:cubicBezTo>
                    <a:pt x="414" y="18"/>
                    <a:pt x="414" y="18"/>
                    <a:pt x="414" y="18"/>
                  </a:cubicBezTo>
                  <a:cubicBezTo>
                    <a:pt x="400" y="35"/>
                    <a:pt x="374" y="38"/>
                    <a:pt x="356" y="25"/>
                  </a:cubicBezTo>
                  <a:cubicBezTo>
                    <a:pt x="355" y="25"/>
                    <a:pt x="355" y="25"/>
                    <a:pt x="355" y="25"/>
                  </a:cubicBezTo>
                  <a:cubicBezTo>
                    <a:pt x="337" y="12"/>
                    <a:pt x="315" y="18"/>
                    <a:pt x="306" y="38"/>
                  </a:cubicBezTo>
                  <a:cubicBezTo>
                    <a:pt x="306" y="39"/>
                    <a:pt x="306" y="39"/>
                    <a:pt x="306" y="39"/>
                  </a:cubicBezTo>
                  <a:cubicBezTo>
                    <a:pt x="296" y="59"/>
                    <a:pt x="272" y="69"/>
                    <a:pt x="251" y="61"/>
                  </a:cubicBezTo>
                  <a:cubicBezTo>
                    <a:pt x="251" y="61"/>
                    <a:pt x="251" y="61"/>
                    <a:pt x="251" y="61"/>
                  </a:cubicBezTo>
                  <a:cubicBezTo>
                    <a:pt x="230" y="53"/>
                    <a:pt x="210" y="65"/>
                    <a:pt x="206" y="86"/>
                  </a:cubicBezTo>
                  <a:cubicBezTo>
                    <a:pt x="206" y="87"/>
                    <a:pt x="206" y="87"/>
                    <a:pt x="206" y="87"/>
                  </a:cubicBezTo>
                  <a:cubicBezTo>
                    <a:pt x="203" y="109"/>
                    <a:pt x="182" y="125"/>
                    <a:pt x="160" y="123"/>
                  </a:cubicBezTo>
                  <a:cubicBezTo>
                    <a:pt x="159" y="123"/>
                    <a:pt x="159" y="123"/>
                    <a:pt x="159" y="123"/>
                  </a:cubicBezTo>
                  <a:cubicBezTo>
                    <a:pt x="137" y="121"/>
                    <a:pt x="121" y="137"/>
                    <a:pt x="123" y="159"/>
                  </a:cubicBezTo>
                  <a:cubicBezTo>
                    <a:pt x="123" y="160"/>
                    <a:pt x="123" y="160"/>
                    <a:pt x="123" y="160"/>
                  </a:cubicBezTo>
                  <a:cubicBezTo>
                    <a:pt x="125" y="182"/>
                    <a:pt x="109" y="203"/>
                    <a:pt x="87" y="206"/>
                  </a:cubicBezTo>
                  <a:cubicBezTo>
                    <a:pt x="86" y="206"/>
                    <a:pt x="86" y="206"/>
                    <a:pt x="86" y="206"/>
                  </a:cubicBezTo>
                  <a:cubicBezTo>
                    <a:pt x="65" y="210"/>
                    <a:pt x="53" y="230"/>
                    <a:pt x="61" y="250"/>
                  </a:cubicBezTo>
                  <a:cubicBezTo>
                    <a:pt x="61" y="251"/>
                    <a:pt x="61" y="251"/>
                    <a:pt x="61" y="251"/>
                  </a:cubicBezTo>
                  <a:cubicBezTo>
                    <a:pt x="69" y="272"/>
                    <a:pt x="59" y="296"/>
                    <a:pt x="39" y="305"/>
                  </a:cubicBezTo>
                  <a:cubicBezTo>
                    <a:pt x="38" y="306"/>
                    <a:pt x="38" y="306"/>
                    <a:pt x="38" y="306"/>
                  </a:cubicBezTo>
                  <a:cubicBezTo>
                    <a:pt x="18" y="315"/>
                    <a:pt x="12" y="337"/>
                    <a:pt x="25" y="355"/>
                  </a:cubicBezTo>
                  <a:cubicBezTo>
                    <a:pt x="25" y="356"/>
                    <a:pt x="25" y="356"/>
                    <a:pt x="25" y="356"/>
                  </a:cubicBezTo>
                  <a:cubicBezTo>
                    <a:pt x="38" y="374"/>
                    <a:pt x="35" y="400"/>
                    <a:pt x="18" y="414"/>
                  </a:cubicBezTo>
                  <a:cubicBezTo>
                    <a:pt x="17" y="414"/>
                    <a:pt x="17" y="414"/>
                    <a:pt x="17" y="414"/>
                  </a:cubicBezTo>
                  <a:cubicBezTo>
                    <a:pt x="0" y="429"/>
                    <a:pt x="0" y="451"/>
                    <a:pt x="17" y="465"/>
                  </a:cubicBezTo>
                  <a:cubicBezTo>
                    <a:pt x="18" y="466"/>
                    <a:pt x="18" y="466"/>
                    <a:pt x="18" y="466"/>
                  </a:cubicBezTo>
                  <a:cubicBezTo>
                    <a:pt x="35" y="480"/>
                    <a:pt x="38" y="506"/>
                    <a:pt x="25" y="524"/>
                  </a:cubicBezTo>
                  <a:cubicBezTo>
                    <a:pt x="25" y="525"/>
                    <a:pt x="25" y="525"/>
                    <a:pt x="25" y="525"/>
                  </a:cubicBezTo>
                  <a:cubicBezTo>
                    <a:pt x="12" y="543"/>
                    <a:pt x="18" y="565"/>
                    <a:pt x="38" y="574"/>
                  </a:cubicBezTo>
                  <a:cubicBezTo>
                    <a:pt x="39" y="575"/>
                    <a:pt x="39" y="575"/>
                    <a:pt x="39" y="575"/>
                  </a:cubicBezTo>
                  <a:cubicBezTo>
                    <a:pt x="59" y="584"/>
                    <a:pt x="69" y="608"/>
                    <a:pt x="61" y="629"/>
                  </a:cubicBezTo>
                  <a:cubicBezTo>
                    <a:pt x="61" y="629"/>
                    <a:pt x="61" y="629"/>
                    <a:pt x="61" y="629"/>
                  </a:cubicBezTo>
                  <a:cubicBezTo>
                    <a:pt x="53" y="650"/>
                    <a:pt x="65" y="670"/>
                    <a:pt x="86" y="674"/>
                  </a:cubicBezTo>
                  <a:cubicBezTo>
                    <a:pt x="87" y="674"/>
                    <a:pt x="87" y="674"/>
                    <a:pt x="87" y="674"/>
                  </a:cubicBezTo>
                  <a:cubicBezTo>
                    <a:pt x="109" y="677"/>
                    <a:pt x="125" y="698"/>
                    <a:pt x="123" y="720"/>
                  </a:cubicBezTo>
                  <a:cubicBezTo>
                    <a:pt x="123" y="721"/>
                    <a:pt x="123" y="721"/>
                    <a:pt x="123" y="721"/>
                  </a:cubicBezTo>
                  <a:cubicBezTo>
                    <a:pt x="121" y="743"/>
                    <a:pt x="137" y="759"/>
                    <a:pt x="159" y="757"/>
                  </a:cubicBezTo>
                  <a:cubicBezTo>
                    <a:pt x="160" y="757"/>
                    <a:pt x="160" y="757"/>
                    <a:pt x="160" y="757"/>
                  </a:cubicBezTo>
                  <a:cubicBezTo>
                    <a:pt x="182" y="755"/>
                    <a:pt x="203" y="771"/>
                    <a:pt x="206" y="793"/>
                  </a:cubicBezTo>
                  <a:cubicBezTo>
                    <a:pt x="207" y="794"/>
                    <a:pt x="207" y="794"/>
                    <a:pt x="207" y="794"/>
                  </a:cubicBezTo>
                  <a:cubicBezTo>
                    <a:pt x="210" y="815"/>
                    <a:pt x="230" y="827"/>
                    <a:pt x="251" y="819"/>
                  </a:cubicBezTo>
                  <a:cubicBezTo>
                    <a:pt x="251" y="819"/>
                    <a:pt x="251" y="819"/>
                    <a:pt x="251" y="819"/>
                  </a:cubicBezTo>
                  <a:cubicBezTo>
                    <a:pt x="272" y="811"/>
                    <a:pt x="296" y="821"/>
                    <a:pt x="306" y="841"/>
                  </a:cubicBezTo>
                  <a:cubicBezTo>
                    <a:pt x="306" y="842"/>
                    <a:pt x="306" y="842"/>
                    <a:pt x="306" y="842"/>
                  </a:cubicBezTo>
                  <a:cubicBezTo>
                    <a:pt x="315" y="862"/>
                    <a:pt x="337" y="868"/>
                    <a:pt x="355" y="855"/>
                  </a:cubicBezTo>
                  <a:cubicBezTo>
                    <a:pt x="356" y="855"/>
                    <a:pt x="356" y="855"/>
                    <a:pt x="356" y="855"/>
                  </a:cubicBezTo>
                  <a:cubicBezTo>
                    <a:pt x="374" y="842"/>
                    <a:pt x="400" y="845"/>
                    <a:pt x="414" y="862"/>
                  </a:cubicBezTo>
                  <a:cubicBezTo>
                    <a:pt x="415" y="863"/>
                    <a:pt x="415" y="863"/>
                    <a:pt x="415" y="863"/>
                  </a:cubicBezTo>
                  <a:cubicBezTo>
                    <a:pt x="429" y="880"/>
                    <a:pt x="452" y="880"/>
                    <a:pt x="466" y="863"/>
                  </a:cubicBezTo>
                  <a:cubicBezTo>
                    <a:pt x="466" y="862"/>
                    <a:pt x="466" y="862"/>
                    <a:pt x="466" y="862"/>
                  </a:cubicBezTo>
                  <a:cubicBezTo>
                    <a:pt x="480" y="845"/>
                    <a:pt x="506" y="842"/>
                    <a:pt x="524" y="855"/>
                  </a:cubicBezTo>
                  <a:cubicBezTo>
                    <a:pt x="525" y="855"/>
                    <a:pt x="525" y="855"/>
                    <a:pt x="525" y="855"/>
                  </a:cubicBezTo>
                  <a:cubicBezTo>
                    <a:pt x="543" y="868"/>
                    <a:pt x="565" y="862"/>
                    <a:pt x="574" y="842"/>
                  </a:cubicBezTo>
                  <a:cubicBezTo>
                    <a:pt x="575" y="841"/>
                    <a:pt x="575" y="841"/>
                    <a:pt x="575" y="841"/>
                  </a:cubicBezTo>
                  <a:cubicBezTo>
                    <a:pt x="584" y="821"/>
                    <a:pt x="608" y="811"/>
                    <a:pt x="629" y="819"/>
                  </a:cubicBezTo>
                  <a:cubicBezTo>
                    <a:pt x="630" y="819"/>
                    <a:pt x="630" y="819"/>
                    <a:pt x="630" y="819"/>
                  </a:cubicBezTo>
                  <a:cubicBezTo>
                    <a:pt x="650" y="827"/>
                    <a:pt x="670" y="815"/>
                    <a:pt x="674" y="794"/>
                  </a:cubicBezTo>
                  <a:cubicBezTo>
                    <a:pt x="674" y="793"/>
                    <a:pt x="674" y="793"/>
                    <a:pt x="674" y="793"/>
                  </a:cubicBezTo>
                  <a:cubicBezTo>
                    <a:pt x="678" y="771"/>
                    <a:pt x="699" y="755"/>
                    <a:pt x="720" y="757"/>
                  </a:cubicBezTo>
                  <a:cubicBezTo>
                    <a:pt x="721" y="757"/>
                    <a:pt x="721" y="757"/>
                    <a:pt x="721" y="757"/>
                  </a:cubicBezTo>
                  <a:cubicBezTo>
                    <a:pt x="743" y="759"/>
                    <a:pt x="759" y="743"/>
                    <a:pt x="757" y="721"/>
                  </a:cubicBezTo>
                  <a:cubicBezTo>
                    <a:pt x="757" y="720"/>
                    <a:pt x="757" y="720"/>
                    <a:pt x="757" y="720"/>
                  </a:cubicBezTo>
                  <a:cubicBezTo>
                    <a:pt x="755" y="698"/>
                    <a:pt x="771" y="677"/>
                    <a:pt x="793" y="674"/>
                  </a:cubicBezTo>
                  <a:cubicBezTo>
                    <a:pt x="794" y="674"/>
                    <a:pt x="794" y="674"/>
                    <a:pt x="794" y="674"/>
                  </a:cubicBezTo>
                  <a:cubicBezTo>
                    <a:pt x="816" y="670"/>
                    <a:pt x="827" y="650"/>
                    <a:pt x="819" y="629"/>
                  </a:cubicBezTo>
                  <a:cubicBezTo>
                    <a:pt x="819" y="629"/>
                    <a:pt x="819" y="629"/>
                    <a:pt x="819" y="629"/>
                  </a:cubicBezTo>
                  <a:cubicBezTo>
                    <a:pt x="811" y="608"/>
                    <a:pt x="821" y="584"/>
                    <a:pt x="841" y="574"/>
                  </a:cubicBezTo>
                  <a:cubicBezTo>
                    <a:pt x="842" y="574"/>
                    <a:pt x="842" y="574"/>
                    <a:pt x="842" y="574"/>
                  </a:cubicBezTo>
                  <a:cubicBezTo>
                    <a:pt x="862" y="565"/>
                    <a:pt x="868" y="543"/>
                    <a:pt x="855" y="525"/>
                  </a:cubicBezTo>
                  <a:lnTo>
                    <a:pt x="855" y="524"/>
                  </a:lnTo>
                  <a:close/>
                </a:path>
              </a:pathLst>
            </a:custGeom>
            <a:solidFill>
              <a:schemeClr val="bg1">
                <a:lumMod val="85000"/>
                <a:alpha val="50000"/>
              </a:schemeClr>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04" name="Oval 3765"/>
            <p:cNvSpPr>
              <a:spLocks noChangeArrowheads="1"/>
            </p:cNvSpPr>
            <p:nvPr/>
          </p:nvSpPr>
          <p:spPr bwMode="auto">
            <a:xfrm>
              <a:off x="4097338" y="1482725"/>
              <a:ext cx="2173288" cy="2171700"/>
            </a:xfrm>
            <a:prstGeom prst="ellipse">
              <a:avLst/>
            </a:pr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05" name="Freeform 3766"/>
            <p:cNvSpPr/>
            <p:nvPr/>
          </p:nvSpPr>
          <p:spPr bwMode="auto">
            <a:xfrm>
              <a:off x="4230688" y="1711325"/>
              <a:ext cx="1906588" cy="1781175"/>
            </a:xfrm>
            <a:custGeom>
              <a:avLst/>
              <a:gdLst>
                <a:gd name="T0" fmla="*/ 580 w 600"/>
                <a:gd name="T1" fmla="*/ 303 h 561"/>
                <a:gd name="T2" fmla="*/ 535 w 600"/>
                <a:gd name="T3" fmla="*/ 267 h 561"/>
                <a:gd name="T4" fmla="*/ 545 w 600"/>
                <a:gd name="T5" fmla="*/ 206 h 561"/>
                <a:gd name="T6" fmla="*/ 554 w 600"/>
                <a:gd name="T7" fmla="*/ 105 h 561"/>
                <a:gd name="T8" fmla="*/ 524 w 600"/>
                <a:gd name="T9" fmla="*/ 94 h 561"/>
                <a:gd name="T10" fmla="*/ 456 w 600"/>
                <a:gd name="T11" fmla="*/ 91 h 561"/>
                <a:gd name="T12" fmla="*/ 445 w 600"/>
                <a:gd name="T13" fmla="*/ 82 h 561"/>
                <a:gd name="T14" fmla="*/ 370 w 600"/>
                <a:gd name="T15" fmla="*/ 58 h 561"/>
                <a:gd name="T16" fmla="*/ 374 w 600"/>
                <a:gd name="T17" fmla="*/ 118 h 561"/>
                <a:gd name="T18" fmla="*/ 447 w 600"/>
                <a:gd name="T19" fmla="*/ 120 h 561"/>
                <a:gd name="T20" fmla="*/ 513 w 600"/>
                <a:gd name="T21" fmla="*/ 183 h 561"/>
                <a:gd name="T22" fmla="*/ 517 w 600"/>
                <a:gd name="T23" fmla="*/ 195 h 561"/>
                <a:gd name="T24" fmla="*/ 489 w 600"/>
                <a:gd name="T25" fmla="*/ 246 h 561"/>
                <a:gd name="T26" fmla="*/ 508 w 600"/>
                <a:gd name="T27" fmla="*/ 267 h 561"/>
                <a:gd name="T28" fmla="*/ 510 w 600"/>
                <a:gd name="T29" fmla="*/ 358 h 561"/>
                <a:gd name="T30" fmla="*/ 504 w 600"/>
                <a:gd name="T31" fmla="*/ 370 h 561"/>
                <a:gd name="T32" fmla="*/ 448 w 600"/>
                <a:gd name="T33" fmla="*/ 386 h 561"/>
                <a:gd name="T34" fmla="*/ 447 w 600"/>
                <a:gd name="T35" fmla="*/ 414 h 561"/>
                <a:gd name="T36" fmla="*/ 385 w 600"/>
                <a:gd name="T37" fmla="*/ 479 h 561"/>
                <a:gd name="T38" fmla="*/ 371 w 600"/>
                <a:gd name="T39" fmla="*/ 484 h 561"/>
                <a:gd name="T40" fmla="*/ 321 w 600"/>
                <a:gd name="T41" fmla="*/ 456 h 561"/>
                <a:gd name="T42" fmla="*/ 280 w 600"/>
                <a:gd name="T43" fmla="*/ 456 h 561"/>
                <a:gd name="T44" fmla="*/ 229 w 600"/>
                <a:gd name="T45" fmla="*/ 484 h 561"/>
                <a:gd name="T46" fmla="*/ 216 w 600"/>
                <a:gd name="T47" fmla="*/ 479 h 561"/>
                <a:gd name="T48" fmla="*/ 153 w 600"/>
                <a:gd name="T49" fmla="*/ 414 h 561"/>
                <a:gd name="T50" fmla="*/ 152 w 600"/>
                <a:gd name="T51" fmla="*/ 386 h 561"/>
                <a:gd name="T52" fmla="*/ 96 w 600"/>
                <a:gd name="T53" fmla="*/ 370 h 561"/>
                <a:gd name="T54" fmla="*/ 90 w 600"/>
                <a:gd name="T55" fmla="*/ 357 h 561"/>
                <a:gd name="T56" fmla="*/ 93 w 600"/>
                <a:gd name="T57" fmla="*/ 267 h 561"/>
                <a:gd name="T58" fmla="*/ 112 w 600"/>
                <a:gd name="T59" fmla="*/ 246 h 561"/>
                <a:gd name="T60" fmla="*/ 83 w 600"/>
                <a:gd name="T61" fmla="*/ 196 h 561"/>
                <a:gd name="T62" fmla="*/ 88 w 600"/>
                <a:gd name="T63" fmla="*/ 182 h 561"/>
                <a:gd name="T64" fmla="*/ 154 w 600"/>
                <a:gd name="T65" fmla="*/ 120 h 561"/>
                <a:gd name="T66" fmla="*/ 226 w 600"/>
                <a:gd name="T67" fmla="*/ 118 h 561"/>
                <a:gd name="T68" fmla="*/ 230 w 600"/>
                <a:gd name="T69" fmla="*/ 58 h 561"/>
                <a:gd name="T70" fmla="*/ 155 w 600"/>
                <a:gd name="T71" fmla="*/ 82 h 561"/>
                <a:gd name="T72" fmla="*/ 144 w 600"/>
                <a:gd name="T73" fmla="*/ 92 h 561"/>
                <a:gd name="T74" fmla="*/ 76 w 600"/>
                <a:gd name="T75" fmla="*/ 94 h 561"/>
                <a:gd name="T76" fmla="*/ 47 w 600"/>
                <a:gd name="T77" fmla="*/ 105 h 561"/>
                <a:gd name="T78" fmla="*/ 55 w 600"/>
                <a:gd name="T79" fmla="*/ 206 h 561"/>
                <a:gd name="T80" fmla="*/ 65 w 600"/>
                <a:gd name="T81" fmla="*/ 267 h 561"/>
                <a:gd name="T82" fmla="*/ 20 w 600"/>
                <a:gd name="T83" fmla="*/ 303 h 561"/>
                <a:gd name="T84" fmla="*/ 7 w 600"/>
                <a:gd name="T85" fmla="*/ 332 h 561"/>
                <a:gd name="T86" fmla="*/ 84 w 600"/>
                <a:gd name="T87" fmla="*/ 397 h 561"/>
                <a:gd name="T88" fmla="*/ 159 w 600"/>
                <a:gd name="T89" fmla="*/ 455 h 561"/>
                <a:gd name="T90" fmla="*/ 172 w 600"/>
                <a:gd name="T91" fmla="*/ 464 h 561"/>
                <a:gd name="T92" fmla="*/ 192 w 600"/>
                <a:gd name="T93" fmla="*/ 528 h 561"/>
                <a:gd name="T94" fmla="*/ 210 w 600"/>
                <a:gd name="T95" fmla="*/ 554 h 561"/>
                <a:gd name="T96" fmla="*/ 313 w 600"/>
                <a:gd name="T97" fmla="*/ 502 h 561"/>
                <a:gd name="T98" fmla="*/ 328 w 600"/>
                <a:gd name="T99" fmla="*/ 500 h 561"/>
                <a:gd name="T100" fmla="*/ 422 w 600"/>
                <a:gd name="T101" fmla="*/ 488 h 561"/>
                <a:gd name="T102" fmla="*/ 521 w 600"/>
                <a:gd name="T103" fmla="*/ 470 h 561"/>
                <a:gd name="T104" fmla="*/ 524 w 600"/>
                <a:gd name="T105" fmla="*/ 439 h 561"/>
                <a:gd name="T106" fmla="*/ 510 w 600"/>
                <a:gd name="T107" fmla="*/ 373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0" h="561">
                  <a:moveTo>
                    <a:pt x="543" y="337"/>
                  </a:moveTo>
                  <a:cubicBezTo>
                    <a:pt x="533" y="341"/>
                    <a:pt x="524" y="350"/>
                    <a:pt x="517" y="358"/>
                  </a:cubicBezTo>
                  <a:cubicBezTo>
                    <a:pt x="523" y="344"/>
                    <a:pt x="527" y="330"/>
                    <a:pt x="530" y="315"/>
                  </a:cubicBezTo>
                  <a:cubicBezTo>
                    <a:pt x="539" y="316"/>
                    <a:pt x="562" y="318"/>
                    <a:pt x="580" y="303"/>
                  </a:cubicBezTo>
                  <a:cubicBezTo>
                    <a:pt x="599" y="288"/>
                    <a:pt x="600" y="254"/>
                    <a:pt x="600" y="254"/>
                  </a:cubicBezTo>
                  <a:cubicBezTo>
                    <a:pt x="600" y="254"/>
                    <a:pt x="579" y="251"/>
                    <a:pt x="552" y="272"/>
                  </a:cubicBezTo>
                  <a:cubicBezTo>
                    <a:pt x="544" y="278"/>
                    <a:pt x="537" y="290"/>
                    <a:pt x="533" y="299"/>
                  </a:cubicBezTo>
                  <a:cubicBezTo>
                    <a:pt x="534" y="289"/>
                    <a:pt x="535" y="278"/>
                    <a:pt x="535" y="267"/>
                  </a:cubicBezTo>
                  <a:cubicBezTo>
                    <a:pt x="535" y="262"/>
                    <a:pt x="535" y="258"/>
                    <a:pt x="535" y="253"/>
                  </a:cubicBezTo>
                  <a:cubicBezTo>
                    <a:pt x="543" y="253"/>
                    <a:pt x="566" y="249"/>
                    <a:pt x="580" y="230"/>
                  </a:cubicBezTo>
                  <a:cubicBezTo>
                    <a:pt x="594" y="210"/>
                    <a:pt x="587" y="177"/>
                    <a:pt x="587" y="177"/>
                  </a:cubicBezTo>
                  <a:cubicBezTo>
                    <a:pt x="587" y="177"/>
                    <a:pt x="566" y="179"/>
                    <a:pt x="545" y="206"/>
                  </a:cubicBezTo>
                  <a:cubicBezTo>
                    <a:pt x="539" y="215"/>
                    <a:pt x="535" y="227"/>
                    <a:pt x="533" y="238"/>
                  </a:cubicBezTo>
                  <a:cubicBezTo>
                    <a:pt x="531" y="222"/>
                    <a:pt x="528" y="207"/>
                    <a:pt x="523" y="193"/>
                  </a:cubicBezTo>
                  <a:cubicBezTo>
                    <a:pt x="531" y="190"/>
                    <a:pt x="553" y="180"/>
                    <a:pt x="561" y="158"/>
                  </a:cubicBezTo>
                  <a:cubicBezTo>
                    <a:pt x="569" y="136"/>
                    <a:pt x="554" y="105"/>
                    <a:pt x="554" y="105"/>
                  </a:cubicBezTo>
                  <a:cubicBezTo>
                    <a:pt x="554" y="105"/>
                    <a:pt x="534" y="113"/>
                    <a:pt x="521" y="145"/>
                  </a:cubicBezTo>
                  <a:cubicBezTo>
                    <a:pt x="517" y="155"/>
                    <a:pt x="517" y="168"/>
                    <a:pt x="518" y="178"/>
                  </a:cubicBezTo>
                  <a:cubicBezTo>
                    <a:pt x="512" y="164"/>
                    <a:pt x="505" y="150"/>
                    <a:pt x="496" y="138"/>
                  </a:cubicBezTo>
                  <a:cubicBezTo>
                    <a:pt x="503" y="133"/>
                    <a:pt x="521" y="118"/>
                    <a:pt x="524" y="94"/>
                  </a:cubicBezTo>
                  <a:cubicBezTo>
                    <a:pt x="526" y="71"/>
                    <a:pt x="503" y="45"/>
                    <a:pt x="503" y="45"/>
                  </a:cubicBezTo>
                  <a:cubicBezTo>
                    <a:pt x="503" y="45"/>
                    <a:pt x="486" y="58"/>
                    <a:pt x="482" y="92"/>
                  </a:cubicBezTo>
                  <a:cubicBezTo>
                    <a:pt x="480" y="102"/>
                    <a:pt x="484" y="115"/>
                    <a:pt x="487" y="125"/>
                  </a:cubicBezTo>
                  <a:cubicBezTo>
                    <a:pt x="478" y="113"/>
                    <a:pt x="468" y="102"/>
                    <a:pt x="456" y="91"/>
                  </a:cubicBezTo>
                  <a:cubicBezTo>
                    <a:pt x="462" y="85"/>
                    <a:pt x="475" y="66"/>
                    <a:pt x="472" y="42"/>
                  </a:cubicBezTo>
                  <a:cubicBezTo>
                    <a:pt x="468" y="19"/>
                    <a:pt x="439" y="0"/>
                    <a:pt x="439" y="0"/>
                  </a:cubicBezTo>
                  <a:cubicBezTo>
                    <a:pt x="439" y="0"/>
                    <a:pt x="425" y="17"/>
                    <a:pt x="430" y="50"/>
                  </a:cubicBezTo>
                  <a:cubicBezTo>
                    <a:pt x="432" y="61"/>
                    <a:pt x="439" y="73"/>
                    <a:pt x="445" y="82"/>
                  </a:cubicBezTo>
                  <a:cubicBezTo>
                    <a:pt x="435" y="74"/>
                    <a:pt x="424" y="67"/>
                    <a:pt x="412" y="61"/>
                  </a:cubicBezTo>
                  <a:cubicBezTo>
                    <a:pt x="411" y="53"/>
                    <a:pt x="407" y="37"/>
                    <a:pt x="392" y="27"/>
                  </a:cubicBezTo>
                  <a:cubicBezTo>
                    <a:pt x="376" y="16"/>
                    <a:pt x="351" y="21"/>
                    <a:pt x="351" y="21"/>
                  </a:cubicBezTo>
                  <a:cubicBezTo>
                    <a:pt x="351" y="21"/>
                    <a:pt x="355" y="47"/>
                    <a:pt x="370" y="58"/>
                  </a:cubicBezTo>
                  <a:cubicBezTo>
                    <a:pt x="384" y="68"/>
                    <a:pt x="400" y="67"/>
                    <a:pt x="408" y="66"/>
                  </a:cubicBezTo>
                  <a:cubicBezTo>
                    <a:pt x="420" y="72"/>
                    <a:pt x="431" y="79"/>
                    <a:pt x="441" y="87"/>
                  </a:cubicBezTo>
                  <a:cubicBezTo>
                    <a:pt x="430" y="83"/>
                    <a:pt x="415" y="79"/>
                    <a:pt x="404" y="87"/>
                  </a:cubicBezTo>
                  <a:cubicBezTo>
                    <a:pt x="383" y="100"/>
                    <a:pt x="374" y="118"/>
                    <a:pt x="374" y="118"/>
                  </a:cubicBezTo>
                  <a:cubicBezTo>
                    <a:pt x="374" y="118"/>
                    <a:pt x="398" y="125"/>
                    <a:pt x="419" y="119"/>
                  </a:cubicBezTo>
                  <a:cubicBezTo>
                    <a:pt x="438" y="113"/>
                    <a:pt x="448" y="102"/>
                    <a:pt x="452" y="97"/>
                  </a:cubicBezTo>
                  <a:cubicBezTo>
                    <a:pt x="464" y="107"/>
                    <a:pt x="474" y="118"/>
                    <a:pt x="483" y="130"/>
                  </a:cubicBezTo>
                  <a:cubicBezTo>
                    <a:pt x="474" y="123"/>
                    <a:pt x="460" y="115"/>
                    <a:pt x="447" y="120"/>
                  </a:cubicBezTo>
                  <a:cubicBezTo>
                    <a:pt x="424" y="127"/>
                    <a:pt x="410" y="143"/>
                    <a:pt x="410" y="143"/>
                  </a:cubicBezTo>
                  <a:cubicBezTo>
                    <a:pt x="410" y="143"/>
                    <a:pt x="432" y="155"/>
                    <a:pt x="453" y="154"/>
                  </a:cubicBezTo>
                  <a:cubicBezTo>
                    <a:pt x="474" y="154"/>
                    <a:pt x="486" y="145"/>
                    <a:pt x="491" y="142"/>
                  </a:cubicBezTo>
                  <a:cubicBezTo>
                    <a:pt x="500" y="154"/>
                    <a:pt x="507" y="168"/>
                    <a:pt x="513" y="183"/>
                  </a:cubicBezTo>
                  <a:cubicBezTo>
                    <a:pt x="506" y="173"/>
                    <a:pt x="494" y="162"/>
                    <a:pt x="480" y="163"/>
                  </a:cubicBezTo>
                  <a:cubicBezTo>
                    <a:pt x="456" y="164"/>
                    <a:pt x="439" y="176"/>
                    <a:pt x="439" y="176"/>
                  </a:cubicBezTo>
                  <a:cubicBezTo>
                    <a:pt x="439" y="176"/>
                    <a:pt x="456" y="193"/>
                    <a:pt x="477" y="198"/>
                  </a:cubicBezTo>
                  <a:cubicBezTo>
                    <a:pt x="497" y="203"/>
                    <a:pt x="512" y="198"/>
                    <a:pt x="517" y="195"/>
                  </a:cubicBezTo>
                  <a:cubicBezTo>
                    <a:pt x="522" y="210"/>
                    <a:pt x="525" y="225"/>
                    <a:pt x="527" y="241"/>
                  </a:cubicBezTo>
                  <a:cubicBezTo>
                    <a:pt x="523" y="230"/>
                    <a:pt x="515" y="216"/>
                    <a:pt x="501" y="213"/>
                  </a:cubicBezTo>
                  <a:cubicBezTo>
                    <a:pt x="477" y="208"/>
                    <a:pt x="458" y="215"/>
                    <a:pt x="458" y="215"/>
                  </a:cubicBezTo>
                  <a:cubicBezTo>
                    <a:pt x="458" y="215"/>
                    <a:pt x="470" y="236"/>
                    <a:pt x="489" y="246"/>
                  </a:cubicBezTo>
                  <a:cubicBezTo>
                    <a:pt x="507" y="256"/>
                    <a:pt x="522" y="255"/>
                    <a:pt x="528" y="254"/>
                  </a:cubicBezTo>
                  <a:cubicBezTo>
                    <a:pt x="529" y="258"/>
                    <a:pt x="529" y="263"/>
                    <a:pt x="529" y="267"/>
                  </a:cubicBezTo>
                  <a:cubicBezTo>
                    <a:pt x="529" y="278"/>
                    <a:pt x="528" y="290"/>
                    <a:pt x="526" y="301"/>
                  </a:cubicBezTo>
                  <a:cubicBezTo>
                    <a:pt x="525" y="289"/>
                    <a:pt x="521" y="273"/>
                    <a:pt x="508" y="267"/>
                  </a:cubicBezTo>
                  <a:cubicBezTo>
                    <a:pt x="486" y="256"/>
                    <a:pt x="466" y="257"/>
                    <a:pt x="466" y="257"/>
                  </a:cubicBezTo>
                  <a:cubicBezTo>
                    <a:pt x="466" y="257"/>
                    <a:pt x="472" y="281"/>
                    <a:pt x="488" y="296"/>
                  </a:cubicBezTo>
                  <a:cubicBezTo>
                    <a:pt x="503" y="310"/>
                    <a:pt x="518" y="313"/>
                    <a:pt x="524" y="314"/>
                  </a:cubicBezTo>
                  <a:cubicBezTo>
                    <a:pt x="521" y="329"/>
                    <a:pt x="516" y="344"/>
                    <a:pt x="510" y="358"/>
                  </a:cubicBezTo>
                  <a:cubicBezTo>
                    <a:pt x="512" y="347"/>
                    <a:pt x="512" y="330"/>
                    <a:pt x="501" y="321"/>
                  </a:cubicBezTo>
                  <a:cubicBezTo>
                    <a:pt x="483" y="304"/>
                    <a:pt x="463" y="301"/>
                    <a:pt x="463" y="301"/>
                  </a:cubicBezTo>
                  <a:cubicBezTo>
                    <a:pt x="463" y="301"/>
                    <a:pt x="463" y="325"/>
                    <a:pt x="474" y="343"/>
                  </a:cubicBezTo>
                  <a:cubicBezTo>
                    <a:pt x="485" y="361"/>
                    <a:pt x="498" y="368"/>
                    <a:pt x="504" y="370"/>
                  </a:cubicBezTo>
                  <a:cubicBezTo>
                    <a:pt x="497" y="384"/>
                    <a:pt x="489" y="397"/>
                    <a:pt x="479" y="409"/>
                  </a:cubicBezTo>
                  <a:cubicBezTo>
                    <a:pt x="484" y="398"/>
                    <a:pt x="488" y="383"/>
                    <a:pt x="480" y="371"/>
                  </a:cubicBezTo>
                  <a:cubicBezTo>
                    <a:pt x="467" y="350"/>
                    <a:pt x="448" y="342"/>
                    <a:pt x="448" y="342"/>
                  </a:cubicBezTo>
                  <a:cubicBezTo>
                    <a:pt x="448" y="342"/>
                    <a:pt x="442" y="366"/>
                    <a:pt x="448" y="386"/>
                  </a:cubicBezTo>
                  <a:cubicBezTo>
                    <a:pt x="454" y="406"/>
                    <a:pt x="465" y="416"/>
                    <a:pt x="470" y="420"/>
                  </a:cubicBezTo>
                  <a:cubicBezTo>
                    <a:pt x="468" y="423"/>
                    <a:pt x="465" y="426"/>
                    <a:pt x="462" y="429"/>
                  </a:cubicBezTo>
                  <a:cubicBezTo>
                    <a:pt x="454" y="437"/>
                    <a:pt x="445" y="444"/>
                    <a:pt x="436" y="451"/>
                  </a:cubicBezTo>
                  <a:cubicBezTo>
                    <a:pt x="444" y="441"/>
                    <a:pt x="451" y="428"/>
                    <a:pt x="447" y="414"/>
                  </a:cubicBezTo>
                  <a:cubicBezTo>
                    <a:pt x="439" y="391"/>
                    <a:pt x="424" y="378"/>
                    <a:pt x="424" y="378"/>
                  </a:cubicBezTo>
                  <a:cubicBezTo>
                    <a:pt x="424" y="378"/>
                    <a:pt x="412" y="399"/>
                    <a:pt x="412" y="420"/>
                  </a:cubicBezTo>
                  <a:cubicBezTo>
                    <a:pt x="413" y="441"/>
                    <a:pt x="421" y="454"/>
                    <a:pt x="425" y="458"/>
                  </a:cubicBezTo>
                  <a:cubicBezTo>
                    <a:pt x="412" y="467"/>
                    <a:pt x="399" y="474"/>
                    <a:pt x="385" y="479"/>
                  </a:cubicBezTo>
                  <a:cubicBezTo>
                    <a:pt x="394" y="472"/>
                    <a:pt x="405" y="461"/>
                    <a:pt x="404" y="447"/>
                  </a:cubicBezTo>
                  <a:cubicBezTo>
                    <a:pt x="403" y="423"/>
                    <a:pt x="391" y="406"/>
                    <a:pt x="391" y="406"/>
                  </a:cubicBezTo>
                  <a:cubicBezTo>
                    <a:pt x="391" y="406"/>
                    <a:pt x="374" y="424"/>
                    <a:pt x="369" y="444"/>
                  </a:cubicBezTo>
                  <a:cubicBezTo>
                    <a:pt x="364" y="464"/>
                    <a:pt x="369" y="479"/>
                    <a:pt x="371" y="484"/>
                  </a:cubicBezTo>
                  <a:cubicBezTo>
                    <a:pt x="357" y="489"/>
                    <a:pt x="342" y="492"/>
                    <a:pt x="327" y="494"/>
                  </a:cubicBezTo>
                  <a:cubicBezTo>
                    <a:pt x="338" y="490"/>
                    <a:pt x="351" y="482"/>
                    <a:pt x="354" y="468"/>
                  </a:cubicBezTo>
                  <a:cubicBezTo>
                    <a:pt x="359" y="444"/>
                    <a:pt x="352" y="425"/>
                    <a:pt x="352" y="425"/>
                  </a:cubicBezTo>
                  <a:cubicBezTo>
                    <a:pt x="352" y="425"/>
                    <a:pt x="331" y="437"/>
                    <a:pt x="321" y="456"/>
                  </a:cubicBezTo>
                  <a:cubicBezTo>
                    <a:pt x="311" y="474"/>
                    <a:pt x="311" y="489"/>
                    <a:pt x="312" y="495"/>
                  </a:cubicBezTo>
                  <a:cubicBezTo>
                    <a:pt x="308" y="495"/>
                    <a:pt x="304" y="496"/>
                    <a:pt x="300" y="496"/>
                  </a:cubicBezTo>
                  <a:cubicBezTo>
                    <a:pt x="296" y="496"/>
                    <a:pt x="292" y="495"/>
                    <a:pt x="288" y="495"/>
                  </a:cubicBezTo>
                  <a:cubicBezTo>
                    <a:pt x="289" y="489"/>
                    <a:pt x="289" y="474"/>
                    <a:pt x="280" y="456"/>
                  </a:cubicBezTo>
                  <a:cubicBezTo>
                    <a:pt x="270" y="437"/>
                    <a:pt x="248" y="425"/>
                    <a:pt x="248" y="425"/>
                  </a:cubicBezTo>
                  <a:cubicBezTo>
                    <a:pt x="248" y="425"/>
                    <a:pt x="242" y="444"/>
                    <a:pt x="247" y="468"/>
                  </a:cubicBezTo>
                  <a:cubicBezTo>
                    <a:pt x="249" y="481"/>
                    <a:pt x="262" y="489"/>
                    <a:pt x="273" y="494"/>
                  </a:cubicBezTo>
                  <a:cubicBezTo>
                    <a:pt x="258" y="492"/>
                    <a:pt x="243" y="489"/>
                    <a:pt x="229" y="484"/>
                  </a:cubicBezTo>
                  <a:cubicBezTo>
                    <a:pt x="232" y="478"/>
                    <a:pt x="236" y="464"/>
                    <a:pt x="232" y="444"/>
                  </a:cubicBezTo>
                  <a:cubicBezTo>
                    <a:pt x="227" y="424"/>
                    <a:pt x="209" y="406"/>
                    <a:pt x="209" y="406"/>
                  </a:cubicBezTo>
                  <a:cubicBezTo>
                    <a:pt x="209" y="406"/>
                    <a:pt x="198" y="423"/>
                    <a:pt x="196" y="447"/>
                  </a:cubicBezTo>
                  <a:cubicBezTo>
                    <a:pt x="196" y="461"/>
                    <a:pt x="206" y="472"/>
                    <a:pt x="216" y="479"/>
                  </a:cubicBezTo>
                  <a:cubicBezTo>
                    <a:pt x="201" y="474"/>
                    <a:pt x="188" y="467"/>
                    <a:pt x="175" y="458"/>
                  </a:cubicBezTo>
                  <a:cubicBezTo>
                    <a:pt x="179" y="453"/>
                    <a:pt x="187" y="441"/>
                    <a:pt x="188" y="420"/>
                  </a:cubicBezTo>
                  <a:cubicBezTo>
                    <a:pt x="189" y="399"/>
                    <a:pt x="176" y="378"/>
                    <a:pt x="176" y="378"/>
                  </a:cubicBezTo>
                  <a:cubicBezTo>
                    <a:pt x="176" y="378"/>
                    <a:pt x="161" y="391"/>
                    <a:pt x="153" y="414"/>
                  </a:cubicBezTo>
                  <a:cubicBezTo>
                    <a:pt x="149" y="427"/>
                    <a:pt x="157" y="441"/>
                    <a:pt x="164" y="450"/>
                  </a:cubicBezTo>
                  <a:cubicBezTo>
                    <a:pt x="155" y="444"/>
                    <a:pt x="146" y="436"/>
                    <a:pt x="139" y="429"/>
                  </a:cubicBezTo>
                  <a:cubicBezTo>
                    <a:pt x="136" y="426"/>
                    <a:pt x="133" y="423"/>
                    <a:pt x="130" y="420"/>
                  </a:cubicBezTo>
                  <a:cubicBezTo>
                    <a:pt x="135" y="416"/>
                    <a:pt x="146" y="406"/>
                    <a:pt x="152" y="386"/>
                  </a:cubicBezTo>
                  <a:cubicBezTo>
                    <a:pt x="158" y="366"/>
                    <a:pt x="152" y="342"/>
                    <a:pt x="152" y="342"/>
                  </a:cubicBezTo>
                  <a:cubicBezTo>
                    <a:pt x="152" y="342"/>
                    <a:pt x="134" y="350"/>
                    <a:pt x="120" y="371"/>
                  </a:cubicBezTo>
                  <a:cubicBezTo>
                    <a:pt x="113" y="383"/>
                    <a:pt x="116" y="398"/>
                    <a:pt x="121" y="408"/>
                  </a:cubicBezTo>
                  <a:cubicBezTo>
                    <a:pt x="111" y="397"/>
                    <a:pt x="103" y="384"/>
                    <a:pt x="96" y="370"/>
                  </a:cubicBezTo>
                  <a:cubicBezTo>
                    <a:pt x="102" y="368"/>
                    <a:pt x="116" y="361"/>
                    <a:pt x="126" y="343"/>
                  </a:cubicBezTo>
                  <a:cubicBezTo>
                    <a:pt x="138" y="325"/>
                    <a:pt x="138" y="301"/>
                    <a:pt x="138" y="301"/>
                  </a:cubicBezTo>
                  <a:cubicBezTo>
                    <a:pt x="138" y="301"/>
                    <a:pt x="118" y="304"/>
                    <a:pt x="100" y="321"/>
                  </a:cubicBezTo>
                  <a:cubicBezTo>
                    <a:pt x="89" y="330"/>
                    <a:pt x="89" y="346"/>
                    <a:pt x="90" y="357"/>
                  </a:cubicBezTo>
                  <a:cubicBezTo>
                    <a:pt x="84" y="344"/>
                    <a:pt x="80" y="329"/>
                    <a:pt x="77" y="314"/>
                  </a:cubicBezTo>
                  <a:cubicBezTo>
                    <a:pt x="83" y="313"/>
                    <a:pt x="98" y="310"/>
                    <a:pt x="113" y="296"/>
                  </a:cubicBezTo>
                  <a:cubicBezTo>
                    <a:pt x="128" y="281"/>
                    <a:pt x="134" y="257"/>
                    <a:pt x="134" y="257"/>
                  </a:cubicBezTo>
                  <a:cubicBezTo>
                    <a:pt x="134" y="257"/>
                    <a:pt x="114" y="256"/>
                    <a:pt x="93" y="267"/>
                  </a:cubicBezTo>
                  <a:cubicBezTo>
                    <a:pt x="80" y="273"/>
                    <a:pt x="76" y="288"/>
                    <a:pt x="74" y="300"/>
                  </a:cubicBezTo>
                  <a:cubicBezTo>
                    <a:pt x="73" y="289"/>
                    <a:pt x="72" y="278"/>
                    <a:pt x="72" y="267"/>
                  </a:cubicBezTo>
                  <a:cubicBezTo>
                    <a:pt x="72" y="263"/>
                    <a:pt x="72" y="258"/>
                    <a:pt x="72" y="254"/>
                  </a:cubicBezTo>
                  <a:cubicBezTo>
                    <a:pt x="78" y="255"/>
                    <a:pt x="93" y="256"/>
                    <a:pt x="112" y="246"/>
                  </a:cubicBezTo>
                  <a:cubicBezTo>
                    <a:pt x="130" y="236"/>
                    <a:pt x="143" y="215"/>
                    <a:pt x="143" y="215"/>
                  </a:cubicBezTo>
                  <a:cubicBezTo>
                    <a:pt x="143" y="215"/>
                    <a:pt x="123" y="208"/>
                    <a:pt x="100" y="213"/>
                  </a:cubicBezTo>
                  <a:cubicBezTo>
                    <a:pt x="86" y="216"/>
                    <a:pt x="78" y="229"/>
                    <a:pt x="73" y="240"/>
                  </a:cubicBezTo>
                  <a:cubicBezTo>
                    <a:pt x="75" y="225"/>
                    <a:pt x="78" y="210"/>
                    <a:pt x="83" y="196"/>
                  </a:cubicBezTo>
                  <a:cubicBezTo>
                    <a:pt x="89" y="198"/>
                    <a:pt x="103" y="203"/>
                    <a:pt x="123" y="198"/>
                  </a:cubicBezTo>
                  <a:cubicBezTo>
                    <a:pt x="144" y="193"/>
                    <a:pt x="162" y="176"/>
                    <a:pt x="162" y="176"/>
                  </a:cubicBezTo>
                  <a:cubicBezTo>
                    <a:pt x="162" y="176"/>
                    <a:pt x="145" y="164"/>
                    <a:pt x="121" y="163"/>
                  </a:cubicBezTo>
                  <a:cubicBezTo>
                    <a:pt x="106" y="162"/>
                    <a:pt x="95" y="173"/>
                    <a:pt x="88" y="182"/>
                  </a:cubicBezTo>
                  <a:cubicBezTo>
                    <a:pt x="94" y="168"/>
                    <a:pt x="101" y="154"/>
                    <a:pt x="109" y="142"/>
                  </a:cubicBezTo>
                  <a:cubicBezTo>
                    <a:pt x="114" y="146"/>
                    <a:pt x="127" y="154"/>
                    <a:pt x="147" y="154"/>
                  </a:cubicBezTo>
                  <a:cubicBezTo>
                    <a:pt x="168" y="155"/>
                    <a:pt x="190" y="143"/>
                    <a:pt x="190" y="143"/>
                  </a:cubicBezTo>
                  <a:cubicBezTo>
                    <a:pt x="190" y="143"/>
                    <a:pt x="177" y="127"/>
                    <a:pt x="154" y="120"/>
                  </a:cubicBezTo>
                  <a:cubicBezTo>
                    <a:pt x="140" y="115"/>
                    <a:pt x="127" y="123"/>
                    <a:pt x="118" y="130"/>
                  </a:cubicBezTo>
                  <a:cubicBezTo>
                    <a:pt x="127" y="118"/>
                    <a:pt x="137" y="107"/>
                    <a:pt x="148" y="97"/>
                  </a:cubicBezTo>
                  <a:cubicBezTo>
                    <a:pt x="152" y="102"/>
                    <a:pt x="162" y="113"/>
                    <a:pt x="182" y="119"/>
                  </a:cubicBezTo>
                  <a:cubicBezTo>
                    <a:pt x="202" y="125"/>
                    <a:pt x="226" y="118"/>
                    <a:pt x="226" y="118"/>
                  </a:cubicBezTo>
                  <a:cubicBezTo>
                    <a:pt x="226" y="118"/>
                    <a:pt x="217" y="100"/>
                    <a:pt x="197" y="87"/>
                  </a:cubicBezTo>
                  <a:cubicBezTo>
                    <a:pt x="185" y="79"/>
                    <a:pt x="170" y="82"/>
                    <a:pt x="160" y="87"/>
                  </a:cubicBezTo>
                  <a:cubicBezTo>
                    <a:pt x="170" y="79"/>
                    <a:pt x="181" y="72"/>
                    <a:pt x="192" y="66"/>
                  </a:cubicBezTo>
                  <a:cubicBezTo>
                    <a:pt x="200" y="67"/>
                    <a:pt x="216" y="68"/>
                    <a:pt x="230" y="58"/>
                  </a:cubicBezTo>
                  <a:cubicBezTo>
                    <a:pt x="246" y="47"/>
                    <a:pt x="250" y="21"/>
                    <a:pt x="250" y="21"/>
                  </a:cubicBezTo>
                  <a:cubicBezTo>
                    <a:pt x="250" y="21"/>
                    <a:pt x="224" y="16"/>
                    <a:pt x="208" y="27"/>
                  </a:cubicBezTo>
                  <a:cubicBezTo>
                    <a:pt x="193" y="37"/>
                    <a:pt x="189" y="53"/>
                    <a:pt x="188" y="61"/>
                  </a:cubicBezTo>
                  <a:cubicBezTo>
                    <a:pt x="176" y="67"/>
                    <a:pt x="166" y="74"/>
                    <a:pt x="155" y="82"/>
                  </a:cubicBezTo>
                  <a:cubicBezTo>
                    <a:pt x="161" y="74"/>
                    <a:pt x="169" y="61"/>
                    <a:pt x="170" y="50"/>
                  </a:cubicBezTo>
                  <a:cubicBezTo>
                    <a:pt x="175" y="17"/>
                    <a:pt x="161" y="0"/>
                    <a:pt x="161" y="0"/>
                  </a:cubicBezTo>
                  <a:cubicBezTo>
                    <a:pt x="161" y="0"/>
                    <a:pt x="133" y="19"/>
                    <a:pt x="129" y="42"/>
                  </a:cubicBezTo>
                  <a:cubicBezTo>
                    <a:pt x="125" y="66"/>
                    <a:pt x="139" y="85"/>
                    <a:pt x="144" y="92"/>
                  </a:cubicBezTo>
                  <a:cubicBezTo>
                    <a:pt x="133" y="102"/>
                    <a:pt x="122" y="113"/>
                    <a:pt x="113" y="126"/>
                  </a:cubicBezTo>
                  <a:cubicBezTo>
                    <a:pt x="116" y="116"/>
                    <a:pt x="120" y="103"/>
                    <a:pt x="119" y="92"/>
                  </a:cubicBezTo>
                  <a:cubicBezTo>
                    <a:pt x="114" y="58"/>
                    <a:pt x="97" y="45"/>
                    <a:pt x="97" y="45"/>
                  </a:cubicBezTo>
                  <a:cubicBezTo>
                    <a:pt x="97" y="45"/>
                    <a:pt x="74" y="71"/>
                    <a:pt x="76" y="94"/>
                  </a:cubicBezTo>
                  <a:cubicBezTo>
                    <a:pt x="79" y="118"/>
                    <a:pt x="97" y="133"/>
                    <a:pt x="104" y="138"/>
                  </a:cubicBezTo>
                  <a:cubicBezTo>
                    <a:pt x="96" y="151"/>
                    <a:pt x="88" y="164"/>
                    <a:pt x="83" y="179"/>
                  </a:cubicBezTo>
                  <a:cubicBezTo>
                    <a:pt x="83" y="168"/>
                    <a:pt x="83" y="155"/>
                    <a:pt x="79" y="145"/>
                  </a:cubicBezTo>
                  <a:cubicBezTo>
                    <a:pt x="67" y="113"/>
                    <a:pt x="47" y="105"/>
                    <a:pt x="47" y="105"/>
                  </a:cubicBezTo>
                  <a:cubicBezTo>
                    <a:pt x="47" y="105"/>
                    <a:pt x="31" y="136"/>
                    <a:pt x="39" y="158"/>
                  </a:cubicBezTo>
                  <a:cubicBezTo>
                    <a:pt x="48" y="180"/>
                    <a:pt x="69" y="190"/>
                    <a:pt x="77" y="193"/>
                  </a:cubicBezTo>
                  <a:cubicBezTo>
                    <a:pt x="72" y="208"/>
                    <a:pt x="69" y="223"/>
                    <a:pt x="67" y="238"/>
                  </a:cubicBezTo>
                  <a:cubicBezTo>
                    <a:pt x="65" y="228"/>
                    <a:pt x="62" y="215"/>
                    <a:pt x="55" y="206"/>
                  </a:cubicBezTo>
                  <a:cubicBezTo>
                    <a:pt x="35" y="179"/>
                    <a:pt x="13" y="177"/>
                    <a:pt x="13" y="177"/>
                  </a:cubicBezTo>
                  <a:cubicBezTo>
                    <a:pt x="13" y="177"/>
                    <a:pt x="6" y="210"/>
                    <a:pt x="20" y="230"/>
                  </a:cubicBezTo>
                  <a:cubicBezTo>
                    <a:pt x="34" y="249"/>
                    <a:pt x="57" y="253"/>
                    <a:pt x="66" y="253"/>
                  </a:cubicBezTo>
                  <a:cubicBezTo>
                    <a:pt x="66" y="258"/>
                    <a:pt x="65" y="262"/>
                    <a:pt x="65" y="267"/>
                  </a:cubicBezTo>
                  <a:cubicBezTo>
                    <a:pt x="65" y="278"/>
                    <a:pt x="66" y="289"/>
                    <a:pt x="68" y="300"/>
                  </a:cubicBezTo>
                  <a:cubicBezTo>
                    <a:pt x="63" y="290"/>
                    <a:pt x="56" y="278"/>
                    <a:pt x="48" y="272"/>
                  </a:cubicBezTo>
                  <a:cubicBezTo>
                    <a:pt x="21" y="251"/>
                    <a:pt x="0" y="254"/>
                    <a:pt x="0" y="254"/>
                  </a:cubicBezTo>
                  <a:cubicBezTo>
                    <a:pt x="0" y="254"/>
                    <a:pt x="2" y="288"/>
                    <a:pt x="20" y="303"/>
                  </a:cubicBezTo>
                  <a:cubicBezTo>
                    <a:pt x="38" y="318"/>
                    <a:pt x="62" y="316"/>
                    <a:pt x="70" y="315"/>
                  </a:cubicBezTo>
                  <a:cubicBezTo>
                    <a:pt x="73" y="330"/>
                    <a:pt x="78" y="345"/>
                    <a:pt x="84" y="358"/>
                  </a:cubicBezTo>
                  <a:cubicBezTo>
                    <a:pt x="77" y="351"/>
                    <a:pt x="68" y="341"/>
                    <a:pt x="58" y="337"/>
                  </a:cubicBezTo>
                  <a:cubicBezTo>
                    <a:pt x="26" y="324"/>
                    <a:pt x="7" y="332"/>
                    <a:pt x="7" y="332"/>
                  </a:cubicBezTo>
                  <a:cubicBezTo>
                    <a:pt x="7" y="332"/>
                    <a:pt x="17" y="365"/>
                    <a:pt x="39" y="375"/>
                  </a:cubicBezTo>
                  <a:cubicBezTo>
                    <a:pt x="61" y="384"/>
                    <a:pt x="83" y="376"/>
                    <a:pt x="90" y="373"/>
                  </a:cubicBezTo>
                  <a:cubicBezTo>
                    <a:pt x="97" y="387"/>
                    <a:pt x="106" y="400"/>
                    <a:pt x="115" y="412"/>
                  </a:cubicBezTo>
                  <a:cubicBezTo>
                    <a:pt x="107" y="406"/>
                    <a:pt x="95" y="399"/>
                    <a:pt x="84" y="397"/>
                  </a:cubicBezTo>
                  <a:cubicBezTo>
                    <a:pt x="50" y="393"/>
                    <a:pt x="34" y="406"/>
                    <a:pt x="34" y="406"/>
                  </a:cubicBezTo>
                  <a:cubicBezTo>
                    <a:pt x="34" y="406"/>
                    <a:pt x="53" y="435"/>
                    <a:pt x="76" y="439"/>
                  </a:cubicBezTo>
                  <a:cubicBezTo>
                    <a:pt x="99" y="443"/>
                    <a:pt x="118" y="429"/>
                    <a:pt x="125" y="423"/>
                  </a:cubicBezTo>
                  <a:cubicBezTo>
                    <a:pt x="135" y="435"/>
                    <a:pt x="147" y="445"/>
                    <a:pt x="159" y="455"/>
                  </a:cubicBezTo>
                  <a:cubicBezTo>
                    <a:pt x="149" y="451"/>
                    <a:pt x="136" y="448"/>
                    <a:pt x="125" y="449"/>
                  </a:cubicBezTo>
                  <a:cubicBezTo>
                    <a:pt x="91" y="453"/>
                    <a:pt x="79" y="470"/>
                    <a:pt x="79" y="470"/>
                  </a:cubicBezTo>
                  <a:cubicBezTo>
                    <a:pt x="79" y="470"/>
                    <a:pt x="104" y="493"/>
                    <a:pt x="128" y="491"/>
                  </a:cubicBezTo>
                  <a:cubicBezTo>
                    <a:pt x="152" y="489"/>
                    <a:pt x="167" y="471"/>
                    <a:pt x="172" y="464"/>
                  </a:cubicBezTo>
                  <a:cubicBezTo>
                    <a:pt x="184" y="472"/>
                    <a:pt x="198" y="479"/>
                    <a:pt x="213" y="485"/>
                  </a:cubicBezTo>
                  <a:cubicBezTo>
                    <a:pt x="202" y="484"/>
                    <a:pt x="188" y="484"/>
                    <a:pt x="178" y="488"/>
                  </a:cubicBezTo>
                  <a:cubicBezTo>
                    <a:pt x="147" y="501"/>
                    <a:pt x="139" y="521"/>
                    <a:pt x="139" y="521"/>
                  </a:cubicBezTo>
                  <a:cubicBezTo>
                    <a:pt x="139" y="521"/>
                    <a:pt x="170" y="537"/>
                    <a:pt x="192" y="528"/>
                  </a:cubicBezTo>
                  <a:cubicBezTo>
                    <a:pt x="214" y="520"/>
                    <a:pt x="224" y="498"/>
                    <a:pt x="227" y="490"/>
                  </a:cubicBezTo>
                  <a:cubicBezTo>
                    <a:pt x="242" y="495"/>
                    <a:pt x="257" y="498"/>
                    <a:pt x="273" y="500"/>
                  </a:cubicBezTo>
                  <a:cubicBezTo>
                    <a:pt x="262" y="502"/>
                    <a:pt x="249" y="506"/>
                    <a:pt x="240" y="512"/>
                  </a:cubicBezTo>
                  <a:cubicBezTo>
                    <a:pt x="212" y="533"/>
                    <a:pt x="210" y="554"/>
                    <a:pt x="210" y="554"/>
                  </a:cubicBezTo>
                  <a:cubicBezTo>
                    <a:pt x="210" y="554"/>
                    <a:pt x="244" y="561"/>
                    <a:pt x="263" y="547"/>
                  </a:cubicBezTo>
                  <a:cubicBezTo>
                    <a:pt x="283" y="533"/>
                    <a:pt x="286" y="510"/>
                    <a:pt x="287" y="502"/>
                  </a:cubicBezTo>
                  <a:cubicBezTo>
                    <a:pt x="291" y="502"/>
                    <a:pt x="296" y="502"/>
                    <a:pt x="300" y="502"/>
                  </a:cubicBezTo>
                  <a:cubicBezTo>
                    <a:pt x="305" y="502"/>
                    <a:pt x="309" y="502"/>
                    <a:pt x="313" y="502"/>
                  </a:cubicBezTo>
                  <a:cubicBezTo>
                    <a:pt x="314" y="510"/>
                    <a:pt x="318" y="533"/>
                    <a:pt x="337" y="547"/>
                  </a:cubicBezTo>
                  <a:cubicBezTo>
                    <a:pt x="356" y="561"/>
                    <a:pt x="390" y="554"/>
                    <a:pt x="390" y="554"/>
                  </a:cubicBezTo>
                  <a:cubicBezTo>
                    <a:pt x="390" y="554"/>
                    <a:pt x="388" y="533"/>
                    <a:pt x="360" y="512"/>
                  </a:cubicBezTo>
                  <a:cubicBezTo>
                    <a:pt x="352" y="506"/>
                    <a:pt x="338" y="502"/>
                    <a:pt x="328" y="500"/>
                  </a:cubicBezTo>
                  <a:cubicBezTo>
                    <a:pt x="344" y="498"/>
                    <a:pt x="359" y="495"/>
                    <a:pt x="373" y="490"/>
                  </a:cubicBezTo>
                  <a:cubicBezTo>
                    <a:pt x="376" y="498"/>
                    <a:pt x="386" y="520"/>
                    <a:pt x="408" y="528"/>
                  </a:cubicBezTo>
                  <a:cubicBezTo>
                    <a:pt x="430" y="537"/>
                    <a:pt x="461" y="521"/>
                    <a:pt x="461" y="521"/>
                  </a:cubicBezTo>
                  <a:cubicBezTo>
                    <a:pt x="461" y="521"/>
                    <a:pt x="454" y="501"/>
                    <a:pt x="422" y="488"/>
                  </a:cubicBezTo>
                  <a:cubicBezTo>
                    <a:pt x="412" y="484"/>
                    <a:pt x="398" y="484"/>
                    <a:pt x="388" y="485"/>
                  </a:cubicBezTo>
                  <a:cubicBezTo>
                    <a:pt x="402" y="479"/>
                    <a:pt x="416" y="472"/>
                    <a:pt x="429" y="464"/>
                  </a:cubicBezTo>
                  <a:cubicBezTo>
                    <a:pt x="434" y="471"/>
                    <a:pt x="449" y="489"/>
                    <a:pt x="472" y="491"/>
                  </a:cubicBezTo>
                  <a:cubicBezTo>
                    <a:pt x="496" y="493"/>
                    <a:pt x="521" y="470"/>
                    <a:pt x="521" y="470"/>
                  </a:cubicBezTo>
                  <a:cubicBezTo>
                    <a:pt x="521" y="470"/>
                    <a:pt x="509" y="453"/>
                    <a:pt x="475" y="449"/>
                  </a:cubicBezTo>
                  <a:cubicBezTo>
                    <a:pt x="464" y="448"/>
                    <a:pt x="451" y="451"/>
                    <a:pt x="442" y="455"/>
                  </a:cubicBezTo>
                  <a:cubicBezTo>
                    <a:pt x="454" y="445"/>
                    <a:pt x="465" y="435"/>
                    <a:pt x="475" y="424"/>
                  </a:cubicBezTo>
                  <a:cubicBezTo>
                    <a:pt x="482" y="429"/>
                    <a:pt x="501" y="443"/>
                    <a:pt x="524" y="439"/>
                  </a:cubicBezTo>
                  <a:cubicBezTo>
                    <a:pt x="548" y="435"/>
                    <a:pt x="567" y="406"/>
                    <a:pt x="567" y="406"/>
                  </a:cubicBezTo>
                  <a:cubicBezTo>
                    <a:pt x="567" y="406"/>
                    <a:pt x="550" y="393"/>
                    <a:pt x="516" y="397"/>
                  </a:cubicBezTo>
                  <a:cubicBezTo>
                    <a:pt x="506" y="399"/>
                    <a:pt x="494" y="406"/>
                    <a:pt x="485" y="411"/>
                  </a:cubicBezTo>
                  <a:cubicBezTo>
                    <a:pt x="495" y="399"/>
                    <a:pt x="503" y="386"/>
                    <a:pt x="510" y="373"/>
                  </a:cubicBezTo>
                  <a:cubicBezTo>
                    <a:pt x="518" y="376"/>
                    <a:pt x="540" y="384"/>
                    <a:pt x="561" y="375"/>
                  </a:cubicBezTo>
                  <a:cubicBezTo>
                    <a:pt x="583" y="365"/>
                    <a:pt x="594" y="332"/>
                    <a:pt x="594" y="332"/>
                  </a:cubicBezTo>
                  <a:cubicBezTo>
                    <a:pt x="594" y="332"/>
                    <a:pt x="574" y="324"/>
                    <a:pt x="543" y="337"/>
                  </a:cubicBezTo>
                  <a:close/>
                </a:path>
              </a:pathLst>
            </a:custGeom>
            <a:solidFill>
              <a:schemeClr val="accent6">
                <a:lumMod val="20000"/>
                <a:lumOff val="80000"/>
                <a:alpha val="40000"/>
              </a:schemeClr>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06" name="Freeform 3767"/>
            <p:cNvSpPr>
              <a:spLocks noEditPoints="1"/>
            </p:cNvSpPr>
            <p:nvPr/>
          </p:nvSpPr>
          <p:spPr bwMode="auto">
            <a:xfrm>
              <a:off x="4284663" y="1631950"/>
              <a:ext cx="1798638" cy="2092325"/>
            </a:xfrm>
            <a:custGeom>
              <a:avLst/>
              <a:gdLst>
                <a:gd name="T0" fmla="*/ 491 w 566"/>
                <a:gd name="T1" fmla="*/ 0 h 659"/>
                <a:gd name="T2" fmla="*/ 491 w 566"/>
                <a:gd name="T3" fmla="*/ 27 h 659"/>
                <a:gd name="T4" fmla="*/ 479 w 566"/>
                <a:gd name="T5" fmla="*/ 38 h 659"/>
                <a:gd name="T6" fmla="*/ 450 w 566"/>
                <a:gd name="T7" fmla="*/ 38 h 659"/>
                <a:gd name="T8" fmla="*/ 450 w 566"/>
                <a:gd name="T9" fmla="*/ 0 h 659"/>
                <a:gd name="T10" fmla="*/ 115 w 566"/>
                <a:gd name="T11" fmla="*/ 0 h 659"/>
                <a:gd name="T12" fmla="*/ 115 w 566"/>
                <a:gd name="T13" fmla="*/ 38 h 659"/>
                <a:gd name="T14" fmla="*/ 87 w 566"/>
                <a:gd name="T15" fmla="*/ 38 h 659"/>
                <a:gd name="T16" fmla="*/ 75 w 566"/>
                <a:gd name="T17" fmla="*/ 27 h 659"/>
                <a:gd name="T18" fmla="*/ 75 w 566"/>
                <a:gd name="T19" fmla="*/ 0 h 659"/>
                <a:gd name="T20" fmla="*/ 0 w 566"/>
                <a:gd name="T21" fmla="*/ 0 h 659"/>
                <a:gd name="T22" fmla="*/ 0 w 566"/>
                <a:gd name="T23" fmla="*/ 64 h 659"/>
                <a:gd name="T24" fmla="*/ 75 w 566"/>
                <a:gd name="T25" fmla="*/ 245 h 659"/>
                <a:gd name="T26" fmla="*/ 155 w 566"/>
                <a:gd name="T27" fmla="*/ 275 h 659"/>
                <a:gd name="T28" fmla="*/ 255 w 566"/>
                <a:gd name="T29" fmla="*/ 332 h 659"/>
                <a:gd name="T30" fmla="*/ 255 w 566"/>
                <a:gd name="T31" fmla="*/ 391 h 659"/>
                <a:gd name="T32" fmla="*/ 238 w 566"/>
                <a:gd name="T33" fmla="*/ 414 h 659"/>
                <a:gd name="T34" fmla="*/ 238 w 566"/>
                <a:gd name="T35" fmla="*/ 430 h 659"/>
                <a:gd name="T36" fmla="*/ 255 w 566"/>
                <a:gd name="T37" fmla="*/ 452 h 659"/>
                <a:gd name="T38" fmla="*/ 255 w 566"/>
                <a:gd name="T39" fmla="*/ 499 h 659"/>
                <a:gd name="T40" fmla="*/ 238 w 566"/>
                <a:gd name="T41" fmla="*/ 522 h 659"/>
                <a:gd name="T42" fmla="*/ 238 w 566"/>
                <a:gd name="T43" fmla="*/ 538 h 659"/>
                <a:gd name="T44" fmla="*/ 255 w 566"/>
                <a:gd name="T45" fmla="*/ 560 h 659"/>
                <a:gd name="T46" fmla="*/ 255 w 566"/>
                <a:gd name="T47" fmla="*/ 571 h 659"/>
                <a:gd name="T48" fmla="*/ 221 w 566"/>
                <a:gd name="T49" fmla="*/ 622 h 659"/>
                <a:gd name="T50" fmla="*/ 165 w 566"/>
                <a:gd name="T51" fmla="*/ 659 h 659"/>
                <a:gd name="T52" fmla="*/ 399 w 566"/>
                <a:gd name="T53" fmla="*/ 659 h 659"/>
                <a:gd name="T54" fmla="*/ 367 w 566"/>
                <a:gd name="T55" fmla="*/ 628 h 659"/>
                <a:gd name="T56" fmla="*/ 310 w 566"/>
                <a:gd name="T57" fmla="*/ 571 h 659"/>
                <a:gd name="T58" fmla="*/ 310 w 566"/>
                <a:gd name="T59" fmla="*/ 560 h 659"/>
                <a:gd name="T60" fmla="*/ 327 w 566"/>
                <a:gd name="T61" fmla="*/ 538 h 659"/>
                <a:gd name="T62" fmla="*/ 327 w 566"/>
                <a:gd name="T63" fmla="*/ 522 h 659"/>
                <a:gd name="T64" fmla="*/ 310 w 566"/>
                <a:gd name="T65" fmla="*/ 499 h 659"/>
                <a:gd name="T66" fmla="*/ 310 w 566"/>
                <a:gd name="T67" fmla="*/ 452 h 659"/>
                <a:gd name="T68" fmla="*/ 327 w 566"/>
                <a:gd name="T69" fmla="*/ 430 h 659"/>
                <a:gd name="T70" fmla="*/ 327 w 566"/>
                <a:gd name="T71" fmla="*/ 414 h 659"/>
                <a:gd name="T72" fmla="*/ 310 w 566"/>
                <a:gd name="T73" fmla="*/ 391 h 659"/>
                <a:gd name="T74" fmla="*/ 310 w 566"/>
                <a:gd name="T75" fmla="*/ 332 h 659"/>
                <a:gd name="T76" fmla="*/ 410 w 566"/>
                <a:gd name="T77" fmla="*/ 275 h 659"/>
                <a:gd name="T78" fmla="*/ 491 w 566"/>
                <a:gd name="T79" fmla="*/ 245 h 659"/>
                <a:gd name="T80" fmla="*/ 566 w 566"/>
                <a:gd name="T81" fmla="*/ 64 h 659"/>
                <a:gd name="T82" fmla="*/ 566 w 566"/>
                <a:gd name="T83" fmla="*/ 0 h 659"/>
                <a:gd name="T84" fmla="*/ 491 w 566"/>
                <a:gd name="T85" fmla="*/ 0 h 659"/>
                <a:gd name="T86" fmla="*/ 50 w 566"/>
                <a:gd name="T87" fmla="*/ 173 h 659"/>
                <a:gd name="T88" fmla="*/ 27 w 566"/>
                <a:gd name="T89" fmla="*/ 28 h 659"/>
                <a:gd name="T90" fmla="*/ 49 w 566"/>
                <a:gd name="T91" fmla="*/ 28 h 659"/>
                <a:gd name="T92" fmla="*/ 77 w 566"/>
                <a:gd name="T93" fmla="*/ 67 h 659"/>
                <a:gd name="T94" fmla="*/ 115 w 566"/>
                <a:gd name="T95" fmla="*/ 67 h 659"/>
                <a:gd name="T96" fmla="*/ 115 w 566"/>
                <a:gd name="T97" fmla="*/ 167 h 659"/>
                <a:gd name="T98" fmla="*/ 133 w 566"/>
                <a:gd name="T99" fmla="*/ 243 h 659"/>
                <a:gd name="T100" fmla="*/ 50 w 566"/>
                <a:gd name="T101" fmla="*/ 173 h 659"/>
                <a:gd name="T102" fmla="*/ 516 w 566"/>
                <a:gd name="T103" fmla="*/ 173 h 659"/>
                <a:gd name="T104" fmla="*/ 431 w 566"/>
                <a:gd name="T105" fmla="*/ 243 h 659"/>
                <a:gd name="T106" fmla="*/ 450 w 566"/>
                <a:gd name="T107" fmla="*/ 167 h 659"/>
                <a:gd name="T108" fmla="*/ 450 w 566"/>
                <a:gd name="T109" fmla="*/ 67 h 659"/>
                <a:gd name="T110" fmla="*/ 489 w 566"/>
                <a:gd name="T111" fmla="*/ 67 h 659"/>
                <a:gd name="T112" fmla="*/ 517 w 566"/>
                <a:gd name="T113" fmla="*/ 28 h 659"/>
                <a:gd name="T114" fmla="*/ 539 w 566"/>
                <a:gd name="T115" fmla="*/ 28 h 659"/>
                <a:gd name="T116" fmla="*/ 516 w 566"/>
                <a:gd name="T117" fmla="*/ 173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6" h="659">
                  <a:moveTo>
                    <a:pt x="491" y="0"/>
                  </a:moveTo>
                  <a:cubicBezTo>
                    <a:pt x="491" y="0"/>
                    <a:pt x="491" y="18"/>
                    <a:pt x="491" y="27"/>
                  </a:cubicBezTo>
                  <a:cubicBezTo>
                    <a:pt x="491" y="36"/>
                    <a:pt x="485" y="38"/>
                    <a:pt x="479" y="38"/>
                  </a:cubicBezTo>
                  <a:cubicBezTo>
                    <a:pt x="474" y="38"/>
                    <a:pt x="455" y="38"/>
                    <a:pt x="450" y="38"/>
                  </a:cubicBezTo>
                  <a:cubicBezTo>
                    <a:pt x="450" y="0"/>
                    <a:pt x="450" y="0"/>
                    <a:pt x="450" y="0"/>
                  </a:cubicBezTo>
                  <a:cubicBezTo>
                    <a:pt x="115" y="0"/>
                    <a:pt x="115" y="0"/>
                    <a:pt x="115" y="0"/>
                  </a:cubicBezTo>
                  <a:cubicBezTo>
                    <a:pt x="115" y="38"/>
                    <a:pt x="115" y="38"/>
                    <a:pt x="115" y="38"/>
                  </a:cubicBezTo>
                  <a:cubicBezTo>
                    <a:pt x="108" y="38"/>
                    <a:pt x="92" y="38"/>
                    <a:pt x="87" y="38"/>
                  </a:cubicBezTo>
                  <a:cubicBezTo>
                    <a:pt x="81" y="38"/>
                    <a:pt x="75" y="36"/>
                    <a:pt x="75" y="27"/>
                  </a:cubicBezTo>
                  <a:cubicBezTo>
                    <a:pt x="75" y="18"/>
                    <a:pt x="75" y="0"/>
                    <a:pt x="75" y="0"/>
                  </a:cubicBezTo>
                  <a:cubicBezTo>
                    <a:pt x="0" y="0"/>
                    <a:pt x="0" y="0"/>
                    <a:pt x="0" y="0"/>
                  </a:cubicBezTo>
                  <a:cubicBezTo>
                    <a:pt x="0" y="0"/>
                    <a:pt x="0" y="44"/>
                    <a:pt x="0" y="64"/>
                  </a:cubicBezTo>
                  <a:cubicBezTo>
                    <a:pt x="0" y="130"/>
                    <a:pt x="16" y="204"/>
                    <a:pt x="75" y="245"/>
                  </a:cubicBezTo>
                  <a:cubicBezTo>
                    <a:pt x="105" y="266"/>
                    <a:pt x="134" y="273"/>
                    <a:pt x="155" y="275"/>
                  </a:cubicBezTo>
                  <a:cubicBezTo>
                    <a:pt x="180" y="304"/>
                    <a:pt x="215" y="325"/>
                    <a:pt x="255" y="332"/>
                  </a:cubicBezTo>
                  <a:cubicBezTo>
                    <a:pt x="255" y="391"/>
                    <a:pt x="255" y="391"/>
                    <a:pt x="255" y="391"/>
                  </a:cubicBezTo>
                  <a:cubicBezTo>
                    <a:pt x="245" y="394"/>
                    <a:pt x="238" y="403"/>
                    <a:pt x="238" y="414"/>
                  </a:cubicBezTo>
                  <a:cubicBezTo>
                    <a:pt x="238" y="430"/>
                    <a:pt x="238" y="430"/>
                    <a:pt x="238" y="430"/>
                  </a:cubicBezTo>
                  <a:cubicBezTo>
                    <a:pt x="238" y="440"/>
                    <a:pt x="245" y="449"/>
                    <a:pt x="255" y="452"/>
                  </a:cubicBezTo>
                  <a:cubicBezTo>
                    <a:pt x="255" y="499"/>
                    <a:pt x="255" y="499"/>
                    <a:pt x="255" y="499"/>
                  </a:cubicBezTo>
                  <a:cubicBezTo>
                    <a:pt x="245" y="502"/>
                    <a:pt x="238" y="511"/>
                    <a:pt x="238" y="522"/>
                  </a:cubicBezTo>
                  <a:cubicBezTo>
                    <a:pt x="238" y="538"/>
                    <a:pt x="238" y="538"/>
                    <a:pt x="238" y="538"/>
                  </a:cubicBezTo>
                  <a:cubicBezTo>
                    <a:pt x="238" y="548"/>
                    <a:pt x="245" y="557"/>
                    <a:pt x="255" y="560"/>
                  </a:cubicBezTo>
                  <a:cubicBezTo>
                    <a:pt x="255" y="571"/>
                    <a:pt x="255" y="571"/>
                    <a:pt x="255" y="571"/>
                  </a:cubicBezTo>
                  <a:cubicBezTo>
                    <a:pt x="255" y="600"/>
                    <a:pt x="231" y="616"/>
                    <a:pt x="221" y="622"/>
                  </a:cubicBezTo>
                  <a:cubicBezTo>
                    <a:pt x="201" y="634"/>
                    <a:pt x="165" y="621"/>
                    <a:pt x="165" y="659"/>
                  </a:cubicBezTo>
                  <a:cubicBezTo>
                    <a:pt x="399" y="659"/>
                    <a:pt x="399" y="659"/>
                    <a:pt x="399" y="659"/>
                  </a:cubicBezTo>
                  <a:cubicBezTo>
                    <a:pt x="399" y="659"/>
                    <a:pt x="399" y="632"/>
                    <a:pt x="367" y="628"/>
                  </a:cubicBezTo>
                  <a:cubicBezTo>
                    <a:pt x="340" y="625"/>
                    <a:pt x="310" y="606"/>
                    <a:pt x="310" y="571"/>
                  </a:cubicBezTo>
                  <a:cubicBezTo>
                    <a:pt x="310" y="560"/>
                    <a:pt x="310" y="560"/>
                    <a:pt x="310" y="560"/>
                  </a:cubicBezTo>
                  <a:cubicBezTo>
                    <a:pt x="320" y="557"/>
                    <a:pt x="327" y="548"/>
                    <a:pt x="327" y="538"/>
                  </a:cubicBezTo>
                  <a:cubicBezTo>
                    <a:pt x="327" y="522"/>
                    <a:pt x="327" y="522"/>
                    <a:pt x="327" y="522"/>
                  </a:cubicBezTo>
                  <a:cubicBezTo>
                    <a:pt x="327" y="511"/>
                    <a:pt x="320" y="502"/>
                    <a:pt x="310" y="499"/>
                  </a:cubicBezTo>
                  <a:cubicBezTo>
                    <a:pt x="310" y="452"/>
                    <a:pt x="310" y="452"/>
                    <a:pt x="310" y="452"/>
                  </a:cubicBezTo>
                  <a:cubicBezTo>
                    <a:pt x="320" y="449"/>
                    <a:pt x="327" y="440"/>
                    <a:pt x="327" y="430"/>
                  </a:cubicBezTo>
                  <a:cubicBezTo>
                    <a:pt x="327" y="414"/>
                    <a:pt x="327" y="414"/>
                    <a:pt x="327" y="414"/>
                  </a:cubicBezTo>
                  <a:cubicBezTo>
                    <a:pt x="327" y="403"/>
                    <a:pt x="320" y="394"/>
                    <a:pt x="310" y="391"/>
                  </a:cubicBezTo>
                  <a:cubicBezTo>
                    <a:pt x="310" y="332"/>
                    <a:pt x="310" y="332"/>
                    <a:pt x="310" y="332"/>
                  </a:cubicBezTo>
                  <a:cubicBezTo>
                    <a:pt x="350" y="325"/>
                    <a:pt x="385" y="304"/>
                    <a:pt x="410" y="275"/>
                  </a:cubicBezTo>
                  <a:cubicBezTo>
                    <a:pt x="430" y="273"/>
                    <a:pt x="460" y="266"/>
                    <a:pt x="491" y="245"/>
                  </a:cubicBezTo>
                  <a:cubicBezTo>
                    <a:pt x="550" y="204"/>
                    <a:pt x="566" y="130"/>
                    <a:pt x="566" y="64"/>
                  </a:cubicBezTo>
                  <a:cubicBezTo>
                    <a:pt x="566" y="44"/>
                    <a:pt x="566" y="0"/>
                    <a:pt x="566" y="0"/>
                  </a:cubicBezTo>
                  <a:lnTo>
                    <a:pt x="491" y="0"/>
                  </a:lnTo>
                  <a:close/>
                  <a:moveTo>
                    <a:pt x="50" y="173"/>
                  </a:moveTo>
                  <a:cubicBezTo>
                    <a:pt x="20" y="119"/>
                    <a:pt x="27" y="28"/>
                    <a:pt x="27" y="28"/>
                  </a:cubicBezTo>
                  <a:cubicBezTo>
                    <a:pt x="49" y="28"/>
                    <a:pt x="49" y="28"/>
                    <a:pt x="49" y="28"/>
                  </a:cubicBezTo>
                  <a:cubicBezTo>
                    <a:pt x="49" y="56"/>
                    <a:pt x="65" y="67"/>
                    <a:pt x="77" y="67"/>
                  </a:cubicBezTo>
                  <a:cubicBezTo>
                    <a:pt x="87" y="67"/>
                    <a:pt x="108" y="67"/>
                    <a:pt x="115" y="67"/>
                  </a:cubicBezTo>
                  <a:cubicBezTo>
                    <a:pt x="115" y="167"/>
                    <a:pt x="115" y="167"/>
                    <a:pt x="115" y="167"/>
                  </a:cubicBezTo>
                  <a:cubicBezTo>
                    <a:pt x="115" y="194"/>
                    <a:pt x="122" y="220"/>
                    <a:pt x="133" y="243"/>
                  </a:cubicBezTo>
                  <a:cubicBezTo>
                    <a:pt x="111" y="237"/>
                    <a:pt x="76" y="219"/>
                    <a:pt x="50" y="173"/>
                  </a:cubicBezTo>
                  <a:close/>
                  <a:moveTo>
                    <a:pt x="516" y="173"/>
                  </a:moveTo>
                  <a:cubicBezTo>
                    <a:pt x="489" y="220"/>
                    <a:pt x="454" y="238"/>
                    <a:pt x="431" y="243"/>
                  </a:cubicBezTo>
                  <a:cubicBezTo>
                    <a:pt x="443" y="220"/>
                    <a:pt x="450" y="194"/>
                    <a:pt x="450" y="167"/>
                  </a:cubicBezTo>
                  <a:cubicBezTo>
                    <a:pt x="450" y="67"/>
                    <a:pt x="450" y="67"/>
                    <a:pt x="450" y="67"/>
                  </a:cubicBezTo>
                  <a:cubicBezTo>
                    <a:pt x="456" y="67"/>
                    <a:pt x="478" y="67"/>
                    <a:pt x="489" y="67"/>
                  </a:cubicBezTo>
                  <a:cubicBezTo>
                    <a:pt x="502" y="67"/>
                    <a:pt x="517" y="56"/>
                    <a:pt x="517" y="28"/>
                  </a:cubicBezTo>
                  <a:cubicBezTo>
                    <a:pt x="539" y="28"/>
                    <a:pt x="539" y="28"/>
                    <a:pt x="539" y="28"/>
                  </a:cubicBezTo>
                  <a:cubicBezTo>
                    <a:pt x="539" y="28"/>
                    <a:pt x="547" y="119"/>
                    <a:pt x="516" y="173"/>
                  </a:cubicBezTo>
                  <a:close/>
                </a:path>
              </a:pathLst>
            </a:custGeom>
            <a:solidFill>
              <a:schemeClr val="accent2"/>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nvGrpSpPr>
            <p:cNvPr id="6891" name="组合 6890"/>
            <p:cNvGrpSpPr/>
            <p:nvPr/>
          </p:nvGrpSpPr>
          <p:grpSpPr>
            <a:xfrm>
              <a:off x="4713288" y="2070100"/>
              <a:ext cx="939800" cy="647700"/>
              <a:chOff x="4713288" y="2070100"/>
              <a:chExt cx="939800" cy="647700"/>
            </a:xfrm>
          </p:grpSpPr>
          <p:sp>
            <p:nvSpPr>
              <p:cNvPr id="6807" name="Freeform 3768"/>
              <p:cNvSpPr/>
              <p:nvPr/>
            </p:nvSpPr>
            <p:spPr bwMode="auto">
              <a:xfrm>
                <a:off x="5456238" y="2092325"/>
                <a:ext cx="92075" cy="88900"/>
              </a:xfrm>
              <a:custGeom>
                <a:avLst/>
                <a:gdLst>
                  <a:gd name="T0" fmla="*/ 23 w 29"/>
                  <a:gd name="T1" fmla="*/ 28 h 28"/>
                  <a:gd name="T2" fmla="*/ 10 w 29"/>
                  <a:gd name="T3" fmla="*/ 9 h 28"/>
                  <a:gd name="T4" fmla="*/ 24 w 29"/>
                  <a:gd name="T5" fmla="*/ 28 h 28"/>
                  <a:gd name="T6" fmla="*/ 2 w 29"/>
                  <a:gd name="T7" fmla="*/ 0 h 28"/>
                  <a:gd name="T8" fmla="*/ 23 w 29"/>
                  <a:gd name="T9" fmla="*/ 28 h 28"/>
                </a:gdLst>
                <a:ahLst/>
                <a:cxnLst>
                  <a:cxn ang="0">
                    <a:pos x="T0" y="T1"/>
                  </a:cxn>
                  <a:cxn ang="0">
                    <a:pos x="T2" y="T3"/>
                  </a:cxn>
                  <a:cxn ang="0">
                    <a:pos x="T4" y="T5"/>
                  </a:cxn>
                  <a:cxn ang="0">
                    <a:pos x="T6" y="T7"/>
                  </a:cxn>
                  <a:cxn ang="0">
                    <a:pos x="T8" y="T9"/>
                  </a:cxn>
                </a:cxnLst>
                <a:rect l="0" t="0" r="r" b="b"/>
                <a:pathLst>
                  <a:path w="29" h="28">
                    <a:moveTo>
                      <a:pt x="23" y="28"/>
                    </a:moveTo>
                    <a:cubicBezTo>
                      <a:pt x="21" y="24"/>
                      <a:pt x="17" y="16"/>
                      <a:pt x="10" y="9"/>
                    </a:cubicBezTo>
                    <a:cubicBezTo>
                      <a:pt x="10" y="9"/>
                      <a:pt x="19" y="18"/>
                      <a:pt x="24" y="28"/>
                    </a:cubicBezTo>
                    <a:cubicBezTo>
                      <a:pt x="25" y="25"/>
                      <a:pt x="29" y="3"/>
                      <a:pt x="2" y="0"/>
                    </a:cubicBezTo>
                    <a:cubicBezTo>
                      <a:pt x="2" y="0"/>
                      <a:pt x="0" y="26"/>
                      <a:pt x="23"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08" name="Freeform 3769"/>
              <p:cNvSpPr/>
              <p:nvPr/>
            </p:nvSpPr>
            <p:spPr bwMode="auto">
              <a:xfrm>
                <a:off x="5446713" y="2190750"/>
                <a:ext cx="92075" cy="88900"/>
              </a:xfrm>
              <a:custGeom>
                <a:avLst/>
                <a:gdLst>
                  <a:gd name="T0" fmla="*/ 23 w 29"/>
                  <a:gd name="T1" fmla="*/ 28 h 28"/>
                  <a:gd name="T2" fmla="*/ 9 w 29"/>
                  <a:gd name="T3" fmla="*/ 9 h 28"/>
                  <a:gd name="T4" fmla="*/ 24 w 29"/>
                  <a:gd name="T5" fmla="*/ 28 h 28"/>
                  <a:gd name="T6" fmla="*/ 2 w 29"/>
                  <a:gd name="T7" fmla="*/ 0 h 28"/>
                  <a:gd name="T8" fmla="*/ 23 w 29"/>
                  <a:gd name="T9" fmla="*/ 28 h 28"/>
                </a:gdLst>
                <a:ahLst/>
                <a:cxnLst>
                  <a:cxn ang="0">
                    <a:pos x="T0" y="T1"/>
                  </a:cxn>
                  <a:cxn ang="0">
                    <a:pos x="T2" y="T3"/>
                  </a:cxn>
                  <a:cxn ang="0">
                    <a:pos x="T4" y="T5"/>
                  </a:cxn>
                  <a:cxn ang="0">
                    <a:pos x="T6" y="T7"/>
                  </a:cxn>
                  <a:cxn ang="0">
                    <a:pos x="T8" y="T9"/>
                  </a:cxn>
                </a:cxnLst>
                <a:rect l="0" t="0" r="r" b="b"/>
                <a:pathLst>
                  <a:path w="29" h="28">
                    <a:moveTo>
                      <a:pt x="23" y="28"/>
                    </a:moveTo>
                    <a:cubicBezTo>
                      <a:pt x="20" y="23"/>
                      <a:pt x="16" y="16"/>
                      <a:pt x="9" y="9"/>
                    </a:cubicBezTo>
                    <a:cubicBezTo>
                      <a:pt x="9" y="9"/>
                      <a:pt x="19" y="18"/>
                      <a:pt x="24" y="28"/>
                    </a:cubicBezTo>
                    <a:cubicBezTo>
                      <a:pt x="25" y="25"/>
                      <a:pt x="29" y="2"/>
                      <a:pt x="2" y="0"/>
                    </a:cubicBezTo>
                    <a:cubicBezTo>
                      <a:pt x="2" y="0"/>
                      <a:pt x="0" y="26"/>
                      <a:pt x="23"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09" name="Freeform 3770"/>
              <p:cNvSpPr/>
              <p:nvPr/>
            </p:nvSpPr>
            <p:spPr bwMode="auto">
              <a:xfrm>
                <a:off x="5424488" y="2270125"/>
                <a:ext cx="92075" cy="85725"/>
              </a:xfrm>
              <a:custGeom>
                <a:avLst/>
                <a:gdLst>
                  <a:gd name="T0" fmla="*/ 23 w 29"/>
                  <a:gd name="T1" fmla="*/ 27 h 27"/>
                  <a:gd name="T2" fmla="*/ 10 w 29"/>
                  <a:gd name="T3" fmla="*/ 9 h 27"/>
                  <a:gd name="T4" fmla="*/ 24 w 29"/>
                  <a:gd name="T5" fmla="*/ 27 h 27"/>
                  <a:gd name="T6" fmla="*/ 2 w 29"/>
                  <a:gd name="T7" fmla="*/ 0 h 27"/>
                  <a:gd name="T8" fmla="*/ 23 w 29"/>
                  <a:gd name="T9" fmla="*/ 27 h 27"/>
                </a:gdLst>
                <a:ahLst/>
                <a:cxnLst>
                  <a:cxn ang="0">
                    <a:pos x="T0" y="T1"/>
                  </a:cxn>
                  <a:cxn ang="0">
                    <a:pos x="T2" y="T3"/>
                  </a:cxn>
                  <a:cxn ang="0">
                    <a:pos x="T4" y="T5"/>
                  </a:cxn>
                  <a:cxn ang="0">
                    <a:pos x="T6" y="T7"/>
                  </a:cxn>
                  <a:cxn ang="0">
                    <a:pos x="T8" y="T9"/>
                  </a:cxn>
                </a:cxnLst>
                <a:rect l="0" t="0" r="r" b="b"/>
                <a:pathLst>
                  <a:path w="29" h="27">
                    <a:moveTo>
                      <a:pt x="23" y="27"/>
                    </a:moveTo>
                    <a:cubicBezTo>
                      <a:pt x="21" y="23"/>
                      <a:pt x="17" y="16"/>
                      <a:pt x="10" y="9"/>
                    </a:cubicBezTo>
                    <a:cubicBezTo>
                      <a:pt x="10" y="9"/>
                      <a:pt x="19" y="17"/>
                      <a:pt x="24" y="27"/>
                    </a:cubicBezTo>
                    <a:cubicBezTo>
                      <a:pt x="25" y="24"/>
                      <a:pt x="29" y="2"/>
                      <a:pt x="2" y="0"/>
                    </a:cubicBezTo>
                    <a:cubicBezTo>
                      <a:pt x="2" y="0"/>
                      <a:pt x="0" y="26"/>
                      <a:pt x="23"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10" name="Freeform 3771"/>
              <p:cNvSpPr/>
              <p:nvPr/>
            </p:nvSpPr>
            <p:spPr bwMode="auto">
              <a:xfrm>
                <a:off x="5376863" y="2333625"/>
                <a:ext cx="107950" cy="101600"/>
              </a:xfrm>
              <a:custGeom>
                <a:avLst/>
                <a:gdLst>
                  <a:gd name="T0" fmla="*/ 21 w 34"/>
                  <a:gd name="T1" fmla="*/ 32 h 32"/>
                  <a:gd name="T2" fmla="*/ 14 w 34"/>
                  <a:gd name="T3" fmla="*/ 11 h 32"/>
                  <a:gd name="T4" fmla="*/ 23 w 34"/>
                  <a:gd name="T5" fmla="*/ 32 h 32"/>
                  <a:gd name="T6" fmla="*/ 9 w 34"/>
                  <a:gd name="T7" fmla="*/ 0 h 32"/>
                  <a:gd name="T8" fmla="*/ 21 w 34"/>
                  <a:gd name="T9" fmla="*/ 32 h 32"/>
                </a:gdLst>
                <a:ahLst/>
                <a:cxnLst>
                  <a:cxn ang="0">
                    <a:pos x="T0" y="T1"/>
                  </a:cxn>
                  <a:cxn ang="0">
                    <a:pos x="T2" y="T3"/>
                  </a:cxn>
                  <a:cxn ang="0">
                    <a:pos x="T4" y="T5"/>
                  </a:cxn>
                  <a:cxn ang="0">
                    <a:pos x="T6" y="T7"/>
                  </a:cxn>
                  <a:cxn ang="0">
                    <a:pos x="T8" y="T9"/>
                  </a:cxn>
                </a:cxnLst>
                <a:rect l="0" t="0" r="r" b="b"/>
                <a:pathLst>
                  <a:path w="34" h="32">
                    <a:moveTo>
                      <a:pt x="21" y="32"/>
                    </a:moveTo>
                    <a:cubicBezTo>
                      <a:pt x="21" y="27"/>
                      <a:pt x="18" y="19"/>
                      <a:pt x="14" y="11"/>
                    </a:cubicBezTo>
                    <a:cubicBezTo>
                      <a:pt x="14" y="11"/>
                      <a:pt x="20" y="21"/>
                      <a:pt x="23" y="32"/>
                    </a:cubicBezTo>
                    <a:cubicBezTo>
                      <a:pt x="24" y="30"/>
                      <a:pt x="34" y="9"/>
                      <a:pt x="9" y="0"/>
                    </a:cubicBezTo>
                    <a:cubicBezTo>
                      <a:pt x="9" y="0"/>
                      <a:pt x="0" y="24"/>
                      <a:pt x="21"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11" name="Freeform 3772"/>
              <p:cNvSpPr/>
              <p:nvPr/>
            </p:nvSpPr>
            <p:spPr bwMode="auto">
              <a:xfrm>
                <a:off x="5307013" y="2387600"/>
                <a:ext cx="120650" cy="111125"/>
              </a:xfrm>
              <a:custGeom>
                <a:avLst/>
                <a:gdLst>
                  <a:gd name="T0" fmla="*/ 20 w 38"/>
                  <a:gd name="T1" fmla="*/ 34 h 35"/>
                  <a:gd name="T2" fmla="*/ 17 w 38"/>
                  <a:gd name="T3" fmla="*/ 12 h 35"/>
                  <a:gd name="T4" fmla="*/ 21 w 38"/>
                  <a:gd name="T5" fmla="*/ 35 h 35"/>
                  <a:gd name="T6" fmla="*/ 16 w 38"/>
                  <a:gd name="T7" fmla="*/ 0 h 35"/>
                  <a:gd name="T8" fmla="*/ 20 w 38"/>
                  <a:gd name="T9" fmla="*/ 34 h 35"/>
                </a:gdLst>
                <a:ahLst/>
                <a:cxnLst>
                  <a:cxn ang="0">
                    <a:pos x="T0" y="T1"/>
                  </a:cxn>
                  <a:cxn ang="0">
                    <a:pos x="T2" y="T3"/>
                  </a:cxn>
                  <a:cxn ang="0">
                    <a:pos x="T4" y="T5"/>
                  </a:cxn>
                  <a:cxn ang="0">
                    <a:pos x="T6" y="T7"/>
                  </a:cxn>
                  <a:cxn ang="0">
                    <a:pos x="T8" y="T9"/>
                  </a:cxn>
                </a:cxnLst>
                <a:rect l="0" t="0" r="r" b="b"/>
                <a:pathLst>
                  <a:path w="38" h="35">
                    <a:moveTo>
                      <a:pt x="20" y="34"/>
                    </a:moveTo>
                    <a:cubicBezTo>
                      <a:pt x="20" y="30"/>
                      <a:pt x="20" y="21"/>
                      <a:pt x="17" y="12"/>
                    </a:cubicBezTo>
                    <a:cubicBezTo>
                      <a:pt x="17" y="12"/>
                      <a:pt x="21" y="24"/>
                      <a:pt x="21" y="35"/>
                    </a:cubicBezTo>
                    <a:cubicBezTo>
                      <a:pt x="23" y="33"/>
                      <a:pt x="38" y="16"/>
                      <a:pt x="16" y="0"/>
                    </a:cubicBezTo>
                    <a:cubicBezTo>
                      <a:pt x="16" y="0"/>
                      <a:pt x="0" y="21"/>
                      <a:pt x="20"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12" name="Freeform 3773"/>
              <p:cNvSpPr/>
              <p:nvPr/>
            </p:nvSpPr>
            <p:spPr bwMode="auto">
              <a:xfrm>
                <a:off x="5221288" y="2422525"/>
                <a:ext cx="117475" cy="111125"/>
              </a:xfrm>
              <a:custGeom>
                <a:avLst/>
                <a:gdLst>
                  <a:gd name="T0" fmla="*/ 19 w 37"/>
                  <a:gd name="T1" fmla="*/ 12 h 35"/>
                  <a:gd name="T2" fmla="*/ 15 w 37"/>
                  <a:gd name="T3" fmla="*/ 35 h 35"/>
                  <a:gd name="T4" fmla="*/ 21 w 37"/>
                  <a:gd name="T5" fmla="*/ 0 h 35"/>
                  <a:gd name="T6" fmla="*/ 14 w 37"/>
                  <a:gd name="T7" fmla="*/ 34 h 35"/>
                  <a:gd name="T8" fmla="*/ 19 w 37"/>
                  <a:gd name="T9" fmla="*/ 12 h 35"/>
                </a:gdLst>
                <a:ahLst/>
                <a:cxnLst>
                  <a:cxn ang="0">
                    <a:pos x="T0" y="T1"/>
                  </a:cxn>
                  <a:cxn ang="0">
                    <a:pos x="T2" y="T3"/>
                  </a:cxn>
                  <a:cxn ang="0">
                    <a:pos x="T4" y="T5"/>
                  </a:cxn>
                  <a:cxn ang="0">
                    <a:pos x="T6" y="T7"/>
                  </a:cxn>
                  <a:cxn ang="0">
                    <a:pos x="T8" y="T9"/>
                  </a:cxn>
                </a:cxnLst>
                <a:rect l="0" t="0" r="r" b="b"/>
                <a:pathLst>
                  <a:path w="37" h="35">
                    <a:moveTo>
                      <a:pt x="19" y="12"/>
                    </a:moveTo>
                    <a:cubicBezTo>
                      <a:pt x="19" y="12"/>
                      <a:pt x="19" y="24"/>
                      <a:pt x="15" y="35"/>
                    </a:cubicBezTo>
                    <a:cubicBezTo>
                      <a:pt x="18" y="34"/>
                      <a:pt x="37" y="22"/>
                      <a:pt x="21" y="0"/>
                    </a:cubicBezTo>
                    <a:cubicBezTo>
                      <a:pt x="21" y="0"/>
                      <a:pt x="0" y="16"/>
                      <a:pt x="14" y="34"/>
                    </a:cubicBezTo>
                    <a:cubicBezTo>
                      <a:pt x="16" y="30"/>
                      <a:pt x="19" y="21"/>
                      <a:pt x="19"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13" name="Freeform 3774"/>
              <p:cNvSpPr/>
              <p:nvPr/>
            </p:nvSpPr>
            <p:spPr bwMode="auto">
              <a:xfrm>
                <a:off x="5303838" y="2530475"/>
                <a:ext cx="111125" cy="117475"/>
              </a:xfrm>
              <a:custGeom>
                <a:avLst/>
                <a:gdLst>
                  <a:gd name="T0" fmla="*/ 1 w 35"/>
                  <a:gd name="T1" fmla="*/ 13 h 37"/>
                  <a:gd name="T2" fmla="*/ 23 w 35"/>
                  <a:gd name="T3" fmla="*/ 19 h 37"/>
                  <a:gd name="T4" fmla="*/ 0 w 35"/>
                  <a:gd name="T5" fmla="*/ 14 h 37"/>
                  <a:gd name="T6" fmla="*/ 35 w 35"/>
                  <a:gd name="T7" fmla="*/ 21 h 37"/>
                  <a:gd name="T8" fmla="*/ 1 w 35"/>
                  <a:gd name="T9" fmla="*/ 13 h 37"/>
                </a:gdLst>
                <a:ahLst/>
                <a:cxnLst>
                  <a:cxn ang="0">
                    <a:pos x="T0" y="T1"/>
                  </a:cxn>
                  <a:cxn ang="0">
                    <a:pos x="T2" y="T3"/>
                  </a:cxn>
                  <a:cxn ang="0">
                    <a:pos x="T4" y="T5"/>
                  </a:cxn>
                  <a:cxn ang="0">
                    <a:pos x="T6" y="T7"/>
                  </a:cxn>
                  <a:cxn ang="0">
                    <a:pos x="T8" y="T9"/>
                  </a:cxn>
                </a:cxnLst>
                <a:rect l="0" t="0" r="r" b="b"/>
                <a:pathLst>
                  <a:path w="35" h="37">
                    <a:moveTo>
                      <a:pt x="1" y="13"/>
                    </a:moveTo>
                    <a:cubicBezTo>
                      <a:pt x="6" y="15"/>
                      <a:pt x="14" y="18"/>
                      <a:pt x="23" y="19"/>
                    </a:cubicBezTo>
                    <a:cubicBezTo>
                      <a:pt x="23" y="19"/>
                      <a:pt x="11" y="18"/>
                      <a:pt x="0" y="14"/>
                    </a:cubicBezTo>
                    <a:cubicBezTo>
                      <a:pt x="2" y="17"/>
                      <a:pt x="13" y="37"/>
                      <a:pt x="35" y="21"/>
                    </a:cubicBezTo>
                    <a:cubicBezTo>
                      <a:pt x="35" y="21"/>
                      <a:pt x="20" y="0"/>
                      <a:pt x="1"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14" name="Freeform 3775"/>
              <p:cNvSpPr/>
              <p:nvPr/>
            </p:nvSpPr>
            <p:spPr bwMode="auto">
              <a:xfrm>
                <a:off x="5408613" y="2466975"/>
                <a:ext cx="111125" cy="120650"/>
              </a:xfrm>
              <a:custGeom>
                <a:avLst/>
                <a:gdLst>
                  <a:gd name="T0" fmla="*/ 1 w 35"/>
                  <a:gd name="T1" fmla="*/ 20 h 38"/>
                  <a:gd name="T2" fmla="*/ 23 w 35"/>
                  <a:gd name="T3" fmla="*/ 17 h 38"/>
                  <a:gd name="T4" fmla="*/ 0 w 35"/>
                  <a:gd name="T5" fmla="*/ 21 h 38"/>
                  <a:gd name="T6" fmla="*/ 35 w 35"/>
                  <a:gd name="T7" fmla="*/ 15 h 38"/>
                  <a:gd name="T8" fmla="*/ 1 w 35"/>
                  <a:gd name="T9" fmla="*/ 20 h 38"/>
                </a:gdLst>
                <a:ahLst/>
                <a:cxnLst>
                  <a:cxn ang="0">
                    <a:pos x="T0" y="T1"/>
                  </a:cxn>
                  <a:cxn ang="0">
                    <a:pos x="T2" y="T3"/>
                  </a:cxn>
                  <a:cxn ang="0">
                    <a:pos x="T4" y="T5"/>
                  </a:cxn>
                  <a:cxn ang="0">
                    <a:pos x="T6" y="T7"/>
                  </a:cxn>
                  <a:cxn ang="0">
                    <a:pos x="T8" y="T9"/>
                  </a:cxn>
                </a:cxnLst>
                <a:rect l="0" t="0" r="r" b="b"/>
                <a:pathLst>
                  <a:path w="35" h="38">
                    <a:moveTo>
                      <a:pt x="1" y="20"/>
                    </a:moveTo>
                    <a:cubicBezTo>
                      <a:pt x="6" y="20"/>
                      <a:pt x="14" y="20"/>
                      <a:pt x="23" y="17"/>
                    </a:cubicBezTo>
                    <a:cubicBezTo>
                      <a:pt x="23" y="17"/>
                      <a:pt x="12" y="21"/>
                      <a:pt x="0" y="21"/>
                    </a:cubicBezTo>
                    <a:cubicBezTo>
                      <a:pt x="2" y="23"/>
                      <a:pt x="20" y="38"/>
                      <a:pt x="35" y="15"/>
                    </a:cubicBezTo>
                    <a:cubicBezTo>
                      <a:pt x="35" y="15"/>
                      <a:pt x="13" y="0"/>
                      <a:pt x="1"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15" name="Freeform 3776"/>
              <p:cNvSpPr/>
              <p:nvPr/>
            </p:nvSpPr>
            <p:spPr bwMode="auto">
              <a:xfrm>
                <a:off x="5487988" y="2390775"/>
                <a:ext cx="98425" cy="104775"/>
              </a:xfrm>
              <a:custGeom>
                <a:avLst/>
                <a:gdLst>
                  <a:gd name="T0" fmla="*/ 0 w 31"/>
                  <a:gd name="T1" fmla="*/ 23 h 33"/>
                  <a:gd name="T2" fmla="*/ 21 w 31"/>
                  <a:gd name="T3" fmla="*/ 13 h 33"/>
                  <a:gd name="T4" fmla="*/ 0 w 31"/>
                  <a:gd name="T5" fmla="*/ 24 h 33"/>
                  <a:gd name="T6" fmla="*/ 31 w 31"/>
                  <a:gd name="T7" fmla="*/ 7 h 33"/>
                  <a:gd name="T8" fmla="*/ 0 w 31"/>
                  <a:gd name="T9" fmla="*/ 23 h 33"/>
                </a:gdLst>
                <a:ahLst/>
                <a:cxnLst>
                  <a:cxn ang="0">
                    <a:pos x="T0" y="T1"/>
                  </a:cxn>
                  <a:cxn ang="0">
                    <a:pos x="T2" y="T3"/>
                  </a:cxn>
                  <a:cxn ang="0">
                    <a:pos x="T4" y="T5"/>
                  </a:cxn>
                  <a:cxn ang="0">
                    <a:pos x="T6" y="T7"/>
                  </a:cxn>
                  <a:cxn ang="0">
                    <a:pos x="T8" y="T9"/>
                  </a:cxn>
                </a:cxnLst>
                <a:rect l="0" t="0" r="r" b="b"/>
                <a:pathLst>
                  <a:path w="31" h="33">
                    <a:moveTo>
                      <a:pt x="0" y="23"/>
                    </a:moveTo>
                    <a:cubicBezTo>
                      <a:pt x="5" y="21"/>
                      <a:pt x="13" y="18"/>
                      <a:pt x="21" y="13"/>
                    </a:cubicBezTo>
                    <a:cubicBezTo>
                      <a:pt x="21" y="13"/>
                      <a:pt x="11" y="20"/>
                      <a:pt x="0" y="24"/>
                    </a:cubicBezTo>
                    <a:cubicBezTo>
                      <a:pt x="3" y="25"/>
                      <a:pt x="24" y="33"/>
                      <a:pt x="31" y="7"/>
                    </a:cubicBezTo>
                    <a:cubicBezTo>
                      <a:pt x="31" y="7"/>
                      <a:pt x="5" y="0"/>
                      <a:pt x="0" y="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16" name="Freeform 3777"/>
              <p:cNvSpPr/>
              <p:nvPr/>
            </p:nvSpPr>
            <p:spPr bwMode="auto">
              <a:xfrm>
                <a:off x="5541963" y="2286000"/>
                <a:ext cx="88900" cy="95250"/>
              </a:xfrm>
              <a:custGeom>
                <a:avLst/>
                <a:gdLst>
                  <a:gd name="T0" fmla="*/ 0 w 28"/>
                  <a:gd name="T1" fmla="*/ 23 h 30"/>
                  <a:gd name="T2" fmla="*/ 19 w 28"/>
                  <a:gd name="T3" fmla="*/ 10 h 30"/>
                  <a:gd name="T4" fmla="*/ 0 w 28"/>
                  <a:gd name="T5" fmla="*/ 24 h 30"/>
                  <a:gd name="T6" fmla="*/ 28 w 28"/>
                  <a:gd name="T7" fmla="*/ 3 h 30"/>
                  <a:gd name="T8" fmla="*/ 0 w 28"/>
                  <a:gd name="T9" fmla="*/ 23 h 30"/>
                </a:gdLst>
                <a:ahLst/>
                <a:cxnLst>
                  <a:cxn ang="0">
                    <a:pos x="T0" y="T1"/>
                  </a:cxn>
                  <a:cxn ang="0">
                    <a:pos x="T2" y="T3"/>
                  </a:cxn>
                  <a:cxn ang="0">
                    <a:pos x="T4" y="T5"/>
                  </a:cxn>
                  <a:cxn ang="0">
                    <a:pos x="T6" y="T7"/>
                  </a:cxn>
                  <a:cxn ang="0">
                    <a:pos x="T8" y="T9"/>
                  </a:cxn>
                </a:cxnLst>
                <a:rect l="0" t="0" r="r" b="b"/>
                <a:pathLst>
                  <a:path w="28" h="30">
                    <a:moveTo>
                      <a:pt x="0" y="23"/>
                    </a:moveTo>
                    <a:cubicBezTo>
                      <a:pt x="4" y="21"/>
                      <a:pt x="12" y="17"/>
                      <a:pt x="19" y="10"/>
                    </a:cubicBezTo>
                    <a:cubicBezTo>
                      <a:pt x="19" y="10"/>
                      <a:pt x="10" y="19"/>
                      <a:pt x="0" y="24"/>
                    </a:cubicBezTo>
                    <a:cubicBezTo>
                      <a:pt x="3" y="25"/>
                      <a:pt x="25" y="30"/>
                      <a:pt x="28" y="3"/>
                    </a:cubicBezTo>
                    <a:cubicBezTo>
                      <a:pt x="28" y="3"/>
                      <a:pt x="2" y="0"/>
                      <a:pt x="0" y="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17" name="Freeform 3778"/>
              <p:cNvSpPr/>
              <p:nvPr/>
            </p:nvSpPr>
            <p:spPr bwMode="auto">
              <a:xfrm>
                <a:off x="5561013" y="2181225"/>
                <a:ext cx="92075" cy="88900"/>
              </a:xfrm>
              <a:custGeom>
                <a:avLst/>
                <a:gdLst>
                  <a:gd name="T0" fmla="*/ 3 w 29"/>
                  <a:gd name="T1" fmla="*/ 27 h 28"/>
                  <a:gd name="T2" fmla="*/ 18 w 29"/>
                  <a:gd name="T3" fmla="*/ 9 h 28"/>
                  <a:gd name="T4" fmla="*/ 4 w 29"/>
                  <a:gd name="T5" fmla="*/ 28 h 28"/>
                  <a:gd name="T6" fmla="*/ 25 w 29"/>
                  <a:gd name="T7" fmla="*/ 0 h 28"/>
                  <a:gd name="T8" fmla="*/ 3 w 29"/>
                  <a:gd name="T9" fmla="*/ 27 h 28"/>
                </a:gdLst>
                <a:ahLst/>
                <a:cxnLst>
                  <a:cxn ang="0">
                    <a:pos x="T0" y="T1"/>
                  </a:cxn>
                  <a:cxn ang="0">
                    <a:pos x="T2" y="T3"/>
                  </a:cxn>
                  <a:cxn ang="0">
                    <a:pos x="T4" y="T5"/>
                  </a:cxn>
                  <a:cxn ang="0">
                    <a:pos x="T6" y="T7"/>
                  </a:cxn>
                  <a:cxn ang="0">
                    <a:pos x="T8" y="T9"/>
                  </a:cxn>
                </a:cxnLst>
                <a:rect l="0" t="0" r="r" b="b"/>
                <a:pathLst>
                  <a:path w="29" h="28">
                    <a:moveTo>
                      <a:pt x="3" y="27"/>
                    </a:moveTo>
                    <a:cubicBezTo>
                      <a:pt x="7" y="24"/>
                      <a:pt x="13" y="18"/>
                      <a:pt x="18" y="9"/>
                    </a:cubicBezTo>
                    <a:cubicBezTo>
                      <a:pt x="18" y="9"/>
                      <a:pt x="12" y="20"/>
                      <a:pt x="4" y="28"/>
                    </a:cubicBezTo>
                    <a:cubicBezTo>
                      <a:pt x="7" y="28"/>
                      <a:pt x="29" y="27"/>
                      <a:pt x="25" y="0"/>
                    </a:cubicBezTo>
                    <a:cubicBezTo>
                      <a:pt x="25" y="0"/>
                      <a:pt x="0" y="4"/>
                      <a:pt x="3"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18" name="Freeform 3779"/>
              <p:cNvSpPr/>
              <p:nvPr/>
            </p:nvSpPr>
            <p:spPr bwMode="auto">
              <a:xfrm>
                <a:off x="5541963" y="2070100"/>
                <a:ext cx="104775" cy="95250"/>
              </a:xfrm>
              <a:custGeom>
                <a:avLst/>
                <a:gdLst>
                  <a:gd name="T0" fmla="*/ 20 w 33"/>
                  <a:gd name="T1" fmla="*/ 10 h 30"/>
                  <a:gd name="T2" fmla="*/ 8 w 33"/>
                  <a:gd name="T3" fmla="*/ 30 h 30"/>
                  <a:gd name="T4" fmla="*/ 26 w 33"/>
                  <a:gd name="T5" fmla="*/ 0 h 30"/>
                  <a:gd name="T6" fmla="*/ 7 w 33"/>
                  <a:gd name="T7" fmla="*/ 29 h 30"/>
                  <a:gd name="T8" fmla="*/ 20 w 33"/>
                  <a:gd name="T9" fmla="*/ 10 h 30"/>
                </a:gdLst>
                <a:ahLst/>
                <a:cxnLst>
                  <a:cxn ang="0">
                    <a:pos x="T0" y="T1"/>
                  </a:cxn>
                  <a:cxn ang="0">
                    <a:pos x="T2" y="T3"/>
                  </a:cxn>
                  <a:cxn ang="0">
                    <a:pos x="T4" y="T5"/>
                  </a:cxn>
                  <a:cxn ang="0">
                    <a:pos x="T6" y="T7"/>
                  </a:cxn>
                  <a:cxn ang="0">
                    <a:pos x="T8" y="T9"/>
                  </a:cxn>
                </a:cxnLst>
                <a:rect l="0" t="0" r="r" b="b"/>
                <a:pathLst>
                  <a:path w="33" h="30">
                    <a:moveTo>
                      <a:pt x="20" y="10"/>
                    </a:moveTo>
                    <a:cubicBezTo>
                      <a:pt x="20" y="10"/>
                      <a:pt x="15" y="22"/>
                      <a:pt x="8" y="30"/>
                    </a:cubicBezTo>
                    <a:cubicBezTo>
                      <a:pt x="11" y="30"/>
                      <a:pt x="33" y="26"/>
                      <a:pt x="26" y="0"/>
                    </a:cubicBezTo>
                    <a:cubicBezTo>
                      <a:pt x="26" y="0"/>
                      <a:pt x="0" y="7"/>
                      <a:pt x="7" y="29"/>
                    </a:cubicBezTo>
                    <a:cubicBezTo>
                      <a:pt x="10" y="26"/>
                      <a:pt x="16" y="19"/>
                      <a:pt x="20"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19" name="Freeform 3780"/>
              <p:cNvSpPr>
                <a:spLocks noEditPoints="1"/>
              </p:cNvSpPr>
              <p:nvPr/>
            </p:nvSpPr>
            <p:spPr bwMode="auto">
              <a:xfrm>
                <a:off x="4805363" y="2136775"/>
                <a:ext cx="755650" cy="581025"/>
              </a:xfrm>
              <a:custGeom>
                <a:avLst/>
                <a:gdLst>
                  <a:gd name="T0" fmla="*/ 139 w 238"/>
                  <a:gd name="T1" fmla="*/ 134 h 183"/>
                  <a:gd name="T2" fmla="*/ 205 w 238"/>
                  <a:gd name="T3" fmla="*/ 103 h 183"/>
                  <a:gd name="T4" fmla="*/ 236 w 238"/>
                  <a:gd name="T5" fmla="*/ 2 h 183"/>
                  <a:gd name="T6" fmla="*/ 234 w 238"/>
                  <a:gd name="T7" fmla="*/ 1 h 183"/>
                  <a:gd name="T8" fmla="*/ 232 w 238"/>
                  <a:gd name="T9" fmla="*/ 3 h 183"/>
                  <a:gd name="T10" fmla="*/ 202 w 238"/>
                  <a:gd name="T11" fmla="*/ 100 h 183"/>
                  <a:gd name="T12" fmla="*/ 126 w 238"/>
                  <a:gd name="T13" fmla="*/ 131 h 183"/>
                  <a:gd name="T14" fmla="*/ 122 w 238"/>
                  <a:gd name="T15" fmla="*/ 131 h 183"/>
                  <a:gd name="T16" fmla="*/ 119 w 238"/>
                  <a:gd name="T17" fmla="*/ 131 h 183"/>
                  <a:gd name="T18" fmla="*/ 116 w 238"/>
                  <a:gd name="T19" fmla="*/ 131 h 183"/>
                  <a:gd name="T20" fmla="*/ 113 w 238"/>
                  <a:gd name="T21" fmla="*/ 131 h 183"/>
                  <a:gd name="T22" fmla="*/ 36 w 238"/>
                  <a:gd name="T23" fmla="*/ 100 h 183"/>
                  <a:gd name="T24" fmla="*/ 6 w 238"/>
                  <a:gd name="T25" fmla="*/ 3 h 183"/>
                  <a:gd name="T26" fmla="*/ 5 w 238"/>
                  <a:gd name="T27" fmla="*/ 1 h 183"/>
                  <a:gd name="T28" fmla="*/ 2 w 238"/>
                  <a:gd name="T29" fmla="*/ 2 h 183"/>
                  <a:gd name="T30" fmla="*/ 33 w 238"/>
                  <a:gd name="T31" fmla="*/ 103 h 183"/>
                  <a:gd name="T32" fmla="*/ 99 w 238"/>
                  <a:gd name="T33" fmla="*/ 134 h 183"/>
                  <a:gd name="T34" fmla="*/ 86 w 238"/>
                  <a:gd name="T35" fmla="*/ 142 h 183"/>
                  <a:gd name="T36" fmla="*/ 87 w 238"/>
                  <a:gd name="T37" fmla="*/ 151 h 183"/>
                  <a:gd name="T38" fmla="*/ 95 w 238"/>
                  <a:gd name="T39" fmla="*/ 155 h 183"/>
                  <a:gd name="T40" fmla="*/ 115 w 238"/>
                  <a:gd name="T41" fmla="*/ 142 h 183"/>
                  <a:gd name="T42" fmla="*/ 115 w 238"/>
                  <a:gd name="T43" fmla="*/ 171 h 183"/>
                  <a:gd name="T44" fmla="*/ 113 w 238"/>
                  <a:gd name="T45" fmla="*/ 177 h 183"/>
                  <a:gd name="T46" fmla="*/ 104 w 238"/>
                  <a:gd name="T47" fmla="*/ 179 h 183"/>
                  <a:gd name="T48" fmla="*/ 101 w 238"/>
                  <a:gd name="T49" fmla="*/ 181 h 183"/>
                  <a:gd name="T50" fmla="*/ 103 w 238"/>
                  <a:gd name="T51" fmla="*/ 183 h 183"/>
                  <a:gd name="T52" fmla="*/ 105 w 238"/>
                  <a:gd name="T53" fmla="*/ 183 h 183"/>
                  <a:gd name="T54" fmla="*/ 115 w 238"/>
                  <a:gd name="T55" fmla="*/ 180 h 183"/>
                  <a:gd name="T56" fmla="*/ 119 w 238"/>
                  <a:gd name="T57" fmla="*/ 171 h 183"/>
                  <a:gd name="T58" fmla="*/ 119 w 238"/>
                  <a:gd name="T59" fmla="*/ 137 h 183"/>
                  <a:gd name="T60" fmla="*/ 119 w 238"/>
                  <a:gd name="T61" fmla="*/ 137 h 183"/>
                  <a:gd name="T62" fmla="*/ 120 w 238"/>
                  <a:gd name="T63" fmla="*/ 137 h 183"/>
                  <a:gd name="T64" fmla="*/ 120 w 238"/>
                  <a:gd name="T65" fmla="*/ 171 h 183"/>
                  <a:gd name="T66" fmla="*/ 123 w 238"/>
                  <a:gd name="T67" fmla="*/ 180 h 183"/>
                  <a:gd name="T68" fmla="*/ 134 w 238"/>
                  <a:gd name="T69" fmla="*/ 183 h 183"/>
                  <a:gd name="T70" fmla="*/ 135 w 238"/>
                  <a:gd name="T71" fmla="*/ 183 h 183"/>
                  <a:gd name="T72" fmla="*/ 137 w 238"/>
                  <a:gd name="T73" fmla="*/ 181 h 183"/>
                  <a:gd name="T74" fmla="*/ 135 w 238"/>
                  <a:gd name="T75" fmla="*/ 179 h 183"/>
                  <a:gd name="T76" fmla="*/ 126 w 238"/>
                  <a:gd name="T77" fmla="*/ 177 h 183"/>
                  <a:gd name="T78" fmla="*/ 124 w 238"/>
                  <a:gd name="T79" fmla="*/ 171 h 183"/>
                  <a:gd name="T80" fmla="*/ 124 w 238"/>
                  <a:gd name="T81" fmla="*/ 142 h 183"/>
                  <a:gd name="T82" fmla="*/ 144 w 238"/>
                  <a:gd name="T83" fmla="*/ 155 h 183"/>
                  <a:gd name="T84" fmla="*/ 144 w 238"/>
                  <a:gd name="T85" fmla="*/ 155 h 183"/>
                  <a:gd name="T86" fmla="*/ 152 w 238"/>
                  <a:gd name="T87" fmla="*/ 151 h 183"/>
                  <a:gd name="T88" fmla="*/ 153 w 238"/>
                  <a:gd name="T89" fmla="*/ 142 h 183"/>
                  <a:gd name="T90" fmla="*/ 139 w 238"/>
                  <a:gd name="T91" fmla="*/ 134 h 183"/>
                  <a:gd name="T92" fmla="*/ 95 w 238"/>
                  <a:gd name="T93" fmla="*/ 151 h 183"/>
                  <a:gd name="T94" fmla="*/ 90 w 238"/>
                  <a:gd name="T95" fmla="*/ 149 h 183"/>
                  <a:gd name="T96" fmla="*/ 89 w 238"/>
                  <a:gd name="T97" fmla="*/ 144 h 183"/>
                  <a:gd name="T98" fmla="*/ 113 w 238"/>
                  <a:gd name="T99" fmla="*/ 135 h 183"/>
                  <a:gd name="T100" fmla="*/ 115 w 238"/>
                  <a:gd name="T101" fmla="*/ 135 h 183"/>
                  <a:gd name="T102" fmla="*/ 115 w 238"/>
                  <a:gd name="T103" fmla="*/ 136 h 183"/>
                  <a:gd name="T104" fmla="*/ 95 w 238"/>
                  <a:gd name="T105" fmla="*/ 151 h 183"/>
                  <a:gd name="T106" fmla="*/ 148 w 238"/>
                  <a:gd name="T107" fmla="*/ 149 h 183"/>
                  <a:gd name="T108" fmla="*/ 144 w 238"/>
                  <a:gd name="T109" fmla="*/ 151 h 183"/>
                  <a:gd name="T110" fmla="*/ 144 w 238"/>
                  <a:gd name="T111" fmla="*/ 151 h 183"/>
                  <a:gd name="T112" fmla="*/ 124 w 238"/>
                  <a:gd name="T113" fmla="*/ 136 h 183"/>
                  <a:gd name="T114" fmla="*/ 124 w 238"/>
                  <a:gd name="T115" fmla="*/ 135 h 183"/>
                  <a:gd name="T116" fmla="*/ 126 w 238"/>
                  <a:gd name="T117" fmla="*/ 135 h 183"/>
                  <a:gd name="T118" fmla="*/ 149 w 238"/>
                  <a:gd name="T119" fmla="*/ 144 h 183"/>
                  <a:gd name="T120" fmla="*/ 148 w 238"/>
                  <a:gd name="T121" fmla="*/ 14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8" h="183">
                    <a:moveTo>
                      <a:pt x="139" y="134"/>
                    </a:moveTo>
                    <a:cubicBezTo>
                      <a:pt x="157" y="131"/>
                      <a:pt x="184" y="124"/>
                      <a:pt x="205" y="103"/>
                    </a:cubicBezTo>
                    <a:cubicBezTo>
                      <a:pt x="228" y="80"/>
                      <a:pt x="238" y="46"/>
                      <a:pt x="236" y="2"/>
                    </a:cubicBezTo>
                    <a:cubicBezTo>
                      <a:pt x="236" y="1"/>
                      <a:pt x="235" y="0"/>
                      <a:pt x="234" y="1"/>
                    </a:cubicBezTo>
                    <a:cubicBezTo>
                      <a:pt x="233" y="1"/>
                      <a:pt x="232" y="2"/>
                      <a:pt x="232" y="3"/>
                    </a:cubicBezTo>
                    <a:cubicBezTo>
                      <a:pt x="234" y="45"/>
                      <a:pt x="224" y="78"/>
                      <a:pt x="202" y="100"/>
                    </a:cubicBezTo>
                    <a:cubicBezTo>
                      <a:pt x="176" y="126"/>
                      <a:pt x="140" y="130"/>
                      <a:pt x="126" y="131"/>
                    </a:cubicBezTo>
                    <a:cubicBezTo>
                      <a:pt x="124" y="131"/>
                      <a:pt x="123" y="131"/>
                      <a:pt x="122" y="131"/>
                    </a:cubicBezTo>
                    <a:cubicBezTo>
                      <a:pt x="121" y="131"/>
                      <a:pt x="120" y="131"/>
                      <a:pt x="119" y="131"/>
                    </a:cubicBezTo>
                    <a:cubicBezTo>
                      <a:pt x="118" y="131"/>
                      <a:pt x="117" y="131"/>
                      <a:pt x="116" y="131"/>
                    </a:cubicBezTo>
                    <a:cubicBezTo>
                      <a:pt x="115" y="131"/>
                      <a:pt x="114" y="131"/>
                      <a:pt x="113" y="131"/>
                    </a:cubicBezTo>
                    <a:cubicBezTo>
                      <a:pt x="98" y="130"/>
                      <a:pt x="62" y="126"/>
                      <a:pt x="36" y="100"/>
                    </a:cubicBezTo>
                    <a:cubicBezTo>
                      <a:pt x="14" y="78"/>
                      <a:pt x="4" y="45"/>
                      <a:pt x="6" y="3"/>
                    </a:cubicBezTo>
                    <a:cubicBezTo>
                      <a:pt x="7" y="2"/>
                      <a:pt x="6" y="1"/>
                      <a:pt x="5" y="1"/>
                    </a:cubicBezTo>
                    <a:cubicBezTo>
                      <a:pt x="3" y="0"/>
                      <a:pt x="3" y="1"/>
                      <a:pt x="2" y="2"/>
                    </a:cubicBezTo>
                    <a:cubicBezTo>
                      <a:pt x="0" y="46"/>
                      <a:pt x="10" y="80"/>
                      <a:pt x="33" y="103"/>
                    </a:cubicBezTo>
                    <a:cubicBezTo>
                      <a:pt x="54" y="124"/>
                      <a:pt x="81" y="131"/>
                      <a:pt x="99" y="134"/>
                    </a:cubicBezTo>
                    <a:cubicBezTo>
                      <a:pt x="93" y="136"/>
                      <a:pt x="88" y="138"/>
                      <a:pt x="86" y="142"/>
                    </a:cubicBezTo>
                    <a:cubicBezTo>
                      <a:pt x="85" y="144"/>
                      <a:pt x="84" y="147"/>
                      <a:pt x="87" y="151"/>
                    </a:cubicBezTo>
                    <a:cubicBezTo>
                      <a:pt x="89" y="154"/>
                      <a:pt x="91" y="155"/>
                      <a:pt x="95" y="155"/>
                    </a:cubicBezTo>
                    <a:cubicBezTo>
                      <a:pt x="102" y="155"/>
                      <a:pt x="109" y="148"/>
                      <a:pt x="115" y="142"/>
                    </a:cubicBezTo>
                    <a:cubicBezTo>
                      <a:pt x="115" y="171"/>
                      <a:pt x="115" y="171"/>
                      <a:pt x="115" y="171"/>
                    </a:cubicBezTo>
                    <a:cubicBezTo>
                      <a:pt x="115" y="174"/>
                      <a:pt x="114" y="176"/>
                      <a:pt x="113" y="177"/>
                    </a:cubicBezTo>
                    <a:cubicBezTo>
                      <a:pt x="109" y="180"/>
                      <a:pt x="104" y="179"/>
                      <a:pt x="104" y="179"/>
                    </a:cubicBezTo>
                    <a:cubicBezTo>
                      <a:pt x="103" y="179"/>
                      <a:pt x="102" y="180"/>
                      <a:pt x="101" y="181"/>
                    </a:cubicBezTo>
                    <a:cubicBezTo>
                      <a:pt x="101" y="182"/>
                      <a:pt x="102" y="183"/>
                      <a:pt x="103" y="183"/>
                    </a:cubicBezTo>
                    <a:cubicBezTo>
                      <a:pt x="103" y="183"/>
                      <a:pt x="104" y="183"/>
                      <a:pt x="105" y="183"/>
                    </a:cubicBezTo>
                    <a:cubicBezTo>
                      <a:pt x="107" y="183"/>
                      <a:pt x="112" y="183"/>
                      <a:pt x="115" y="180"/>
                    </a:cubicBezTo>
                    <a:cubicBezTo>
                      <a:pt x="118" y="178"/>
                      <a:pt x="119" y="175"/>
                      <a:pt x="119" y="171"/>
                    </a:cubicBezTo>
                    <a:cubicBezTo>
                      <a:pt x="119" y="137"/>
                      <a:pt x="119" y="137"/>
                      <a:pt x="119" y="137"/>
                    </a:cubicBezTo>
                    <a:cubicBezTo>
                      <a:pt x="119" y="137"/>
                      <a:pt x="119" y="137"/>
                      <a:pt x="119" y="137"/>
                    </a:cubicBezTo>
                    <a:cubicBezTo>
                      <a:pt x="119" y="137"/>
                      <a:pt x="119" y="137"/>
                      <a:pt x="120" y="137"/>
                    </a:cubicBezTo>
                    <a:cubicBezTo>
                      <a:pt x="120" y="171"/>
                      <a:pt x="120" y="171"/>
                      <a:pt x="120" y="171"/>
                    </a:cubicBezTo>
                    <a:cubicBezTo>
                      <a:pt x="120" y="175"/>
                      <a:pt x="121" y="178"/>
                      <a:pt x="123" y="180"/>
                    </a:cubicBezTo>
                    <a:cubicBezTo>
                      <a:pt x="126" y="183"/>
                      <a:pt x="131" y="183"/>
                      <a:pt x="134" y="183"/>
                    </a:cubicBezTo>
                    <a:cubicBezTo>
                      <a:pt x="134" y="183"/>
                      <a:pt x="135" y="183"/>
                      <a:pt x="135" y="183"/>
                    </a:cubicBezTo>
                    <a:cubicBezTo>
                      <a:pt x="136" y="183"/>
                      <a:pt x="137" y="182"/>
                      <a:pt x="137" y="181"/>
                    </a:cubicBezTo>
                    <a:cubicBezTo>
                      <a:pt x="137" y="180"/>
                      <a:pt x="136" y="179"/>
                      <a:pt x="135" y="179"/>
                    </a:cubicBezTo>
                    <a:cubicBezTo>
                      <a:pt x="135" y="179"/>
                      <a:pt x="129" y="180"/>
                      <a:pt x="126" y="177"/>
                    </a:cubicBezTo>
                    <a:cubicBezTo>
                      <a:pt x="124" y="176"/>
                      <a:pt x="124" y="174"/>
                      <a:pt x="124" y="171"/>
                    </a:cubicBezTo>
                    <a:cubicBezTo>
                      <a:pt x="124" y="142"/>
                      <a:pt x="124" y="142"/>
                      <a:pt x="124" y="142"/>
                    </a:cubicBezTo>
                    <a:cubicBezTo>
                      <a:pt x="129" y="148"/>
                      <a:pt x="137" y="155"/>
                      <a:pt x="144" y="155"/>
                    </a:cubicBezTo>
                    <a:cubicBezTo>
                      <a:pt x="144" y="155"/>
                      <a:pt x="144" y="155"/>
                      <a:pt x="144" y="155"/>
                    </a:cubicBezTo>
                    <a:cubicBezTo>
                      <a:pt x="147" y="155"/>
                      <a:pt x="150" y="154"/>
                      <a:pt x="152" y="151"/>
                    </a:cubicBezTo>
                    <a:cubicBezTo>
                      <a:pt x="154" y="147"/>
                      <a:pt x="154" y="144"/>
                      <a:pt x="153" y="142"/>
                    </a:cubicBezTo>
                    <a:cubicBezTo>
                      <a:pt x="151" y="138"/>
                      <a:pt x="145" y="136"/>
                      <a:pt x="139" y="134"/>
                    </a:cubicBezTo>
                    <a:close/>
                    <a:moveTo>
                      <a:pt x="95" y="151"/>
                    </a:moveTo>
                    <a:cubicBezTo>
                      <a:pt x="93" y="151"/>
                      <a:pt x="91" y="151"/>
                      <a:pt x="90" y="149"/>
                    </a:cubicBezTo>
                    <a:cubicBezTo>
                      <a:pt x="88" y="147"/>
                      <a:pt x="89" y="145"/>
                      <a:pt x="89" y="144"/>
                    </a:cubicBezTo>
                    <a:cubicBezTo>
                      <a:pt x="91" y="140"/>
                      <a:pt x="104" y="136"/>
                      <a:pt x="113" y="135"/>
                    </a:cubicBezTo>
                    <a:cubicBezTo>
                      <a:pt x="113" y="135"/>
                      <a:pt x="114" y="135"/>
                      <a:pt x="115" y="135"/>
                    </a:cubicBezTo>
                    <a:cubicBezTo>
                      <a:pt x="115" y="136"/>
                      <a:pt x="115" y="136"/>
                      <a:pt x="115" y="136"/>
                    </a:cubicBezTo>
                    <a:cubicBezTo>
                      <a:pt x="110" y="142"/>
                      <a:pt x="101" y="151"/>
                      <a:pt x="95" y="151"/>
                    </a:cubicBezTo>
                    <a:close/>
                    <a:moveTo>
                      <a:pt x="148" y="149"/>
                    </a:moveTo>
                    <a:cubicBezTo>
                      <a:pt x="147" y="151"/>
                      <a:pt x="146" y="151"/>
                      <a:pt x="144" y="151"/>
                    </a:cubicBezTo>
                    <a:cubicBezTo>
                      <a:pt x="144" y="151"/>
                      <a:pt x="144" y="151"/>
                      <a:pt x="144" y="151"/>
                    </a:cubicBezTo>
                    <a:cubicBezTo>
                      <a:pt x="137" y="151"/>
                      <a:pt x="129" y="142"/>
                      <a:pt x="124" y="136"/>
                    </a:cubicBezTo>
                    <a:cubicBezTo>
                      <a:pt x="124" y="135"/>
                      <a:pt x="124" y="135"/>
                      <a:pt x="124" y="135"/>
                    </a:cubicBezTo>
                    <a:cubicBezTo>
                      <a:pt x="124" y="135"/>
                      <a:pt x="125" y="135"/>
                      <a:pt x="126" y="135"/>
                    </a:cubicBezTo>
                    <a:cubicBezTo>
                      <a:pt x="135" y="136"/>
                      <a:pt x="147" y="140"/>
                      <a:pt x="149" y="144"/>
                    </a:cubicBezTo>
                    <a:cubicBezTo>
                      <a:pt x="150" y="145"/>
                      <a:pt x="150" y="147"/>
                      <a:pt x="148" y="1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20" name="Freeform 3781"/>
              <p:cNvSpPr/>
              <p:nvPr/>
            </p:nvSpPr>
            <p:spPr bwMode="auto">
              <a:xfrm>
                <a:off x="4818063" y="2092325"/>
                <a:ext cx="92075" cy="88900"/>
              </a:xfrm>
              <a:custGeom>
                <a:avLst/>
                <a:gdLst>
                  <a:gd name="T0" fmla="*/ 19 w 29"/>
                  <a:gd name="T1" fmla="*/ 9 h 28"/>
                  <a:gd name="T2" fmla="*/ 6 w 29"/>
                  <a:gd name="T3" fmla="*/ 28 h 28"/>
                  <a:gd name="T4" fmla="*/ 27 w 29"/>
                  <a:gd name="T5" fmla="*/ 0 h 28"/>
                  <a:gd name="T6" fmla="*/ 5 w 29"/>
                  <a:gd name="T7" fmla="*/ 28 h 28"/>
                  <a:gd name="T8" fmla="*/ 19 w 29"/>
                  <a:gd name="T9" fmla="*/ 9 h 28"/>
                </a:gdLst>
                <a:ahLst/>
                <a:cxnLst>
                  <a:cxn ang="0">
                    <a:pos x="T0" y="T1"/>
                  </a:cxn>
                  <a:cxn ang="0">
                    <a:pos x="T2" y="T3"/>
                  </a:cxn>
                  <a:cxn ang="0">
                    <a:pos x="T4" y="T5"/>
                  </a:cxn>
                  <a:cxn ang="0">
                    <a:pos x="T6" y="T7"/>
                  </a:cxn>
                  <a:cxn ang="0">
                    <a:pos x="T8" y="T9"/>
                  </a:cxn>
                </a:cxnLst>
                <a:rect l="0" t="0" r="r" b="b"/>
                <a:pathLst>
                  <a:path w="29" h="28">
                    <a:moveTo>
                      <a:pt x="19" y="9"/>
                    </a:moveTo>
                    <a:cubicBezTo>
                      <a:pt x="13" y="16"/>
                      <a:pt x="8" y="24"/>
                      <a:pt x="6" y="28"/>
                    </a:cubicBezTo>
                    <a:cubicBezTo>
                      <a:pt x="29" y="26"/>
                      <a:pt x="27" y="0"/>
                      <a:pt x="27" y="0"/>
                    </a:cubicBezTo>
                    <a:cubicBezTo>
                      <a:pt x="0" y="3"/>
                      <a:pt x="4" y="25"/>
                      <a:pt x="5" y="28"/>
                    </a:cubicBezTo>
                    <a:cubicBezTo>
                      <a:pt x="10" y="18"/>
                      <a:pt x="19" y="9"/>
                      <a:pt x="19"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21" name="Freeform 3782"/>
              <p:cNvSpPr/>
              <p:nvPr/>
            </p:nvSpPr>
            <p:spPr bwMode="auto">
              <a:xfrm>
                <a:off x="4827588" y="2190750"/>
                <a:ext cx="95250" cy="88900"/>
              </a:xfrm>
              <a:custGeom>
                <a:avLst/>
                <a:gdLst>
                  <a:gd name="T0" fmla="*/ 5 w 30"/>
                  <a:gd name="T1" fmla="*/ 28 h 28"/>
                  <a:gd name="T2" fmla="*/ 20 w 30"/>
                  <a:gd name="T3" fmla="*/ 9 h 28"/>
                  <a:gd name="T4" fmla="*/ 7 w 30"/>
                  <a:gd name="T5" fmla="*/ 28 h 28"/>
                  <a:gd name="T6" fmla="*/ 27 w 30"/>
                  <a:gd name="T7" fmla="*/ 0 h 28"/>
                  <a:gd name="T8" fmla="*/ 5 w 30"/>
                  <a:gd name="T9" fmla="*/ 28 h 28"/>
                </a:gdLst>
                <a:ahLst/>
                <a:cxnLst>
                  <a:cxn ang="0">
                    <a:pos x="T0" y="T1"/>
                  </a:cxn>
                  <a:cxn ang="0">
                    <a:pos x="T2" y="T3"/>
                  </a:cxn>
                  <a:cxn ang="0">
                    <a:pos x="T4" y="T5"/>
                  </a:cxn>
                  <a:cxn ang="0">
                    <a:pos x="T6" y="T7"/>
                  </a:cxn>
                  <a:cxn ang="0">
                    <a:pos x="T8" y="T9"/>
                  </a:cxn>
                </a:cxnLst>
                <a:rect l="0" t="0" r="r" b="b"/>
                <a:pathLst>
                  <a:path w="30" h="28">
                    <a:moveTo>
                      <a:pt x="5" y="28"/>
                    </a:moveTo>
                    <a:cubicBezTo>
                      <a:pt x="11" y="18"/>
                      <a:pt x="20" y="9"/>
                      <a:pt x="20" y="9"/>
                    </a:cubicBezTo>
                    <a:cubicBezTo>
                      <a:pt x="13" y="16"/>
                      <a:pt x="9" y="23"/>
                      <a:pt x="7" y="28"/>
                    </a:cubicBezTo>
                    <a:cubicBezTo>
                      <a:pt x="30" y="26"/>
                      <a:pt x="27" y="0"/>
                      <a:pt x="27" y="0"/>
                    </a:cubicBezTo>
                    <a:cubicBezTo>
                      <a:pt x="0" y="2"/>
                      <a:pt x="5" y="25"/>
                      <a:pt x="5"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22" name="Freeform 3783"/>
              <p:cNvSpPr/>
              <p:nvPr/>
            </p:nvSpPr>
            <p:spPr bwMode="auto">
              <a:xfrm>
                <a:off x="4849813" y="2270125"/>
                <a:ext cx="92075" cy="85725"/>
              </a:xfrm>
              <a:custGeom>
                <a:avLst/>
                <a:gdLst>
                  <a:gd name="T0" fmla="*/ 5 w 29"/>
                  <a:gd name="T1" fmla="*/ 27 h 27"/>
                  <a:gd name="T2" fmla="*/ 19 w 29"/>
                  <a:gd name="T3" fmla="*/ 9 h 27"/>
                  <a:gd name="T4" fmla="*/ 6 w 29"/>
                  <a:gd name="T5" fmla="*/ 27 h 27"/>
                  <a:gd name="T6" fmla="*/ 27 w 29"/>
                  <a:gd name="T7" fmla="*/ 0 h 27"/>
                  <a:gd name="T8" fmla="*/ 5 w 29"/>
                  <a:gd name="T9" fmla="*/ 27 h 27"/>
                </a:gdLst>
                <a:ahLst/>
                <a:cxnLst>
                  <a:cxn ang="0">
                    <a:pos x="T0" y="T1"/>
                  </a:cxn>
                  <a:cxn ang="0">
                    <a:pos x="T2" y="T3"/>
                  </a:cxn>
                  <a:cxn ang="0">
                    <a:pos x="T4" y="T5"/>
                  </a:cxn>
                  <a:cxn ang="0">
                    <a:pos x="T6" y="T7"/>
                  </a:cxn>
                  <a:cxn ang="0">
                    <a:pos x="T8" y="T9"/>
                  </a:cxn>
                </a:cxnLst>
                <a:rect l="0" t="0" r="r" b="b"/>
                <a:pathLst>
                  <a:path w="29" h="27">
                    <a:moveTo>
                      <a:pt x="5" y="27"/>
                    </a:moveTo>
                    <a:cubicBezTo>
                      <a:pt x="10" y="17"/>
                      <a:pt x="19" y="9"/>
                      <a:pt x="19" y="9"/>
                    </a:cubicBezTo>
                    <a:cubicBezTo>
                      <a:pt x="13" y="16"/>
                      <a:pt x="8" y="23"/>
                      <a:pt x="6" y="27"/>
                    </a:cubicBezTo>
                    <a:cubicBezTo>
                      <a:pt x="29" y="26"/>
                      <a:pt x="27" y="0"/>
                      <a:pt x="27" y="0"/>
                    </a:cubicBezTo>
                    <a:cubicBezTo>
                      <a:pt x="0" y="2"/>
                      <a:pt x="4" y="24"/>
                      <a:pt x="5"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23" name="Freeform 3784"/>
              <p:cNvSpPr/>
              <p:nvPr/>
            </p:nvSpPr>
            <p:spPr bwMode="auto">
              <a:xfrm>
                <a:off x="4881563" y="2333625"/>
                <a:ext cx="111125" cy="101600"/>
              </a:xfrm>
              <a:custGeom>
                <a:avLst/>
                <a:gdLst>
                  <a:gd name="T0" fmla="*/ 12 w 35"/>
                  <a:gd name="T1" fmla="*/ 32 h 32"/>
                  <a:gd name="T2" fmla="*/ 21 w 35"/>
                  <a:gd name="T3" fmla="*/ 11 h 32"/>
                  <a:gd name="T4" fmla="*/ 13 w 35"/>
                  <a:gd name="T5" fmla="*/ 32 h 32"/>
                  <a:gd name="T6" fmla="*/ 25 w 35"/>
                  <a:gd name="T7" fmla="*/ 0 h 32"/>
                  <a:gd name="T8" fmla="*/ 12 w 35"/>
                  <a:gd name="T9" fmla="*/ 32 h 32"/>
                </a:gdLst>
                <a:ahLst/>
                <a:cxnLst>
                  <a:cxn ang="0">
                    <a:pos x="T0" y="T1"/>
                  </a:cxn>
                  <a:cxn ang="0">
                    <a:pos x="T2" y="T3"/>
                  </a:cxn>
                  <a:cxn ang="0">
                    <a:pos x="T4" y="T5"/>
                  </a:cxn>
                  <a:cxn ang="0">
                    <a:pos x="T6" y="T7"/>
                  </a:cxn>
                  <a:cxn ang="0">
                    <a:pos x="T8" y="T9"/>
                  </a:cxn>
                </a:cxnLst>
                <a:rect l="0" t="0" r="r" b="b"/>
                <a:pathLst>
                  <a:path w="35" h="32">
                    <a:moveTo>
                      <a:pt x="12" y="32"/>
                    </a:moveTo>
                    <a:cubicBezTo>
                      <a:pt x="14" y="21"/>
                      <a:pt x="21" y="11"/>
                      <a:pt x="21" y="11"/>
                    </a:cubicBezTo>
                    <a:cubicBezTo>
                      <a:pt x="16" y="19"/>
                      <a:pt x="14" y="27"/>
                      <a:pt x="13" y="32"/>
                    </a:cubicBezTo>
                    <a:cubicBezTo>
                      <a:pt x="35" y="24"/>
                      <a:pt x="25" y="0"/>
                      <a:pt x="25" y="0"/>
                    </a:cubicBezTo>
                    <a:cubicBezTo>
                      <a:pt x="0" y="9"/>
                      <a:pt x="10" y="30"/>
                      <a:pt x="12"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24" name="Freeform 3785"/>
              <p:cNvSpPr/>
              <p:nvPr/>
            </p:nvSpPr>
            <p:spPr bwMode="auto">
              <a:xfrm>
                <a:off x="4941888" y="2387600"/>
                <a:ext cx="117475" cy="111125"/>
              </a:xfrm>
              <a:custGeom>
                <a:avLst/>
                <a:gdLst>
                  <a:gd name="T0" fmla="*/ 20 w 37"/>
                  <a:gd name="T1" fmla="*/ 12 h 35"/>
                  <a:gd name="T2" fmla="*/ 18 w 37"/>
                  <a:gd name="T3" fmla="*/ 34 h 35"/>
                  <a:gd name="T4" fmla="*/ 22 w 37"/>
                  <a:gd name="T5" fmla="*/ 0 h 35"/>
                  <a:gd name="T6" fmla="*/ 17 w 37"/>
                  <a:gd name="T7" fmla="*/ 35 h 35"/>
                  <a:gd name="T8" fmla="*/ 20 w 37"/>
                  <a:gd name="T9" fmla="*/ 12 h 35"/>
                </a:gdLst>
                <a:ahLst/>
                <a:cxnLst>
                  <a:cxn ang="0">
                    <a:pos x="T0" y="T1"/>
                  </a:cxn>
                  <a:cxn ang="0">
                    <a:pos x="T2" y="T3"/>
                  </a:cxn>
                  <a:cxn ang="0">
                    <a:pos x="T4" y="T5"/>
                  </a:cxn>
                  <a:cxn ang="0">
                    <a:pos x="T6" y="T7"/>
                  </a:cxn>
                  <a:cxn ang="0">
                    <a:pos x="T8" y="T9"/>
                  </a:cxn>
                </a:cxnLst>
                <a:rect l="0" t="0" r="r" b="b"/>
                <a:pathLst>
                  <a:path w="37" h="35">
                    <a:moveTo>
                      <a:pt x="20" y="12"/>
                    </a:moveTo>
                    <a:cubicBezTo>
                      <a:pt x="17" y="21"/>
                      <a:pt x="17" y="30"/>
                      <a:pt x="18" y="34"/>
                    </a:cubicBezTo>
                    <a:cubicBezTo>
                      <a:pt x="37" y="21"/>
                      <a:pt x="22" y="0"/>
                      <a:pt x="22" y="0"/>
                    </a:cubicBezTo>
                    <a:cubicBezTo>
                      <a:pt x="0" y="16"/>
                      <a:pt x="15" y="33"/>
                      <a:pt x="17" y="35"/>
                    </a:cubicBezTo>
                    <a:cubicBezTo>
                      <a:pt x="16" y="24"/>
                      <a:pt x="20" y="12"/>
                      <a:pt x="20"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25" name="Freeform 3786"/>
              <p:cNvSpPr/>
              <p:nvPr/>
            </p:nvSpPr>
            <p:spPr bwMode="auto">
              <a:xfrm>
                <a:off x="5027613" y="2422525"/>
                <a:ext cx="117475" cy="111125"/>
              </a:xfrm>
              <a:custGeom>
                <a:avLst/>
                <a:gdLst>
                  <a:gd name="T0" fmla="*/ 22 w 37"/>
                  <a:gd name="T1" fmla="*/ 35 h 35"/>
                  <a:gd name="T2" fmla="*/ 18 w 37"/>
                  <a:gd name="T3" fmla="*/ 12 h 35"/>
                  <a:gd name="T4" fmla="*/ 23 w 37"/>
                  <a:gd name="T5" fmla="*/ 34 h 35"/>
                  <a:gd name="T6" fmla="*/ 16 w 37"/>
                  <a:gd name="T7" fmla="*/ 0 h 35"/>
                  <a:gd name="T8" fmla="*/ 22 w 37"/>
                  <a:gd name="T9" fmla="*/ 35 h 35"/>
                </a:gdLst>
                <a:ahLst/>
                <a:cxnLst>
                  <a:cxn ang="0">
                    <a:pos x="T0" y="T1"/>
                  </a:cxn>
                  <a:cxn ang="0">
                    <a:pos x="T2" y="T3"/>
                  </a:cxn>
                  <a:cxn ang="0">
                    <a:pos x="T4" y="T5"/>
                  </a:cxn>
                  <a:cxn ang="0">
                    <a:pos x="T6" y="T7"/>
                  </a:cxn>
                  <a:cxn ang="0">
                    <a:pos x="T8" y="T9"/>
                  </a:cxn>
                </a:cxnLst>
                <a:rect l="0" t="0" r="r" b="b"/>
                <a:pathLst>
                  <a:path w="37" h="35">
                    <a:moveTo>
                      <a:pt x="22" y="35"/>
                    </a:moveTo>
                    <a:cubicBezTo>
                      <a:pt x="18" y="24"/>
                      <a:pt x="18" y="12"/>
                      <a:pt x="18" y="12"/>
                    </a:cubicBezTo>
                    <a:cubicBezTo>
                      <a:pt x="19" y="21"/>
                      <a:pt x="21" y="30"/>
                      <a:pt x="23" y="34"/>
                    </a:cubicBezTo>
                    <a:cubicBezTo>
                      <a:pt x="37" y="16"/>
                      <a:pt x="16" y="0"/>
                      <a:pt x="16" y="0"/>
                    </a:cubicBezTo>
                    <a:cubicBezTo>
                      <a:pt x="0" y="22"/>
                      <a:pt x="20" y="34"/>
                      <a:pt x="22"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26" name="Freeform 3787"/>
              <p:cNvSpPr/>
              <p:nvPr/>
            </p:nvSpPr>
            <p:spPr bwMode="auto">
              <a:xfrm>
                <a:off x="4951413" y="2530475"/>
                <a:ext cx="111125" cy="117475"/>
              </a:xfrm>
              <a:custGeom>
                <a:avLst/>
                <a:gdLst>
                  <a:gd name="T0" fmla="*/ 34 w 35"/>
                  <a:gd name="T1" fmla="*/ 13 h 37"/>
                  <a:gd name="T2" fmla="*/ 0 w 35"/>
                  <a:gd name="T3" fmla="*/ 21 h 37"/>
                  <a:gd name="T4" fmla="*/ 35 w 35"/>
                  <a:gd name="T5" fmla="*/ 14 h 37"/>
                  <a:gd name="T6" fmla="*/ 12 w 35"/>
                  <a:gd name="T7" fmla="*/ 19 h 37"/>
                  <a:gd name="T8" fmla="*/ 34 w 35"/>
                  <a:gd name="T9" fmla="*/ 13 h 37"/>
                </a:gdLst>
                <a:ahLst/>
                <a:cxnLst>
                  <a:cxn ang="0">
                    <a:pos x="T0" y="T1"/>
                  </a:cxn>
                  <a:cxn ang="0">
                    <a:pos x="T2" y="T3"/>
                  </a:cxn>
                  <a:cxn ang="0">
                    <a:pos x="T4" y="T5"/>
                  </a:cxn>
                  <a:cxn ang="0">
                    <a:pos x="T6" y="T7"/>
                  </a:cxn>
                  <a:cxn ang="0">
                    <a:pos x="T8" y="T9"/>
                  </a:cxn>
                </a:cxnLst>
                <a:rect l="0" t="0" r="r" b="b"/>
                <a:pathLst>
                  <a:path w="35" h="37">
                    <a:moveTo>
                      <a:pt x="34" y="13"/>
                    </a:moveTo>
                    <a:cubicBezTo>
                      <a:pt x="16" y="0"/>
                      <a:pt x="0" y="21"/>
                      <a:pt x="0" y="21"/>
                    </a:cubicBezTo>
                    <a:cubicBezTo>
                      <a:pt x="22" y="37"/>
                      <a:pt x="34" y="17"/>
                      <a:pt x="35" y="14"/>
                    </a:cubicBezTo>
                    <a:cubicBezTo>
                      <a:pt x="24" y="18"/>
                      <a:pt x="12" y="19"/>
                      <a:pt x="12" y="19"/>
                    </a:cubicBezTo>
                    <a:cubicBezTo>
                      <a:pt x="21" y="18"/>
                      <a:pt x="30" y="15"/>
                      <a:pt x="34"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27" name="Freeform 3788"/>
              <p:cNvSpPr/>
              <p:nvPr/>
            </p:nvSpPr>
            <p:spPr bwMode="auto">
              <a:xfrm>
                <a:off x="4846638" y="2466975"/>
                <a:ext cx="111125" cy="120650"/>
              </a:xfrm>
              <a:custGeom>
                <a:avLst/>
                <a:gdLst>
                  <a:gd name="T0" fmla="*/ 12 w 35"/>
                  <a:gd name="T1" fmla="*/ 17 h 38"/>
                  <a:gd name="T2" fmla="*/ 35 w 35"/>
                  <a:gd name="T3" fmla="*/ 20 h 38"/>
                  <a:gd name="T4" fmla="*/ 0 w 35"/>
                  <a:gd name="T5" fmla="*/ 15 h 38"/>
                  <a:gd name="T6" fmla="*/ 35 w 35"/>
                  <a:gd name="T7" fmla="*/ 21 h 38"/>
                  <a:gd name="T8" fmla="*/ 12 w 35"/>
                  <a:gd name="T9" fmla="*/ 17 h 38"/>
                </a:gdLst>
                <a:ahLst/>
                <a:cxnLst>
                  <a:cxn ang="0">
                    <a:pos x="T0" y="T1"/>
                  </a:cxn>
                  <a:cxn ang="0">
                    <a:pos x="T2" y="T3"/>
                  </a:cxn>
                  <a:cxn ang="0">
                    <a:pos x="T4" y="T5"/>
                  </a:cxn>
                  <a:cxn ang="0">
                    <a:pos x="T6" y="T7"/>
                  </a:cxn>
                  <a:cxn ang="0">
                    <a:pos x="T8" y="T9"/>
                  </a:cxn>
                </a:cxnLst>
                <a:rect l="0" t="0" r="r" b="b"/>
                <a:pathLst>
                  <a:path w="35" h="38">
                    <a:moveTo>
                      <a:pt x="12" y="17"/>
                    </a:moveTo>
                    <a:cubicBezTo>
                      <a:pt x="21" y="20"/>
                      <a:pt x="30" y="20"/>
                      <a:pt x="35" y="20"/>
                    </a:cubicBezTo>
                    <a:cubicBezTo>
                      <a:pt x="22" y="0"/>
                      <a:pt x="0" y="15"/>
                      <a:pt x="0" y="15"/>
                    </a:cubicBezTo>
                    <a:cubicBezTo>
                      <a:pt x="16" y="38"/>
                      <a:pt x="33" y="23"/>
                      <a:pt x="35" y="21"/>
                    </a:cubicBezTo>
                    <a:cubicBezTo>
                      <a:pt x="24" y="21"/>
                      <a:pt x="12" y="17"/>
                      <a:pt x="12"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28" name="Freeform 3789"/>
              <p:cNvSpPr/>
              <p:nvPr/>
            </p:nvSpPr>
            <p:spPr bwMode="auto">
              <a:xfrm>
                <a:off x="4779963" y="2390775"/>
                <a:ext cx="98425" cy="104775"/>
              </a:xfrm>
              <a:custGeom>
                <a:avLst/>
                <a:gdLst>
                  <a:gd name="T0" fmla="*/ 31 w 31"/>
                  <a:gd name="T1" fmla="*/ 24 h 33"/>
                  <a:gd name="T2" fmla="*/ 11 w 31"/>
                  <a:gd name="T3" fmla="*/ 13 h 33"/>
                  <a:gd name="T4" fmla="*/ 31 w 31"/>
                  <a:gd name="T5" fmla="*/ 23 h 33"/>
                  <a:gd name="T6" fmla="*/ 0 w 31"/>
                  <a:gd name="T7" fmla="*/ 7 h 33"/>
                  <a:gd name="T8" fmla="*/ 31 w 31"/>
                  <a:gd name="T9" fmla="*/ 24 h 33"/>
                </a:gdLst>
                <a:ahLst/>
                <a:cxnLst>
                  <a:cxn ang="0">
                    <a:pos x="T0" y="T1"/>
                  </a:cxn>
                  <a:cxn ang="0">
                    <a:pos x="T2" y="T3"/>
                  </a:cxn>
                  <a:cxn ang="0">
                    <a:pos x="T4" y="T5"/>
                  </a:cxn>
                  <a:cxn ang="0">
                    <a:pos x="T6" y="T7"/>
                  </a:cxn>
                  <a:cxn ang="0">
                    <a:pos x="T8" y="T9"/>
                  </a:cxn>
                </a:cxnLst>
                <a:rect l="0" t="0" r="r" b="b"/>
                <a:pathLst>
                  <a:path w="31" h="33">
                    <a:moveTo>
                      <a:pt x="31" y="24"/>
                    </a:moveTo>
                    <a:cubicBezTo>
                      <a:pt x="20" y="20"/>
                      <a:pt x="11" y="13"/>
                      <a:pt x="11" y="13"/>
                    </a:cubicBezTo>
                    <a:cubicBezTo>
                      <a:pt x="18" y="18"/>
                      <a:pt x="26" y="21"/>
                      <a:pt x="31" y="23"/>
                    </a:cubicBezTo>
                    <a:cubicBezTo>
                      <a:pt x="26" y="0"/>
                      <a:pt x="0" y="7"/>
                      <a:pt x="0" y="7"/>
                    </a:cubicBezTo>
                    <a:cubicBezTo>
                      <a:pt x="7" y="33"/>
                      <a:pt x="28" y="25"/>
                      <a:pt x="31"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29" name="Freeform 3790"/>
              <p:cNvSpPr/>
              <p:nvPr/>
            </p:nvSpPr>
            <p:spPr bwMode="auto">
              <a:xfrm>
                <a:off x="4735513" y="2286000"/>
                <a:ext cx="92075" cy="95250"/>
              </a:xfrm>
              <a:custGeom>
                <a:avLst/>
                <a:gdLst>
                  <a:gd name="T0" fmla="*/ 28 w 29"/>
                  <a:gd name="T1" fmla="*/ 24 h 30"/>
                  <a:gd name="T2" fmla="*/ 10 w 29"/>
                  <a:gd name="T3" fmla="*/ 10 h 30"/>
                  <a:gd name="T4" fmla="*/ 29 w 29"/>
                  <a:gd name="T5" fmla="*/ 23 h 30"/>
                  <a:gd name="T6" fmla="*/ 0 w 29"/>
                  <a:gd name="T7" fmla="*/ 3 h 30"/>
                  <a:gd name="T8" fmla="*/ 28 w 29"/>
                  <a:gd name="T9" fmla="*/ 24 h 30"/>
                </a:gdLst>
                <a:ahLst/>
                <a:cxnLst>
                  <a:cxn ang="0">
                    <a:pos x="T0" y="T1"/>
                  </a:cxn>
                  <a:cxn ang="0">
                    <a:pos x="T2" y="T3"/>
                  </a:cxn>
                  <a:cxn ang="0">
                    <a:pos x="T4" y="T5"/>
                  </a:cxn>
                  <a:cxn ang="0">
                    <a:pos x="T6" y="T7"/>
                  </a:cxn>
                  <a:cxn ang="0">
                    <a:pos x="T8" y="T9"/>
                  </a:cxn>
                </a:cxnLst>
                <a:rect l="0" t="0" r="r" b="b"/>
                <a:pathLst>
                  <a:path w="29" h="30">
                    <a:moveTo>
                      <a:pt x="28" y="24"/>
                    </a:moveTo>
                    <a:cubicBezTo>
                      <a:pt x="18" y="19"/>
                      <a:pt x="10" y="10"/>
                      <a:pt x="10" y="10"/>
                    </a:cubicBezTo>
                    <a:cubicBezTo>
                      <a:pt x="17" y="17"/>
                      <a:pt x="24" y="21"/>
                      <a:pt x="29" y="23"/>
                    </a:cubicBezTo>
                    <a:cubicBezTo>
                      <a:pt x="26" y="0"/>
                      <a:pt x="0" y="3"/>
                      <a:pt x="0" y="3"/>
                    </a:cubicBezTo>
                    <a:cubicBezTo>
                      <a:pt x="3" y="30"/>
                      <a:pt x="26" y="25"/>
                      <a:pt x="28"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30" name="Freeform 3791"/>
              <p:cNvSpPr/>
              <p:nvPr/>
            </p:nvSpPr>
            <p:spPr bwMode="auto">
              <a:xfrm>
                <a:off x="4713288" y="2181225"/>
                <a:ext cx="95250" cy="88900"/>
              </a:xfrm>
              <a:custGeom>
                <a:avLst/>
                <a:gdLst>
                  <a:gd name="T0" fmla="*/ 26 w 30"/>
                  <a:gd name="T1" fmla="*/ 28 h 28"/>
                  <a:gd name="T2" fmla="*/ 11 w 30"/>
                  <a:gd name="T3" fmla="*/ 9 h 28"/>
                  <a:gd name="T4" fmla="*/ 26 w 30"/>
                  <a:gd name="T5" fmla="*/ 27 h 28"/>
                  <a:gd name="T6" fmla="*/ 4 w 30"/>
                  <a:gd name="T7" fmla="*/ 0 h 28"/>
                  <a:gd name="T8" fmla="*/ 26 w 30"/>
                  <a:gd name="T9" fmla="*/ 28 h 28"/>
                </a:gdLst>
                <a:ahLst/>
                <a:cxnLst>
                  <a:cxn ang="0">
                    <a:pos x="T0" y="T1"/>
                  </a:cxn>
                  <a:cxn ang="0">
                    <a:pos x="T2" y="T3"/>
                  </a:cxn>
                  <a:cxn ang="0">
                    <a:pos x="T4" y="T5"/>
                  </a:cxn>
                  <a:cxn ang="0">
                    <a:pos x="T6" y="T7"/>
                  </a:cxn>
                  <a:cxn ang="0">
                    <a:pos x="T8" y="T9"/>
                  </a:cxn>
                </a:cxnLst>
                <a:rect l="0" t="0" r="r" b="b"/>
                <a:pathLst>
                  <a:path w="30" h="28">
                    <a:moveTo>
                      <a:pt x="26" y="28"/>
                    </a:moveTo>
                    <a:cubicBezTo>
                      <a:pt x="17" y="20"/>
                      <a:pt x="11" y="9"/>
                      <a:pt x="11" y="9"/>
                    </a:cubicBezTo>
                    <a:cubicBezTo>
                      <a:pt x="16" y="18"/>
                      <a:pt x="22" y="24"/>
                      <a:pt x="26" y="27"/>
                    </a:cubicBezTo>
                    <a:cubicBezTo>
                      <a:pt x="30" y="4"/>
                      <a:pt x="4" y="0"/>
                      <a:pt x="4" y="0"/>
                    </a:cubicBezTo>
                    <a:cubicBezTo>
                      <a:pt x="0" y="27"/>
                      <a:pt x="23" y="28"/>
                      <a:pt x="26"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831" name="Freeform 3792"/>
              <p:cNvSpPr/>
              <p:nvPr/>
            </p:nvSpPr>
            <p:spPr bwMode="auto">
              <a:xfrm>
                <a:off x="4719638" y="2070100"/>
                <a:ext cx="104775" cy="95250"/>
              </a:xfrm>
              <a:custGeom>
                <a:avLst/>
                <a:gdLst>
                  <a:gd name="T0" fmla="*/ 26 w 33"/>
                  <a:gd name="T1" fmla="*/ 30 h 30"/>
                  <a:gd name="T2" fmla="*/ 14 w 33"/>
                  <a:gd name="T3" fmla="*/ 10 h 30"/>
                  <a:gd name="T4" fmla="*/ 26 w 33"/>
                  <a:gd name="T5" fmla="*/ 29 h 30"/>
                  <a:gd name="T6" fmla="*/ 8 w 33"/>
                  <a:gd name="T7" fmla="*/ 0 h 30"/>
                  <a:gd name="T8" fmla="*/ 26 w 33"/>
                  <a:gd name="T9" fmla="*/ 30 h 30"/>
                </a:gdLst>
                <a:ahLst/>
                <a:cxnLst>
                  <a:cxn ang="0">
                    <a:pos x="T0" y="T1"/>
                  </a:cxn>
                  <a:cxn ang="0">
                    <a:pos x="T2" y="T3"/>
                  </a:cxn>
                  <a:cxn ang="0">
                    <a:pos x="T4" y="T5"/>
                  </a:cxn>
                  <a:cxn ang="0">
                    <a:pos x="T6" y="T7"/>
                  </a:cxn>
                  <a:cxn ang="0">
                    <a:pos x="T8" y="T9"/>
                  </a:cxn>
                </a:cxnLst>
                <a:rect l="0" t="0" r="r" b="b"/>
                <a:pathLst>
                  <a:path w="33" h="30">
                    <a:moveTo>
                      <a:pt x="26" y="30"/>
                    </a:moveTo>
                    <a:cubicBezTo>
                      <a:pt x="18" y="22"/>
                      <a:pt x="14" y="10"/>
                      <a:pt x="14" y="10"/>
                    </a:cubicBezTo>
                    <a:cubicBezTo>
                      <a:pt x="17" y="19"/>
                      <a:pt x="23" y="26"/>
                      <a:pt x="26" y="29"/>
                    </a:cubicBezTo>
                    <a:cubicBezTo>
                      <a:pt x="33" y="7"/>
                      <a:pt x="8" y="0"/>
                      <a:pt x="8" y="0"/>
                    </a:cubicBezTo>
                    <a:cubicBezTo>
                      <a:pt x="0" y="26"/>
                      <a:pt x="23" y="30"/>
                      <a:pt x="26"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sp>
        <p:nvSpPr>
          <p:cNvPr id="3859" name="Rectangle 24"/>
          <p:cNvSpPr>
            <a:spLocks noChangeArrowheads="1"/>
          </p:cNvSpPr>
          <p:nvPr/>
        </p:nvSpPr>
        <p:spPr bwMode="auto">
          <a:xfrm>
            <a:off x="494030" y="3147695"/>
            <a:ext cx="1551940" cy="88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lnSpc>
                <a:spcPct val="120000"/>
              </a:lnSpc>
              <a:spcBef>
                <a:spcPts val="30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它通常位于电池组的周围，有些还会位于集成式的高压控制</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盒内</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60" name="Rectangle 24"/>
          <p:cNvSpPr>
            <a:spLocks noChangeArrowheads="1"/>
          </p:cNvSpPr>
          <p:nvPr/>
        </p:nvSpPr>
        <p:spPr bwMode="auto">
          <a:xfrm>
            <a:off x="1146936" y="943596"/>
            <a:ext cx="543296"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2800" b="1" dirty="0">
                <a:solidFill>
                  <a:schemeClr val="bg1"/>
                </a:solidFill>
                <a:latin typeface="微软雅黑" panose="020B0503020204020204" pitchFamily="34" charset="-122"/>
                <a:ea typeface="微软雅黑" panose="020B0503020204020204" pitchFamily="34" charset="-122"/>
              </a:rPr>
              <a:t>1</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3861" name="Rectangle 24"/>
          <p:cNvSpPr>
            <a:spLocks noChangeArrowheads="1"/>
          </p:cNvSpPr>
          <p:nvPr/>
        </p:nvSpPr>
        <p:spPr bwMode="auto">
          <a:xfrm>
            <a:off x="2268220" y="2787650"/>
            <a:ext cx="2885440" cy="225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lnSpc>
                <a:spcPct val="120000"/>
              </a:lnSpc>
              <a:spcBef>
                <a:spcPts val="30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1.</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电阻检测法，两端的阻值应小于1Ω，但需要拆下进行。</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l">
              <a:lnSpc>
                <a:spcPct val="120000"/>
              </a:lnSpc>
              <a:spcBef>
                <a:spcPts val="30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2.</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电压检测，先把万用表调到直流1000伏档位，一根表笔连接总正或总负，另一根表笔连接保险丝的一侧是</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90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伏，连接总正的表笔不动，黑表笔连接保险丝的另一侧，电压是</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90V</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，两侧电压</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相同说明保险丝导通性能良好，如电压有变化，就需要拆下检查电阻，过大则表示内部已经熔断，需要更换。</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62" name="Rectangle 24"/>
          <p:cNvSpPr>
            <a:spLocks noChangeArrowheads="1"/>
          </p:cNvSpPr>
          <p:nvPr/>
        </p:nvSpPr>
        <p:spPr bwMode="auto">
          <a:xfrm>
            <a:off x="3451571" y="943596"/>
            <a:ext cx="543296"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2800" b="1" dirty="0">
                <a:solidFill>
                  <a:schemeClr val="bg1"/>
                </a:solidFill>
                <a:latin typeface="微软雅黑" panose="020B0503020204020204" pitchFamily="34" charset="-122"/>
                <a:ea typeface="微软雅黑" panose="020B0503020204020204" pitchFamily="34" charset="-122"/>
              </a:rPr>
              <a:t>2</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3867" name="Rectangle 24"/>
          <p:cNvSpPr>
            <a:spLocks noChangeArrowheads="1"/>
          </p:cNvSpPr>
          <p:nvPr/>
        </p:nvSpPr>
        <p:spPr bwMode="auto">
          <a:xfrm>
            <a:off x="476250" y="2477770"/>
            <a:ext cx="182245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2000" b="1" dirty="0">
                <a:solidFill>
                  <a:schemeClr val="accent1"/>
                </a:solidFill>
                <a:latin typeface="微软雅黑" panose="020B0503020204020204" pitchFamily="34" charset="-122"/>
                <a:ea typeface="微软雅黑" panose="020B0503020204020204" pitchFamily="34" charset="-122"/>
              </a:rPr>
              <a:t>熔断丝</a:t>
            </a:r>
            <a:r>
              <a:rPr lang="zh-CN" altLang="en-US" sz="2000" b="1" dirty="0">
                <a:solidFill>
                  <a:schemeClr val="accent1"/>
                </a:solidFill>
                <a:latin typeface="微软雅黑" panose="020B0503020204020204" pitchFamily="34" charset="-122"/>
                <a:ea typeface="微软雅黑" panose="020B0503020204020204" pitchFamily="34" charset="-122"/>
              </a:rPr>
              <a:t>位置</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cxnSp>
        <p:nvCxnSpPr>
          <p:cNvPr id="6900" name="直接连接符 6899"/>
          <p:cNvCxnSpPr/>
          <p:nvPr/>
        </p:nvCxnSpPr>
        <p:spPr>
          <a:xfrm>
            <a:off x="791455" y="2967932"/>
            <a:ext cx="1254256"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70" name="Rectangle 24"/>
          <p:cNvSpPr>
            <a:spLocks noChangeArrowheads="1"/>
          </p:cNvSpPr>
          <p:nvPr/>
        </p:nvSpPr>
        <p:spPr bwMode="auto">
          <a:xfrm>
            <a:off x="2945130" y="2409190"/>
            <a:ext cx="158369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2000" b="1" dirty="0">
                <a:solidFill>
                  <a:schemeClr val="accent2"/>
                </a:solidFill>
                <a:latin typeface="微软雅黑" panose="020B0503020204020204" pitchFamily="34" charset="-122"/>
                <a:ea typeface="微软雅黑" panose="020B0503020204020204" pitchFamily="34" charset="-122"/>
              </a:rPr>
              <a:t>检测</a:t>
            </a:r>
            <a:r>
              <a:rPr lang="zh-CN" altLang="en-US" sz="2000" b="1" dirty="0">
                <a:solidFill>
                  <a:schemeClr val="accent2"/>
                </a:solidFill>
                <a:latin typeface="微软雅黑" panose="020B0503020204020204" pitchFamily="34" charset="-122"/>
                <a:ea typeface="微软雅黑" panose="020B0503020204020204" pitchFamily="34" charset="-122"/>
              </a:rPr>
              <a:t>方法</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145" name="Rectangle 39"/>
          <p:cNvSpPr>
            <a:spLocks noChangeArrowheads="1"/>
          </p:cNvSpPr>
          <p:nvPr/>
        </p:nvSpPr>
        <p:spPr bwMode="auto">
          <a:xfrm>
            <a:off x="238760" y="278130"/>
            <a:ext cx="1958975"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熔断丝导通检查</a:t>
            </a:r>
            <a:endParaRPr lang="zh-CN" altLang="en-US" sz="2000" dirty="0">
              <a:latin typeface="微软雅黑" panose="020B0503020204020204" pitchFamily="34" charset="-122"/>
              <a:ea typeface="微软雅黑" panose="020B0503020204020204" pitchFamily="34" charset="-122"/>
            </a:endParaRPr>
          </a:p>
        </p:txBody>
      </p:sp>
      <p:grpSp>
        <p:nvGrpSpPr>
          <p:cNvPr id="146" name="组合 145"/>
          <p:cNvGrpSpPr/>
          <p:nvPr/>
        </p:nvGrpSpPr>
        <p:grpSpPr>
          <a:xfrm>
            <a:off x="269473" y="699542"/>
            <a:ext cx="899592" cy="56017"/>
            <a:chOff x="0" y="2842590"/>
            <a:chExt cx="7054752" cy="89199"/>
          </a:xfrm>
        </p:grpSpPr>
        <p:sp>
          <p:nvSpPr>
            <p:cNvPr id="147" name="矩形 146"/>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8" name="矩形 147"/>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9" name="矩形 148"/>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0" name="矩形 149"/>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custDataLst>
              <p:tags r:id="rId1"/>
            </p:custDataLst>
          </p:nvPr>
        </p:nvPicPr>
        <p:blipFill>
          <a:blip r:embed="rId2"/>
          <a:srcRect l="16168" t="5622" r="7636" b="24901"/>
          <a:stretch>
            <a:fillRect/>
          </a:stretch>
        </p:blipFill>
        <p:spPr>
          <a:xfrm>
            <a:off x="5436235" y="880110"/>
            <a:ext cx="3375025" cy="1739265"/>
          </a:xfrm>
          <a:prstGeom prst="rect">
            <a:avLst/>
          </a:prstGeom>
        </p:spPr>
      </p:pic>
      <p:sp>
        <p:nvSpPr>
          <p:cNvPr id="4" name="文本框 3"/>
          <p:cNvSpPr txBox="1"/>
          <p:nvPr/>
        </p:nvSpPr>
        <p:spPr>
          <a:xfrm>
            <a:off x="6443980" y="339725"/>
            <a:ext cx="1097280" cy="368300"/>
          </a:xfrm>
          <a:prstGeom prst="rect">
            <a:avLst/>
          </a:prstGeom>
          <a:noFill/>
        </p:spPr>
        <p:txBody>
          <a:bodyPr wrap="none" rtlCol="0">
            <a:spAutoFit/>
          </a:bodyPr>
          <a:p>
            <a:r>
              <a:rPr lang="zh-CN" altLang="en-US"/>
              <a:t>电压</a:t>
            </a:r>
            <a:r>
              <a:rPr lang="zh-CN" altLang="en-US"/>
              <a:t>检测</a:t>
            </a:r>
            <a:endParaRPr lang="zh-CN" altLang="en-US"/>
          </a:p>
        </p:txBody>
      </p:sp>
      <p:pic>
        <p:nvPicPr>
          <p:cNvPr id="5" name="图片 4"/>
          <p:cNvPicPr>
            <a:picLocks noChangeAspect="1"/>
          </p:cNvPicPr>
          <p:nvPr>
            <p:custDataLst>
              <p:tags r:id="rId3"/>
            </p:custDataLst>
          </p:nvPr>
        </p:nvPicPr>
        <p:blipFill>
          <a:blip r:embed="rId4"/>
          <a:srcRect l="18478" t="3394" r="3739" b="25722"/>
          <a:stretch>
            <a:fillRect/>
          </a:stretch>
        </p:blipFill>
        <p:spPr>
          <a:xfrm>
            <a:off x="5436235" y="2846705"/>
            <a:ext cx="3375025" cy="172466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3"/>
          <p:cNvSpPr>
            <a:spLocks noChangeAspect="1" noChangeArrowheads="1" noTextEdit="1"/>
          </p:cNvSpPr>
          <p:nvPr/>
        </p:nvSpPr>
        <p:spPr bwMode="auto">
          <a:xfrm>
            <a:off x="-3931920" y="1409065"/>
            <a:ext cx="13002260" cy="363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1" name="Rectangle 24"/>
          <p:cNvSpPr>
            <a:spLocks noChangeArrowheads="1"/>
          </p:cNvSpPr>
          <p:nvPr/>
        </p:nvSpPr>
        <p:spPr bwMode="auto">
          <a:xfrm>
            <a:off x="249555" y="1635760"/>
            <a:ext cx="27432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lnSpc>
                <a:spcPct val="120000"/>
              </a:lnSpc>
              <a:spcBef>
                <a:spcPts val="300"/>
              </a:spcBef>
            </a:pPr>
            <a:r>
              <a:rPr lang="zh-CN" altLang="en-US" b="1" dirty="0">
                <a:solidFill>
                  <a:schemeClr val="tx2"/>
                </a:solidFill>
                <a:latin typeface="微软雅黑" panose="020B0503020204020204" pitchFamily="34" charset="-122"/>
                <a:ea typeface="微软雅黑" panose="020B0503020204020204" pitchFamily="34" charset="-122"/>
              </a:rPr>
              <a:t>(1)接触器位置</a:t>
            </a:r>
            <a:endParaRPr lang="zh-CN" altLang="en-US" b="1" dirty="0">
              <a:solidFill>
                <a:schemeClr val="tx2"/>
              </a:solidFill>
              <a:latin typeface="微软雅黑" panose="020B0503020204020204" pitchFamily="34" charset="-122"/>
              <a:ea typeface="微软雅黑" panose="020B0503020204020204" pitchFamily="34" charset="-122"/>
            </a:endParaRPr>
          </a:p>
          <a:p>
            <a:pPr algn="l">
              <a:lnSpc>
                <a:spcPct val="120000"/>
              </a:lnSpc>
              <a:spcBef>
                <a:spcPts val="300"/>
              </a:spcBef>
            </a:pPr>
            <a:r>
              <a:rPr lang="en-US" altLang="zh-CN" dirty="0">
                <a:solidFill>
                  <a:schemeClr val="tx2"/>
                </a:solidFill>
                <a:latin typeface="微软雅黑" panose="020B0503020204020204" pitchFamily="34" charset="-122"/>
                <a:ea typeface="微软雅黑" panose="020B0503020204020204" pitchFamily="34" charset="-122"/>
              </a:rPr>
              <a:t>       </a:t>
            </a:r>
            <a:r>
              <a:rPr lang="zh-CN" altLang="en-US" sz="1600" dirty="0">
                <a:solidFill>
                  <a:schemeClr val="tx2"/>
                </a:solidFill>
                <a:latin typeface="微软雅黑" panose="020B0503020204020204" pitchFamily="34" charset="-122"/>
                <a:ea typeface="微软雅黑" panose="020B0503020204020204" pitchFamily="34" charset="-122"/>
              </a:rPr>
              <a:t>它们安装在电池包</a:t>
            </a:r>
            <a:r>
              <a:rPr lang="zh-CN" altLang="en-US" sz="1600" dirty="0">
                <a:solidFill>
                  <a:schemeClr val="tx2"/>
                </a:solidFill>
                <a:latin typeface="微软雅黑" panose="020B0503020204020204" pitchFamily="34" charset="-122"/>
                <a:ea typeface="微软雅黑" panose="020B0503020204020204" pitchFamily="34" charset="-122"/>
              </a:rPr>
              <a:t>内的高压电控箱内部</a:t>
            </a:r>
            <a:endParaRPr lang="zh-CN" altLang="en-US" sz="1600" dirty="0">
              <a:solidFill>
                <a:schemeClr val="tx2"/>
              </a:solidFill>
              <a:latin typeface="微软雅黑" panose="020B0503020204020204" pitchFamily="34" charset="-122"/>
              <a:ea typeface="微软雅黑" panose="020B0503020204020204" pitchFamily="34" charset="-122"/>
            </a:endParaRPr>
          </a:p>
          <a:p>
            <a:pPr algn="l">
              <a:lnSpc>
                <a:spcPct val="120000"/>
              </a:lnSpc>
              <a:spcBef>
                <a:spcPts val="300"/>
              </a:spcBef>
            </a:pPr>
            <a:r>
              <a:rPr lang="zh-CN" altLang="en-US" sz="1600" dirty="0">
                <a:solidFill>
                  <a:schemeClr val="tx2"/>
                </a:solidFill>
                <a:latin typeface="微软雅黑" panose="020B0503020204020204" pitchFamily="34" charset="-122"/>
                <a:ea typeface="微软雅黑" panose="020B0503020204020204" pitchFamily="34" charset="-122"/>
              </a:rPr>
              <a:t> </a:t>
            </a:r>
            <a:r>
              <a:rPr lang="en-US" altLang="zh-CN" sz="1600" dirty="0">
                <a:solidFill>
                  <a:schemeClr val="tx2"/>
                </a:solidFill>
                <a:latin typeface="微软雅黑" panose="020B0503020204020204" pitchFamily="34" charset="-122"/>
                <a:ea typeface="微软雅黑" panose="020B0503020204020204" pitchFamily="34" charset="-122"/>
              </a:rPr>
              <a:t>       </a:t>
            </a:r>
            <a:r>
              <a:rPr lang="zh-CN" altLang="en-US" sz="1600" dirty="0">
                <a:solidFill>
                  <a:schemeClr val="tx2"/>
                </a:solidFill>
                <a:latin typeface="微软雅黑" panose="020B0503020204020204" pitchFamily="34" charset="-122"/>
                <a:ea typeface="微软雅黑" panose="020B0503020204020204" pitchFamily="34" charset="-122"/>
              </a:rPr>
              <a:t>分别是主正接触器、主负接触器、快充接触器、快充预充接触器以及预充接触器。</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26" name="Rectangle 39"/>
          <p:cNvSpPr>
            <a:spLocks noChangeArrowheads="1"/>
          </p:cNvSpPr>
          <p:nvPr/>
        </p:nvSpPr>
        <p:spPr bwMode="auto">
          <a:xfrm>
            <a:off x="249789" y="278281"/>
            <a:ext cx="2778059"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接触器线圈阻值检查</a:t>
            </a:r>
            <a:endParaRPr lang="zh-CN" altLang="en-US" sz="2000" dirty="0">
              <a:latin typeface="微软雅黑" panose="020B0503020204020204" pitchFamily="34" charset="-122"/>
              <a:ea typeface="微软雅黑" panose="020B0503020204020204" pitchFamily="34" charset="-122"/>
            </a:endParaRPr>
          </a:p>
        </p:txBody>
      </p:sp>
      <p:grpSp>
        <p:nvGrpSpPr>
          <p:cNvPr id="146" name="组合 145"/>
          <p:cNvGrpSpPr/>
          <p:nvPr/>
        </p:nvGrpSpPr>
        <p:grpSpPr>
          <a:xfrm>
            <a:off x="269473" y="699542"/>
            <a:ext cx="899592" cy="56017"/>
            <a:chOff x="0" y="2842590"/>
            <a:chExt cx="7054752" cy="89199"/>
          </a:xfrm>
        </p:grpSpPr>
        <p:sp>
          <p:nvSpPr>
            <p:cNvPr id="147" name="矩形 146"/>
            <p:cNvSpPr/>
            <p:nvPr>
              <p:custDataLst>
                <p:tags r:id="rId1"/>
              </p:custDataLst>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48" name="矩形 147"/>
            <p:cNvSpPr/>
            <p:nvPr>
              <p:custDataLst>
                <p:tags r:id="rId2"/>
              </p:custDataLst>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49" name="矩形 148"/>
            <p:cNvSpPr/>
            <p:nvPr>
              <p:custDataLst>
                <p:tags r:id="rId3"/>
              </p:custDataLst>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50" name="矩形 149"/>
            <p:cNvSpPr/>
            <p:nvPr>
              <p:custDataLst>
                <p:tags r:id="rId4"/>
              </p:custDataLst>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5"/>
          <a:stretch>
            <a:fillRect/>
          </a:stretch>
        </p:blipFill>
        <p:spPr>
          <a:xfrm>
            <a:off x="3492500" y="628015"/>
            <a:ext cx="4602480" cy="352679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39"/>
          <p:cNvSpPr>
            <a:spLocks noChangeArrowheads="1"/>
          </p:cNvSpPr>
          <p:nvPr/>
        </p:nvSpPr>
        <p:spPr bwMode="auto">
          <a:xfrm>
            <a:off x="246614" y="278281"/>
            <a:ext cx="2778059"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接触器线圈阻值检查</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9" name="组合 58"/>
          <p:cNvGrpSpPr/>
          <p:nvPr/>
        </p:nvGrpSpPr>
        <p:grpSpPr>
          <a:xfrm>
            <a:off x="261853" y="699542"/>
            <a:ext cx="899592" cy="56017"/>
            <a:chOff x="0" y="2842590"/>
            <a:chExt cx="7054752" cy="89199"/>
          </a:xfrm>
        </p:grpSpPr>
        <p:sp>
          <p:nvSpPr>
            <p:cNvPr id="60" name="矩形 59"/>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1" name="矩形 60"/>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2" name="矩形 61"/>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3" name="矩形 62"/>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2" name="文本框 1"/>
          <p:cNvSpPr txBox="1"/>
          <p:nvPr/>
        </p:nvSpPr>
        <p:spPr>
          <a:xfrm>
            <a:off x="3852545" y="1635760"/>
            <a:ext cx="4572000" cy="2984500"/>
          </a:xfrm>
          <a:prstGeom prst="rect">
            <a:avLst/>
          </a:prstGeom>
          <a:noFill/>
        </p:spPr>
        <p:txBody>
          <a:bodyPr wrap="square" rtlCol="0" anchor="t">
            <a:spAutoFit/>
          </a:bodyPr>
          <a:p>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以快充接触及为例进行检测</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Clr>
                <a:srgbClr val="6D9CC1"/>
              </a:buClr>
              <a:buFont typeface="Wingdings" panose="05000000000000000000" charset="0"/>
              <a:buChar char="u"/>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找到它的低压线圈控制线束，它是在总插接器的线圈端子是从上往下的第三排的两个端子</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buClr>
                <a:srgbClr val="6D9CC1"/>
              </a:buClr>
              <a:buFont typeface="Wingdings" panose="05000000000000000000" charset="0"/>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Clr>
                <a:srgbClr val="6D9CC1"/>
              </a:buClr>
              <a:buFont typeface="Wingdings" panose="05000000000000000000" charset="0"/>
              <a:buChar char="u"/>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把万用表调到</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200Ω</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档位进行检测，可以看到阻值是</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23Ω</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，与此车的标准值</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23Ω</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相差不大证明没有问题，</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Clr>
                <a:srgbClr val="6D9CC1"/>
              </a:buClr>
              <a:buFont typeface="Wingdings" panose="05000000000000000000" charset="0"/>
              <a:buChar char="u"/>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其余接触器与其检测方法相同，只需要找到对应端子。</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0">
              <a:buClr>
                <a:srgbClr val="6D9CC1"/>
              </a:buClr>
              <a:buFont typeface="Wingdings" panose="05000000000000000000" charset="0"/>
              <a:buNone/>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注：</a:t>
            </a:r>
            <a:r>
              <a:rPr lang="zh-CN" altLang="en-US" sz="1400">
                <a:solidFill>
                  <a:srgbClr val="FF0000"/>
                </a:solidFill>
                <a:sym typeface="+mn-ea"/>
              </a:rPr>
              <a:t>车辆不同标准值也不同，要以对应车型的资料为准。有些内部带电路板的，无法测量线圈阻值，需要拆下供电检查闭合情况判断好坏。</a:t>
            </a:r>
            <a:endParaRPr lang="zh-CN" altLang="en-US" sz="1400">
              <a:solidFill>
                <a:srgbClr val="FF0000"/>
              </a:solidFill>
              <a:sym typeface="+mn-ea"/>
            </a:endParaRPr>
          </a:p>
          <a:p>
            <a:pPr marL="285750" indent="-285750">
              <a:buClr>
                <a:srgbClr val="6D9CC1"/>
              </a:buClr>
              <a:buFont typeface="Wingdings" panose="05000000000000000000" charset="0"/>
              <a:buChar char="u"/>
            </a:pP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396240" y="916305"/>
            <a:ext cx="2866390" cy="2008505"/>
          </a:xfrm>
          <a:prstGeom prst="rect">
            <a:avLst/>
          </a:prstGeom>
        </p:spPr>
      </p:pic>
      <p:pic>
        <p:nvPicPr>
          <p:cNvPr id="5" name="图片 4" descr="带电路板"/>
          <p:cNvPicPr>
            <a:picLocks noChangeAspect="1"/>
          </p:cNvPicPr>
          <p:nvPr/>
        </p:nvPicPr>
        <p:blipFill>
          <a:blip r:embed="rId2"/>
          <a:srcRect l="46792" t="6883" b="29580"/>
          <a:stretch>
            <a:fillRect/>
          </a:stretch>
        </p:blipFill>
        <p:spPr>
          <a:xfrm>
            <a:off x="396240" y="3004185"/>
            <a:ext cx="2866390" cy="193929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1"/>
          <p:cNvSpPr>
            <a:spLocks noEditPoints="1"/>
          </p:cNvSpPr>
          <p:nvPr/>
        </p:nvSpPr>
        <p:spPr bwMode="auto">
          <a:xfrm>
            <a:off x="4471469" y="2931482"/>
            <a:ext cx="244696" cy="234678"/>
          </a:xfrm>
          <a:custGeom>
            <a:avLst/>
            <a:gdLst>
              <a:gd name="T0" fmla="*/ 74 w 123"/>
              <a:gd name="T1" fmla="*/ 0 h 118"/>
              <a:gd name="T2" fmla="*/ 88 w 123"/>
              <a:gd name="T3" fmla="*/ 14 h 118"/>
              <a:gd name="T4" fmla="*/ 99 w 123"/>
              <a:gd name="T5" fmla="*/ 18 h 118"/>
              <a:gd name="T6" fmla="*/ 123 w 123"/>
              <a:gd name="T7" fmla="*/ 43 h 118"/>
              <a:gd name="T8" fmla="*/ 116 w 123"/>
              <a:gd name="T9" fmla="*/ 111 h 118"/>
              <a:gd name="T10" fmla="*/ 24 w 123"/>
              <a:gd name="T11" fmla="*/ 118 h 118"/>
              <a:gd name="T12" fmla="*/ 7 w 123"/>
              <a:gd name="T13" fmla="*/ 111 h 118"/>
              <a:gd name="T14" fmla="*/ 0 w 123"/>
              <a:gd name="T15" fmla="*/ 43 h 118"/>
              <a:gd name="T16" fmla="*/ 7 w 123"/>
              <a:gd name="T17" fmla="*/ 26 h 118"/>
              <a:gd name="T18" fmla="*/ 24 w 123"/>
              <a:gd name="T19" fmla="*/ 18 h 118"/>
              <a:gd name="T20" fmla="*/ 34 w 123"/>
              <a:gd name="T21" fmla="*/ 14 h 118"/>
              <a:gd name="T22" fmla="*/ 48 w 123"/>
              <a:gd name="T23" fmla="*/ 0 h 118"/>
              <a:gd name="T24" fmla="*/ 86 w 123"/>
              <a:gd name="T25" fmla="*/ 28 h 118"/>
              <a:gd name="T26" fmla="*/ 85 w 123"/>
              <a:gd name="T27" fmla="*/ 28 h 118"/>
              <a:gd name="T28" fmla="*/ 37 w 123"/>
              <a:gd name="T29" fmla="*/ 28 h 118"/>
              <a:gd name="T30" fmla="*/ 14 w 123"/>
              <a:gd name="T31" fmla="*/ 32 h 118"/>
              <a:gd name="T32" fmla="*/ 9 w 123"/>
              <a:gd name="T33" fmla="*/ 43 h 118"/>
              <a:gd name="T34" fmla="*/ 23 w 123"/>
              <a:gd name="T35" fmla="*/ 65 h 118"/>
              <a:gd name="T36" fmla="*/ 26 w 123"/>
              <a:gd name="T37" fmla="*/ 54 h 118"/>
              <a:gd name="T38" fmla="*/ 46 w 123"/>
              <a:gd name="T39" fmla="*/ 54 h 118"/>
              <a:gd name="T40" fmla="*/ 49 w 123"/>
              <a:gd name="T41" fmla="*/ 57 h 118"/>
              <a:gd name="T42" fmla="*/ 74 w 123"/>
              <a:gd name="T43" fmla="*/ 65 h 118"/>
              <a:gd name="T44" fmla="*/ 77 w 123"/>
              <a:gd name="T45" fmla="*/ 54 h 118"/>
              <a:gd name="T46" fmla="*/ 97 w 123"/>
              <a:gd name="T47" fmla="*/ 54 h 118"/>
              <a:gd name="T48" fmla="*/ 100 w 123"/>
              <a:gd name="T49" fmla="*/ 57 h 118"/>
              <a:gd name="T50" fmla="*/ 113 w 123"/>
              <a:gd name="T51" fmla="*/ 65 h 118"/>
              <a:gd name="T52" fmla="*/ 109 w 123"/>
              <a:gd name="T53" fmla="*/ 32 h 118"/>
              <a:gd name="T54" fmla="*/ 86 w 123"/>
              <a:gd name="T55" fmla="*/ 28 h 118"/>
              <a:gd name="T56" fmla="*/ 40 w 123"/>
              <a:gd name="T57" fmla="*/ 18 h 118"/>
              <a:gd name="T58" fmla="*/ 83 w 123"/>
              <a:gd name="T59" fmla="*/ 14 h 118"/>
              <a:gd name="T60" fmla="*/ 74 w 123"/>
              <a:gd name="T61" fmla="*/ 6 h 118"/>
              <a:gd name="T62" fmla="*/ 43 w 123"/>
              <a:gd name="T63" fmla="*/ 8 h 118"/>
              <a:gd name="T64" fmla="*/ 40 w 123"/>
              <a:gd name="T65" fmla="*/ 18 h 118"/>
              <a:gd name="T66" fmla="*/ 9 w 123"/>
              <a:gd name="T67" fmla="*/ 71 h 118"/>
              <a:gd name="T68" fmla="*/ 13 w 123"/>
              <a:gd name="T69" fmla="*/ 104 h 118"/>
              <a:gd name="T70" fmla="*/ 24 w 123"/>
              <a:gd name="T71" fmla="*/ 109 h 118"/>
              <a:gd name="T72" fmla="*/ 109 w 123"/>
              <a:gd name="T73" fmla="*/ 104 h 118"/>
              <a:gd name="T74" fmla="*/ 113 w 123"/>
              <a:gd name="T75" fmla="*/ 71 h 118"/>
              <a:gd name="T76" fmla="*/ 100 w 123"/>
              <a:gd name="T77" fmla="*/ 80 h 118"/>
              <a:gd name="T78" fmla="*/ 97 w 123"/>
              <a:gd name="T79" fmla="*/ 82 h 118"/>
              <a:gd name="T80" fmla="*/ 74 w 123"/>
              <a:gd name="T81" fmla="*/ 80 h 118"/>
              <a:gd name="T82" fmla="*/ 74 w 123"/>
              <a:gd name="T83" fmla="*/ 71 h 118"/>
              <a:gd name="T84" fmla="*/ 49 w 123"/>
              <a:gd name="T85" fmla="*/ 80 h 118"/>
              <a:gd name="T86" fmla="*/ 46 w 123"/>
              <a:gd name="T87" fmla="*/ 82 h 118"/>
              <a:gd name="T88" fmla="*/ 23 w 123"/>
              <a:gd name="T89" fmla="*/ 80 h 118"/>
              <a:gd name="T90" fmla="*/ 23 w 123"/>
              <a:gd name="T91" fmla="*/ 71 h 118"/>
              <a:gd name="T92" fmla="*/ 43 w 123"/>
              <a:gd name="T93" fmla="*/ 60 h 118"/>
              <a:gd name="T94" fmla="*/ 28 w 123"/>
              <a:gd name="T95" fmla="*/ 60 h 118"/>
              <a:gd name="T96" fmla="*/ 28 w 123"/>
              <a:gd name="T97" fmla="*/ 68 h 118"/>
              <a:gd name="T98" fmla="*/ 28 w 123"/>
              <a:gd name="T99" fmla="*/ 77 h 118"/>
              <a:gd name="T100" fmla="*/ 43 w 123"/>
              <a:gd name="T101" fmla="*/ 68 h 118"/>
              <a:gd name="T102" fmla="*/ 43 w 123"/>
              <a:gd name="T103" fmla="*/ 68 h 118"/>
              <a:gd name="T104" fmla="*/ 94 w 123"/>
              <a:gd name="T105" fmla="*/ 60 h 118"/>
              <a:gd name="T106" fmla="*/ 80 w 123"/>
              <a:gd name="T107" fmla="*/ 60 h 118"/>
              <a:gd name="T108" fmla="*/ 80 w 123"/>
              <a:gd name="T109" fmla="*/ 68 h 118"/>
              <a:gd name="T110" fmla="*/ 80 w 123"/>
              <a:gd name="T111" fmla="*/ 77 h 118"/>
              <a:gd name="T112" fmla="*/ 94 w 123"/>
              <a:gd name="T113" fmla="*/ 68 h 118"/>
              <a:gd name="T114" fmla="*/ 94 w 123"/>
              <a:gd name="T115" fmla="*/ 6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18">
                <a:moveTo>
                  <a:pt x="48" y="0"/>
                </a:moveTo>
                <a:cubicBezTo>
                  <a:pt x="74" y="0"/>
                  <a:pt x="74" y="0"/>
                  <a:pt x="74" y="0"/>
                </a:cubicBezTo>
                <a:cubicBezTo>
                  <a:pt x="78" y="0"/>
                  <a:pt x="82" y="2"/>
                  <a:pt x="84" y="4"/>
                </a:cubicBezTo>
                <a:cubicBezTo>
                  <a:pt x="87" y="7"/>
                  <a:pt x="88" y="10"/>
                  <a:pt x="88" y="14"/>
                </a:cubicBezTo>
                <a:cubicBezTo>
                  <a:pt x="88" y="18"/>
                  <a:pt x="88" y="18"/>
                  <a:pt x="88" y="18"/>
                </a:cubicBezTo>
                <a:cubicBezTo>
                  <a:pt x="99" y="18"/>
                  <a:pt x="99" y="18"/>
                  <a:pt x="99" y="18"/>
                </a:cubicBezTo>
                <a:cubicBezTo>
                  <a:pt x="105" y="18"/>
                  <a:pt x="111" y="21"/>
                  <a:pt x="116" y="26"/>
                </a:cubicBezTo>
                <a:cubicBezTo>
                  <a:pt x="120" y="30"/>
                  <a:pt x="123" y="36"/>
                  <a:pt x="123" y="43"/>
                </a:cubicBezTo>
                <a:cubicBezTo>
                  <a:pt x="123" y="94"/>
                  <a:pt x="123" y="94"/>
                  <a:pt x="123" y="94"/>
                </a:cubicBezTo>
                <a:cubicBezTo>
                  <a:pt x="123" y="101"/>
                  <a:pt x="120" y="107"/>
                  <a:pt x="116" y="111"/>
                </a:cubicBezTo>
                <a:cubicBezTo>
                  <a:pt x="111" y="115"/>
                  <a:pt x="105" y="118"/>
                  <a:pt x="99" y="118"/>
                </a:cubicBezTo>
                <a:cubicBezTo>
                  <a:pt x="24" y="118"/>
                  <a:pt x="24" y="118"/>
                  <a:pt x="24" y="118"/>
                </a:cubicBezTo>
                <a:cubicBezTo>
                  <a:pt x="18" y="118"/>
                  <a:pt x="11" y="115"/>
                  <a:pt x="7" y="111"/>
                </a:cubicBezTo>
                <a:cubicBezTo>
                  <a:pt x="7" y="111"/>
                  <a:pt x="7" y="111"/>
                  <a:pt x="7" y="111"/>
                </a:cubicBezTo>
                <a:cubicBezTo>
                  <a:pt x="3" y="106"/>
                  <a:pt x="0" y="100"/>
                  <a:pt x="0" y="94"/>
                </a:cubicBezTo>
                <a:cubicBezTo>
                  <a:pt x="0" y="43"/>
                  <a:pt x="0" y="43"/>
                  <a:pt x="0" y="43"/>
                </a:cubicBezTo>
                <a:cubicBezTo>
                  <a:pt x="0" y="36"/>
                  <a:pt x="3" y="30"/>
                  <a:pt x="7" y="26"/>
                </a:cubicBezTo>
                <a:cubicBezTo>
                  <a:pt x="7" y="26"/>
                  <a:pt x="7" y="26"/>
                  <a:pt x="7" y="26"/>
                </a:cubicBezTo>
                <a:cubicBezTo>
                  <a:pt x="7" y="26"/>
                  <a:pt x="7" y="26"/>
                  <a:pt x="7" y="26"/>
                </a:cubicBezTo>
                <a:cubicBezTo>
                  <a:pt x="11" y="21"/>
                  <a:pt x="18" y="18"/>
                  <a:pt x="24" y="18"/>
                </a:cubicBezTo>
                <a:cubicBezTo>
                  <a:pt x="34" y="18"/>
                  <a:pt x="34" y="18"/>
                  <a:pt x="34" y="18"/>
                </a:cubicBezTo>
                <a:cubicBezTo>
                  <a:pt x="34" y="14"/>
                  <a:pt x="34" y="14"/>
                  <a:pt x="34" y="14"/>
                </a:cubicBezTo>
                <a:cubicBezTo>
                  <a:pt x="34" y="10"/>
                  <a:pt x="36" y="7"/>
                  <a:pt x="39" y="4"/>
                </a:cubicBezTo>
                <a:cubicBezTo>
                  <a:pt x="41" y="2"/>
                  <a:pt x="44" y="0"/>
                  <a:pt x="48" y="0"/>
                </a:cubicBezTo>
                <a:close/>
                <a:moveTo>
                  <a:pt x="86" y="28"/>
                </a:moveTo>
                <a:cubicBezTo>
                  <a:pt x="86" y="28"/>
                  <a:pt x="86" y="28"/>
                  <a:pt x="86" y="28"/>
                </a:cubicBezTo>
                <a:cubicBezTo>
                  <a:pt x="86" y="28"/>
                  <a:pt x="86" y="28"/>
                  <a:pt x="85" y="28"/>
                </a:cubicBezTo>
                <a:cubicBezTo>
                  <a:pt x="85" y="28"/>
                  <a:pt x="85" y="28"/>
                  <a:pt x="85" y="28"/>
                </a:cubicBezTo>
                <a:cubicBezTo>
                  <a:pt x="37" y="28"/>
                  <a:pt x="37" y="28"/>
                  <a:pt x="37" y="28"/>
                </a:cubicBezTo>
                <a:cubicBezTo>
                  <a:pt x="37" y="28"/>
                  <a:pt x="37" y="28"/>
                  <a:pt x="37" y="28"/>
                </a:cubicBezTo>
                <a:cubicBezTo>
                  <a:pt x="24" y="28"/>
                  <a:pt x="24" y="28"/>
                  <a:pt x="24" y="28"/>
                </a:cubicBezTo>
                <a:cubicBezTo>
                  <a:pt x="20" y="28"/>
                  <a:pt x="16" y="29"/>
                  <a:pt x="14" y="32"/>
                </a:cubicBezTo>
                <a:cubicBezTo>
                  <a:pt x="14" y="32"/>
                  <a:pt x="14" y="32"/>
                  <a:pt x="14" y="32"/>
                </a:cubicBezTo>
                <a:cubicBezTo>
                  <a:pt x="11" y="35"/>
                  <a:pt x="9" y="39"/>
                  <a:pt x="9" y="43"/>
                </a:cubicBezTo>
                <a:cubicBezTo>
                  <a:pt x="9" y="65"/>
                  <a:pt x="9" y="65"/>
                  <a:pt x="9" y="65"/>
                </a:cubicBezTo>
                <a:cubicBezTo>
                  <a:pt x="23" y="65"/>
                  <a:pt x="23" y="65"/>
                  <a:pt x="23" y="65"/>
                </a:cubicBezTo>
                <a:cubicBezTo>
                  <a:pt x="23" y="57"/>
                  <a:pt x="23" y="57"/>
                  <a:pt x="23" y="57"/>
                </a:cubicBezTo>
                <a:cubicBezTo>
                  <a:pt x="23" y="55"/>
                  <a:pt x="24" y="54"/>
                  <a:pt x="26" y="54"/>
                </a:cubicBezTo>
                <a:cubicBezTo>
                  <a:pt x="26" y="54"/>
                  <a:pt x="26" y="54"/>
                  <a:pt x="26" y="54"/>
                </a:cubicBezTo>
                <a:cubicBezTo>
                  <a:pt x="46" y="54"/>
                  <a:pt x="46" y="54"/>
                  <a:pt x="46" y="54"/>
                </a:cubicBezTo>
                <a:cubicBezTo>
                  <a:pt x="48" y="54"/>
                  <a:pt x="49" y="55"/>
                  <a:pt x="49" y="57"/>
                </a:cubicBezTo>
                <a:cubicBezTo>
                  <a:pt x="49" y="57"/>
                  <a:pt x="49" y="57"/>
                  <a:pt x="49" y="57"/>
                </a:cubicBezTo>
                <a:cubicBezTo>
                  <a:pt x="49" y="65"/>
                  <a:pt x="49" y="65"/>
                  <a:pt x="49" y="65"/>
                </a:cubicBezTo>
                <a:cubicBezTo>
                  <a:pt x="74" y="65"/>
                  <a:pt x="74" y="65"/>
                  <a:pt x="74" y="65"/>
                </a:cubicBezTo>
                <a:cubicBezTo>
                  <a:pt x="74" y="57"/>
                  <a:pt x="74" y="57"/>
                  <a:pt x="74" y="57"/>
                </a:cubicBezTo>
                <a:cubicBezTo>
                  <a:pt x="74" y="55"/>
                  <a:pt x="75" y="54"/>
                  <a:pt x="77" y="54"/>
                </a:cubicBezTo>
                <a:cubicBezTo>
                  <a:pt x="77" y="54"/>
                  <a:pt x="77" y="54"/>
                  <a:pt x="77" y="54"/>
                </a:cubicBezTo>
                <a:cubicBezTo>
                  <a:pt x="97" y="54"/>
                  <a:pt x="97" y="54"/>
                  <a:pt x="97" y="54"/>
                </a:cubicBezTo>
                <a:cubicBezTo>
                  <a:pt x="99" y="54"/>
                  <a:pt x="100" y="55"/>
                  <a:pt x="100" y="57"/>
                </a:cubicBezTo>
                <a:cubicBezTo>
                  <a:pt x="100" y="57"/>
                  <a:pt x="100" y="57"/>
                  <a:pt x="100" y="57"/>
                </a:cubicBezTo>
                <a:cubicBezTo>
                  <a:pt x="100" y="65"/>
                  <a:pt x="100" y="65"/>
                  <a:pt x="100" y="65"/>
                </a:cubicBezTo>
                <a:cubicBezTo>
                  <a:pt x="113" y="65"/>
                  <a:pt x="113" y="65"/>
                  <a:pt x="113" y="65"/>
                </a:cubicBezTo>
                <a:cubicBezTo>
                  <a:pt x="113" y="43"/>
                  <a:pt x="113" y="43"/>
                  <a:pt x="113" y="43"/>
                </a:cubicBezTo>
                <a:cubicBezTo>
                  <a:pt x="113" y="39"/>
                  <a:pt x="112" y="35"/>
                  <a:pt x="109" y="32"/>
                </a:cubicBezTo>
                <a:cubicBezTo>
                  <a:pt x="106" y="29"/>
                  <a:pt x="103" y="28"/>
                  <a:pt x="99" y="28"/>
                </a:cubicBezTo>
                <a:cubicBezTo>
                  <a:pt x="86" y="28"/>
                  <a:pt x="86" y="28"/>
                  <a:pt x="86" y="28"/>
                </a:cubicBezTo>
                <a:close/>
                <a:moveTo>
                  <a:pt x="40" y="18"/>
                </a:moveTo>
                <a:cubicBezTo>
                  <a:pt x="40" y="18"/>
                  <a:pt x="40" y="18"/>
                  <a:pt x="40" y="18"/>
                </a:cubicBezTo>
                <a:cubicBezTo>
                  <a:pt x="83" y="18"/>
                  <a:pt x="83" y="18"/>
                  <a:pt x="83" y="18"/>
                </a:cubicBezTo>
                <a:cubicBezTo>
                  <a:pt x="83" y="14"/>
                  <a:pt x="83" y="14"/>
                  <a:pt x="83" y="14"/>
                </a:cubicBezTo>
                <a:cubicBezTo>
                  <a:pt x="83" y="12"/>
                  <a:pt x="82" y="10"/>
                  <a:pt x="80" y="8"/>
                </a:cubicBezTo>
                <a:cubicBezTo>
                  <a:pt x="79" y="7"/>
                  <a:pt x="77" y="6"/>
                  <a:pt x="74" y="6"/>
                </a:cubicBezTo>
                <a:cubicBezTo>
                  <a:pt x="48" y="6"/>
                  <a:pt x="48" y="6"/>
                  <a:pt x="48" y="6"/>
                </a:cubicBezTo>
                <a:cubicBezTo>
                  <a:pt x="46" y="6"/>
                  <a:pt x="44" y="7"/>
                  <a:pt x="43" y="8"/>
                </a:cubicBezTo>
                <a:cubicBezTo>
                  <a:pt x="41" y="10"/>
                  <a:pt x="40" y="12"/>
                  <a:pt x="40" y="14"/>
                </a:cubicBezTo>
                <a:cubicBezTo>
                  <a:pt x="40" y="18"/>
                  <a:pt x="40" y="18"/>
                  <a:pt x="40" y="18"/>
                </a:cubicBezTo>
                <a:close/>
                <a:moveTo>
                  <a:pt x="9" y="71"/>
                </a:moveTo>
                <a:cubicBezTo>
                  <a:pt x="9" y="71"/>
                  <a:pt x="9" y="71"/>
                  <a:pt x="9" y="71"/>
                </a:cubicBezTo>
                <a:cubicBezTo>
                  <a:pt x="9" y="94"/>
                  <a:pt x="9" y="94"/>
                  <a:pt x="9" y="94"/>
                </a:cubicBezTo>
                <a:cubicBezTo>
                  <a:pt x="9" y="98"/>
                  <a:pt x="11" y="102"/>
                  <a:pt x="13" y="104"/>
                </a:cubicBezTo>
                <a:cubicBezTo>
                  <a:pt x="14" y="104"/>
                  <a:pt x="14" y="104"/>
                  <a:pt x="14" y="104"/>
                </a:cubicBezTo>
                <a:cubicBezTo>
                  <a:pt x="16" y="107"/>
                  <a:pt x="20" y="109"/>
                  <a:pt x="24" y="109"/>
                </a:cubicBezTo>
                <a:cubicBezTo>
                  <a:pt x="99" y="109"/>
                  <a:pt x="99" y="109"/>
                  <a:pt x="99" y="109"/>
                </a:cubicBezTo>
                <a:cubicBezTo>
                  <a:pt x="103" y="109"/>
                  <a:pt x="106" y="107"/>
                  <a:pt x="109" y="104"/>
                </a:cubicBezTo>
                <a:cubicBezTo>
                  <a:pt x="112" y="102"/>
                  <a:pt x="113" y="98"/>
                  <a:pt x="113" y="94"/>
                </a:cubicBezTo>
                <a:cubicBezTo>
                  <a:pt x="113" y="71"/>
                  <a:pt x="113" y="71"/>
                  <a:pt x="113" y="71"/>
                </a:cubicBezTo>
                <a:cubicBezTo>
                  <a:pt x="100" y="71"/>
                  <a:pt x="100" y="71"/>
                  <a:pt x="100" y="71"/>
                </a:cubicBezTo>
                <a:cubicBezTo>
                  <a:pt x="100" y="80"/>
                  <a:pt x="100" y="80"/>
                  <a:pt x="100" y="80"/>
                </a:cubicBezTo>
                <a:cubicBezTo>
                  <a:pt x="100" y="81"/>
                  <a:pt x="99" y="82"/>
                  <a:pt x="97" y="82"/>
                </a:cubicBezTo>
                <a:cubicBezTo>
                  <a:pt x="97" y="82"/>
                  <a:pt x="97" y="82"/>
                  <a:pt x="97" y="82"/>
                </a:cubicBezTo>
                <a:cubicBezTo>
                  <a:pt x="77" y="82"/>
                  <a:pt x="77" y="82"/>
                  <a:pt x="77" y="82"/>
                </a:cubicBezTo>
                <a:cubicBezTo>
                  <a:pt x="75" y="82"/>
                  <a:pt x="74" y="81"/>
                  <a:pt x="74" y="80"/>
                </a:cubicBezTo>
                <a:cubicBezTo>
                  <a:pt x="74" y="79"/>
                  <a:pt x="74" y="79"/>
                  <a:pt x="74" y="79"/>
                </a:cubicBezTo>
                <a:cubicBezTo>
                  <a:pt x="74" y="71"/>
                  <a:pt x="74" y="71"/>
                  <a:pt x="74" y="71"/>
                </a:cubicBezTo>
                <a:cubicBezTo>
                  <a:pt x="49" y="71"/>
                  <a:pt x="49" y="71"/>
                  <a:pt x="49" y="71"/>
                </a:cubicBezTo>
                <a:cubicBezTo>
                  <a:pt x="49" y="80"/>
                  <a:pt x="49" y="80"/>
                  <a:pt x="49" y="80"/>
                </a:cubicBezTo>
                <a:cubicBezTo>
                  <a:pt x="49" y="81"/>
                  <a:pt x="48" y="82"/>
                  <a:pt x="46" y="82"/>
                </a:cubicBezTo>
                <a:cubicBezTo>
                  <a:pt x="46" y="82"/>
                  <a:pt x="46" y="82"/>
                  <a:pt x="46" y="82"/>
                </a:cubicBezTo>
                <a:cubicBezTo>
                  <a:pt x="26" y="82"/>
                  <a:pt x="26" y="82"/>
                  <a:pt x="26" y="82"/>
                </a:cubicBezTo>
                <a:cubicBezTo>
                  <a:pt x="24" y="82"/>
                  <a:pt x="23" y="81"/>
                  <a:pt x="23" y="80"/>
                </a:cubicBezTo>
                <a:cubicBezTo>
                  <a:pt x="23" y="79"/>
                  <a:pt x="23" y="79"/>
                  <a:pt x="23" y="79"/>
                </a:cubicBezTo>
                <a:cubicBezTo>
                  <a:pt x="23" y="71"/>
                  <a:pt x="23" y="71"/>
                  <a:pt x="23" y="71"/>
                </a:cubicBezTo>
                <a:cubicBezTo>
                  <a:pt x="9" y="71"/>
                  <a:pt x="9" y="71"/>
                  <a:pt x="9" y="71"/>
                </a:cubicBezTo>
                <a:close/>
                <a:moveTo>
                  <a:pt x="43" y="60"/>
                </a:moveTo>
                <a:cubicBezTo>
                  <a:pt x="43" y="60"/>
                  <a:pt x="43" y="60"/>
                  <a:pt x="43" y="60"/>
                </a:cubicBezTo>
                <a:cubicBezTo>
                  <a:pt x="28" y="60"/>
                  <a:pt x="28" y="60"/>
                  <a:pt x="28" y="60"/>
                </a:cubicBezTo>
                <a:cubicBezTo>
                  <a:pt x="28" y="68"/>
                  <a:pt x="28" y="68"/>
                  <a:pt x="28" y="68"/>
                </a:cubicBezTo>
                <a:cubicBezTo>
                  <a:pt x="28" y="68"/>
                  <a:pt x="28" y="68"/>
                  <a:pt x="28" y="68"/>
                </a:cubicBezTo>
                <a:cubicBezTo>
                  <a:pt x="28" y="68"/>
                  <a:pt x="28" y="68"/>
                  <a:pt x="28" y="68"/>
                </a:cubicBezTo>
                <a:cubicBezTo>
                  <a:pt x="28" y="77"/>
                  <a:pt x="28" y="77"/>
                  <a:pt x="28" y="77"/>
                </a:cubicBezTo>
                <a:cubicBezTo>
                  <a:pt x="43" y="77"/>
                  <a:pt x="43" y="77"/>
                  <a:pt x="43" y="77"/>
                </a:cubicBezTo>
                <a:cubicBezTo>
                  <a:pt x="43" y="68"/>
                  <a:pt x="43" y="68"/>
                  <a:pt x="43" y="68"/>
                </a:cubicBezTo>
                <a:cubicBezTo>
                  <a:pt x="43" y="68"/>
                  <a:pt x="43" y="68"/>
                  <a:pt x="43" y="68"/>
                </a:cubicBezTo>
                <a:cubicBezTo>
                  <a:pt x="43" y="68"/>
                  <a:pt x="43" y="68"/>
                  <a:pt x="43" y="68"/>
                </a:cubicBezTo>
                <a:cubicBezTo>
                  <a:pt x="43" y="60"/>
                  <a:pt x="43" y="60"/>
                  <a:pt x="43" y="60"/>
                </a:cubicBezTo>
                <a:close/>
                <a:moveTo>
                  <a:pt x="94" y="60"/>
                </a:moveTo>
                <a:cubicBezTo>
                  <a:pt x="94" y="60"/>
                  <a:pt x="94" y="60"/>
                  <a:pt x="94" y="60"/>
                </a:cubicBezTo>
                <a:cubicBezTo>
                  <a:pt x="80" y="60"/>
                  <a:pt x="80" y="60"/>
                  <a:pt x="80" y="60"/>
                </a:cubicBezTo>
                <a:cubicBezTo>
                  <a:pt x="80" y="68"/>
                  <a:pt x="80" y="68"/>
                  <a:pt x="80" y="68"/>
                </a:cubicBezTo>
                <a:cubicBezTo>
                  <a:pt x="80" y="68"/>
                  <a:pt x="80" y="68"/>
                  <a:pt x="80" y="68"/>
                </a:cubicBezTo>
                <a:cubicBezTo>
                  <a:pt x="80" y="68"/>
                  <a:pt x="80" y="68"/>
                  <a:pt x="80" y="68"/>
                </a:cubicBezTo>
                <a:cubicBezTo>
                  <a:pt x="80" y="77"/>
                  <a:pt x="80" y="77"/>
                  <a:pt x="80" y="77"/>
                </a:cubicBezTo>
                <a:cubicBezTo>
                  <a:pt x="94" y="77"/>
                  <a:pt x="94" y="77"/>
                  <a:pt x="94" y="77"/>
                </a:cubicBezTo>
                <a:cubicBezTo>
                  <a:pt x="94" y="68"/>
                  <a:pt x="94" y="68"/>
                  <a:pt x="94" y="68"/>
                </a:cubicBezTo>
                <a:cubicBezTo>
                  <a:pt x="94" y="68"/>
                  <a:pt x="94" y="68"/>
                  <a:pt x="94" y="68"/>
                </a:cubicBezTo>
                <a:cubicBezTo>
                  <a:pt x="94" y="68"/>
                  <a:pt x="94" y="68"/>
                  <a:pt x="94" y="68"/>
                </a:cubicBezTo>
                <a:cubicBezTo>
                  <a:pt x="94" y="60"/>
                  <a:pt x="94" y="60"/>
                  <a:pt x="94" y="6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23" name="Freeform 23"/>
          <p:cNvSpPr>
            <a:spLocks noEditPoints="1"/>
          </p:cNvSpPr>
          <p:nvPr/>
        </p:nvSpPr>
        <p:spPr bwMode="auto">
          <a:xfrm>
            <a:off x="4500026" y="1602576"/>
            <a:ext cx="239652" cy="239724"/>
          </a:xfrm>
          <a:custGeom>
            <a:avLst/>
            <a:gdLst>
              <a:gd name="T0" fmla="*/ 100 w 121"/>
              <a:gd name="T1" fmla="*/ 1 h 121"/>
              <a:gd name="T2" fmla="*/ 105 w 121"/>
              <a:gd name="T3" fmla="*/ 2 h 121"/>
              <a:gd name="T4" fmla="*/ 108 w 121"/>
              <a:gd name="T5" fmla="*/ 13 h 121"/>
              <a:gd name="T6" fmla="*/ 119 w 121"/>
              <a:gd name="T7" fmla="*/ 16 h 121"/>
              <a:gd name="T8" fmla="*/ 120 w 121"/>
              <a:gd name="T9" fmla="*/ 17 h 121"/>
              <a:gd name="T10" fmla="*/ 105 w 121"/>
              <a:gd name="T11" fmla="*/ 36 h 121"/>
              <a:gd name="T12" fmla="*/ 93 w 121"/>
              <a:gd name="T13" fmla="*/ 35 h 121"/>
              <a:gd name="T14" fmla="*/ 96 w 121"/>
              <a:gd name="T15" fmla="*/ 62 h 121"/>
              <a:gd name="T16" fmla="*/ 85 w 121"/>
              <a:gd name="T17" fmla="*/ 88 h 121"/>
              <a:gd name="T18" fmla="*/ 33 w 121"/>
              <a:gd name="T19" fmla="*/ 88 h 121"/>
              <a:gd name="T20" fmla="*/ 33 w 121"/>
              <a:gd name="T21" fmla="*/ 35 h 121"/>
              <a:gd name="T22" fmla="*/ 82 w 121"/>
              <a:gd name="T23" fmla="*/ 32 h 121"/>
              <a:gd name="T24" fmla="*/ 84 w 121"/>
              <a:gd name="T25" fmla="*/ 19 h 121"/>
              <a:gd name="T26" fmla="*/ 107 w 121"/>
              <a:gd name="T27" fmla="*/ 47 h 121"/>
              <a:gd name="T28" fmla="*/ 109 w 121"/>
              <a:gd name="T29" fmla="*/ 54 h 121"/>
              <a:gd name="T30" fmla="*/ 95 w 121"/>
              <a:gd name="T31" fmla="*/ 97 h 121"/>
              <a:gd name="T32" fmla="*/ 24 w 121"/>
              <a:gd name="T33" fmla="*/ 97 h 121"/>
              <a:gd name="T34" fmla="*/ 24 w 121"/>
              <a:gd name="T35" fmla="*/ 26 h 121"/>
              <a:gd name="T36" fmla="*/ 67 w 121"/>
              <a:gd name="T37" fmla="*/ 12 h 121"/>
              <a:gd name="T38" fmla="*/ 80 w 121"/>
              <a:gd name="T39" fmla="*/ 10 h 121"/>
              <a:gd name="T40" fmla="*/ 68 w 121"/>
              <a:gd name="T41" fmla="*/ 3 h 121"/>
              <a:gd name="T42" fmla="*/ 17 w 121"/>
              <a:gd name="T43" fmla="*/ 19 h 121"/>
              <a:gd name="T44" fmla="*/ 17 w 121"/>
              <a:gd name="T45" fmla="*/ 104 h 121"/>
              <a:gd name="T46" fmla="*/ 102 w 121"/>
              <a:gd name="T47" fmla="*/ 104 h 121"/>
              <a:gd name="T48" fmla="*/ 118 w 121"/>
              <a:gd name="T49" fmla="*/ 53 h 121"/>
              <a:gd name="T50" fmla="*/ 111 w 121"/>
              <a:gd name="T51" fmla="*/ 41 h 121"/>
              <a:gd name="T52" fmla="*/ 59 w 121"/>
              <a:gd name="T53" fmla="*/ 45 h 121"/>
              <a:gd name="T54" fmla="*/ 68 w 121"/>
              <a:gd name="T55" fmla="*/ 47 h 121"/>
              <a:gd name="T56" fmla="*/ 59 w 121"/>
              <a:gd name="T57" fmla="*/ 30 h 121"/>
              <a:gd name="T58" fmla="*/ 37 w 121"/>
              <a:gd name="T59" fmla="*/ 39 h 121"/>
              <a:gd name="T60" fmla="*/ 28 w 121"/>
              <a:gd name="T61" fmla="*/ 62 h 121"/>
              <a:gd name="T62" fmla="*/ 59 w 121"/>
              <a:gd name="T63" fmla="*/ 93 h 121"/>
              <a:gd name="T64" fmla="*/ 82 w 121"/>
              <a:gd name="T65" fmla="*/ 84 h 121"/>
              <a:gd name="T66" fmla="*/ 85 w 121"/>
              <a:gd name="T67" fmla="*/ 43 h 121"/>
              <a:gd name="T68" fmla="*/ 76 w 121"/>
              <a:gd name="T69" fmla="*/ 62 h 121"/>
              <a:gd name="T70" fmla="*/ 71 w 121"/>
              <a:gd name="T71" fmla="*/ 74 h 121"/>
              <a:gd name="T72" fmla="*/ 47 w 121"/>
              <a:gd name="T73" fmla="*/ 74 h 121"/>
              <a:gd name="T74" fmla="*/ 47 w 121"/>
              <a:gd name="T75" fmla="*/ 50 h 121"/>
              <a:gd name="T76" fmla="*/ 59 w 121"/>
              <a:gd name="T77" fmla="*/ 45 h 121"/>
              <a:gd name="T78" fmla="*/ 63 w 121"/>
              <a:gd name="T79" fmla="*/ 51 h 121"/>
              <a:gd name="T80" fmla="*/ 51 w 121"/>
              <a:gd name="T81" fmla="*/ 54 h 121"/>
              <a:gd name="T82" fmla="*/ 51 w 121"/>
              <a:gd name="T83" fmla="*/ 70 h 121"/>
              <a:gd name="T84" fmla="*/ 67 w 121"/>
              <a:gd name="T85" fmla="*/ 70 h 121"/>
              <a:gd name="T86" fmla="*/ 71 w 121"/>
              <a:gd name="T87" fmla="*/ 62 h 121"/>
              <a:gd name="T88" fmla="*/ 63 w 121"/>
              <a:gd name="T89" fmla="*/ 65 h 121"/>
              <a:gd name="T90" fmla="*/ 56 w 121"/>
              <a:gd name="T91" fmla="*/ 58 h 121"/>
              <a:gd name="T92" fmla="*/ 101 w 121"/>
              <a:gd name="T93" fmla="*/ 8 h 121"/>
              <a:gd name="T94" fmla="*/ 90 w 121"/>
              <a:gd name="T95" fmla="*/ 19 h 121"/>
              <a:gd name="T96" fmla="*/ 103 w 121"/>
              <a:gd name="T97" fmla="*/ 14 h 121"/>
              <a:gd name="T98" fmla="*/ 107 w 121"/>
              <a:gd name="T99" fmla="*/ 18 h 121"/>
              <a:gd name="T100" fmla="*/ 96 w 121"/>
              <a:gd name="T101" fmla="*/ 29 h 121"/>
              <a:gd name="T102" fmla="*/ 113 w 121"/>
              <a:gd name="T103" fmla="*/ 2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1" h="121">
                <a:moveTo>
                  <a:pt x="85" y="16"/>
                </a:moveTo>
                <a:cubicBezTo>
                  <a:pt x="100" y="1"/>
                  <a:pt x="100" y="1"/>
                  <a:pt x="100" y="1"/>
                </a:cubicBezTo>
                <a:cubicBezTo>
                  <a:pt x="101" y="0"/>
                  <a:pt x="103" y="0"/>
                  <a:pt x="104" y="1"/>
                </a:cubicBezTo>
                <a:cubicBezTo>
                  <a:pt x="105" y="1"/>
                  <a:pt x="105" y="2"/>
                  <a:pt x="105" y="2"/>
                </a:cubicBezTo>
                <a:cubicBezTo>
                  <a:pt x="105" y="2"/>
                  <a:pt x="105" y="2"/>
                  <a:pt x="105" y="2"/>
                </a:cubicBezTo>
                <a:cubicBezTo>
                  <a:pt x="108" y="13"/>
                  <a:pt x="108" y="13"/>
                  <a:pt x="108" y="13"/>
                </a:cubicBezTo>
                <a:cubicBezTo>
                  <a:pt x="119" y="16"/>
                  <a:pt x="119" y="16"/>
                  <a:pt x="119" y="16"/>
                </a:cubicBezTo>
                <a:cubicBezTo>
                  <a:pt x="119" y="16"/>
                  <a:pt x="119" y="16"/>
                  <a:pt x="119" y="16"/>
                </a:cubicBezTo>
                <a:cubicBezTo>
                  <a:pt x="119" y="16"/>
                  <a:pt x="119" y="16"/>
                  <a:pt x="119" y="16"/>
                </a:cubicBezTo>
                <a:cubicBezTo>
                  <a:pt x="119" y="16"/>
                  <a:pt x="120" y="16"/>
                  <a:pt x="120" y="17"/>
                </a:cubicBezTo>
                <a:cubicBezTo>
                  <a:pt x="121" y="18"/>
                  <a:pt x="121" y="19"/>
                  <a:pt x="120" y="21"/>
                </a:cubicBezTo>
                <a:cubicBezTo>
                  <a:pt x="105" y="36"/>
                  <a:pt x="105" y="36"/>
                  <a:pt x="105" y="36"/>
                </a:cubicBezTo>
                <a:cubicBezTo>
                  <a:pt x="104" y="37"/>
                  <a:pt x="103" y="37"/>
                  <a:pt x="102" y="37"/>
                </a:cubicBezTo>
                <a:cubicBezTo>
                  <a:pt x="93" y="35"/>
                  <a:pt x="93" y="35"/>
                  <a:pt x="93" y="35"/>
                </a:cubicBezTo>
                <a:cubicBezTo>
                  <a:pt x="89" y="39"/>
                  <a:pt x="89" y="39"/>
                  <a:pt x="89" y="39"/>
                </a:cubicBezTo>
                <a:cubicBezTo>
                  <a:pt x="94" y="45"/>
                  <a:pt x="96" y="53"/>
                  <a:pt x="96" y="62"/>
                </a:cubicBezTo>
                <a:cubicBezTo>
                  <a:pt x="96" y="72"/>
                  <a:pt x="92" y="81"/>
                  <a:pt x="86" y="88"/>
                </a:cubicBezTo>
                <a:cubicBezTo>
                  <a:pt x="85" y="88"/>
                  <a:pt x="85" y="88"/>
                  <a:pt x="85" y="88"/>
                </a:cubicBezTo>
                <a:cubicBezTo>
                  <a:pt x="79" y="95"/>
                  <a:pt x="70" y="99"/>
                  <a:pt x="59" y="99"/>
                </a:cubicBezTo>
                <a:cubicBezTo>
                  <a:pt x="49" y="99"/>
                  <a:pt x="40" y="94"/>
                  <a:pt x="33" y="88"/>
                </a:cubicBezTo>
                <a:cubicBezTo>
                  <a:pt x="27" y="81"/>
                  <a:pt x="22" y="72"/>
                  <a:pt x="22" y="62"/>
                </a:cubicBezTo>
                <a:cubicBezTo>
                  <a:pt x="22" y="51"/>
                  <a:pt x="27" y="42"/>
                  <a:pt x="33" y="35"/>
                </a:cubicBezTo>
                <a:cubicBezTo>
                  <a:pt x="40" y="29"/>
                  <a:pt x="49" y="25"/>
                  <a:pt x="59" y="25"/>
                </a:cubicBezTo>
                <a:cubicBezTo>
                  <a:pt x="68" y="25"/>
                  <a:pt x="76" y="27"/>
                  <a:pt x="82" y="32"/>
                </a:cubicBezTo>
                <a:cubicBezTo>
                  <a:pt x="86" y="28"/>
                  <a:pt x="86" y="28"/>
                  <a:pt x="86" y="28"/>
                </a:cubicBezTo>
                <a:cubicBezTo>
                  <a:pt x="84" y="19"/>
                  <a:pt x="84" y="19"/>
                  <a:pt x="84" y="19"/>
                </a:cubicBezTo>
                <a:cubicBezTo>
                  <a:pt x="84" y="18"/>
                  <a:pt x="84" y="17"/>
                  <a:pt x="85" y="16"/>
                </a:cubicBezTo>
                <a:close/>
                <a:moveTo>
                  <a:pt x="107" y="47"/>
                </a:moveTo>
                <a:cubicBezTo>
                  <a:pt x="107" y="47"/>
                  <a:pt x="107" y="47"/>
                  <a:pt x="107" y="47"/>
                </a:cubicBezTo>
                <a:cubicBezTo>
                  <a:pt x="108" y="49"/>
                  <a:pt x="109" y="52"/>
                  <a:pt x="109" y="54"/>
                </a:cubicBezTo>
                <a:cubicBezTo>
                  <a:pt x="109" y="57"/>
                  <a:pt x="110" y="59"/>
                  <a:pt x="110" y="62"/>
                </a:cubicBezTo>
                <a:cubicBezTo>
                  <a:pt x="110" y="75"/>
                  <a:pt x="104" y="88"/>
                  <a:pt x="95" y="97"/>
                </a:cubicBezTo>
                <a:cubicBezTo>
                  <a:pt x="86" y="106"/>
                  <a:pt x="73" y="112"/>
                  <a:pt x="59" y="112"/>
                </a:cubicBezTo>
                <a:cubicBezTo>
                  <a:pt x="46" y="112"/>
                  <a:pt x="33" y="106"/>
                  <a:pt x="24" y="97"/>
                </a:cubicBezTo>
                <a:cubicBezTo>
                  <a:pt x="15" y="88"/>
                  <a:pt x="9" y="75"/>
                  <a:pt x="9" y="62"/>
                </a:cubicBezTo>
                <a:cubicBezTo>
                  <a:pt x="9" y="48"/>
                  <a:pt x="15" y="35"/>
                  <a:pt x="24" y="26"/>
                </a:cubicBezTo>
                <a:cubicBezTo>
                  <a:pt x="33" y="17"/>
                  <a:pt x="46" y="11"/>
                  <a:pt x="59" y="11"/>
                </a:cubicBezTo>
                <a:cubicBezTo>
                  <a:pt x="62" y="11"/>
                  <a:pt x="64" y="12"/>
                  <a:pt x="67" y="12"/>
                </a:cubicBezTo>
                <a:cubicBezTo>
                  <a:pt x="69" y="12"/>
                  <a:pt x="72" y="13"/>
                  <a:pt x="74" y="14"/>
                </a:cubicBezTo>
                <a:cubicBezTo>
                  <a:pt x="76" y="14"/>
                  <a:pt x="79" y="13"/>
                  <a:pt x="80" y="10"/>
                </a:cubicBezTo>
                <a:cubicBezTo>
                  <a:pt x="81" y="8"/>
                  <a:pt x="79" y="5"/>
                  <a:pt x="77" y="5"/>
                </a:cubicBezTo>
                <a:cubicBezTo>
                  <a:pt x="74" y="4"/>
                  <a:pt x="71" y="3"/>
                  <a:pt x="68" y="3"/>
                </a:cubicBezTo>
                <a:cubicBezTo>
                  <a:pt x="65" y="2"/>
                  <a:pt x="62" y="2"/>
                  <a:pt x="59" y="2"/>
                </a:cubicBezTo>
                <a:cubicBezTo>
                  <a:pt x="43" y="2"/>
                  <a:pt x="28" y="9"/>
                  <a:pt x="17" y="19"/>
                </a:cubicBezTo>
                <a:cubicBezTo>
                  <a:pt x="6" y="30"/>
                  <a:pt x="0" y="45"/>
                  <a:pt x="0" y="62"/>
                </a:cubicBezTo>
                <a:cubicBezTo>
                  <a:pt x="0" y="78"/>
                  <a:pt x="6" y="93"/>
                  <a:pt x="17" y="104"/>
                </a:cubicBezTo>
                <a:cubicBezTo>
                  <a:pt x="28" y="115"/>
                  <a:pt x="43" y="121"/>
                  <a:pt x="59" y="121"/>
                </a:cubicBezTo>
                <a:cubicBezTo>
                  <a:pt x="76" y="121"/>
                  <a:pt x="91" y="115"/>
                  <a:pt x="102" y="104"/>
                </a:cubicBezTo>
                <a:cubicBezTo>
                  <a:pt x="112" y="93"/>
                  <a:pt x="119" y="78"/>
                  <a:pt x="119" y="62"/>
                </a:cubicBezTo>
                <a:cubicBezTo>
                  <a:pt x="119" y="59"/>
                  <a:pt x="119" y="56"/>
                  <a:pt x="118" y="53"/>
                </a:cubicBezTo>
                <a:cubicBezTo>
                  <a:pt x="118" y="50"/>
                  <a:pt x="117" y="47"/>
                  <a:pt x="116" y="44"/>
                </a:cubicBezTo>
                <a:cubicBezTo>
                  <a:pt x="116" y="42"/>
                  <a:pt x="113" y="40"/>
                  <a:pt x="111" y="41"/>
                </a:cubicBezTo>
                <a:cubicBezTo>
                  <a:pt x="108" y="42"/>
                  <a:pt x="107" y="44"/>
                  <a:pt x="107" y="47"/>
                </a:cubicBezTo>
                <a:close/>
                <a:moveTo>
                  <a:pt x="59" y="45"/>
                </a:moveTo>
                <a:cubicBezTo>
                  <a:pt x="59" y="45"/>
                  <a:pt x="59" y="45"/>
                  <a:pt x="59" y="45"/>
                </a:cubicBezTo>
                <a:cubicBezTo>
                  <a:pt x="62" y="45"/>
                  <a:pt x="65" y="45"/>
                  <a:pt x="68" y="47"/>
                </a:cubicBezTo>
                <a:cubicBezTo>
                  <a:pt x="78" y="36"/>
                  <a:pt x="78" y="36"/>
                  <a:pt x="78" y="36"/>
                </a:cubicBezTo>
                <a:cubicBezTo>
                  <a:pt x="73" y="33"/>
                  <a:pt x="66" y="30"/>
                  <a:pt x="59" y="30"/>
                </a:cubicBezTo>
                <a:cubicBezTo>
                  <a:pt x="51" y="30"/>
                  <a:pt x="43" y="34"/>
                  <a:pt x="37" y="39"/>
                </a:cubicBezTo>
                <a:cubicBezTo>
                  <a:pt x="37" y="39"/>
                  <a:pt x="37" y="39"/>
                  <a:pt x="37" y="39"/>
                </a:cubicBezTo>
                <a:cubicBezTo>
                  <a:pt x="37" y="39"/>
                  <a:pt x="37" y="39"/>
                  <a:pt x="37" y="39"/>
                </a:cubicBezTo>
                <a:cubicBezTo>
                  <a:pt x="32" y="45"/>
                  <a:pt x="28" y="53"/>
                  <a:pt x="28" y="62"/>
                </a:cubicBezTo>
                <a:cubicBezTo>
                  <a:pt x="28" y="70"/>
                  <a:pt x="32" y="78"/>
                  <a:pt x="37" y="84"/>
                </a:cubicBezTo>
                <a:cubicBezTo>
                  <a:pt x="43" y="89"/>
                  <a:pt x="51" y="93"/>
                  <a:pt x="59" y="93"/>
                </a:cubicBezTo>
                <a:cubicBezTo>
                  <a:pt x="68" y="93"/>
                  <a:pt x="76" y="90"/>
                  <a:pt x="81" y="84"/>
                </a:cubicBezTo>
                <a:cubicBezTo>
                  <a:pt x="82" y="84"/>
                  <a:pt x="82" y="84"/>
                  <a:pt x="82" y="84"/>
                </a:cubicBezTo>
                <a:cubicBezTo>
                  <a:pt x="87" y="78"/>
                  <a:pt x="91" y="70"/>
                  <a:pt x="91" y="62"/>
                </a:cubicBezTo>
                <a:cubicBezTo>
                  <a:pt x="91" y="55"/>
                  <a:pt x="88" y="48"/>
                  <a:pt x="85" y="43"/>
                </a:cubicBezTo>
                <a:cubicBezTo>
                  <a:pt x="74" y="53"/>
                  <a:pt x="74" y="53"/>
                  <a:pt x="74" y="53"/>
                </a:cubicBezTo>
                <a:cubicBezTo>
                  <a:pt x="76" y="56"/>
                  <a:pt x="76" y="59"/>
                  <a:pt x="76" y="62"/>
                </a:cubicBezTo>
                <a:cubicBezTo>
                  <a:pt x="76" y="66"/>
                  <a:pt x="75" y="71"/>
                  <a:pt x="71" y="74"/>
                </a:cubicBezTo>
                <a:cubicBezTo>
                  <a:pt x="71" y="74"/>
                  <a:pt x="71" y="74"/>
                  <a:pt x="71" y="74"/>
                </a:cubicBezTo>
                <a:cubicBezTo>
                  <a:pt x="68" y="77"/>
                  <a:pt x="64" y="79"/>
                  <a:pt x="59" y="79"/>
                </a:cubicBezTo>
                <a:cubicBezTo>
                  <a:pt x="55" y="79"/>
                  <a:pt x="50" y="77"/>
                  <a:pt x="47" y="74"/>
                </a:cubicBezTo>
                <a:cubicBezTo>
                  <a:pt x="44" y="71"/>
                  <a:pt x="42" y="66"/>
                  <a:pt x="42" y="62"/>
                </a:cubicBezTo>
                <a:cubicBezTo>
                  <a:pt x="42" y="57"/>
                  <a:pt x="44" y="53"/>
                  <a:pt x="47" y="50"/>
                </a:cubicBezTo>
                <a:cubicBezTo>
                  <a:pt x="47" y="50"/>
                  <a:pt x="47" y="50"/>
                  <a:pt x="47" y="50"/>
                </a:cubicBezTo>
                <a:cubicBezTo>
                  <a:pt x="50" y="47"/>
                  <a:pt x="55" y="45"/>
                  <a:pt x="59" y="45"/>
                </a:cubicBezTo>
                <a:close/>
                <a:moveTo>
                  <a:pt x="63" y="51"/>
                </a:moveTo>
                <a:cubicBezTo>
                  <a:pt x="63" y="51"/>
                  <a:pt x="63" y="51"/>
                  <a:pt x="63" y="51"/>
                </a:cubicBezTo>
                <a:cubicBezTo>
                  <a:pt x="62" y="51"/>
                  <a:pt x="61" y="50"/>
                  <a:pt x="59" y="50"/>
                </a:cubicBezTo>
                <a:cubicBezTo>
                  <a:pt x="56" y="50"/>
                  <a:pt x="53" y="52"/>
                  <a:pt x="51" y="54"/>
                </a:cubicBezTo>
                <a:cubicBezTo>
                  <a:pt x="49" y="56"/>
                  <a:pt x="48" y="58"/>
                  <a:pt x="48" y="62"/>
                </a:cubicBezTo>
                <a:cubicBezTo>
                  <a:pt x="48" y="65"/>
                  <a:pt x="49" y="68"/>
                  <a:pt x="51" y="70"/>
                </a:cubicBezTo>
                <a:cubicBezTo>
                  <a:pt x="53" y="72"/>
                  <a:pt x="56" y="73"/>
                  <a:pt x="59" y="73"/>
                </a:cubicBezTo>
                <a:cubicBezTo>
                  <a:pt x="63" y="73"/>
                  <a:pt x="65" y="72"/>
                  <a:pt x="67" y="70"/>
                </a:cubicBezTo>
                <a:cubicBezTo>
                  <a:pt x="67" y="70"/>
                  <a:pt x="67" y="70"/>
                  <a:pt x="67" y="70"/>
                </a:cubicBezTo>
                <a:cubicBezTo>
                  <a:pt x="69" y="68"/>
                  <a:pt x="71" y="65"/>
                  <a:pt x="71" y="62"/>
                </a:cubicBezTo>
                <a:cubicBezTo>
                  <a:pt x="71" y="60"/>
                  <a:pt x="71" y="59"/>
                  <a:pt x="70" y="58"/>
                </a:cubicBezTo>
                <a:cubicBezTo>
                  <a:pt x="63" y="65"/>
                  <a:pt x="63" y="65"/>
                  <a:pt x="63" y="65"/>
                </a:cubicBezTo>
                <a:cubicBezTo>
                  <a:pt x="61" y="67"/>
                  <a:pt x="58" y="67"/>
                  <a:pt x="56" y="65"/>
                </a:cubicBezTo>
                <a:cubicBezTo>
                  <a:pt x="54" y="63"/>
                  <a:pt x="54" y="60"/>
                  <a:pt x="56" y="58"/>
                </a:cubicBezTo>
                <a:cubicBezTo>
                  <a:pt x="63" y="51"/>
                  <a:pt x="63" y="51"/>
                  <a:pt x="63" y="51"/>
                </a:cubicBezTo>
                <a:close/>
                <a:moveTo>
                  <a:pt x="101" y="8"/>
                </a:moveTo>
                <a:cubicBezTo>
                  <a:pt x="101" y="8"/>
                  <a:pt x="101" y="8"/>
                  <a:pt x="101" y="8"/>
                </a:cubicBezTo>
                <a:cubicBezTo>
                  <a:pt x="90" y="19"/>
                  <a:pt x="90" y="19"/>
                  <a:pt x="90" y="19"/>
                </a:cubicBezTo>
                <a:cubicBezTo>
                  <a:pt x="92" y="25"/>
                  <a:pt x="92" y="25"/>
                  <a:pt x="92" y="25"/>
                </a:cubicBezTo>
                <a:cubicBezTo>
                  <a:pt x="103" y="14"/>
                  <a:pt x="103" y="14"/>
                  <a:pt x="103" y="14"/>
                </a:cubicBezTo>
                <a:cubicBezTo>
                  <a:pt x="101" y="8"/>
                  <a:pt x="101" y="8"/>
                  <a:pt x="101" y="8"/>
                </a:cubicBezTo>
                <a:close/>
                <a:moveTo>
                  <a:pt x="107" y="18"/>
                </a:moveTo>
                <a:cubicBezTo>
                  <a:pt x="107" y="18"/>
                  <a:pt x="107" y="18"/>
                  <a:pt x="107" y="18"/>
                </a:cubicBezTo>
                <a:cubicBezTo>
                  <a:pt x="96" y="29"/>
                  <a:pt x="96" y="29"/>
                  <a:pt x="96" y="29"/>
                </a:cubicBezTo>
                <a:cubicBezTo>
                  <a:pt x="102" y="31"/>
                  <a:pt x="102" y="31"/>
                  <a:pt x="102" y="31"/>
                </a:cubicBezTo>
                <a:cubicBezTo>
                  <a:pt x="113" y="20"/>
                  <a:pt x="113" y="20"/>
                  <a:pt x="113" y="20"/>
                </a:cubicBezTo>
                <a:cubicBezTo>
                  <a:pt x="107" y="18"/>
                  <a:pt x="107" y="18"/>
                  <a:pt x="107" y="18"/>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32" name="Rectangle 24"/>
          <p:cNvSpPr>
            <a:spLocks noChangeArrowheads="1"/>
          </p:cNvSpPr>
          <p:nvPr/>
        </p:nvSpPr>
        <p:spPr bwMode="auto">
          <a:xfrm>
            <a:off x="951230" y="1482090"/>
            <a:ext cx="3361055" cy="48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预充电阻位置</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r">
              <a:lnSpc>
                <a:spcPct val="120000"/>
              </a:lnSpc>
              <a:spcBef>
                <a:spcPts val="300"/>
              </a:spcBef>
            </a:pPr>
            <a:r>
              <a:rPr lang="en-US" altLang="zh-CN" sz="1000" dirty="0">
                <a:solidFill>
                  <a:schemeClr val="bg1">
                    <a:lumMod val="50000"/>
                  </a:schemeClr>
                </a:solidFill>
                <a:latin typeface="微软雅黑" panose="020B0503020204020204" pitchFamily="34" charset="-122"/>
                <a:ea typeface="微软雅黑" panose="020B0503020204020204" pitchFamily="34" charset="-122"/>
              </a:rPr>
              <a:t>它们安装在电池包内的高压电控箱内</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4" name="Rectangle 24"/>
          <p:cNvSpPr>
            <a:spLocks noChangeArrowheads="1"/>
          </p:cNvSpPr>
          <p:nvPr/>
        </p:nvSpPr>
        <p:spPr bwMode="auto">
          <a:xfrm>
            <a:off x="107950" y="2860040"/>
            <a:ext cx="4204335" cy="125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模糊逻辑推理和神经网络法</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r">
              <a:lnSpc>
                <a:spcPct val="120000"/>
              </a:lnSpc>
              <a:spcBef>
                <a:spcPts val="300"/>
              </a:spcBef>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把</a:t>
            </a:r>
            <a:r>
              <a:rPr lang="en-US" altLang="zh-CN" sz="1000" dirty="0">
                <a:solidFill>
                  <a:schemeClr val="bg1">
                    <a:lumMod val="50000"/>
                  </a:schemeClr>
                </a:solidFill>
                <a:latin typeface="微软雅黑" panose="020B0503020204020204" pitchFamily="34" charset="-122"/>
                <a:ea typeface="微软雅黑" panose="020B0503020204020204" pitchFamily="34" charset="-122"/>
              </a:rPr>
              <a:t>万用表调到200欧姆的档位，检测预充电阻的阻值，这款车的标准阻值是40欧姆左右，可以看到检测的是39Ω，相差不大，说明没有问题，</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20000"/>
              </a:lnSpc>
              <a:spcBef>
                <a:spcPts val="300"/>
              </a:spcBef>
            </a:pPr>
            <a:r>
              <a:rPr lang="en-US" altLang="zh-CN" sz="1000" dirty="0">
                <a:solidFill>
                  <a:schemeClr val="bg1">
                    <a:lumMod val="50000"/>
                  </a:schemeClr>
                </a:solidFill>
                <a:latin typeface="微软雅黑" panose="020B0503020204020204" pitchFamily="34" charset="-122"/>
                <a:ea typeface="微软雅黑" panose="020B0503020204020204" pitchFamily="34" charset="-122"/>
              </a:rPr>
              <a:t>           另一个快充的预充电阻以同样的方法进行检测，同样在40欧姆左右，没有问题，如果与标准阻值相差过大或出现无穷大的现象就需要进行更换同款预充电阻。</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6" name="Rectangle 39"/>
          <p:cNvSpPr>
            <a:spLocks noChangeArrowheads="1"/>
          </p:cNvSpPr>
          <p:nvPr/>
        </p:nvSpPr>
        <p:spPr bwMode="auto">
          <a:xfrm>
            <a:off x="261854" y="278281"/>
            <a:ext cx="2778059"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预充电阻阻值的检测</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8" name="组合 37"/>
          <p:cNvGrpSpPr/>
          <p:nvPr/>
        </p:nvGrpSpPr>
        <p:grpSpPr>
          <a:xfrm>
            <a:off x="261853" y="699542"/>
            <a:ext cx="899592" cy="56017"/>
            <a:chOff x="0" y="2842590"/>
            <a:chExt cx="7054752" cy="89199"/>
          </a:xfrm>
        </p:grpSpPr>
        <p:sp>
          <p:nvSpPr>
            <p:cNvPr id="42" name="矩形 41"/>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3" name="矩形 42"/>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4" name="矩形 43"/>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5" name="矩形 44"/>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srcRect l="20285" t="43822" r="11007"/>
          <a:stretch>
            <a:fillRect/>
          </a:stretch>
        </p:blipFill>
        <p:spPr>
          <a:xfrm>
            <a:off x="5094605" y="339725"/>
            <a:ext cx="3740785" cy="2032000"/>
          </a:xfrm>
          <a:prstGeom prst="rect">
            <a:avLst/>
          </a:prstGeom>
        </p:spPr>
      </p:pic>
      <p:pic>
        <p:nvPicPr>
          <p:cNvPr id="3" name="图片 2"/>
          <p:cNvPicPr>
            <a:picLocks noChangeAspect="1"/>
          </p:cNvPicPr>
          <p:nvPr/>
        </p:nvPicPr>
        <p:blipFill>
          <a:blip r:embed="rId2"/>
          <a:stretch>
            <a:fillRect/>
          </a:stretch>
        </p:blipFill>
        <p:spPr>
          <a:xfrm>
            <a:off x="5094605" y="2427605"/>
            <a:ext cx="3722370" cy="229806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3211495" y="2788554"/>
            <a:ext cx="1776730" cy="1060450"/>
          </a:xfrm>
          <a:prstGeom prst="rect">
            <a:avLst/>
          </a:prstGeom>
        </p:spPr>
        <p:txBody>
          <a:bodyPr wrap="none">
            <a:spAutoFit/>
          </a:bodyPr>
          <a:lstStyle/>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sym typeface="+mn-ea"/>
              </a:rPr>
              <a:t>低压</a:t>
            </a: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线缆检查</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插接器检查</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铜巴绝缘皮套检查</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3204210" y="1318895"/>
            <a:ext cx="4864735" cy="1198880"/>
          </a:xfrm>
          <a:prstGeom prst="rect">
            <a:avLst/>
          </a:prstGeom>
        </p:spPr>
        <p:txBody>
          <a:bodyPr wrap="square">
            <a:spAutoFit/>
          </a:bodyPr>
          <a:lstStyle/>
          <a:p>
            <a:r>
              <a:rPr lang="zh-CN" altLang="en-US" sz="3600" b="1" dirty="0">
                <a:ln w="6350">
                  <a:noFill/>
                </a:ln>
                <a:solidFill>
                  <a:schemeClr val="tx1"/>
                </a:solidFill>
                <a:latin typeface="微软雅黑" panose="020B0503020204020204" pitchFamily="34" charset="-122"/>
                <a:ea typeface="微软雅黑" panose="020B0503020204020204" pitchFamily="34" charset="-122"/>
              </a:rPr>
              <a:t>线缆、插接器及</a:t>
            </a:r>
            <a:endParaRPr lang="zh-CN" altLang="en-US" sz="3600" b="1" dirty="0">
              <a:ln w="6350">
                <a:noFill/>
              </a:ln>
              <a:solidFill>
                <a:schemeClr val="tx1"/>
              </a:solidFill>
              <a:latin typeface="微软雅黑" panose="020B0503020204020204" pitchFamily="34" charset="-122"/>
              <a:ea typeface="微软雅黑" panose="020B0503020204020204" pitchFamily="34" charset="-122"/>
            </a:endParaRPr>
          </a:p>
          <a:p>
            <a:r>
              <a:rPr lang="zh-CN" altLang="en-US" sz="3600" b="1" dirty="0">
                <a:ln w="6350">
                  <a:noFill/>
                </a:ln>
                <a:solidFill>
                  <a:schemeClr val="tx1"/>
                </a:solidFill>
                <a:latin typeface="微软雅黑" panose="020B0503020204020204" pitchFamily="34" charset="-122"/>
                <a:ea typeface="微软雅黑" panose="020B0503020204020204" pitchFamily="34" charset="-122"/>
              </a:rPr>
              <a:t>铜巴绝缘皮套的检查</a:t>
            </a:r>
            <a:endParaRPr lang="zh-CN" altLang="en-US" sz="3600" b="1" dirty="0">
              <a:ln w="6350">
                <a:noFill/>
              </a:ln>
              <a:solidFill>
                <a:schemeClr val="tx1"/>
              </a:solidFill>
              <a:latin typeface="微软雅黑" panose="020B0503020204020204" pitchFamily="34" charset="-122"/>
              <a:ea typeface="微软雅黑" panose="020B0503020204020204" pitchFamily="34" charset="-122"/>
            </a:endParaRPr>
          </a:p>
        </p:txBody>
      </p:sp>
      <p:sp>
        <p:nvSpPr>
          <p:cNvPr id="41" name="矩形 40"/>
          <p:cNvSpPr/>
          <p:nvPr/>
        </p:nvSpPr>
        <p:spPr>
          <a:xfrm>
            <a:off x="2220595" y="1360170"/>
            <a:ext cx="990600" cy="922020"/>
          </a:xfrm>
          <a:prstGeom prst="rect">
            <a:avLst/>
          </a:prstGeom>
        </p:spPr>
        <p:txBody>
          <a:bodyPr wrap="square">
            <a:spAutoFit/>
          </a:bodyPr>
          <a:lstStyle/>
          <a:p>
            <a:pPr algn="ctr"/>
            <a:r>
              <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rPr>
              <a:t>04</a:t>
            </a:r>
            <a:endPar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0" y="2517744"/>
            <a:ext cx="9144000" cy="54006"/>
            <a:chOff x="2190216" y="0"/>
            <a:chExt cx="7128792" cy="108012"/>
          </a:xfrm>
        </p:grpSpPr>
        <p:sp>
          <p:nvSpPr>
            <p:cNvPr id="50" name="矩形 49"/>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 name="矩形 52"/>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6" name="矩形 5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7" name="矩形 5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8" name="矩形 5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4" name="矩形 73"/>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37515" y="1131570"/>
            <a:ext cx="1783080" cy="13227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9"/>
          <p:cNvSpPr>
            <a:spLocks noChangeArrowheads="1"/>
          </p:cNvSpPr>
          <p:nvPr/>
        </p:nvSpPr>
        <p:spPr bwMode="auto">
          <a:xfrm>
            <a:off x="242169" y="278281"/>
            <a:ext cx="2778059"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低压线缆检查</a:t>
            </a:r>
            <a:endParaRPr lang="zh-CN" altLang="en-US" sz="2000" dirty="0">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57408" y="699542"/>
            <a:ext cx="899592" cy="56017"/>
            <a:chOff x="0" y="2842590"/>
            <a:chExt cx="7054752" cy="89199"/>
          </a:xfrm>
        </p:grpSpPr>
        <p:sp>
          <p:nvSpPr>
            <p:cNvPr id="17" name="矩形 16"/>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矩形 17"/>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矩形 18"/>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矩形 19"/>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8" name="文本框 7"/>
          <p:cNvSpPr txBox="1"/>
          <p:nvPr/>
        </p:nvSpPr>
        <p:spPr>
          <a:xfrm>
            <a:off x="4932045" y="1494155"/>
            <a:ext cx="3860800" cy="2306955"/>
          </a:xfrm>
          <a:prstGeom prst="rect">
            <a:avLst/>
          </a:prstGeom>
          <a:noFill/>
        </p:spPr>
        <p:txBody>
          <a:bodyPr wrap="square" rtlCol="0">
            <a:spAutoFit/>
            <a:scene3d>
              <a:camera prst="orthographicFront"/>
              <a:lightRig rig="threePt" dir="t"/>
            </a:scene3d>
            <a:sp3d contourW="12700"/>
          </a:bodyPr>
          <a:lstStyle/>
          <a:p>
            <a:pPr marL="342900" indent="-342900" algn="l">
              <a:lnSpc>
                <a:spcPct val="150000"/>
              </a:lnSpc>
              <a:buClr>
                <a:srgbClr val="F57E72"/>
              </a:buClr>
              <a:buFont typeface="Wingdings" panose="05000000000000000000" charset="0"/>
              <a:buChar char="u"/>
            </a:pPr>
            <a:r>
              <a:rPr lang="en-US" altLang="zh-CN" sz="2400">
                <a:sym typeface="+mn-ea"/>
              </a:rPr>
              <a:t>        </a:t>
            </a:r>
            <a:r>
              <a:rPr lang="zh-CN" altLang="en-US" sz="2400">
                <a:sym typeface="+mn-ea"/>
              </a:rPr>
              <a:t>查看线束电缆是否有破损挤压导致的漏电等情况，如有就进行修复更换</a:t>
            </a:r>
            <a:endParaRPr lang="zh-CN" altLang="en-US" sz="2400">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257175" y="1635760"/>
            <a:ext cx="4441190" cy="277749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ChangeArrowheads="1"/>
          </p:cNvSpPr>
          <p:nvPr/>
        </p:nvSpPr>
        <p:spPr bwMode="auto">
          <a:xfrm>
            <a:off x="5003800" y="3435985"/>
            <a:ext cx="2157095" cy="103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en-US" sz="1400">
                <a:solidFill>
                  <a:schemeClr val="bg1">
                    <a:lumMod val="50000"/>
                  </a:schemeClr>
                </a:solidFill>
                <a:latin typeface="微软雅黑" panose="020B0503020204020204" pitchFamily="34" charset="-122"/>
                <a:ea typeface="微软雅黑" panose="020B0503020204020204" pitchFamily="34" charset="-122"/>
              </a:rPr>
              <a:t>       </a:t>
            </a:r>
            <a:r>
              <a:rPr sz="1400">
                <a:solidFill>
                  <a:schemeClr val="bg1">
                    <a:lumMod val="50000"/>
                  </a:schemeClr>
                </a:solidFill>
                <a:latin typeface="微软雅黑" panose="020B0503020204020204" pitchFamily="34" charset="-122"/>
                <a:ea typeface="微软雅黑" panose="020B0503020204020204" pitchFamily="34" charset="-122"/>
              </a:rPr>
              <a:t>查看</a:t>
            </a:r>
            <a:r>
              <a:rPr lang="zh-CN" sz="1400">
                <a:solidFill>
                  <a:schemeClr val="bg1">
                    <a:lumMod val="50000"/>
                  </a:schemeClr>
                </a:solidFill>
                <a:latin typeface="微软雅黑" panose="020B0503020204020204" pitchFamily="34" charset="-122"/>
                <a:ea typeface="微软雅黑" panose="020B0503020204020204" pitchFamily="34" charset="-122"/>
              </a:rPr>
              <a:t>电池模组间连接</a:t>
            </a:r>
            <a:r>
              <a:rPr sz="1400">
                <a:solidFill>
                  <a:schemeClr val="bg1">
                    <a:lumMod val="50000"/>
                  </a:schemeClr>
                </a:solidFill>
                <a:latin typeface="微软雅黑" panose="020B0503020204020204" pitchFamily="34" charset="-122"/>
                <a:ea typeface="微软雅黑" panose="020B0503020204020204" pitchFamily="34" charset="-122"/>
              </a:rPr>
              <a:t>铜巴的绝缘皮套是否有破损</a:t>
            </a:r>
            <a:r>
              <a:rPr lang="zh-CN" sz="1400">
                <a:solidFill>
                  <a:schemeClr val="bg1">
                    <a:lumMod val="50000"/>
                  </a:schemeClr>
                </a:solidFill>
                <a:latin typeface="微软雅黑" panose="020B0503020204020204" pitchFamily="34" charset="-122"/>
                <a:ea typeface="微软雅黑" panose="020B0503020204020204" pitchFamily="34" charset="-122"/>
              </a:rPr>
              <a:t>，如有就进行更换，减小漏电风险</a:t>
            </a:r>
            <a:endParaRPr lang="zh-CN"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22534" name="Rectangle 6"/>
          <p:cNvSpPr>
            <a:spLocks noChangeArrowheads="1"/>
          </p:cNvSpPr>
          <p:nvPr/>
        </p:nvSpPr>
        <p:spPr bwMode="auto">
          <a:xfrm>
            <a:off x="972185" y="988060"/>
            <a:ext cx="2331720" cy="11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pPr>
            <a:r>
              <a:rPr lang="en-US" altLang="zh-CN">
                <a:sym typeface="+mn-ea"/>
              </a:rPr>
              <a:t>      </a:t>
            </a:r>
            <a:r>
              <a:rPr lang="zh-CN" altLang="en-US" sz="1400">
                <a:latin typeface="微软雅黑" panose="020B0503020204020204" pitchFamily="34" charset="-122"/>
                <a:ea typeface="微软雅黑" panose="020B0503020204020204" pitchFamily="34" charset="-122"/>
                <a:sym typeface="+mn-ea"/>
              </a:rPr>
              <a:t>检查各插接器连接是否有损坏以及连接是否牢固，如果不牢固就进行重新插拔</a:t>
            </a:r>
            <a:endParaRPr sz="14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20000"/>
              </a:lnSpc>
            </a:pPr>
            <a:endParaRPr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Rectangle 39"/>
          <p:cNvSpPr>
            <a:spLocks noChangeArrowheads="1"/>
          </p:cNvSpPr>
          <p:nvPr/>
        </p:nvSpPr>
        <p:spPr bwMode="auto">
          <a:xfrm>
            <a:off x="248519" y="278281"/>
            <a:ext cx="2778059"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插接器检查</a:t>
            </a:r>
            <a:endParaRPr lang="zh-CN" altLang="en-US" sz="2000" dirty="0">
              <a:latin typeface="微软雅黑" panose="020B0503020204020204" pitchFamily="34" charset="-122"/>
              <a:ea typeface="微软雅黑" panose="020B0503020204020204" pitchFamily="34" charset="-122"/>
            </a:endParaRPr>
          </a:p>
        </p:txBody>
      </p:sp>
      <p:grpSp>
        <p:nvGrpSpPr>
          <p:cNvPr id="43" name="组合 42"/>
          <p:cNvGrpSpPr/>
          <p:nvPr/>
        </p:nvGrpSpPr>
        <p:grpSpPr>
          <a:xfrm>
            <a:off x="248518" y="699542"/>
            <a:ext cx="899592" cy="56017"/>
            <a:chOff x="0" y="2842590"/>
            <a:chExt cx="7054752" cy="89199"/>
          </a:xfrm>
        </p:grpSpPr>
        <p:sp>
          <p:nvSpPr>
            <p:cNvPr id="44" name="矩形 43"/>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1"/>
          <a:stretch>
            <a:fillRect/>
          </a:stretch>
        </p:blipFill>
        <p:spPr>
          <a:xfrm>
            <a:off x="4356100" y="195580"/>
            <a:ext cx="3616325" cy="2317750"/>
          </a:xfrm>
          <a:prstGeom prst="rect">
            <a:avLst/>
          </a:prstGeom>
        </p:spPr>
      </p:pic>
      <p:grpSp>
        <p:nvGrpSpPr>
          <p:cNvPr id="3" name="组合 2"/>
          <p:cNvGrpSpPr/>
          <p:nvPr/>
        </p:nvGrpSpPr>
        <p:grpSpPr>
          <a:xfrm>
            <a:off x="3996288" y="3148102"/>
            <a:ext cx="899592" cy="56017"/>
            <a:chOff x="0" y="2842590"/>
            <a:chExt cx="7054752" cy="89199"/>
          </a:xfrm>
        </p:grpSpPr>
        <p:sp>
          <p:nvSpPr>
            <p:cNvPr id="4" name="矩形 3"/>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 name="Rectangle 39"/>
          <p:cNvSpPr>
            <a:spLocks noChangeArrowheads="1"/>
          </p:cNvSpPr>
          <p:nvPr/>
        </p:nvSpPr>
        <p:spPr bwMode="auto">
          <a:xfrm>
            <a:off x="3996289" y="2716046"/>
            <a:ext cx="2778059"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铜巴绝缘皮套检查</a:t>
            </a:r>
            <a:endParaRPr lang="zh-CN" altLang="en-US" sz="2000"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539750" y="2643505"/>
            <a:ext cx="2941955" cy="227838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3211495" y="2788554"/>
            <a:ext cx="2487930" cy="737235"/>
          </a:xfrm>
          <a:prstGeom prst="rect">
            <a:avLst/>
          </a:prstGeom>
        </p:spPr>
        <p:txBody>
          <a:bodyPr wrap="none">
            <a:spAutoFit/>
          </a:bodyPr>
          <a:lstStyle/>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电池模组固定螺丝检查紧固</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铜巴连接螺丝检查紧固</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3211195" y="1275715"/>
            <a:ext cx="4864735" cy="1198880"/>
          </a:xfrm>
          <a:prstGeom prst="rect">
            <a:avLst/>
          </a:prstGeom>
        </p:spPr>
        <p:txBody>
          <a:bodyPr wrap="square">
            <a:spAutoFit/>
          </a:bodyPr>
          <a:lstStyle/>
          <a:p>
            <a:r>
              <a:rPr lang="zh-CN" altLang="en-US" sz="3600" b="1" dirty="0">
                <a:ln w="6350">
                  <a:noFill/>
                </a:ln>
                <a:solidFill>
                  <a:schemeClr val="tx1"/>
                </a:solidFill>
                <a:latin typeface="微软雅黑" panose="020B0503020204020204" pitchFamily="34" charset="-122"/>
                <a:ea typeface="微软雅黑" panose="020B0503020204020204" pitchFamily="34" charset="-122"/>
              </a:rPr>
              <a:t>电池模组固定螺丝及</a:t>
            </a:r>
            <a:endParaRPr lang="zh-CN" altLang="en-US" sz="3600" b="1" dirty="0">
              <a:ln w="6350">
                <a:noFill/>
              </a:ln>
              <a:solidFill>
                <a:schemeClr val="tx1"/>
              </a:solidFill>
              <a:latin typeface="微软雅黑" panose="020B0503020204020204" pitchFamily="34" charset="-122"/>
              <a:ea typeface="微软雅黑" panose="020B0503020204020204" pitchFamily="34" charset="-122"/>
            </a:endParaRPr>
          </a:p>
          <a:p>
            <a:r>
              <a:rPr lang="zh-CN" altLang="en-US" sz="3600" b="1" dirty="0">
                <a:ln w="6350">
                  <a:noFill/>
                </a:ln>
                <a:solidFill>
                  <a:schemeClr val="tx1"/>
                </a:solidFill>
                <a:latin typeface="微软雅黑" panose="020B0503020204020204" pitchFamily="34" charset="-122"/>
                <a:ea typeface="微软雅黑" panose="020B0503020204020204" pitchFamily="34" charset="-122"/>
              </a:rPr>
              <a:t>铜巴连接螺丝检查紧固</a:t>
            </a:r>
            <a:endParaRPr lang="zh-CN" altLang="en-US" sz="3600" b="1" dirty="0">
              <a:ln w="6350">
                <a:noFill/>
              </a:ln>
              <a:solidFill>
                <a:schemeClr val="tx1"/>
              </a:solidFill>
              <a:latin typeface="微软雅黑" panose="020B0503020204020204" pitchFamily="34" charset="-122"/>
              <a:ea typeface="微软雅黑" panose="020B0503020204020204" pitchFamily="34" charset="-122"/>
            </a:endParaRPr>
          </a:p>
        </p:txBody>
      </p:sp>
      <p:sp>
        <p:nvSpPr>
          <p:cNvPr id="41" name="矩形 40"/>
          <p:cNvSpPr/>
          <p:nvPr/>
        </p:nvSpPr>
        <p:spPr>
          <a:xfrm>
            <a:off x="2220595" y="1360170"/>
            <a:ext cx="990600" cy="922020"/>
          </a:xfrm>
          <a:prstGeom prst="rect">
            <a:avLst/>
          </a:prstGeom>
        </p:spPr>
        <p:txBody>
          <a:bodyPr wrap="square">
            <a:spAutoFit/>
          </a:bodyPr>
          <a:lstStyle/>
          <a:p>
            <a:pPr algn="ctr"/>
            <a:r>
              <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rPr>
              <a:t>05</a:t>
            </a:r>
            <a:endPar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0" y="2517744"/>
            <a:ext cx="9144000" cy="54006"/>
            <a:chOff x="2190216" y="0"/>
            <a:chExt cx="7128792" cy="108012"/>
          </a:xfrm>
        </p:grpSpPr>
        <p:sp>
          <p:nvSpPr>
            <p:cNvPr id="50" name="矩形 49"/>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 name="矩形 52"/>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6" name="矩形 5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7" name="矩形 5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8" name="矩形 5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4" name="矩形 73"/>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37515" y="1131570"/>
            <a:ext cx="1783080" cy="132270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ChangeArrowheads="1"/>
          </p:cNvSpPr>
          <p:nvPr/>
        </p:nvSpPr>
        <p:spPr bwMode="auto">
          <a:xfrm>
            <a:off x="5003800" y="3435985"/>
            <a:ext cx="2157095" cy="103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en-US" sz="1400">
                <a:solidFill>
                  <a:schemeClr val="bg1">
                    <a:lumMod val="50000"/>
                  </a:schemeClr>
                </a:solidFill>
                <a:latin typeface="微软雅黑" panose="020B0503020204020204" pitchFamily="34" charset="-122"/>
                <a:ea typeface="微软雅黑" panose="020B0503020204020204" pitchFamily="34" charset="-122"/>
              </a:rPr>
              <a:t>       </a:t>
            </a:r>
            <a:r>
              <a:rPr sz="1400">
                <a:solidFill>
                  <a:schemeClr val="bg1">
                    <a:lumMod val="50000"/>
                  </a:schemeClr>
                </a:solidFill>
                <a:latin typeface="微软雅黑" panose="020B0503020204020204" pitchFamily="34" charset="-122"/>
                <a:ea typeface="微软雅黑" panose="020B0503020204020204" pitchFamily="34" charset="-122"/>
              </a:rPr>
              <a:t>查看</a:t>
            </a:r>
            <a:r>
              <a:rPr lang="zh-CN" sz="1400">
                <a:solidFill>
                  <a:schemeClr val="bg1">
                    <a:lumMod val="50000"/>
                  </a:schemeClr>
                </a:solidFill>
                <a:latin typeface="微软雅黑" panose="020B0503020204020204" pitchFamily="34" charset="-122"/>
                <a:ea typeface="微软雅黑" panose="020B0503020204020204" pitchFamily="34" charset="-122"/>
              </a:rPr>
              <a:t>电池模组间连接</a:t>
            </a:r>
            <a:r>
              <a:rPr sz="1400">
                <a:solidFill>
                  <a:schemeClr val="bg1">
                    <a:lumMod val="50000"/>
                  </a:schemeClr>
                </a:solidFill>
                <a:latin typeface="微软雅黑" panose="020B0503020204020204" pitchFamily="34" charset="-122"/>
                <a:ea typeface="微软雅黑" panose="020B0503020204020204" pitchFamily="34" charset="-122"/>
              </a:rPr>
              <a:t>铜巴的绝缘皮套是否有破损</a:t>
            </a:r>
            <a:r>
              <a:rPr lang="zh-CN" sz="1400">
                <a:solidFill>
                  <a:schemeClr val="bg1">
                    <a:lumMod val="50000"/>
                  </a:schemeClr>
                </a:solidFill>
                <a:latin typeface="微软雅黑" panose="020B0503020204020204" pitchFamily="34" charset="-122"/>
                <a:ea typeface="微软雅黑" panose="020B0503020204020204" pitchFamily="34" charset="-122"/>
              </a:rPr>
              <a:t>，如有就进行更换，减小漏电风险</a:t>
            </a:r>
            <a:endParaRPr lang="zh-CN"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22534" name="Rectangle 6"/>
          <p:cNvSpPr>
            <a:spLocks noChangeArrowheads="1"/>
          </p:cNvSpPr>
          <p:nvPr/>
        </p:nvSpPr>
        <p:spPr bwMode="auto">
          <a:xfrm>
            <a:off x="972185" y="988060"/>
            <a:ext cx="2331720" cy="11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pPr>
            <a:r>
              <a:rPr lang="en-US" altLang="zh-CN">
                <a:sym typeface="+mn-ea"/>
              </a:rPr>
              <a:t>      </a:t>
            </a:r>
            <a:r>
              <a:rPr lang="zh-CN" altLang="en-US" sz="1400">
                <a:latin typeface="微软雅黑" panose="020B0503020204020204" pitchFamily="34" charset="-122"/>
                <a:ea typeface="微软雅黑" panose="020B0503020204020204" pitchFamily="34" charset="-122"/>
                <a:sym typeface="+mn-ea"/>
              </a:rPr>
              <a:t>检查各插接器连接是否有损坏以及连接是否牢固，如果不牢固就进行重新插拔</a:t>
            </a:r>
            <a:endParaRPr sz="14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20000"/>
              </a:lnSpc>
            </a:pPr>
            <a:endParaRPr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Rectangle 39"/>
          <p:cNvSpPr>
            <a:spLocks noChangeArrowheads="1"/>
          </p:cNvSpPr>
          <p:nvPr/>
        </p:nvSpPr>
        <p:spPr bwMode="auto">
          <a:xfrm>
            <a:off x="248285" y="278130"/>
            <a:ext cx="3128645"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电池模组固定螺丝检查紧固</a:t>
            </a:r>
            <a:endParaRPr lang="zh-CN" altLang="en-US" sz="2000" dirty="0">
              <a:latin typeface="微软雅黑" panose="020B0503020204020204" pitchFamily="34" charset="-122"/>
              <a:ea typeface="微软雅黑" panose="020B0503020204020204" pitchFamily="34" charset="-122"/>
            </a:endParaRPr>
          </a:p>
        </p:txBody>
      </p:sp>
      <p:grpSp>
        <p:nvGrpSpPr>
          <p:cNvPr id="43" name="组合 42"/>
          <p:cNvGrpSpPr/>
          <p:nvPr/>
        </p:nvGrpSpPr>
        <p:grpSpPr>
          <a:xfrm>
            <a:off x="248518" y="699542"/>
            <a:ext cx="899592" cy="56017"/>
            <a:chOff x="0" y="2842590"/>
            <a:chExt cx="7054752" cy="89199"/>
          </a:xfrm>
        </p:grpSpPr>
        <p:sp>
          <p:nvSpPr>
            <p:cNvPr id="44" name="矩形 43"/>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1"/>
          <a:stretch>
            <a:fillRect/>
          </a:stretch>
        </p:blipFill>
        <p:spPr>
          <a:xfrm>
            <a:off x="4356100" y="195580"/>
            <a:ext cx="3616325" cy="2317750"/>
          </a:xfrm>
          <a:prstGeom prst="rect">
            <a:avLst/>
          </a:prstGeom>
        </p:spPr>
      </p:pic>
      <p:grpSp>
        <p:nvGrpSpPr>
          <p:cNvPr id="3" name="组合 2"/>
          <p:cNvGrpSpPr/>
          <p:nvPr/>
        </p:nvGrpSpPr>
        <p:grpSpPr>
          <a:xfrm>
            <a:off x="3996288" y="3148102"/>
            <a:ext cx="899592" cy="56017"/>
            <a:chOff x="0" y="2842590"/>
            <a:chExt cx="7054752" cy="89199"/>
          </a:xfrm>
        </p:grpSpPr>
        <p:sp>
          <p:nvSpPr>
            <p:cNvPr id="4" name="矩形 3"/>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 name="Rectangle 39"/>
          <p:cNvSpPr>
            <a:spLocks noChangeArrowheads="1"/>
          </p:cNvSpPr>
          <p:nvPr/>
        </p:nvSpPr>
        <p:spPr bwMode="auto">
          <a:xfrm>
            <a:off x="3996289" y="2716046"/>
            <a:ext cx="2778059"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插接器检查</a:t>
            </a:r>
            <a:endParaRPr lang="zh-CN" altLang="en-US" sz="2000"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539750" y="2643505"/>
            <a:ext cx="2941955" cy="227838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3211495" y="2788554"/>
            <a:ext cx="2132330" cy="737235"/>
          </a:xfrm>
          <a:prstGeom prst="rect">
            <a:avLst/>
          </a:prstGeom>
        </p:spPr>
        <p:txBody>
          <a:bodyPr wrap="none">
            <a:spAutoFit/>
          </a:bodyPr>
          <a:lstStyle/>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电动包内部干燥性</a:t>
            </a: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检查</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冷却管道检查</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3211195" y="1275715"/>
            <a:ext cx="4864735" cy="1198880"/>
          </a:xfrm>
          <a:prstGeom prst="rect">
            <a:avLst/>
          </a:prstGeom>
        </p:spPr>
        <p:txBody>
          <a:bodyPr wrap="square">
            <a:spAutoFit/>
          </a:bodyPr>
          <a:lstStyle/>
          <a:p>
            <a:r>
              <a:rPr lang="zh-CN" altLang="en-US" sz="3600" b="1" dirty="0">
                <a:ln w="6350">
                  <a:noFill/>
                </a:ln>
                <a:solidFill>
                  <a:schemeClr val="tx1"/>
                </a:solidFill>
                <a:latin typeface="微软雅黑" panose="020B0503020204020204" pitchFamily="34" charset="-122"/>
                <a:ea typeface="微软雅黑" panose="020B0503020204020204" pitchFamily="34" charset="-122"/>
              </a:rPr>
              <a:t>电动包内部干燥性</a:t>
            </a:r>
            <a:endParaRPr lang="zh-CN" altLang="en-US" sz="3600" b="1" dirty="0">
              <a:ln w="6350">
                <a:noFill/>
              </a:ln>
              <a:solidFill>
                <a:schemeClr val="tx1"/>
              </a:solidFill>
              <a:latin typeface="微软雅黑" panose="020B0503020204020204" pitchFamily="34" charset="-122"/>
              <a:ea typeface="微软雅黑" panose="020B0503020204020204" pitchFamily="34" charset="-122"/>
            </a:endParaRPr>
          </a:p>
          <a:p>
            <a:r>
              <a:rPr lang="zh-CN" altLang="en-US" sz="3600" b="1" dirty="0">
                <a:ln w="6350">
                  <a:noFill/>
                </a:ln>
                <a:solidFill>
                  <a:schemeClr val="tx1"/>
                </a:solidFill>
                <a:latin typeface="微软雅黑" panose="020B0503020204020204" pitchFamily="34" charset="-122"/>
                <a:ea typeface="微软雅黑" panose="020B0503020204020204" pitchFamily="34" charset="-122"/>
              </a:rPr>
              <a:t>及冷却管道检查</a:t>
            </a:r>
            <a:endParaRPr lang="zh-CN" altLang="en-US" sz="3600" b="1" dirty="0">
              <a:ln w="6350">
                <a:noFill/>
              </a:ln>
              <a:solidFill>
                <a:schemeClr val="tx1"/>
              </a:solidFill>
              <a:latin typeface="微软雅黑" panose="020B0503020204020204" pitchFamily="34" charset="-122"/>
              <a:ea typeface="微软雅黑" panose="020B0503020204020204" pitchFamily="34" charset="-122"/>
            </a:endParaRPr>
          </a:p>
        </p:txBody>
      </p:sp>
      <p:sp>
        <p:nvSpPr>
          <p:cNvPr id="41" name="矩形 40"/>
          <p:cNvSpPr/>
          <p:nvPr/>
        </p:nvSpPr>
        <p:spPr>
          <a:xfrm>
            <a:off x="2220595" y="1360170"/>
            <a:ext cx="990600" cy="922020"/>
          </a:xfrm>
          <a:prstGeom prst="rect">
            <a:avLst/>
          </a:prstGeom>
        </p:spPr>
        <p:txBody>
          <a:bodyPr wrap="square">
            <a:spAutoFit/>
          </a:bodyPr>
          <a:lstStyle/>
          <a:p>
            <a:pPr algn="ctr"/>
            <a:r>
              <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rPr>
              <a:t>06</a:t>
            </a:r>
            <a:endPar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0" y="2517744"/>
            <a:ext cx="9144000" cy="54006"/>
            <a:chOff x="2190216" y="0"/>
            <a:chExt cx="7128792" cy="108012"/>
          </a:xfrm>
        </p:grpSpPr>
        <p:sp>
          <p:nvSpPr>
            <p:cNvPr id="50" name="矩形 49"/>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 name="矩形 52"/>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6" name="矩形 5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7" name="矩形 5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8" name="矩形 5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4" name="矩形 73"/>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37515" y="1131570"/>
            <a:ext cx="1783080" cy="13227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3294112" y="1125349"/>
            <a:ext cx="2555776" cy="47429"/>
            <a:chOff x="2190216" y="0"/>
            <a:chExt cx="4752528"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 name="矩形 4"/>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6" name="矩形 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7" name="矩形 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6" name="TextBox 35"/>
          <p:cNvSpPr txBox="1"/>
          <p:nvPr/>
        </p:nvSpPr>
        <p:spPr>
          <a:xfrm>
            <a:off x="3707765" y="195580"/>
            <a:ext cx="1714500" cy="953135"/>
          </a:xfrm>
          <a:prstGeom prst="rect">
            <a:avLst/>
          </a:prstGeom>
          <a:noFill/>
        </p:spPr>
        <p:txBody>
          <a:bodyPr wrap="square" rtlCol="0">
            <a:spAutoFit/>
          </a:bodyPr>
          <a:lstStyle/>
          <a:p>
            <a:pPr algn="ctr"/>
            <a:r>
              <a:rPr lang="zh-CN" altLang="en-US" sz="3600"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目  录</a:t>
            </a:r>
            <a:endParaRPr lang="en-US" altLang="zh-CN" sz="3600" b="1" dirty="0">
              <a:ln w="6350">
                <a:noFill/>
              </a:ln>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2000" dirty="0">
                <a:ln w="6350">
                  <a:noFill/>
                </a:ln>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CONTENTS</a:t>
            </a:r>
            <a:endParaRPr lang="en-US" altLang="zh-CN" sz="2000" dirty="0">
              <a:ln w="6350">
                <a:noFill/>
              </a:ln>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9" name="Freeform 9"/>
          <p:cNvSpPr>
            <a:spLocks noEditPoints="1"/>
          </p:cNvSpPr>
          <p:nvPr/>
        </p:nvSpPr>
        <p:spPr bwMode="auto">
          <a:xfrm>
            <a:off x="4756673" y="2303737"/>
            <a:ext cx="380484" cy="247914"/>
          </a:xfrm>
          <a:custGeom>
            <a:avLst/>
            <a:gdLst>
              <a:gd name="T0" fmla="*/ 58 w 215"/>
              <a:gd name="T1" fmla="*/ 83 h 140"/>
              <a:gd name="T2" fmla="*/ 58 w 215"/>
              <a:gd name="T3" fmla="*/ 91 h 140"/>
              <a:gd name="T4" fmla="*/ 161 w 215"/>
              <a:gd name="T5" fmla="*/ 87 h 140"/>
              <a:gd name="T6" fmla="*/ 58 w 215"/>
              <a:gd name="T7" fmla="*/ 73 h 140"/>
              <a:gd name="T8" fmla="*/ 98 w 215"/>
              <a:gd name="T9" fmla="*/ 73 h 140"/>
              <a:gd name="T10" fmla="*/ 102 w 215"/>
              <a:gd name="T11" fmla="*/ 34 h 140"/>
              <a:gd name="T12" fmla="*/ 58 w 215"/>
              <a:gd name="T13" fmla="*/ 30 h 140"/>
              <a:gd name="T14" fmla="*/ 54 w 215"/>
              <a:gd name="T15" fmla="*/ 69 h 140"/>
              <a:gd name="T16" fmla="*/ 63 w 215"/>
              <a:gd name="T17" fmla="*/ 38 h 140"/>
              <a:gd name="T18" fmla="*/ 94 w 215"/>
              <a:gd name="T19" fmla="*/ 38 h 140"/>
              <a:gd name="T20" fmla="*/ 63 w 215"/>
              <a:gd name="T21" fmla="*/ 65 h 140"/>
              <a:gd name="T22" fmla="*/ 27 w 215"/>
              <a:gd name="T23" fmla="*/ 121 h 140"/>
              <a:gd name="T24" fmla="*/ 189 w 215"/>
              <a:gd name="T25" fmla="*/ 121 h 140"/>
              <a:gd name="T26" fmla="*/ 196 w 215"/>
              <a:gd name="T27" fmla="*/ 7 h 140"/>
              <a:gd name="T28" fmla="*/ 27 w 215"/>
              <a:gd name="T29" fmla="*/ 0 h 140"/>
              <a:gd name="T30" fmla="*/ 20 w 215"/>
              <a:gd name="T31" fmla="*/ 114 h 140"/>
              <a:gd name="T32" fmla="*/ 33 w 215"/>
              <a:gd name="T33" fmla="*/ 13 h 140"/>
              <a:gd name="T34" fmla="*/ 182 w 215"/>
              <a:gd name="T35" fmla="*/ 13 h 140"/>
              <a:gd name="T36" fmla="*/ 33 w 215"/>
              <a:gd name="T37" fmla="*/ 107 h 140"/>
              <a:gd name="T38" fmla="*/ 157 w 215"/>
              <a:gd name="T39" fmla="*/ 48 h 140"/>
              <a:gd name="T40" fmla="*/ 111 w 215"/>
              <a:gd name="T41" fmla="*/ 48 h 140"/>
              <a:gd name="T42" fmla="*/ 111 w 215"/>
              <a:gd name="T43" fmla="*/ 56 h 140"/>
              <a:gd name="T44" fmla="*/ 161 w 215"/>
              <a:gd name="T45" fmla="*/ 52 h 140"/>
              <a:gd name="T46" fmla="*/ 157 w 215"/>
              <a:gd name="T47" fmla="*/ 65 h 140"/>
              <a:gd name="T48" fmla="*/ 111 w 215"/>
              <a:gd name="T49" fmla="*/ 65 h 140"/>
              <a:gd name="T50" fmla="*/ 111 w 215"/>
              <a:gd name="T51" fmla="*/ 73 h 140"/>
              <a:gd name="T52" fmla="*/ 161 w 215"/>
              <a:gd name="T53" fmla="*/ 69 h 140"/>
              <a:gd name="T54" fmla="*/ 157 w 215"/>
              <a:gd name="T55" fmla="*/ 30 h 140"/>
              <a:gd name="T56" fmla="*/ 111 w 215"/>
              <a:gd name="T57" fmla="*/ 30 h 140"/>
              <a:gd name="T58" fmla="*/ 111 w 215"/>
              <a:gd name="T59" fmla="*/ 38 h 140"/>
              <a:gd name="T60" fmla="*/ 161 w 215"/>
              <a:gd name="T61" fmla="*/ 34 h 140"/>
              <a:gd name="T62" fmla="*/ 209 w 215"/>
              <a:gd name="T63" fmla="*/ 127 h 140"/>
              <a:gd name="T64" fmla="*/ 7 w 215"/>
              <a:gd name="T65" fmla="*/ 127 h 140"/>
              <a:gd name="T66" fmla="*/ 7 w 215"/>
              <a:gd name="T67" fmla="*/ 140 h 140"/>
              <a:gd name="T68" fmla="*/ 215 w 215"/>
              <a:gd name="T69"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40">
                <a:moveTo>
                  <a:pt x="157" y="83"/>
                </a:moveTo>
                <a:cubicBezTo>
                  <a:pt x="58" y="83"/>
                  <a:pt x="58" y="83"/>
                  <a:pt x="58" y="83"/>
                </a:cubicBezTo>
                <a:cubicBezTo>
                  <a:pt x="56" y="83"/>
                  <a:pt x="54" y="84"/>
                  <a:pt x="54" y="87"/>
                </a:cubicBezTo>
                <a:cubicBezTo>
                  <a:pt x="54" y="89"/>
                  <a:pt x="56" y="91"/>
                  <a:pt x="58" y="91"/>
                </a:cubicBezTo>
                <a:cubicBezTo>
                  <a:pt x="157" y="91"/>
                  <a:pt x="157" y="91"/>
                  <a:pt x="157" y="91"/>
                </a:cubicBezTo>
                <a:cubicBezTo>
                  <a:pt x="159" y="91"/>
                  <a:pt x="161" y="89"/>
                  <a:pt x="161" y="87"/>
                </a:cubicBezTo>
                <a:cubicBezTo>
                  <a:pt x="161" y="84"/>
                  <a:pt x="159" y="83"/>
                  <a:pt x="157" y="83"/>
                </a:cubicBezTo>
                <a:close/>
                <a:moveTo>
                  <a:pt x="58" y="73"/>
                </a:moveTo>
                <a:cubicBezTo>
                  <a:pt x="58" y="73"/>
                  <a:pt x="58" y="73"/>
                  <a:pt x="58" y="73"/>
                </a:cubicBezTo>
                <a:cubicBezTo>
                  <a:pt x="98" y="73"/>
                  <a:pt x="98" y="73"/>
                  <a:pt x="98" y="73"/>
                </a:cubicBezTo>
                <a:cubicBezTo>
                  <a:pt x="100" y="73"/>
                  <a:pt x="102" y="71"/>
                  <a:pt x="102" y="69"/>
                </a:cubicBezTo>
                <a:cubicBezTo>
                  <a:pt x="102" y="34"/>
                  <a:pt x="102" y="34"/>
                  <a:pt x="102" y="34"/>
                </a:cubicBezTo>
                <a:cubicBezTo>
                  <a:pt x="102" y="32"/>
                  <a:pt x="100" y="30"/>
                  <a:pt x="98" y="30"/>
                </a:cubicBezTo>
                <a:cubicBezTo>
                  <a:pt x="58" y="30"/>
                  <a:pt x="58" y="30"/>
                  <a:pt x="58" y="30"/>
                </a:cubicBezTo>
                <a:cubicBezTo>
                  <a:pt x="56" y="30"/>
                  <a:pt x="54" y="32"/>
                  <a:pt x="54" y="34"/>
                </a:cubicBezTo>
                <a:cubicBezTo>
                  <a:pt x="54" y="69"/>
                  <a:pt x="54" y="69"/>
                  <a:pt x="54" y="69"/>
                </a:cubicBezTo>
                <a:cubicBezTo>
                  <a:pt x="54" y="71"/>
                  <a:pt x="56" y="73"/>
                  <a:pt x="58" y="73"/>
                </a:cubicBezTo>
                <a:close/>
                <a:moveTo>
                  <a:pt x="63" y="38"/>
                </a:moveTo>
                <a:cubicBezTo>
                  <a:pt x="63" y="38"/>
                  <a:pt x="63" y="38"/>
                  <a:pt x="63" y="38"/>
                </a:cubicBezTo>
                <a:cubicBezTo>
                  <a:pt x="94" y="38"/>
                  <a:pt x="94" y="38"/>
                  <a:pt x="94" y="38"/>
                </a:cubicBezTo>
                <a:cubicBezTo>
                  <a:pt x="94" y="65"/>
                  <a:pt x="94" y="65"/>
                  <a:pt x="94" y="65"/>
                </a:cubicBezTo>
                <a:cubicBezTo>
                  <a:pt x="63" y="65"/>
                  <a:pt x="63" y="65"/>
                  <a:pt x="63" y="65"/>
                </a:cubicBezTo>
                <a:cubicBezTo>
                  <a:pt x="63" y="38"/>
                  <a:pt x="63" y="38"/>
                  <a:pt x="63" y="38"/>
                </a:cubicBezTo>
                <a:close/>
                <a:moveTo>
                  <a:pt x="27" y="121"/>
                </a:moveTo>
                <a:cubicBezTo>
                  <a:pt x="27" y="121"/>
                  <a:pt x="27" y="121"/>
                  <a:pt x="27" y="121"/>
                </a:cubicBezTo>
                <a:cubicBezTo>
                  <a:pt x="189" y="121"/>
                  <a:pt x="189" y="121"/>
                  <a:pt x="189" y="121"/>
                </a:cubicBezTo>
                <a:cubicBezTo>
                  <a:pt x="193" y="121"/>
                  <a:pt x="196" y="118"/>
                  <a:pt x="196" y="114"/>
                </a:cubicBezTo>
                <a:cubicBezTo>
                  <a:pt x="196" y="7"/>
                  <a:pt x="196" y="7"/>
                  <a:pt x="196" y="7"/>
                </a:cubicBezTo>
                <a:cubicBezTo>
                  <a:pt x="196" y="3"/>
                  <a:pt x="193" y="0"/>
                  <a:pt x="189" y="0"/>
                </a:cubicBezTo>
                <a:cubicBezTo>
                  <a:pt x="27" y="0"/>
                  <a:pt x="27" y="0"/>
                  <a:pt x="27" y="0"/>
                </a:cubicBezTo>
                <a:cubicBezTo>
                  <a:pt x="23" y="0"/>
                  <a:pt x="20" y="3"/>
                  <a:pt x="20" y="7"/>
                </a:cubicBezTo>
                <a:cubicBezTo>
                  <a:pt x="20" y="114"/>
                  <a:pt x="20" y="114"/>
                  <a:pt x="20" y="114"/>
                </a:cubicBezTo>
                <a:cubicBezTo>
                  <a:pt x="20" y="118"/>
                  <a:pt x="23" y="121"/>
                  <a:pt x="27" y="121"/>
                </a:cubicBezTo>
                <a:close/>
                <a:moveTo>
                  <a:pt x="33" y="13"/>
                </a:moveTo>
                <a:cubicBezTo>
                  <a:pt x="33" y="13"/>
                  <a:pt x="33" y="13"/>
                  <a:pt x="33" y="13"/>
                </a:cubicBezTo>
                <a:cubicBezTo>
                  <a:pt x="182" y="13"/>
                  <a:pt x="182" y="13"/>
                  <a:pt x="182" y="13"/>
                </a:cubicBezTo>
                <a:cubicBezTo>
                  <a:pt x="182" y="107"/>
                  <a:pt x="182" y="107"/>
                  <a:pt x="182" y="107"/>
                </a:cubicBezTo>
                <a:cubicBezTo>
                  <a:pt x="33" y="107"/>
                  <a:pt x="33" y="107"/>
                  <a:pt x="33" y="107"/>
                </a:cubicBezTo>
                <a:cubicBezTo>
                  <a:pt x="33" y="13"/>
                  <a:pt x="33" y="13"/>
                  <a:pt x="33" y="13"/>
                </a:cubicBezTo>
                <a:close/>
                <a:moveTo>
                  <a:pt x="157" y="48"/>
                </a:moveTo>
                <a:cubicBezTo>
                  <a:pt x="157" y="48"/>
                  <a:pt x="157" y="48"/>
                  <a:pt x="157" y="48"/>
                </a:cubicBezTo>
                <a:cubicBezTo>
                  <a:pt x="111" y="48"/>
                  <a:pt x="111" y="48"/>
                  <a:pt x="111" y="48"/>
                </a:cubicBezTo>
                <a:cubicBezTo>
                  <a:pt x="108" y="48"/>
                  <a:pt x="107" y="49"/>
                  <a:pt x="107" y="52"/>
                </a:cubicBezTo>
                <a:cubicBezTo>
                  <a:pt x="107" y="54"/>
                  <a:pt x="108" y="56"/>
                  <a:pt x="111" y="56"/>
                </a:cubicBezTo>
                <a:cubicBezTo>
                  <a:pt x="157" y="56"/>
                  <a:pt x="157" y="56"/>
                  <a:pt x="157" y="56"/>
                </a:cubicBezTo>
                <a:cubicBezTo>
                  <a:pt x="159" y="56"/>
                  <a:pt x="161" y="54"/>
                  <a:pt x="161" y="52"/>
                </a:cubicBezTo>
                <a:cubicBezTo>
                  <a:pt x="161" y="49"/>
                  <a:pt x="159" y="48"/>
                  <a:pt x="157" y="48"/>
                </a:cubicBezTo>
                <a:close/>
                <a:moveTo>
                  <a:pt x="157" y="65"/>
                </a:moveTo>
                <a:cubicBezTo>
                  <a:pt x="157" y="65"/>
                  <a:pt x="157" y="65"/>
                  <a:pt x="157" y="65"/>
                </a:cubicBezTo>
                <a:cubicBezTo>
                  <a:pt x="111" y="65"/>
                  <a:pt x="111" y="65"/>
                  <a:pt x="111" y="65"/>
                </a:cubicBezTo>
                <a:cubicBezTo>
                  <a:pt x="108" y="65"/>
                  <a:pt x="107" y="67"/>
                  <a:pt x="107" y="69"/>
                </a:cubicBezTo>
                <a:cubicBezTo>
                  <a:pt x="107" y="71"/>
                  <a:pt x="108" y="73"/>
                  <a:pt x="111" y="73"/>
                </a:cubicBezTo>
                <a:cubicBezTo>
                  <a:pt x="157" y="73"/>
                  <a:pt x="157" y="73"/>
                  <a:pt x="157" y="73"/>
                </a:cubicBezTo>
                <a:cubicBezTo>
                  <a:pt x="159" y="73"/>
                  <a:pt x="161" y="71"/>
                  <a:pt x="161" y="69"/>
                </a:cubicBezTo>
                <a:cubicBezTo>
                  <a:pt x="161" y="67"/>
                  <a:pt x="159" y="65"/>
                  <a:pt x="157" y="65"/>
                </a:cubicBezTo>
                <a:close/>
                <a:moveTo>
                  <a:pt x="157" y="30"/>
                </a:moveTo>
                <a:cubicBezTo>
                  <a:pt x="157" y="30"/>
                  <a:pt x="157" y="30"/>
                  <a:pt x="157" y="30"/>
                </a:cubicBezTo>
                <a:cubicBezTo>
                  <a:pt x="111" y="30"/>
                  <a:pt x="111" y="30"/>
                  <a:pt x="111" y="30"/>
                </a:cubicBezTo>
                <a:cubicBezTo>
                  <a:pt x="108" y="30"/>
                  <a:pt x="107" y="32"/>
                  <a:pt x="107" y="34"/>
                </a:cubicBezTo>
                <a:cubicBezTo>
                  <a:pt x="107" y="37"/>
                  <a:pt x="108" y="38"/>
                  <a:pt x="111" y="38"/>
                </a:cubicBezTo>
                <a:cubicBezTo>
                  <a:pt x="157" y="38"/>
                  <a:pt x="157" y="38"/>
                  <a:pt x="157" y="38"/>
                </a:cubicBezTo>
                <a:cubicBezTo>
                  <a:pt x="159" y="38"/>
                  <a:pt x="161" y="37"/>
                  <a:pt x="161" y="34"/>
                </a:cubicBezTo>
                <a:cubicBezTo>
                  <a:pt x="161" y="32"/>
                  <a:pt x="159" y="30"/>
                  <a:pt x="157" y="30"/>
                </a:cubicBezTo>
                <a:close/>
                <a:moveTo>
                  <a:pt x="209" y="127"/>
                </a:moveTo>
                <a:cubicBezTo>
                  <a:pt x="209" y="127"/>
                  <a:pt x="209" y="127"/>
                  <a:pt x="209" y="127"/>
                </a:cubicBezTo>
                <a:cubicBezTo>
                  <a:pt x="7" y="127"/>
                  <a:pt x="7" y="127"/>
                  <a:pt x="7" y="127"/>
                </a:cubicBezTo>
                <a:cubicBezTo>
                  <a:pt x="3" y="127"/>
                  <a:pt x="0" y="130"/>
                  <a:pt x="0" y="134"/>
                </a:cubicBezTo>
                <a:cubicBezTo>
                  <a:pt x="0" y="137"/>
                  <a:pt x="3" y="140"/>
                  <a:pt x="7" y="140"/>
                </a:cubicBezTo>
                <a:cubicBezTo>
                  <a:pt x="209" y="140"/>
                  <a:pt x="209" y="140"/>
                  <a:pt x="209" y="140"/>
                </a:cubicBezTo>
                <a:cubicBezTo>
                  <a:pt x="212" y="140"/>
                  <a:pt x="215" y="137"/>
                  <a:pt x="215" y="134"/>
                </a:cubicBezTo>
                <a:cubicBezTo>
                  <a:pt x="215" y="130"/>
                  <a:pt x="212" y="127"/>
                  <a:pt x="209" y="127"/>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800">
              <a:latin typeface="微软雅黑" panose="020B0503020204020204" pitchFamily="34" charset="-122"/>
              <a:ea typeface="微软雅黑" panose="020B0503020204020204" pitchFamily="34" charset="-122"/>
            </a:endParaRPr>
          </a:p>
        </p:txBody>
      </p:sp>
      <p:sp>
        <p:nvSpPr>
          <p:cNvPr id="70" name="Freeform 10"/>
          <p:cNvSpPr>
            <a:spLocks noEditPoints="1"/>
          </p:cNvSpPr>
          <p:nvPr/>
        </p:nvSpPr>
        <p:spPr bwMode="auto">
          <a:xfrm>
            <a:off x="1350413" y="2427598"/>
            <a:ext cx="286864" cy="287612"/>
          </a:xfrm>
          <a:custGeom>
            <a:avLst/>
            <a:gdLst>
              <a:gd name="T0" fmla="*/ 47 w 162"/>
              <a:gd name="T1" fmla="*/ 34 h 163"/>
              <a:gd name="T2" fmla="*/ 34 w 162"/>
              <a:gd name="T3" fmla="*/ 47 h 163"/>
              <a:gd name="T4" fmla="*/ 32 w 162"/>
              <a:gd name="T5" fmla="*/ 61 h 163"/>
              <a:gd name="T6" fmla="*/ 41 w 162"/>
              <a:gd name="T7" fmla="*/ 52 h 163"/>
              <a:gd name="T8" fmla="*/ 52 w 162"/>
              <a:gd name="T9" fmla="*/ 41 h 163"/>
              <a:gd name="T10" fmla="*/ 60 w 162"/>
              <a:gd name="T11" fmla="*/ 32 h 163"/>
              <a:gd name="T12" fmla="*/ 160 w 162"/>
              <a:gd name="T13" fmla="*/ 150 h 163"/>
              <a:gd name="T14" fmla="*/ 130 w 162"/>
              <a:gd name="T15" fmla="*/ 121 h 163"/>
              <a:gd name="T16" fmla="*/ 147 w 162"/>
              <a:gd name="T17" fmla="*/ 74 h 163"/>
              <a:gd name="T18" fmla="*/ 142 w 162"/>
              <a:gd name="T19" fmla="*/ 46 h 163"/>
              <a:gd name="T20" fmla="*/ 126 w 162"/>
              <a:gd name="T21" fmla="*/ 22 h 163"/>
              <a:gd name="T22" fmla="*/ 74 w 162"/>
              <a:gd name="T23" fmla="*/ 0 h 163"/>
              <a:gd name="T24" fmla="*/ 6 w 162"/>
              <a:gd name="T25" fmla="*/ 46 h 163"/>
              <a:gd name="T26" fmla="*/ 5 w 162"/>
              <a:gd name="T27" fmla="*/ 102 h 163"/>
              <a:gd name="T28" fmla="*/ 21 w 162"/>
              <a:gd name="T29" fmla="*/ 126 h 163"/>
              <a:gd name="T30" fmla="*/ 45 w 162"/>
              <a:gd name="T31" fmla="*/ 142 h 163"/>
              <a:gd name="T32" fmla="*/ 45 w 162"/>
              <a:gd name="T33" fmla="*/ 142 h 163"/>
              <a:gd name="T34" fmla="*/ 102 w 162"/>
              <a:gd name="T35" fmla="*/ 142 h 163"/>
              <a:gd name="T36" fmla="*/ 150 w 162"/>
              <a:gd name="T37" fmla="*/ 160 h 163"/>
              <a:gd name="T38" fmla="*/ 160 w 162"/>
              <a:gd name="T39" fmla="*/ 150 h 163"/>
              <a:gd name="T40" fmla="*/ 116 w 162"/>
              <a:gd name="T41" fmla="*/ 117 h 163"/>
              <a:gd name="T42" fmla="*/ 97 w 162"/>
              <a:gd name="T43" fmla="*/ 130 h 163"/>
              <a:gd name="T44" fmla="*/ 51 w 162"/>
              <a:gd name="T45" fmla="*/ 130 h 163"/>
              <a:gd name="T46" fmla="*/ 31 w 162"/>
              <a:gd name="T47" fmla="*/ 117 h 163"/>
              <a:gd name="T48" fmla="*/ 31 w 162"/>
              <a:gd name="T49" fmla="*/ 117 h 163"/>
              <a:gd name="T50" fmla="*/ 18 w 162"/>
              <a:gd name="T51" fmla="*/ 97 h 163"/>
              <a:gd name="T52" fmla="*/ 18 w 162"/>
              <a:gd name="T53" fmla="*/ 51 h 163"/>
              <a:gd name="T54" fmla="*/ 74 w 162"/>
              <a:gd name="T55" fmla="*/ 14 h 163"/>
              <a:gd name="T56" fmla="*/ 116 w 162"/>
              <a:gd name="T57" fmla="*/ 31 h 163"/>
              <a:gd name="T58" fmla="*/ 129 w 162"/>
              <a:gd name="T59" fmla="*/ 51 h 163"/>
              <a:gd name="T60" fmla="*/ 134 w 162"/>
              <a:gd name="T61" fmla="*/ 74 h 163"/>
              <a:gd name="T62" fmla="*/ 116 w 162"/>
              <a:gd name="T63" fmla="*/ 117 h 163"/>
              <a:gd name="T64" fmla="*/ 117 w 162"/>
              <a:gd name="T65" fmla="*/ 70 h 163"/>
              <a:gd name="T66" fmla="*/ 110 w 162"/>
              <a:gd name="T67" fmla="*/ 89 h 163"/>
              <a:gd name="T68" fmla="*/ 102 w 162"/>
              <a:gd name="T69" fmla="*/ 102 h 163"/>
              <a:gd name="T70" fmla="*/ 74 w 162"/>
              <a:gd name="T71" fmla="*/ 114 h 163"/>
              <a:gd name="T72" fmla="*/ 74 w 162"/>
              <a:gd name="T73" fmla="*/ 122 h 163"/>
              <a:gd name="T74" fmla="*/ 107 w 162"/>
              <a:gd name="T75" fmla="*/ 108 h 163"/>
              <a:gd name="T76" fmla="*/ 118 w 162"/>
              <a:gd name="T77" fmla="*/ 92 h 163"/>
              <a:gd name="T78" fmla="*/ 117 w 162"/>
              <a:gd name="T79" fmla="*/ 7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2" h="163">
                <a:moveTo>
                  <a:pt x="55" y="30"/>
                </a:moveTo>
                <a:cubicBezTo>
                  <a:pt x="52" y="31"/>
                  <a:pt x="50" y="33"/>
                  <a:pt x="47" y="34"/>
                </a:cubicBezTo>
                <a:cubicBezTo>
                  <a:pt x="44" y="36"/>
                  <a:pt x="42" y="38"/>
                  <a:pt x="40" y="40"/>
                </a:cubicBezTo>
                <a:cubicBezTo>
                  <a:pt x="38" y="42"/>
                  <a:pt x="36" y="45"/>
                  <a:pt x="34" y="47"/>
                </a:cubicBezTo>
                <a:cubicBezTo>
                  <a:pt x="32" y="50"/>
                  <a:pt x="31" y="53"/>
                  <a:pt x="30" y="55"/>
                </a:cubicBezTo>
                <a:cubicBezTo>
                  <a:pt x="29" y="57"/>
                  <a:pt x="30" y="60"/>
                  <a:pt x="32" y="61"/>
                </a:cubicBezTo>
                <a:cubicBezTo>
                  <a:pt x="34" y="62"/>
                  <a:pt x="36" y="61"/>
                  <a:pt x="37" y="59"/>
                </a:cubicBezTo>
                <a:cubicBezTo>
                  <a:pt x="38" y="56"/>
                  <a:pt x="39" y="54"/>
                  <a:pt x="41" y="52"/>
                </a:cubicBezTo>
                <a:cubicBezTo>
                  <a:pt x="42" y="50"/>
                  <a:pt x="44" y="48"/>
                  <a:pt x="46" y="46"/>
                </a:cubicBezTo>
                <a:cubicBezTo>
                  <a:pt x="48" y="44"/>
                  <a:pt x="49" y="43"/>
                  <a:pt x="52" y="41"/>
                </a:cubicBezTo>
                <a:cubicBezTo>
                  <a:pt x="54" y="40"/>
                  <a:pt x="56" y="38"/>
                  <a:pt x="58" y="37"/>
                </a:cubicBezTo>
                <a:cubicBezTo>
                  <a:pt x="60" y="37"/>
                  <a:pt x="61" y="34"/>
                  <a:pt x="60" y="32"/>
                </a:cubicBezTo>
                <a:cubicBezTo>
                  <a:pt x="59" y="30"/>
                  <a:pt x="57" y="29"/>
                  <a:pt x="55" y="30"/>
                </a:cubicBezTo>
                <a:close/>
                <a:moveTo>
                  <a:pt x="160" y="150"/>
                </a:moveTo>
                <a:cubicBezTo>
                  <a:pt x="160" y="150"/>
                  <a:pt x="160" y="150"/>
                  <a:pt x="160" y="150"/>
                </a:cubicBezTo>
                <a:cubicBezTo>
                  <a:pt x="130" y="121"/>
                  <a:pt x="130" y="121"/>
                  <a:pt x="130" y="121"/>
                </a:cubicBezTo>
                <a:cubicBezTo>
                  <a:pt x="135" y="115"/>
                  <a:pt x="139" y="109"/>
                  <a:pt x="142" y="102"/>
                </a:cubicBezTo>
                <a:cubicBezTo>
                  <a:pt x="145" y="93"/>
                  <a:pt x="147" y="84"/>
                  <a:pt x="147" y="74"/>
                </a:cubicBezTo>
                <a:cubicBezTo>
                  <a:pt x="147" y="64"/>
                  <a:pt x="145" y="55"/>
                  <a:pt x="142" y="46"/>
                </a:cubicBezTo>
                <a:cubicBezTo>
                  <a:pt x="142" y="46"/>
                  <a:pt x="142" y="46"/>
                  <a:pt x="142" y="46"/>
                </a:cubicBezTo>
                <a:cubicBezTo>
                  <a:pt x="138" y="37"/>
                  <a:pt x="133" y="29"/>
                  <a:pt x="126" y="22"/>
                </a:cubicBezTo>
                <a:cubicBezTo>
                  <a:pt x="126" y="22"/>
                  <a:pt x="126" y="22"/>
                  <a:pt x="126" y="22"/>
                </a:cubicBezTo>
                <a:cubicBezTo>
                  <a:pt x="119" y="15"/>
                  <a:pt x="111" y="10"/>
                  <a:pt x="102" y="6"/>
                </a:cubicBezTo>
                <a:cubicBezTo>
                  <a:pt x="93" y="2"/>
                  <a:pt x="84" y="0"/>
                  <a:pt x="74" y="0"/>
                </a:cubicBezTo>
                <a:cubicBezTo>
                  <a:pt x="53" y="0"/>
                  <a:pt x="35" y="8"/>
                  <a:pt x="21" y="22"/>
                </a:cubicBezTo>
                <a:cubicBezTo>
                  <a:pt x="15" y="29"/>
                  <a:pt x="9" y="37"/>
                  <a:pt x="6" y="46"/>
                </a:cubicBezTo>
                <a:cubicBezTo>
                  <a:pt x="2" y="55"/>
                  <a:pt x="0" y="64"/>
                  <a:pt x="0" y="74"/>
                </a:cubicBezTo>
                <a:cubicBezTo>
                  <a:pt x="0" y="84"/>
                  <a:pt x="2" y="93"/>
                  <a:pt x="5" y="102"/>
                </a:cubicBezTo>
                <a:cubicBezTo>
                  <a:pt x="6" y="102"/>
                  <a:pt x="6" y="102"/>
                  <a:pt x="6" y="102"/>
                </a:cubicBezTo>
                <a:cubicBezTo>
                  <a:pt x="9" y="111"/>
                  <a:pt x="15" y="119"/>
                  <a:pt x="21" y="126"/>
                </a:cubicBezTo>
                <a:cubicBezTo>
                  <a:pt x="22" y="126"/>
                  <a:pt x="22" y="126"/>
                  <a:pt x="22" y="126"/>
                </a:cubicBezTo>
                <a:cubicBezTo>
                  <a:pt x="28" y="133"/>
                  <a:pt x="36" y="138"/>
                  <a:pt x="45" y="142"/>
                </a:cubicBezTo>
                <a:cubicBezTo>
                  <a:pt x="45" y="142"/>
                  <a:pt x="45" y="142"/>
                  <a:pt x="45" y="142"/>
                </a:cubicBezTo>
                <a:cubicBezTo>
                  <a:pt x="45" y="142"/>
                  <a:pt x="45" y="142"/>
                  <a:pt x="45" y="142"/>
                </a:cubicBezTo>
                <a:cubicBezTo>
                  <a:pt x="54" y="146"/>
                  <a:pt x="64" y="148"/>
                  <a:pt x="74" y="148"/>
                </a:cubicBezTo>
                <a:cubicBezTo>
                  <a:pt x="84" y="148"/>
                  <a:pt x="93" y="146"/>
                  <a:pt x="102" y="142"/>
                </a:cubicBezTo>
                <a:cubicBezTo>
                  <a:pt x="109" y="139"/>
                  <a:pt x="115" y="135"/>
                  <a:pt x="121" y="131"/>
                </a:cubicBezTo>
                <a:cubicBezTo>
                  <a:pt x="150" y="160"/>
                  <a:pt x="150" y="160"/>
                  <a:pt x="150" y="160"/>
                </a:cubicBezTo>
                <a:cubicBezTo>
                  <a:pt x="153" y="163"/>
                  <a:pt x="157" y="163"/>
                  <a:pt x="160" y="160"/>
                </a:cubicBezTo>
                <a:cubicBezTo>
                  <a:pt x="162" y="157"/>
                  <a:pt x="162" y="153"/>
                  <a:pt x="160" y="150"/>
                </a:cubicBezTo>
                <a:close/>
                <a:moveTo>
                  <a:pt x="116" y="117"/>
                </a:moveTo>
                <a:cubicBezTo>
                  <a:pt x="116" y="117"/>
                  <a:pt x="116" y="117"/>
                  <a:pt x="116" y="117"/>
                </a:cubicBezTo>
                <a:cubicBezTo>
                  <a:pt x="116" y="117"/>
                  <a:pt x="116" y="117"/>
                  <a:pt x="116" y="117"/>
                </a:cubicBezTo>
                <a:cubicBezTo>
                  <a:pt x="111" y="122"/>
                  <a:pt x="104" y="127"/>
                  <a:pt x="97" y="130"/>
                </a:cubicBezTo>
                <a:cubicBezTo>
                  <a:pt x="90" y="133"/>
                  <a:pt x="82" y="134"/>
                  <a:pt x="74" y="134"/>
                </a:cubicBezTo>
                <a:cubicBezTo>
                  <a:pt x="65" y="134"/>
                  <a:pt x="58" y="133"/>
                  <a:pt x="51" y="130"/>
                </a:cubicBezTo>
                <a:cubicBezTo>
                  <a:pt x="51" y="130"/>
                  <a:pt x="51" y="130"/>
                  <a:pt x="51" y="130"/>
                </a:cubicBezTo>
                <a:cubicBezTo>
                  <a:pt x="43" y="127"/>
                  <a:pt x="37" y="122"/>
                  <a:pt x="31" y="117"/>
                </a:cubicBezTo>
                <a:cubicBezTo>
                  <a:pt x="31" y="117"/>
                  <a:pt x="31" y="117"/>
                  <a:pt x="31" y="117"/>
                </a:cubicBezTo>
                <a:cubicBezTo>
                  <a:pt x="31" y="117"/>
                  <a:pt x="31" y="117"/>
                  <a:pt x="31" y="117"/>
                </a:cubicBezTo>
                <a:cubicBezTo>
                  <a:pt x="26" y="111"/>
                  <a:pt x="21" y="104"/>
                  <a:pt x="18" y="97"/>
                </a:cubicBezTo>
                <a:cubicBezTo>
                  <a:pt x="18" y="97"/>
                  <a:pt x="18" y="97"/>
                  <a:pt x="18" y="97"/>
                </a:cubicBezTo>
                <a:cubicBezTo>
                  <a:pt x="15" y="90"/>
                  <a:pt x="13" y="82"/>
                  <a:pt x="13" y="74"/>
                </a:cubicBezTo>
                <a:cubicBezTo>
                  <a:pt x="13" y="66"/>
                  <a:pt x="15" y="58"/>
                  <a:pt x="18" y="51"/>
                </a:cubicBezTo>
                <a:cubicBezTo>
                  <a:pt x="21" y="44"/>
                  <a:pt x="26" y="37"/>
                  <a:pt x="31" y="31"/>
                </a:cubicBezTo>
                <a:cubicBezTo>
                  <a:pt x="42" y="21"/>
                  <a:pt x="57" y="14"/>
                  <a:pt x="74" y="14"/>
                </a:cubicBezTo>
                <a:cubicBezTo>
                  <a:pt x="82" y="14"/>
                  <a:pt x="90" y="15"/>
                  <a:pt x="97" y="18"/>
                </a:cubicBezTo>
                <a:cubicBezTo>
                  <a:pt x="104" y="21"/>
                  <a:pt x="111" y="26"/>
                  <a:pt x="116" y="31"/>
                </a:cubicBezTo>
                <a:cubicBezTo>
                  <a:pt x="117" y="32"/>
                  <a:pt x="117" y="32"/>
                  <a:pt x="117" y="32"/>
                </a:cubicBezTo>
                <a:cubicBezTo>
                  <a:pt x="122" y="37"/>
                  <a:pt x="126" y="44"/>
                  <a:pt x="129" y="51"/>
                </a:cubicBezTo>
                <a:cubicBezTo>
                  <a:pt x="129" y="51"/>
                  <a:pt x="129" y="51"/>
                  <a:pt x="129" y="51"/>
                </a:cubicBezTo>
                <a:cubicBezTo>
                  <a:pt x="132" y="58"/>
                  <a:pt x="134" y="66"/>
                  <a:pt x="134" y="74"/>
                </a:cubicBezTo>
                <a:cubicBezTo>
                  <a:pt x="134" y="82"/>
                  <a:pt x="132" y="90"/>
                  <a:pt x="129" y="97"/>
                </a:cubicBezTo>
                <a:cubicBezTo>
                  <a:pt x="126" y="104"/>
                  <a:pt x="122" y="111"/>
                  <a:pt x="116" y="117"/>
                </a:cubicBezTo>
                <a:close/>
                <a:moveTo>
                  <a:pt x="117" y="70"/>
                </a:moveTo>
                <a:cubicBezTo>
                  <a:pt x="117" y="70"/>
                  <a:pt x="117" y="70"/>
                  <a:pt x="117" y="70"/>
                </a:cubicBezTo>
                <a:cubicBezTo>
                  <a:pt x="115" y="70"/>
                  <a:pt x="113" y="72"/>
                  <a:pt x="113" y="74"/>
                </a:cubicBezTo>
                <a:cubicBezTo>
                  <a:pt x="113" y="79"/>
                  <a:pt x="112" y="84"/>
                  <a:pt x="110" y="89"/>
                </a:cubicBezTo>
                <a:cubicBezTo>
                  <a:pt x="110" y="89"/>
                  <a:pt x="110" y="89"/>
                  <a:pt x="110" y="89"/>
                </a:cubicBezTo>
                <a:cubicBezTo>
                  <a:pt x="108" y="94"/>
                  <a:pt x="105" y="98"/>
                  <a:pt x="102" y="102"/>
                </a:cubicBezTo>
                <a:cubicBezTo>
                  <a:pt x="98" y="106"/>
                  <a:pt x="94" y="109"/>
                  <a:pt x="89" y="111"/>
                </a:cubicBezTo>
                <a:cubicBezTo>
                  <a:pt x="84" y="113"/>
                  <a:pt x="79" y="114"/>
                  <a:pt x="74" y="114"/>
                </a:cubicBezTo>
                <a:cubicBezTo>
                  <a:pt x="71" y="114"/>
                  <a:pt x="70" y="115"/>
                  <a:pt x="70" y="118"/>
                </a:cubicBezTo>
                <a:cubicBezTo>
                  <a:pt x="70" y="120"/>
                  <a:pt x="71" y="122"/>
                  <a:pt x="74" y="122"/>
                </a:cubicBezTo>
                <a:cubicBezTo>
                  <a:pt x="80" y="122"/>
                  <a:pt x="86" y="120"/>
                  <a:pt x="92" y="118"/>
                </a:cubicBezTo>
                <a:cubicBezTo>
                  <a:pt x="98" y="116"/>
                  <a:pt x="103" y="112"/>
                  <a:pt x="107" y="108"/>
                </a:cubicBezTo>
                <a:cubicBezTo>
                  <a:pt x="112" y="103"/>
                  <a:pt x="115" y="98"/>
                  <a:pt x="118" y="92"/>
                </a:cubicBezTo>
                <a:cubicBezTo>
                  <a:pt x="118" y="92"/>
                  <a:pt x="118" y="92"/>
                  <a:pt x="118" y="92"/>
                </a:cubicBezTo>
                <a:cubicBezTo>
                  <a:pt x="120" y="86"/>
                  <a:pt x="121" y="80"/>
                  <a:pt x="121" y="74"/>
                </a:cubicBezTo>
                <a:cubicBezTo>
                  <a:pt x="121" y="72"/>
                  <a:pt x="120" y="70"/>
                  <a:pt x="117" y="7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71" name="Freeform 11"/>
          <p:cNvSpPr>
            <a:spLocks noEditPoints="1"/>
          </p:cNvSpPr>
          <p:nvPr/>
        </p:nvSpPr>
        <p:spPr bwMode="auto">
          <a:xfrm>
            <a:off x="4823983" y="1448037"/>
            <a:ext cx="246418" cy="313076"/>
          </a:xfrm>
          <a:custGeom>
            <a:avLst/>
            <a:gdLst>
              <a:gd name="T0" fmla="*/ 104 w 139"/>
              <a:gd name="T1" fmla="*/ 99 h 177"/>
              <a:gd name="T2" fmla="*/ 91 w 139"/>
              <a:gd name="T3" fmla="*/ 160 h 177"/>
              <a:gd name="T4" fmla="*/ 133 w 139"/>
              <a:gd name="T5" fmla="*/ 164 h 177"/>
              <a:gd name="T6" fmla="*/ 133 w 139"/>
              <a:gd name="T7" fmla="*/ 177 h 177"/>
              <a:gd name="T8" fmla="*/ 0 w 139"/>
              <a:gd name="T9" fmla="*/ 170 h 177"/>
              <a:gd name="T10" fmla="*/ 51 w 139"/>
              <a:gd name="T11" fmla="*/ 164 h 177"/>
              <a:gd name="T12" fmla="*/ 81 w 139"/>
              <a:gd name="T13" fmla="*/ 151 h 177"/>
              <a:gd name="T14" fmla="*/ 10 w 139"/>
              <a:gd name="T15" fmla="*/ 147 h 177"/>
              <a:gd name="T16" fmla="*/ 10 w 139"/>
              <a:gd name="T17" fmla="*/ 139 h 177"/>
              <a:gd name="T18" fmla="*/ 94 w 139"/>
              <a:gd name="T19" fmla="*/ 120 h 177"/>
              <a:gd name="T20" fmla="*/ 84 w 139"/>
              <a:gd name="T21" fmla="*/ 92 h 177"/>
              <a:gd name="T22" fmla="*/ 69 w 139"/>
              <a:gd name="T23" fmla="*/ 94 h 177"/>
              <a:gd name="T24" fmla="*/ 53 w 139"/>
              <a:gd name="T25" fmla="*/ 113 h 177"/>
              <a:gd name="T26" fmla="*/ 46 w 139"/>
              <a:gd name="T27" fmla="*/ 117 h 177"/>
              <a:gd name="T28" fmla="*/ 24 w 139"/>
              <a:gd name="T29" fmla="*/ 109 h 177"/>
              <a:gd name="T30" fmla="*/ 26 w 139"/>
              <a:gd name="T31" fmla="*/ 97 h 177"/>
              <a:gd name="T32" fmla="*/ 21 w 139"/>
              <a:gd name="T33" fmla="*/ 89 h 177"/>
              <a:gd name="T34" fmla="*/ 63 w 139"/>
              <a:gd name="T35" fmla="*/ 24 h 177"/>
              <a:gd name="T36" fmla="*/ 67 w 139"/>
              <a:gd name="T37" fmla="*/ 26 h 177"/>
              <a:gd name="T38" fmla="*/ 69 w 139"/>
              <a:gd name="T39" fmla="*/ 14 h 177"/>
              <a:gd name="T40" fmla="*/ 76 w 139"/>
              <a:gd name="T41" fmla="*/ 2 h 177"/>
              <a:gd name="T42" fmla="*/ 109 w 139"/>
              <a:gd name="T43" fmla="*/ 29 h 177"/>
              <a:gd name="T44" fmla="*/ 96 w 139"/>
              <a:gd name="T45" fmla="*/ 30 h 177"/>
              <a:gd name="T46" fmla="*/ 94 w 139"/>
              <a:gd name="T47" fmla="*/ 42 h 177"/>
              <a:gd name="T48" fmla="*/ 87 w 139"/>
              <a:gd name="T49" fmla="*/ 63 h 177"/>
              <a:gd name="T50" fmla="*/ 92 w 139"/>
              <a:gd name="T51" fmla="*/ 81 h 177"/>
              <a:gd name="T52" fmla="*/ 89 w 139"/>
              <a:gd name="T53" fmla="*/ 26 h 177"/>
              <a:gd name="T54" fmla="*/ 74 w 139"/>
              <a:gd name="T55" fmla="*/ 30 h 177"/>
              <a:gd name="T56" fmla="*/ 89 w 139"/>
              <a:gd name="T57" fmla="*/ 26 h 177"/>
              <a:gd name="T58" fmla="*/ 80 w 139"/>
              <a:gd name="T59" fmla="*/ 59 h 177"/>
              <a:gd name="T60" fmla="*/ 62 w 139"/>
              <a:gd name="T61" fmla="*/ 33 h 177"/>
              <a:gd name="T62" fmla="*/ 54 w 139"/>
              <a:gd name="T63" fmla="*/ 104 h 177"/>
              <a:gd name="T64" fmla="*/ 56 w 139"/>
              <a:gd name="T65" fmla="*/ 76 h 177"/>
              <a:gd name="T66" fmla="*/ 62 w 139"/>
              <a:gd name="T67" fmla="*/ 63 h 177"/>
              <a:gd name="T68" fmla="*/ 82 w 139"/>
              <a:gd name="T69" fmla="*/ 69 h 177"/>
              <a:gd name="T70" fmla="*/ 67 w 139"/>
              <a:gd name="T71" fmla="*/ 69 h 177"/>
              <a:gd name="T72" fmla="*/ 67 w 139"/>
              <a:gd name="T73" fmla="*/ 69 h 177"/>
              <a:gd name="T74" fmla="*/ 75 w 139"/>
              <a:gd name="T75" fmla="*/ 86 h 177"/>
              <a:gd name="T76" fmla="*/ 82 w 139"/>
              <a:gd name="T77" fmla="*/ 83 h 177"/>
              <a:gd name="T78" fmla="*/ 82 w 139"/>
              <a:gd name="T79" fmla="*/ 69 h 177"/>
              <a:gd name="T80" fmla="*/ 33 w 139"/>
              <a:gd name="T81" fmla="*/ 101 h 177"/>
              <a:gd name="T82" fmla="*/ 31 w 139"/>
              <a:gd name="T83" fmla="*/ 104 h 177"/>
              <a:gd name="T84" fmla="*/ 42 w 139"/>
              <a:gd name="T85" fmla="*/ 10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77">
                <a:moveTo>
                  <a:pt x="92" y="81"/>
                </a:moveTo>
                <a:cubicBezTo>
                  <a:pt x="97" y="87"/>
                  <a:pt x="101" y="92"/>
                  <a:pt x="104" y="99"/>
                </a:cubicBezTo>
                <a:cubicBezTo>
                  <a:pt x="106" y="106"/>
                  <a:pt x="108" y="113"/>
                  <a:pt x="108" y="120"/>
                </a:cubicBezTo>
                <a:cubicBezTo>
                  <a:pt x="108" y="136"/>
                  <a:pt x="101" y="150"/>
                  <a:pt x="91" y="160"/>
                </a:cubicBezTo>
                <a:cubicBezTo>
                  <a:pt x="90" y="162"/>
                  <a:pt x="89" y="163"/>
                  <a:pt x="88" y="164"/>
                </a:cubicBezTo>
                <a:cubicBezTo>
                  <a:pt x="133" y="164"/>
                  <a:pt x="133" y="164"/>
                  <a:pt x="133" y="164"/>
                </a:cubicBezTo>
                <a:cubicBezTo>
                  <a:pt x="136" y="164"/>
                  <a:pt x="139" y="167"/>
                  <a:pt x="139" y="170"/>
                </a:cubicBezTo>
                <a:cubicBezTo>
                  <a:pt x="139" y="174"/>
                  <a:pt x="136" y="177"/>
                  <a:pt x="133" y="177"/>
                </a:cubicBezTo>
                <a:cubicBezTo>
                  <a:pt x="91" y="177"/>
                  <a:pt x="49" y="177"/>
                  <a:pt x="7" y="177"/>
                </a:cubicBezTo>
                <a:cubicBezTo>
                  <a:pt x="3" y="177"/>
                  <a:pt x="0" y="174"/>
                  <a:pt x="0" y="170"/>
                </a:cubicBezTo>
                <a:cubicBezTo>
                  <a:pt x="0" y="167"/>
                  <a:pt x="3" y="164"/>
                  <a:pt x="7" y="164"/>
                </a:cubicBezTo>
                <a:cubicBezTo>
                  <a:pt x="51" y="164"/>
                  <a:pt x="51" y="164"/>
                  <a:pt x="51" y="164"/>
                </a:cubicBezTo>
                <a:cubicBezTo>
                  <a:pt x="51" y="164"/>
                  <a:pt x="51" y="164"/>
                  <a:pt x="51" y="164"/>
                </a:cubicBezTo>
                <a:cubicBezTo>
                  <a:pt x="63" y="164"/>
                  <a:pt x="74" y="159"/>
                  <a:pt x="81" y="151"/>
                </a:cubicBezTo>
                <a:cubicBezTo>
                  <a:pt x="83" y="150"/>
                  <a:pt x="84" y="148"/>
                  <a:pt x="85" y="147"/>
                </a:cubicBezTo>
                <a:cubicBezTo>
                  <a:pt x="10" y="147"/>
                  <a:pt x="10" y="147"/>
                  <a:pt x="10" y="147"/>
                </a:cubicBezTo>
                <a:cubicBezTo>
                  <a:pt x="8" y="147"/>
                  <a:pt x="6" y="145"/>
                  <a:pt x="6" y="143"/>
                </a:cubicBezTo>
                <a:cubicBezTo>
                  <a:pt x="6" y="141"/>
                  <a:pt x="8" y="139"/>
                  <a:pt x="10" y="139"/>
                </a:cubicBezTo>
                <a:cubicBezTo>
                  <a:pt x="90" y="139"/>
                  <a:pt x="90" y="139"/>
                  <a:pt x="90" y="139"/>
                </a:cubicBezTo>
                <a:cubicBezTo>
                  <a:pt x="93" y="133"/>
                  <a:pt x="94" y="127"/>
                  <a:pt x="94" y="120"/>
                </a:cubicBezTo>
                <a:cubicBezTo>
                  <a:pt x="94" y="114"/>
                  <a:pt x="93" y="109"/>
                  <a:pt x="91" y="104"/>
                </a:cubicBezTo>
                <a:cubicBezTo>
                  <a:pt x="89" y="100"/>
                  <a:pt x="87" y="96"/>
                  <a:pt x="84" y="92"/>
                </a:cubicBezTo>
                <a:cubicBezTo>
                  <a:pt x="81" y="94"/>
                  <a:pt x="78" y="94"/>
                  <a:pt x="75" y="94"/>
                </a:cubicBezTo>
                <a:cubicBezTo>
                  <a:pt x="73" y="94"/>
                  <a:pt x="71" y="94"/>
                  <a:pt x="69" y="94"/>
                </a:cubicBezTo>
                <a:cubicBezTo>
                  <a:pt x="59" y="111"/>
                  <a:pt x="59" y="111"/>
                  <a:pt x="59" y="111"/>
                </a:cubicBezTo>
                <a:cubicBezTo>
                  <a:pt x="58" y="113"/>
                  <a:pt x="55" y="114"/>
                  <a:pt x="53" y="113"/>
                </a:cubicBezTo>
                <a:cubicBezTo>
                  <a:pt x="50" y="111"/>
                  <a:pt x="50" y="111"/>
                  <a:pt x="50" y="111"/>
                </a:cubicBezTo>
                <a:cubicBezTo>
                  <a:pt x="46" y="117"/>
                  <a:pt x="46" y="117"/>
                  <a:pt x="46" y="117"/>
                </a:cubicBezTo>
                <a:cubicBezTo>
                  <a:pt x="45" y="119"/>
                  <a:pt x="42" y="119"/>
                  <a:pt x="40" y="118"/>
                </a:cubicBezTo>
                <a:cubicBezTo>
                  <a:pt x="24" y="109"/>
                  <a:pt x="24" y="109"/>
                  <a:pt x="24" y="109"/>
                </a:cubicBezTo>
                <a:cubicBezTo>
                  <a:pt x="22" y="108"/>
                  <a:pt x="21" y="105"/>
                  <a:pt x="22" y="103"/>
                </a:cubicBezTo>
                <a:cubicBezTo>
                  <a:pt x="26" y="97"/>
                  <a:pt x="26" y="97"/>
                  <a:pt x="26" y="97"/>
                </a:cubicBezTo>
                <a:cubicBezTo>
                  <a:pt x="22" y="95"/>
                  <a:pt x="22" y="95"/>
                  <a:pt x="22" y="95"/>
                </a:cubicBezTo>
                <a:cubicBezTo>
                  <a:pt x="20" y="94"/>
                  <a:pt x="20" y="91"/>
                  <a:pt x="21" y="89"/>
                </a:cubicBezTo>
                <a:cubicBezTo>
                  <a:pt x="57" y="26"/>
                  <a:pt x="57" y="26"/>
                  <a:pt x="57" y="26"/>
                </a:cubicBezTo>
                <a:cubicBezTo>
                  <a:pt x="58" y="24"/>
                  <a:pt x="61" y="23"/>
                  <a:pt x="63" y="24"/>
                </a:cubicBezTo>
                <a:cubicBezTo>
                  <a:pt x="63" y="24"/>
                  <a:pt x="63" y="24"/>
                  <a:pt x="63" y="24"/>
                </a:cubicBezTo>
                <a:cubicBezTo>
                  <a:pt x="67" y="26"/>
                  <a:pt x="67" y="26"/>
                  <a:pt x="67" y="26"/>
                </a:cubicBezTo>
                <a:cubicBezTo>
                  <a:pt x="73" y="16"/>
                  <a:pt x="73" y="16"/>
                  <a:pt x="73" y="16"/>
                </a:cubicBezTo>
                <a:cubicBezTo>
                  <a:pt x="69" y="14"/>
                  <a:pt x="69" y="14"/>
                  <a:pt x="69" y="14"/>
                </a:cubicBezTo>
                <a:cubicBezTo>
                  <a:pt x="66" y="12"/>
                  <a:pt x="65" y="8"/>
                  <a:pt x="66" y="5"/>
                </a:cubicBezTo>
                <a:cubicBezTo>
                  <a:pt x="68" y="1"/>
                  <a:pt x="72" y="0"/>
                  <a:pt x="76" y="2"/>
                </a:cubicBezTo>
                <a:cubicBezTo>
                  <a:pt x="86" y="8"/>
                  <a:pt x="96" y="14"/>
                  <a:pt x="107" y="20"/>
                </a:cubicBezTo>
                <a:cubicBezTo>
                  <a:pt x="110" y="22"/>
                  <a:pt x="111" y="26"/>
                  <a:pt x="109" y="29"/>
                </a:cubicBezTo>
                <a:cubicBezTo>
                  <a:pt x="107" y="33"/>
                  <a:pt x="103" y="34"/>
                  <a:pt x="100" y="32"/>
                </a:cubicBezTo>
                <a:cubicBezTo>
                  <a:pt x="96" y="30"/>
                  <a:pt x="96" y="30"/>
                  <a:pt x="96" y="30"/>
                </a:cubicBezTo>
                <a:cubicBezTo>
                  <a:pt x="90" y="40"/>
                  <a:pt x="90" y="40"/>
                  <a:pt x="90" y="40"/>
                </a:cubicBezTo>
                <a:cubicBezTo>
                  <a:pt x="94" y="42"/>
                  <a:pt x="94" y="42"/>
                  <a:pt x="94" y="42"/>
                </a:cubicBezTo>
                <a:cubicBezTo>
                  <a:pt x="96" y="43"/>
                  <a:pt x="97" y="46"/>
                  <a:pt x="96" y="48"/>
                </a:cubicBezTo>
                <a:cubicBezTo>
                  <a:pt x="87" y="63"/>
                  <a:pt x="87" y="63"/>
                  <a:pt x="87" y="63"/>
                </a:cubicBezTo>
                <a:cubicBezTo>
                  <a:pt x="91" y="66"/>
                  <a:pt x="93" y="71"/>
                  <a:pt x="93" y="76"/>
                </a:cubicBezTo>
                <a:cubicBezTo>
                  <a:pt x="93" y="78"/>
                  <a:pt x="93" y="80"/>
                  <a:pt x="92" y="81"/>
                </a:cubicBezTo>
                <a:close/>
                <a:moveTo>
                  <a:pt x="89" y="26"/>
                </a:moveTo>
                <a:cubicBezTo>
                  <a:pt x="89" y="26"/>
                  <a:pt x="89" y="26"/>
                  <a:pt x="89" y="26"/>
                </a:cubicBezTo>
                <a:cubicBezTo>
                  <a:pt x="86" y="24"/>
                  <a:pt x="83" y="22"/>
                  <a:pt x="80" y="20"/>
                </a:cubicBezTo>
                <a:cubicBezTo>
                  <a:pt x="74" y="30"/>
                  <a:pt x="74" y="30"/>
                  <a:pt x="74" y="30"/>
                </a:cubicBezTo>
                <a:cubicBezTo>
                  <a:pt x="83" y="36"/>
                  <a:pt x="83" y="36"/>
                  <a:pt x="83" y="36"/>
                </a:cubicBezTo>
                <a:cubicBezTo>
                  <a:pt x="89" y="26"/>
                  <a:pt x="89" y="26"/>
                  <a:pt x="89" y="26"/>
                </a:cubicBezTo>
                <a:close/>
                <a:moveTo>
                  <a:pt x="80" y="59"/>
                </a:moveTo>
                <a:cubicBezTo>
                  <a:pt x="80" y="59"/>
                  <a:pt x="80" y="59"/>
                  <a:pt x="80" y="59"/>
                </a:cubicBezTo>
                <a:cubicBezTo>
                  <a:pt x="87" y="47"/>
                  <a:pt x="87" y="47"/>
                  <a:pt x="87" y="47"/>
                </a:cubicBezTo>
                <a:cubicBezTo>
                  <a:pt x="78" y="43"/>
                  <a:pt x="70" y="38"/>
                  <a:pt x="62" y="33"/>
                </a:cubicBezTo>
                <a:cubicBezTo>
                  <a:pt x="30" y="90"/>
                  <a:pt x="30" y="90"/>
                  <a:pt x="30" y="90"/>
                </a:cubicBezTo>
                <a:cubicBezTo>
                  <a:pt x="38" y="94"/>
                  <a:pt x="46" y="99"/>
                  <a:pt x="54" y="104"/>
                </a:cubicBezTo>
                <a:cubicBezTo>
                  <a:pt x="62" y="90"/>
                  <a:pt x="62" y="90"/>
                  <a:pt x="62" y="90"/>
                </a:cubicBezTo>
                <a:cubicBezTo>
                  <a:pt x="58" y="86"/>
                  <a:pt x="56" y="81"/>
                  <a:pt x="56" y="76"/>
                </a:cubicBezTo>
                <a:cubicBezTo>
                  <a:pt x="56" y="71"/>
                  <a:pt x="58" y="66"/>
                  <a:pt x="62" y="63"/>
                </a:cubicBezTo>
                <a:cubicBezTo>
                  <a:pt x="62" y="63"/>
                  <a:pt x="62" y="63"/>
                  <a:pt x="62" y="63"/>
                </a:cubicBezTo>
                <a:cubicBezTo>
                  <a:pt x="67" y="58"/>
                  <a:pt x="73" y="57"/>
                  <a:pt x="80" y="59"/>
                </a:cubicBezTo>
                <a:close/>
                <a:moveTo>
                  <a:pt x="82" y="69"/>
                </a:moveTo>
                <a:cubicBezTo>
                  <a:pt x="82" y="69"/>
                  <a:pt x="82" y="69"/>
                  <a:pt x="82" y="69"/>
                </a:cubicBezTo>
                <a:cubicBezTo>
                  <a:pt x="78" y="65"/>
                  <a:pt x="71" y="65"/>
                  <a:pt x="67" y="69"/>
                </a:cubicBezTo>
                <a:cubicBezTo>
                  <a:pt x="67" y="69"/>
                  <a:pt x="67" y="69"/>
                  <a:pt x="67" y="69"/>
                </a:cubicBezTo>
                <a:cubicBezTo>
                  <a:pt x="67" y="69"/>
                  <a:pt x="67" y="69"/>
                  <a:pt x="67" y="69"/>
                </a:cubicBezTo>
                <a:cubicBezTo>
                  <a:pt x="65" y="71"/>
                  <a:pt x="64" y="73"/>
                  <a:pt x="64" y="76"/>
                </a:cubicBezTo>
                <a:cubicBezTo>
                  <a:pt x="64" y="82"/>
                  <a:pt x="69" y="86"/>
                  <a:pt x="75" y="86"/>
                </a:cubicBezTo>
                <a:cubicBezTo>
                  <a:pt x="77" y="86"/>
                  <a:pt x="80" y="85"/>
                  <a:pt x="82" y="83"/>
                </a:cubicBezTo>
                <a:cubicBezTo>
                  <a:pt x="82" y="83"/>
                  <a:pt x="82" y="83"/>
                  <a:pt x="82" y="83"/>
                </a:cubicBezTo>
                <a:cubicBezTo>
                  <a:pt x="84" y="81"/>
                  <a:pt x="85" y="79"/>
                  <a:pt x="85" y="76"/>
                </a:cubicBezTo>
                <a:cubicBezTo>
                  <a:pt x="85" y="73"/>
                  <a:pt x="84" y="71"/>
                  <a:pt x="82" y="69"/>
                </a:cubicBezTo>
                <a:cubicBezTo>
                  <a:pt x="82" y="69"/>
                  <a:pt x="82" y="69"/>
                  <a:pt x="82" y="69"/>
                </a:cubicBezTo>
                <a:close/>
                <a:moveTo>
                  <a:pt x="33" y="101"/>
                </a:moveTo>
                <a:cubicBezTo>
                  <a:pt x="33" y="101"/>
                  <a:pt x="33" y="101"/>
                  <a:pt x="33" y="101"/>
                </a:cubicBezTo>
                <a:cubicBezTo>
                  <a:pt x="31" y="104"/>
                  <a:pt x="31" y="104"/>
                  <a:pt x="31" y="104"/>
                </a:cubicBezTo>
                <a:cubicBezTo>
                  <a:pt x="41" y="109"/>
                  <a:pt x="41" y="109"/>
                  <a:pt x="41" y="109"/>
                </a:cubicBezTo>
                <a:cubicBezTo>
                  <a:pt x="42" y="106"/>
                  <a:pt x="42" y="106"/>
                  <a:pt x="42" y="106"/>
                </a:cubicBezTo>
                <a:cubicBezTo>
                  <a:pt x="33" y="101"/>
                  <a:pt x="33" y="101"/>
                  <a:pt x="33" y="101"/>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800">
              <a:latin typeface="微软雅黑" panose="020B0503020204020204" pitchFamily="34" charset="-122"/>
              <a:ea typeface="微软雅黑" panose="020B0503020204020204" pitchFamily="34" charset="-122"/>
            </a:endParaRPr>
          </a:p>
        </p:txBody>
      </p:sp>
      <p:sp>
        <p:nvSpPr>
          <p:cNvPr id="72" name="Freeform 12"/>
          <p:cNvSpPr>
            <a:spLocks noEditPoints="1"/>
          </p:cNvSpPr>
          <p:nvPr/>
        </p:nvSpPr>
        <p:spPr bwMode="auto">
          <a:xfrm>
            <a:off x="1422803" y="3219927"/>
            <a:ext cx="214210" cy="307834"/>
          </a:xfrm>
          <a:custGeom>
            <a:avLst/>
            <a:gdLst>
              <a:gd name="T0" fmla="*/ 3 w 121"/>
              <a:gd name="T1" fmla="*/ 119 h 174"/>
              <a:gd name="T2" fmla="*/ 23 w 121"/>
              <a:gd name="T3" fmla="*/ 115 h 174"/>
              <a:gd name="T4" fmla="*/ 38 w 121"/>
              <a:gd name="T5" fmla="*/ 74 h 174"/>
              <a:gd name="T6" fmla="*/ 38 w 121"/>
              <a:gd name="T7" fmla="*/ 74 h 174"/>
              <a:gd name="T8" fmla="*/ 38 w 121"/>
              <a:gd name="T9" fmla="*/ 29 h 174"/>
              <a:gd name="T10" fmla="*/ 54 w 121"/>
              <a:gd name="T11" fmla="*/ 21 h 174"/>
              <a:gd name="T12" fmla="*/ 60 w 121"/>
              <a:gd name="T13" fmla="*/ 0 h 174"/>
              <a:gd name="T14" fmla="*/ 67 w 121"/>
              <a:gd name="T15" fmla="*/ 21 h 174"/>
              <a:gd name="T16" fmla="*/ 92 w 121"/>
              <a:gd name="T17" fmla="*/ 51 h 174"/>
              <a:gd name="T18" fmla="*/ 82 w 121"/>
              <a:gd name="T19" fmla="*/ 74 h 174"/>
              <a:gd name="T20" fmla="*/ 98 w 121"/>
              <a:gd name="T21" fmla="*/ 115 h 174"/>
              <a:gd name="T22" fmla="*/ 117 w 121"/>
              <a:gd name="T23" fmla="*/ 119 h 174"/>
              <a:gd name="T24" fmla="*/ 102 w 121"/>
              <a:gd name="T25" fmla="*/ 124 h 174"/>
              <a:gd name="T26" fmla="*/ 116 w 121"/>
              <a:gd name="T27" fmla="*/ 159 h 174"/>
              <a:gd name="T28" fmla="*/ 120 w 121"/>
              <a:gd name="T29" fmla="*/ 168 h 174"/>
              <a:gd name="T30" fmla="*/ 113 w 121"/>
              <a:gd name="T31" fmla="*/ 171 h 174"/>
              <a:gd name="T32" fmla="*/ 108 w 121"/>
              <a:gd name="T33" fmla="*/ 162 h 174"/>
              <a:gd name="T34" fmla="*/ 87 w 121"/>
              <a:gd name="T35" fmla="*/ 124 h 174"/>
              <a:gd name="T36" fmla="*/ 67 w 121"/>
              <a:gd name="T37" fmla="*/ 129 h 174"/>
              <a:gd name="T38" fmla="*/ 54 w 121"/>
              <a:gd name="T39" fmla="*/ 129 h 174"/>
              <a:gd name="T40" fmla="*/ 34 w 121"/>
              <a:gd name="T41" fmla="*/ 124 h 174"/>
              <a:gd name="T42" fmla="*/ 13 w 121"/>
              <a:gd name="T43" fmla="*/ 162 h 174"/>
              <a:gd name="T44" fmla="*/ 8 w 121"/>
              <a:gd name="T45" fmla="*/ 171 h 174"/>
              <a:gd name="T46" fmla="*/ 1 w 121"/>
              <a:gd name="T47" fmla="*/ 168 h 174"/>
              <a:gd name="T48" fmla="*/ 5 w 121"/>
              <a:gd name="T49" fmla="*/ 159 h 174"/>
              <a:gd name="T50" fmla="*/ 19 w 121"/>
              <a:gd name="T51" fmla="*/ 124 h 174"/>
              <a:gd name="T52" fmla="*/ 54 w 121"/>
              <a:gd name="T53" fmla="*/ 115 h 174"/>
              <a:gd name="T54" fmla="*/ 54 w 121"/>
              <a:gd name="T55" fmla="*/ 110 h 174"/>
              <a:gd name="T56" fmla="*/ 67 w 121"/>
              <a:gd name="T57" fmla="*/ 110 h 174"/>
              <a:gd name="T58" fmla="*/ 83 w 121"/>
              <a:gd name="T59" fmla="*/ 115 h 174"/>
              <a:gd name="T60" fmla="*/ 54 w 121"/>
              <a:gd name="T61" fmla="*/ 82 h 174"/>
              <a:gd name="T62" fmla="*/ 54 w 121"/>
              <a:gd name="T63" fmla="*/ 115 h 174"/>
              <a:gd name="T64" fmla="*/ 73 w 121"/>
              <a:gd name="T65" fmla="*/ 39 h 174"/>
              <a:gd name="T66" fmla="*/ 48 w 121"/>
              <a:gd name="T67" fmla="*/ 39 h 174"/>
              <a:gd name="T68" fmla="*/ 48 w 121"/>
              <a:gd name="T69" fmla="*/ 64 h 174"/>
              <a:gd name="T70" fmla="*/ 68 w 121"/>
              <a:gd name="T71" fmla="*/ 68 h 174"/>
              <a:gd name="T72" fmla="*/ 73 w 121"/>
              <a:gd name="T73" fmla="*/ 64 h 174"/>
              <a:gd name="T74" fmla="*/ 73 w 121"/>
              <a:gd name="T75" fmla="*/ 3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74">
                <a:moveTo>
                  <a:pt x="8" y="124"/>
                </a:moveTo>
                <a:cubicBezTo>
                  <a:pt x="5" y="124"/>
                  <a:pt x="3" y="122"/>
                  <a:pt x="3" y="119"/>
                </a:cubicBezTo>
                <a:cubicBezTo>
                  <a:pt x="3" y="117"/>
                  <a:pt x="5" y="115"/>
                  <a:pt x="8" y="115"/>
                </a:cubicBezTo>
                <a:cubicBezTo>
                  <a:pt x="23" y="115"/>
                  <a:pt x="23" y="115"/>
                  <a:pt x="23" y="115"/>
                </a:cubicBezTo>
                <a:cubicBezTo>
                  <a:pt x="42" y="77"/>
                  <a:pt x="42" y="77"/>
                  <a:pt x="42" y="77"/>
                </a:cubicBezTo>
                <a:cubicBezTo>
                  <a:pt x="41" y="76"/>
                  <a:pt x="40" y="75"/>
                  <a:pt x="38" y="74"/>
                </a:cubicBezTo>
                <a:cubicBezTo>
                  <a:pt x="38" y="74"/>
                  <a:pt x="38" y="74"/>
                  <a:pt x="38" y="74"/>
                </a:cubicBezTo>
                <a:cubicBezTo>
                  <a:pt x="38" y="74"/>
                  <a:pt x="38" y="74"/>
                  <a:pt x="38" y="74"/>
                </a:cubicBezTo>
                <a:cubicBezTo>
                  <a:pt x="33" y="68"/>
                  <a:pt x="29" y="60"/>
                  <a:pt x="29" y="51"/>
                </a:cubicBezTo>
                <a:cubicBezTo>
                  <a:pt x="29" y="43"/>
                  <a:pt x="33" y="35"/>
                  <a:pt x="38" y="29"/>
                </a:cubicBezTo>
                <a:cubicBezTo>
                  <a:pt x="39" y="29"/>
                  <a:pt x="39" y="29"/>
                  <a:pt x="39" y="29"/>
                </a:cubicBezTo>
                <a:cubicBezTo>
                  <a:pt x="43" y="25"/>
                  <a:pt x="48" y="22"/>
                  <a:pt x="54" y="21"/>
                </a:cubicBezTo>
                <a:cubicBezTo>
                  <a:pt x="54" y="7"/>
                  <a:pt x="54" y="7"/>
                  <a:pt x="54" y="7"/>
                </a:cubicBezTo>
                <a:cubicBezTo>
                  <a:pt x="54" y="3"/>
                  <a:pt x="57" y="0"/>
                  <a:pt x="60" y="0"/>
                </a:cubicBezTo>
                <a:cubicBezTo>
                  <a:pt x="64" y="0"/>
                  <a:pt x="67" y="3"/>
                  <a:pt x="67" y="7"/>
                </a:cubicBezTo>
                <a:cubicBezTo>
                  <a:pt x="67" y="21"/>
                  <a:pt x="67" y="21"/>
                  <a:pt x="67" y="21"/>
                </a:cubicBezTo>
                <a:cubicBezTo>
                  <a:pt x="73" y="22"/>
                  <a:pt x="78" y="25"/>
                  <a:pt x="82" y="29"/>
                </a:cubicBezTo>
                <a:cubicBezTo>
                  <a:pt x="88" y="35"/>
                  <a:pt x="92" y="43"/>
                  <a:pt x="92" y="51"/>
                </a:cubicBezTo>
                <a:cubicBezTo>
                  <a:pt x="92" y="60"/>
                  <a:pt x="88" y="68"/>
                  <a:pt x="82" y="74"/>
                </a:cubicBezTo>
                <a:cubicBezTo>
                  <a:pt x="82" y="74"/>
                  <a:pt x="82" y="74"/>
                  <a:pt x="82" y="74"/>
                </a:cubicBezTo>
                <a:cubicBezTo>
                  <a:pt x="81" y="75"/>
                  <a:pt x="80" y="76"/>
                  <a:pt x="79" y="77"/>
                </a:cubicBezTo>
                <a:cubicBezTo>
                  <a:pt x="98" y="115"/>
                  <a:pt x="98" y="115"/>
                  <a:pt x="98" y="115"/>
                </a:cubicBezTo>
                <a:cubicBezTo>
                  <a:pt x="113" y="115"/>
                  <a:pt x="113" y="115"/>
                  <a:pt x="113" y="115"/>
                </a:cubicBezTo>
                <a:cubicBezTo>
                  <a:pt x="116" y="115"/>
                  <a:pt x="117" y="117"/>
                  <a:pt x="117" y="119"/>
                </a:cubicBezTo>
                <a:cubicBezTo>
                  <a:pt x="117" y="122"/>
                  <a:pt x="116" y="124"/>
                  <a:pt x="113" y="124"/>
                </a:cubicBezTo>
                <a:cubicBezTo>
                  <a:pt x="102" y="124"/>
                  <a:pt x="102" y="124"/>
                  <a:pt x="102" y="124"/>
                </a:cubicBezTo>
                <a:cubicBezTo>
                  <a:pt x="116" y="153"/>
                  <a:pt x="116" y="153"/>
                  <a:pt x="116" y="153"/>
                </a:cubicBezTo>
                <a:cubicBezTo>
                  <a:pt x="117" y="155"/>
                  <a:pt x="117" y="157"/>
                  <a:pt x="116" y="159"/>
                </a:cubicBezTo>
                <a:cubicBezTo>
                  <a:pt x="117" y="162"/>
                  <a:pt x="117" y="162"/>
                  <a:pt x="117" y="162"/>
                </a:cubicBezTo>
                <a:cubicBezTo>
                  <a:pt x="120" y="168"/>
                  <a:pt x="120" y="168"/>
                  <a:pt x="120" y="168"/>
                </a:cubicBezTo>
                <a:cubicBezTo>
                  <a:pt x="121" y="170"/>
                  <a:pt x="120" y="172"/>
                  <a:pt x="118" y="173"/>
                </a:cubicBezTo>
                <a:cubicBezTo>
                  <a:pt x="116" y="174"/>
                  <a:pt x="114" y="173"/>
                  <a:pt x="113" y="171"/>
                </a:cubicBezTo>
                <a:cubicBezTo>
                  <a:pt x="110" y="165"/>
                  <a:pt x="110" y="165"/>
                  <a:pt x="110" y="165"/>
                </a:cubicBezTo>
                <a:cubicBezTo>
                  <a:pt x="108" y="162"/>
                  <a:pt x="108" y="162"/>
                  <a:pt x="108" y="162"/>
                </a:cubicBezTo>
                <a:cubicBezTo>
                  <a:pt x="106" y="162"/>
                  <a:pt x="104" y="160"/>
                  <a:pt x="103" y="158"/>
                </a:cubicBezTo>
                <a:cubicBezTo>
                  <a:pt x="87" y="124"/>
                  <a:pt x="87" y="124"/>
                  <a:pt x="87" y="124"/>
                </a:cubicBezTo>
                <a:cubicBezTo>
                  <a:pt x="67" y="124"/>
                  <a:pt x="67" y="124"/>
                  <a:pt x="67" y="124"/>
                </a:cubicBezTo>
                <a:cubicBezTo>
                  <a:pt x="67" y="129"/>
                  <a:pt x="67" y="129"/>
                  <a:pt x="67" y="129"/>
                </a:cubicBezTo>
                <a:cubicBezTo>
                  <a:pt x="67" y="132"/>
                  <a:pt x="64" y="136"/>
                  <a:pt x="60" y="136"/>
                </a:cubicBezTo>
                <a:cubicBezTo>
                  <a:pt x="57" y="136"/>
                  <a:pt x="54" y="132"/>
                  <a:pt x="54" y="129"/>
                </a:cubicBezTo>
                <a:cubicBezTo>
                  <a:pt x="54" y="124"/>
                  <a:pt x="54" y="124"/>
                  <a:pt x="54" y="124"/>
                </a:cubicBezTo>
                <a:cubicBezTo>
                  <a:pt x="34" y="124"/>
                  <a:pt x="34" y="124"/>
                  <a:pt x="34" y="124"/>
                </a:cubicBezTo>
                <a:cubicBezTo>
                  <a:pt x="17" y="158"/>
                  <a:pt x="17" y="158"/>
                  <a:pt x="17" y="158"/>
                </a:cubicBezTo>
                <a:cubicBezTo>
                  <a:pt x="16" y="160"/>
                  <a:pt x="15" y="162"/>
                  <a:pt x="13" y="162"/>
                </a:cubicBezTo>
                <a:cubicBezTo>
                  <a:pt x="11" y="165"/>
                  <a:pt x="11" y="165"/>
                  <a:pt x="11" y="165"/>
                </a:cubicBezTo>
                <a:cubicBezTo>
                  <a:pt x="8" y="171"/>
                  <a:pt x="8" y="171"/>
                  <a:pt x="8" y="171"/>
                </a:cubicBezTo>
                <a:cubicBezTo>
                  <a:pt x="7" y="173"/>
                  <a:pt x="5" y="174"/>
                  <a:pt x="3" y="173"/>
                </a:cubicBezTo>
                <a:cubicBezTo>
                  <a:pt x="1" y="172"/>
                  <a:pt x="0" y="170"/>
                  <a:pt x="1" y="168"/>
                </a:cubicBezTo>
                <a:cubicBezTo>
                  <a:pt x="4" y="162"/>
                  <a:pt x="4" y="162"/>
                  <a:pt x="4" y="162"/>
                </a:cubicBezTo>
                <a:cubicBezTo>
                  <a:pt x="5" y="159"/>
                  <a:pt x="5" y="159"/>
                  <a:pt x="5" y="159"/>
                </a:cubicBezTo>
                <a:cubicBezTo>
                  <a:pt x="4" y="157"/>
                  <a:pt x="4" y="155"/>
                  <a:pt x="5" y="153"/>
                </a:cubicBezTo>
                <a:cubicBezTo>
                  <a:pt x="19" y="124"/>
                  <a:pt x="19" y="124"/>
                  <a:pt x="19" y="124"/>
                </a:cubicBezTo>
                <a:cubicBezTo>
                  <a:pt x="8" y="124"/>
                  <a:pt x="8" y="124"/>
                  <a:pt x="8" y="124"/>
                </a:cubicBezTo>
                <a:close/>
                <a:moveTo>
                  <a:pt x="54" y="115"/>
                </a:moveTo>
                <a:cubicBezTo>
                  <a:pt x="54" y="115"/>
                  <a:pt x="54" y="115"/>
                  <a:pt x="54" y="115"/>
                </a:cubicBezTo>
                <a:cubicBezTo>
                  <a:pt x="54" y="110"/>
                  <a:pt x="54" y="110"/>
                  <a:pt x="54" y="110"/>
                </a:cubicBezTo>
                <a:cubicBezTo>
                  <a:pt x="54" y="107"/>
                  <a:pt x="57" y="103"/>
                  <a:pt x="60" y="103"/>
                </a:cubicBezTo>
                <a:cubicBezTo>
                  <a:pt x="64" y="103"/>
                  <a:pt x="67" y="107"/>
                  <a:pt x="67" y="110"/>
                </a:cubicBezTo>
                <a:cubicBezTo>
                  <a:pt x="67" y="115"/>
                  <a:pt x="67" y="115"/>
                  <a:pt x="67" y="115"/>
                </a:cubicBezTo>
                <a:cubicBezTo>
                  <a:pt x="83" y="115"/>
                  <a:pt x="83" y="115"/>
                  <a:pt x="83" y="115"/>
                </a:cubicBezTo>
                <a:cubicBezTo>
                  <a:pt x="67" y="82"/>
                  <a:pt x="67" y="82"/>
                  <a:pt x="67" y="82"/>
                </a:cubicBezTo>
                <a:cubicBezTo>
                  <a:pt x="63" y="83"/>
                  <a:pt x="58" y="83"/>
                  <a:pt x="54" y="82"/>
                </a:cubicBezTo>
                <a:cubicBezTo>
                  <a:pt x="38" y="115"/>
                  <a:pt x="38" y="115"/>
                  <a:pt x="38" y="115"/>
                </a:cubicBezTo>
                <a:cubicBezTo>
                  <a:pt x="54" y="115"/>
                  <a:pt x="54" y="115"/>
                  <a:pt x="54" y="115"/>
                </a:cubicBezTo>
                <a:close/>
                <a:moveTo>
                  <a:pt x="73" y="39"/>
                </a:moveTo>
                <a:cubicBezTo>
                  <a:pt x="73" y="39"/>
                  <a:pt x="73" y="39"/>
                  <a:pt x="73" y="39"/>
                </a:cubicBezTo>
                <a:cubicBezTo>
                  <a:pt x="66" y="32"/>
                  <a:pt x="55" y="32"/>
                  <a:pt x="48" y="39"/>
                </a:cubicBezTo>
                <a:cubicBezTo>
                  <a:pt x="48" y="39"/>
                  <a:pt x="48" y="39"/>
                  <a:pt x="48" y="39"/>
                </a:cubicBezTo>
                <a:cubicBezTo>
                  <a:pt x="45" y="42"/>
                  <a:pt x="43" y="47"/>
                  <a:pt x="43" y="51"/>
                </a:cubicBezTo>
                <a:cubicBezTo>
                  <a:pt x="43" y="56"/>
                  <a:pt x="45" y="61"/>
                  <a:pt x="48" y="64"/>
                </a:cubicBezTo>
                <a:cubicBezTo>
                  <a:pt x="53" y="69"/>
                  <a:pt x="61" y="71"/>
                  <a:pt x="67" y="68"/>
                </a:cubicBezTo>
                <a:cubicBezTo>
                  <a:pt x="68" y="68"/>
                  <a:pt x="68" y="68"/>
                  <a:pt x="68" y="68"/>
                </a:cubicBezTo>
                <a:cubicBezTo>
                  <a:pt x="69" y="67"/>
                  <a:pt x="71" y="66"/>
                  <a:pt x="73" y="64"/>
                </a:cubicBezTo>
                <a:cubicBezTo>
                  <a:pt x="73" y="64"/>
                  <a:pt x="73" y="64"/>
                  <a:pt x="73" y="64"/>
                </a:cubicBezTo>
                <a:cubicBezTo>
                  <a:pt x="76" y="61"/>
                  <a:pt x="78" y="56"/>
                  <a:pt x="78" y="51"/>
                </a:cubicBezTo>
                <a:cubicBezTo>
                  <a:pt x="78" y="47"/>
                  <a:pt x="76" y="42"/>
                  <a:pt x="73" y="39"/>
                </a:cubicBezTo>
                <a:cubicBezTo>
                  <a:pt x="73" y="39"/>
                  <a:pt x="73" y="39"/>
                  <a:pt x="73" y="39"/>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73" name="Freeform 13"/>
          <p:cNvSpPr>
            <a:spLocks noEditPoints="1"/>
          </p:cNvSpPr>
          <p:nvPr/>
        </p:nvSpPr>
        <p:spPr bwMode="auto">
          <a:xfrm>
            <a:off x="1350413" y="1424880"/>
            <a:ext cx="349030" cy="289858"/>
          </a:xfrm>
          <a:custGeom>
            <a:avLst/>
            <a:gdLst>
              <a:gd name="T0" fmla="*/ 111 w 197"/>
              <a:gd name="T1" fmla="*/ 11 h 164"/>
              <a:gd name="T2" fmla="*/ 0 w 197"/>
              <a:gd name="T3" fmla="*/ 15 h 164"/>
              <a:gd name="T4" fmla="*/ 105 w 197"/>
              <a:gd name="T5" fmla="*/ 164 h 164"/>
              <a:gd name="T6" fmla="*/ 136 w 197"/>
              <a:gd name="T7" fmla="*/ 159 h 164"/>
              <a:gd name="T8" fmla="*/ 196 w 197"/>
              <a:gd name="T9" fmla="*/ 142 h 164"/>
              <a:gd name="T10" fmla="*/ 52 w 197"/>
              <a:gd name="T11" fmla="*/ 150 h 164"/>
              <a:gd name="T12" fmla="*/ 52 w 197"/>
              <a:gd name="T13" fmla="*/ 22 h 164"/>
              <a:gd name="T14" fmla="*/ 99 w 197"/>
              <a:gd name="T15" fmla="*/ 150 h 164"/>
              <a:gd name="T16" fmla="*/ 99 w 197"/>
              <a:gd name="T17" fmla="*/ 22 h 164"/>
              <a:gd name="T18" fmla="*/ 147 w 197"/>
              <a:gd name="T19" fmla="*/ 149 h 164"/>
              <a:gd name="T20" fmla="*/ 181 w 197"/>
              <a:gd name="T21" fmla="*/ 139 h 164"/>
              <a:gd name="T22" fmla="*/ 23 w 197"/>
              <a:gd name="T23" fmla="*/ 133 h 164"/>
              <a:gd name="T24" fmla="*/ 42 w 197"/>
              <a:gd name="T25" fmla="*/ 134 h 164"/>
              <a:gd name="T26" fmla="*/ 43 w 197"/>
              <a:gd name="T27" fmla="*/ 114 h 164"/>
              <a:gd name="T28" fmla="*/ 23 w 197"/>
              <a:gd name="T29" fmla="*/ 114 h 164"/>
              <a:gd name="T30" fmla="*/ 29 w 197"/>
              <a:gd name="T31" fmla="*/ 120 h 164"/>
              <a:gd name="T32" fmla="*/ 37 w 197"/>
              <a:gd name="T33" fmla="*/ 120 h 164"/>
              <a:gd name="T34" fmla="*/ 37 w 197"/>
              <a:gd name="T35" fmla="*/ 128 h 164"/>
              <a:gd name="T36" fmla="*/ 29 w 197"/>
              <a:gd name="T37" fmla="*/ 127 h 164"/>
              <a:gd name="T38" fmla="*/ 32 w 197"/>
              <a:gd name="T39" fmla="*/ 91 h 164"/>
              <a:gd name="T40" fmla="*/ 36 w 197"/>
              <a:gd name="T41" fmla="*/ 38 h 164"/>
              <a:gd name="T42" fmla="*/ 28 w 197"/>
              <a:gd name="T43" fmla="*/ 87 h 164"/>
              <a:gd name="T44" fmla="*/ 134 w 197"/>
              <a:gd name="T45" fmla="*/ 31 h 164"/>
              <a:gd name="T46" fmla="*/ 149 w 197"/>
              <a:gd name="T47" fmla="*/ 86 h 164"/>
              <a:gd name="T48" fmla="*/ 134 w 197"/>
              <a:gd name="T49" fmla="*/ 31 h 164"/>
              <a:gd name="T50" fmla="*/ 69 w 197"/>
              <a:gd name="T51" fmla="*/ 133 h 164"/>
              <a:gd name="T52" fmla="*/ 88 w 197"/>
              <a:gd name="T53" fmla="*/ 133 h 164"/>
              <a:gd name="T54" fmla="*/ 79 w 197"/>
              <a:gd name="T55" fmla="*/ 110 h 164"/>
              <a:gd name="T56" fmla="*/ 65 w 197"/>
              <a:gd name="T57" fmla="*/ 124 h 164"/>
              <a:gd name="T58" fmla="*/ 75 w 197"/>
              <a:gd name="T59" fmla="*/ 120 h 164"/>
              <a:gd name="T60" fmla="*/ 82 w 197"/>
              <a:gd name="T61" fmla="*/ 120 h 164"/>
              <a:gd name="T62" fmla="*/ 82 w 197"/>
              <a:gd name="T63" fmla="*/ 128 h 164"/>
              <a:gd name="T64" fmla="*/ 74 w 197"/>
              <a:gd name="T65" fmla="*/ 127 h 164"/>
              <a:gd name="T66" fmla="*/ 81 w 197"/>
              <a:gd name="T67" fmla="*/ 91 h 164"/>
              <a:gd name="T68" fmla="*/ 85 w 197"/>
              <a:gd name="T69" fmla="*/ 38 h 164"/>
              <a:gd name="T70" fmla="*/ 77 w 197"/>
              <a:gd name="T71" fmla="*/ 87 h 164"/>
              <a:gd name="T72" fmla="*/ 148 w 197"/>
              <a:gd name="T73" fmla="*/ 109 h 164"/>
              <a:gd name="T74" fmla="*/ 148 w 197"/>
              <a:gd name="T75" fmla="*/ 128 h 164"/>
              <a:gd name="T76" fmla="*/ 167 w 197"/>
              <a:gd name="T77" fmla="*/ 128 h 164"/>
              <a:gd name="T78" fmla="*/ 168 w 197"/>
              <a:gd name="T79" fmla="*/ 109 h 164"/>
              <a:gd name="T80" fmla="*/ 158 w 197"/>
              <a:gd name="T81" fmla="*/ 105 h 164"/>
              <a:gd name="T82" fmla="*/ 154 w 197"/>
              <a:gd name="T83" fmla="*/ 114 h 164"/>
              <a:gd name="T84" fmla="*/ 163 w 197"/>
              <a:gd name="T85" fmla="*/ 118 h 164"/>
              <a:gd name="T86" fmla="*/ 154 w 197"/>
              <a:gd name="T87" fmla="*/ 122 h 164"/>
              <a:gd name="T88" fmla="*/ 154 w 197"/>
              <a:gd name="T89" fmla="*/ 11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7" h="164">
                <a:moveTo>
                  <a:pt x="159" y="6"/>
                </a:moveTo>
                <a:cubicBezTo>
                  <a:pt x="158" y="2"/>
                  <a:pt x="155" y="0"/>
                  <a:pt x="151" y="1"/>
                </a:cubicBezTo>
                <a:cubicBezTo>
                  <a:pt x="111" y="11"/>
                  <a:pt x="111" y="11"/>
                  <a:pt x="111" y="11"/>
                </a:cubicBezTo>
                <a:cubicBezTo>
                  <a:pt x="110" y="10"/>
                  <a:pt x="108" y="8"/>
                  <a:pt x="105" y="8"/>
                </a:cubicBezTo>
                <a:cubicBezTo>
                  <a:pt x="7" y="8"/>
                  <a:pt x="7" y="8"/>
                  <a:pt x="7" y="8"/>
                </a:cubicBezTo>
                <a:cubicBezTo>
                  <a:pt x="3" y="8"/>
                  <a:pt x="0" y="11"/>
                  <a:pt x="0" y="15"/>
                </a:cubicBezTo>
                <a:cubicBezTo>
                  <a:pt x="0" y="157"/>
                  <a:pt x="0" y="157"/>
                  <a:pt x="0" y="157"/>
                </a:cubicBezTo>
                <a:cubicBezTo>
                  <a:pt x="0" y="161"/>
                  <a:pt x="3" y="164"/>
                  <a:pt x="7" y="164"/>
                </a:cubicBezTo>
                <a:cubicBezTo>
                  <a:pt x="105" y="164"/>
                  <a:pt x="105" y="164"/>
                  <a:pt x="105" y="164"/>
                </a:cubicBezTo>
                <a:cubicBezTo>
                  <a:pt x="109" y="164"/>
                  <a:pt x="112" y="161"/>
                  <a:pt x="112" y="157"/>
                </a:cubicBezTo>
                <a:cubicBezTo>
                  <a:pt x="112" y="71"/>
                  <a:pt x="112" y="71"/>
                  <a:pt x="112" y="71"/>
                </a:cubicBezTo>
                <a:cubicBezTo>
                  <a:pt x="136" y="159"/>
                  <a:pt x="136" y="159"/>
                  <a:pt x="136" y="159"/>
                </a:cubicBezTo>
                <a:cubicBezTo>
                  <a:pt x="136" y="162"/>
                  <a:pt x="140" y="164"/>
                  <a:pt x="144" y="163"/>
                </a:cubicBezTo>
                <a:cubicBezTo>
                  <a:pt x="191" y="151"/>
                  <a:pt x="191" y="151"/>
                  <a:pt x="191" y="151"/>
                </a:cubicBezTo>
                <a:cubicBezTo>
                  <a:pt x="195" y="150"/>
                  <a:pt x="197" y="146"/>
                  <a:pt x="196" y="142"/>
                </a:cubicBezTo>
                <a:cubicBezTo>
                  <a:pt x="159" y="6"/>
                  <a:pt x="159" y="6"/>
                  <a:pt x="159" y="6"/>
                </a:cubicBezTo>
                <a:close/>
                <a:moveTo>
                  <a:pt x="52" y="150"/>
                </a:moveTo>
                <a:cubicBezTo>
                  <a:pt x="52" y="150"/>
                  <a:pt x="52" y="150"/>
                  <a:pt x="52" y="150"/>
                </a:cubicBezTo>
                <a:cubicBezTo>
                  <a:pt x="14" y="150"/>
                  <a:pt x="14" y="150"/>
                  <a:pt x="14" y="150"/>
                </a:cubicBezTo>
                <a:cubicBezTo>
                  <a:pt x="14" y="22"/>
                  <a:pt x="14" y="22"/>
                  <a:pt x="14" y="22"/>
                </a:cubicBezTo>
                <a:cubicBezTo>
                  <a:pt x="52" y="22"/>
                  <a:pt x="52" y="22"/>
                  <a:pt x="52" y="22"/>
                </a:cubicBezTo>
                <a:cubicBezTo>
                  <a:pt x="52" y="150"/>
                  <a:pt x="52" y="150"/>
                  <a:pt x="52" y="150"/>
                </a:cubicBezTo>
                <a:close/>
                <a:moveTo>
                  <a:pt x="99" y="150"/>
                </a:moveTo>
                <a:cubicBezTo>
                  <a:pt x="99" y="150"/>
                  <a:pt x="99" y="150"/>
                  <a:pt x="99" y="150"/>
                </a:cubicBezTo>
                <a:cubicBezTo>
                  <a:pt x="60" y="150"/>
                  <a:pt x="60" y="150"/>
                  <a:pt x="60" y="150"/>
                </a:cubicBezTo>
                <a:cubicBezTo>
                  <a:pt x="60" y="22"/>
                  <a:pt x="60" y="22"/>
                  <a:pt x="60" y="22"/>
                </a:cubicBezTo>
                <a:cubicBezTo>
                  <a:pt x="99" y="22"/>
                  <a:pt x="99" y="22"/>
                  <a:pt x="99" y="22"/>
                </a:cubicBezTo>
                <a:cubicBezTo>
                  <a:pt x="99" y="150"/>
                  <a:pt x="99" y="150"/>
                  <a:pt x="99" y="150"/>
                </a:cubicBezTo>
                <a:close/>
                <a:moveTo>
                  <a:pt x="147" y="149"/>
                </a:moveTo>
                <a:cubicBezTo>
                  <a:pt x="147" y="149"/>
                  <a:pt x="147" y="149"/>
                  <a:pt x="147" y="149"/>
                </a:cubicBezTo>
                <a:cubicBezTo>
                  <a:pt x="114" y="25"/>
                  <a:pt x="114" y="25"/>
                  <a:pt x="114" y="25"/>
                </a:cubicBezTo>
                <a:cubicBezTo>
                  <a:pt x="148" y="16"/>
                  <a:pt x="148" y="16"/>
                  <a:pt x="148" y="16"/>
                </a:cubicBezTo>
                <a:cubicBezTo>
                  <a:pt x="181" y="139"/>
                  <a:pt x="181" y="139"/>
                  <a:pt x="181" y="139"/>
                </a:cubicBezTo>
                <a:cubicBezTo>
                  <a:pt x="147" y="149"/>
                  <a:pt x="147" y="149"/>
                  <a:pt x="147" y="149"/>
                </a:cubicBezTo>
                <a:close/>
                <a:moveTo>
                  <a:pt x="23" y="133"/>
                </a:moveTo>
                <a:cubicBezTo>
                  <a:pt x="23" y="133"/>
                  <a:pt x="23" y="133"/>
                  <a:pt x="23" y="133"/>
                </a:cubicBezTo>
                <a:cubicBezTo>
                  <a:pt x="23" y="133"/>
                  <a:pt x="23" y="133"/>
                  <a:pt x="23" y="133"/>
                </a:cubicBezTo>
                <a:cubicBezTo>
                  <a:pt x="26" y="136"/>
                  <a:pt x="29" y="137"/>
                  <a:pt x="33" y="137"/>
                </a:cubicBezTo>
                <a:cubicBezTo>
                  <a:pt x="37" y="137"/>
                  <a:pt x="40" y="136"/>
                  <a:pt x="42" y="134"/>
                </a:cubicBezTo>
                <a:cubicBezTo>
                  <a:pt x="43" y="133"/>
                  <a:pt x="43" y="133"/>
                  <a:pt x="43" y="133"/>
                </a:cubicBezTo>
                <a:cubicBezTo>
                  <a:pt x="45" y="131"/>
                  <a:pt x="47" y="127"/>
                  <a:pt x="47" y="124"/>
                </a:cubicBezTo>
                <a:cubicBezTo>
                  <a:pt x="47" y="120"/>
                  <a:pt x="45" y="116"/>
                  <a:pt x="43" y="114"/>
                </a:cubicBezTo>
                <a:cubicBezTo>
                  <a:pt x="42" y="114"/>
                  <a:pt x="42" y="114"/>
                  <a:pt x="42" y="114"/>
                </a:cubicBezTo>
                <a:cubicBezTo>
                  <a:pt x="40" y="112"/>
                  <a:pt x="37" y="110"/>
                  <a:pt x="33" y="110"/>
                </a:cubicBezTo>
                <a:cubicBezTo>
                  <a:pt x="29" y="110"/>
                  <a:pt x="26" y="112"/>
                  <a:pt x="23" y="114"/>
                </a:cubicBezTo>
                <a:cubicBezTo>
                  <a:pt x="21" y="116"/>
                  <a:pt x="19" y="120"/>
                  <a:pt x="19" y="124"/>
                </a:cubicBezTo>
                <a:cubicBezTo>
                  <a:pt x="19" y="127"/>
                  <a:pt x="21" y="131"/>
                  <a:pt x="23" y="133"/>
                </a:cubicBezTo>
                <a:close/>
                <a:moveTo>
                  <a:pt x="29" y="120"/>
                </a:moveTo>
                <a:cubicBezTo>
                  <a:pt x="29" y="120"/>
                  <a:pt x="29" y="120"/>
                  <a:pt x="29" y="120"/>
                </a:cubicBezTo>
                <a:cubicBezTo>
                  <a:pt x="30" y="119"/>
                  <a:pt x="31" y="118"/>
                  <a:pt x="33" y="118"/>
                </a:cubicBezTo>
                <a:cubicBezTo>
                  <a:pt x="34" y="118"/>
                  <a:pt x="36" y="119"/>
                  <a:pt x="37" y="120"/>
                </a:cubicBezTo>
                <a:cubicBezTo>
                  <a:pt x="37" y="120"/>
                  <a:pt x="37" y="120"/>
                  <a:pt x="37" y="120"/>
                </a:cubicBezTo>
                <a:cubicBezTo>
                  <a:pt x="38" y="121"/>
                  <a:pt x="38" y="122"/>
                  <a:pt x="38" y="124"/>
                </a:cubicBezTo>
                <a:cubicBezTo>
                  <a:pt x="38" y="125"/>
                  <a:pt x="38" y="127"/>
                  <a:pt x="37" y="128"/>
                </a:cubicBezTo>
                <a:cubicBezTo>
                  <a:pt x="36" y="129"/>
                  <a:pt x="34" y="129"/>
                  <a:pt x="33" y="129"/>
                </a:cubicBezTo>
                <a:cubicBezTo>
                  <a:pt x="31" y="129"/>
                  <a:pt x="30" y="129"/>
                  <a:pt x="29" y="128"/>
                </a:cubicBezTo>
                <a:cubicBezTo>
                  <a:pt x="29" y="127"/>
                  <a:pt x="29" y="127"/>
                  <a:pt x="29" y="127"/>
                </a:cubicBezTo>
                <a:cubicBezTo>
                  <a:pt x="28" y="126"/>
                  <a:pt x="27" y="125"/>
                  <a:pt x="27" y="124"/>
                </a:cubicBezTo>
                <a:cubicBezTo>
                  <a:pt x="27" y="122"/>
                  <a:pt x="28" y="121"/>
                  <a:pt x="29" y="120"/>
                </a:cubicBezTo>
                <a:close/>
                <a:moveTo>
                  <a:pt x="32" y="91"/>
                </a:moveTo>
                <a:cubicBezTo>
                  <a:pt x="32" y="91"/>
                  <a:pt x="32" y="91"/>
                  <a:pt x="32" y="91"/>
                </a:cubicBezTo>
                <a:cubicBezTo>
                  <a:pt x="34" y="91"/>
                  <a:pt x="36" y="89"/>
                  <a:pt x="36" y="87"/>
                </a:cubicBezTo>
                <a:cubicBezTo>
                  <a:pt x="36" y="38"/>
                  <a:pt x="36" y="38"/>
                  <a:pt x="36" y="38"/>
                </a:cubicBezTo>
                <a:cubicBezTo>
                  <a:pt x="36" y="35"/>
                  <a:pt x="34" y="34"/>
                  <a:pt x="32" y="34"/>
                </a:cubicBezTo>
                <a:cubicBezTo>
                  <a:pt x="29" y="34"/>
                  <a:pt x="28" y="35"/>
                  <a:pt x="28" y="38"/>
                </a:cubicBezTo>
                <a:cubicBezTo>
                  <a:pt x="28" y="87"/>
                  <a:pt x="28" y="87"/>
                  <a:pt x="28" y="87"/>
                </a:cubicBezTo>
                <a:cubicBezTo>
                  <a:pt x="28" y="89"/>
                  <a:pt x="29" y="91"/>
                  <a:pt x="32" y="91"/>
                </a:cubicBezTo>
                <a:close/>
                <a:moveTo>
                  <a:pt x="134" y="31"/>
                </a:moveTo>
                <a:cubicBezTo>
                  <a:pt x="134" y="31"/>
                  <a:pt x="134" y="31"/>
                  <a:pt x="134" y="31"/>
                </a:cubicBezTo>
                <a:cubicBezTo>
                  <a:pt x="132" y="32"/>
                  <a:pt x="131" y="34"/>
                  <a:pt x="131" y="36"/>
                </a:cubicBezTo>
                <a:cubicBezTo>
                  <a:pt x="144" y="84"/>
                  <a:pt x="144" y="84"/>
                  <a:pt x="144" y="84"/>
                </a:cubicBezTo>
                <a:cubicBezTo>
                  <a:pt x="144" y="86"/>
                  <a:pt x="146" y="87"/>
                  <a:pt x="149" y="86"/>
                </a:cubicBezTo>
                <a:cubicBezTo>
                  <a:pt x="151" y="86"/>
                  <a:pt x="152" y="84"/>
                  <a:pt x="152" y="82"/>
                </a:cubicBezTo>
                <a:cubicBezTo>
                  <a:pt x="139" y="34"/>
                  <a:pt x="139" y="34"/>
                  <a:pt x="139" y="34"/>
                </a:cubicBezTo>
                <a:cubicBezTo>
                  <a:pt x="138" y="32"/>
                  <a:pt x="136" y="31"/>
                  <a:pt x="134" y="31"/>
                </a:cubicBezTo>
                <a:close/>
                <a:moveTo>
                  <a:pt x="69" y="133"/>
                </a:moveTo>
                <a:cubicBezTo>
                  <a:pt x="69" y="133"/>
                  <a:pt x="69" y="133"/>
                  <a:pt x="69" y="133"/>
                </a:cubicBezTo>
                <a:cubicBezTo>
                  <a:pt x="69" y="133"/>
                  <a:pt x="69" y="133"/>
                  <a:pt x="69" y="133"/>
                </a:cubicBezTo>
                <a:cubicBezTo>
                  <a:pt x="71" y="136"/>
                  <a:pt x="75" y="137"/>
                  <a:pt x="79" y="137"/>
                </a:cubicBezTo>
                <a:cubicBezTo>
                  <a:pt x="82" y="137"/>
                  <a:pt x="86" y="136"/>
                  <a:pt x="88" y="134"/>
                </a:cubicBezTo>
                <a:cubicBezTo>
                  <a:pt x="88" y="133"/>
                  <a:pt x="88" y="133"/>
                  <a:pt x="88" y="133"/>
                </a:cubicBezTo>
                <a:cubicBezTo>
                  <a:pt x="91" y="131"/>
                  <a:pt x="92" y="127"/>
                  <a:pt x="92" y="124"/>
                </a:cubicBezTo>
                <a:cubicBezTo>
                  <a:pt x="92" y="120"/>
                  <a:pt x="91" y="116"/>
                  <a:pt x="88" y="114"/>
                </a:cubicBezTo>
                <a:cubicBezTo>
                  <a:pt x="86" y="112"/>
                  <a:pt x="82" y="110"/>
                  <a:pt x="79" y="110"/>
                </a:cubicBezTo>
                <a:cubicBezTo>
                  <a:pt x="75" y="110"/>
                  <a:pt x="71" y="112"/>
                  <a:pt x="69" y="114"/>
                </a:cubicBezTo>
                <a:cubicBezTo>
                  <a:pt x="69" y="114"/>
                  <a:pt x="69" y="114"/>
                  <a:pt x="69" y="114"/>
                </a:cubicBezTo>
                <a:cubicBezTo>
                  <a:pt x="66" y="116"/>
                  <a:pt x="65" y="120"/>
                  <a:pt x="65" y="124"/>
                </a:cubicBezTo>
                <a:cubicBezTo>
                  <a:pt x="65" y="127"/>
                  <a:pt x="66" y="131"/>
                  <a:pt x="69" y="133"/>
                </a:cubicBezTo>
                <a:close/>
                <a:moveTo>
                  <a:pt x="75" y="120"/>
                </a:moveTo>
                <a:cubicBezTo>
                  <a:pt x="75" y="120"/>
                  <a:pt x="75" y="120"/>
                  <a:pt x="75" y="120"/>
                </a:cubicBezTo>
                <a:cubicBezTo>
                  <a:pt x="76" y="119"/>
                  <a:pt x="77" y="118"/>
                  <a:pt x="79" y="118"/>
                </a:cubicBezTo>
                <a:cubicBezTo>
                  <a:pt x="80" y="118"/>
                  <a:pt x="81" y="119"/>
                  <a:pt x="82" y="120"/>
                </a:cubicBezTo>
                <a:cubicBezTo>
                  <a:pt x="82" y="120"/>
                  <a:pt x="82" y="120"/>
                  <a:pt x="82" y="120"/>
                </a:cubicBezTo>
                <a:cubicBezTo>
                  <a:pt x="84" y="121"/>
                  <a:pt x="84" y="122"/>
                  <a:pt x="84" y="124"/>
                </a:cubicBezTo>
                <a:cubicBezTo>
                  <a:pt x="84" y="125"/>
                  <a:pt x="84" y="127"/>
                  <a:pt x="83" y="128"/>
                </a:cubicBezTo>
                <a:cubicBezTo>
                  <a:pt x="82" y="128"/>
                  <a:pt x="82" y="128"/>
                  <a:pt x="82" y="128"/>
                </a:cubicBezTo>
                <a:cubicBezTo>
                  <a:pt x="81" y="129"/>
                  <a:pt x="80" y="129"/>
                  <a:pt x="79" y="129"/>
                </a:cubicBezTo>
                <a:cubicBezTo>
                  <a:pt x="77" y="129"/>
                  <a:pt x="76" y="129"/>
                  <a:pt x="75" y="128"/>
                </a:cubicBezTo>
                <a:cubicBezTo>
                  <a:pt x="74" y="127"/>
                  <a:pt x="74" y="127"/>
                  <a:pt x="74" y="127"/>
                </a:cubicBezTo>
                <a:cubicBezTo>
                  <a:pt x="74" y="126"/>
                  <a:pt x="73" y="125"/>
                  <a:pt x="73" y="124"/>
                </a:cubicBezTo>
                <a:cubicBezTo>
                  <a:pt x="73" y="122"/>
                  <a:pt x="74" y="121"/>
                  <a:pt x="75" y="120"/>
                </a:cubicBezTo>
                <a:close/>
                <a:moveTo>
                  <a:pt x="81" y="91"/>
                </a:moveTo>
                <a:cubicBezTo>
                  <a:pt x="81" y="91"/>
                  <a:pt x="81" y="91"/>
                  <a:pt x="81" y="91"/>
                </a:cubicBezTo>
                <a:cubicBezTo>
                  <a:pt x="83" y="91"/>
                  <a:pt x="85" y="89"/>
                  <a:pt x="85" y="87"/>
                </a:cubicBezTo>
                <a:cubicBezTo>
                  <a:pt x="85" y="38"/>
                  <a:pt x="85" y="38"/>
                  <a:pt x="85" y="38"/>
                </a:cubicBezTo>
                <a:cubicBezTo>
                  <a:pt x="85" y="35"/>
                  <a:pt x="83" y="34"/>
                  <a:pt x="81" y="34"/>
                </a:cubicBezTo>
                <a:cubicBezTo>
                  <a:pt x="79" y="34"/>
                  <a:pt x="77" y="35"/>
                  <a:pt x="77" y="38"/>
                </a:cubicBezTo>
                <a:cubicBezTo>
                  <a:pt x="77" y="87"/>
                  <a:pt x="77" y="87"/>
                  <a:pt x="77" y="87"/>
                </a:cubicBezTo>
                <a:cubicBezTo>
                  <a:pt x="77" y="89"/>
                  <a:pt x="79" y="91"/>
                  <a:pt x="81" y="91"/>
                </a:cubicBezTo>
                <a:close/>
                <a:moveTo>
                  <a:pt x="148" y="109"/>
                </a:moveTo>
                <a:cubicBezTo>
                  <a:pt x="148" y="109"/>
                  <a:pt x="148" y="109"/>
                  <a:pt x="148" y="109"/>
                </a:cubicBezTo>
                <a:cubicBezTo>
                  <a:pt x="146" y="111"/>
                  <a:pt x="144" y="114"/>
                  <a:pt x="144" y="118"/>
                </a:cubicBezTo>
                <a:cubicBezTo>
                  <a:pt x="144" y="122"/>
                  <a:pt x="146" y="125"/>
                  <a:pt x="148" y="128"/>
                </a:cubicBezTo>
                <a:cubicBezTo>
                  <a:pt x="148" y="128"/>
                  <a:pt x="148" y="128"/>
                  <a:pt x="148" y="128"/>
                </a:cubicBezTo>
                <a:cubicBezTo>
                  <a:pt x="151" y="130"/>
                  <a:pt x="154" y="132"/>
                  <a:pt x="158" y="132"/>
                </a:cubicBezTo>
                <a:cubicBezTo>
                  <a:pt x="161" y="132"/>
                  <a:pt x="165" y="131"/>
                  <a:pt x="167" y="128"/>
                </a:cubicBezTo>
                <a:cubicBezTo>
                  <a:pt x="167" y="128"/>
                  <a:pt x="167" y="128"/>
                  <a:pt x="167" y="128"/>
                </a:cubicBezTo>
                <a:cubicBezTo>
                  <a:pt x="168" y="128"/>
                  <a:pt x="168" y="128"/>
                  <a:pt x="168" y="128"/>
                </a:cubicBezTo>
                <a:cubicBezTo>
                  <a:pt x="170" y="126"/>
                  <a:pt x="171" y="122"/>
                  <a:pt x="171" y="118"/>
                </a:cubicBezTo>
                <a:cubicBezTo>
                  <a:pt x="171" y="114"/>
                  <a:pt x="170" y="111"/>
                  <a:pt x="168" y="109"/>
                </a:cubicBezTo>
                <a:cubicBezTo>
                  <a:pt x="168" y="109"/>
                  <a:pt x="168" y="109"/>
                  <a:pt x="168" y="109"/>
                </a:cubicBezTo>
                <a:cubicBezTo>
                  <a:pt x="168" y="109"/>
                  <a:pt x="168" y="109"/>
                  <a:pt x="168" y="109"/>
                </a:cubicBezTo>
                <a:cubicBezTo>
                  <a:pt x="165" y="106"/>
                  <a:pt x="162" y="105"/>
                  <a:pt x="158" y="105"/>
                </a:cubicBezTo>
                <a:cubicBezTo>
                  <a:pt x="154" y="105"/>
                  <a:pt x="151" y="106"/>
                  <a:pt x="148" y="109"/>
                </a:cubicBezTo>
                <a:close/>
                <a:moveTo>
                  <a:pt x="154" y="114"/>
                </a:moveTo>
                <a:cubicBezTo>
                  <a:pt x="154" y="114"/>
                  <a:pt x="154" y="114"/>
                  <a:pt x="154" y="114"/>
                </a:cubicBezTo>
                <a:cubicBezTo>
                  <a:pt x="155" y="113"/>
                  <a:pt x="156" y="113"/>
                  <a:pt x="158" y="113"/>
                </a:cubicBezTo>
                <a:cubicBezTo>
                  <a:pt x="159" y="113"/>
                  <a:pt x="161" y="113"/>
                  <a:pt x="162" y="114"/>
                </a:cubicBezTo>
                <a:cubicBezTo>
                  <a:pt x="163" y="115"/>
                  <a:pt x="163" y="117"/>
                  <a:pt x="163" y="118"/>
                </a:cubicBezTo>
                <a:cubicBezTo>
                  <a:pt x="163" y="120"/>
                  <a:pt x="163" y="121"/>
                  <a:pt x="162" y="122"/>
                </a:cubicBezTo>
                <a:cubicBezTo>
                  <a:pt x="161" y="123"/>
                  <a:pt x="159" y="124"/>
                  <a:pt x="158" y="124"/>
                </a:cubicBezTo>
                <a:cubicBezTo>
                  <a:pt x="156" y="124"/>
                  <a:pt x="155" y="123"/>
                  <a:pt x="154" y="122"/>
                </a:cubicBezTo>
                <a:cubicBezTo>
                  <a:pt x="154" y="122"/>
                  <a:pt x="154" y="122"/>
                  <a:pt x="154" y="122"/>
                </a:cubicBezTo>
                <a:cubicBezTo>
                  <a:pt x="153" y="121"/>
                  <a:pt x="152" y="120"/>
                  <a:pt x="152" y="118"/>
                </a:cubicBezTo>
                <a:cubicBezTo>
                  <a:pt x="152" y="117"/>
                  <a:pt x="153" y="115"/>
                  <a:pt x="154" y="114"/>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64" name="矩形 63"/>
          <p:cNvSpPr/>
          <p:nvPr/>
        </p:nvSpPr>
        <p:spPr>
          <a:xfrm>
            <a:off x="1764030" y="3076229"/>
            <a:ext cx="2468880" cy="645160"/>
          </a:xfrm>
          <a:prstGeom prst="rect">
            <a:avLst/>
          </a:prstGeom>
        </p:spPr>
        <p:txBody>
          <a:bodyPr wrap="none">
            <a:spAutoFit/>
          </a:bodyPr>
          <a:lstStyle/>
          <a:p>
            <a:pPr algn="l"/>
            <a:r>
              <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rPr>
              <a:t>电池模组</a:t>
            </a:r>
            <a:r>
              <a:rPr lang="en-US" altLang="zh-CN" b="1" dirty="0">
                <a:ln w="6350">
                  <a:noFill/>
                </a:ln>
                <a:solidFill>
                  <a:schemeClr val="bg1">
                    <a:lumMod val="50000"/>
                  </a:schemeClr>
                </a:solidFill>
                <a:latin typeface="微软雅黑" panose="020B0503020204020204" pitchFamily="34" charset="-122"/>
                <a:ea typeface="微软雅黑" panose="020B0503020204020204" pitchFamily="34" charset="-122"/>
              </a:rPr>
              <a:t>固定螺丝</a:t>
            </a:r>
            <a:r>
              <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rPr>
              <a:t>及</a:t>
            </a:r>
            <a:endPar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endParaRPr>
          </a:p>
          <a:p>
            <a:pPr algn="l"/>
            <a:r>
              <a:rPr lang="en-US" altLang="zh-CN" b="1" dirty="0">
                <a:ln w="6350">
                  <a:noFill/>
                </a:ln>
                <a:solidFill>
                  <a:schemeClr val="bg1">
                    <a:lumMod val="50000"/>
                  </a:schemeClr>
                </a:solidFill>
                <a:latin typeface="微软雅黑" panose="020B0503020204020204" pitchFamily="34" charset="-122"/>
                <a:ea typeface="微软雅黑" panose="020B0503020204020204" pitchFamily="34" charset="-122"/>
              </a:rPr>
              <a:t>铜巴连接螺丝</a:t>
            </a:r>
            <a:r>
              <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rPr>
              <a:t>检查</a:t>
            </a:r>
            <a:r>
              <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rPr>
              <a:t>紧固</a:t>
            </a:r>
            <a:endPar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sp>
        <p:nvSpPr>
          <p:cNvPr id="65" name="矩形 64"/>
          <p:cNvSpPr/>
          <p:nvPr/>
        </p:nvSpPr>
        <p:spPr>
          <a:xfrm>
            <a:off x="1769745" y="2283460"/>
            <a:ext cx="1983105" cy="583565"/>
          </a:xfrm>
          <a:prstGeom prst="rect">
            <a:avLst/>
          </a:prstGeom>
        </p:spPr>
        <p:txBody>
          <a:bodyPr wrap="square">
            <a:spAutoFit/>
          </a:bodyPr>
          <a:lstStyle/>
          <a:p>
            <a:pPr algn="l"/>
            <a:r>
              <a:rPr lang="zh-CN" altLang="en-US" sz="1600" b="1" dirty="0">
                <a:ln w="6350">
                  <a:noFill/>
                </a:ln>
                <a:solidFill>
                  <a:schemeClr val="bg1">
                    <a:lumMod val="50000"/>
                  </a:schemeClr>
                </a:solidFill>
                <a:latin typeface="微软雅黑" panose="020B0503020204020204" pitchFamily="34" charset="-122"/>
                <a:ea typeface="微软雅黑" panose="020B0503020204020204" pitchFamily="34" charset="-122"/>
              </a:rPr>
              <a:t>熔断丝、</a:t>
            </a:r>
            <a:r>
              <a:rPr lang="zh-CN" altLang="en-US" sz="1600" b="1" dirty="0">
                <a:ln w="6350">
                  <a:noFill/>
                </a:ln>
                <a:solidFill>
                  <a:schemeClr val="bg1">
                    <a:lumMod val="50000"/>
                  </a:schemeClr>
                </a:solidFill>
                <a:latin typeface="微软雅黑" panose="020B0503020204020204" pitchFamily="34" charset="-122"/>
                <a:ea typeface="微软雅黑" panose="020B0503020204020204" pitchFamily="34" charset="-122"/>
                <a:sym typeface="+mn-ea"/>
              </a:rPr>
              <a:t>接触器及预充电阻的</a:t>
            </a:r>
            <a:r>
              <a:rPr lang="zh-CN" altLang="en-US" sz="1600" b="1" dirty="0">
                <a:ln w="6350">
                  <a:noFill/>
                </a:ln>
                <a:solidFill>
                  <a:schemeClr val="bg1">
                    <a:lumMod val="50000"/>
                  </a:schemeClr>
                </a:solidFill>
                <a:latin typeface="微软雅黑" panose="020B0503020204020204" pitchFamily="34" charset="-122"/>
                <a:ea typeface="微软雅黑" panose="020B0503020204020204" pitchFamily="34" charset="-122"/>
                <a:sym typeface="+mn-ea"/>
              </a:rPr>
              <a:t>检查</a:t>
            </a:r>
            <a:endParaRPr lang="zh-CN" altLang="en-US" sz="1600" b="1" dirty="0">
              <a:ln w="6350">
                <a:noFill/>
              </a:ln>
              <a:solidFill>
                <a:schemeClr val="bg1">
                  <a:lumMod val="50000"/>
                </a:schemeClr>
              </a:solidFill>
              <a:latin typeface="微软雅黑" panose="020B0503020204020204" pitchFamily="34" charset="-122"/>
              <a:ea typeface="微软雅黑" panose="020B0503020204020204" pitchFamily="34" charset="-122"/>
              <a:sym typeface="+mn-ea"/>
            </a:endParaRPr>
          </a:p>
        </p:txBody>
      </p:sp>
      <p:sp>
        <p:nvSpPr>
          <p:cNvPr id="66" name="矩形 65"/>
          <p:cNvSpPr/>
          <p:nvPr/>
        </p:nvSpPr>
        <p:spPr>
          <a:xfrm>
            <a:off x="1769745" y="1407795"/>
            <a:ext cx="2588895" cy="337185"/>
          </a:xfrm>
          <a:prstGeom prst="rect">
            <a:avLst/>
          </a:prstGeom>
        </p:spPr>
        <p:txBody>
          <a:bodyPr wrap="square">
            <a:spAutoFit/>
          </a:bodyPr>
          <a:lstStyle/>
          <a:p>
            <a:pPr algn="l"/>
            <a:r>
              <a:rPr lang="zh-CN" altLang="en-US" sz="1600" b="1" dirty="0">
                <a:ln w="6350">
                  <a:noFill/>
                </a:ln>
                <a:solidFill>
                  <a:schemeClr val="bg2">
                    <a:lumMod val="50000"/>
                  </a:schemeClr>
                </a:solidFill>
                <a:latin typeface="微软雅黑" panose="020B0503020204020204" pitchFamily="34" charset="-122"/>
                <a:ea typeface="微软雅黑" panose="020B0503020204020204" pitchFamily="34" charset="-122"/>
              </a:rPr>
              <a:t>检查前的准备</a:t>
            </a:r>
            <a:r>
              <a:rPr lang="zh-CN" altLang="en-US" sz="1600" b="1" dirty="0">
                <a:ln w="6350">
                  <a:noFill/>
                </a:ln>
                <a:solidFill>
                  <a:schemeClr val="bg2">
                    <a:lumMod val="50000"/>
                  </a:schemeClr>
                </a:solidFill>
                <a:latin typeface="微软雅黑" panose="020B0503020204020204" pitchFamily="34" charset="-122"/>
                <a:ea typeface="微软雅黑" panose="020B0503020204020204" pitchFamily="34" charset="-122"/>
              </a:rPr>
              <a:t>工作</a:t>
            </a:r>
            <a:endParaRPr lang="zh-CN" altLang="en-US" sz="1600" b="1" dirty="0">
              <a:ln w="6350">
                <a:noFill/>
              </a:ln>
              <a:solidFill>
                <a:schemeClr val="bg2">
                  <a:lumMod val="50000"/>
                </a:schemeClr>
              </a:solidFill>
              <a:latin typeface="微软雅黑" panose="020B0503020204020204" pitchFamily="34" charset="-122"/>
              <a:ea typeface="微软雅黑" panose="020B0503020204020204" pitchFamily="34" charset="-122"/>
            </a:endParaRPr>
          </a:p>
        </p:txBody>
      </p:sp>
      <p:sp>
        <p:nvSpPr>
          <p:cNvPr id="67" name="矩形 66"/>
          <p:cNvSpPr/>
          <p:nvPr/>
        </p:nvSpPr>
        <p:spPr>
          <a:xfrm>
            <a:off x="5370193" y="2105314"/>
            <a:ext cx="2240280" cy="645160"/>
          </a:xfrm>
          <a:prstGeom prst="rect">
            <a:avLst/>
          </a:prstGeom>
        </p:spPr>
        <p:txBody>
          <a:bodyPr wrap="none">
            <a:spAutoFit/>
          </a:bodyPr>
          <a:lstStyle/>
          <a:p>
            <a:pPr algn="ctr"/>
            <a:r>
              <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rPr>
              <a:t>线缆、插接器及</a:t>
            </a:r>
            <a:endPar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endParaRPr>
          </a:p>
          <a:p>
            <a:pPr algn="ctr"/>
            <a:r>
              <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rPr>
              <a:t>铜巴绝缘皮套的检查</a:t>
            </a:r>
            <a:endPar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sp>
        <p:nvSpPr>
          <p:cNvPr id="68" name="矩形 67"/>
          <p:cNvSpPr/>
          <p:nvPr/>
        </p:nvSpPr>
        <p:spPr>
          <a:xfrm>
            <a:off x="5292088" y="1420149"/>
            <a:ext cx="2240280" cy="368300"/>
          </a:xfrm>
          <a:prstGeom prst="rect">
            <a:avLst/>
          </a:prstGeom>
        </p:spPr>
        <p:txBody>
          <a:bodyPr wrap="none">
            <a:spAutoFit/>
          </a:bodyPr>
          <a:lstStyle/>
          <a:p>
            <a:pPr algn="ctr"/>
            <a:r>
              <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rPr>
              <a:t>动力电池的内部</a:t>
            </a:r>
            <a:r>
              <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rPr>
              <a:t>清理</a:t>
            </a:r>
            <a:endPar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Freeform 19"/>
          <p:cNvSpPr>
            <a:spLocks noEditPoints="1"/>
          </p:cNvSpPr>
          <p:nvPr/>
        </p:nvSpPr>
        <p:spPr bwMode="auto">
          <a:xfrm>
            <a:off x="4860178" y="3206893"/>
            <a:ext cx="294756" cy="239712"/>
          </a:xfrm>
          <a:custGeom>
            <a:avLst/>
            <a:gdLst>
              <a:gd name="T0" fmla="*/ 80 w 104"/>
              <a:gd name="T1" fmla="*/ 19 h 85"/>
              <a:gd name="T2" fmla="*/ 93 w 104"/>
              <a:gd name="T3" fmla="*/ 50 h 85"/>
              <a:gd name="T4" fmla="*/ 104 w 104"/>
              <a:gd name="T5" fmla="*/ 68 h 85"/>
              <a:gd name="T6" fmla="*/ 98 w 104"/>
              <a:gd name="T7" fmla="*/ 80 h 85"/>
              <a:gd name="T8" fmla="*/ 94 w 104"/>
              <a:gd name="T9" fmla="*/ 82 h 85"/>
              <a:gd name="T10" fmla="*/ 13 w 104"/>
              <a:gd name="T11" fmla="*/ 85 h 85"/>
              <a:gd name="T12" fmla="*/ 10 w 104"/>
              <a:gd name="T13" fmla="*/ 80 h 85"/>
              <a:gd name="T14" fmla="*/ 1 w 104"/>
              <a:gd name="T15" fmla="*/ 78 h 85"/>
              <a:gd name="T16" fmla="*/ 1 w 104"/>
              <a:gd name="T17" fmla="*/ 60 h 85"/>
              <a:gd name="T18" fmla="*/ 5 w 104"/>
              <a:gd name="T19" fmla="*/ 37 h 85"/>
              <a:gd name="T20" fmla="*/ 29 w 104"/>
              <a:gd name="T21" fmla="*/ 20 h 85"/>
              <a:gd name="T22" fmla="*/ 62 w 104"/>
              <a:gd name="T23" fmla="*/ 78 h 85"/>
              <a:gd name="T24" fmla="*/ 62 w 104"/>
              <a:gd name="T25" fmla="*/ 75 h 85"/>
              <a:gd name="T26" fmla="*/ 66 w 104"/>
              <a:gd name="T27" fmla="*/ 63 h 85"/>
              <a:gd name="T28" fmla="*/ 75 w 104"/>
              <a:gd name="T29" fmla="*/ 71 h 85"/>
              <a:gd name="T30" fmla="*/ 74 w 104"/>
              <a:gd name="T31" fmla="*/ 57 h 85"/>
              <a:gd name="T32" fmla="*/ 72 w 104"/>
              <a:gd name="T33" fmla="*/ 53 h 85"/>
              <a:gd name="T34" fmla="*/ 71 w 104"/>
              <a:gd name="T35" fmla="*/ 53 h 85"/>
              <a:gd name="T36" fmla="*/ 70 w 104"/>
              <a:gd name="T37" fmla="*/ 51 h 85"/>
              <a:gd name="T38" fmla="*/ 41 w 104"/>
              <a:gd name="T39" fmla="*/ 44 h 85"/>
              <a:gd name="T40" fmla="*/ 32 w 104"/>
              <a:gd name="T41" fmla="*/ 53 h 85"/>
              <a:gd name="T42" fmla="*/ 32 w 104"/>
              <a:gd name="T43" fmla="*/ 53 h 85"/>
              <a:gd name="T44" fmla="*/ 29 w 104"/>
              <a:gd name="T45" fmla="*/ 64 h 85"/>
              <a:gd name="T46" fmla="*/ 37 w 104"/>
              <a:gd name="T47" fmla="*/ 72 h 85"/>
              <a:gd name="T48" fmla="*/ 41 w 104"/>
              <a:gd name="T49" fmla="*/ 63 h 85"/>
              <a:gd name="T50" fmla="*/ 41 w 104"/>
              <a:gd name="T51" fmla="*/ 75 h 85"/>
              <a:gd name="T52" fmla="*/ 52 w 104"/>
              <a:gd name="T53" fmla="*/ 40 h 85"/>
              <a:gd name="T54" fmla="*/ 52 w 104"/>
              <a:gd name="T55" fmla="*/ 7 h 85"/>
              <a:gd name="T56" fmla="*/ 17 w 104"/>
              <a:gd name="T57" fmla="*/ 78 h 85"/>
              <a:gd name="T58" fmla="*/ 23 w 104"/>
              <a:gd name="T59" fmla="*/ 76 h 85"/>
              <a:gd name="T60" fmla="*/ 23 w 104"/>
              <a:gd name="T61" fmla="*/ 56 h 85"/>
              <a:gd name="T62" fmla="*/ 8 w 104"/>
              <a:gd name="T63" fmla="*/ 63 h 85"/>
              <a:gd name="T64" fmla="*/ 7 w 104"/>
              <a:gd name="T65" fmla="*/ 73 h 85"/>
              <a:gd name="T66" fmla="*/ 15 w 104"/>
              <a:gd name="T67" fmla="*/ 65 h 85"/>
              <a:gd name="T68" fmla="*/ 29 w 104"/>
              <a:gd name="T69" fmla="*/ 27 h 85"/>
              <a:gd name="T70" fmla="*/ 24 w 104"/>
              <a:gd name="T71" fmla="*/ 25 h 85"/>
              <a:gd name="T72" fmla="*/ 15 w 104"/>
              <a:gd name="T73" fmla="*/ 45 h 85"/>
              <a:gd name="T74" fmla="*/ 26 w 104"/>
              <a:gd name="T75" fmla="*/ 49 h 85"/>
              <a:gd name="T76" fmla="*/ 36 w 104"/>
              <a:gd name="T77" fmla="*/ 40 h 85"/>
              <a:gd name="T78" fmla="*/ 35 w 104"/>
              <a:gd name="T79" fmla="*/ 39 h 85"/>
              <a:gd name="T80" fmla="*/ 29 w 104"/>
              <a:gd name="T81" fmla="*/ 27 h 85"/>
              <a:gd name="T82" fmla="*/ 87 w 104"/>
              <a:gd name="T83" fmla="*/ 78 h 85"/>
              <a:gd name="T84" fmla="*/ 89 w 104"/>
              <a:gd name="T85" fmla="*/ 65 h 85"/>
              <a:gd name="T86" fmla="*/ 97 w 104"/>
              <a:gd name="T87" fmla="*/ 73 h 85"/>
              <a:gd name="T88" fmla="*/ 96 w 104"/>
              <a:gd name="T89" fmla="*/ 63 h 85"/>
              <a:gd name="T90" fmla="*/ 88 w 104"/>
              <a:gd name="T91" fmla="*/ 54 h 85"/>
              <a:gd name="T92" fmla="*/ 82 w 104"/>
              <a:gd name="T93" fmla="*/ 71 h 85"/>
              <a:gd name="T94" fmla="*/ 87 w 104"/>
              <a:gd name="T95" fmla="*/ 78 h 85"/>
              <a:gd name="T96" fmla="*/ 75 w 104"/>
              <a:gd name="T97" fmla="*/ 27 h 85"/>
              <a:gd name="T98" fmla="*/ 75 w 104"/>
              <a:gd name="T99" fmla="*/ 27 h 85"/>
              <a:gd name="T100" fmla="*/ 68 w 104"/>
              <a:gd name="T101" fmla="*/ 39 h 85"/>
              <a:gd name="T102" fmla="*/ 74 w 104"/>
              <a:gd name="T103" fmla="*/ 46 h 85"/>
              <a:gd name="T104" fmla="*/ 78 w 104"/>
              <a:gd name="T105" fmla="*/ 49 h 85"/>
              <a:gd name="T106" fmla="*/ 88 w 104"/>
              <a:gd name="T107" fmla="*/ 45 h 85"/>
              <a:gd name="T108" fmla="*/ 80 w 104"/>
              <a:gd name="T109" fmla="*/ 2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4" h="85">
                <a:moveTo>
                  <a:pt x="52" y="0"/>
                </a:moveTo>
                <a:cubicBezTo>
                  <a:pt x="63" y="0"/>
                  <a:pt x="73" y="8"/>
                  <a:pt x="75" y="20"/>
                </a:cubicBezTo>
                <a:cubicBezTo>
                  <a:pt x="76" y="19"/>
                  <a:pt x="78" y="19"/>
                  <a:pt x="80" y="19"/>
                </a:cubicBezTo>
                <a:cubicBezTo>
                  <a:pt x="85" y="19"/>
                  <a:pt x="90" y="21"/>
                  <a:pt x="93" y="24"/>
                </a:cubicBezTo>
                <a:cubicBezTo>
                  <a:pt x="96" y="27"/>
                  <a:pt x="98" y="32"/>
                  <a:pt x="98" y="37"/>
                </a:cubicBezTo>
                <a:cubicBezTo>
                  <a:pt x="98" y="42"/>
                  <a:pt x="97" y="46"/>
                  <a:pt x="93" y="50"/>
                </a:cubicBezTo>
                <a:cubicBezTo>
                  <a:pt x="98" y="54"/>
                  <a:pt x="98" y="54"/>
                  <a:pt x="98" y="54"/>
                </a:cubicBezTo>
                <a:cubicBezTo>
                  <a:pt x="100" y="56"/>
                  <a:pt x="101" y="58"/>
                  <a:pt x="102" y="60"/>
                </a:cubicBezTo>
                <a:cubicBezTo>
                  <a:pt x="103" y="63"/>
                  <a:pt x="104" y="65"/>
                  <a:pt x="104" y="68"/>
                </a:cubicBezTo>
                <a:cubicBezTo>
                  <a:pt x="104" y="74"/>
                  <a:pt x="104" y="74"/>
                  <a:pt x="104" y="74"/>
                </a:cubicBezTo>
                <a:cubicBezTo>
                  <a:pt x="104" y="75"/>
                  <a:pt x="103" y="77"/>
                  <a:pt x="102" y="78"/>
                </a:cubicBezTo>
                <a:cubicBezTo>
                  <a:pt x="102" y="79"/>
                  <a:pt x="100" y="80"/>
                  <a:pt x="98" y="80"/>
                </a:cubicBezTo>
                <a:cubicBezTo>
                  <a:pt x="98" y="80"/>
                  <a:pt x="98" y="80"/>
                  <a:pt x="98" y="80"/>
                </a:cubicBezTo>
                <a:cubicBezTo>
                  <a:pt x="94" y="80"/>
                  <a:pt x="94" y="80"/>
                  <a:pt x="94" y="80"/>
                </a:cubicBezTo>
                <a:cubicBezTo>
                  <a:pt x="94" y="82"/>
                  <a:pt x="94" y="82"/>
                  <a:pt x="94" y="82"/>
                </a:cubicBezTo>
                <a:cubicBezTo>
                  <a:pt x="94" y="84"/>
                  <a:pt x="92" y="85"/>
                  <a:pt x="90" y="85"/>
                </a:cubicBezTo>
                <a:cubicBezTo>
                  <a:pt x="90" y="85"/>
                  <a:pt x="90" y="85"/>
                  <a:pt x="90" y="85"/>
                </a:cubicBezTo>
                <a:cubicBezTo>
                  <a:pt x="13" y="85"/>
                  <a:pt x="13" y="85"/>
                  <a:pt x="13" y="85"/>
                </a:cubicBezTo>
                <a:cubicBezTo>
                  <a:pt x="13" y="85"/>
                  <a:pt x="13" y="85"/>
                  <a:pt x="13" y="85"/>
                </a:cubicBezTo>
                <a:cubicBezTo>
                  <a:pt x="11" y="85"/>
                  <a:pt x="10" y="84"/>
                  <a:pt x="10" y="82"/>
                </a:cubicBezTo>
                <a:cubicBezTo>
                  <a:pt x="10" y="80"/>
                  <a:pt x="10" y="80"/>
                  <a:pt x="10" y="80"/>
                </a:cubicBezTo>
                <a:cubicBezTo>
                  <a:pt x="6" y="80"/>
                  <a:pt x="6" y="80"/>
                  <a:pt x="6" y="80"/>
                </a:cubicBezTo>
                <a:cubicBezTo>
                  <a:pt x="5" y="80"/>
                  <a:pt x="5" y="80"/>
                  <a:pt x="5" y="80"/>
                </a:cubicBezTo>
                <a:cubicBezTo>
                  <a:pt x="3" y="80"/>
                  <a:pt x="2" y="79"/>
                  <a:pt x="1" y="78"/>
                </a:cubicBezTo>
                <a:cubicBezTo>
                  <a:pt x="0" y="77"/>
                  <a:pt x="0" y="75"/>
                  <a:pt x="0" y="74"/>
                </a:cubicBezTo>
                <a:cubicBezTo>
                  <a:pt x="0" y="68"/>
                  <a:pt x="0" y="68"/>
                  <a:pt x="0" y="68"/>
                </a:cubicBezTo>
                <a:cubicBezTo>
                  <a:pt x="0" y="65"/>
                  <a:pt x="0" y="63"/>
                  <a:pt x="1" y="60"/>
                </a:cubicBezTo>
                <a:cubicBezTo>
                  <a:pt x="2" y="58"/>
                  <a:pt x="4" y="56"/>
                  <a:pt x="6" y="54"/>
                </a:cubicBezTo>
                <a:cubicBezTo>
                  <a:pt x="10" y="50"/>
                  <a:pt x="10" y="50"/>
                  <a:pt x="10" y="50"/>
                </a:cubicBezTo>
                <a:cubicBezTo>
                  <a:pt x="7" y="46"/>
                  <a:pt x="5" y="42"/>
                  <a:pt x="5" y="37"/>
                </a:cubicBezTo>
                <a:cubicBezTo>
                  <a:pt x="5" y="32"/>
                  <a:pt x="7" y="27"/>
                  <a:pt x="11" y="24"/>
                </a:cubicBezTo>
                <a:cubicBezTo>
                  <a:pt x="14" y="21"/>
                  <a:pt x="19" y="19"/>
                  <a:pt x="24" y="19"/>
                </a:cubicBezTo>
                <a:cubicBezTo>
                  <a:pt x="25" y="19"/>
                  <a:pt x="27" y="19"/>
                  <a:pt x="29" y="20"/>
                </a:cubicBezTo>
                <a:cubicBezTo>
                  <a:pt x="31" y="8"/>
                  <a:pt x="40" y="0"/>
                  <a:pt x="52" y="0"/>
                </a:cubicBezTo>
                <a:close/>
                <a:moveTo>
                  <a:pt x="62" y="78"/>
                </a:moveTo>
                <a:cubicBezTo>
                  <a:pt x="62" y="78"/>
                  <a:pt x="62" y="78"/>
                  <a:pt x="62" y="78"/>
                </a:cubicBezTo>
                <a:cubicBezTo>
                  <a:pt x="62" y="75"/>
                  <a:pt x="62" y="75"/>
                  <a:pt x="62" y="75"/>
                </a:cubicBezTo>
                <a:cubicBezTo>
                  <a:pt x="62" y="75"/>
                  <a:pt x="62" y="75"/>
                  <a:pt x="62" y="75"/>
                </a:cubicBezTo>
                <a:cubicBezTo>
                  <a:pt x="62" y="75"/>
                  <a:pt x="62" y="75"/>
                  <a:pt x="62" y="75"/>
                </a:cubicBezTo>
                <a:cubicBezTo>
                  <a:pt x="62" y="63"/>
                  <a:pt x="62" y="63"/>
                  <a:pt x="62" y="63"/>
                </a:cubicBezTo>
                <a:cubicBezTo>
                  <a:pt x="62" y="62"/>
                  <a:pt x="63" y="61"/>
                  <a:pt x="64" y="61"/>
                </a:cubicBezTo>
                <a:cubicBezTo>
                  <a:pt x="65" y="61"/>
                  <a:pt x="66" y="62"/>
                  <a:pt x="66" y="63"/>
                </a:cubicBezTo>
                <a:cubicBezTo>
                  <a:pt x="66" y="72"/>
                  <a:pt x="66" y="72"/>
                  <a:pt x="66" y="72"/>
                </a:cubicBezTo>
                <a:cubicBezTo>
                  <a:pt x="75" y="72"/>
                  <a:pt x="75" y="72"/>
                  <a:pt x="75" y="72"/>
                </a:cubicBezTo>
                <a:cubicBezTo>
                  <a:pt x="75" y="72"/>
                  <a:pt x="75" y="71"/>
                  <a:pt x="75" y="71"/>
                </a:cubicBezTo>
                <a:cubicBezTo>
                  <a:pt x="75" y="64"/>
                  <a:pt x="75" y="64"/>
                  <a:pt x="75" y="64"/>
                </a:cubicBezTo>
                <a:cubicBezTo>
                  <a:pt x="75" y="61"/>
                  <a:pt x="75" y="59"/>
                  <a:pt x="74" y="57"/>
                </a:cubicBezTo>
                <a:cubicBezTo>
                  <a:pt x="74" y="57"/>
                  <a:pt x="74" y="57"/>
                  <a:pt x="74" y="57"/>
                </a:cubicBezTo>
                <a:cubicBezTo>
                  <a:pt x="74" y="57"/>
                  <a:pt x="74" y="57"/>
                  <a:pt x="74" y="57"/>
                </a:cubicBezTo>
                <a:cubicBezTo>
                  <a:pt x="73" y="56"/>
                  <a:pt x="72" y="54"/>
                  <a:pt x="72" y="53"/>
                </a:cubicBezTo>
                <a:cubicBezTo>
                  <a:pt x="72" y="53"/>
                  <a:pt x="72" y="53"/>
                  <a:pt x="72" y="53"/>
                </a:cubicBezTo>
                <a:cubicBezTo>
                  <a:pt x="72" y="53"/>
                  <a:pt x="72" y="53"/>
                  <a:pt x="72" y="53"/>
                </a:cubicBezTo>
                <a:cubicBezTo>
                  <a:pt x="72" y="53"/>
                  <a:pt x="72" y="53"/>
                  <a:pt x="72" y="53"/>
                </a:cubicBezTo>
                <a:cubicBezTo>
                  <a:pt x="71" y="53"/>
                  <a:pt x="71" y="53"/>
                  <a:pt x="71" y="53"/>
                </a:cubicBezTo>
                <a:cubicBezTo>
                  <a:pt x="71" y="53"/>
                  <a:pt x="71" y="53"/>
                  <a:pt x="71" y="53"/>
                </a:cubicBezTo>
                <a:cubicBezTo>
                  <a:pt x="71" y="52"/>
                  <a:pt x="70" y="51"/>
                  <a:pt x="70" y="51"/>
                </a:cubicBezTo>
                <a:cubicBezTo>
                  <a:pt x="70" y="51"/>
                  <a:pt x="70" y="51"/>
                  <a:pt x="70" y="51"/>
                </a:cubicBezTo>
                <a:cubicBezTo>
                  <a:pt x="62" y="44"/>
                  <a:pt x="62" y="44"/>
                  <a:pt x="62" y="44"/>
                </a:cubicBezTo>
                <a:cubicBezTo>
                  <a:pt x="59" y="45"/>
                  <a:pt x="56" y="46"/>
                  <a:pt x="52" y="46"/>
                </a:cubicBezTo>
                <a:cubicBezTo>
                  <a:pt x="48" y="46"/>
                  <a:pt x="44" y="45"/>
                  <a:pt x="41" y="44"/>
                </a:cubicBezTo>
                <a:cubicBezTo>
                  <a:pt x="34" y="51"/>
                  <a:pt x="34" y="51"/>
                  <a:pt x="34" y="51"/>
                </a:cubicBezTo>
                <a:cubicBezTo>
                  <a:pt x="34" y="51"/>
                  <a:pt x="34" y="51"/>
                  <a:pt x="34" y="51"/>
                </a:cubicBezTo>
                <a:cubicBezTo>
                  <a:pt x="33" y="51"/>
                  <a:pt x="33" y="52"/>
                  <a:pt x="32" y="53"/>
                </a:cubicBezTo>
                <a:cubicBezTo>
                  <a:pt x="32" y="53"/>
                  <a:pt x="32" y="53"/>
                  <a:pt x="32" y="53"/>
                </a:cubicBezTo>
                <a:cubicBezTo>
                  <a:pt x="32" y="53"/>
                  <a:pt x="32" y="53"/>
                  <a:pt x="32" y="53"/>
                </a:cubicBezTo>
                <a:cubicBezTo>
                  <a:pt x="32" y="53"/>
                  <a:pt x="32" y="53"/>
                  <a:pt x="32" y="53"/>
                </a:cubicBezTo>
                <a:cubicBezTo>
                  <a:pt x="32" y="53"/>
                  <a:pt x="32" y="53"/>
                  <a:pt x="32" y="53"/>
                </a:cubicBezTo>
                <a:cubicBezTo>
                  <a:pt x="31" y="54"/>
                  <a:pt x="30" y="56"/>
                  <a:pt x="30" y="57"/>
                </a:cubicBezTo>
                <a:cubicBezTo>
                  <a:pt x="29" y="59"/>
                  <a:pt x="29" y="61"/>
                  <a:pt x="29" y="64"/>
                </a:cubicBezTo>
                <a:cubicBezTo>
                  <a:pt x="29" y="71"/>
                  <a:pt x="29" y="71"/>
                  <a:pt x="29" y="71"/>
                </a:cubicBezTo>
                <a:cubicBezTo>
                  <a:pt x="29" y="71"/>
                  <a:pt x="29" y="72"/>
                  <a:pt x="29" y="72"/>
                </a:cubicBezTo>
                <a:cubicBezTo>
                  <a:pt x="37" y="72"/>
                  <a:pt x="37" y="72"/>
                  <a:pt x="37" y="72"/>
                </a:cubicBezTo>
                <a:cubicBezTo>
                  <a:pt x="37" y="63"/>
                  <a:pt x="37" y="63"/>
                  <a:pt x="37" y="63"/>
                </a:cubicBezTo>
                <a:cubicBezTo>
                  <a:pt x="37" y="62"/>
                  <a:pt x="38" y="61"/>
                  <a:pt x="39" y="61"/>
                </a:cubicBezTo>
                <a:cubicBezTo>
                  <a:pt x="41" y="61"/>
                  <a:pt x="41" y="62"/>
                  <a:pt x="41" y="63"/>
                </a:cubicBezTo>
                <a:cubicBezTo>
                  <a:pt x="41" y="75"/>
                  <a:pt x="41" y="75"/>
                  <a:pt x="41" y="75"/>
                </a:cubicBezTo>
                <a:cubicBezTo>
                  <a:pt x="41" y="75"/>
                  <a:pt x="41" y="75"/>
                  <a:pt x="41" y="75"/>
                </a:cubicBezTo>
                <a:cubicBezTo>
                  <a:pt x="41" y="75"/>
                  <a:pt x="41" y="75"/>
                  <a:pt x="41" y="75"/>
                </a:cubicBezTo>
                <a:cubicBezTo>
                  <a:pt x="41" y="78"/>
                  <a:pt x="41" y="78"/>
                  <a:pt x="41" y="78"/>
                </a:cubicBezTo>
                <a:cubicBezTo>
                  <a:pt x="62" y="78"/>
                  <a:pt x="62" y="78"/>
                  <a:pt x="62" y="78"/>
                </a:cubicBezTo>
                <a:close/>
                <a:moveTo>
                  <a:pt x="52" y="40"/>
                </a:moveTo>
                <a:cubicBezTo>
                  <a:pt x="52" y="40"/>
                  <a:pt x="52" y="40"/>
                  <a:pt x="52" y="40"/>
                </a:cubicBezTo>
                <a:cubicBezTo>
                  <a:pt x="61" y="40"/>
                  <a:pt x="68" y="32"/>
                  <a:pt x="68" y="23"/>
                </a:cubicBezTo>
                <a:cubicBezTo>
                  <a:pt x="68" y="14"/>
                  <a:pt x="61" y="7"/>
                  <a:pt x="52" y="7"/>
                </a:cubicBezTo>
                <a:cubicBezTo>
                  <a:pt x="43" y="7"/>
                  <a:pt x="35" y="14"/>
                  <a:pt x="35" y="23"/>
                </a:cubicBezTo>
                <a:cubicBezTo>
                  <a:pt x="35" y="32"/>
                  <a:pt x="43" y="40"/>
                  <a:pt x="52" y="40"/>
                </a:cubicBezTo>
                <a:close/>
                <a:moveTo>
                  <a:pt x="17" y="78"/>
                </a:moveTo>
                <a:cubicBezTo>
                  <a:pt x="17" y="78"/>
                  <a:pt x="17" y="78"/>
                  <a:pt x="17" y="78"/>
                </a:cubicBezTo>
                <a:cubicBezTo>
                  <a:pt x="26" y="78"/>
                  <a:pt x="26" y="78"/>
                  <a:pt x="26" y="78"/>
                </a:cubicBezTo>
                <a:cubicBezTo>
                  <a:pt x="25" y="78"/>
                  <a:pt x="24" y="77"/>
                  <a:pt x="23" y="76"/>
                </a:cubicBezTo>
                <a:cubicBezTo>
                  <a:pt x="22" y="75"/>
                  <a:pt x="22" y="73"/>
                  <a:pt x="22" y="71"/>
                </a:cubicBezTo>
                <a:cubicBezTo>
                  <a:pt x="22" y="64"/>
                  <a:pt x="22" y="64"/>
                  <a:pt x="22" y="64"/>
                </a:cubicBezTo>
                <a:cubicBezTo>
                  <a:pt x="22" y="61"/>
                  <a:pt x="22" y="58"/>
                  <a:pt x="23" y="56"/>
                </a:cubicBezTo>
                <a:cubicBezTo>
                  <a:pt x="21" y="55"/>
                  <a:pt x="18" y="55"/>
                  <a:pt x="16" y="54"/>
                </a:cubicBezTo>
                <a:cubicBezTo>
                  <a:pt x="11" y="59"/>
                  <a:pt x="11" y="59"/>
                  <a:pt x="11" y="59"/>
                </a:cubicBezTo>
                <a:cubicBezTo>
                  <a:pt x="9" y="60"/>
                  <a:pt x="8" y="61"/>
                  <a:pt x="8" y="63"/>
                </a:cubicBezTo>
                <a:cubicBezTo>
                  <a:pt x="8" y="63"/>
                  <a:pt x="8" y="63"/>
                  <a:pt x="8" y="63"/>
                </a:cubicBezTo>
                <a:cubicBezTo>
                  <a:pt x="7" y="65"/>
                  <a:pt x="7" y="66"/>
                  <a:pt x="7" y="68"/>
                </a:cubicBezTo>
                <a:cubicBezTo>
                  <a:pt x="7" y="73"/>
                  <a:pt x="7" y="73"/>
                  <a:pt x="7" y="73"/>
                </a:cubicBezTo>
                <a:cubicBezTo>
                  <a:pt x="13" y="73"/>
                  <a:pt x="13" y="73"/>
                  <a:pt x="13" y="73"/>
                </a:cubicBezTo>
                <a:cubicBezTo>
                  <a:pt x="13" y="67"/>
                  <a:pt x="13" y="67"/>
                  <a:pt x="13" y="67"/>
                </a:cubicBezTo>
                <a:cubicBezTo>
                  <a:pt x="13" y="66"/>
                  <a:pt x="13" y="65"/>
                  <a:pt x="15" y="65"/>
                </a:cubicBezTo>
                <a:cubicBezTo>
                  <a:pt x="16" y="65"/>
                  <a:pt x="17" y="66"/>
                  <a:pt x="17" y="67"/>
                </a:cubicBezTo>
                <a:cubicBezTo>
                  <a:pt x="17" y="78"/>
                  <a:pt x="17" y="78"/>
                  <a:pt x="17" y="78"/>
                </a:cubicBezTo>
                <a:close/>
                <a:moveTo>
                  <a:pt x="29" y="27"/>
                </a:moveTo>
                <a:cubicBezTo>
                  <a:pt x="29" y="27"/>
                  <a:pt x="29" y="27"/>
                  <a:pt x="29" y="27"/>
                </a:cubicBezTo>
                <a:cubicBezTo>
                  <a:pt x="28" y="27"/>
                  <a:pt x="28" y="26"/>
                  <a:pt x="27" y="26"/>
                </a:cubicBezTo>
                <a:cubicBezTo>
                  <a:pt x="26" y="26"/>
                  <a:pt x="25" y="25"/>
                  <a:pt x="24" y="25"/>
                </a:cubicBezTo>
                <a:cubicBezTo>
                  <a:pt x="20" y="25"/>
                  <a:pt x="17" y="27"/>
                  <a:pt x="15" y="29"/>
                </a:cubicBezTo>
                <a:cubicBezTo>
                  <a:pt x="13" y="31"/>
                  <a:pt x="12" y="34"/>
                  <a:pt x="12" y="37"/>
                </a:cubicBezTo>
                <a:cubicBezTo>
                  <a:pt x="12" y="40"/>
                  <a:pt x="13" y="43"/>
                  <a:pt x="15" y="45"/>
                </a:cubicBezTo>
                <a:cubicBezTo>
                  <a:pt x="15" y="45"/>
                  <a:pt x="15" y="45"/>
                  <a:pt x="15" y="45"/>
                </a:cubicBezTo>
                <a:cubicBezTo>
                  <a:pt x="17" y="47"/>
                  <a:pt x="20" y="49"/>
                  <a:pt x="24" y="49"/>
                </a:cubicBezTo>
                <a:cubicBezTo>
                  <a:pt x="24" y="49"/>
                  <a:pt x="25" y="49"/>
                  <a:pt x="26" y="49"/>
                </a:cubicBezTo>
                <a:cubicBezTo>
                  <a:pt x="26" y="48"/>
                  <a:pt x="27" y="48"/>
                  <a:pt x="27" y="48"/>
                </a:cubicBezTo>
                <a:cubicBezTo>
                  <a:pt x="28" y="47"/>
                  <a:pt x="29" y="47"/>
                  <a:pt x="29" y="46"/>
                </a:cubicBezTo>
                <a:cubicBezTo>
                  <a:pt x="36" y="40"/>
                  <a:pt x="36" y="40"/>
                  <a:pt x="36" y="40"/>
                </a:cubicBezTo>
                <a:cubicBezTo>
                  <a:pt x="36" y="39"/>
                  <a:pt x="36" y="39"/>
                  <a:pt x="36" y="39"/>
                </a:cubicBezTo>
                <a:cubicBezTo>
                  <a:pt x="36" y="39"/>
                  <a:pt x="36" y="39"/>
                  <a:pt x="36" y="39"/>
                </a:cubicBezTo>
                <a:cubicBezTo>
                  <a:pt x="35" y="39"/>
                  <a:pt x="35" y="39"/>
                  <a:pt x="35" y="39"/>
                </a:cubicBezTo>
                <a:cubicBezTo>
                  <a:pt x="32" y="36"/>
                  <a:pt x="30" y="33"/>
                  <a:pt x="29" y="28"/>
                </a:cubicBezTo>
                <a:cubicBezTo>
                  <a:pt x="29" y="28"/>
                  <a:pt x="29" y="28"/>
                  <a:pt x="29" y="27"/>
                </a:cubicBezTo>
                <a:cubicBezTo>
                  <a:pt x="29" y="27"/>
                  <a:pt x="29" y="27"/>
                  <a:pt x="29" y="27"/>
                </a:cubicBezTo>
                <a:cubicBezTo>
                  <a:pt x="29" y="27"/>
                  <a:pt x="29" y="27"/>
                  <a:pt x="29" y="27"/>
                </a:cubicBezTo>
                <a:cubicBezTo>
                  <a:pt x="29" y="27"/>
                  <a:pt x="29" y="27"/>
                  <a:pt x="29" y="27"/>
                </a:cubicBezTo>
                <a:close/>
                <a:moveTo>
                  <a:pt x="87" y="78"/>
                </a:moveTo>
                <a:cubicBezTo>
                  <a:pt x="87" y="78"/>
                  <a:pt x="87" y="78"/>
                  <a:pt x="87" y="78"/>
                </a:cubicBezTo>
                <a:cubicBezTo>
                  <a:pt x="87" y="67"/>
                  <a:pt x="87" y="67"/>
                  <a:pt x="87" y="67"/>
                </a:cubicBezTo>
                <a:cubicBezTo>
                  <a:pt x="87" y="66"/>
                  <a:pt x="88" y="65"/>
                  <a:pt x="89" y="65"/>
                </a:cubicBezTo>
                <a:cubicBezTo>
                  <a:pt x="90" y="65"/>
                  <a:pt x="91" y="66"/>
                  <a:pt x="91" y="67"/>
                </a:cubicBezTo>
                <a:cubicBezTo>
                  <a:pt x="91" y="73"/>
                  <a:pt x="91" y="73"/>
                  <a:pt x="91" y="73"/>
                </a:cubicBezTo>
                <a:cubicBezTo>
                  <a:pt x="97" y="73"/>
                  <a:pt x="97" y="73"/>
                  <a:pt x="97" y="73"/>
                </a:cubicBezTo>
                <a:cubicBezTo>
                  <a:pt x="97" y="68"/>
                  <a:pt x="97" y="68"/>
                  <a:pt x="97" y="68"/>
                </a:cubicBezTo>
                <a:cubicBezTo>
                  <a:pt x="97" y="66"/>
                  <a:pt x="97" y="65"/>
                  <a:pt x="96" y="63"/>
                </a:cubicBezTo>
                <a:cubicBezTo>
                  <a:pt x="96" y="63"/>
                  <a:pt x="96" y="63"/>
                  <a:pt x="96" y="63"/>
                </a:cubicBezTo>
                <a:cubicBezTo>
                  <a:pt x="96" y="63"/>
                  <a:pt x="96" y="63"/>
                  <a:pt x="96" y="63"/>
                </a:cubicBezTo>
                <a:cubicBezTo>
                  <a:pt x="95" y="61"/>
                  <a:pt x="94" y="60"/>
                  <a:pt x="93" y="59"/>
                </a:cubicBezTo>
                <a:cubicBezTo>
                  <a:pt x="88" y="54"/>
                  <a:pt x="88" y="54"/>
                  <a:pt x="88" y="54"/>
                </a:cubicBezTo>
                <a:cubicBezTo>
                  <a:pt x="86" y="55"/>
                  <a:pt x="83" y="55"/>
                  <a:pt x="80" y="56"/>
                </a:cubicBezTo>
                <a:cubicBezTo>
                  <a:pt x="81" y="58"/>
                  <a:pt x="82" y="61"/>
                  <a:pt x="82" y="64"/>
                </a:cubicBezTo>
                <a:cubicBezTo>
                  <a:pt x="82" y="71"/>
                  <a:pt x="82" y="71"/>
                  <a:pt x="82" y="71"/>
                </a:cubicBezTo>
                <a:cubicBezTo>
                  <a:pt x="82" y="73"/>
                  <a:pt x="81" y="75"/>
                  <a:pt x="80" y="76"/>
                </a:cubicBezTo>
                <a:cubicBezTo>
                  <a:pt x="80" y="77"/>
                  <a:pt x="79" y="78"/>
                  <a:pt x="77" y="78"/>
                </a:cubicBezTo>
                <a:cubicBezTo>
                  <a:pt x="87" y="78"/>
                  <a:pt x="87" y="78"/>
                  <a:pt x="87" y="78"/>
                </a:cubicBezTo>
                <a:close/>
                <a:moveTo>
                  <a:pt x="75" y="27"/>
                </a:moveTo>
                <a:cubicBezTo>
                  <a:pt x="75" y="27"/>
                  <a:pt x="75" y="27"/>
                  <a:pt x="75" y="27"/>
                </a:cubicBezTo>
                <a:cubicBezTo>
                  <a:pt x="75" y="27"/>
                  <a:pt x="75" y="27"/>
                  <a:pt x="75" y="27"/>
                </a:cubicBezTo>
                <a:cubicBezTo>
                  <a:pt x="75" y="27"/>
                  <a:pt x="75" y="27"/>
                  <a:pt x="75" y="27"/>
                </a:cubicBezTo>
                <a:cubicBezTo>
                  <a:pt x="75" y="27"/>
                  <a:pt x="75" y="27"/>
                  <a:pt x="75" y="27"/>
                </a:cubicBezTo>
                <a:cubicBezTo>
                  <a:pt x="75" y="27"/>
                  <a:pt x="75" y="27"/>
                  <a:pt x="75" y="27"/>
                </a:cubicBezTo>
                <a:cubicBezTo>
                  <a:pt x="74" y="32"/>
                  <a:pt x="71" y="36"/>
                  <a:pt x="68" y="39"/>
                </a:cubicBezTo>
                <a:cubicBezTo>
                  <a:pt x="68" y="39"/>
                  <a:pt x="68" y="39"/>
                  <a:pt x="68" y="39"/>
                </a:cubicBezTo>
                <a:cubicBezTo>
                  <a:pt x="68" y="39"/>
                  <a:pt x="68" y="39"/>
                  <a:pt x="68" y="39"/>
                </a:cubicBezTo>
                <a:cubicBezTo>
                  <a:pt x="68" y="40"/>
                  <a:pt x="68" y="40"/>
                  <a:pt x="68" y="40"/>
                </a:cubicBezTo>
                <a:cubicBezTo>
                  <a:pt x="74" y="46"/>
                  <a:pt x="74" y="46"/>
                  <a:pt x="74" y="46"/>
                </a:cubicBezTo>
                <a:cubicBezTo>
                  <a:pt x="74" y="46"/>
                  <a:pt x="74" y="46"/>
                  <a:pt x="74" y="46"/>
                </a:cubicBezTo>
                <a:cubicBezTo>
                  <a:pt x="75" y="47"/>
                  <a:pt x="76" y="47"/>
                  <a:pt x="76" y="48"/>
                </a:cubicBezTo>
                <a:cubicBezTo>
                  <a:pt x="77" y="48"/>
                  <a:pt x="77" y="48"/>
                  <a:pt x="78" y="49"/>
                </a:cubicBezTo>
                <a:cubicBezTo>
                  <a:pt x="78" y="49"/>
                  <a:pt x="78" y="49"/>
                  <a:pt x="78" y="49"/>
                </a:cubicBezTo>
                <a:cubicBezTo>
                  <a:pt x="78" y="49"/>
                  <a:pt x="78" y="49"/>
                  <a:pt x="78" y="49"/>
                </a:cubicBezTo>
                <a:cubicBezTo>
                  <a:pt x="78" y="49"/>
                  <a:pt x="79" y="49"/>
                  <a:pt x="80" y="49"/>
                </a:cubicBezTo>
                <a:cubicBezTo>
                  <a:pt x="83" y="49"/>
                  <a:pt x="86" y="47"/>
                  <a:pt x="88" y="45"/>
                </a:cubicBezTo>
                <a:cubicBezTo>
                  <a:pt x="90" y="43"/>
                  <a:pt x="92" y="40"/>
                  <a:pt x="92" y="37"/>
                </a:cubicBezTo>
                <a:cubicBezTo>
                  <a:pt x="92" y="34"/>
                  <a:pt x="90" y="31"/>
                  <a:pt x="88" y="29"/>
                </a:cubicBezTo>
                <a:cubicBezTo>
                  <a:pt x="86" y="27"/>
                  <a:pt x="83" y="25"/>
                  <a:pt x="80" y="25"/>
                </a:cubicBezTo>
                <a:cubicBezTo>
                  <a:pt x="79" y="25"/>
                  <a:pt x="78" y="26"/>
                  <a:pt x="77" y="26"/>
                </a:cubicBezTo>
                <a:cubicBezTo>
                  <a:pt x="76" y="26"/>
                  <a:pt x="75" y="27"/>
                  <a:pt x="75" y="27"/>
                </a:cubicBezTo>
                <a:close/>
              </a:path>
            </a:pathLst>
          </a:custGeom>
          <a:solidFill>
            <a:srgbClr val="8A8A8A"/>
          </a:solidFill>
          <a:ln>
            <a:noFill/>
          </a:ln>
        </p:spPr>
        <p:txBody>
          <a:bodyPr vert="horz" wrap="square" lIns="91440" tIns="45720" rIns="91440" bIns="45720" numCol="1" anchor="t" anchorCtr="0" compatLnSpc="1"/>
          <a:p>
            <a:endParaRPr lang="zh-CN" altLang="en-US" sz="2800">
              <a:latin typeface="微软雅黑" panose="020B0503020204020204" pitchFamily="34" charset="-122"/>
              <a:ea typeface="微软雅黑" panose="020B0503020204020204" pitchFamily="34" charset="-122"/>
            </a:endParaRPr>
          </a:p>
        </p:txBody>
      </p:sp>
      <p:sp>
        <p:nvSpPr>
          <p:cNvPr id="8" name="矩形 7"/>
          <p:cNvSpPr/>
          <p:nvPr/>
        </p:nvSpPr>
        <p:spPr>
          <a:xfrm>
            <a:off x="5263513" y="3004474"/>
            <a:ext cx="2011680" cy="645160"/>
          </a:xfrm>
          <a:prstGeom prst="rect">
            <a:avLst/>
          </a:prstGeom>
        </p:spPr>
        <p:txBody>
          <a:bodyPr wrap="none">
            <a:spAutoFit/>
          </a:bodyPr>
          <a:p>
            <a:pPr algn="l"/>
            <a:r>
              <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rPr>
              <a:t>电动包内部干燥性</a:t>
            </a:r>
            <a:endPar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endParaRPr>
          </a:p>
          <a:p>
            <a:pPr algn="l"/>
            <a:r>
              <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rPr>
              <a:t>及冷却管道</a:t>
            </a:r>
            <a:r>
              <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rPr>
              <a:t>检查</a:t>
            </a:r>
            <a:endParaRPr lang="zh-CN" altLang="en-US" b="1"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5255895" y="4011930"/>
            <a:ext cx="2588895" cy="337185"/>
          </a:xfrm>
          <a:prstGeom prst="rect">
            <a:avLst/>
          </a:prstGeom>
        </p:spPr>
        <p:txBody>
          <a:bodyPr wrap="square">
            <a:spAutoFit/>
          </a:bodyPr>
          <a:p>
            <a:pPr algn="l"/>
            <a:r>
              <a:rPr lang="zh-CN" altLang="en-US" sz="1600" b="1" dirty="0">
                <a:ln w="6350">
                  <a:noFill/>
                </a:ln>
                <a:solidFill>
                  <a:schemeClr val="bg2">
                    <a:lumMod val="50000"/>
                  </a:schemeClr>
                </a:solidFill>
                <a:latin typeface="微软雅黑" panose="020B0503020204020204" pitchFamily="34" charset="-122"/>
                <a:ea typeface="微软雅黑" panose="020B0503020204020204" pitchFamily="34" charset="-122"/>
              </a:rPr>
              <a:t>电池包内部绝缘</a:t>
            </a:r>
            <a:r>
              <a:rPr lang="zh-CN" altLang="en-US" sz="1600" b="1" dirty="0">
                <a:ln w="6350">
                  <a:noFill/>
                </a:ln>
                <a:solidFill>
                  <a:schemeClr val="bg2">
                    <a:lumMod val="50000"/>
                  </a:schemeClr>
                </a:solidFill>
                <a:latin typeface="微软雅黑" panose="020B0503020204020204" pitchFamily="34" charset="-122"/>
                <a:ea typeface="微软雅黑" panose="020B0503020204020204" pitchFamily="34" charset="-122"/>
              </a:rPr>
              <a:t>检测</a:t>
            </a:r>
            <a:endParaRPr lang="zh-CN" altLang="en-US" sz="1600" b="1" dirty="0">
              <a:ln w="6350">
                <a:noFill/>
              </a:ln>
              <a:solidFill>
                <a:schemeClr val="bg2">
                  <a:lumMod val="50000"/>
                </a:schemeClr>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826000" y="3940175"/>
            <a:ext cx="466090" cy="347345"/>
          </a:xfrm>
          <a:prstGeom prst="rect">
            <a:avLst/>
          </a:prstGeom>
        </p:spPr>
      </p:pic>
      <p:sp>
        <p:nvSpPr>
          <p:cNvPr id="14" name="动作按钮: 文档 13">
            <a:hlinkClick action="ppaction://program"/>
          </p:cNvPr>
          <p:cNvSpPr/>
          <p:nvPr/>
        </p:nvSpPr>
        <p:spPr>
          <a:xfrm>
            <a:off x="1407160" y="3940175"/>
            <a:ext cx="292100" cy="340360"/>
          </a:xfrm>
          <a:prstGeom prst="actionButtonDocument">
            <a:avLst/>
          </a:prstGeom>
        </p:spPr>
        <p:style>
          <a:lnRef idx="1">
            <a:schemeClr val="dk1"/>
          </a:lnRef>
          <a:fillRef idx="2">
            <a:schemeClr val="dk1"/>
          </a:fillRef>
          <a:effectRef idx="1">
            <a:schemeClr val="dk1"/>
          </a:effectRef>
          <a:fontRef idx="minor">
            <a:schemeClr val="dk1"/>
          </a:fontRef>
        </p:style>
        <p:txBody>
          <a:bodyPr rtlCol="0" anchor="ctr"/>
          <a:p>
            <a:pPr algn="ctr"/>
            <a:endParaRPr lang="zh-CN" altLang="en-US"/>
          </a:p>
        </p:txBody>
      </p:sp>
      <p:sp>
        <p:nvSpPr>
          <p:cNvPr id="15" name="矩形 14"/>
          <p:cNvSpPr/>
          <p:nvPr/>
        </p:nvSpPr>
        <p:spPr>
          <a:xfrm>
            <a:off x="1769745" y="3945890"/>
            <a:ext cx="2588895" cy="337185"/>
          </a:xfrm>
          <a:prstGeom prst="rect">
            <a:avLst/>
          </a:prstGeom>
        </p:spPr>
        <p:txBody>
          <a:bodyPr wrap="square">
            <a:spAutoFit/>
          </a:bodyPr>
          <a:p>
            <a:pPr algn="l"/>
            <a:r>
              <a:rPr lang="zh-CN" altLang="en-US" sz="1600" b="1" dirty="0">
                <a:ln w="6350">
                  <a:noFill/>
                </a:ln>
                <a:solidFill>
                  <a:schemeClr val="bg2">
                    <a:lumMod val="50000"/>
                  </a:schemeClr>
                </a:solidFill>
                <a:latin typeface="微软雅黑" panose="020B0503020204020204" pitchFamily="34" charset="-122"/>
                <a:ea typeface="微软雅黑" panose="020B0503020204020204" pitchFamily="34" charset="-122"/>
              </a:rPr>
              <a:t>电芯绝缘外观检查</a:t>
            </a:r>
            <a:endParaRPr lang="zh-CN" altLang="en-US" sz="1600" b="1" dirty="0">
              <a:ln w="6350">
                <a:noFill/>
              </a:ln>
              <a:solidFill>
                <a:schemeClr val="bg2">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4"/>
          <p:cNvSpPr>
            <a:spLocks noChangeArrowheads="1"/>
          </p:cNvSpPr>
          <p:nvPr/>
        </p:nvSpPr>
        <p:spPr bwMode="auto">
          <a:xfrm>
            <a:off x="1043940" y="996950"/>
            <a:ext cx="2145665" cy="51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目视触摸电池包内部确保无积水不潮湿</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防止受潮</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漏电</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Rectangle 24"/>
          <p:cNvSpPr>
            <a:spLocks noChangeArrowheads="1"/>
          </p:cNvSpPr>
          <p:nvPr/>
        </p:nvSpPr>
        <p:spPr bwMode="auto">
          <a:xfrm>
            <a:off x="5378450" y="4156075"/>
            <a:ext cx="1993900" cy="51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目视检查冷却水管是否有破损漏水的痕迹</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43" name="Rectangle 39"/>
          <p:cNvSpPr>
            <a:spLocks noChangeArrowheads="1"/>
          </p:cNvSpPr>
          <p:nvPr/>
        </p:nvSpPr>
        <p:spPr bwMode="auto">
          <a:xfrm>
            <a:off x="248285" y="278130"/>
            <a:ext cx="424815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电动包内部干燥性及冷却管道检查</a:t>
            </a:r>
            <a:endParaRPr lang="zh-CN" altLang="en-US" sz="2000" dirty="0">
              <a:latin typeface="微软雅黑" panose="020B0503020204020204" pitchFamily="34" charset="-122"/>
              <a:ea typeface="微软雅黑" panose="020B0503020204020204" pitchFamily="34" charset="-122"/>
            </a:endParaRPr>
          </a:p>
        </p:txBody>
      </p:sp>
      <p:grpSp>
        <p:nvGrpSpPr>
          <p:cNvPr id="46" name="组合 45"/>
          <p:cNvGrpSpPr/>
          <p:nvPr/>
        </p:nvGrpSpPr>
        <p:grpSpPr>
          <a:xfrm>
            <a:off x="256138" y="699542"/>
            <a:ext cx="899592" cy="56017"/>
            <a:chOff x="0" y="2842590"/>
            <a:chExt cx="7054752" cy="89199"/>
          </a:xfrm>
        </p:grpSpPr>
        <p:sp>
          <p:nvSpPr>
            <p:cNvPr id="47" name="矩形 46"/>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8" name="矩形 47"/>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9" name="矩形 48"/>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0" name="矩形 49"/>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stretch>
            <a:fillRect/>
          </a:stretch>
        </p:blipFill>
        <p:spPr>
          <a:xfrm>
            <a:off x="248285" y="1564005"/>
            <a:ext cx="3665855" cy="2228850"/>
          </a:xfrm>
          <a:prstGeom prst="rect">
            <a:avLst/>
          </a:prstGeom>
        </p:spPr>
      </p:pic>
      <p:pic>
        <p:nvPicPr>
          <p:cNvPr id="3" name="图片 2"/>
          <p:cNvPicPr>
            <a:picLocks noChangeAspect="1"/>
          </p:cNvPicPr>
          <p:nvPr/>
        </p:nvPicPr>
        <p:blipFill>
          <a:blip r:embed="rId2"/>
          <a:stretch>
            <a:fillRect/>
          </a:stretch>
        </p:blipFill>
        <p:spPr>
          <a:xfrm>
            <a:off x="4572000" y="1564005"/>
            <a:ext cx="3606800" cy="240601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3211495" y="2788554"/>
            <a:ext cx="2310130" cy="737235"/>
          </a:xfrm>
          <a:prstGeom prst="rect">
            <a:avLst/>
          </a:prstGeom>
        </p:spPr>
        <p:txBody>
          <a:bodyPr wrap="none">
            <a:spAutoFit/>
          </a:bodyPr>
          <a:lstStyle/>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电池组电芯绝缘外观</a:t>
            </a: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检查</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防爆膜目视</a:t>
            </a: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检查</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3204210" y="1470025"/>
            <a:ext cx="4864735" cy="645160"/>
          </a:xfrm>
          <a:prstGeom prst="rect">
            <a:avLst/>
          </a:prstGeom>
        </p:spPr>
        <p:txBody>
          <a:bodyPr wrap="square">
            <a:spAutoFit/>
          </a:bodyPr>
          <a:lstStyle/>
          <a:p>
            <a:r>
              <a:rPr lang="zh-CN" altLang="en-US" sz="3600" b="1" dirty="0">
                <a:ln w="6350">
                  <a:noFill/>
                </a:ln>
                <a:solidFill>
                  <a:schemeClr val="tx1"/>
                </a:solidFill>
                <a:latin typeface="微软雅黑" panose="020B0503020204020204" pitchFamily="34" charset="-122"/>
                <a:ea typeface="微软雅黑" panose="020B0503020204020204" pitchFamily="34" charset="-122"/>
              </a:rPr>
              <a:t>电芯绝缘外观检查</a:t>
            </a:r>
            <a:endParaRPr lang="zh-CN" altLang="en-US" sz="3600" b="1" dirty="0">
              <a:ln w="6350">
                <a:noFill/>
              </a:ln>
              <a:solidFill>
                <a:schemeClr val="tx1"/>
              </a:solidFill>
              <a:latin typeface="微软雅黑" panose="020B0503020204020204" pitchFamily="34" charset="-122"/>
              <a:ea typeface="微软雅黑" panose="020B0503020204020204" pitchFamily="34" charset="-122"/>
            </a:endParaRPr>
          </a:p>
        </p:txBody>
      </p:sp>
      <p:sp>
        <p:nvSpPr>
          <p:cNvPr id="41" name="矩形 40"/>
          <p:cNvSpPr/>
          <p:nvPr/>
        </p:nvSpPr>
        <p:spPr>
          <a:xfrm>
            <a:off x="2220595" y="1360170"/>
            <a:ext cx="990600" cy="922020"/>
          </a:xfrm>
          <a:prstGeom prst="rect">
            <a:avLst/>
          </a:prstGeom>
        </p:spPr>
        <p:txBody>
          <a:bodyPr wrap="square">
            <a:spAutoFit/>
          </a:bodyPr>
          <a:lstStyle/>
          <a:p>
            <a:pPr algn="ctr"/>
            <a:r>
              <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rPr>
              <a:t>07</a:t>
            </a:r>
            <a:endPar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0" y="2517744"/>
            <a:ext cx="9144000" cy="54006"/>
            <a:chOff x="2190216" y="0"/>
            <a:chExt cx="7128792" cy="108012"/>
          </a:xfrm>
        </p:grpSpPr>
        <p:sp>
          <p:nvSpPr>
            <p:cNvPr id="50" name="矩形 49"/>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 name="矩形 52"/>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6" name="矩形 5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7" name="矩形 5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8" name="矩形 5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4" name="矩形 73"/>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37515" y="1131570"/>
            <a:ext cx="1783080" cy="132270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39"/>
          <p:cNvSpPr>
            <a:spLocks noChangeArrowheads="1"/>
          </p:cNvSpPr>
          <p:nvPr/>
        </p:nvSpPr>
        <p:spPr bwMode="auto">
          <a:xfrm>
            <a:off x="263525" y="278130"/>
            <a:ext cx="383794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电池组电芯绝缘外观检查</a:t>
            </a:r>
            <a:endParaRPr lang="zh-CN" altLang="en-US" sz="2000" dirty="0">
              <a:latin typeface="微软雅黑" panose="020B0503020204020204" pitchFamily="34" charset="-122"/>
              <a:ea typeface="微软雅黑" panose="020B0503020204020204" pitchFamily="34" charset="-122"/>
            </a:endParaRPr>
          </a:p>
        </p:txBody>
      </p:sp>
      <p:grpSp>
        <p:nvGrpSpPr>
          <p:cNvPr id="46" name="组合 45"/>
          <p:cNvGrpSpPr/>
          <p:nvPr/>
        </p:nvGrpSpPr>
        <p:grpSpPr>
          <a:xfrm>
            <a:off x="263758" y="699542"/>
            <a:ext cx="899592" cy="56017"/>
            <a:chOff x="0" y="2842590"/>
            <a:chExt cx="7054752" cy="89199"/>
          </a:xfrm>
        </p:grpSpPr>
        <p:sp>
          <p:nvSpPr>
            <p:cNvPr id="47" name="矩形 46"/>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8" name="矩形 47"/>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9" name="矩形 48"/>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0" name="矩形 49"/>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21" name="文本框 20"/>
          <p:cNvSpPr txBox="1"/>
          <p:nvPr/>
        </p:nvSpPr>
        <p:spPr>
          <a:xfrm>
            <a:off x="5652135" y="2355850"/>
            <a:ext cx="2476500" cy="1198880"/>
          </a:xfrm>
          <a:prstGeom prst="rect">
            <a:avLst/>
          </a:prstGeom>
          <a:noFill/>
        </p:spPr>
        <p:txBody>
          <a:bodyPr wrap="square" rtlCol="0">
            <a:spAutoFit/>
            <a:scene3d>
              <a:camera prst="orthographicFront"/>
              <a:lightRig rig="threePt" dir="t"/>
            </a:scene3d>
            <a:sp3d contourW="12700"/>
          </a:bodyPr>
          <a:lstStyle/>
          <a:p>
            <a:r>
              <a:rPr lang="zh-CN" altLang="en-US" sz="2400" spc="600" dirty="0">
                <a:latin typeface="微软雅黑" panose="020B0503020204020204" pitchFamily="34" charset="-122"/>
                <a:ea typeface="微软雅黑" panose="020B0503020204020204" pitchFamily="34" charset="-122"/>
                <a:cs typeface="+mn-ea"/>
                <a:sym typeface="+mn-lt"/>
              </a:rPr>
              <a:t>如果有破损损坏就需要进行修复或更换</a:t>
            </a:r>
            <a:endParaRPr lang="zh-CN" altLang="en-US" sz="2400" spc="600" dirty="0">
              <a:latin typeface="微软雅黑" panose="020B0503020204020204" pitchFamily="34" charset="-122"/>
              <a:ea typeface="微软雅黑" panose="020B0503020204020204" pitchFamily="34" charset="-122"/>
              <a:cs typeface="+mn-ea"/>
              <a:sym typeface="+mn-lt"/>
            </a:endParaRPr>
          </a:p>
        </p:txBody>
      </p:sp>
      <p:grpSp>
        <p:nvGrpSpPr>
          <p:cNvPr id="27" name="Group 16"/>
          <p:cNvGrpSpPr/>
          <p:nvPr/>
        </p:nvGrpSpPr>
        <p:grpSpPr>
          <a:xfrm>
            <a:off x="5184140" y="2374265"/>
            <a:ext cx="473710" cy="488950"/>
            <a:chOff x="8503251" y="2497458"/>
            <a:chExt cx="710560" cy="710560"/>
          </a:xfrm>
        </p:grpSpPr>
        <p:sp>
          <p:nvSpPr>
            <p:cNvPr id="28" name="椭圆 27"/>
            <p:cNvSpPr/>
            <p:nvPr/>
          </p:nvSpPr>
          <p:spPr>
            <a:xfrm>
              <a:off x="8503251" y="2497458"/>
              <a:ext cx="710560" cy="710560"/>
            </a:xfrm>
            <a:prstGeom prst="ellipse">
              <a:avLst/>
            </a:prstGeom>
            <a:solidFill>
              <a:srgbClr val="F5736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31" name="Oval 15"/>
            <p:cNvSpPr/>
            <p:nvPr/>
          </p:nvSpPr>
          <p:spPr>
            <a:xfrm>
              <a:off x="8664855" y="2679722"/>
              <a:ext cx="387352" cy="346030"/>
            </a:xfrm>
            <a:custGeom>
              <a:avLst/>
              <a:gdLst>
                <a:gd name="connsiteX0" fmla="*/ 258313 w 578320"/>
                <a:gd name="connsiteY0" fmla="*/ 425492 h 516627"/>
                <a:gd name="connsiteX1" fmla="*/ 319119 w 578320"/>
                <a:gd name="connsiteY1" fmla="*/ 425492 h 516627"/>
                <a:gd name="connsiteX2" fmla="*/ 319119 w 578320"/>
                <a:gd name="connsiteY2" fmla="*/ 486249 h 516627"/>
                <a:gd name="connsiteX3" fmla="*/ 288716 w 578320"/>
                <a:gd name="connsiteY3" fmla="*/ 516627 h 516627"/>
                <a:gd name="connsiteX4" fmla="*/ 258313 w 578320"/>
                <a:gd name="connsiteY4" fmla="*/ 486249 h 516627"/>
                <a:gd name="connsiteX5" fmla="*/ 213031 w 578320"/>
                <a:gd name="connsiteY5" fmla="*/ 273552 h 516627"/>
                <a:gd name="connsiteX6" fmla="*/ 365288 w 578320"/>
                <a:gd name="connsiteY6" fmla="*/ 273552 h 516627"/>
                <a:gd name="connsiteX7" fmla="*/ 388357 w 578320"/>
                <a:gd name="connsiteY7" fmla="*/ 296585 h 516627"/>
                <a:gd name="connsiteX8" fmla="*/ 388357 w 578320"/>
                <a:gd name="connsiteY8" fmla="*/ 372131 h 516627"/>
                <a:gd name="connsiteX9" fmla="*/ 365288 w 578320"/>
                <a:gd name="connsiteY9" fmla="*/ 395164 h 516627"/>
                <a:gd name="connsiteX10" fmla="*/ 213031 w 578320"/>
                <a:gd name="connsiteY10" fmla="*/ 395164 h 516627"/>
                <a:gd name="connsiteX11" fmla="*/ 189962 w 578320"/>
                <a:gd name="connsiteY11" fmla="*/ 372131 h 516627"/>
                <a:gd name="connsiteX12" fmla="*/ 189962 w 578320"/>
                <a:gd name="connsiteY12" fmla="*/ 296585 h 516627"/>
                <a:gd name="connsiteX13" fmla="*/ 213031 w 578320"/>
                <a:gd name="connsiteY13" fmla="*/ 273552 h 516627"/>
                <a:gd name="connsiteX14" fmla="*/ 449200 w 578320"/>
                <a:gd name="connsiteY14" fmla="*/ 257870 h 516627"/>
                <a:gd name="connsiteX15" fmla="*/ 509230 w 578320"/>
                <a:gd name="connsiteY15" fmla="*/ 257870 h 516627"/>
                <a:gd name="connsiteX16" fmla="*/ 509230 w 578320"/>
                <a:gd name="connsiteY16" fmla="*/ 486239 h 516627"/>
                <a:gd name="connsiteX17" fmla="*/ 478753 w 578320"/>
                <a:gd name="connsiteY17" fmla="*/ 516627 h 516627"/>
                <a:gd name="connsiteX18" fmla="*/ 448276 w 578320"/>
                <a:gd name="connsiteY18" fmla="*/ 486239 h 516627"/>
                <a:gd name="connsiteX19" fmla="*/ 449200 w 578320"/>
                <a:gd name="connsiteY19" fmla="*/ 486239 h 516627"/>
                <a:gd name="connsiteX20" fmla="*/ 68203 w 578320"/>
                <a:gd name="connsiteY20" fmla="*/ 257870 h 516627"/>
                <a:gd name="connsiteX21" fmla="*/ 129157 w 578320"/>
                <a:gd name="connsiteY21" fmla="*/ 257870 h 516627"/>
                <a:gd name="connsiteX22" fmla="*/ 129157 w 578320"/>
                <a:gd name="connsiteY22" fmla="*/ 486239 h 516627"/>
                <a:gd name="connsiteX23" fmla="*/ 98680 w 578320"/>
                <a:gd name="connsiteY23" fmla="*/ 516627 h 516627"/>
                <a:gd name="connsiteX24" fmla="*/ 68203 w 578320"/>
                <a:gd name="connsiteY24" fmla="*/ 486239 h 516627"/>
                <a:gd name="connsiteX25" fmla="*/ 403125 w 578320"/>
                <a:gd name="connsiteY25" fmla="*/ 121612 h 516627"/>
                <a:gd name="connsiteX26" fmla="*/ 555268 w 578320"/>
                <a:gd name="connsiteY26" fmla="*/ 121612 h 516627"/>
                <a:gd name="connsiteX27" fmla="*/ 578320 w 578320"/>
                <a:gd name="connsiteY27" fmla="*/ 144645 h 516627"/>
                <a:gd name="connsiteX28" fmla="*/ 578320 w 578320"/>
                <a:gd name="connsiteY28" fmla="*/ 220191 h 516627"/>
                <a:gd name="connsiteX29" fmla="*/ 555268 w 578320"/>
                <a:gd name="connsiteY29" fmla="*/ 243224 h 516627"/>
                <a:gd name="connsiteX30" fmla="*/ 403125 w 578320"/>
                <a:gd name="connsiteY30" fmla="*/ 243224 h 516627"/>
                <a:gd name="connsiteX31" fmla="*/ 380073 w 578320"/>
                <a:gd name="connsiteY31" fmla="*/ 220191 h 516627"/>
                <a:gd name="connsiteX32" fmla="*/ 380073 w 578320"/>
                <a:gd name="connsiteY32" fmla="*/ 144645 h 516627"/>
                <a:gd name="connsiteX33" fmla="*/ 403125 w 578320"/>
                <a:gd name="connsiteY33" fmla="*/ 121612 h 516627"/>
                <a:gd name="connsiteX34" fmla="*/ 23056 w 578320"/>
                <a:gd name="connsiteY34" fmla="*/ 121612 h 516627"/>
                <a:gd name="connsiteX35" fmla="*/ 175226 w 578320"/>
                <a:gd name="connsiteY35" fmla="*/ 121612 h 516627"/>
                <a:gd name="connsiteX36" fmla="*/ 197360 w 578320"/>
                <a:gd name="connsiteY36" fmla="*/ 144645 h 516627"/>
                <a:gd name="connsiteX37" fmla="*/ 197360 w 578320"/>
                <a:gd name="connsiteY37" fmla="*/ 220191 h 516627"/>
                <a:gd name="connsiteX38" fmla="*/ 175226 w 578320"/>
                <a:gd name="connsiteY38" fmla="*/ 243224 h 516627"/>
                <a:gd name="connsiteX39" fmla="*/ 23056 w 578320"/>
                <a:gd name="connsiteY39" fmla="*/ 243224 h 516627"/>
                <a:gd name="connsiteX40" fmla="*/ 0 w 578320"/>
                <a:gd name="connsiteY40" fmla="*/ 220191 h 516627"/>
                <a:gd name="connsiteX41" fmla="*/ 0 w 578320"/>
                <a:gd name="connsiteY41" fmla="*/ 144645 h 516627"/>
                <a:gd name="connsiteX42" fmla="*/ 23056 w 578320"/>
                <a:gd name="connsiteY42" fmla="*/ 121612 h 516627"/>
                <a:gd name="connsiteX43" fmla="*/ 478753 w 578320"/>
                <a:gd name="connsiteY43" fmla="*/ 0 h 516627"/>
                <a:gd name="connsiteX44" fmla="*/ 509230 w 578320"/>
                <a:gd name="connsiteY44" fmla="*/ 30428 h 516627"/>
                <a:gd name="connsiteX45" fmla="*/ 509230 w 578320"/>
                <a:gd name="connsiteY45" fmla="*/ 91283 h 516627"/>
                <a:gd name="connsiteX46" fmla="*/ 448276 w 578320"/>
                <a:gd name="connsiteY46" fmla="*/ 91283 h 516627"/>
                <a:gd name="connsiteX47" fmla="*/ 448276 w 578320"/>
                <a:gd name="connsiteY47" fmla="*/ 30428 h 516627"/>
                <a:gd name="connsiteX48" fmla="*/ 478753 w 578320"/>
                <a:gd name="connsiteY48" fmla="*/ 0 h 516627"/>
                <a:gd name="connsiteX49" fmla="*/ 288716 w 578320"/>
                <a:gd name="connsiteY49" fmla="*/ 0 h 516627"/>
                <a:gd name="connsiteX50" fmla="*/ 319119 w 578320"/>
                <a:gd name="connsiteY50" fmla="*/ 30392 h 516627"/>
                <a:gd name="connsiteX51" fmla="*/ 319119 w 578320"/>
                <a:gd name="connsiteY51" fmla="*/ 257870 h 516627"/>
                <a:gd name="connsiteX52" fmla="*/ 258313 w 578320"/>
                <a:gd name="connsiteY52" fmla="*/ 257870 h 516627"/>
                <a:gd name="connsiteX53" fmla="*/ 258313 w 578320"/>
                <a:gd name="connsiteY53" fmla="*/ 30392 h 516627"/>
                <a:gd name="connsiteX54" fmla="*/ 288716 w 578320"/>
                <a:gd name="connsiteY54" fmla="*/ 0 h 516627"/>
                <a:gd name="connsiteX55" fmla="*/ 98680 w 578320"/>
                <a:gd name="connsiteY55" fmla="*/ 0 h 516627"/>
                <a:gd name="connsiteX56" fmla="*/ 129157 w 578320"/>
                <a:gd name="connsiteY56" fmla="*/ 30428 h 516627"/>
                <a:gd name="connsiteX57" fmla="*/ 129157 w 578320"/>
                <a:gd name="connsiteY57" fmla="*/ 91283 h 516627"/>
                <a:gd name="connsiteX58" fmla="*/ 68203 w 578320"/>
                <a:gd name="connsiteY58" fmla="*/ 91283 h 516627"/>
                <a:gd name="connsiteX59" fmla="*/ 68203 w 578320"/>
                <a:gd name="connsiteY59" fmla="*/ 30428 h 516627"/>
                <a:gd name="connsiteX60" fmla="*/ 98680 w 578320"/>
                <a:gd name="connsiteY60" fmla="*/ 0 h 51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8320" h="516627">
                  <a:moveTo>
                    <a:pt x="258313" y="425492"/>
                  </a:moveTo>
                  <a:lnTo>
                    <a:pt x="319119" y="425492"/>
                  </a:lnTo>
                  <a:lnTo>
                    <a:pt x="319119" y="486249"/>
                  </a:lnTo>
                  <a:cubicBezTo>
                    <a:pt x="319119" y="502819"/>
                    <a:pt x="306221" y="516627"/>
                    <a:pt x="288716" y="516627"/>
                  </a:cubicBezTo>
                  <a:cubicBezTo>
                    <a:pt x="272133" y="516627"/>
                    <a:pt x="258313" y="502819"/>
                    <a:pt x="258313" y="486249"/>
                  </a:cubicBezTo>
                  <a:close/>
                  <a:moveTo>
                    <a:pt x="213031" y="273552"/>
                  </a:moveTo>
                  <a:lnTo>
                    <a:pt x="365288" y="273552"/>
                  </a:lnTo>
                  <a:cubicBezTo>
                    <a:pt x="377284" y="273552"/>
                    <a:pt x="388357" y="283686"/>
                    <a:pt x="388357" y="296585"/>
                  </a:cubicBezTo>
                  <a:lnTo>
                    <a:pt x="388357" y="372131"/>
                  </a:lnTo>
                  <a:cubicBezTo>
                    <a:pt x="388357" y="385030"/>
                    <a:pt x="377284" y="395164"/>
                    <a:pt x="365288" y="395164"/>
                  </a:cubicBezTo>
                  <a:lnTo>
                    <a:pt x="213031" y="395164"/>
                  </a:lnTo>
                  <a:cubicBezTo>
                    <a:pt x="200113" y="395164"/>
                    <a:pt x="189962" y="385030"/>
                    <a:pt x="189962" y="372131"/>
                  </a:cubicBezTo>
                  <a:lnTo>
                    <a:pt x="189962" y="296585"/>
                  </a:lnTo>
                  <a:cubicBezTo>
                    <a:pt x="189962" y="283686"/>
                    <a:pt x="200113" y="273552"/>
                    <a:pt x="213031" y="273552"/>
                  </a:cubicBezTo>
                  <a:close/>
                  <a:moveTo>
                    <a:pt x="449200" y="257870"/>
                  </a:moveTo>
                  <a:lnTo>
                    <a:pt x="509230" y="257870"/>
                  </a:lnTo>
                  <a:lnTo>
                    <a:pt x="509230" y="486239"/>
                  </a:lnTo>
                  <a:cubicBezTo>
                    <a:pt x="509230" y="502814"/>
                    <a:pt x="496301" y="516627"/>
                    <a:pt x="478753" y="516627"/>
                  </a:cubicBezTo>
                  <a:cubicBezTo>
                    <a:pt x="462129" y="516627"/>
                    <a:pt x="448276" y="502814"/>
                    <a:pt x="448276" y="486239"/>
                  </a:cubicBezTo>
                  <a:lnTo>
                    <a:pt x="449200" y="486239"/>
                  </a:lnTo>
                  <a:close/>
                  <a:moveTo>
                    <a:pt x="68203" y="257870"/>
                  </a:moveTo>
                  <a:lnTo>
                    <a:pt x="129157" y="257870"/>
                  </a:lnTo>
                  <a:lnTo>
                    <a:pt x="129157" y="486239"/>
                  </a:lnTo>
                  <a:cubicBezTo>
                    <a:pt x="129157" y="502814"/>
                    <a:pt x="115304" y="516627"/>
                    <a:pt x="98680" y="516627"/>
                  </a:cubicBezTo>
                  <a:cubicBezTo>
                    <a:pt x="82056" y="516627"/>
                    <a:pt x="68203" y="502814"/>
                    <a:pt x="68203" y="486239"/>
                  </a:cubicBezTo>
                  <a:close/>
                  <a:moveTo>
                    <a:pt x="403125" y="121612"/>
                  </a:moveTo>
                  <a:lnTo>
                    <a:pt x="555268" y="121612"/>
                  </a:lnTo>
                  <a:cubicBezTo>
                    <a:pt x="568177" y="121612"/>
                    <a:pt x="578320" y="131746"/>
                    <a:pt x="578320" y="144645"/>
                  </a:cubicBezTo>
                  <a:lnTo>
                    <a:pt x="578320" y="220191"/>
                  </a:lnTo>
                  <a:cubicBezTo>
                    <a:pt x="578320" y="233090"/>
                    <a:pt x="568177" y="243224"/>
                    <a:pt x="555268" y="243224"/>
                  </a:cubicBezTo>
                  <a:lnTo>
                    <a:pt x="403125" y="243224"/>
                  </a:lnTo>
                  <a:cubicBezTo>
                    <a:pt x="390216" y="243224"/>
                    <a:pt x="380073" y="233090"/>
                    <a:pt x="380073" y="220191"/>
                  </a:cubicBezTo>
                  <a:lnTo>
                    <a:pt x="380073" y="144645"/>
                  </a:lnTo>
                  <a:cubicBezTo>
                    <a:pt x="380073" y="131746"/>
                    <a:pt x="390216" y="121612"/>
                    <a:pt x="403125" y="121612"/>
                  </a:cubicBezTo>
                  <a:close/>
                  <a:moveTo>
                    <a:pt x="23056" y="121612"/>
                  </a:moveTo>
                  <a:lnTo>
                    <a:pt x="175226" y="121612"/>
                  </a:lnTo>
                  <a:cubicBezTo>
                    <a:pt x="187215" y="121612"/>
                    <a:pt x="197360" y="131746"/>
                    <a:pt x="197360" y="144645"/>
                  </a:cubicBezTo>
                  <a:lnTo>
                    <a:pt x="197360" y="220191"/>
                  </a:lnTo>
                  <a:cubicBezTo>
                    <a:pt x="197360" y="233090"/>
                    <a:pt x="187215" y="243224"/>
                    <a:pt x="175226" y="243224"/>
                  </a:cubicBezTo>
                  <a:lnTo>
                    <a:pt x="23056" y="243224"/>
                  </a:lnTo>
                  <a:cubicBezTo>
                    <a:pt x="10144" y="243224"/>
                    <a:pt x="0" y="233090"/>
                    <a:pt x="0" y="220191"/>
                  </a:cubicBezTo>
                  <a:lnTo>
                    <a:pt x="0" y="144645"/>
                  </a:lnTo>
                  <a:cubicBezTo>
                    <a:pt x="0" y="131746"/>
                    <a:pt x="10144" y="121612"/>
                    <a:pt x="23056" y="121612"/>
                  </a:cubicBezTo>
                  <a:close/>
                  <a:moveTo>
                    <a:pt x="478753" y="0"/>
                  </a:moveTo>
                  <a:cubicBezTo>
                    <a:pt x="496301" y="0"/>
                    <a:pt x="509230" y="13831"/>
                    <a:pt x="509230" y="30428"/>
                  </a:cubicBezTo>
                  <a:lnTo>
                    <a:pt x="509230" y="91283"/>
                  </a:lnTo>
                  <a:lnTo>
                    <a:pt x="448276" y="91283"/>
                  </a:lnTo>
                  <a:lnTo>
                    <a:pt x="448276" y="30428"/>
                  </a:lnTo>
                  <a:cubicBezTo>
                    <a:pt x="448276" y="13831"/>
                    <a:pt x="462129" y="0"/>
                    <a:pt x="478753" y="0"/>
                  </a:cubicBezTo>
                  <a:close/>
                  <a:moveTo>
                    <a:pt x="288716" y="0"/>
                  </a:moveTo>
                  <a:cubicBezTo>
                    <a:pt x="306221" y="0"/>
                    <a:pt x="319119" y="13814"/>
                    <a:pt x="319119" y="30392"/>
                  </a:cubicBezTo>
                  <a:lnTo>
                    <a:pt x="319119" y="257870"/>
                  </a:lnTo>
                  <a:lnTo>
                    <a:pt x="258313" y="257870"/>
                  </a:lnTo>
                  <a:lnTo>
                    <a:pt x="258313" y="30392"/>
                  </a:lnTo>
                  <a:cubicBezTo>
                    <a:pt x="258313" y="13814"/>
                    <a:pt x="272133" y="0"/>
                    <a:pt x="288716" y="0"/>
                  </a:cubicBezTo>
                  <a:close/>
                  <a:moveTo>
                    <a:pt x="98680" y="0"/>
                  </a:moveTo>
                  <a:cubicBezTo>
                    <a:pt x="115304" y="0"/>
                    <a:pt x="129157" y="13831"/>
                    <a:pt x="129157" y="30428"/>
                  </a:cubicBezTo>
                  <a:lnTo>
                    <a:pt x="129157" y="91283"/>
                  </a:lnTo>
                  <a:lnTo>
                    <a:pt x="68203" y="91283"/>
                  </a:lnTo>
                  <a:lnTo>
                    <a:pt x="68203" y="30428"/>
                  </a:lnTo>
                  <a:cubicBezTo>
                    <a:pt x="68203" y="13831"/>
                    <a:pt x="82056" y="0"/>
                    <a:pt x="9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grpSp>
      <p:pic>
        <p:nvPicPr>
          <p:cNvPr id="2" name="图片 1"/>
          <p:cNvPicPr>
            <a:picLocks noChangeAspect="1"/>
          </p:cNvPicPr>
          <p:nvPr/>
        </p:nvPicPr>
        <p:blipFill>
          <a:blip r:embed="rId1"/>
          <a:stretch>
            <a:fillRect/>
          </a:stretch>
        </p:blipFill>
        <p:spPr>
          <a:xfrm>
            <a:off x="612140" y="1347470"/>
            <a:ext cx="4281170" cy="319024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39"/>
          <p:cNvSpPr>
            <a:spLocks noChangeArrowheads="1"/>
          </p:cNvSpPr>
          <p:nvPr/>
        </p:nvSpPr>
        <p:spPr bwMode="auto">
          <a:xfrm>
            <a:off x="248285" y="278130"/>
            <a:ext cx="383794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防爆膜目视检查</a:t>
            </a:r>
            <a:endParaRPr lang="zh-CN" altLang="en-US" sz="2000" dirty="0">
              <a:latin typeface="微软雅黑" panose="020B0503020204020204" pitchFamily="34" charset="-122"/>
              <a:ea typeface="微软雅黑" panose="020B0503020204020204" pitchFamily="34" charset="-122"/>
            </a:endParaRPr>
          </a:p>
        </p:txBody>
      </p:sp>
      <p:grpSp>
        <p:nvGrpSpPr>
          <p:cNvPr id="46" name="组合 45"/>
          <p:cNvGrpSpPr/>
          <p:nvPr/>
        </p:nvGrpSpPr>
        <p:grpSpPr>
          <a:xfrm>
            <a:off x="256138" y="699542"/>
            <a:ext cx="899592" cy="56017"/>
            <a:chOff x="0" y="2842590"/>
            <a:chExt cx="7054752" cy="89199"/>
          </a:xfrm>
        </p:grpSpPr>
        <p:sp>
          <p:nvSpPr>
            <p:cNvPr id="47" name="矩形 46"/>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8" name="矩形 47"/>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9" name="矩形 48"/>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0" name="矩形 49"/>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4" name="图片 3" descr="防爆膜"/>
          <p:cNvPicPr>
            <a:picLocks noChangeAspect="1"/>
          </p:cNvPicPr>
          <p:nvPr/>
        </p:nvPicPr>
        <p:blipFill>
          <a:blip r:embed="rId1"/>
          <a:stretch>
            <a:fillRect/>
          </a:stretch>
        </p:blipFill>
        <p:spPr>
          <a:xfrm>
            <a:off x="4284345" y="915670"/>
            <a:ext cx="4171950" cy="3129280"/>
          </a:xfrm>
          <a:prstGeom prst="rect">
            <a:avLst/>
          </a:prstGeom>
        </p:spPr>
      </p:pic>
      <p:sp>
        <p:nvSpPr>
          <p:cNvPr id="21" name="文本框 20"/>
          <p:cNvSpPr txBox="1"/>
          <p:nvPr/>
        </p:nvSpPr>
        <p:spPr>
          <a:xfrm>
            <a:off x="612140" y="1779905"/>
            <a:ext cx="3263900" cy="1568450"/>
          </a:xfrm>
          <a:prstGeom prst="rect">
            <a:avLst/>
          </a:prstGeom>
          <a:noFill/>
        </p:spPr>
        <p:txBody>
          <a:bodyPr wrap="square" rtlCol="0">
            <a:spAutoFit/>
            <a:scene3d>
              <a:camera prst="orthographicFront"/>
              <a:lightRig rig="threePt" dir="t"/>
            </a:scene3d>
            <a:sp3d contourW="12700"/>
          </a:bodyPr>
          <a:p>
            <a:r>
              <a:rPr lang="en-US" altLang="zh-CN" sz="2400" spc="600" dirty="0">
                <a:latin typeface="微软雅黑" panose="020B0503020204020204" pitchFamily="34" charset="-122"/>
                <a:ea typeface="微软雅黑" panose="020B0503020204020204" pitchFamily="34" charset="-122"/>
                <a:cs typeface="+mn-ea"/>
                <a:sym typeface="+mn-lt"/>
              </a:rPr>
              <a:t>    </a:t>
            </a:r>
            <a:r>
              <a:rPr lang="zh-CN" altLang="en-US" spc="600" dirty="0">
                <a:latin typeface="微软雅黑" panose="020B0503020204020204" pitchFamily="34" charset="-122"/>
                <a:ea typeface="微软雅黑" panose="020B0503020204020204" pitchFamily="34" charset="-122"/>
                <a:cs typeface="+mn-ea"/>
                <a:sym typeface="+mn-lt"/>
              </a:rPr>
              <a:t>可以直观的看到防爆膜的电池包，还需要对其进行检查，要是有损坏就进行修复或者是更换</a:t>
            </a:r>
            <a:endParaRPr lang="zh-CN" altLang="en-US" spc="60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3211495" y="2788554"/>
            <a:ext cx="1954530" cy="414020"/>
          </a:xfrm>
          <a:prstGeom prst="rect">
            <a:avLst/>
          </a:prstGeom>
        </p:spPr>
        <p:txBody>
          <a:bodyPr wrap="none">
            <a:spAutoFit/>
          </a:bodyPr>
          <a:lstStyle/>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电池包内部</a:t>
            </a: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绝缘检测</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3204210" y="1470025"/>
            <a:ext cx="4864735" cy="645160"/>
          </a:xfrm>
          <a:prstGeom prst="rect">
            <a:avLst/>
          </a:prstGeom>
        </p:spPr>
        <p:txBody>
          <a:bodyPr wrap="square">
            <a:spAutoFit/>
          </a:bodyPr>
          <a:lstStyle/>
          <a:p>
            <a:r>
              <a:rPr lang="zh-CN" altLang="en-US" sz="3600" b="1" dirty="0">
                <a:ln w="6350">
                  <a:noFill/>
                </a:ln>
                <a:solidFill>
                  <a:schemeClr val="tx1"/>
                </a:solidFill>
                <a:latin typeface="微软雅黑" panose="020B0503020204020204" pitchFamily="34" charset="-122"/>
                <a:ea typeface="微软雅黑" panose="020B0503020204020204" pitchFamily="34" charset="-122"/>
              </a:rPr>
              <a:t>电池包内部绝缘检测</a:t>
            </a:r>
            <a:endParaRPr lang="zh-CN" altLang="en-US" sz="3600" b="1" dirty="0">
              <a:ln w="6350">
                <a:noFill/>
              </a:ln>
              <a:solidFill>
                <a:schemeClr val="tx1"/>
              </a:solidFill>
              <a:latin typeface="微软雅黑" panose="020B0503020204020204" pitchFamily="34" charset="-122"/>
              <a:ea typeface="微软雅黑" panose="020B0503020204020204" pitchFamily="34" charset="-122"/>
            </a:endParaRPr>
          </a:p>
        </p:txBody>
      </p:sp>
      <p:sp>
        <p:nvSpPr>
          <p:cNvPr id="41" name="矩形 40"/>
          <p:cNvSpPr/>
          <p:nvPr/>
        </p:nvSpPr>
        <p:spPr>
          <a:xfrm>
            <a:off x="2220595" y="1360170"/>
            <a:ext cx="990600" cy="922020"/>
          </a:xfrm>
          <a:prstGeom prst="rect">
            <a:avLst/>
          </a:prstGeom>
        </p:spPr>
        <p:txBody>
          <a:bodyPr wrap="square">
            <a:spAutoFit/>
          </a:bodyPr>
          <a:lstStyle/>
          <a:p>
            <a:pPr algn="ctr"/>
            <a:r>
              <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rPr>
              <a:t>06</a:t>
            </a:r>
            <a:endPar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0" y="2517744"/>
            <a:ext cx="9144000" cy="54006"/>
            <a:chOff x="2190216" y="0"/>
            <a:chExt cx="7128792" cy="108012"/>
          </a:xfrm>
        </p:grpSpPr>
        <p:sp>
          <p:nvSpPr>
            <p:cNvPr id="50" name="矩形 49"/>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 name="矩形 52"/>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6" name="矩形 5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7" name="矩形 5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8" name="矩形 5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4" name="矩形 73"/>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37515" y="1131570"/>
            <a:ext cx="1783080" cy="132270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Oval 6"/>
          <p:cNvSpPr>
            <a:spLocks noChangeArrowheads="1"/>
          </p:cNvSpPr>
          <p:nvPr/>
        </p:nvSpPr>
        <p:spPr bwMode="auto">
          <a:xfrm>
            <a:off x="1210945" y="1290150"/>
            <a:ext cx="466725" cy="470045"/>
          </a:xfrm>
          <a:prstGeom prst="ellipse">
            <a:avLst/>
          </a:prstGeom>
          <a:solidFill>
            <a:schemeClr val="accent1"/>
          </a:solidFill>
          <a:ln>
            <a:noFill/>
          </a:ln>
        </p:spPr>
        <p:txBody>
          <a:bodyPr/>
          <a:lstStyle/>
          <a:p>
            <a:endParaRPr lang="zh-CN" altLang="en-US" sz="1600">
              <a:latin typeface="微软雅黑" panose="020B0503020204020204" pitchFamily="34" charset="-122"/>
              <a:ea typeface="微软雅黑" panose="020B0503020204020204" pitchFamily="34" charset="-122"/>
              <a:cs typeface="Comic Sans MS" panose="030F0702030302020204" charset="0"/>
            </a:endParaRPr>
          </a:p>
        </p:txBody>
      </p:sp>
      <p:grpSp>
        <p:nvGrpSpPr>
          <p:cNvPr id="18439" name="Group 7"/>
          <p:cNvGrpSpPr/>
          <p:nvPr/>
        </p:nvGrpSpPr>
        <p:grpSpPr bwMode="auto">
          <a:xfrm>
            <a:off x="1352233" y="1402897"/>
            <a:ext cx="190500" cy="242963"/>
            <a:chOff x="0" y="0"/>
            <a:chExt cx="120" cy="153"/>
          </a:xfrm>
        </p:grpSpPr>
        <p:sp>
          <p:nvSpPr>
            <p:cNvPr id="18440" name="Freeform 8"/>
            <p:cNvSpPr>
              <a:spLocks noEditPoints="1"/>
            </p:cNvSpPr>
            <p:nvPr/>
          </p:nvSpPr>
          <p:spPr bwMode="auto">
            <a:xfrm>
              <a:off x="0" y="0"/>
              <a:ext cx="116" cy="116"/>
            </a:xfrm>
            <a:custGeom>
              <a:avLst/>
              <a:gdLst>
                <a:gd name="T0" fmla="*/ 10 w 66"/>
                <a:gd name="T1" fmla="*/ 57 h 66"/>
                <a:gd name="T2" fmla="*/ 9 w 66"/>
                <a:gd name="T3" fmla="*/ 64 h 66"/>
                <a:gd name="T4" fmla="*/ 7 w 66"/>
                <a:gd name="T5" fmla="*/ 57 h 66"/>
                <a:gd name="T6" fmla="*/ 12 w 66"/>
                <a:gd name="T7" fmla="*/ 52 h 66"/>
                <a:gd name="T8" fmla="*/ 53 w 66"/>
                <a:gd name="T9" fmla="*/ 12 h 66"/>
                <a:gd name="T10" fmla="*/ 57 w 66"/>
                <a:gd name="T11" fmla="*/ 2 h 66"/>
                <a:gd name="T12" fmla="*/ 59 w 66"/>
                <a:gd name="T13" fmla="*/ 10 h 66"/>
                <a:gd name="T14" fmla="*/ 57 w 66"/>
                <a:gd name="T15" fmla="*/ 12 h 66"/>
                <a:gd name="T16" fmla="*/ 56 w 66"/>
                <a:gd name="T17" fmla="*/ 13 h 66"/>
                <a:gd name="T18" fmla="*/ 54 w 66"/>
                <a:gd name="T19" fmla="*/ 14 h 66"/>
                <a:gd name="T20" fmla="*/ 56 w 66"/>
                <a:gd name="T21" fmla="*/ 21 h 66"/>
                <a:gd name="T22" fmla="*/ 53 w 66"/>
                <a:gd name="T23" fmla="*/ 16 h 66"/>
                <a:gd name="T24" fmla="*/ 43 w 66"/>
                <a:gd name="T25" fmla="*/ 25 h 66"/>
                <a:gd name="T26" fmla="*/ 46 w 66"/>
                <a:gd name="T27" fmla="*/ 31 h 66"/>
                <a:gd name="T28" fmla="*/ 35 w 66"/>
                <a:gd name="T29" fmla="*/ 33 h 66"/>
                <a:gd name="T30" fmla="*/ 38 w 66"/>
                <a:gd name="T31" fmla="*/ 39 h 66"/>
                <a:gd name="T32" fmla="*/ 27 w 66"/>
                <a:gd name="T33" fmla="*/ 41 h 66"/>
                <a:gd name="T34" fmla="*/ 29 w 66"/>
                <a:gd name="T35" fmla="*/ 48 h 66"/>
                <a:gd name="T36" fmla="*/ 16 w 66"/>
                <a:gd name="T37" fmla="*/ 52 h 66"/>
                <a:gd name="T38" fmla="*/ 21 w 66"/>
                <a:gd name="T39" fmla="*/ 56 h 66"/>
                <a:gd name="T40" fmla="*/ 14 w 66"/>
                <a:gd name="T41" fmla="*/ 54 h 66"/>
                <a:gd name="T42" fmla="*/ 13 w 66"/>
                <a:gd name="T43" fmla="*/ 55 h 66"/>
                <a:gd name="T44" fmla="*/ 16 w 66"/>
                <a:gd name="T45" fmla="*/ 61 h 66"/>
                <a:gd name="T46" fmla="*/ 32 w 66"/>
                <a:gd name="T47" fmla="*/ 17 h 66"/>
                <a:gd name="T48" fmla="*/ 25 w 66"/>
                <a:gd name="T49" fmla="*/ 24 h 66"/>
                <a:gd name="T50" fmla="*/ 39 w 66"/>
                <a:gd name="T51" fmla="*/ 26 h 66"/>
                <a:gd name="T52" fmla="*/ 29 w 66"/>
                <a:gd name="T53" fmla="*/ 8 h 66"/>
                <a:gd name="T54" fmla="*/ 16 w 66"/>
                <a:gd name="T55" fmla="*/ 15 h 66"/>
                <a:gd name="T56" fmla="*/ 31 w 66"/>
                <a:gd name="T57" fmla="*/ 16 h 66"/>
                <a:gd name="T58" fmla="*/ 33 w 66"/>
                <a:gd name="T59" fmla="*/ 13 h 66"/>
                <a:gd name="T60" fmla="*/ 45 w 66"/>
                <a:gd name="T61" fmla="*/ 10 h 66"/>
                <a:gd name="T62" fmla="*/ 35 w 66"/>
                <a:gd name="T63" fmla="*/ 17 h 66"/>
                <a:gd name="T64" fmla="*/ 50 w 66"/>
                <a:gd name="T65" fmla="*/ 15 h 66"/>
                <a:gd name="T66" fmla="*/ 36 w 66"/>
                <a:gd name="T67" fmla="*/ 15 h 66"/>
                <a:gd name="T68" fmla="*/ 14 w 66"/>
                <a:gd name="T69" fmla="*/ 32 h 66"/>
                <a:gd name="T70" fmla="*/ 21 w 66"/>
                <a:gd name="T71" fmla="*/ 23 h 66"/>
                <a:gd name="T72" fmla="*/ 7 w 66"/>
                <a:gd name="T73" fmla="*/ 28 h 66"/>
                <a:gd name="T74" fmla="*/ 10 w 66"/>
                <a:gd name="T75" fmla="*/ 46 h 66"/>
                <a:gd name="T76" fmla="*/ 13 w 66"/>
                <a:gd name="T77" fmla="*/ 34 h 66"/>
                <a:gd name="T78" fmla="*/ 17 w 66"/>
                <a:gd name="T79" fmla="*/ 34 h 66"/>
                <a:gd name="T80" fmla="*/ 31 w 66"/>
                <a:gd name="T81" fmla="*/ 34 h 66"/>
                <a:gd name="T82" fmla="*/ 22 w 66"/>
                <a:gd name="T83" fmla="*/ 25 h 66"/>
                <a:gd name="T84" fmla="*/ 23 w 66"/>
                <a:gd name="T85" fmla="*/ 41 h 66"/>
                <a:gd name="T86" fmla="*/ 13 w 66"/>
                <a:gd name="T87" fmla="*/ 50 h 66"/>
                <a:gd name="T88" fmla="*/ 23 w 66"/>
                <a:gd name="T89" fmla="*/ 4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66">
                  <a:moveTo>
                    <a:pt x="16" y="61"/>
                  </a:moveTo>
                  <a:cubicBezTo>
                    <a:pt x="14" y="60"/>
                    <a:pt x="13" y="59"/>
                    <a:pt x="11" y="57"/>
                  </a:cubicBezTo>
                  <a:cubicBezTo>
                    <a:pt x="11" y="57"/>
                    <a:pt x="11" y="57"/>
                    <a:pt x="10" y="57"/>
                  </a:cubicBezTo>
                  <a:cubicBezTo>
                    <a:pt x="10" y="58"/>
                    <a:pt x="10" y="58"/>
                    <a:pt x="10" y="58"/>
                  </a:cubicBezTo>
                  <a:cubicBezTo>
                    <a:pt x="9" y="58"/>
                    <a:pt x="9" y="59"/>
                    <a:pt x="9" y="59"/>
                  </a:cubicBezTo>
                  <a:cubicBezTo>
                    <a:pt x="10" y="61"/>
                    <a:pt x="10" y="63"/>
                    <a:pt x="9" y="64"/>
                  </a:cubicBezTo>
                  <a:cubicBezTo>
                    <a:pt x="7" y="66"/>
                    <a:pt x="4" y="66"/>
                    <a:pt x="2" y="64"/>
                  </a:cubicBezTo>
                  <a:cubicBezTo>
                    <a:pt x="0" y="63"/>
                    <a:pt x="0" y="60"/>
                    <a:pt x="2" y="58"/>
                  </a:cubicBezTo>
                  <a:cubicBezTo>
                    <a:pt x="3" y="56"/>
                    <a:pt x="6" y="56"/>
                    <a:pt x="7" y="57"/>
                  </a:cubicBezTo>
                  <a:cubicBezTo>
                    <a:pt x="8" y="57"/>
                    <a:pt x="8" y="57"/>
                    <a:pt x="8" y="57"/>
                  </a:cubicBezTo>
                  <a:cubicBezTo>
                    <a:pt x="9" y="55"/>
                    <a:pt x="11" y="54"/>
                    <a:pt x="12" y="53"/>
                  </a:cubicBezTo>
                  <a:cubicBezTo>
                    <a:pt x="12" y="53"/>
                    <a:pt x="12" y="52"/>
                    <a:pt x="12" y="52"/>
                  </a:cubicBezTo>
                  <a:cubicBezTo>
                    <a:pt x="2" y="41"/>
                    <a:pt x="2" y="24"/>
                    <a:pt x="13" y="13"/>
                  </a:cubicBezTo>
                  <a:cubicBezTo>
                    <a:pt x="24" y="2"/>
                    <a:pt x="41" y="3"/>
                    <a:pt x="52" y="12"/>
                  </a:cubicBezTo>
                  <a:cubicBezTo>
                    <a:pt x="52" y="12"/>
                    <a:pt x="53" y="12"/>
                    <a:pt x="53" y="12"/>
                  </a:cubicBezTo>
                  <a:cubicBezTo>
                    <a:pt x="56" y="9"/>
                    <a:pt x="56" y="9"/>
                    <a:pt x="56" y="9"/>
                  </a:cubicBezTo>
                  <a:cubicBezTo>
                    <a:pt x="57" y="8"/>
                    <a:pt x="57" y="8"/>
                    <a:pt x="57" y="8"/>
                  </a:cubicBezTo>
                  <a:cubicBezTo>
                    <a:pt x="56" y="6"/>
                    <a:pt x="56" y="4"/>
                    <a:pt x="57" y="2"/>
                  </a:cubicBezTo>
                  <a:cubicBezTo>
                    <a:pt x="59" y="0"/>
                    <a:pt x="62" y="0"/>
                    <a:pt x="64" y="2"/>
                  </a:cubicBezTo>
                  <a:cubicBezTo>
                    <a:pt x="66" y="4"/>
                    <a:pt x="66" y="7"/>
                    <a:pt x="64" y="9"/>
                  </a:cubicBezTo>
                  <a:cubicBezTo>
                    <a:pt x="63" y="10"/>
                    <a:pt x="60" y="11"/>
                    <a:pt x="59" y="10"/>
                  </a:cubicBezTo>
                  <a:cubicBezTo>
                    <a:pt x="58" y="10"/>
                    <a:pt x="58" y="10"/>
                    <a:pt x="58" y="10"/>
                  </a:cubicBezTo>
                  <a:cubicBezTo>
                    <a:pt x="57" y="11"/>
                    <a:pt x="57" y="11"/>
                    <a:pt x="57" y="11"/>
                  </a:cubicBezTo>
                  <a:cubicBezTo>
                    <a:pt x="57" y="11"/>
                    <a:pt x="57" y="11"/>
                    <a:pt x="57" y="12"/>
                  </a:cubicBezTo>
                  <a:cubicBezTo>
                    <a:pt x="58" y="13"/>
                    <a:pt x="60" y="15"/>
                    <a:pt x="61" y="16"/>
                  </a:cubicBezTo>
                  <a:cubicBezTo>
                    <a:pt x="59" y="18"/>
                    <a:pt x="59" y="18"/>
                    <a:pt x="59" y="18"/>
                  </a:cubicBezTo>
                  <a:cubicBezTo>
                    <a:pt x="58" y="16"/>
                    <a:pt x="57" y="15"/>
                    <a:pt x="56" y="13"/>
                  </a:cubicBezTo>
                  <a:cubicBezTo>
                    <a:pt x="56" y="13"/>
                    <a:pt x="55" y="13"/>
                    <a:pt x="55" y="13"/>
                  </a:cubicBezTo>
                  <a:cubicBezTo>
                    <a:pt x="55" y="13"/>
                    <a:pt x="55" y="13"/>
                    <a:pt x="55" y="13"/>
                  </a:cubicBezTo>
                  <a:cubicBezTo>
                    <a:pt x="54" y="14"/>
                    <a:pt x="54" y="14"/>
                    <a:pt x="54" y="14"/>
                  </a:cubicBezTo>
                  <a:cubicBezTo>
                    <a:pt x="54" y="14"/>
                    <a:pt x="54" y="14"/>
                    <a:pt x="54" y="15"/>
                  </a:cubicBezTo>
                  <a:cubicBezTo>
                    <a:pt x="55" y="16"/>
                    <a:pt x="57" y="18"/>
                    <a:pt x="57" y="19"/>
                  </a:cubicBezTo>
                  <a:cubicBezTo>
                    <a:pt x="56" y="21"/>
                    <a:pt x="56" y="21"/>
                    <a:pt x="56" y="21"/>
                  </a:cubicBezTo>
                  <a:cubicBezTo>
                    <a:pt x="56" y="21"/>
                    <a:pt x="56" y="21"/>
                    <a:pt x="56" y="21"/>
                  </a:cubicBezTo>
                  <a:cubicBezTo>
                    <a:pt x="53" y="23"/>
                    <a:pt x="53" y="23"/>
                    <a:pt x="53" y="23"/>
                  </a:cubicBezTo>
                  <a:cubicBezTo>
                    <a:pt x="54" y="21"/>
                    <a:pt x="54" y="18"/>
                    <a:pt x="53" y="16"/>
                  </a:cubicBezTo>
                  <a:cubicBezTo>
                    <a:pt x="53" y="16"/>
                    <a:pt x="52" y="16"/>
                    <a:pt x="52" y="16"/>
                  </a:cubicBezTo>
                  <a:cubicBezTo>
                    <a:pt x="52" y="16"/>
                    <a:pt x="52" y="16"/>
                    <a:pt x="51" y="16"/>
                  </a:cubicBezTo>
                  <a:cubicBezTo>
                    <a:pt x="43" y="25"/>
                    <a:pt x="43" y="25"/>
                    <a:pt x="43" y="25"/>
                  </a:cubicBezTo>
                  <a:cubicBezTo>
                    <a:pt x="43" y="25"/>
                    <a:pt x="43" y="25"/>
                    <a:pt x="43" y="25"/>
                  </a:cubicBezTo>
                  <a:cubicBezTo>
                    <a:pt x="43" y="26"/>
                    <a:pt x="45" y="28"/>
                    <a:pt x="47" y="29"/>
                  </a:cubicBezTo>
                  <a:cubicBezTo>
                    <a:pt x="46" y="31"/>
                    <a:pt x="46" y="31"/>
                    <a:pt x="46" y="31"/>
                  </a:cubicBezTo>
                  <a:cubicBezTo>
                    <a:pt x="44" y="30"/>
                    <a:pt x="43" y="29"/>
                    <a:pt x="42" y="27"/>
                  </a:cubicBezTo>
                  <a:cubicBezTo>
                    <a:pt x="41" y="27"/>
                    <a:pt x="41" y="27"/>
                    <a:pt x="40" y="27"/>
                  </a:cubicBezTo>
                  <a:cubicBezTo>
                    <a:pt x="35" y="33"/>
                    <a:pt x="35" y="33"/>
                    <a:pt x="35" y="33"/>
                  </a:cubicBezTo>
                  <a:cubicBezTo>
                    <a:pt x="35" y="33"/>
                    <a:pt x="35" y="34"/>
                    <a:pt x="35" y="34"/>
                  </a:cubicBezTo>
                  <a:cubicBezTo>
                    <a:pt x="39" y="38"/>
                    <a:pt x="39" y="38"/>
                    <a:pt x="39" y="38"/>
                  </a:cubicBezTo>
                  <a:cubicBezTo>
                    <a:pt x="38" y="39"/>
                    <a:pt x="38" y="39"/>
                    <a:pt x="38" y="39"/>
                  </a:cubicBezTo>
                  <a:cubicBezTo>
                    <a:pt x="34" y="35"/>
                    <a:pt x="34" y="35"/>
                    <a:pt x="34" y="35"/>
                  </a:cubicBezTo>
                  <a:cubicBezTo>
                    <a:pt x="33" y="35"/>
                    <a:pt x="33" y="35"/>
                    <a:pt x="32" y="35"/>
                  </a:cubicBezTo>
                  <a:cubicBezTo>
                    <a:pt x="27" y="41"/>
                    <a:pt x="27" y="41"/>
                    <a:pt x="27" y="41"/>
                  </a:cubicBezTo>
                  <a:cubicBezTo>
                    <a:pt x="27" y="41"/>
                    <a:pt x="27" y="42"/>
                    <a:pt x="27" y="42"/>
                  </a:cubicBezTo>
                  <a:cubicBezTo>
                    <a:pt x="28" y="43"/>
                    <a:pt x="30" y="45"/>
                    <a:pt x="31" y="46"/>
                  </a:cubicBezTo>
                  <a:cubicBezTo>
                    <a:pt x="29" y="48"/>
                    <a:pt x="29" y="48"/>
                    <a:pt x="29" y="48"/>
                  </a:cubicBezTo>
                  <a:cubicBezTo>
                    <a:pt x="28" y="46"/>
                    <a:pt x="27" y="45"/>
                    <a:pt x="26" y="43"/>
                  </a:cubicBezTo>
                  <a:cubicBezTo>
                    <a:pt x="25" y="43"/>
                    <a:pt x="25" y="43"/>
                    <a:pt x="24" y="43"/>
                  </a:cubicBezTo>
                  <a:cubicBezTo>
                    <a:pt x="16" y="52"/>
                    <a:pt x="16" y="52"/>
                    <a:pt x="16" y="52"/>
                  </a:cubicBezTo>
                  <a:cubicBezTo>
                    <a:pt x="16" y="52"/>
                    <a:pt x="16" y="53"/>
                    <a:pt x="16" y="53"/>
                  </a:cubicBezTo>
                  <a:cubicBezTo>
                    <a:pt x="18" y="54"/>
                    <a:pt x="21" y="54"/>
                    <a:pt x="23" y="54"/>
                  </a:cubicBezTo>
                  <a:cubicBezTo>
                    <a:pt x="21" y="56"/>
                    <a:pt x="21" y="56"/>
                    <a:pt x="21" y="56"/>
                  </a:cubicBezTo>
                  <a:cubicBezTo>
                    <a:pt x="21" y="56"/>
                    <a:pt x="21" y="56"/>
                    <a:pt x="21" y="56"/>
                  </a:cubicBezTo>
                  <a:cubicBezTo>
                    <a:pt x="19" y="58"/>
                    <a:pt x="19" y="58"/>
                    <a:pt x="19" y="58"/>
                  </a:cubicBezTo>
                  <a:cubicBezTo>
                    <a:pt x="17" y="57"/>
                    <a:pt x="16" y="56"/>
                    <a:pt x="14" y="54"/>
                  </a:cubicBezTo>
                  <a:cubicBezTo>
                    <a:pt x="14" y="54"/>
                    <a:pt x="14" y="54"/>
                    <a:pt x="13" y="55"/>
                  </a:cubicBezTo>
                  <a:cubicBezTo>
                    <a:pt x="13" y="55"/>
                    <a:pt x="13" y="55"/>
                    <a:pt x="13" y="55"/>
                  </a:cubicBezTo>
                  <a:cubicBezTo>
                    <a:pt x="13" y="55"/>
                    <a:pt x="13" y="55"/>
                    <a:pt x="13" y="55"/>
                  </a:cubicBezTo>
                  <a:cubicBezTo>
                    <a:pt x="13" y="56"/>
                    <a:pt x="13" y="56"/>
                    <a:pt x="13" y="56"/>
                  </a:cubicBezTo>
                  <a:cubicBezTo>
                    <a:pt x="14" y="57"/>
                    <a:pt x="16" y="58"/>
                    <a:pt x="17" y="59"/>
                  </a:cubicBezTo>
                  <a:lnTo>
                    <a:pt x="16" y="61"/>
                  </a:lnTo>
                  <a:close/>
                  <a:moveTo>
                    <a:pt x="39" y="25"/>
                  </a:moveTo>
                  <a:cubicBezTo>
                    <a:pt x="37" y="22"/>
                    <a:pt x="35" y="20"/>
                    <a:pt x="33" y="18"/>
                  </a:cubicBezTo>
                  <a:cubicBezTo>
                    <a:pt x="33" y="17"/>
                    <a:pt x="33" y="17"/>
                    <a:pt x="32" y="17"/>
                  </a:cubicBezTo>
                  <a:cubicBezTo>
                    <a:pt x="30" y="19"/>
                    <a:pt x="27" y="21"/>
                    <a:pt x="25" y="23"/>
                  </a:cubicBezTo>
                  <a:cubicBezTo>
                    <a:pt x="25" y="23"/>
                    <a:pt x="25" y="23"/>
                    <a:pt x="25" y="23"/>
                  </a:cubicBezTo>
                  <a:cubicBezTo>
                    <a:pt x="25" y="24"/>
                    <a:pt x="25" y="24"/>
                    <a:pt x="25" y="24"/>
                  </a:cubicBezTo>
                  <a:cubicBezTo>
                    <a:pt x="32" y="31"/>
                    <a:pt x="32" y="31"/>
                    <a:pt x="32" y="31"/>
                  </a:cubicBezTo>
                  <a:cubicBezTo>
                    <a:pt x="33" y="32"/>
                    <a:pt x="33" y="32"/>
                    <a:pt x="34" y="31"/>
                  </a:cubicBezTo>
                  <a:cubicBezTo>
                    <a:pt x="39" y="26"/>
                    <a:pt x="39" y="26"/>
                    <a:pt x="39" y="26"/>
                  </a:cubicBezTo>
                  <a:cubicBezTo>
                    <a:pt x="39" y="26"/>
                    <a:pt x="39" y="25"/>
                    <a:pt x="39" y="25"/>
                  </a:cubicBezTo>
                  <a:close/>
                  <a:moveTo>
                    <a:pt x="32" y="14"/>
                  </a:moveTo>
                  <a:cubicBezTo>
                    <a:pt x="31" y="12"/>
                    <a:pt x="30" y="10"/>
                    <a:pt x="29" y="8"/>
                  </a:cubicBezTo>
                  <a:cubicBezTo>
                    <a:pt x="29" y="8"/>
                    <a:pt x="29" y="7"/>
                    <a:pt x="28" y="8"/>
                  </a:cubicBezTo>
                  <a:cubicBezTo>
                    <a:pt x="24" y="8"/>
                    <a:pt x="19" y="10"/>
                    <a:pt x="16" y="13"/>
                  </a:cubicBezTo>
                  <a:cubicBezTo>
                    <a:pt x="15" y="14"/>
                    <a:pt x="15" y="14"/>
                    <a:pt x="16" y="15"/>
                  </a:cubicBezTo>
                  <a:cubicBezTo>
                    <a:pt x="23" y="21"/>
                    <a:pt x="23" y="21"/>
                    <a:pt x="23" y="21"/>
                  </a:cubicBezTo>
                  <a:cubicBezTo>
                    <a:pt x="23" y="22"/>
                    <a:pt x="23" y="22"/>
                    <a:pt x="24" y="21"/>
                  </a:cubicBezTo>
                  <a:cubicBezTo>
                    <a:pt x="26" y="19"/>
                    <a:pt x="29" y="17"/>
                    <a:pt x="31" y="16"/>
                  </a:cubicBezTo>
                  <a:cubicBezTo>
                    <a:pt x="32" y="15"/>
                    <a:pt x="32" y="15"/>
                    <a:pt x="32" y="14"/>
                  </a:cubicBezTo>
                  <a:close/>
                  <a:moveTo>
                    <a:pt x="31" y="8"/>
                  </a:moveTo>
                  <a:cubicBezTo>
                    <a:pt x="32" y="10"/>
                    <a:pt x="32" y="12"/>
                    <a:pt x="33" y="13"/>
                  </a:cubicBezTo>
                  <a:cubicBezTo>
                    <a:pt x="34" y="14"/>
                    <a:pt x="34" y="14"/>
                    <a:pt x="34" y="14"/>
                  </a:cubicBezTo>
                  <a:cubicBezTo>
                    <a:pt x="38" y="12"/>
                    <a:pt x="42" y="11"/>
                    <a:pt x="45" y="11"/>
                  </a:cubicBezTo>
                  <a:cubicBezTo>
                    <a:pt x="45" y="11"/>
                    <a:pt x="46" y="10"/>
                    <a:pt x="45" y="10"/>
                  </a:cubicBezTo>
                  <a:cubicBezTo>
                    <a:pt x="41" y="8"/>
                    <a:pt x="37" y="7"/>
                    <a:pt x="32" y="7"/>
                  </a:cubicBezTo>
                  <a:cubicBezTo>
                    <a:pt x="31" y="7"/>
                    <a:pt x="31" y="8"/>
                    <a:pt x="31" y="8"/>
                  </a:cubicBezTo>
                  <a:close/>
                  <a:moveTo>
                    <a:pt x="35" y="17"/>
                  </a:moveTo>
                  <a:cubicBezTo>
                    <a:pt x="37" y="19"/>
                    <a:pt x="38" y="21"/>
                    <a:pt x="40" y="23"/>
                  </a:cubicBezTo>
                  <a:cubicBezTo>
                    <a:pt x="41" y="24"/>
                    <a:pt x="41" y="24"/>
                    <a:pt x="42" y="23"/>
                  </a:cubicBezTo>
                  <a:cubicBezTo>
                    <a:pt x="50" y="15"/>
                    <a:pt x="50" y="15"/>
                    <a:pt x="50" y="15"/>
                  </a:cubicBezTo>
                  <a:cubicBezTo>
                    <a:pt x="50" y="15"/>
                    <a:pt x="50" y="14"/>
                    <a:pt x="50" y="14"/>
                  </a:cubicBezTo>
                  <a:cubicBezTo>
                    <a:pt x="50" y="14"/>
                    <a:pt x="50" y="14"/>
                    <a:pt x="50" y="14"/>
                  </a:cubicBezTo>
                  <a:cubicBezTo>
                    <a:pt x="46" y="11"/>
                    <a:pt x="40" y="13"/>
                    <a:pt x="36" y="15"/>
                  </a:cubicBezTo>
                  <a:cubicBezTo>
                    <a:pt x="35" y="16"/>
                    <a:pt x="35" y="16"/>
                    <a:pt x="35" y="17"/>
                  </a:cubicBezTo>
                  <a:close/>
                  <a:moveTo>
                    <a:pt x="8" y="29"/>
                  </a:moveTo>
                  <a:cubicBezTo>
                    <a:pt x="10" y="30"/>
                    <a:pt x="12" y="31"/>
                    <a:pt x="14" y="32"/>
                  </a:cubicBezTo>
                  <a:cubicBezTo>
                    <a:pt x="15" y="32"/>
                    <a:pt x="15" y="32"/>
                    <a:pt x="15" y="32"/>
                  </a:cubicBezTo>
                  <a:cubicBezTo>
                    <a:pt x="17" y="29"/>
                    <a:pt x="19" y="26"/>
                    <a:pt x="21" y="24"/>
                  </a:cubicBezTo>
                  <a:cubicBezTo>
                    <a:pt x="21" y="24"/>
                    <a:pt x="21" y="23"/>
                    <a:pt x="21" y="23"/>
                  </a:cubicBezTo>
                  <a:cubicBezTo>
                    <a:pt x="14" y="16"/>
                    <a:pt x="14" y="16"/>
                    <a:pt x="14" y="16"/>
                  </a:cubicBezTo>
                  <a:cubicBezTo>
                    <a:pt x="14" y="16"/>
                    <a:pt x="14" y="16"/>
                    <a:pt x="13" y="16"/>
                  </a:cubicBezTo>
                  <a:cubicBezTo>
                    <a:pt x="10" y="20"/>
                    <a:pt x="8" y="24"/>
                    <a:pt x="7" y="28"/>
                  </a:cubicBezTo>
                  <a:cubicBezTo>
                    <a:pt x="7" y="29"/>
                    <a:pt x="7" y="29"/>
                    <a:pt x="8" y="29"/>
                  </a:cubicBezTo>
                  <a:close/>
                  <a:moveTo>
                    <a:pt x="7" y="32"/>
                  </a:moveTo>
                  <a:cubicBezTo>
                    <a:pt x="7" y="37"/>
                    <a:pt x="8" y="41"/>
                    <a:pt x="10" y="46"/>
                  </a:cubicBezTo>
                  <a:cubicBezTo>
                    <a:pt x="10" y="46"/>
                    <a:pt x="10" y="46"/>
                    <a:pt x="10" y="45"/>
                  </a:cubicBezTo>
                  <a:cubicBezTo>
                    <a:pt x="10" y="42"/>
                    <a:pt x="12" y="38"/>
                    <a:pt x="13" y="35"/>
                  </a:cubicBezTo>
                  <a:cubicBezTo>
                    <a:pt x="14" y="34"/>
                    <a:pt x="14" y="34"/>
                    <a:pt x="13" y="34"/>
                  </a:cubicBezTo>
                  <a:cubicBezTo>
                    <a:pt x="11" y="33"/>
                    <a:pt x="10" y="32"/>
                    <a:pt x="8" y="31"/>
                  </a:cubicBezTo>
                  <a:cubicBezTo>
                    <a:pt x="7" y="31"/>
                    <a:pt x="7" y="32"/>
                    <a:pt x="7" y="32"/>
                  </a:cubicBezTo>
                  <a:close/>
                  <a:moveTo>
                    <a:pt x="17" y="34"/>
                  </a:moveTo>
                  <a:cubicBezTo>
                    <a:pt x="20" y="35"/>
                    <a:pt x="22" y="37"/>
                    <a:pt x="24" y="39"/>
                  </a:cubicBezTo>
                  <a:cubicBezTo>
                    <a:pt x="25" y="40"/>
                    <a:pt x="25" y="40"/>
                    <a:pt x="26" y="39"/>
                  </a:cubicBezTo>
                  <a:cubicBezTo>
                    <a:pt x="31" y="34"/>
                    <a:pt x="31" y="34"/>
                    <a:pt x="31" y="34"/>
                  </a:cubicBezTo>
                  <a:cubicBezTo>
                    <a:pt x="31" y="34"/>
                    <a:pt x="31" y="33"/>
                    <a:pt x="31" y="33"/>
                  </a:cubicBezTo>
                  <a:cubicBezTo>
                    <a:pt x="24" y="25"/>
                    <a:pt x="24" y="25"/>
                    <a:pt x="24" y="25"/>
                  </a:cubicBezTo>
                  <a:cubicBezTo>
                    <a:pt x="23" y="25"/>
                    <a:pt x="23" y="25"/>
                    <a:pt x="22" y="25"/>
                  </a:cubicBezTo>
                  <a:cubicBezTo>
                    <a:pt x="20" y="28"/>
                    <a:pt x="18" y="30"/>
                    <a:pt x="17" y="33"/>
                  </a:cubicBezTo>
                  <a:cubicBezTo>
                    <a:pt x="17" y="33"/>
                    <a:pt x="17" y="33"/>
                    <a:pt x="17" y="34"/>
                  </a:cubicBezTo>
                  <a:close/>
                  <a:moveTo>
                    <a:pt x="23" y="41"/>
                  </a:moveTo>
                  <a:cubicBezTo>
                    <a:pt x="21" y="39"/>
                    <a:pt x="19" y="37"/>
                    <a:pt x="16" y="36"/>
                  </a:cubicBezTo>
                  <a:cubicBezTo>
                    <a:pt x="16" y="35"/>
                    <a:pt x="15" y="35"/>
                    <a:pt x="15" y="36"/>
                  </a:cubicBezTo>
                  <a:cubicBezTo>
                    <a:pt x="13" y="40"/>
                    <a:pt x="11" y="46"/>
                    <a:pt x="13" y="50"/>
                  </a:cubicBezTo>
                  <a:cubicBezTo>
                    <a:pt x="13" y="51"/>
                    <a:pt x="14" y="51"/>
                    <a:pt x="15" y="50"/>
                  </a:cubicBezTo>
                  <a:cubicBezTo>
                    <a:pt x="23" y="42"/>
                    <a:pt x="23" y="42"/>
                    <a:pt x="23" y="42"/>
                  </a:cubicBezTo>
                  <a:cubicBezTo>
                    <a:pt x="23" y="42"/>
                    <a:pt x="23" y="41"/>
                    <a:pt x="23"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latin typeface="微软雅黑" panose="020B0503020204020204" pitchFamily="34" charset="-122"/>
                <a:ea typeface="微软雅黑" panose="020B0503020204020204" pitchFamily="34" charset="-122"/>
                <a:cs typeface="Comic Sans MS" panose="030F0702030302020204" charset="0"/>
              </a:endParaRPr>
            </a:p>
          </p:txBody>
        </p:sp>
        <p:sp>
          <p:nvSpPr>
            <p:cNvPr id="18441" name="Freeform 9"/>
            <p:cNvSpPr>
              <a:spLocks noEditPoints="1"/>
            </p:cNvSpPr>
            <p:nvPr/>
          </p:nvSpPr>
          <p:spPr bwMode="auto">
            <a:xfrm>
              <a:off x="18" y="28"/>
              <a:ext cx="102" cy="125"/>
            </a:xfrm>
            <a:custGeom>
              <a:avLst/>
              <a:gdLst>
                <a:gd name="T0" fmla="*/ 34 w 58"/>
                <a:gd name="T1" fmla="*/ 29 h 71"/>
                <a:gd name="T2" fmla="*/ 25 w 58"/>
                <a:gd name="T3" fmla="*/ 35 h 71"/>
                <a:gd name="T4" fmla="*/ 27 w 58"/>
                <a:gd name="T5" fmla="*/ 42 h 71"/>
                <a:gd name="T6" fmla="*/ 40 w 58"/>
                <a:gd name="T7" fmla="*/ 37 h 71"/>
                <a:gd name="T8" fmla="*/ 6 w 58"/>
                <a:gd name="T9" fmla="*/ 45 h 71"/>
                <a:gd name="T10" fmla="*/ 44 w 58"/>
                <a:gd name="T11" fmla="*/ 39 h 71"/>
                <a:gd name="T12" fmla="*/ 51 w 58"/>
                <a:gd name="T13" fmla="*/ 0 h 71"/>
                <a:gd name="T14" fmla="*/ 26 w 58"/>
                <a:gd name="T15" fmla="*/ 50 h 71"/>
                <a:gd name="T16" fmla="*/ 25 w 58"/>
                <a:gd name="T17" fmla="*/ 52 h 71"/>
                <a:gd name="T18" fmla="*/ 25 w 58"/>
                <a:gd name="T19" fmla="*/ 61 h 71"/>
                <a:gd name="T20" fmla="*/ 25 w 58"/>
                <a:gd name="T21" fmla="*/ 63 h 71"/>
                <a:gd name="T22" fmla="*/ 45 w 58"/>
                <a:gd name="T23" fmla="*/ 69 h 71"/>
                <a:gd name="T24" fmla="*/ 1 w 58"/>
                <a:gd name="T25" fmla="*/ 71 h 71"/>
                <a:gd name="T26" fmla="*/ 20 w 58"/>
                <a:gd name="T27" fmla="*/ 63 h 71"/>
                <a:gd name="T28" fmla="*/ 21 w 58"/>
                <a:gd name="T29" fmla="*/ 61 h 71"/>
                <a:gd name="T30" fmla="*/ 21 w 58"/>
                <a:gd name="T31" fmla="*/ 52 h 71"/>
                <a:gd name="T32" fmla="*/ 21 w 58"/>
                <a:gd name="T33" fmla="*/ 50 h 71"/>
                <a:gd name="T34" fmla="*/ 6 w 58"/>
                <a:gd name="T35" fmla="*/ 45 h 71"/>
                <a:gd name="T36" fmla="*/ 11 w 58"/>
                <a:gd name="T37" fmla="*/ 40 h 71"/>
                <a:gd name="T38" fmla="*/ 24 w 58"/>
                <a:gd name="T39" fmla="*/ 43 h 71"/>
                <a:gd name="T40" fmla="*/ 23 w 58"/>
                <a:gd name="T41" fmla="*/ 37 h 71"/>
                <a:gd name="T42" fmla="*/ 11 w 58"/>
                <a:gd name="T43" fmla="*/ 40 h 71"/>
                <a:gd name="T44" fmla="*/ 13 w 58"/>
                <a:gd name="T45" fmla="*/ 38 h 71"/>
                <a:gd name="T46" fmla="*/ 21 w 58"/>
                <a:gd name="T47" fmla="*/ 34 h 71"/>
                <a:gd name="T48" fmla="*/ 21 w 58"/>
                <a:gd name="T49" fmla="*/ 30 h 71"/>
                <a:gd name="T50" fmla="*/ 24 w 58"/>
                <a:gd name="T51" fmla="*/ 33 h 71"/>
                <a:gd name="T52" fmla="*/ 31 w 58"/>
                <a:gd name="T53" fmla="*/ 27 h 71"/>
                <a:gd name="T54" fmla="*/ 29 w 58"/>
                <a:gd name="T55" fmla="*/ 22 h 71"/>
                <a:gd name="T56" fmla="*/ 33 w 58"/>
                <a:gd name="T57" fmla="*/ 25 h 71"/>
                <a:gd name="T58" fmla="*/ 39 w 58"/>
                <a:gd name="T59" fmla="*/ 18 h 71"/>
                <a:gd name="T60" fmla="*/ 36 w 58"/>
                <a:gd name="T61" fmla="*/ 15 h 71"/>
                <a:gd name="T62" fmla="*/ 40 w 58"/>
                <a:gd name="T63" fmla="*/ 15 h 71"/>
                <a:gd name="T64" fmla="*/ 43 w 58"/>
                <a:gd name="T65" fmla="*/ 7 h 71"/>
                <a:gd name="T66" fmla="*/ 46 w 58"/>
                <a:gd name="T67" fmla="*/ 5 h 71"/>
                <a:gd name="T68" fmla="*/ 43 w 58"/>
                <a:gd name="T69" fmla="*/ 17 h 71"/>
                <a:gd name="T70" fmla="*/ 49 w 58"/>
                <a:gd name="T71" fmla="*/ 18 h 71"/>
                <a:gd name="T72" fmla="*/ 46 w 58"/>
                <a:gd name="T73" fmla="*/ 5 h 71"/>
                <a:gd name="T74" fmla="*/ 43 w 58"/>
                <a:gd name="T75" fmla="*/ 37 h 71"/>
                <a:gd name="T76" fmla="*/ 48 w 58"/>
                <a:gd name="T77" fmla="*/ 21 h 71"/>
                <a:gd name="T78" fmla="*/ 41 w 58"/>
                <a:gd name="T79" fmla="*/ 19 h 71"/>
                <a:gd name="T80" fmla="*/ 35 w 58"/>
                <a:gd name="T81" fmla="*/ 28 h 71"/>
                <a:gd name="T82" fmla="*/ 42 w 58"/>
                <a:gd name="T83" fmla="*/ 35 h 71"/>
                <a:gd name="T84" fmla="*/ 49 w 58"/>
                <a:gd name="T85"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 h="71">
                  <a:moveTo>
                    <a:pt x="40" y="36"/>
                  </a:moveTo>
                  <a:cubicBezTo>
                    <a:pt x="34" y="29"/>
                    <a:pt x="34" y="29"/>
                    <a:pt x="34" y="29"/>
                  </a:cubicBezTo>
                  <a:cubicBezTo>
                    <a:pt x="33" y="29"/>
                    <a:pt x="33" y="29"/>
                    <a:pt x="32" y="29"/>
                  </a:cubicBezTo>
                  <a:cubicBezTo>
                    <a:pt x="30" y="32"/>
                    <a:pt x="27" y="33"/>
                    <a:pt x="25" y="35"/>
                  </a:cubicBezTo>
                  <a:cubicBezTo>
                    <a:pt x="24" y="35"/>
                    <a:pt x="24" y="36"/>
                    <a:pt x="24" y="36"/>
                  </a:cubicBezTo>
                  <a:cubicBezTo>
                    <a:pt x="26" y="38"/>
                    <a:pt x="26" y="40"/>
                    <a:pt x="27" y="42"/>
                  </a:cubicBezTo>
                  <a:cubicBezTo>
                    <a:pt x="27" y="43"/>
                    <a:pt x="27" y="43"/>
                    <a:pt x="28" y="43"/>
                  </a:cubicBezTo>
                  <a:cubicBezTo>
                    <a:pt x="32" y="42"/>
                    <a:pt x="37" y="40"/>
                    <a:pt x="40" y="37"/>
                  </a:cubicBezTo>
                  <a:cubicBezTo>
                    <a:pt x="41" y="37"/>
                    <a:pt x="41" y="36"/>
                    <a:pt x="40" y="36"/>
                  </a:cubicBezTo>
                  <a:close/>
                  <a:moveTo>
                    <a:pt x="6" y="45"/>
                  </a:moveTo>
                  <a:cubicBezTo>
                    <a:pt x="7" y="43"/>
                    <a:pt x="7" y="43"/>
                    <a:pt x="7" y="43"/>
                  </a:cubicBezTo>
                  <a:cubicBezTo>
                    <a:pt x="19" y="50"/>
                    <a:pt x="34" y="49"/>
                    <a:pt x="44" y="39"/>
                  </a:cubicBezTo>
                  <a:cubicBezTo>
                    <a:pt x="54" y="29"/>
                    <a:pt x="56" y="13"/>
                    <a:pt x="49" y="2"/>
                  </a:cubicBezTo>
                  <a:cubicBezTo>
                    <a:pt x="51" y="0"/>
                    <a:pt x="51" y="0"/>
                    <a:pt x="51" y="0"/>
                  </a:cubicBezTo>
                  <a:cubicBezTo>
                    <a:pt x="58" y="13"/>
                    <a:pt x="57" y="29"/>
                    <a:pt x="46" y="40"/>
                  </a:cubicBezTo>
                  <a:cubicBezTo>
                    <a:pt x="40" y="46"/>
                    <a:pt x="33" y="49"/>
                    <a:pt x="26" y="50"/>
                  </a:cubicBezTo>
                  <a:cubicBezTo>
                    <a:pt x="25" y="50"/>
                    <a:pt x="25" y="50"/>
                    <a:pt x="25" y="50"/>
                  </a:cubicBezTo>
                  <a:cubicBezTo>
                    <a:pt x="25" y="52"/>
                    <a:pt x="25" y="52"/>
                    <a:pt x="25" y="52"/>
                  </a:cubicBezTo>
                  <a:cubicBezTo>
                    <a:pt x="25" y="52"/>
                    <a:pt x="25" y="52"/>
                    <a:pt x="25" y="52"/>
                  </a:cubicBezTo>
                  <a:cubicBezTo>
                    <a:pt x="29" y="54"/>
                    <a:pt x="29" y="59"/>
                    <a:pt x="25" y="61"/>
                  </a:cubicBezTo>
                  <a:cubicBezTo>
                    <a:pt x="25" y="61"/>
                    <a:pt x="25" y="61"/>
                    <a:pt x="25" y="61"/>
                  </a:cubicBezTo>
                  <a:cubicBezTo>
                    <a:pt x="25" y="63"/>
                    <a:pt x="25" y="63"/>
                    <a:pt x="25" y="63"/>
                  </a:cubicBezTo>
                  <a:cubicBezTo>
                    <a:pt x="25" y="63"/>
                    <a:pt x="25" y="63"/>
                    <a:pt x="26" y="63"/>
                  </a:cubicBezTo>
                  <a:cubicBezTo>
                    <a:pt x="32" y="64"/>
                    <a:pt x="40" y="66"/>
                    <a:pt x="45" y="69"/>
                  </a:cubicBezTo>
                  <a:cubicBezTo>
                    <a:pt x="46" y="70"/>
                    <a:pt x="46" y="71"/>
                    <a:pt x="45" y="71"/>
                  </a:cubicBezTo>
                  <a:cubicBezTo>
                    <a:pt x="1" y="71"/>
                    <a:pt x="1" y="71"/>
                    <a:pt x="1" y="71"/>
                  </a:cubicBezTo>
                  <a:cubicBezTo>
                    <a:pt x="0" y="71"/>
                    <a:pt x="0" y="70"/>
                    <a:pt x="1" y="69"/>
                  </a:cubicBezTo>
                  <a:cubicBezTo>
                    <a:pt x="6" y="66"/>
                    <a:pt x="14" y="64"/>
                    <a:pt x="20" y="63"/>
                  </a:cubicBezTo>
                  <a:cubicBezTo>
                    <a:pt x="21" y="63"/>
                    <a:pt x="21" y="63"/>
                    <a:pt x="21" y="63"/>
                  </a:cubicBezTo>
                  <a:cubicBezTo>
                    <a:pt x="21" y="61"/>
                    <a:pt x="21" y="61"/>
                    <a:pt x="21" y="61"/>
                  </a:cubicBezTo>
                  <a:cubicBezTo>
                    <a:pt x="21" y="61"/>
                    <a:pt x="21" y="61"/>
                    <a:pt x="21" y="61"/>
                  </a:cubicBezTo>
                  <a:cubicBezTo>
                    <a:pt x="17" y="59"/>
                    <a:pt x="17" y="54"/>
                    <a:pt x="21" y="52"/>
                  </a:cubicBezTo>
                  <a:cubicBezTo>
                    <a:pt x="21" y="52"/>
                    <a:pt x="21" y="52"/>
                    <a:pt x="21" y="52"/>
                  </a:cubicBezTo>
                  <a:cubicBezTo>
                    <a:pt x="21" y="50"/>
                    <a:pt x="21" y="50"/>
                    <a:pt x="21" y="50"/>
                  </a:cubicBezTo>
                  <a:cubicBezTo>
                    <a:pt x="21" y="50"/>
                    <a:pt x="21" y="50"/>
                    <a:pt x="20" y="50"/>
                  </a:cubicBezTo>
                  <a:cubicBezTo>
                    <a:pt x="15" y="49"/>
                    <a:pt x="10" y="48"/>
                    <a:pt x="6" y="45"/>
                  </a:cubicBezTo>
                  <a:close/>
                  <a:moveTo>
                    <a:pt x="9" y="42"/>
                  </a:moveTo>
                  <a:cubicBezTo>
                    <a:pt x="11" y="40"/>
                    <a:pt x="11" y="40"/>
                    <a:pt x="11" y="40"/>
                  </a:cubicBezTo>
                  <a:cubicBezTo>
                    <a:pt x="11" y="40"/>
                    <a:pt x="11" y="40"/>
                    <a:pt x="11" y="40"/>
                  </a:cubicBezTo>
                  <a:cubicBezTo>
                    <a:pt x="15" y="43"/>
                    <a:pt x="19" y="44"/>
                    <a:pt x="24" y="43"/>
                  </a:cubicBezTo>
                  <a:cubicBezTo>
                    <a:pt x="25" y="43"/>
                    <a:pt x="25" y="43"/>
                    <a:pt x="25" y="42"/>
                  </a:cubicBezTo>
                  <a:cubicBezTo>
                    <a:pt x="24" y="41"/>
                    <a:pt x="24" y="39"/>
                    <a:pt x="23" y="37"/>
                  </a:cubicBezTo>
                  <a:cubicBezTo>
                    <a:pt x="22" y="37"/>
                    <a:pt x="22" y="37"/>
                    <a:pt x="22" y="37"/>
                  </a:cubicBezTo>
                  <a:cubicBezTo>
                    <a:pt x="18" y="39"/>
                    <a:pt x="15" y="40"/>
                    <a:pt x="11" y="40"/>
                  </a:cubicBezTo>
                  <a:cubicBezTo>
                    <a:pt x="11" y="40"/>
                    <a:pt x="11" y="40"/>
                    <a:pt x="11" y="40"/>
                  </a:cubicBezTo>
                  <a:cubicBezTo>
                    <a:pt x="13" y="38"/>
                    <a:pt x="13" y="38"/>
                    <a:pt x="13" y="38"/>
                  </a:cubicBezTo>
                  <a:cubicBezTo>
                    <a:pt x="16" y="37"/>
                    <a:pt x="18" y="36"/>
                    <a:pt x="20" y="35"/>
                  </a:cubicBezTo>
                  <a:cubicBezTo>
                    <a:pt x="21" y="35"/>
                    <a:pt x="21" y="34"/>
                    <a:pt x="21" y="34"/>
                  </a:cubicBezTo>
                  <a:cubicBezTo>
                    <a:pt x="20" y="33"/>
                    <a:pt x="20" y="32"/>
                    <a:pt x="19" y="32"/>
                  </a:cubicBezTo>
                  <a:cubicBezTo>
                    <a:pt x="21" y="30"/>
                    <a:pt x="21" y="30"/>
                    <a:pt x="21" y="30"/>
                  </a:cubicBezTo>
                  <a:cubicBezTo>
                    <a:pt x="21" y="31"/>
                    <a:pt x="22" y="32"/>
                    <a:pt x="23" y="33"/>
                  </a:cubicBezTo>
                  <a:cubicBezTo>
                    <a:pt x="23" y="33"/>
                    <a:pt x="23" y="34"/>
                    <a:pt x="24" y="33"/>
                  </a:cubicBezTo>
                  <a:cubicBezTo>
                    <a:pt x="26" y="32"/>
                    <a:pt x="29" y="30"/>
                    <a:pt x="31" y="28"/>
                  </a:cubicBezTo>
                  <a:cubicBezTo>
                    <a:pt x="31" y="28"/>
                    <a:pt x="31" y="27"/>
                    <a:pt x="31" y="27"/>
                  </a:cubicBezTo>
                  <a:cubicBezTo>
                    <a:pt x="28" y="23"/>
                    <a:pt x="28" y="23"/>
                    <a:pt x="28" y="23"/>
                  </a:cubicBezTo>
                  <a:cubicBezTo>
                    <a:pt x="29" y="22"/>
                    <a:pt x="29" y="22"/>
                    <a:pt x="29" y="22"/>
                  </a:cubicBezTo>
                  <a:cubicBezTo>
                    <a:pt x="32" y="25"/>
                    <a:pt x="32" y="25"/>
                    <a:pt x="32" y="25"/>
                  </a:cubicBezTo>
                  <a:cubicBezTo>
                    <a:pt x="33" y="25"/>
                    <a:pt x="33" y="25"/>
                    <a:pt x="33" y="25"/>
                  </a:cubicBezTo>
                  <a:cubicBezTo>
                    <a:pt x="33" y="25"/>
                    <a:pt x="33" y="25"/>
                    <a:pt x="34" y="25"/>
                  </a:cubicBezTo>
                  <a:cubicBezTo>
                    <a:pt x="36" y="23"/>
                    <a:pt x="38" y="20"/>
                    <a:pt x="39" y="18"/>
                  </a:cubicBezTo>
                  <a:cubicBezTo>
                    <a:pt x="39" y="18"/>
                    <a:pt x="39" y="17"/>
                    <a:pt x="39" y="17"/>
                  </a:cubicBezTo>
                  <a:cubicBezTo>
                    <a:pt x="38" y="16"/>
                    <a:pt x="37" y="16"/>
                    <a:pt x="36" y="15"/>
                  </a:cubicBezTo>
                  <a:cubicBezTo>
                    <a:pt x="37" y="13"/>
                    <a:pt x="37" y="13"/>
                    <a:pt x="37" y="13"/>
                  </a:cubicBezTo>
                  <a:cubicBezTo>
                    <a:pt x="38" y="14"/>
                    <a:pt x="39" y="15"/>
                    <a:pt x="40" y="15"/>
                  </a:cubicBezTo>
                  <a:cubicBezTo>
                    <a:pt x="40" y="15"/>
                    <a:pt x="41" y="15"/>
                    <a:pt x="41" y="15"/>
                  </a:cubicBezTo>
                  <a:cubicBezTo>
                    <a:pt x="42" y="13"/>
                    <a:pt x="43" y="10"/>
                    <a:pt x="43" y="7"/>
                  </a:cubicBezTo>
                  <a:cubicBezTo>
                    <a:pt x="46" y="5"/>
                    <a:pt x="46" y="5"/>
                    <a:pt x="46" y="5"/>
                  </a:cubicBezTo>
                  <a:cubicBezTo>
                    <a:pt x="46" y="5"/>
                    <a:pt x="46" y="5"/>
                    <a:pt x="46" y="5"/>
                  </a:cubicBezTo>
                  <a:cubicBezTo>
                    <a:pt x="46" y="9"/>
                    <a:pt x="44" y="13"/>
                    <a:pt x="43" y="16"/>
                  </a:cubicBezTo>
                  <a:cubicBezTo>
                    <a:pt x="42" y="16"/>
                    <a:pt x="43" y="17"/>
                    <a:pt x="43" y="17"/>
                  </a:cubicBezTo>
                  <a:cubicBezTo>
                    <a:pt x="45" y="18"/>
                    <a:pt x="46" y="19"/>
                    <a:pt x="48" y="19"/>
                  </a:cubicBezTo>
                  <a:cubicBezTo>
                    <a:pt x="49" y="19"/>
                    <a:pt x="49" y="19"/>
                    <a:pt x="49" y="18"/>
                  </a:cubicBezTo>
                  <a:cubicBezTo>
                    <a:pt x="49" y="14"/>
                    <a:pt x="48" y="9"/>
                    <a:pt x="46" y="5"/>
                  </a:cubicBezTo>
                  <a:cubicBezTo>
                    <a:pt x="46" y="5"/>
                    <a:pt x="46" y="5"/>
                    <a:pt x="46" y="5"/>
                  </a:cubicBezTo>
                  <a:cubicBezTo>
                    <a:pt x="47" y="3"/>
                    <a:pt x="47" y="3"/>
                    <a:pt x="47" y="3"/>
                  </a:cubicBezTo>
                  <a:cubicBezTo>
                    <a:pt x="53" y="14"/>
                    <a:pt x="52" y="28"/>
                    <a:pt x="43" y="37"/>
                  </a:cubicBezTo>
                  <a:cubicBezTo>
                    <a:pt x="34" y="46"/>
                    <a:pt x="20" y="48"/>
                    <a:pt x="9" y="42"/>
                  </a:cubicBezTo>
                  <a:close/>
                  <a:moveTo>
                    <a:pt x="48" y="21"/>
                  </a:moveTo>
                  <a:cubicBezTo>
                    <a:pt x="46" y="21"/>
                    <a:pt x="44" y="20"/>
                    <a:pt x="42" y="19"/>
                  </a:cubicBezTo>
                  <a:cubicBezTo>
                    <a:pt x="42" y="18"/>
                    <a:pt x="41" y="19"/>
                    <a:pt x="41" y="19"/>
                  </a:cubicBezTo>
                  <a:cubicBezTo>
                    <a:pt x="39" y="22"/>
                    <a:pt x="37" y="24"/>
                    <a:pt x="35" y="27"/>
                  </a:cubicBezTo>
                  <a:cubicBezTo>
                    <a:pt x="35" y="27"/>
                    <a:pt x="35" y="27"/>
                    <a:pt x="35" y="28"/>
                  </a:cubicBezTo>
                  <a:cubicBezTo>
                    <a:pt x="42" y="34"/>
                    <a:pt x="42" y="34"/>
                    <a:pt x="42" y="34"/>
                  </a:cubicBezTo>
                  <a:cubicBezTo>
                    <a:pt x="42" y="35"/>
                    <a:pt x="42" y="35"/>
                    <a:pt x="42" y="35"/>
                  </a:cubicBezTo>
                  <a:cubicBezTo>
                    <a:pt x="42" y="35"/>
                    <a:pt x="43" y="35"/>
                    <a:pt x="43" y="34"/>
                  </a:cubicBezTo>
                  <a:cubicBezTo>
                    <a:pt x="46" y="31"/>
                    <a:pt x="48" y="27"/>
                    <a:pt x="49" y="22"/>
                  </a:cubicBezTo>
                  <a:cubicBezTo>
                    <a:pt x="49" y="22"/>
                    <a:pt x="49" y="21"/>
                    <a:pt x="48"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latin typeface="微软雅黑" panose="020B0503020204020204" pitchFamily="34" charset="-122"/>
                <a:ea typeface="微软雅黑" panose="020B0503020204020204" pitchFamily="34" charset="-122"/>
                <a:cs typeface="Comic Sans MS" panose="030F0702030302020204" charset="0"/>
              </a:endParaRPr>
            </a:p>
          </p:txBody>
        </p:sp>
      </p:grpSp>
      <p:sp>
        <p:nvSpPr>
          <p:cNvPr id="18465" name="Rectangle 33"/>
          <p:cNvSpPr>
            <a:spLocks noChangeArrowheads="1"/>
          </p:cNvSpPr>
          <p:nvPr/>
        </p:nvSpPr>
        <p:spPr bwMode="auto">
          <a:xfrm>
            <a:off x="1788795" y="1251585"/>
            <a:ext cx="2987040" cy="5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spcBef>
                <a:spcPts val="500"/>
              </a:spcBef>
            </a:pPr>
            <a:r>
              <a:rPr sz="1600" dirty="0">
                <a:solidFill>
                  <a:schemeClr val="bg1">
                    <a:lumMod val="50000"/>
                  </a:schemeClr>
                </a:solidFill>
                <a:latin typeface="微软雅黑" panose="020B0503020204020204" pitchFamily="34" charset="-122"/>
                <a:ea typeface="微软雅黑" panose="020B0503020204020204" pitchFamily="34" charset="-122"/>
                <a:cs typeface="Comic Sans MS" panose="030F0702030302020204" charset="0"/>
              </a:rPr>
              <a:t>绝缘测试仪档位调到电池包</a:t>
            </a:r>
            <a:r>
              <a:rPr lang="zh-CN" sz="1600" dirty="0">
                <a:solidFill>
                  <a:schemeClr val="bg1">
                    <a:lumMod val="50000"/>
                  </a:schemeClr>
                </a:solidFill>
                <a:latin typeface="微软雅黑" panose="020B0503020204020204" pitchFamily="34" charset="-122"/>
                <a:ea typeface="微软雅黑" panose="020B0503020204020204" pitchFamily="34" charset="-122"/>
                <a:cs typeface="Comic Sans MS" panose="030F0702030302020204" charset="0"/>
              </a:rPr>
              <a:t>标称</a:t>
            </a:r>
            <a:r>
              <a:rPr sz="1600" dirty="0">
                <a:solidFill>
                  <a:schemeClr val="bg1">
                    <a:lumMod val="50000"/>
                  </a:schemeClr>
                </a:solidFill>
                <a:latin typeface="微软雅黑" panose="020B0503020204020204" pitchFamily="34" charset="-122"/>
                <a:ea typeface="微软雅黑" panose="020B0503020204020204" pitchFamily="34" charset="-122"/>
                <a:cs typeface="Comic Sans MS" panose="030F0702030302020204" charset="0"/>
              </a:rPr>
              <a:t>电压的1.5倍</a:t>
            </a:r>
            <a:endParaRPr lang="zh-CN" sz="1600" dirty="0">
              <a:solidFill>
                <a:schemeClr val="bg1">
                  <a:lumMod val="50000"/>
                </a:schemeClr>
              </a:solidFill>
              <a:latin typeface="微软雅黑" panose="020B0503020204020204" pitchFamily="34" charset="-122"/>
              <a:ea typeface="微软雅黑" panose="020B0503020204020204" pitchFamily="34" charset="-122"/>
              <a:cs typeface="Comic Sans MS" panose="030F0702030302020204" charset="0"/>
            </a:endParaRPr>
          </a:p>
        </p:txBody>
      </p:sp>
      <p:sp>
        <p:nvSpPr>
          <p:cNvPr id="33" name="Rectangle 39"/>
          <p:cNvSpPr>
            <a:spLocks noChangeArrowheads="1"/>
          </p:cNvSpPr>
          <p:nvPr/>
        </p:nvSpPr>
        <p:spPr bwMode="auto">
          <a:xfrm>
            <a:off x="248519" y="278281"/>
            <a:ext cx="2778059"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Comic Sans MS" panose="030F0702030302020204" charset="0"/>
                <a:ea typeface="微软雅黑" panose="020B0503020204020204" pitchFamily="34" charset="-122"/>
              </a:rPr>
              <a:t>电池包内部绝缘检测</a:t>
            </a:r>
            <a:endParaRPr lang="zh-CN" altLang="en-US" sz="2000" dirty="0">
              <a:latin typeface="Comic Sans MS" panose="030F0702030302020204" charset="0"/>
              <a:ea typeface="微软雅黑" panose="020B0503020204020204" pitchFamily="34" charset="-122"/>
            </a:endParaRPr>
          </a:p>
        </p:txBody>
      </p:sp>
      <p:grpSp>
        <p:nvGrpSpPr>
          <p:cNvPr id="34" name="组合 33"/>
          <p:cNvGrpSpPr/>
          <p:nvPr/>
        </p:nvGrpSpPr>
        <p:grpSpPr>
          <a:xfrm>
            <a:off x="248518" y="699542"/>
            <a:ext cx="899592" cy="56017"/>
            <a:chOff x="0" y="2842590"/>
            <a:chExt cx="7054752" cy="89199"/>
          </a:xfrm>
        </p:grpSpPr>
        <p:sp>
          <p:nvSpPr>
            <p:cNvPr id="35" name="矩形 34"/>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omic Sans MS" panose="030F0702030302020204" charset="0"/>
                <a:cs typeface="Comic Sans MS" panose="030F0702030302020204" charset="0"/>
              </a:endParaRPr>
            </a:p>
          </p:txBody>
        </p:sp>
        <p:sp>
          <p:nvSpPr>
            <p:cNvPr id="36" name="矩形 35"/>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omic Sans MS" panose="030F0702030302020204" charset="0"/>
                <a:cs typeface="Comic Sans MS" panose="030F0702030302020204" charset="0"/>
              </a:endParaRPr>
            </a:p>
          </p:txBody>
        </p:sp>
        <p:sp>
          <p:nvSpPr>
            <p:cNvPr id="37" name="矩形 36"/>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omic Sans MS" panose="030F0702030302020204" charset="0"/>
                <a:cs typeface="Comic Sans MS" panose="030F0702030302020204" charset="0"/>
              </a:endParaRPr>
            </a:p>
          </p:txBody>
        </p:sp>
        <p:sp>
          <p:nvSpPr>
            <p:cNvPr id="38" name="矩形 37"/>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omic Sans MS" panose="030F0702030302020204" charset="0"/>
                <a:cs typeface="Comic Sans MS" panose="030F0702030302020204" charset="0"/>
              </a:endParaRPr>
            </a:p>
          </p:txBody>
        </p:sp>
      </p:grpSp>
      <p:pic>
        <p:nvPicPr>
          <p:cNvPr id="2" name="图片 1"/>
          <p:cNvPicPr>
            <a:picLocks noChangeAspect="1"/>
          </p:cNvPicPr>
          <p:nvPr/>
        </p:nvPicPr>
        <p:blipFill>
          <a:blip r:embed="rId1"/>
          <a:stretch>
            <a:fillRect/>
          </a:stretch>
        </p:blipFill>
        <p:spPr>
          <a:xfrm>
            <a:off x="2411730" y="1924050"/>
            <a:ext cx="4612005" cy="278320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487" y="1399891"/>
            <a:ext cx="9146488" cy="863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5" name="Group 65"/>
          <p:cNvGrpSpPr/>
          <p:nvPr/>
        </p:nvGrpSpPr>
        <p:grpSpPr bwMode="auto">
          <a:xfrm>
            <a:off x="-131445" y="1059815"/>
            <a:ext cx="4524375" cy="3841750"/>
            <a:chOff x="3243" y="1030"/>
            <a:chExt cx="2132" cy="1567"/>
          </a:xfrm>
        </p:grpSpPr>
        <p:sp>
          <p:nvSpPr>
            <p:cNvPr id="6" name="Oval 66"/>
            <p:cNvSpPr>
              <a:spLocks noChangeArrowheads="1"/>
            </p:cNvSpPr>
            <p:nvPr/>
          </p:nvSpPr>
          <p:spPr bwMode="auto">
            <a:xfrm>
              <a:off x="3243" y="2555"/>
              <a:ext cx="2132" cy="42"/>
            </a:xfrm>
            <a:prstGeom prst="ellipse">
              <a:avLst/>
            </a:prstGeom>
            <a:gradFill rotWithShape="1">
              <a:gsLst>
                <a:gs pos="0">
                  <a:schemeClr val="accent5">
                    <a:alpha val="50000"/>
                  </a:schemeClr>
                </a:gs>
                <a:gs pos="100000">
                  <a:srgbClr val="F8F8F8">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latin typeface="微软雅黑" panose="020B0503020204020204" pitchFamily="34" charset="-122"/>
                <a:ea typeface="微软雅黑" panose="020B0503020204020204" pitchFamily="34" charset="-122"/>
              </a:endParaRPr>
            </a:p>
          </p:txBody>
        </p:sp>
        <p:pic>
          <p:nvPicPr>
            <p:cNvPr id="7" name="Picture 67" descr="2"/>
            <p:cNvPicPr>
              <a:picLocks noChangeAspect="1" noChangeArrowheads="1"/>
            </p:cNvPicPr>
            <p:nvPr/>
          </p:nvPicPr>
          <p:blipFill>
            <a:blip r:embed="rId1" cstate="screen"/>
            <a:srcRect/>
            <a:stretch>
              <a:fillRect/>
            </a:stretch>
          </p:blipFill>
          <p:spPr bwMode="auto">
            <a:xfrm>
              <a:off x="3322" y="1030"/>
              <a:ext cx="2025" cy="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24"/>
          <p:cNvSpPr>
            <a:spLocks noChangeArrowheads="1"/>
          </p:cNvSpPr>
          <p:nvPr/>
        </p:nvSpPr>
        <p:spPr bwMode="auto">
          <a:xfrm>
            <a:off x="4643755" y="1564005"/>
            <a:ext cx="4177030" cy="51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1400" dirty="0">
                <a:solidFill>
                  <a:schemeClr val="bg1"/>
                </a:solidFill>
                <a:latin typeface="微软雅黑" panose="020B0503020204020204" pitchFamily="34" charset="-122"/>
                <a:ea typeface="微软雅黑" panose="020B0503020204020204" pitchFamily="34" charset="-122"/>
              </a:rPr>
              <a:t>检测总正与搭铁的阻值，以及总负与搭铁的绝缘电阻判断是否漏电</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2" name="Rectangle 39"/>
          <p:cNvSpPr>
            <a:spLocks noChangeArrowheads="1"/>
          </p:cNvSpPr>
          <p:nvPr/>
        </p:nvSpPr>
        <p:spPr bwMode="auto">
          <a:xfrm>
            <a:off x="263525" y="278130"/>
            <a:ext cx="4152265"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电池包内部绝缘检测</a:t>
            </a:r>
            <a:endParaRPr lang="zh-CN" altLang="en-US" sz="2000" dirty="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263758" y="699542"/>
            <a:ext cx="899592" cy="56017"/>
            <a:chOff x="0" y="2842590"/>
            <a:chExt cx="7054752" cy="89199"/>
          </a:xfrm>
        </p:grpSpPr>
        <p:sp>
          <p:nvSpPr>
            <p:cNvPr id="14" name="矩形 13"/>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矩形 14"/>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矩形 15"/>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矩形 16"/>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9533" name="Group 77"/>
          <p:cNvGrpSpPr/>
          <p:nvPr/>
        </p:nvGrpSpPr>
        <p:grpSpPr bwMode="auto">
          <a:xfrm>
            <a:off x="4344671" y="2916051"/>
            <a:ext cx="284163" cy="282662"/>
            <a:chOff x="4336" y="2094"/>
            <a:chExt cx="179" cy="178"/>
          </a:xfrm>
          <a:solidFill>
            <a:srgbClr val="F57365"/>
          </a:solidFill>
        </p:grpSpPr>
        <p:sp>
          <p:nvSpPr>
            <p:cNvPr id="19519" name="Oval 63"/>
            <p:cNvSpPr>
              <a:spLocks noChangeArrowheads="1"/>
            </p:cNvSpPr>
            <p:nvPr/>
          </p:nvSpPr>
          <p:spPr bwMode="auto">
            <a:xfrm>
              <a:off x="4336" y="2094"/>
              <a:ext cx="179" cy="17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a:p>
          </p:txBody>
        </p:sp>
        <p:sp>
          <p:nvSpPr>
            <p:cNvPr id="19520" name="Freeform 64"/>
            <p:cNvSpPr/>
            <p:nvPr/>
          </p:nvSpPr>
          <p:spPr bwMode="auto">
            <a:xfrm>
              <a:off x="4375" y="2149"/>
              <a:ext cx="103" cy="67"/>
            </a:xfrm>
            <a:custGeom>
              <a:avLst/>
              <a:gdLst>
                <a:gd name="T0" fmla="*/ 0 w 103"/>
                <a:gd name="T1" fmla="*/ 29 h 67"/>
                <a:gd name="T2" fmla="*/ 41 w 103"/>
                <a:gd name="T3" fmla="*/ 67 h 67"/>
                <a:gd name="T4" fmla="*/ 103 w 103"/>
                <a:gd name="T5" fmla="*/ 0 h 67"/>
              </a:gdLst>
              <a:ahLst/>
              <a:cxnLst>
                <a:cxn ang="0">
                  <a:pos x="T0" y="T1"/>
                </a:cxn>
                <a:cxn ang="0">
                  <a:pos x="T2" y="T3"/>
                </a:cxn>
                <a:cxn ang="0">
                  <a:pos x="T4" y="T5"/>
                </a:cxn>
              </a:cxnLst>
              <a:rect l="0" t="0" r="r" b="b"/>
              <a:pathLst>
                <a:path w="103" h="67">
                  <a:moveTo>
                    <a:pt x="0" y="29"/>
                  </a:moveTo>
                  <a:lnTo>
                    <a:pt x="41" y="67"/>
                  </a:lnTo>
                  <a:lnTo>
                    <a:pt x="103" y="0"/>
                  </a:lnTo>
                </a:path>
              </a:pathLst>
            </a:custGeom>
            <a:grpFill/>
            <a:ln w="33338" cap="rnd">
              <a:solidFill>
                <a:srgbClr val="FFFFFF"/>
              </a:solidFill>
              <a:prstDash val="solid"/>
              <a:miter lim="800000"/>
            </a:ln>
          </p:spPr>
          <p:txBody>
            <a:bodyPr/>
            <a:p>
              <a:endParaRPr lang="zh-CN" altLang="en-US"/>
            </a:p>
          </p:txBody>
        </p:sp>
      </p:grpSp>
      <p:sp>
        <p:nvSpPr>
          <p:cNvPr id="19535" name="Rectangle 79"/>
          <p:cNvSpPr>
            <a:spLocks noChangeArrowheads="1"/>
          </p:cNvSpPr>
          <p:nvPr/>
        </p:nvSpPr>
        <p:spPr bwMode="auto">
          <a:xfrm>
            <a:off x="4643755" y="2908300"/>
            <a:ext cx="365950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nSpc>
                <a:spcPct val="120000"/>
              </a:lnSpc>
              <a:buFont typeface="Arial" panose="020B0604020202020204" pitchFamily="34" charset="0"/>
              <a:buNone/>
            </a:pPr>
            <a:r>
              <a:rPr lang="zh-CN" sz="14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要大于</a:t>
            </a:r>
            <a:r>
              <a:rPr sz="14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国标每幅大于500欧姆的要求</a:t>
            </a:r>
            <a:endParaRPr sz="14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buFont typeface="Arial" panose="020B0604020202020204" pitchFamily="34" charset="0"/>
              <a:buNone/>
            </a:pPr>
            <a:r>
              <a:rPr sz="14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如果小于500欧姆每幅是一般性漏电</a:t>
            </a:r>
            <a:endParaRPr sz="14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buFont typeface="Arial" panose="020B0604020202020204" pitchFamily="34" charset="0"/>
              <a:buNone/>
            </a:pPr>
            <a:r>
              <a:rPr sz="14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低于100伏每Ω是严重漏电</a:t>
            </a:r>
            <a:endParaRPr sz="14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194310" y="1170940"/>
            <a:ext cx="3996690" cy="275209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5795645" y="4732020"/>
            <a:ext cx="3168015" cy="36004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TextBox 21"/>
          <p:cNvSpPr txBox="1"/>
          <p:nvPr/>
        </p:nvSpPr>
        <p:spPr>
          <a:xfrm>
            <a:off x="2607945" y="1884680"/>
            <a:ext cx="3950970" cy="829945"/>
          </a:xfrm>
          <a:prstGeom prst="rect">
            <a:avLst/>
          </a:prstGeom>
          <a:noFill/>
        </p:spPr>
        <p:txBody>
          <a:bodyPr wrap="square" rtlCol="0">
            <a:spAutoFit/>
          </a:bodyPr>
          <a:lstStyle/>
          <a:p>
            <a:pPr algn="dist"/>
            <a:r>
              <a:rPr lang="zh-CN" sz="4800" dirty="0">
                <a:ln w="6350">
                  <a:noFill/>
                </a:ln>
                <a:latin typeface="微软雅黑" panose="020B0503020204020204" pitchFamily="34" charset="-122"/>
                <a:ea typeface="微软雅黑" panose="020B0503020204020204" pitchFamily="34" charset="-122"/>
                <a:cs typeface="微软雅黑" panose="020B0503020204020204" pitchFamily="34" charset="-122"/>
                <a:sym typeface="+mn-ea"/>
              </a:rPr>
              <a:t>谢谢大家！</a:t>
            </a:r>
            <a:endParaRPr sz="48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圆角矩形 22"/>
          <p:cNvSpPr/>
          <p:nvPr/>
        </p:nvSpPr>
        <p:spPr>
          <a:xfrm>
            <a:off x="3641090" y="3186430"/>
            <a:ext cx="1884680" cy="2451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dist">
              <a:buFont typeface="Arial" panose="020B0604020202020204" pitchFamily="34" charset="0"/>
              <a:buNone/>
            </a:pP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mn-ea"/>
              </a:rPr>
              <a:t>Thank you all!</a:t>
            </a:r>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mn-ea"/>
            </a:endParaRPr>
          </a:p>
        </p:txBody>
      </p:sp>
      <p:grpSp>
        <p:nvGrpSpPr>
          <p:cNvPr id="21" name="组合 20"/>
          <p:cNvGrpSpPr/>
          <p:nvPr/>
        </p:nvGrpSpPr>
        <p:grpSpPr>
          <a:xfrm>
            <a:off x="0" y="2946544"/>
            <a:ext cx="9144000" cy="54006"/>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矩形 4"/>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矩形 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矩形 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3680460" y="411480"/>
            <a:ext cx="1783080" cy="1322705"/>
          </a:xfrm>
          <a:prstGeom prst="rect">
            <a:avLst/>
          </a:prstGeom>
        </p:spPr>
      </p:pic>
      <p:pic>
        <p:nvPicPr>
          <p:cNvPr id="3" name="图片 2" descr="图片1"/>
          <p:cNvPicPr>
            <a:picLocks noChangeAspect="1"/>
          </p:cNvPicPr>
          <p:nvPr>
            <p:custDataLst>
              <p:tags r:id="rId3"/>
            </p:custDataLst>
          </p:nvPr>
        </p:nvPicPr>
        <p:blipFill>
          <a:blip r:embed="rId4"/>
          <a:stretch>
            <a:fillRect/>
          </a:stretch>
        </p:blipFill>
        <p:spPr>
          <a:xfrm>
            <a:off x="179705" y="123825"/>
            <a:ext cx="522605" cy="576580"/>
          </a:xfrm>
          <a:prstGeom prst="rect">
            <a:avLst/>
          </a:prstGeom>
        </p:spPr>
      </p:pic>
      <p:sp>
        <p:nvSpPr>
          <p:cNvPr id="11" name="矩形 10"/>
          <p:cNvSpPr/>
          <p:nvPr userDrawn="1">
            <p:custDataLst>
              <p:tags r:id="rId5"/>
            </p:custDataLst>
          </p:nvPr>
        </p:nvSpPr>
        <p:spPr>
          <a:xfrm>
            <a:off x="7135495" y="4717415"/>
            <a:ext cx="1988185" cy="39306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1600"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pitchFamily="34" charset="-122"/>
              </a:rPr>
              <a:t>北方国际教育集团</a:t>
            </a:r>
            <a:endParaRPr lang="zh-CN" altLang="en-US" sz="1600"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3211495" y="3004454"/>
            <a:ext cx="1776730" cy="1060450"/>
          </a:xfrm>
          <a:prstGeom prst="rect">
            <a:avLst/>
          </a:prstGeom>
        </p:spPr>
        <p:txBody>
          <a:bodyPr wrap="none">
            <a:spAutoFit/>
          </a:bodyPr>
          <a:lstStyle/>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检测</a:t>
            </a: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维护工具</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防护</a:t>
            </a: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警示用具</a:t>
            </a: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准备</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场地的检查及布设</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3131820" y="1492250"/>
            <a:ext cx="5615305" cy="645160"/>
          </a:xfrm>
          <a:prstGeom prst="rect">
            <a:avLst/>
          </a:prstGeom>
        </p:spPr>
        <p:txBody>
          <a:bodyPr wrap="square">
            <a:spAutoFit/>
          </a:bodyPr>
          <a:lstStyle/>
          <a:p>
            <a:r>
              <a:rPr lang="zh-CN" altLang="en-US" sz="3600" b="1" dirty="0">
                <a:ln w="6350">
                  <a:noFill/>
                </a:ln>
                <a:solidFill>
                  <a:schemeClr val="tx1"/>
                </a:solidFill>
                <a:latin typeface="微软雅黑" panose="020B0503020204020204" pitchFamily="34" charset="-122"/>
                <a:ea typeface="微软雅黑" panose="020B0503020204020204" pitchFamily="34" charset="-122"/>
              </a:rPr>
              <a:t>检查前的准备工作</a:t>
            </a:r>
            <a:endParaRPr lang="zh-CN" altLang="en-US" sz="3600" b="1" dirty="0">
              <a:ln w="6350">
                <a:noFill/>
              </a:ln>
              <a:solidFill>
                <a:schemeClr val="tx1"/>
              </a:solidFill>
              <a:latin typeface="微软雅黑" panose="020B0503020204020204" pitchFamily="34" charset="-122"/>
              <a:ea typeface="微软雅黑" panose="020B0503020204020204" pitchFamily="34" charset="-122"/>
            </a:endParaRPr>
          </a:p>
        </p:txBody>
      </p:sp>
      <p:sp>
        <p:nvSpPr>
          <p:cNvPr id="41" name="矩形 40"/>
          <p:cNvSpPr/>
          <p:nvPr/>
        </p:nvSpPr>
        <p:spPr>
          <a:xfrm>
            <a:off x="2220595" y="1360170"/>
            <a:ext cx="990600" cy="922020"/>
          </a:xfrm>
          <a:prstGeom prst="rect">
            <a:avLst/>
          </a:prstGeom>
        </p:spPr>
        <p:txBody>
          <a:bodyPr wrap="square">
            <a:spAutoFit/>
          </a:bodyPr>
          <a:lstStyle/>
          <a:p>
            <a:pPr algn="ctr"/>
            <a:r>
              <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rPr>
              <a:t>01</a:t>
            </a:r>
            <a:endPar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0" y="2517744"/>
            <a:ext cx="9144000" cy="54006"/>
            <a:chOff x="2190216" y="0"/>
            <a:chExt cx="7128792" cy="108012"/>
          </a:xfrm>
        </p:grpSpPr>
        <p:sp>
          <p:nvSpPr>
            <p:cNvPr id="50" name="矩形 49"/>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 name="矩形 52"/>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6" name="矩形 5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7" name="矩形 5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8" name="矩形 5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4" name="矩形 73"/>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37515" y="1131570"/>
            <a:ext cx="1783080" cy="13227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9"/>
          <p:cNvSpPr>
            <a:spLocks noChangeArrowheads="1"/>
          </p:cNvSpPr>
          <p:nvPr/>
        </p:nvSpPr>
        <p:spPr bwMode="auto">
          <a:xfrm>
            <a:off x="272415" y="278130"/>
            <a:ext cx="4393565"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检测维护</a:t>
            </a:r>
            <a:r>
              <a:rPr lang="zh-CN" altLang="en-US" sz="2000" dirty="0">
                <a:latin typeface="微软雅黑" panose="020B0503020204020204" pitchFamily="34" charset="-122"/>
                <a:ea typeface="微软雅黑" panose="020B0503020204020204" pitchFamily="34" charset="-122"/>
              </a:rPr>
              <a:t>用具</a:t>
            </a:r>
            <a:endParaRPr lang="zh-CN" altLang="en-US" sz="2000" dirty="0">
              <a:latin typeface="微软雅黑" panose="020B0503020204020204" pitchFamily="34" charset="-122"/>
              <a:ea typeface="微软雅黑" panose="020B0503020204020204" pitchFamily="34" charset="-122"/>
            </a:endParaRPr>
          </a:p>
        </p:txBody>
      </p:sp>
      <p:grpSp>
        <p:nvGrpSpPr>
          <p:cNvPr id="32" name="组合 31"/>
          <p:cNvGrpSpPr/>
          <p:nvPr/>
        </p:nvGrpSpPr>
        <p:grpSpPr>
          <a:xfrm>
            <a:off x="272415" y="699542"/>
            <a:ext cx="899592" cy="56017"/>
            <a:chOff x="0" y="2842590"/>
            <a:chExt cx="7054752" cy="89199"/>
          </a:xfrm>
        </p:grpSpPr>
        <p:sp>
          <p:nvSpPr>
            <p:cNvPr id="33" name="矩形 32"/>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4" name="矩形 33"/>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5" name="矩形 34"/>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6" name="矩形 35"/>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custDataLst>
              <p:tags r:id="rId1"/>
            </p:custDataLst>
          </p:nvPr>
        </p:nvPicPr>
        <p:blipFill>
          <a:blip r:embed="rId2"/>
          <a:stretch>
            <a:fillRect/>
          </a:stretch>
        </p:blipFill>
        <p:spPr>
          <a:xfrm>
            <a:off x="396240" y="1275715"/>
            <a:ext cx="1659890" cy="2195830"/>
          </a:xfrm>
          <a:prstGeom prst="rect">
            <a:avLst/>
          </a:prstGeom>
        </p:spPr>
      </p:pic>
      <p:pic>
        <p:nvPicPr>
          <p:cNvPr id="3" name="图片 2"/>
          <p:cNvPicPr>
            <a:picLocks noChangeAspect="1"/>
          </p:cNvPicPr>
          <p:nvPr/>
        </p:nvPicPr>
        <p:blipFill>
          <a:blip r:embed="rId3"/>
          <a:stretch>
            <a:fillRect/>
          </a:stretch>
        </p:blipFill>
        <p:spPr>
          <a:xfrm>
            <a:off x="2772410" y="1419860"/>
            <a:ext cx="2906395" cy="1983105"/>
          </a:xfrm>
          <a:prstGeom prst="rect">
            <a:avLst/>
          </a:prstGeom>
        </p:spPr>
      </p:pic>
      <p:pic>
        <p:nvPicPr>
          <p:cNvPr id="4" name="图片 3"/>
          <p:cNvPicPr>
            <a:picLocks noChangeAspect="1"/>
          </p:cNvPicPr>
          <p:nvPr/>
        </p:nvPicPr>
        <p:blipFill>
          <a:blip r:embed="rId4"/>
          <a:stretch>
            <a:fillRect/>
          </a:stretch>
        </p:blipFill>
        <p:spPr>
          <a:xfrm>
            <a:off x="6012180" y="1574800"/>
            <a:ext cx="2950845" cy="1673860"/>
          </a:xfrm>
          <a:prstGeom prst="rect">
            <a:avLst/>
          </a:prstGeom>
        </p:spPr>
      </p:pic>
      <p:sp>
        <p:nvSpPr>
          <p:cNvPr id="5" name="矩形 4"/>
          <p:cNvSpPr/>
          <p:nvPr/>
        </p:nvSpPr>
        <p:spPr>
          <a:xfrm>
            <a:off x="53" y="3939256"/>
            <a:ext cx="9146488" cy="863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Rectangle 24"/>
          <p:cNvSpPr>
            <a:spLocks noChangeArrowheads="1"/>
          </p:cNvSpPr>
          <p:nvPr/>
        </p:nvSpPr>
        <p:spPr bwMode="auto">
          <a:xfrm>
            <a:off x="467995" y="3940175"/>
            <a:ext cx="1602740" cy="33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a:lnSpc>
                <a:spcPct val="120000"/>
              </a:lnSpc>
              <a:spcBef>
                <a:spcPts val="300"/>
              </a:spcBef>
            </a:pPr>
            <a:r>
              <a:rPr lang="zh-CN" altLang="en-US" b="1" dirty="0">
                <a:solidFill>
                  <a:schemeClr val="bg1"/>
                </a:solidFill>
                <a:latin typeface="微软雅黑" panose="020B0503020204020204" pitchFamily="34" charset="-122"/>
                <a:ea typeface="微软雅黑" panose="020B0503020204020204" pitchFamily="34" charset="-122"/>
              </a:rPr>
              <a:t>数字</a:t>
            </a:r>
            <a:r>
              <a:rPr lang="zh-CN" altLang="en-US" b="1" dirty="0">
                <a:solidFill>
                  <a:schemeClr val="bg1"/>
                </a:solidFill>
                <a:latin typeface="微软雅黑" panose="020B0503020204020204" pitchFamily="34" charset="-122"/>
                <a:ea typeface="微软雅黑" panose="020B0503020204020204" pitchFamily="34" charset="-122"/>
              </a:rPr>
              <a:t>万用表</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 name="Rectangle 24"/>
          <p:cNvSpPr>
            <a:spLocks noChangeArrowheads="1"/>
          </p:cNvSpPr>
          <p:nvPr/>
        </p:nvSpPr>
        <p:spPr bwMode="auto">
          <a:xfrm>
            <a:off x="3420110" y="3940175"/>
            <a:ext cx="1602740" cy="33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a:lnSpc>
                <a:spcPct val="120000"/>
              </a:lnSpc>
              <a:spcBef>
                <a:spcPts val="300"/>
              </a:spcBef>
            </a:pPr>
            <a:r>
              <a:rPr lang="zh-CN" altLang="en-US" b="1" dirty="0">
                <a:solidFill>
                  <a:schemeClr val="bg1"/>
                </a:solidFill>
                <a:latin typeface="微软雅黑" panose="020B0503020204020204" pitchFamily="34" charset="-122"/>
                <a:ea typeface="微软雅黑" panose="020B0503020204020204" pitchFamily="34" charset="-122"/>
              </a:rPr>
              <a:t>数字</a:t>
            </a:r>
            <a:r>
              <a:rPr lang="zh-CN" altLang="en-US" b="1" dirty="0">
                <a:solidFill>
                  <a:schemeClr val="bg1"/>
                </a:solidFill>
                <a:latin typeface="微软雅黑" panose="020B0503020204020204" pitchFamily="34" charset="-122"/>
                <a:ea typeface="微软雅黑" panose="020B0503020204020204" pitchFamily="34" charset="-122"/>
              </a:rPr>
              <a:t>绝缘表</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 name="Rectangle 24"/>
          <p:cNvSpPr>
            <a:spLocks noChangeArrowheads="1"/>
          </p:cNvSpPr>
          <p:nvPr/>
        </p:nvSpPr>
        <p:spPr bwMode="auto">
          <a:xfrm>
            <a:off x="6685915" y="4011930"/>
            <a:ext cx="1602740" cy="33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a:lnSpc>
                <a:spcPct val="120000"/>
              </a:lnSpc>
              <a:spcBef>
                <a:spcPts val="300"/>
              </a:spcBef>
            </a:pPr>
            <a:r>
              <a:rPr lang="zh-CN" altLang="en-US" b="1" dirty="0">
                <a:solidFill>
                  <a:schemeClr val="bg1"/>
                </a:solidFill>
                <a:latin typeface="微软雅黑" panose="020B0503020204020204" pitchFamily="34" charset="-122"/>
                <a:ea typeface="微软雅黑" panose="020B0503020204020204" pitchFamily="34" charset="-122"/>
              </a:rPr>
              <a:t>绝缘工具</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9"/>
          <p:cNvSpPr>
            <a:spLocks noChangeArrowheads="1"/>
          </p:cNvSpPr>
          <p:nvPr/>
        </p:nvSpPr>
        <p:spPr bwMode="auto">
          <a:xfrm>
            <a:off x="272415" y="278130"/>
            <a:ext cx="1737995"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防护警示</a:t>
            </a:r>
            <a:r>
              <a:rPr lang="zh-CN" altLang="en-US" sz="2000" dirty="0">
                <a:latin typeface="微软雅黑" panose="020B0503020204020204" pitchFamily="34" charset="-122"/>
                <a:ea typeface="微软雅黑" panose="020B0503020204020204" pitchFamily="34" charset="-122"/>
              </a:rPr>
              <a:t>用具</a:t>
            </a:r>
            <a:endParaRPr lang="zh-CN" altLang="en-US" sz="2000" dirty="0">
              <a:latin typeface="微软雅黑" panose="020B0503020204020204" pitchFamily="34" charset="-122"/>
              <a:ea typeface="微软雅黑" panose="020B0503020204020204" pitchFamily="34" charset="-122"/>
            </a:endParaRPr>
          </a:p>
        </p:txBody>
      </p:sp>
      <p:grpSp>
        <p:nvGrpSpPr>
          <p:cNvPr id="32" name="组合 31"/>
          <p:cNvGrpSpPr/>
          <p:nvPr/>
        </p:nvGrpSpPr>
        <p:grpSpPr>
          <a:xfrm>
            <a:off x="272415" y="699542"/>
            <a:ext cx="899592" cy="56017"/>
            <a:chOff x="0" y="2842590"/>
            <a:chExt cx="7054752" cy="89199"/>
          </a:xfrm>
        </p:grpSpPr>
        <p:sp>
          <p:nvSpPr>
            <p:cNvPr id="33" name="矩形 32"/>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4" name="矩形 33"/>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5" name="矩形 34"/>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6" name="矩形 35"/>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5" name="矩形 4"/>
          <p:cNvSpPr/>
          <p:nvPr/>
        </p:nvSpPr>
        <p:spPr>
          <a:xfrm>
            <a:off x="-2487" y="4083401"/>
            <a:ext cx="9146488" cy="863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Rectangle 24"/>
          <p:cNvSpPr>
            <a:spLocks noChangeArrowheads="1"/>
          </p:cNvSpPr>
          <p:nvPr/>
        </p:nvSpPr>
        <p:spPr bwMode="auto">
          <a:xfrm>
            <a:off x="539750" y="4299585"/>
            <a:ext cx="7740015" cy="33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a:lnSpc>
                <a:spcPct val="120000"/>
              </a:lnSpc>
              <a:spcBef>
                <a:spcPts val="300"/>
              </a:spcBef>
            </a:pPr>
            <a:r>
              <a:rPr lang="zh-CN" altLang="en-US" b="1" dirty="0">
                <a:solidFill>
                  <a:schemeClr val="bg1"/>
                </a:solidFill>
                <a:latin typeface="微软雅黑" panose="020B0503020204020204" pitchFamily="34" charset="-122"/>
                <a:ea typeface="微软雅黑" panose="020B0503020204020204" pitchFamily="34" charset="-122"/>
              </a:rPr>
              <a:t>绝缘手套、绝缘劳保鞋、干粉灭火器、警示拦截线（杆）、</a:t>
            </a:r>
            <a:r>
              <a:rPr lang="zh-CN" altLang="en-US" b="1" dirty="0">
                <a:solidFill>
                  <a:schemeClr val="bg1"/>
                </a:solidFill>
                <a:latin typeface="微软雅黑" panose="020B0503020204020204" pitchFamily="34" charset="-122"/>
                <a:ea typeface="微软雅黑" panose="020B0503020204020204" pitchFamily="34" charset="-122"/>
              </a:rPr>
              <a:t>警示牌</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1908175" y="699770"/>
            <a:ext cx="5539105" cy="323405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3" name="Oval 15"/>
          <p:cNvSpPr>
            <a:spLocks noChangeArrowheads="1"/>
          </p:cNvSpPr>
          <p:nvPr/>
        </p:nvSpPr>
        <p:spPr bwMode="auto">
          <a:xfrm>
            <a:off x="5637530" y="1792228"/>
            <a:ext cx="323850" cy="323950"/>
          </a:xfrm>
          <a:prstGeom prst="ellipse">
            <a:avLst/>
          </a:prstGeom>
          <a:solidFill>
            <a:schemeClr val="accent2"/>
          </a:solidFill>
          <a:ln>
            <a:noFil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7664" name="Oval 16"/>
          <p:cNvSpPr>
            <a:spLocks noChangeArrowheads="1"/>
          </p:cNvSpPr>
          <p:nvPr/>
        </p:nvSpPr>
        <p:spPr bwMode="auto">
          <a:xfrm>
            <a:off x="5637530" y="2998470"/>
            <a:ext cx="290830" cy="323850"/>
          </a:xfrm>
          <a:prstGeom prst="ellipse">
            <a:avLst/>
          </a:prstGeom>
          <a:solidFill>
            <a:schemeClr val="accent3"/>
          </a:solidFill>
          <a:ln>
            <a:noFil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7679" name="Freeform 31"/>
          <p:cNvSpPr>
            <a:spLocks noEditPoints="1"/>
          </p:cNvSpPr>
          <p:nvPr/>
        </p:nvSpPr>
        <p:spPr bwMode="auto">
          <a:xfrm>
            <a:off x="5725160" y="3107690"/>
            <a:ext cx="133985" cy="127000"/>
          </a:xfrm>
          <a:custGeom>
            <a:avLst/>
            <a:gdLst>
              <a:gd name="T0" fmla="*/ 52 w 54"/>
              <a:gd name="T1" fmla="*/ 0 h 47"/>
              <a:gd name="T2" fmla="*/ 11 w 54"/>
              <a:gd name="T3" fmla="*/ 0 h 47"/>
              <a:gd name="T4" fmla="*/ 9 w 54"/>
              <a:gd name="T5" fmla="*/ 2 h 47"/>
              <a:gd name="T6" fmla="*/ 9 w 54"/>
              <a:gd name="T7" fmla="*/ 4 h 47"/>
              <a:gd name="T8" fmla="*/ 9 w 54"/>
              <a:gd name="T9" fmla="*/ 5 h 47"/>
              <a:gd name="T10" fmla="*/ 9 w 54"/>
              <a:gd name="T11" fmla="*/ 6 h 47"/>
              <a:gd name="T12" fmla="*/ 9 w 54"/>
              <a:gd name="T13" fmla="*/ 9 h 47"/>
              <a:gd name="T14" fmla="*/ 10 w 54"/>
              <a:gd name="T15" fmla="*/ 9 h 47"/>
              <a:gd name="T16" fmla="*/ 2 w 54"/>
              <a:gd name="T17" fmla="*/ 9 h 47"/>
              <a:gd name="T18" fmla="*/ 0 w 54"/>
              <a:gd name="T19" fmla="*/ 11 h 47"/>
              <a:gd name="T20" fmla="*/ 0 w 54"/>
              <a:gd name="T21" fmla="*/ 45 h 47"/>
              <a:gd name="T22" fmla="*/ 2 w 54"/>
              <a:gd name="T23" fmla="*/ 47 h 47"/>
              <a:gd name="T24" fmla="*/ 43 w 54"/>
              <a:gd name="T25" fmla="*/ 47 h 47"/>
              <a:gd name="T26" fmla="*/ 45 w 54"/>
              <a:gd name="T27" fmla="*/ 45 h 47"/>
              <a:gd name="T28" fmla="*/ 45 w 54"/>
              <a:gd name="T29" fmla="*/ 38 h 47"/>
              <a:gd name="T30" fmla="*/ 52 w 54"/>
              <a:gd name="T31" fmla="*/ 38 h 47"/>
              <a:gd name="T32" fmla="*/ 54 w 54"/>
              <a:gd name="T33" fmla="*/ 36 h 47"/>
              <a:gd name="T34" fmla="*/ 54 w 54"/>
              <a:gd name="T35" fmla="*/ 34 h 47"/>
              <a:gd name="T36" fmla="*/ 54 w 54"/>
              <a:gd name="T37" fmla="*/ 33 h 47"/>
              <a:gd name="T38" fmla="*/ 54 w 54"/>
              <a:gd name="T39" fmla="*/ 31 h 47"/>
              <a:gd name="T40" fmla="*/ 54 w 54"/>
              <a:gd name="T41" fmla="*/ 7 h 47"/>
              <a:gd name="T42" fmla="*/ 54 w 54"/>
              <a:gd name="T43" fmla="*/ 5 h 47"/>
              <a:gd name="T44" fmla="*/ 54 w 54"/>
              <a:gd name="T45" fmla="*/ 4 h 47"/>
              <a:gd name="T46" fmla="*/ 54 w 54"/>
              <a:gd name="T47" fmla="*/ 2 h 47"/>
              <a:gd name="T48" fmla="*/ 52 w 54"/>
              <a:gd name="T49" fmla="*/ 0 h 47"/>
              <a:gd name="T50" fmla="*/ 26 w 54"/>
              <a:gd name="T51" fmla="*/ 22 h 47"/>
              <a:gd name="T52" fmla="*/ 30 w 54"/>
              <a:gd name="T53" fmla="*/ 18 h 47"/>
              <a:gd name="T54" fmla="*/ 34 w 54"/>
              <a:gd name="T55" fmla="*/ 22 h 47"/>
              <a:gd name="T56" fmla="*/ 30 w 54"/>
              <a:gd name="T57" fmla="*/ 26 h 47"/>
              <a:gd name="T58" fmla="*/ 26 w 54"/>
              <a:gd name="T59" fmla="*/ 22 h 47"/>
              <a:gd name="T60" fmla="*/ 38 w 54"/>
              <a:gd name="T61" fmla="*/ 42 h 47"/>
              <a:gd name="T62" fmla="*/ 7 w 54"/>
              <a:gd name="T63" fmla="*/ 42 h 47"/>
              <a:gd name="T64" fmla="*/ 5 w 54"/>
              <a:gd name="T65" fmla="*/ 40 h 47"/>
              <a:gd name="T66" fmla="*/ 5 w 54"/>
              <a:gd name="T67" fmla="*/ 37 h 47"/>
              <a:gd name="T68" fmla="*/ 5 w 54"/>
              <a:gd name="T69" fmla="*/ 36 h 47"/>
              <a:gd name="T70" fmla="*/ 6 w 54"/>
              <a:gd name="T71" fmla="*/ 34 h 47"/>
              <a:gd name="T72" fmla="*/ 20 w 54"/>
              <a:gd name="T73" fmla="*/ 29 h 47"/>
              <a:gd name="T74" fmla="*/ 23 w 54"/>
              <a:gd name="T75" fmla="*/ 30 h 47"/>
              <a:gd name="T76" fmla="*/ 26 w 54"/>
              <a:gd name="T77" fmla="*/ 32 h 47"/>
              <a:gd name="T78" fmla="*/ 38 w 54"/>
              <a:gd name="T79" fmla="*/ 32 h 47"/>
              <a:gd name="T80" fmla="*/ 39 w 54"/>
              <a:gd name="T81" fmla="*/ 32 h 47"/>
              <a:gd name="T82" fmla="*/ 40 w 54"/>
              <a:gd name="T83" fmla="*/ 33 h 47"/>
              <a:gd name="T84" fmla="*/ 40 w 54"/>
              <a:gd name="T85" fmla="*/ 40 h 47"/>
              <a:gd name="T86" fmla="*/ 38 w 54"/>
              <a:gd name="T87" fmla="*/ 42 h 47"/>
              <a:gd name="T88" fmla="*/ 49 w 54"/>
              <a:gd name="T89" fmla="*/ 31 h 47"/>
              <a:gd name="T90" fmla="*/ 48 w 54"/>
              <a:gd name="T91" fmla="*/ 33 h 47"/>
              <a:gd name="T92" fmla="*/ 47 w 54"/>
              <a:gd name="T93" fmla="*/ 33 h 47"/>
              <a:gd name="T94" fmla="*/ 45 w 54"/>
              <a:gd name="T95" fmla="*/ 33 h 47"/>
              <a:gd name="T96" fmla="*/ 45 w 54"/>
              <a:gd name="T97" fmla="*/ 11 h 47"/>
              <a:gd name="T98" fmla="*/ 43 w 54"/>
              <a:gd name="T99" fmla="*/ 9 h 47"/>
              <a:gd name="T100" fmla="*/ 14 w 54"/>
              <a:gd name="T101" fmla="*/ 9 h 47"/>
              <a:gd name="T102" fmla="*/ 14 w 54"/>
              <a:gd name="T103" fmla="*/ 9 h 47"/>
              <a:gd name="T104" fmla="*/ 14 w 54"/>
              <a:gd name="T105" fmla="*/ 7 h 47"/>
              <a:gd name="T106" fmla="*/ 15 w 54"/>
              <a:gd name="T107" fmla="*/ 6 h 47"/>
              <a:gd name="T108" fmla="*/ 16 w 54"/>
              <a:gd name="T109" fmla="*/ 5 h 47"/>
              <a:gd name="T110" fmla="*/ 47 w 54"/>
              <a:gd name="T111" fmla="*/ 5 h 47"/>
              <a:gd name="T112" fmla="*/ 49 w 54"/>
              <a:gd name="T113" fmla="*/ 7 h 47"/>
              <a:gd name="T114" fmla="*/ 49 w 54"/>
              <a:gd name="T115"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47">
                <a:moveTo>
                  <a:pt x="52" y="0"/>
                </a:moveTo>
                <a:cubicBezTo>
                  <a:pt x="11" y="0"/>
                  <a:pt x="11" y="0"/>
                  <a:pt x="11" y="0"/>
                </a:cubicBezTo>
                <a:cubicBezTo>
                  <a:pt x="10" y="0"/>
                  <a:pt x="9" y="1"/>
                  <a:pt x="9" y="2"/>
                </a:cubicBezTo>
                <a:cubicBezTo>
                  <a:pt x="9" y="4"/>
                  <a:pt x="9" y="4"/>
                  <a:pt x="9" y="4"/>
                </a:cubicBezTo>
                <a:cubicBezTo>
                  <a:pt x="9" y="4"/>
                  <a:pt x="9" y="5"/>
                  <a:pt x="9" y="5"/>
                </a:cubicBezTo>
                <a:cubicBezTo>
                  <a:pt x="9" y="5"/>
                  <a:pt x="9" y="6"/>
                  <a:pt x="9" y="6"/>
                </a:cubicBezTo>
                <a:cubicBezTo>
                  <a:pt x="9" y="9"/>
                  <a:pt x="9" y="9"/>
                  <a:pt x="9" y="9"/>
                </a:cubicBezTo>
                <a:cubicBezTo>
                  <a:pt x="9" y="9"/>
                  <a:pt x="9" y="9"/>
                  <a:pt x="10" y="9"/>
                </a:cubicBezTo>
                <a:cubicBezTo>
                  <a:pt x="2" y="9"/>
                  <a:pt x="2" y="9"/>
                  <a:pt x="2" y="9"/>
                </a:cubicBezTo>
                <a:cubicBezTo>
                  <a:pt x="1" y="9"/>
                  <a:pt x="0" y="10"/>
                  <a:pt x="0" y="11"/>
                </a:cubicBezTo>
                <a:cubicBezTo>
                  <a:pt x="0" y="45"/>
                  <a:pt x="0" y="45"/>
                  <a:pt x="0" y="45"/>
                </a:cubicBezTo>
                <a:cubicBezTo>
                  <a:pt x="0" y="46"/>
                  <a:pt x="1" y="47"/>
                  <a:pt x="2" y="47"/>
                </a:cubicBezTo>
                <a:cubicBezTo>
                  <a:pt x="43" y="47"/>
                  <a:pt x="43" y="47"/>
                  <a:pt x="43" y="47"/>
                </a:cubicBezTo>
                <a:cubicBezTo>
                  <a:pt x="44" y="47"/>
                  <a:pt x="45" y="46"/>
                  <a:pt x="45" y="45"/>
                </a:cubicBezTo>
                <a:cubicBezTo>
                  <a:pt x="45" y="38"/>
                  <a:pt x="45" y="38"/>
                  <a:pt x="45" y="38"/>
                </a:cubicBezTo>
                <a:cubicBezTo>
                  <a:pt x="52" y="38"/>
                  <a:pt x="52" y="38"/>
                  <a:pt x="52" y="38"/>
                </a:cubicBezTo>
                <a:cubicBezTo>
                  <a:pt x="53" y="38"/>
                  <a:pt x="54" y="37"/>
                  <a:pt x="54" y="36"/>
                </a:cubicBezTo>
                <a:cubicBezTo>
                  <a:pt x="54" y="34"/>
                  <a:pt x="54" y="34"/>
                  <a:pt x="54" y="34"/>
                </a:cubicBezTo>
                <a:cubicBezTo>
                  <a:pt x="54" y="33"/>
                  <a:pt x="54" y="33"/>
                  <a:pt x="54" y="33"/>
                </a:cubicBezTo>
                <a:cubicBezTo>
                  <a:pt x="54" y="33"/>
                  <a:pt x="54" y="32"/>
                  <a:pt x="54" y="31"/>
                </a:cubicBezTo>
                <a:cubicBezTo>
                  <a:pt x="54" y="7"/>
                  <a:pt x="54" y="7"/>
                  <a:pt x="54" y="7"/>
                </a:cubicBezTo>
                <a:cubicBezTo>
                  <a:pt x="54" y="6"/>
                  <a:pt x="54" y="5"/>
                  <a:pt x="54" y="5"/>
                </a:cubicBezTo>
                <a:cubicBezTo>
                  <a:pt x="54" y="5"/>
                  <a:pt x="54" y="4"/>
                  <a:pt x="54" y="4"/>
                </a:cubicBezTo>
                <a:cubicBezTo>
                  <a:pt x="54" y="2"/>
                  <a:pt x="54" y="2"/>
                  <a:pt x="54" y="2"/>
                </a:cubicBezTo>
                <a:cubicBezTo>
                  <a:pt x="54" y="1"/>
                  <a:pt x="53" y="0"/>
                  <a:pt x="52" y="0"/>
                </a:cubicBezTo>
                <a:close/>
                <a:moveTo>
                  <a:pt x="26" y="22"/>
                </a:moveTo>
                <a:cubicBezTo>
                  <a:pt x="26" y="20"/>
                  <a:pt x="28" y="18"/>
                  <a:pt x="30" y="18"/>
                </a:cubicBezTo>
                <a:cubicBezTo>
                  <a:pt x="33" y="18"/>
                  <a:pt x="34" y="20"/>
                  <a:pt x="34" y="22"/>
                </a:cubicBezTo>
                <a:cubicBezTo>
                  <a:pt x="34" y="24"/>
                  <a:pt x="33" y="26"/>
                  <a:pt x="30" y="26"/>
                </a:cubicBezTo>
                <a:cubicBezTo>
                  <a:pt x="28" y="26"/>
                  <a:pt x="26" y="24"/>
                  <a:pt x="26" y="22"/>
                </a:cubicBezTo>
                <a:close/>
                <a:moveTo>
                  <a:pt x="38" y="42"/>
                </a:moveTo>
                <a:cubicBezTo>
                  <a:pt x="7" y="42"/>
                  <a:pt x="7" y="42"/>
                  <a:pt x="7" y="42"/>
                </a:cubicBezTo>
                <a:cubicBezTo>
                  <a:pt x="6" y="42"/>
                  <a:pt x="5" y="41"/>
                  <a:pt x="5" y="40"/>
                </a:cubicBezTo>
                <a:cubicBezTo>
                  <a:pt x="5" y="37"/>
                  <a:pt x="5" y="37"/>
                  <a:pt x="5" y="37"/>
                </a:cubicBezTo>
                <a:cubicBezTo>
                  <a:pt x="5" y="37"/>
                  <a:pt x="5" y="36"/>
                  <a:pt x="5" y="36"/>
                </a:cubicBezTo>
                <a:cubicBezTo>
                  <a:pt x="6" y="35"/>
                  <a:pt x="6" y="35"/>
                  <a:pt x="6" y="34"/>
                </a:cubicBezTo>
                <a:cubicBezTo>
                  <a:pt x="6" y="34"/>
                  <a:pt x="11" y="26"/>
                  <a:pt x="20" y="29"/>
                </a:cubicBezTo>
                <a:cubicBezTo>
                  <a:pt x="21" y="29"/>
                  <a:pt x="22" y="30"/>
                  <a:pt x="23" y="30"/>
                </a:cubicBezTo>
                <a:cubicBezTo>
                  <a:pt x="24" y="31"/>
                  <a:pt x="25" y="31"/>
                  <a:pt x="26" y="32"/>
                </a:cubicBezTo>
                <a:cubicBezTo>
                  <a:pt x="34" y="35"/>
                  <a:pt x="38" y="32"/>
                  <a:pt x="38" y="32"/>
                </a:cubicBezTo>
                <a:cubicBezTo>
                  <a:pt x="38" y="32"/>
                  <a:pt x="38" y="32"/>
                  <a:pt x="39" y="32"/>
                </a:cubicBezTo>
                <a:cubicBezTo>
                  <a:pt x="39" y="32"/>
                  <a:pt x="40" y="32"/>
                  <a:pt x="40" y="33"/>
                </a:cubicBezTo>
                <a:cubicBezTo>
                  <a:pt x="40" y="40"/>
                  <a:pt x="40" y="40"/>
                  <a:pt x="40" y="40"/>
                </a:cubicBezTo>
                <a:cubicBezTo>
                  <a:pt x="40" y="41"/>
                  <a:pt x="39" y="42"/>
                  <a:pt x="38" y="42"/>
                </a:cubicBezTo>
                <a:close/>
                <a:moveTo>
                  <a:pt x="49" y="31"/>
                </a:moveTo>
                <a:cubicBezTo>
                  <a:pt x="49" y="32"/>
                  <a:pt x="48" y="32"/>
                  <a:pt x="48" y="33"/>
                </a:cubicBezTo>
                <a:cubicBezTo>
                  <a:pt x="48" y="33"/>
                  <a:pt x="47" y="33"/>
                  <a:pt x="47" y="33"/>
                </a:cubicBezTo>
                <a:cubicBezTo>
                  <a:pt x="45" y="33"/>
                  <a:pt x="45" y="33"/>
                  <a:pt x="45" y="33"/>
                </a:cubicBezTo>
                <a:cubicBezTo>
                  <a:pt x="45" y="11"/>
                  <a:pt x="45" y="11"/>
                  <a:pt x="45" y="11"/>
                </a:cubicBezTo>
                <a:cubicBezTo>
                  <a:pt x="45" y="10"/>
                  <a:pt x="44" y="9"/>
                  <a:pt x="43" y="9"/>
                </a:cubicBezTo>
                <a:cubicBezTo>
                  <a:pt x="14" y="9"/>
                  <a:pt x="14" y="9"/>
                  <a:pt x="14" y="9"/>
                </a:cubicBezTo>
                <a:cubicBezTo>
                  <a:pt x="14" y="9"/>
                  <a:pt x="14" y="9"/>
                  <a:pt x="14" y="9"/>
                </a:cubicBezTo>
                <a:cubicBezTo>
                  <a:pt x="14" y="7"/>
                  <a:pt x="14" y="7"/>
                  <a:pt x="14" y="7"/>
                </a:cubicBezTo>
                <a:cubicBezTo>
                  <a:pt x="14" y="7"/>
                  <a:pt x="14" y="6"/>
                  <a:pt x="15" y="6"/>
                </a:cubicBezTo>
                <a:cubicBezTo>
                  <a:pt x="15" y="6"/>
                  <a:pt x="15" y="5"/>
                  <a:pt x="16" y="5"/>
                </a:cubicBezTo>
                <a:cubicBezTo>
                  <a:pt x="47" y="5"/>
                  <a:pt x="47" y="5"/>
                  <a:pt x="47" y="5"/>
                </a:cubicBezTo>
                <a:cubicBezTo>
                  <a:pt x="48" y="5"/>
                  <a:pt x="49" y="6"/>
                  <a:pt x="49" y="7"/>
                </a:cubicBezTo>
                <a:lnTo>
                  <a:pt x="49"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27680" name="Group 32"/>
          <p:cNvGrpSpPr/>
          <p:nvPr/>
        </p:nvGrpSpPr>
        <p:grpSpPr bwMode="auto">
          <a:xfrm>
            <a:off x="5734368" y="1903388"/>
            <a:ext cx="133350" cy="107983"/>
            <a:chOff x="0" y="0"/>
            <a:chExt cx="116" cy="94"/>
          </a:xfrm>
        </p:grpSpPr>
        <p:sp>
          <p:nvSpPr>
            <p:cNvPr id="27681" name="Freeform 33"/>
            <p:cNvSpPr/>
            <p:nvPr/>
          </p:nvSpPr>
          <p:spPr bwMode="auto">
            <a:xfrm>
              <a:off x="0" y="0"/>
              <a:ext cx="116" cy="47"/>
            </a:xfrm>
            <a:custGeom>
              <a:avLst/>
              <a:gdLst>
                <a:gd name="T0" fmla="*/ 47 w 49"/>
                <a:gd name="T1" fmla="*/ 0 h 20"/>
                <a:gd name="T2" fmla="*/ 49 w 49"/>
                <a:gd name="T3" fmla="*/ 1 h 20"/>
                <a:gd name="T4" fmla="*/ 49 w 49"/>
                <a:gd name="T5" fmla="*/ 1 h 20"/>
                <a:gd name="T6" fmla="*/ 48 w 49"/>
                <a:gd name="T7" fmla="*/ 3 h 20"/>
                <a:gd name="T8" fmla="*/ 25 w 49"/>
                <a:gd name="T9" fmla="*/ 20 h 20"/>
                <a:gd name="T10" fmla="*/ 23 w 49"/>
                <a:gd name="T11" fmla="*/ 20 h 20"/>
                <a:gd name="T12" fmla="*/ 1 w 49"/>
                <a:gd name="T13" fmla="*/ 3 h 20"/>
                <a:gd name="T14" fmla="*/ 0 w 49"/>
                <a:gd name="T15" fmla="*/ 1 h 20"/>
                <a:gd name="T16" fmla="*/ 0 w 49"/>
                <a:gd name="T17" fmla="*/ 1 h 20"/>
                <a:gd name="T18" fmla="*/ 1 w 49"/>
                <a:gd name="T19" fmla="*/ 0 h 20"/>
                <a:gd name="T20" fmla="*/ 47 w 49"/>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20">
                  <a:moveTo>
                    <a:pt x="47" y="0"/>
                  </a:moveTo>
                  <a:cubicBezTo>
                    <a:pt x="48" y="0"/>
                    <a:pt x="49" y="0"/>
                    <a:pt x="49" y="1"/>
                  </a:cubicBezTo>
                  <a:cubicBezTo>
                    <a:pt x="49" y="1"/>
                    <a:pt x="49" y="1"/>
                    <a:pt x="49" y="1"/>
                  </a:cubicBezTo>
                  <a:cubicBezTo>
                    <a:pt x="49" y="2"/>
                    <a:pt x="48" y="3"/>
                    <a:pt x="48" y="3"/>
                  </a:cubicBezTo>
                  <a:cubicBezTo>
                    <a:pt x="25" y="20"/>
                    <a:pt x="25" y="20"/>
                    <a:pt x="25" y="20"/>
                  </a:cubicBezTo>
                  <a:cubicBezTo>
                    <a:pt x="25" y="20"/>
                    <a:pt x="24" y="20"/>
                    <a:pt x="23" y="20"/>
                  </a:cubicBezTo>
                  <a:cubicBezTo>
                    <a:pt x="1" y="3"/>
                    <a:pt x="1" y="3"/>
                    <a:pt x="1" y="3"/>
                  </a:cubicBezTo>
                  <a:cubicBezTo>
                    <a:pt x="0" y="3"/>
                    <a:pt x="0" y="2"/>
                    <a:pt x="0" y="1"/>
                  </a:cubicBezTo>
                  <a:cubicBezTo>
                    <a:pt x="0" y="1"/>
                    <a:pt x="0" y="1"/>
                    <a:pt x="0" y="1"/>
                  </a:cubicBezTo>
                  <a:cubicBezTo>
                    <a:pt x="0" y="0"/>
                    <a:pt x="0" y="0"/>
                    <a:pt x="1" y="0"/>
                  </a:cubicBez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7682" name="Freeform 34"/>
            <p:cNvSpPr/>
            <p:nvPr/>
          </p:nvSpPr>
          <p:spPr bwMode="auto">
            <a:xfrm>
              <a:off x="0" y="19"/>
              <a:ext cx="116" cy="75"/>
            </a:xfrm>
            <a:custGeom>
              <a:avLst/>
              <a:gdLst>
                <a:gd name="T0" fmla="*/ 23 w 49"/>
                <a:gd name="T1" fmla="*/ 17 h 32"/>
                <a:gd name="T2" fmla="*/ 25 w 49"/>
                <a:gd name="T3" fmla="*/ 17 h 32"/>
                <a:gd name="T4" fmla="*/ 48 w 49"/>
                <a:gd name="T5" fmla="*/ 0 h 32"/>
                <a:gd name="T6" fmla="*/ 49 w 49"/>
                <a:gd name="T7" fmla="*/ 1 h 32"/>
                <a:gd name="T8" fmla="*/ 49 w 49"/>
                <a:gd name="T9" fmla="*/ 30 h 32"/>
                <a:gd name="T10" fmla="*/ 47 w 49"/>
                <a:gd name="T11" fmla="*/ 32 h 32"/>
                <a:gd name="T12" fmla="*/ 1 w 49"/>
                <a:gd name="T13" fmla="*/ 32 h 32"/>
                <a:gd name="T14" fmla="*/ 0 w 49"/>
                <a:gd name="T15" fmla="*/ 30 h 32"/>
                <a:gd name="T16" fmla="*/ 0 w 49"/>
                <a:gd name="T17" fmla="*/ 1 h 32"/>
                <a:gd name="T18" fmla="*/ 1 w 49"/>
                <a:gd name="T19" fmla="*/ 0 h 32"/>
                <a:gd name="T20" fmla="*/ 23 w 49"/>
                <a:gd name="T21"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2">
                  <a:moveTo>
                    <a:pt x="23" y="17"/>
                  </a:moveTo>
                  <a:cubicBezTo>
                    <a:pt x="24" y="17"/>
                    <a:pt x="25" y="17"/>
                    <a:pt x="25" y="17"/>
                  </a:cubicBezTo>
                  <a:cubicBezTo>
                    <a:pt x="48" y="0"/>
                    <a:pt x="48" y="0"/>
                    <a:pt x="48" y="0"/>
                  </a:cubicBezTo>
                  <a:cubicBezTo>
                    <a:pt x="48" y="0"/>
                    <a:pt x="49" y="0"/>
                    <a:pt x="49" y="1"/>
                  </a:cubicBezTo>
                  <a:cubicBezTo>
                    <a:pt x="49" y="30"/>
                    <a:pt x="49" y="30"/>
                    <a:pt x="49" y="30"/>
                  </a:cubicBezTo>
                  <a:cubicBezTo>
                    <a:pt x="49" y="31"/>
                    <a:pt x="48" y="32"/>
                    <a:pt x="47" y="32"/>
                  </a:cubicBezTo>
                  <a:cubicBezTo>
                    <a:pt x="1" y="32"/>
                    <a:pt x="1" y="32"/>
                    <a:pt x="1" y="32"/>
                  </a:cubicBezTo>
                  <a:cubicBezTo>
                    <a:pt x="0" y="32"/>
                    <a:pt x="0" y="31"/>
                    <a:pt x="0" y="30"/>
                  </a:cubicBezTo>
                  <a:cubicBezTo>
                    <a:pt x="0" y="1"/>
                    <a:pt x="0" y="1"/>
                    <a:pt x="0" y="1"/>
                  </a:cubicBezTo>
                  <a:cubicBezTo>
                    <a:pt x="0" y="0"/>
                    <a:pt x="0" y="0"/>
                    <a:pt x="1" y="0"/>
                  </a:cubicBezTo>
                  <a:lnTo>
                    <a:pt x="23" y="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27691" name="Rectangle 43"/>
          <p:cNvSpPr>
            <a:spLocks noChangeArrowheads="1"/>
          </p:cNvSpPr>
          <p:nvPr/>
        </p:nvSpPr>
        <p:spPr bwMode="auto">
          <a:xfrm>
            <a:off x="6153785" y="1800225"/>
            <a:ext cx="2577465" cy="29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1600" b="1">
                <a:solidFill>
                  <a:schemeClr val="bg1">
                    <a:lumMod val="50000"/>
                  </a:schemeClr>
                </a:solidFill>
                <a:latin typeface="微软雅黑" panose="020B0503020204020204" pitchFamily="34" charset="-122"/>
                <a:ea typeface="微软雅黑" panose="020B0503020204020204" pitchFamily="34" charset="-122"/>
              </a:rPr>
              <a:t>1)保证地面无水渍油污</a:t>
            </a:r>
            <a:endParaRPr lang="zh-CN" altLang="en-US" sz="1600" b="1">
              <a:solidFill>
                <a:schemeClr val="bg1">
                  <a:lumMod val="50000"/>
                </a:schemeClr>
              </a:solidFill>
              <a:latin typeface="微软雅黑" panose="020B0503020204020204" pitchFamily="34" charset="-122"/>
              <a:ea typeface="微软雅黑" panose="020B0503020204020204" pitchFamily="34" charset="-122"/>
            </a:endParaRPr>
          </a:p>
        </p:txBody>
      </p:sp>
      <p:sp>
        <p:nvSpPr>
          <p:cNvPr id="27692" name="Rectangle 44"/>
          <p:cNvSpPr>
            <a:spLocks noChangeArrowheads="1"/>
          </p:cNvSpPr>
          <p:nvPr/>
        </p:nvSpPr>
        <p:spPr bwMode="auto">
          <a:xfrm>
            <a:off x="6153785" y="3003550"/>
            <a:ext cx="2311400" cy="88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1600" b="1">
                <a:solidFill>
                  <a:schemeClr val="bg1">
                    <a:lumMod val="50000"/>
                  </a:schemeClr>
                </a:solidFill>
                <a:latin typeface="微软雅黑" panose="020B0503020204020204" pitchFamily="34" charset="-122"/>
                <a:ea typeface="微软雅黑" panose="020B0503020204020204" pitchFamily="34" charset="-122"/>
                <a:sym typeface="+mn-ea"/>
              </a:rPr>
              <a:t>2)设置安全隔离区或警示牌隔离间距保持在1-1.5米，禁止无关人员入内</a:t>
            </a:r>
            <a:endParaRPr lang="zh-CN" altLang="en-US" sz="1600" b="1">
              <a:solidFill>
                <a:schemeClr val="bg1">
                  <a:lumMod val="50000"/>
                </a:schemeClr>
              </a:solidFill>
              <a:latin typeface="微软雅黑" panose="020B0503020204020204" pitchFamily="34" charset="-122"/>
              <a:ea typeface="微软雅黑" panose="020B0503020204020204" pitchFamily="34" charset="-122"/>
              <a:sym typeface="+mn-ea"/>
            </a:endParaRPr>
          </a:p>
        </p:txBody>
      </p:sp>
      <p:sp>
        <p:nvSpPr>
          <p:cNvPr id="58" name="Rectangle 39"/>
          <p:cNvSpPr>
            <a:spLocks noChangeArrowheads="1"/>
          </p:cNvSpPr>
          <p:nvPr/>
        </p:nvSpPr>
        <p:spPr bwMode="auto">
          <a:xfrm>
            <a:off x="246614" y="278281"/>
            <a:ext cx="2778059"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场地的检查及</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布设</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9" name="组合 58"/>
          <p:cNvGrpSpPr/>
          <p:nvPr/>
        </p:nvGrpSpPr>
        <p:grpSpPr>
          <a:xfrm>
            <a:off x="261853" y="699542"/>
            <a:ext cx="899592" cy="56017"/>
            <a:chOff x="0" y="2842590"/>
            <a:chExt cx="7054752" cy="89199"/>
          </a:xfrm>
        </p:grpSpPr>
        <p:sp>
          <p:nvSpPr>
            <p:cNvPr id="60" name="矩形 59"/>
            <p:cNvSpPr/>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1" name="矩形 60"/>
            <p:cNvSpPr/>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2" name="矩形 61"/>
            <p:cNvSpPr/>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3" name="矩形 62"/>
            <p:cNvSpPr/>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1"/>
          <a:stretch>
            <a:fillRect/>
          </a:stretch>
        </p:blipFill>
        <p:spPr>
          <a:xfrm>
            <a:off x="396240" y="1419860"/>
            <a:ext cx="4919980" cy="300799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204210" y="2643505"/>
            <a:ext cx="4864735" cy="645160"/>
          </a:xfrm>
          <a:prstGeom prst="rect">
            <a:avLst/>
          </a:prstGeom>
        </p:spPr>
        <p:txBody>
          <a:bodyPr wrap="square">
            <a:spAutoFit/>
          </a:bodyPr>
          <a:lstStyle/>
          <a:p>
            <a:pPr algn="ctr"/>
            <a:r>
              <a:rPr lang="zh-CN" altLang="en-US" sz="3600" b="1" dirty="0">
                <a:ln w="6350">
                  <a:noFill/>
                </a:ln>
                <a:solidFill>
                  <a:schemeClr val="bg1">
                    <a:lumMod val="50000"/>
                  </a:schemeClr>
                </a:solidFill>
                <a:latin typeface="微软雅黑" panose="020B0503020204020204" pitchFamily="34" charset="-122"/>
                <a:ea typeface="微软雅黑" panose="020B0503020204020204" pitchFamily="34" charset="-122"/>
                <a:sym typeface="+mn-ea"/>
              </a:rPr>
              <a:t>动力电池的内部清理</a:t>
            </a:r>
            <a:endParaRPr lang="zh-CN" altLang="en-US" sz="3600" b="1" dirty="0">
              <a:ln w="6350">
                <a:noFill/>
              </a:ln>
              <a:solidFill>
                <a:schemeClr val="tx1"/>
              </a:solidFill>
              <a:latin typeface="微软雅黑" panose="020B0503020204020204" pitchFamily="34" charset="-122"/>
              <a:ea typeface="微软雅黑" panose="020B0503020204020204" pitchFamily="34" charset="-122"/>
            </a:endParaRPr>
          </a:p>
        </p:txBody>
      </p:sp>
      <p:sp>
        <p:nvSpPr>
          <p:cNvPr id="41" name="矩形 40"/>
          <p:cNvSpPr/>
          <p:nvPr/>
        </p:nvSpPr>
        <p:spPr>
          <a:xfrm>
            <a:off x="2221230" y="2511425"/>
            <a:ext cx="990600" cy="922020"/>
          </a:xfrm>
          <a:prstGeom prst="rect">
            <a:avLst/>
          </a:prstGeom>
        </p:spPr>
        <p:txBody>
          <a:bodyPr wrap="square">
            <a:spAutoFit/>
          </a:bodyPr>
          <a:lstStyle/>
          <a:p>
            <a:pPr algn="ctr"/>
            <a:r>
              <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rPr>
              <a:t>02</a:t>
            </a:r>
            <a:endPar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36195" y="1995774"/>
            <a:ext cx="9144000" cy="54006"/>
            <a:chOff x="2190216" y="0"/>
            <a:chExt cx="7128792" cy="108012"/>
          </a:xfrm>
        </p:grpSpPr>
        <p:sp>
          <p:nvSpPr>
            <p:cNvPr id="50" name="矩形 49"/>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 name="矩形 52"/>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6" name="矩形 5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7" name="矩形 5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8" name="矩形 5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4" name="矩形 73"/>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38150" y="2282825"/>
            <a:ext cx="1783080" cy="132270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9"/>
          <p:cNvSpPr>
            <a:spLocks noChangeArrowheads="1"/>
          </p:cNvSpPr>
          <p:nvPr/>
        </p:nvSpPr>
        <p:spPr bwMode="auto">
          <a:xfrm>
            <a:off x="249555" y="278130"/>
            <a:ext cx="3006725"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使用压缩空气清理</a:t>
            </a:r>
            <a:r>
              <a:rPr lang="zh-CN" altLang="en-US" sz="2000" dirty="0">
                <a:latin typeface="微软雅黑" panose="020B0503020204020204" pitchFamily="34" charset="-122"/>
                <a:ea typeface="微软雅黑" panose="020B0503020204020204" pitchFamily="34" charset="-122"/>
              </a:rPr>
              <a:t>电池包</a:t>
            </a:r>
            <a:endParaRPr lang="zh-CN" altLang="en-US" sz="2000" dirty="0">
              <a:latin typeface="微软雅黑" panose="020B0503020204020204" pitchFamily="34" charset="-122"/>
              <a:ea typeface="微软雅黑" panose="020B0503020204020204" pitchFamily="34" charset="-122"/>
            </a:endParaRPr>
          </a:p>
        </p:txBody>
      </p:sp>
      <p:grpSp>
        <p:nvGrpSpPr>
          <p:cNvPr id="146" name="组合 145"/>
          <p:cNvGrpSpPr/>
          <p:nvPr/>
        </p:nvGrpSpPr>
        <p:grpSpPr>
          <a:xfrm>
            <a:off x="269473" y="699542"/>
            <a:ext cx="899592" cy="56017"/>
            <a:chOff x="0" y="2842590"/>
            <a:chExt cx="7054752" cy="89199"/>
          </a:xfrm>
        </p:grpSpPr>
        <p:sp>
          <p:nvSpPr>
            <p:cNvPr id="147" name="矩形 146"/>
            <p:cNvSpPr/>
            <p:nvPr>
              <p:custDataLst>
                <p:tags r:id="rId1"/>
              </p:custDataLst>
            </p:nvPr>
          </p:nvSpPr>
          <p:spPr>
            <a:xfrm>
              <a:off x="0" y="2842590"/>
              <a:ext cx="1763688" cy="8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48" name="矩形 147"/>
            <p:cNvSpPr/>
            <p:nvPr>
              <p:custDataLst>
                <p:tags r:id="rId2"/>
              </p:custDataLst>
            </p:nvPr>
          </p:nvSpPr>
          <p:spPr>
            <a:xfrm>
              <a:off x="1763688" y="2842590"/>
              <a:ext cx="1763688" cy="8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49" name="矩形 148"/>
            <p:cNvSpPr/>
            <p:nvPr>
              <p:custDataLst>
                <p:tags r:id="rId3"/>
              </p:custDataLst>
            </p:nvPr>
          </p:nvSpPr>
          <p:spPr>
            <a:xfrm>
              <a:off x="3527376" y="2842590"/>
              <a:ext cx="1763688" cy="8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50" name="矩形 149"/>
            <p:cNvSpPr/>
            <p:nvPr>
              <p:custDataLst>
                <p:tags r:id="rId4"/>
              </p:custDataLst>
            </p:nvPr>
          </p:nvSpPr>
          <p:spPr>
            <a:xfrm>
              <a:off x="5291064" y="2842590"/>
              <a:ext cx="1763688" cy="89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sp>
        <p:nvSpPr>
          <p:cNvPr id="6" name="文本框 5"/>
          <p:cNvSpPr txBox="1"/>
          <p:nvPr/>
        </p:nvSpPr>
        <p:spPr>
          <a:xfrm>
            <a:off x="1015365" y="843915"/>
            <a:ext cx="6619240" cy="368300"/>
          </a:xfrm>
          <a:prstGeom prst="rect">
            <a:avLst/>
          </a:prstGeom>
          <a:noFill/>
        </p:spPr>
        <p:txBody>
          <a:bodyPr wrap="none" rtlCol="0" anchor="t">
            <a:spAutoFit/>
          </a:bodyPr>
          <a:p>
            <a:r>
              <a:rPr lang="zh-CN" altLang="en-US" b="1">
                <a:sym typeface="+mn-ea"/>
              </a:rPr>
              <a:t>使用高压气枪清理内部分粉尘，防止内部粉尘过多影响正常通信</a:t>
            </a:r>
            <a:endParaRPr lang="zh-CN" altLang="en-US" b="1"/>
          </a:p>
        </p:txBody>
      </p:sp>
      <p:pic>
        <p:nvPicPr>
          <p:cNvPr id="8" name="图片 7"/>
          <p:cNvPicPr>
            <a:picLocks noChangeAspect="1"/>
          </p:cNvPicPr>
          <p:nvPr/>
        </p:nvPicPr>
        <p:blipFill>
          <a:blip r:embed="rId5"/>
          <a:stretch>
            <a:fillRect/>
          </a:stretch>
        </p:blipFill>
        <p:spPr>
          <a:xfrm>
            <a:off x="1332230" y="1275715"/>
            <a:ext cx="6077585" cy="346773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3211495" y="2788554"/>
            <a:ext cx="1954530" cy="1060450"/>
          </a:xfrm>
          <a:prstGeom prst="rect">
            <a:avLst/>
          </a:prstGeom>
        </p:spPr>
        <p:txBody>
          <a:bodyPr wrap="none">
            <a:spAutoFit/>
          </a:bodyPr>
          <a:lstStyle/>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熔断丝导通</a:t>
            </a: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检查</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接触器线圈阻值</a:t>
            </a: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检查</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a:p>
            <a:pPr marL="171450" indent="-171450" algn="l">
              <a:lnSpc>
                <a:spcPct val="150000"/>
              </a:lnSpc>
              <a:buFont typeface="Wingdings" panose="05000000000000000000" pitchFamily="2" charset="2"/>
              <a:buChar char="ü"/>
            </a:pP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预充电阻</a:t>
            </a:r>
            <a:r>
              <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rPr>
              <a:t>阻值检查</a:t>
            </a:r>
            <a:endParaRPr lang="zh-CN" altLang="en-US" sz="1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3204210" y="1255395"/>
            <a:ext cx="4864735" cy="1198880"/>
          </a:xfrm>
          <a:prstGeom prst="rect">
            <a:avLst/>
          </a:prstGeom>
        </p:spPr>
        <p:txBody>
          <a:bodyPr wrap="square">
            <a:spAutoFit/>
          </a:bodyPr>
          <a:lstStyle/>
          <a:p>
            <a:r>
              <a:rPr lang="zh-CN" altLang="en-US" sz="3600" b="1" dirty="0">
                <a:ln w="6350">
                  <a:noFill/>
                </a:ln>
                <a:solidFill>
                  <a:schemeClr val="tx1"/>
                </a:solidFill>
                <a:latin typeface="微软雅黑" panose="020B0503020204020204" pitchFamily="34" charset="-122"/>
                <a:ea typeface="微软雅黑" panose="020B0503020204020204" pitchFamily="34" charset="-122"/>
              </a:rPr>
              <a:t>熔断丝、接触器及预充电阻的检查</a:t>
            </a:r>
            <a:endParaRPr lang="zh-CN" altLang="en-US" sz="3600" b="1" dirty="0">
              <a:ln w="6350">
                <a:noFill/>
              </a:ln>
              <a:solidFill>
                <a:schemeClr val="tx1"/>
              </a:solidFill>
              <a:latin typeface="微软雅黑" panose="020B0503020204020204" pitchFamily="34" charset="-122"/>
              <a:ea typeface="微软雅黑" panose="020B0503020204020204" pitchFamily="34" charset="-122"/>
            </a:endParaRPr>
          </a:p>
        </p:txBody>
      </p:sp>
      <p:sp>
        <p:nvSpPr>
          <p:cNvPr id="41" name="矩形 40"/>
          <p:cNvSpPr/>
          <p:nvPr/>
        </p:nvSpPr>
        <p:spPr>
          <a:xfrm>
            <a:off x="2220595" y="1360170"/>
            <a:ext cx="990600" cy="922020"/>
          </a:xfrm>
          <a:prstGeom prst="rect">
            <a:avLst/>
          </a:prstGeom>
        </p:spPr>
        <p:txBody>
          <a:bodyPr wrap="square">
            <a:spAutoFit/>
          </a:bodyPr>
          <a:lstStyle/>
          <a:p>
            <a:pPr algn="ctr"/>
            <a:r>
              <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rPr>
              <a:t>03</a:t>
            </a:r>
            <a:endParaRPr lang="en-US" altLang="zh-CN" sz="5400" dirty="0">
              <a:ln w="6350">
                <a:noFill/>
              </a:ln>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0" y="2517744"/>
            <a:ext cx="9144000" cy="54006"/>
            <a:chOff x="2190216" y="0"/>
            <a:chExt cx="7128792" cy="108012"/>
          </a:xfrm>
        </p:grpSpPr>
        <p:sp>
          <p:nvSpPr>
            <p:cNvPr id="50" name="矩形 49"/>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 name="矩形 52"/>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6" name="矩形 5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7" name="矩形 5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8" name="矩形 5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4" name="矩形 73"/>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37515" y="1131570"/>
            <a:ext cx="1783080" cy="1322705"/>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PLACING_PICTURE_USER_VIEWPORT" val="{&quot;height&quot;:2716,&quot;width&quot;:5315}"/>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PP_MARK_KEY" val="c92c826f-7ab1-4c39-98dc-49eff74e6d1c"/>
  <p:tag name="COMMONDATA" val="eyJoZGlkIjoiYmEwZDhjNWI3N2FhZDE0MzNmYzJlNjBmYjg0ZjJkMTcifQ=="/>
  <p:tag name="commondata" val="eyJoZGlkIjoiMzMxN2VlZTUzMzU0MDIzMDIxZjIxZDQ4MzdlYzczMzc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UNIT_PLACING_PICTURE_USER_VIEWPORT" val="{&quot;height&quot;:4382,&quot;width&quot;:3312}"/>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UNIT_PLACING_PICTURE_USER_VIEWPORT" val="{&quot;height&quot;:2739,&quot;width&quot;:5315}"/>
</p:tagLst>
</file>

<file path=ppt/theme/theme1.xml><?xml version="1.0" encoding="utf-8"?>
<a:theme xmlns:a="http://schemas.openxmlformats.org/drawingml/2006/main" name="第一PPT，www.1ppt.com​">
  <a:themeElements>
    <a:clrScheme name="自定义 1">
      <a:dk1>
        <a:srgbClr val="333333"/>
      </a:dk1>
      <a:lt1>
        <a:srgbClr val="FFFFFF"/>
      </a:lt1>
      <a:dk2>
        <a:srgbClr val="333333"/>
      </a:dk2>
      <a:lt2>
        <a:srgbClr val="FFFFFF"/>
      </a:lt2>
      <a:accent1>
        <a:srgbClr val="1D69A3"/>
      </a:accent1>
      <a:accent2>
        <a:srgbClr val="84CBC3"/>
      </a:accent2>
      <a:accent3>
        <a:srgbClr val="F8D158"/>
      </a:accent3>
      <a:accent4>
        <a:srgbClr val="F57365"/>
      </a:accent4>
      <a:accent5>
        <a:srgbClr val="7FC9EC"/>
      </a:accent5>
      <a:accent6>
        <a:srgbClr val="8689D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1824</Words>
  <Application>WPS 演示</Application>
  <PresentationFormat>全屏显示(16:9)</PresentationFormat>
  <Paragraphs>204</Paragraphs>
  <Slides>27</Slides>
  <Notes>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27</vt:i4>
      </vt:variant>
    </vt:vector>
  </HeadingPairs>
  <TitlesOfParts>
    <vt:vector size="37" baseType="lpstr">
      <vt:lpstr>Arial</vt:lpstr>
      <vt:lpstr>宋体</vt:lpstr>
      <vt:lpstr>Wingdings</vt:lpstr>
      <vt:lpstr>微软雅黑</vt:lpstr>
      <vt:lpstr>Bahnschrift Condensed</vt:lpstr>
      <vt:lpstr>Calibri</vt:lpstr>
      <vt:lpstr>Arial Unicode MS</vt:lpstr>
      <vt:lpstr>Wingdings</vt:lpstr>
      <vt:lpstr>Comic Sans MS</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creator>优品PPT</dc:creator>
  <dc:subject>https://www.ypppt.com/</dc:subject>
  <cp:lastModifiedBy>拾玖</cp:lastModifiedBy>
  <cp:revision>117</cp:revision>
  <dcterms:created xsi:type="dcterms:W3CDTF">2016-04-09T09:29:00Z</dcterms:created>
  <dcterms:modified xsi:type="dcterms:W3CDTF">2024-01-19T08:14:49Z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6112325020844E6C9FFB3F40020A0AC3</vt:lpwstr>
  </property>
</Properties>
</file>