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1090234" r:id="rId3"/>
    <p:sldId id="11090417" r:id="rId4"/>
    <p:sldId id="11090418" r:id="rId5"/>
    <p:sldId id="11090419" r:id="rId6"/>
    <p:sldId id="11090420" r:id="rId7"/>
    <p:sldId id="421" r:id="rId8"/>
    <p:sldId id="11090421" r:id="rId9"/>
    <p:sldId id="423" r:id="rId10"/>
    <p:sldId id="11090396" r:id="rId11"/>
    <p:sldId id="11090423" r:id="rId12"/>
    <p:sldId id="11090397" r:id="rId13"/>
    <p:sldId id="11090398" r:id="rId14"/>
    <p:sldId id="11090424" r:id="rId15"/>
    <p:sldId id="11090425" r:id="rId16"/>
    <p:sldId id="11090401" r:id="rId17"/>
    <p:sldId id="11090426" r:id="rId18"/>
    <p:sldId id="11090427" r:id="rId19"/>
    <p:sldId id="11090399" r:id="rId20"/>
    <p:sldId id="11090428" r:id="rId21"/>
    <p:sldId id="11090429" r:id="rId22"/>
    <p:sldId id="11090393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159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63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6.xml"/><Relationship Id="rId2" Type="http://schemas.openxmlformats.org/officeDocument/2006/relationships/image" Target="../media/image13.png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38.xml"/><Relationship Id="rId4" Type="http://schemas.openxmlformats.org/officeDocument/2006/relationships/image" Target="../media/image18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2.xml"/><Relationship Id="rId4" Type="http://schemas.openxmlformats.org/officeDocument/2006/relationships/image" Target="../media/image19.png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4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1.xml"/><Relationship Id="rId4" Type="http://schemas.openxmlformats.org/officeDocument/2006/relationships/image" Target="../media/image22.jpe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5.xml"/><Relationship Id="rId4" Type="http://schemas.openxmlformats.org/officeDocument/2006/relationships/image" Target="../media/image23.jpe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../media/image3.png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image" Target="../media/image2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.xml"/><Relationship Id="rId2" Type="http://schemas.openxmlformats.org/officeDocument/2006/relationships/image" Target="../media/image9.png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9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4.xml"/><Relationship Id="rId5" Type="http://schemas.openxmlformats.org/officeDocument/2006/relationships/image" Target="../media/image12.jpeg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572635" y="2044700"/>
            <a:ext cx="2477770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400" y="2756878"/>
            <a:ext cx="82423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冷却液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检查更换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60880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检查更换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6900" y="4686300"/>
            <a:ext cx="5982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Check and replace the coolant of the power battery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5855970" cy="3910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根据用户手册显示冷却液的更换需要每 4 年或100000km 更换长效有机酸型冷却液，以先到者为准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descr="保养周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765" y="1240790"/>
            <a:ext cx="4276090" cy="4376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06425" y="731520"/>
            <a:ext cx="10805160" cy="4999355"/>
            <a:chOff x="955" y="1797"/>
            <a:chExt cx="17016" cy="7873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78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检查管道或接口有无泄漏的痕迹，是否有裂缝，如果有就应该根据情况更换水管或重新固定接口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/>
            <p:nvPr>
              <p:custDataLst>
                <p:tags r:id="rId3"/>
              </p:custDataLst>
            </p:nvPr>
          </p:nvSpPr>
          <p:spPr>
            <a:xfrm>
              <a:off x="955" y="2562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系统检查：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4" name="图片 3" descr="水管泄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35" y="3621405"/>
            <a:ext cx="3380105" cy="2735580"/>
          </a:xfrm>
          <a:prstGeom prst="rect">
            <a:avLst/>
          </a:prstGeom>
        </p:spPr>
      </p:pic>
      <p:pic>
        <p:nvPicPr>
          <p:cNvPr id="8" name="图片 7" descr="水管开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30" y="3621405"/>
            <a:ext cx="2073910" cy="27355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5245100" y="1221105"/>
            <a:ext cx="6319520" cy="5115560"/>
            <a:chOff x="8110" y="1923"/>
            <a:chExt cx="9952" cy="8056"/>
          </a:xfrm>
        </p:grpSpPr>
        <p:sp>
          <p:nvSpPr>
            <p:cNvPr id="4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8110" y="1923"/>
              <a:ext cx="9952" cy="805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检查冷却水泵有没有泄露的情况，线束是否出现老化、破皮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汽车上电或者是会用诊断测试仪运行水泵，听水泵有没有异常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9" name="图形"/>
            <p:cNvSpPr/>
            <p:nvPr>
              <p:custDataLst>
                <p:tags r:id="rId3"/>
              </p:custDataLst>
            </p:nvPr>
          </p:nvSpPr>
          <p:spPr>
            <a:xfrm>
              <a:off x="8271" y="2302"/>
              <a:ext cx="2664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水泵检查：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电动水泵漏水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90980" y="851535"/>
            <a:ext cx="3142615" cy="3307080"/>
          </a:xfrm>
          <a:prstGeom prst="rect">
            <a:avLst/>
          </a:prstGeom>
        </p:spPr>
      </p:pic>
      <p:pic>
        <p:nvPicPr>
          <p:cNvPr id="5" name="图片 4" descr="电动水泵线束开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4145280"/>
            <a:ext cx="3306445" cy="20707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放空冷却液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Drain the coolant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PART-04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4232275"/>
            <a:chOff x="7868" y="3248"/>
            <a:chExt cx="10653" cy="6665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下电操作：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114"/>
              <a:ext cx="10653" cy="579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关闭点火开关，钥匙存放在安全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断开蓄电池负极，用绝缘胶带进行绝缘处理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003a8f9915613e187c34508fe22c0a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" y="1750060"/>
            <a:ext cx="4058920" cy="30664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13410" y="1433830"/>
            <a:ext cx="4251325" cy="4859020"/>
            <a:chOff x="966" y="2258"/>
            <a:chExt cx="6695" cy="7652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66" y="3178"/>
              <a:ext cx="6695" cy="67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断开动力电池进水口与出水口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用回收容器接收放出来的冷却液，直至排放干净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2258"/>
              <a:ext cx="4208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更换冷却液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7e6497429400e9c1e0a7f00da2100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60" y="1764665"/>
            <a:ext cx="4485005" cy="34886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613410" y="1268730"/>
            <a:ext cx="10863580" cy="5024120"/>
            <a:chOff x="966" y="1998"/>
            <a:chExt cx="17108" cy="7912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66" y="3178"/>
              <a:ext cx="6695" cy="67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使用吹尘枪将系统内剩余的冷却液排放出来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连接管道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思源黑体 CN Medium" panose="020B0600000000000000" pitchFamily="34" charset="-122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使用干布擦干净撒落出来的冷却液。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>
                <a:lnSpc>
                  <a:spcPct val="200000"/>
                </a:lnSpc>
                <a:spcAft>
                  <a:spcPts val="600"/>
                </a:spcAft>
                <a:buNone/>
              </a:pP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/>
            <p:nvPr>
              <p:custDataLst>
                <p:tags r:id="rId3"/>
              </p:custDataLst>
            </p:nvPr>
          </p:nvSpPr>
          <p:spPr>
            <a:xfrm>
              <a:off x="1071" y="2258"/>
              <a:ext cx="4208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更换冷却液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 txBox="1"/>
            <p:nvPr>
              <p:custDataLst>
                <p:tags r:id="rId4"/>
              </p:custDataLst>
            </p:nvPr>
          </p:nvSpPr>
          <p:spPr>
            <a:xfrm>
              <a:off x="5505" y="1998"/>
              <a:ext cx="12569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fd95c9f7106775edb376cb7718a95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055" y="902970"/>
            <a:ext cx="3356610" cy="2667635"/>
          </a:xfrm>
          <a:prstGeom prst="rect">
            <a:avLst/>
          </a:prstGeom>
        </p:spPr>
      </p:pic>
      <p:pic>
        <p:nvPicPr>
          <p:cNvPr id="4" name="图片 3" descr="bf0233b08103d1eac5fbad993e95f3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690" y="3615690"/>
            <a:ext cx="3412490" cy="2400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添加冷却液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Add coolant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PART-05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1917700"/>
            <a:ext cx="6824980" cy="2834640"/>
            <a:chOff x="917" y="3020"/>
            <a:chExt cx="10748" cy="4464"/>
          </a:xfrm>
        </p:grpSpPr>
        <p:sp>
          <p:nvSpPr>
            <p:cNvPr id="8" name="图形"/>
            <p:cNvSpPr/>
            <p:nvPr>
              <p:custDataLst>
                <p:tags r:id="rId2"/>
              </p:custDataLst>
            </p:nvPr>
          </p:nvSpPr>
          <p:spPr>
            <a:xfrm>
              <a:off x="1071" y="3020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加注冷却液：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917" y="4066"/>
              <a:ext cx="10748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加注冷却液到最大刻度线处并拧紧膨胀水壶盖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添加冷却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855" y="1168400"/>
            <a:ext cx="6059170" cy="45205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排出空气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Exhaust air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PART-06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00621" y="2717944"/>
            <a:ext cx="2548890" cy="640080"/>
            <a:chOff x="1004643" y="2775094"/>
            <a:chExt cx="2548890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1843478" y="2833514"/>
              <a:ext cx="171005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环境检查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100464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0621" y="4114315"/>
            <a:ext cx="2769870" cy="640080"/>
            <a:chOff x="1004643" y="4003825"/>
            <a:chExt cx="2769870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1843478" y="4062245"/>
              <a:ext cx="19310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+mn-ea"/>
                </a:rPr>
                <a:t>促动水泵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52452" y="2717944"/>
            <a:ext cx="3520440" cy="640080"/>
            <a:chOff x="6866033" y="2775094"/>
            <a:chExt cx="3520440" cy="640080"/>
          </a:xfrm>
        </p:grpSpPr>
        <p:sp>
          <p:nvSpPr>
            <p:cNvPr id="11" name="文本框 10"/>
            <p:cNvSpPr txBox="1"/>
            <p:nvPr/>
          </p:nvSpPr>
          <p:spPr>
            <a:xfrm>
              <a:off x="7704868" y="2833514"/>
              <a:ext cx="26816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系统检查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2" name="对话气泡: 矩形 11"/>
            <p:cNvSpPr/>
            <p:nvPr/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52452" y="4114315"/>
            <a:ext cx="3155315" cy="640080"/>
            <a:chOff x="6866033" y="4003825"/>
            <a:chExt cx="3155315" cy="640080"/>
          </a:xfrm>
        </p:grpSpPr>
        <p:sp>
          <p:nvSpPr>
            <p:cNvPr id="14" name="文本框 13"/>
            <p:cNvSpPr txBox="1"/>
            <p:nvPr/>
          </p:nvSpPr>
          <p:spPr>
            <a:xfrm>
              <a:off x="7704868" y="4062245"/>
              <a:ext cx="231648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放空冷却液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6" name="对话气泡: 矩形 15"/>
            <p:cNvSpPr/>
            <p:nvPr/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04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79400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07207" y="2658254"/>
            <a:ext cx="2834640" cy="640080"/>
            <a:chOff x="6866033" y="2775094"/>
            <a:chExt cx="2834640" cy="640080"/>
          </a:xfrm>
        </p:grpSpPr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7704868" y="2833514"/>
              <a:ext cx="199580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添加冷却液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5" name="对话气泡: 矩形 11"/>
            <p:cNvSpPr/>
            <p:nvPr>
              <p:custDataLst>
                <p:tags r:id="rId3"/>
              </p:custDataLst>
            </p:nvPr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05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107207" y="4054625"/>
            <a:ext cx="2655570" cy="640080"/>
            <a:chOff x="6866033" y="4003825"/>
            <a:chExt cx="2655570" cy="640080"/>
          </a:xfrm>
        </p:grpSpPr>
        <p:sp>
          <p:nvSpPr>
            <p:cNvPr id="22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7704868" y="4062245"/>
              <a:ext cx="18167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排出空气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23" name="对话气泡: 矩形 15"/>
            <p:cNvSpPr/>
            <p:nvPr>
              <p:custDataLst>
                <p:tags r:id="rId5"/>
              </p:custDataLst>
            </p:nvPr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06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879475"/>
            <a:ext cx="4557395" cy="5405755"/>
            <a:chOff x="917" y="3020"/>
            <a:chExt cx="7177" cy="8513"/>
          </a:xfrm>
        </p:grpSpPr>
        <p:sp>
          <p:nvSpPr>
            <p:cNvPr id="8" name="图形"/>
            <p:cNvSpPr/>
            <p:nvPr>
              <p:custDataLst>
                <p:tags r:id="rId2"/>
              </p:custDataLst>
            </p:nvPr>
          </p:nvSpPr>
          <p:spPr>
            <a:xfrm>
              <a:off x="1071" y="3020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加注冷却液：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10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917" y="3970"/>
              <a:ext cx="7177" cy="756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连接蓄电池负极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just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踩下制动踏板，按下点火开关，检查组合仪表是否上电正常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连接诊断仪器，进入诊断程序，读取整车故障代码，清除整车故障码，再次读取整车故障码，直至系统无故障代码存在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0" indent="0">
                <a:buNone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使用诊断测试仪促动电子水泵工作，排除系统内部空气，并及时补充冷却液，直至液位不在下降，添加冷却液到最大刻度线与最小刻度线之间。拧紧膨胀水壶盖，断开诊断仪。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3" name="图片 2" descr="诊断仪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155" y="1577340"/>
            <a:ext cx="5293360" cy="3703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572635" y="2044700"/>
            <a:ext cx="2488565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70405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检查更换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900" y="4686300"/>
            <a:ext cx="6024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Check and replace the coolant of the power battery</a:t>
            </a:r>
            <a:endParaRPr lang="zh-CN" altLang="en-US" spc="-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环境检查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Environmental inspections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6096000" cy="4573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设置隔离柱，布置警戒线，它们之间的间距在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1~1.5m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放置高压警示牌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检查维修工位是否脏污，绝缘地毯是否破损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放置干粉灭火器，并检查压力是否在正常压力范围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，检验标识是否正常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1530" y="971550"/>
            <a:ext cx="6873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在维修工作之前需要对现场的环境进行布置和检查，保证现场干燥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新能源汽车维修布置警戒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25" y="1774190"/>
            <a:ext cx="1654810" cy="1654810"/>
          </a:xfrm>
          <a:prstGeom prst="rect">
            <a:avLst/>
          </a:prstGeom>
        </p:spPr>
      </p:pic>
      <p:pic>
        <p:nvPicPr>
          <p:cNvPr id="5" name="图片 4" descr="新能源汽车维修高压警示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5" y="3433445"/>
            <a:ext cx="1655445" cy="1635760"/>
          </a:xfrm>
          <a:prstGeom prst="rect">
            <a:avLst/>
          </a:prstGeom>
        </p:spPr>
      </p:pic>
      <p:pic>
        <p:nvPicPr>
          <p:cNvPr id="6" name="图片 5" descr="绝缘地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535" y="1778635"/>
            <a:ext cx="1656080" cy="1654810"/>
          </a:xfrm>
          <a:prstGeom prst="rect">
            <a:avLst/>
          </a:prstGeom>
        </p:spPr>
      </p:pic>
      <p:pic>
        <p:nvPicPr>
          <p:cNvPr id="8" name="图片 7" descr="干粉灭火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805" y="3394710"/>
            <a:ext cx="1654810" cy="16744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促动水泵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Actuate the water pump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410"/>
            <a:ext cx="5855970" cy="39109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打开点火开关，检查仪表荷电状态（SOC）、完全落下驾驶员侧玻璃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检查确认电子手刹是否拉起、档位是否在驻车档位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连接诊断仪，将电池热管理电动水泵设置为“开启”让水泵运行约5分钟 ，然后断电，重复2～3次，排空内部空气。用手触摸，确认电机和副水箱等已冷却，拧下动力电池膨胀水壶盖。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85" y="576580"/>
            <a:ext cx="5777865" cy="5777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System checks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15455" y="1158875"/>
            <a:ext cx="4464050" cy="44265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检查液面是否保持在最大刻度线与最小刻度线之间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查看冷却液颜色是否浑浊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5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冷却液不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80" y="914400"/>
            <a:ext cx="2518410" cy="2282825"/>
          </a:xfrm>
          <a:prstGeom prst="rect">
            <a:avLst/>
          </a:prstGeom>
        </p:spPr>
      </p:pic>
      <p:pic>
        <p:nvPicPr>
          <p:cNvPr id="4" name="图片 3" descr="冷却液浑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3429000"/>
            <a:ext cx="2519045" cy="22834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动力电池冷却液检查更换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996180" y="2062480"/>
            <a:ext cx="6764655" cy="2653665"/>
            <a:chOff x="7868" y="3248"/>
            <a:chExt cx="10653" cy="4179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324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Medium" panose="020B0600000000000000" pitchFamily="34" charset="-122"/>
                </a:rPr>
                <a:t>冰点测试仪：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868" y="4009"/>
              <a:ext cx="10653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just">
                <a:lnSpc>
                  <a:spcPct val="25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使用冰点测试仪检查冷却液的冰点，是否低于当地最低气温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度进行选择性更换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8" name="图片 7" descr="C:/Users/admin/Desktop/动力电池冷却液检查更换/动力电池冷却液检查更换图片/冰点测试仪.jpg冰点测试仪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88950" y="1818639"/>
            <a:ext cx="4000500" cy="40005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ISLIDE.ICON" val="#393842;"/>
</p:tagLst>
</file>

<file path=ppt/tags/tag63.xml><?xml version="1.0" encoding="utf-8"?>
<p:tagLst xmlns:p="http://schemas.openxmlformats.org/presentationml/2006/main">
  <p:tag name="KSO_WPP_MARK_KEY" val="d323b08a-72da-420c-a5f9-38001ee621a0"/>
  <p:tag name="COMMONDATA" val="eyJoZGlkIjoiNDgxYTk4YzBkNzhlM2IzNjRmZjY5MzllZjM4YmUzNWYifQ=="/>
  <p:tag name="commondata" val="eyJoZGlkIjoiMWYyNWQ0MjYzZWUyZWNlNmE1YzY1NGQ3OGExNTA0MmY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ISLIDE.ICON" val="#393842;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WPS 演示</Application>
  <PresentationFormat>宽屏</PresentationFormat>
  <Paragraphs>193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微软雅黑 Light</vt:lpstr>
      <vt:lpstr>思源黑体 CN Medium</vt:lpstr>
      <vt:lpstr>Arial Unicode MS</vt:lpstr>
      <vt:lpstr>等线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109</cp:revision>
  <dcterms:created xsi:type="dcterms:W3CDTF">2023-05-05T14:56:00Z</dcterms:created>
  <dcterms:modified xsi:type="dcterms:W3CDTF">2024-01-29T06:32:35Z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4F8EBF7F654D4FA6BB522FF4AF391031_13</vt:lpwstr>
  </property>
  <property fmtid="{D5CDD505-2E9C-101B-9397-08002B2CF9AE}" pid="3" name="KSOProductBuildVer">
    <vt:lpwstr>2052-12.1.0.16120</vt:lpwstr>
  </property>
</Properties>
</file>