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3"/>
    <p:sldId id="325" r:id="rId4"/>
    <p:sldId id="293" r:id="rId5"/>
    <p:sldId id="374" r:id="rId6"/>
    <p:sldId id="465" r:id="rId7"/>
    <p:sldId id="398" r:id="rId8"/>
    <p:sldId id="442" r:id="rId9"/>
    <p:sldId id="329" r:id="rId10"/>
    <p:sldId id="267" r:id="rId11"/>
    <p:sldId id="399" r:id="rId12"/>
    <p:sldId id="444" r:id="rId13"/>
    <p:sldId id="288" r:id="rId14"/>
    <p:sldId id="457" r:id="rId15"/>
    <p:sldId id="445" r:id="rId16"/>
    <p:sldId id="266" r:id="rId17"/>
    <p:sldId id="330" r:id="rId18"/>
    <p:sldId id="287" r:id="rId19"/>
    <p:sldId id="458" r:id="rId20"/>
    <p:sldId id="459" r:id="rId21"/>
    <p:sldId id="372" r:id="rId22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5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68B7"/>
    <a:srgbClr val="F2B347"/>
    <a:srgbClr val="F57E72"/>
    <a:srgbClr val="999B97"/>
    <a:srgbClr val="1D69A3"/>
    <a:srgbClr val="97CCD4"/>
    <a:srgbClr val="F4A59C"/>
    <a:srgbClr val="6D9CC1"/>
    <a:srgbClr val="F57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82" autoAdjust="0"/>
  </p:normalViewPr>
  <p:slideViewPr>
    <p:cSldViewPr showGuides="1">
      <p:cViewPr varScale="1">
        <p:scale>
          <a:sx n="138" d="100"/>
          <a:sy n="138" d="100"/>
        </p:scale>
        <p:origin x="834" y="114"/>
      </p:cViewPr>
      <p:guideLst>
        <p:guide orient="horz" pos="1505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443230" y="6296660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i="1"/>
              <a:t>中职北方智扬（北京）教育科技有限公司</a:t>
            </a:r>
            <a:endParaRPr lang="zh-CN" altLang="en-US" sz="1400" b="1" i="1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7712710" y="4738370"/>
            <a:ext cx="1431290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北方国际教育集团</a:t>
            </a:r>
            <a:endParaRPr lang="zh-CN" altLang="en-US" sz="10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logo-常用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68260" y="4771708"/>
            <a:ext cx="239395" cy="264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845849" y="14453070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452612"/>
            <a:ext cx="413906" cy="340016"/>
            <a:chOff x="121825" y="625642"/>
            <a:chExt cx="551874" cy="524379"/>
          </a:xfr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1825" y="625642"/>
              <a:ext cx="369348" cy="524379"/>
            </a:xfrm>
            <a:prstGeom prst="rect">
              <a:avLst/>
            </a:prstGeom>
            <a:solidFill>
              <a:srgbClr val="BE8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/>
            <p:cNvSpPr/>
            <p:nvPr/>
          </p:nvSpPr>
          <p:spPr>
            <a:xfrm>
              <a:off x="578071" y="625642"/>
              <a:ext cx="95628" cy="524379"/>
            </a:xfrm>
            <a:prstGeom prst="rect">
              <a:avLst/>
            </a:prstGeom>
            <a:solidFill>
              <a:srgbClr val="BE8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openxmlformats.org/officeDocument/2006/relationships/image" Target="../media/image3.png"/><Relationship Id="rId3" Type="http://schemas.openxmlformats.org/officeDocument/2006/relationships/tags" Target="../tags/tag10.xml"/><Relationship Id="rId2" Type="http://schemas.openxmlformats.org/officeDocument/2006/relationships/image" Target="../media/image2.png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795645" y="4732020"/>
            <a:ext cx="3168015" cy="3600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697230" y="1884680"/>
            <a:ext cx="78238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动力电池包的更换</a:t>
            </a:r>
            <a:r>
              <a:rPr lang="zh-CN" altLang="en-US" sz="48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流程</a:t>
            </a:r>
            <a:endParaRPr lang="zh-CN" altLang="en-US" sz="4800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285365" y="3186688"/>
            <a:ext cx="4573568" cy="24510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Replacement process of power battery pack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2946544"/>
            <a:ext cx="9144000" cy="54006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0460" y="411480"/>
            <a:ext cx="1783080" cy="132270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7135495" y="4717415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" y="123825"/>
            <a:ext cx="522605" cy="57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spect="1" noChangeArrowheads="1" noTextEdit="1"/>
          </p:cNvSpPr>
          <p:nvPr/>
        </p:nvSpPr>
        <p:spPr bwMode="auto">
          <a:xfrm>
            <a:off x="-3931920" y="1409065"/>
            <a:ext cx="13002260" cy="363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683895" y="1635760"/>
            <a:ext cx="27432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(1)打开副水壶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盖</a:t>
            </a:r>
            <a:endParaRPr lang="zh-CN" alt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打开动力电池冷却液副水壶，为后续释放冷却液做好准备工作，并举升</a:t>
            </a: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车辆</a:t>
            </a:r>
            <a:endParaRPr lang="zh-CN" altLang="en-US" sz="1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249555" y="278130"/>
            <a:ext cx="295973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冷却液释放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269473" y="699542"/>
            <a:ext cx="899592" cy="56017"/>
            <a:chOff x="0" y="2842590"/>
            <a:chExt cx="7054752" cy="89199"/>
          </a:xfrm>
        </p:grpSpPr>
        <p:sp>
          <p:nvSpPr>
            <p:cNvPr id="147" name="矩形 146"/>
            <p:cNvSpPr/>
            <p:nvPr>
              <p:custDataLst>
                <p:tags r:id="rId1"/>
              </p:custDataLst>
            </p:nvPr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矩形 147"/>
            <p:cNvSpPr/>
            <p:nvPr>
              <p:custDataLst>
                <p:tags r:id="rId2"/>
              </p:custDataLst>
            </p:nvPr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矩形 148"/>
            <p:cNvSpPr/>
            <p:nvPr>
              <p:custDataLst>
                <p:tags r:id="rId3"/>
              </p:custDataLst>
            </p:nvPr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矩形 149"/>
            <p:cNvSpPr/>
            <p:nvPr>
              <p:custDataLst>
                <p:tags r:id="rId4"/>
              </p:custDataLst>
            </p:nvPr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565" y="1409065"/>
            <a:ext cx="4267200" cy="253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21951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冷却液释放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2487" y="4083401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11125" y="4194810"/>
            <a:ext cx="8416925" cy="66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带上安全防护头盔和护目镜，找到动力电池冷却液的进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出水管拆下来，并把放出的冷却液收集起来，最后使用压缩空气，把内部残留的冷却液吹出来，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040" y="1419225"/>
            <a:ext cx="3216910" cy="23387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115" y="1423035"/>
            <a:ext cx="3366135" cy="232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180574" y="123976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电池包拆卸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2158" y="483642"/>
            <a:ext cx="899592" cy="56017"/>
            <a:chOff x="0" y="2842590"/>
            <a:chExt cx="7054752" cy="89199"/>
          </a:xfrm>
        </p:grpSpPr>
        <p:sp>
          <p:nvSpPr>
            <p:cNvPr id="60" name="矩形 59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860290" y="915670"/>
            <a:ext cx="35433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依次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断开</a:t>
            </a:r>
            <a:r>
              <a:rPr lang="zh-CN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与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动力电池</a:t>
            </a:r>
            <a:r>
              <a:rPr lang="zh-CN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连接的低压线束、高压线束、搭铁接地线束，并做好安全</a:t>
            </a:r>
            <a:r>
              <a:rPr lang="zh-CN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防护</a:t>
            </a:r>
            <a:endParaRPr lang="zh-CN"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3895" y="3003550"/>
            <a:ext cx="39503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动力电池举升车的调设</a:t>
            </a:r>
            <a:r>
              <a:rPr lang="zh-CN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保证动力电池举升车的管路和功能正常</a:t>
            </a:r>
            <a:r>
              <a:rPr lang="zh-CN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情况下</a:t>
            </a:r>
            <a:endParaRPr lang="zh-CN"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推到动力电池下方中间的位置，举升到紧贴动力电池的位置</a:t>
            </a:r>
            <a:endParaRPr lang="zh-CN"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205" y="771525"/>
            <a:ext cx="2536825" cy="1715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195" y="2898775"/>
            <a:ext cx="2777490" cy="1685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3" name="Oval 15"/>
          <p:cNvSpPr>
            <a:spLocks noChangeArrowheads="1"/>
          </p:cNvSpPr>
          <p:nvPr/>
        </p:nvSpPr>
        <p:spPr bwMode="auto">
          <a:xfrm>
            <a:off x="5637530" y="1138178"/>
            <a:ext cx="323850" cy="323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5637530" y="2998470"/>
            <a:ext cx="290830" cy="3238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79" name="Freeform 31"/>
          <p:cNvSpPr>
            <a:spLocks noEditPoints="1"/>
          </p:cNvSpPr>
          <p:nvPr/>
        </p:nvSpPr>
        <p:spPr bwMode="auto">
          <a:xfrm>
            <a:off x="5725160" y="3107690"/>
            <a:ext cx="133985" cy="127000"/>
          </a:xfrm>
          <a:custGeom>
            <a:avLst/>
            <a:gdLst>
              <a:gd name="T0" fmla="*/ 52 w 54"/>
              <a:gd name="T1" fmla="*/ 0 h 47"/>
              <a:gd name="T2" fmla="*/ 11 w 54"/>
              <a:gd name="T3" fmla="*/ 0 h 47"/>
              <a:gd name="T4" fmla="*/ 9 w 54"/>
              <a:gd name="T5" fmla="*/ 2 h 47"/>
              <a:gd name="T6" fmla="*/ 9 w 54"/>
              <a:gd name="T7" fmla="*/ 4 h 47"/>
              <a:gd name="T8" fmla="*/ 9 w 54"/>
              <a:gd name="T9" fmla="*/ 5 h 47"/>
              <a:gd name="T10" fmla="*/ 9 w 54"/>
              <a:gd name="T11" fmla="*/ 6 h 47"/>
              <a:gd name="T12" fmla="*/ 9 w 54"/>
              <a:gd name="T13" fmla="*/ 9 h 47"/>
              <a:gd name="T14" fmla="*/ 10 w 54"/>
              <a:gd name="T15" fmla="*/ 9 h 47"/>
              <a:gd name="T16" fmla="*/ 2 w 54"/>
              <a:gd name="T17" fmla="*/ 9 h 47"/>
              <a:gd name="T18" fmla="*/ 0 w 54"/>
              <a:gd name="T19" fmla="*/ 11 h 47"/>
              <a:gd name="T20" fmla="*/ 0 w 54"/>
              <a:gd name="T21" fmla="*/ 45 h 47"/>
              <a:gd name="T22" fmla="*/ 2 w 54"/>
              <a:gd name="T23" fmla="*/ 47 h 47"/>
              <a:gd name="T24" fmla="*/ 43 w 54"/>
              <a:gd name="T25" fmla="*/ 47 h 47"/>
              <a:gd name="T26" fmla="*/ 45 w 54"/>
              <a:gd name="T27" fmla="*/ 45 h 47"/>
              <a:gd name="T28" fmla="*/ 45 w 54"/>
              <a:gd name="T29" fmla="*/ 38 h 47"/>
              <a:gd name="T30" fmla="*/ 52 w 54"/>
              <a:gd name="T31" fmla="*/ 38 h 47"/>
              <a:gd name="T32" fmla="*/ 54 w 54"/>
              <a:gd name="T33" fmla="*/ 36 h 47"/>
              <a:gd name="T34" fmla="*/ 54 w 54"/>
              <a:gd name="T35" fmla="*/ 34 h 47"/>
              <a:gd name="T36" fmla="*/ 54 w 54"/>
              <a:gd name="T37" fmla="*/ 33 h 47"/>
              <a:gd name="T38" fmla="*/ 54 w 54"/>
              <a:gd name="T39" fmla="*/ 31 h 47"/>
              <a:gd name="T40" fmla="*/ 54 w 54"/>
              <a:gd name="T41" fmla="*/ 7 h 47"/>
              <a:gd name="T42" fmla="*/ 54 w 54"/>
              <a:gd name="T43" fmla="*/ 5 h 47"/>
              <a:gd name="T44" fmla="*/ 54 w 54"/>
              <a:gd name="T45" fmla="*/ 4 h 47"/>
              <a:gd name="T46" fmla="*/ 54 w 54"/>
              <a:gd name="T47" fmla="*/ 2 h 47"/>
              <a:gd name="T48" fmla="*/ 52 w 54"/>
              <a:gd name="T49" fmla="*/ 0 h 47"/>
              <a:gd name="T50" fmla="*/ 26 w 54"/>
              <a:gd name="T51" fmla="*/ 22 h 47"/>
              <a:gd name="T52" fmla="*/ 30 w 54"/>
              <a:gd name="T53" fmla="*/ 18 h 47"/>
              <a:gd name="T54" fmla="*/ 34 w 54"/>
              <a:gd name="T55" fmla="*/ 22 h 47"/>
              <a:gd name="T56" fmla="*/ 30 w 54"/>
              <a:gd name="T57" fmla="*/ 26 h 47"/>
              <a:gd name="T58" fmla="*/ 26 w 54"/>
              <a:gd name="T59" fmla="*/ 22 h 47"/>
              <a:gd name="T60" fmla="*/ 38 w 54"/>
              <a:gd name="T61" fmla="*/ 42 h 47"/>
              <a:gd name="T62" fmla="*/ 7 w 54"/>
              <a:gd name="T63" fmla="*/ 42 h 47"/>
              <a:gd name="T64" fmla="*/ 5 w 54"/>
              <a:gd name="T65" fmla="*/ 40 h 47"/>
              <a:gd name="T66" fmla="*/ 5 w 54"/>
              <a:gd name="T67" fmla="*/ 37 h 47"/>
              <a:gd name="T68" fmla="*/ 5 w 54"/>
              <a:gd name="T69" fmla="*/ 36 h 47"/>
              <a:gd name="T70" fmla="*/ 6 w 54"/>
              <a:gd name="T71" fmla="*/ 34 h 47"/>
              <a:gd name="T72" fmla="*/ 20 w 54"/>
              <a:gd name="T73" fmla="*/ 29 h 47"/>
              <a:gd name="T74" fmla="*/ 23 w 54"/>
              <a:gd name="T75" fmla="*/ 30 h 47"/>
              <a:gd name="T76" fmla="*/ 26 w 54"/>
              <a:gd name="T77" fmla="*/ 32 h 47"/>
              <a:gd name="T78" fmla="*/ 38 w 54"/>
              <a:gd name="T79" fmla="*/ 32 h 47"/>
              <a:gd name="T80" fmla="*/ 39 w 54"/>
              <a:gd name="T81" fmla="*/ 32 h 47"/>
              <a:gd name="T82" fmla="*/ 40 w 54"/>
              <a:gd name="T83" fmla="*/ 33 h 47"/>
              <a:gd name="T84" fmla="*/ 40 w 54"/>
              <a:gd name="T85" fmla="*/ 40 h 47"/>
              <a:gd name="T86" fmla="*/ 38 w 54"/>
              <a:gd name="T87" fmla="*/ 42 h 47"/>
              <a:gd name="T88" fmla="*/ 49 w 54"/>
              <a:gd name="T89" fmla="*/ 31 h 47"/>
              <a:gd name="T90" fmla="*/ 48 w 54"/>
              <a:gd name="T91" fmla="*/ 33 h 47"/>
              <a:gd name="T92" fmla="*/ 47 w 54"/>
              <a:gd name="T93" fmla="*/ 33 h 47"/>
              <a:gd name="T94" fmla="*/ 45 w 54"/>
              <a:gd name="T95" fmla="*/ 33 h 47"/>
              <a:gd name="T96" fmla="*/ 45 w 54"/>
              <a:gd name="T97" fmla="*/ 11 h 47"/>
              <a:gd name="T98" fmla="*/ 43 w 54"/>
              <a:gd name="T99" fmla="*/ 9 h 47"/>
              <a:gd name="T100" fmla="*/ 14 w 54"/>
              <a:gd name="T101" fmla="*/ 9 h 47"/>
              <a:gd name="T102" fmla="*/ 14 w 54"/>
              <a:gd name="T103" fmla="*/ 9 h 47"/>
              <a:gd name="T104" fmla="*/ 14 w 54"/>
              <a:gd name="T105" fmla="*/ 7 h 47"/>
              <a:gd name="T106" fmla="*/ 15 w 54"/>
              <a:gd name="T107" fmla="*/ 6 h 47"/>
              <a:gd name="T108" fmla="*/ 16 w 54"/>
              <a:gd name="T109" fmla="*/ 5 h 47"/>
              <a:gd name="T110" fmla="*/ 47 w 54"/>
              <a:gd name="T111" fmla="*/ 5 h 47"/>
              <a:gd name="T112" fmla="*/ 49 w 54"/>
              <a:gd name="T113" fmla="*/ 7 h 47"/>
              <a:gd name="T114" fmla="*/ 49 w 54"/>
              <a:gd name="T115" fmla="*/ 3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" h="47">
                <a:moveTo>
                  <a:pt x="52" y="0"/>
                </a:move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9" y="1"/>
                  <a:pt x="9" y="2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10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6"/>
                  <a:pt x="1" y="47"/>
                  <a:pt x="2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5" y="46"/>
                  <a:pt x="45" y="45"/>
                </a:cubicBezTo>
                <a:cubicBezTo>
                  <a:pt x="45" y="38"/>
                  <a:pt x="45" y="38"/>
                  <a:pt x="45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8"/>
                  <a:pt x="54" y="37"/>
                  <a:pt x="54" y="36"/>
                </a:cubicBezTo>
                <a:cubicBezTo>
                  <a:pt x="54" y="34"/>
                  <a:pt x="54" y="34"/>
                  <a:pt x="54" y="34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2"/>
                  <a:pt x="54" y="3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6"/>
                  <a:pt x="54" y="5"/>
                  <a:pt x="54" y="5"/>
                </a:cubicBezTo>
                <a:cubicBezTo>
                  <a:pt x="54" y="5"/>
                  <a:pt x="54" y="4"/>
                  <a:pt x="54" y="4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1"/>
                  <a:pt x="53" y="0"/>
                  <a:pt x="52" y="0"/>
                </a:cubicBezTo>
                <a:close/>
                <a:moveTo>
                  <a:pt x="26" y="22"/>
                </a:moveTo>
                <a:cubicBezTo>
                  <a:pt x="26" y="20"/>
                  <a:pt x="28" y="18"/>
                  <a:pt x="30" y="18"/>
                </a:cubicBezTo>
                <a:cubicBezTo>
                  <a:pt x="33" y="18"/>
                  <a:pt x="34" y="20"/>
                  <a:pt x="34" y="22"/>
                </a:cubicBezTo>
                <a:cubicBezTo>
                  <a:pt x="34" y="24"/>
                  <a:pt x="33" y="26"/>
                  <a:pt x="30" y="26"/>
                </a:cubicBezTo>
                <a:cubicBezTo>
                  <a:pt x="28" y="26"/>
                  <a:pt x="26" y="24"/>
                  <a:pt x="26" y="22"/>
                </a:cubicBezTo>
                <a:close/>
                <a:moveTo>
                  <a:pt x="38" y="42"/>
                </a:move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5" y="41"/>
                  <a:pt x="5" y="40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6" y="35"/>
                  <a:pt x="6" y="35"/>
                  <a:pt x="6" y="34"/>
                </a:cubicBezTo>
                <a:cubicBezTo>
                  <a:pt x="6" y="34"/>
                  <a:pt x="11" y="26"/>
                  <a:pt x="20" y="29"/>
                </a:cubicBezTo>
                <a:cubicBezTo>
                  <a:pt x="21" y="29"/>
                  <a:pt x="22" y="30"/>
                  <a:pt x="23" y="30"/>
                </a:cubicBezTo>
                <a:cubicBezTo>
                  <a:pt x="24" y="31"/>
                  <a:pt x="25" y="31"/>
                  <a:pt x="26" y="32"/>
                </a:cubicBezTo>
                <a:cubicBezTo>
                  <a:pt x="34" y="35"/>
                  <a:pt x="38" y="32"/>
                  <a:pt x="38" y="32"/>
                </a:cubicBezTo>
                <a:cubicBezTo>
                  <a:pt x="38" y="32"/>
                  <a:pt x="38" y="32"/>
                  <a:pt x="39" y="32"/>
                </a:cubicBezTo>
                <a:cubicBezTo>
                  <a:pt x="39" y="32"/>
                  <a:pt x="40" y="32"/>
                  <a:pt x="40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41"/>
                  <a:pt x="39" y="42"/>
                  <a:pt x="38" y="42"/>
                </a:cubicBezTo>
                <a:close/>
                <a:moveTo>
                  <a:pt x="49" y="31"/>
                </a:moveTo>
                <a:cubicBezTo>
                  <a:pt x="49" y="32"/>
                  <a:pt x="48" y="32"/>
                  <a:pt x="48" y="33"/>
                </a:cubicBezTo>
                <a:cubicBezTo>
                  <a:pt x="48" y="33"/>
                  <a:pt x="47" y="33"/>
                  <a:pt x="4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4" y="9"/>
                  <a:pt x="43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6"/>
                  <a:pt x="15" y="6"/>
                </a:cubicBezTo>
                <a:cubicBezTo>
                  <a:pt x="15" y="6"/>
                  <a:pt x="15" y="5"/>
                  <a:pt x="16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8" y="5"/>
                  <a:pt x="49" y="6"/>
                  <a:pt x="49" y="7"/>
                </a:cubicBezTo>
                <a:lnTo>
                  <a:pt x="49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680" name="Group 32"/>
          <p:cNvGrpSpPr/>
          <p:nvPr/>
        </p:nvGrpSpPr>
        <p:grpSpPr bwMode="auto">
          <a:xfrm>
            <a:off x="5734368" y="1234733"/>
            <a:ext cx="133350" cy="107983"/>
            <a:chOff x="0" y="0"/>
            <a:chExt cx="116" cy="94"/>
          </a:xfrm>
        </p:grpSpPr>
        <p:sp>
          <p:nvSpPr>
            <p:cNvPr id="27681" name="Freeform 33"/>
            <p:cNvSpPr/>
            <p:nvPr/>
          </p:nvSpPr>
          <p:spPr bwMode="auto">
            <a:xfrm>
              <a:off x="0" y="0"/>
              <a:ext cx="116" cy="47"/>
            </a:xfrm>
            <a:custGeom>
              <a:avLst/>
              <a:gdLst>
                <a:gd name="T0" fmla="*/ 47 w 49"/>
                <a:gd name="T1" fmla="*/ 0 h 20"/>
                <a:gd name="T2" fmla="*/ 49 w 49"/>
                <a:gd name="T3" fmla="*/ 1 h 20"/>
                <a:gd name="T4" fmla="*/ 49 w 49"/>
                <a:gd name="T5" fmla="*/ 1 h 20"/>
                <a:gd name="T6" fmla="*/ 48 w 49"/>
                <a:gd name="T7" fmla="*/ 3 h 20"/>
                <a:gd name="T8" fmla="*/ 25 w 49"/>
                <a:gd name="T9" fmla="*/ 20 h 20"/>
                <a:gd name="T10" fmla="*/ 23 w 49"/>
                <a:gd name="T11" fmla="*/ 20 h 20"/>
                <a:gd name="T12" fmla="*/ 1 w 49"/>
                <a:gd name="T13" fmla="*/ 3 h 20"/>
                <a:gd name="T14" fmla="*/ 0 w 49"/>
                <a:gd name="T15" fmla="*/ 1 h 20"/>
                <a:gd name="T16" fmla="*/ 0 w 49"/>
                <a:gd name="T17" fmla="*/ 1 h 20"/>
                <a:gd name="T18" fmla="*/ 1 w 49"/>
                <a:gd name="T19" fmla="*/ 0 h 20"/>
                <a:gd name="T20" fmla="*/ 47 w 49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20">
                  <a:moveTo>
                    <a:pt x="47" y="0"/>
                  </a:moveTo>
                  <a:cubicBezTo>
                    <a:pt x="48" y="0"/>
                    <a:pt x="49" y="0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2"/>
                    <a:pt x="48" y="3"/>
                    <a:pt x="48" y="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4" y="20"/>
                    <a:pt x="23" y="2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82" name="Freeform 34"/>
            <p:cNvSpPr/>
            <p:nvPr/>
          </p:nvSpPr>
          <p:spPr bwMode="auto">
            <a:xfrm>
              <a:off x="0" y="19"/>
              <a:ext cx="116" cy="75"/>
            </a:xfrm>
            <a:custGeom>
              <a:avLst/>
              <a:gdLst>
                <a:gd name="T0" fmla="*/ 23 w 49"/>
                <a:gd name="T1" fmla="*/ 17 h 32"/>
                <a:gd name="T2" fmla="*/ 25 w 49"/>
                <a:gd name="T3" fmla="*/ 17 h 32"/>
                <a:gd name="T4" fmla="*/ 48 w 49"/>
                <a:gd name="T5" fmla="*/ 0 h 32"/>
                <a:gd name="T6" fmla="*/ 49 w 49"/>
                <a:gd name="T7" fmla="*/ 1 h 32"/>
                <a:gd name="T8" fmla="*/ 49 w 49"/>
                <a:gd name="T9" fmla="*/ 30 h 32"/>
                <a:gd name="T10" fmla="*/ 47 w 49"/>
                <a:gd name="T11" fmla="*/ 32 h 32"/>
                <a:gd name="T12" fmla="*/ 1 w 49"/>
                <a:gd name="T13" fmla="*/ 32 h 32"/>
                <a:gd name="T14" fmla="*/ 0 w 49"/>
                <a:gd name="T15" fmla="*/ 30 h 32"/>
                <a:gd name="T16" fmla="*/ 0 w 49"/>
                <a:gd name="T17" fmla="*/ 1 h 32"/>
                <a:gd name="T18" fmla="*/ 1 w 49"/>
                <a:gd name="T19" fmla="*/ 0 h 32"/>
                <a:gd name="T20" fmla="*/ 23 w 49"/>
                <a:gd name="T2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32">
                  <a:moveTo>
                    <a:pt x="23" y="17"/>
                  </a:moveTo>
                  <a:cubicBezTo>
                    <a:pt x="24" y="17"/>
                    <a:pt x="25" y="17"/>
                    <a:pt x="25" y="1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9" y="0"/>
                    <a:pt x="49" y="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1"/>
                    <a:pt x="48" y="32"/>
                    <a:pt x="47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2"/>
                    <a:pt x="0" y="31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23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691" name="Rectangle 43"/>
          <p:cNvSpPr>
            <a:spLocks noChangeArrowheads="1"/>
          </p:cNvSpPr>
          <p:nvPr/>
        </p:nvSpPr>
        <p:spPr bwMode="auto">
          <a:xfrm>
            <a:off x="6153785" y="1131570"/>
            <a:ext cx="257746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1)使用扭力扳手调到最大扭力，</a:t>
            </a:r>
            <a:r>
              <a:rPr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</a:t>
            </a:r>
            <a:r>
              <a:rPr lang="zh-CN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动力电池</a:t>
            </a:r>
            <a:r>
              <a:rPr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周围的固定螺栓</a:t>
            </a:r>
            <a:r>
              <a:rPr lang="zh-CN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</a:t>
            </a:r>
            <a:r>
              <a:rPr lang="zh-CN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对角</a:t>
            </a:r>
            <a:r>
              <a:rPr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预松</a:t>
            </a:r>
            <a:endParaRPr sz="14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92" name="Rectangle 44"/>
          <p:cNvSpPr>
            <a:spLocks noChangeArrowheads="1"/>
          </p:cNvSpPr>
          <p:nvPr/>
        </p:nvSpPr>
        <p:spPr bwMode="auto">
          <a:xfrm>
            <a:off x="6153785" y="3003550"/>
            <a:ext cx="257746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2)然后对角拧下所有固定螺栓，并控制举升</a:t>
            </a:r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车，缓慢降下动力电池</a:t>
            </a:r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包。</a:t>
            </a:r>
            <a:endParaRPr lang="zh-CN" altLang="en-US" sz="14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46380" y="278130"/>
            <a:ext cx="318008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电池包拆卸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61853" y="699542"/>
            <a:ext cx="899592" cy="56017"/>
            <a:chOff x="0" y="2842590"/>
            <a:chExt cx="7054752" cy="89199"/>
          </a:xfrm>
        </p:grpSpPr>
        <p:sp>
          <p:nvSpPr>
            <p:cNvPr id="60" name="矩形 59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8130" y="755650"/>
            <a:ext cx="3248025" cy="18186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30" y="2859405"/>
            <a:ext cx="3256280" cy="187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211495" y="2788554"/>
            <a:ext cx="2132330" cy="20300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电池包的安装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线束及管道的安装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连接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高压低压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上电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冷却液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211195" y="1470660"/>
            <a:ext cx="48647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动力电池包的安装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>
            <a:spLocks noEditPoints="1"/>
          </p:cNvSpPr>
          <p:nvPr/>
        </p:nvSpPr>
        <p:spPr bwMode="auto">
          <a:xfrm>
            <a:off x="8456729" y="2967042"/>
            <a:ext cx="244696" cy="234678"/>
          </a:xfrm>
          <a:custGeom>
            <a:avLst/>
            <a:gdLst>
              <a:gd name="T0" fmla="*/ 74 w 123"/>
              <a:gd name="T1" fmla="*/ 0 h 118"/>
              <a:gd name="T2" fmla="*/ 88 w 123"/>
              <a:gd name="T3" fmla="*/ 14 h 118"/>
              <a:gd name="T4" fmla="*/ 99 w 123"/>
              <a:gd name="T5" fmla="*/ 18 h 118"/>
              <a:gd name="T6" fmla="*/ 123 w 123"/>
              <a:gd name="T7" fmla="*/ 43 h 118"/>
              <a:gd name="T8" fmla="*/ 116 w 123"/>
              <a:gd name="T9" fmla="*/ 111 h 118"/>
              <a:gd name="T10" fmla="*/ 24 w 123"/>
              <a:gd name="T11" fmla="*/ 118 h 118"/>
              <a:gd name="T12" fmla="*/ 7 w 123"/>
              <a:gd name="T13" fmla="*/ 111 h 118"/>
              <a:gd name="T14" fmla="*/ 0 w 123"/>
              <a:gd name="T15" fmla="*/ 43 h 118"/>
              <a:gd name="T16" fmla="*/ 7 w 123"/>
              <a:gd name="T17" fmla="*/ 26 h 118"/>
              <a:gd name="T18" fmla="*/ 24 w 123"/>
              <a:gd name="T19" fmla="*/ 18 h 118"/>
              <a:gd name="T20" fmla="*/ 34 w 123"/>
              <a:gd name="T21" fmla="*/ 14 h 118"/>
              <a:gd name="T22" fmla="*/ 48 w 123"/>
              <a:gd name="T23" fmla="*/ 0 h 118"/>
              <a:gd name="T24" fmla="*/ 86 w 123"/>
              <a:gd name="T25" fmla="*/ 28 h 118"/>
              <a:gd name="T26" fmla="*/ 85 w 123"/>
              <a:gd name="T27" fmla="*/ 28 h 118"/>
              <a:gd name="T28" fmla="*/ 37 w 123"/>
              <a:gd name="T29" fmla="*/ 28 h 118"/>
              <a:gd name="T30" fmla="*/ 14 w 123"/>
              <a:gd name="T31" fmla="*/ 32 h 118"/>
              <a:gd name="T32" fmla="*/ 9 w 123"/>
              <a:gd name="T33" fmla="*/ 43 h 118"/>
              <a:gd name="T34" fmla="*/ 23 w 123"/>
              <a:gd name="T35" fmla="*/ 65 h 118"/>
              <a:gd name="T36" fmla="*/ 26 w 123"/>
              <a:gd name="T37" fmla="*/ 54 h 118"/>
              <a:gd name="T38" fmla="*/ 46 w 123"/>
              <a:gd name="T39" fmla="*/ 54 h 118"/>
              <a:gd name="T40" fmla="*/ 49 w 123"/>
              <a:gd name="T41" fmla="*/ 57 h 118"/>
              <a:gd name="T42" fmla="*/ 74 w 123"/>
              <a:gd name="T43" fmla="*/ 65 h 118"/>
              <a:gd name="T44" fmla="*/ 77 w 123"/>
              <a:gd name="T45" fmla="*/ 54 h 118"/>
              <a:gd name="T46" fmla="*/ 97 w 123"/>
              <a:gd name="T47" fmla="*/ 54 h 118"/>
              <a:gd name="T48" fmla="*/ 100 w 123"/>
              <a:gd name="T49" fmla="*/ 57 h 118"/>
              <a:gd name="T50" fmla="*/ 113 w 123"/>
              <a:gd name="T51" fmla="*/ 65 h 118"/>
              <a:gd name="T52" fmla="*/ 109 w 123"/>
              <a:gd name="T53" fmla="*/ 32 h 118"/>
              <a:gd name="T54" fmla="*/ 86 w 123"/>
              <a:gd name="T55" fmla="*/ 28 h 118"/>
              <a:gd name="T56" fmla="*/ 40 w 123"/>
              <a:gd name="T57" fmla="*/ 18 h 118"/>
              <a:gd name="T58" fmla="*/ 83 w 123"/>
              <a:gd name="T59" fmla="*/ 14 h 118"/>
              <a:gd name="T60" fmla="*/ 74 w 123"/>
              <a:gd name="T61" fmla="*/ 6 h 118"/>
              <a:gd name="T62" fmla="*/ 43 w 123"/>
              <a:gd name="T63" fmla="*/ 8 h 118"/>
              <a:gd name="T64" fmla="*/ 40 w 123"/>
              <a:gd name="T65" fmla="*/ 18 h 118"/>
              <a:gd name="T66" fmla="*/ 9 w 123"/>
              <a:gd name="T67" fmla="*/ 71 h 118"/>
              <a:gd name="T68" fmla="*/ 13 w 123"/>
              <a:gd name="T69" fmla="*/ 104 h 118"/>
              <a:gd name="T70" fmla="*/ 24 w 123"/>
              <a:gd name="T71" fmla="*/ 109 h 118"/>
              <a:gd name="T72" fmla="*/ 109 w 123"/>
              <a:gd name="T73" fmla="*/ 104 h 118"/>
              <a:gd name="T74" fmla="*/ 113 w 123"/>
              <a:gd name="T75" fmla="*/ 71 h 118"/>
              <a:gd name="T76" fmla="*/ 100 w 123"/>
              <a:gd name="T77" fmla="*/ 80 h 118"/>
              <a:gd name="T78" fmla="*/ 97 w 123"/>
              <a:gd name="T79" fmla="*/ 82 h 118"/>
              <a:gd name="T80" fmla="*/ 74 w 123"/>
              <a:gd name="T81" fmla="*/ 80 h 118"/>
              <a:gd name="T82" fmla="*/ 74 w 123"/>
              <a:gd name="T83" fmla="*/ 71 h 118"/>
              <a:gd name="T84" fmla="*/ 49 w 123"/>
              <a:gd name="T85" fmla="*/ 80 h 118"/>
              <a:gd name="T86" fmla="*/ 46 w 123"/>
              <a:gd name="T87" fmla="*/ 82 h 118"/>
              <a:gd name="T88" fmla="*/ 23 w 123"/>
              <a:gd name="T89" fmla="*/ 80 h 118"/>
              <a:gd name="T90" fmla="*/ 23 w 123"/>
              <a:gd name="T91" fmla="*/ 71 h 118"/>
              <a:gd name="T92" fmla="*/ 43 w 123"/>
              <a:gd name="T93" fmla="*/ 60 h 118"/>
              <a:gd name="T94" fmla="*/ 28 w 123"/>
              <a:gd name="T95" fmla="*/ 60 h 118"/>
              <a:gd name="T96" fmla="*/ 28 w 123"/>
              <a:gd name="T97" fmla="*/ 68 h 118"/>
              <a:gd name="T98" fmla="*/ 28 w 123"/>
              <a:gd name="T99" fmla="*/ 77 h 118"/>
              <a:gd name="T100" fmla="*/ 43 w 123"/>
              <a:gd name="T101" fmla="*/ 68 h 118"/>
              <a:gd name="T102" fmla="*/ 43 w 123"/>
              <a:gd name="T103" fmla="*/ 68 h 118"/>
              <a:gd name="T104" fmla="*/ 94 w 123"/>
              <a:gd name="T105" fmla="*/ 60 h 118"/>
              <a:gd name="T106" fmla="*/ 80 w 123"/>
              <a:gd name="T107" fmla="*/ 60 h 118"/>
              <a:gd name="T108" fmla="*/ 80 w 123"/>
              <a:gd name="T109" fmla="*/ 68 h 118"/>
              <a:gd name="T110" fmla="*/ 80 w 123"/>
              <a:gd name="T111" fmla="*/ 77 h 118"/>
              <a:gd name="T112" fmla="*/ 94 w 123"/>
              <a:gd name="T113" fmla="*/ 68 h 118"/>
              <a:gd name="T114" fmla="*/ 94 w 123"/>
              <a:gd name="T115" fmla="*/ 6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3" h="118">
                <a:moveTo>
                  <a:pt x="48" y="0"/>
                </a:moveTo>
                <a:cubicBezTo>
                  <a:pt x="74" y="0"/>
                  <a:pt x="74" y="0"/>
                  <a:pt x="74" y="0"/>
                </a:cubicBezTo>
                <a:cubicBezTo>
                  <a:pt x="78" y="0"/>
                  <a:pt x="82" y="2"/>
                  <a:pt x="84" y="4"/>
                </a:cubicBezTo>
                <a:cubicBezTo>
                  <a:pt x="87" y="7"/>
                  <a:pt x="88" y="10"/>
                  <a:pt x="88" y="14"/>
                </a:cubicBezTo>
                <a:cubicBezTo>
                  <a:pt x="88" y="18"/>
                  <a:pt x="88" y="18"/>
                  <a:pt x="88" y="18"/>
                </a:cubicBezTo>
                <a:cubicBezTo>
                  <a:pt x="99" y="18"/>
                  <a:pt x="99" y="18"/>
                  <a:pt x="99" y="18"/>
                </a:cubicBezTo>
                <a:cubicBezTo>
                  <a:pt x="105" y="18"/>
                  <a:pt x="111" y="21"/>
                  <a:pt x="116" y="26"/>
                </a:cubicBezTo>
                <a:cubicBezTo>
                  <a:pt x="120" y="30"/>
                  <a:pt x="123" y="36"/>
                  <a:pt x="123" y="43"/>
                </a:cubicBezTo>
                <a:cubicBezTo>
                  <a:pt x="123" y="94"/>
                  <a:pt x="123" y="94"/>
                  <a:pt x="123" y="94"/>
                </a:cubicBezTo>
                <a:cubicBezTo>
                  <a:pt x="123" y="101"/>
                  <a:pt x="120" y="107"/>
                  <a:pt x="116" y="111"/>
                </a:cubicBezTo>
                <a:cubicBezTo>
                  <a:pt x="111" y="115"/>
                  <a:pt x="105" y="118"/>
                  <a:pt x="99" y="118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18" y="118"/>
                  <a:pt x="11" y="115"/>
                  <a:pt x="7" y="111"/>
                </a:cubicBezTo>
                <a:cubicBezTo>
                  <a:pt x="7" y="111"/>
                  <a:pt x="7" y="111"/>
                  <a:pt x="7" y="111"/>
                </a:cubicBezTo>
                <a:cubicBezTo>
                  <a:pt x="3" y="106"/>
                  <a:pt x="0" y="100"/>
                  <a:pt x="0" y="94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36"/>
                  <a:pt x="3" y="30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11" y="21"/>
                  <a:pt x="18" y="18"/>
                  <a:pt x="2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10"/>
                  <a:pt x="36" y="7"/>
                  <a:pt x="39" y="4"/>
                </a:cubicBezTo>
                <a:cubicBezTo>
                  <a:pt x="41" y="2"/>
                  <a:pt x="44" y="0"/>
                  <a:pt x="48" y="0"/>
                </a:cubicBezTo>
                <a:close/>
                <a:moveTo>
                  <a:pt x="86" y="28"/>
                </a:moveTo>
                <a:cubicBezTo>
                  <a:pt x="86" y="28"/>
                  <a:pt x="86" y="28"/>
                  <a:pt x="86" y="28"/>
                </a:cubicBezTo>
                <a:cubicBezTo>
                  <a:pt x="86" y="28"/>
                  <a:pt x="86" y="28"/>
                  <a:pt x="85" y="28"/>
                </a:cubicBezTo>
                <a:cubicBezTo>
                  <a:pt x="85" y="28"/>
                  <a:pt x="85" y="28"/>
                  <a:pt x="85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0" y="28"/>
                  <a:pt x="16" y="29"/>
                  <a:pt x="14" y="32"/>
                </a:cubicBezTo>
                <a:cubicBezTo>
                  <a:pt x="14" y="32"/>
                  <a:pt x="14" y="32"/>
                  <a:pt x="14" y="32"/>
                </a:cubicBezTo>
                <a:cubicBezTo>
                  <a:pt x="11" y="35"/>
                  <a:pt x="9" y="39"/>
                  <a:pt x="9" y="43"/>
                </a:cubicBezTo>
                <a:cubicBezTo>
                  <a:pt x="9" y="65"/>
                  <a:pt x="9" y="65"/>
                  <a:pt x="9" y="65"/>
                </a:cubicBezTo>
                <a:cubicBezTo>
                  <a:pt x="23" y="65"/>
                  <a:pt x="23" y="65"/>
                  <a:pt x="23" y="65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5"/>
                  <a:pt x="24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46" y="54"/>
                  <a:pt x="46" y="54"/>
                  <a:pt x="46" y="54"/>
                </a:cubicBezTo>
                <a:cubicBezTo>
                  <a:pt x="48" y="54"/>
                  <a:pt x="49" y="55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65"/>
                  <a:pt x="49" y="65"/>
                  <a:pt x="49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57"/>
                  <a:pt x="74" y="57"/>
                  <a:pt x="74" y="57"/>
                </a:cubicBezTo>
                <a:cubicBezTo>
                  <a:pt x="74" y="55"/>
                  <a:pt x="75" y="54"/>
                  <a:pt x="77" y="54"/>
                </a:cubicBezTo>
                <a:cubicBezTo>
                  <a:pt x="77" y="54"/>
                  <a:pt x="77" y="54"/>
                  <a:pt x="77" y="54"/>
                </a:cubicBezTo>
                <a:cubicBezTo>
                  <a:pt x="97" y="54"/>
                  <a:pt x="97" y="54"/>
                  <a:pt x="97" y="54"/>
                </a:cubicBezTo>
                <a:cubicBezTo>
                  <a:pt x="99" y="54"/>
                  <a:pt x="100" y="55"/>
                  <a:pt x="100" y="57"/>
                </a:cubicBezTo>
                <a:cubicBezTo>
                  <a:pt x="100" y="57"/>
                  <a:pt x="100" y="57"/>
                  <a:pt x="100" y="57"/>
                </a:cubicBezTo>
                <a:cubicBezTo>
                  <a:pt x="100" y="65"/>
                  <a:pt x="100" y="65"/>
                  <a:pt x="100" y="65"/>
                </a:cubicBezTo>
                <a:cubicBezTo>
                  <a:pt x="113" y="65"/>
                  <a:pt x="113" y="65"/>
                  <a:pt x="113" y="65"/>
                </a:cubicBezTo>
                <a:cubicBezTo>
                  <a:pt x="113" y="43"/>
                  <a:pt x="113" y="43"/>
                  <a:pt x="113" y="43"/>
                </a:cubicBezTo>
                <a:cubicBezTo>
                  <a:pt x="113" y="39"/>
                  <a:pt x="112" y="35"/>
                  <a:pt x="109" y="32"/>
                </a:cubicBezTo>
                <a:cubicBezTo>
                  <a:pt x="106" y="29"/>
                  <a:pt x="103" y="28"/>
                  <a:pt x="99" y="28"/>
                </a:cubicBezTo>
                <a:cubicBezTo>
                  <a:pt x="86" y="28"/>
                  <a:pt x="86" y="28"/>
                  <a:pt x="86" y="28"/>
                </a:cubicBezTo>
                <a:close/>
                <a:moveTo>
                  <a:pt x="40" y="18"/>
                </a:moveTo>
                <a:cubicBezTo>
                  <a:pt x="40" y="18"/>
                  <a:pt x="40" y="18"/>
                  <a:pt x="40" y="18"/>
                </a:cubicBezTo>
                <a:cubicBezTo>
                  <a:pt x="83" y="18"/>
                  <a:pt x="83" y="18"/>
                  <a:pt x="83" y="18"/>
                </a:cubicBezTo>
                <a:cubicBezTo>
                  <a:pt x="83" y="14"/>
                  <a:pt x="83" y="14"/>
                  <a:pt x="83" y="14"/>
                </a:cubicBezTo>
                <a:cubicBezTo>
                  <a:pt x="83" y="12"/>
                  <a:pt x="82" y="10"/>
                  <a:pt x="80" y="8"/>
                </a:cubicBezTo>
                <a:cubicBezTo>
                  <a:pt x="79" y="7"/>
                  <a:pt x="77" y="6"/>
                  <a:pt x="74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6" y="6"/>
                  <a:pt x="44" y="7"/>
                  <a:pt x="43" y="8"/>
                </a:cubicBezTo>
                <a:cubicBezTo>
                  <a:pt x="41" y="10"/>
                  <a:pt x="40" y="12"/>
                  <a:pt x="40" y="14"/>
                </a:cubicBezTo>
                <a:cubicBezTo>
                  <a:pt x="40" y="18"/>
                  <a:pt x="40" y="18"/>
                  <a:pt x="40" y="18"/>
                </a:cubicBezTo>
                <a:close/>
                <a:moveTo>
                  <a:pt x="9" y="71"/>
                </a:moveTo>
                <a:cubicBezTo>
                  <a:pt x="9" y="71"/>
                  <a:pt x="9" y="71"/>
                  <a:pt x="9" y="71"/>
                </a:cubicBezTo>
                <a:cubicBezTo>
                  <a:pt x="9" y="94"/>
                  <a:pt x="9" y="94"/>
                  <a:pt x="9" y="94"/>
                </a:cubicBezTo>
                <a:cubicBezTo>
                  <a:pt x="9" y="98"/>
                  <a:pt x="11" y="102"/>
                  <a:pt x="13" y="104"/>
                </a:cubicBezTo>
                <a:cubicBezTo>
                  <a:pt x="14" y="104"/>
                  <a:pt x="14" y="104"/>
                  <a:pt x="14" y="104"/>
                </a:cubicBezTo>
                <a:cubicBezTo>
                  <a:pt x="16" y="107"/>
                  <a:pt x="20" y="109"/>
                  <a:pt x="24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103" y="109"/>
                  <a:pt x="106" y="107"/>
                  <a:pt x="109" y="104"/>
                </a:cubicBezTo>
                <a:cubicBezTo>
                  <a:pt x="112" y="102"/>
                  <a:pt x="113" y="98"/>
                  <a:pt x="113" y="94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00" y="71"/>
                  <a:pt x="100" y="71"/>
                  <a:pt x="100" y="71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00" y="81"/>
                  <a:pt x="99" y="82"/>
                  <a:pt x="97" y="82"/>
                </a:cubicBezTo>
                <a:cubicBezTo>
                  <a:pt x="97" y="82"/>
                  <a:pt x="97" y="82"/>
                  <a:pt x="97" y="82"/>
                </a:cubicBezTo>
                <a:cubicBezTo>
                  <a:pt x="77" y="82"/>
                  <a:pt x="77" y="82"/>
                  <a:pt x="77" y="82"/>
                </a:cubicBezTo>
                <a:cubicBezTo>
                  <a:pt x="75" y="82"/>
                  <a:pt x="74" y="81"/>
                  <a:pt x="74" y="80"/>
                </a:cubicBezTo>
                <a:cubicBezTo>
                  <a:pt x="74" y="79"/>
                  <a:pt x="74" y="79"/>
                  <a:pt x="74" y="79"/>
                </a:cubicBezTo>
                <a:cubicBezTo>
                  <a:pt x="74" y="71"/>
                  <a:pt x="74" y="71"/>
                  <a:pt x="74" y="71"/>
                </a:cubicBezTo>
                <a:cubicBezTo>
                  <a:pt x="49" y="71"/>
                  <a:pt x="49" y="71"/>
                  <a:pt x="49" y="71"/>
                </a:cubicBezTo>
                <a:cubicBezTo>
                  <a:pt x="49" y="80"/>
                  <a:pt x="49" y="80"/>
                  <a:pt x="49" y="80"/>
                </a:cubicBezTo>
                <a:cubicBezTo>
                  <a:pt x="49" y="81"/>
                  <a:pt x="48" y="82"/>
                  <a:pt x="46" y="82"/>
                </a:cubicBezTo>
                <a:cubicBezTo>
                  <a:pt x="46" y="82"/>
                  <a:pt x="46" y="82"/>
                  <a:pt x="46" y="82"/>
                </a:cubicBezTo>
                <a:cubicBezTo>
                  <a:pt x="26" y="82"/>
                  <a:pt x="26" y="82"/>
                  <a:pt x="26" y="82"/>
                </a:cubicBezTo>
                <a:cubicBezTo>
                  <a:pt x="24" y="82"/>
                  <a:pt x="23" y="81"/>
                  <a:pt x="23" y="80"/>
                </a:cubicBezTo>
                <a:cubicBezTo>
                  <a:pt x="23" y="79"/>
                  <a:pt x="23" y="79"/>
                  <a:pt x="23" y="79"/>
                </a:cubicBezTo>
                <a:cubicBezTo>
                  <a:pt x="23" y="71"/>
                  <a:pt x="23" y="71"/>
                  <a:pt x="23" y="71"/>
                </a:cubicBezTo>
                <a:cubicBezTo>
                  <a:pt x="9" y="71"/>
                  <a:pt x="9" y="71"/>
                  <a:pt x="9" y="71"/>
                </a:cubicBezTo>
                <a:close/>
                <a:moveTo>
                  <a:pt x="43" y="60"/>
                </a:moveTo>
                <a:cubicBezTo>
                  <a:pt x="43" y="60"/>
                  <a:pt x="43" y="60"/>
                  <a:pt x="4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77"/>
                  <a:pt x="28" y="77"/>
                  <a:pt x="28" y="77"/>
                </a:cubicBezTo>
                <a:cubicBezTo>
                  <a:pt x="43" y="77"/>
                  <a:pt x="43" y="77"/>
                  <a:pt x="43" y="77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0"/>
                  <a:pt x="43" y="60"/>
                  <a:pt x="43" y="60"/>
                </a:cubicBezTo>
                <a:close/>
                <a:moveTo>
                  <a:pt x="94" y="60"/>
                </a:moveTo>
                <a:cubicBezTo>
                  <a:pt x="94" y="60"/>
                  <a:pt x="94" y="60"/>
                  <a:pt x="94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77"/>
                  <a:pt x="80" y="77"/>
                  <a:pt x="80" y="77"/>
                </a:cubicBezTo>
                <a:cubicBezTo>
                  <a:pt x="94" y="77"/>
                  <a:pt x="94" y="77"/>
                  <a:pt x="94" y="77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60"/>
                  <a:pt x="94" y="60"/>
                  <a:pt x="94" y="6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8485286" y="1638136"/>
            <a:ext cx="239652" cy="239724"/>
          </a:xfrm>
          <a:custGeom>
            <a:avLst/>
            <a:gdLst>
              <a:gd name="T0" fmla="*/ 100 w 121"/>
              <a:gd name="T1" fmla="*/ 1 h 121"/>
              <a:gd name="T2" fmla="*/ 105 w 121"/>
              <a:gd name="T3" fmla="*/ 2 h 121"/>
              <a:gd name="T4" fmla="*/ 108 w 121"/>
              <a:gd name="T5" fmla="*/ 13 h 121"/>
              <a:gd name="T6" fmla="*/ 119 w 121"/>
              <a:gd name="T7" fmla="*/ 16 h 121"/>
              <a:gd name="T8" fmla="*/ 120 w 121"/>
              <a:gd name="T9" fmla="*/ 17 h 121"/>
              <a:gd name="T10" fmla="*/ 105 w 121"/>
              <a:gd name="T11" fmla="*/ 36 h 121"/>
              <a:gd name="T12" fmla="*/ 93 w 121"/>
              <a:gd name="T13" fmla="*/ 35 h 121"/>
              <a:gd name="T14" fmla="*/ 96 w 121"/>
              <a:gd name="T15" fmla="*/ 62 h 121"/>
              <a:gd name="T16" fmla="*/ 85 w 121"/>
              <a:gd name="T17" fmla="*/ 88 h 121"/>
              <a:gd name="T18" fmla="*/ 33 w 121"/>
              <a:gd name="T19" fmla="*/ 88 h 121"/>
              <a:gd name="T20" fmla="*/ 33 w 121"/>
              <a:gd name="T21" fmla="*/ 35 h 121"/>
              <a:gd name="T22" fmla="*/ 82 w 121"/>
              <a:gd name="T23" fmla="*/ 32 h 121"/>
              <a:gd name="T24" fmla="*/ 84 w 121"/>
              <a:gd name="T25" fmla="*/ 19 h 121"/>
              <a:gd name="T26" fmla="*/ 107 w 121"/>
              <a:gd name="T27" fmla="*/ 47 h 121"/>
              <a:gd name="T28" fmla="*/ 109 w 121"/>
              <a:gd name="T29" fmla="*/ 54 h 121"/>
              <a:gd name="T30" fmla="*/ 95 w 121"/>
              <a:gd name="T31" fmla="*/ 97 h 121"/>
              <a:gd name="T32" fmla="*/ 24 w 121"/>
              <a:gd name="T33" fmla="*/ 97 h 121"/>
              <a:gd name="T34" fmla="*/ 24 w 121"/>
              <a:gd name="T35" fmla="*/ 26 h 121"/>
              <a:gd name="T36" fmla="*/ 67 w 121"/>
              <a:gd name="T37" fmla="*/ 12 h 121"/>
              <a:gd name="T38" fmla="*/ 80 w 121"/>
              <a:gd name="T39" fmla="*/ 10 h 121"/>
              <a:gd name="T40" fmla="*/ 68 w 121"/>
              <a:gd name="T41" fmla="*/ 3 h 121"/>
              <a:gd name="T42" fmla="*/ 17 w 121"/>
              <a:gd name="T43" fmla="*/ 19 h 121"/>
              <a:gd name="T44" fmla="*/ 17 w 121"/>
              <a:gd name="T45" fmla="*/ 104 h 121"/>
              <a:gd name="T46" fmla="*/ 102 w 121"/>
              <a:gd name="T47" fmla="*/ 104 h 121"/>
              <a:gd name="T48" fmla="*/ 118 w 121"/>
              <a:gd name="T49" fmla="*/ 53 h 121"/>
              <a:gd name="T50" fmla="*/ 111 w 121"/>
              <a:gd name="T51" fmla="*/ 41 h 121"/>
              <a:gd name="T52" fmla="*/ 59 w 121"/>
              <a:gd name="T53" fmla="*/ 45 h 121"/>
              <a:gd name="T54" fmla="*/ 68 w 121"/>
              <a:gd name="T55" fmla="*/ 47 h 121"/>
              <a:gd name="T56" fmla="*/ 59 w 121"/>
              <a:gd name="T57" fmla="*/ 30 h 121"/>
              <a:gd name="T58" fmla="*/ 37 w 121"/>
              <a:gd name="T59" fmla="*/ 39 h 121"/>
              <a:gd name="T60" fmla="*/ 28 w 121"/>
              <a:gd name="T61" fmla="*/ 62 h 121"/>
              <a:gd name="T62" fmla="*/ 59 w 121"/>
              <a:gd name="T63" fmla="*/ 93 h 121"/>
              <a:gd name="T64" fmla="*/ 82 w 121"/>
              <a:gd name="T65" fmla="*/ 84 h 121"/>
              <a:gd name="T66" fmla="*/ 85 w 121"/>
              <a:gd name="T67" fmla="*/ 43 h 121"/>
              <a:gd name="T68" fmla="*/ 76 w 121"/>
              <a:gd name="T69" fmla="*/ 62 h 121"/>
              <a:gd name="T70" fmla="*/ 71 w 121"/>
              <a:gd name="T71" fmla="*/ 74 h 121"/>
              <a:gd name="T72" fmla="*/ 47 w 121"/>
              <a:gd name="T73" fmla="*/ 74 h 121"/>
              <a:gd name="T74" fmla="*/ 47 w 121"/>
              <a:gd name="T75" fmla="*/ 50 h 121"/>
              <a:gd name="T76" fmla="*/ 59 w 121"/>
              <a:gd name="T77" fmla="*/ 45 h 121"/>
              <a:gd name="T78" fmla="*/ 63 w 121"/>
              <a:gd name="T79" fmla="*/ 51 h 121"/>
              <a:gd name="T80" fmla="*/ 51 w 121"/>
              <a:gd name="T81" fmla="*/ 54 h 121"/>
              <a:gd name="T82" fmla="*/ 51 w 121"/>
              <a:gd name="T83" fmla="*/ 70 h 121"/>
              <a:gd name="T84" fmla="*/ 67 w 121"/>
              <a:gd name="T85" fmla="*/ 70 h 121"/>
              <a:gd name="T86" fmla="*/ 71 w 121"/>
              <a:gd name="T87" fmla="*/ 62 h 121"/>
              <a:gd name="T88" fmla="*/ 63 w 121"/>
              <a:gd name="T89" fmla="*/ 65 h 121"/>
              <a:gd name="T90" fmla="*/ 56 w 121"/>
              <a:gd name="T91" fmla="*/ 58 h 121"/>
              <a:gd name="T92" fmla="*/ 101 w 121"/>
              <a:gd name="T93" fmla="*/ 8 h 121"/>
              <a:gd name="T94" fmla="*/ 90 w 121"/>
              <a:gd name="T95" fmla="*/ 19 h 121"/>
              <a:gd name="T96" fmla="*/ 103 w 121"/>
              <a:gd name="T97" fmla="*/ 14 h 121"/>
              <a:gd name="T98" fmla="*/ 107 w 121"/>
              <a:gd name="T99" fmla="*/ 18 h 121"/>
              <a:gd name="T100" fmla="*/ 96 w 121"/>
              <a:gd name="T101" fmla="*/ 29 h 121"/>
              <a:gd name="T102" fmla="*/ 113 w 121"/>
              <a:gd name="T103" fmla="*/ 2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1" h="121">
                <a:moveTo>
                  <a:pt x="85" y="16"/>
                </a:moveTo>
                <a:cubicBezTo>
                  <a:pt x="100" y="1"/>
                  <a:pt x="100" y="1"/>
                  <a:pt x="100" y="1"/>
                </a:cubicBezTo>
                <a:cubicBezTo>
                  <a:pt x="101" y="0"/>
                  <a:pt x="103" y="0"/>
                  <a:pt x="104" y="1"/>
                </a:cubicBezTo>
                <a:cubicBezTo>
                  <a:pt x="105" y="1"/>
                  <a:pt x="105" y="2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20" y="16"/>
                  <a:pt x="120" y="17"/>
                </a:cubicBezTo>
                <a:cubicBezTo>
                  <a:pt x="121" y="18"/>
                  <a:pt x="121" y="19"/>
                  <a:pt x="120" y="21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4" y="37"/>
                  <a:pt x="103" y="37"/>
                  <a:pt x="102" y="37"/>
                </a:cubicBezTo>
                <a:cubicBezTo>
                  <a:pt x="93" y="35"/>
                  <a:pt x="93" y="35"/>
                  <a:pt x="93" y="35"/>
                </a:cubicBezTo>
                <a:cubicBezTo>
                  <a:pt x="89" y="39"/>
                  <a:pt x="89" y="39"/>
                  <a:pt x="89" y="39"/>
                </a:cubicBezTo>
                <a:cubicBezTo>
                  <a:pt x="94" y="45"/>
                  <a:pt x="96" y="53"/>
                  <a:pt x="96" y="62"/>
                </a:cubicBezTo>
                <a:cubicBezTo>
                  <a:pt x="96" y="72"/>
                  <a:pt x="92" y="81"/>
                  <a:pt x="86" y="88"/>
                </a:cubicBezTo>
                <a:cubicBezTo>
                  <a:pt x="85" y="88"/>
                  <a:pt x="85" y="88"/>
                  <a:pt x="85" y="88"/>
                </a:cubicBezTo>
                <a:cubicBezTo>
                  <a:pt x="79" y="95"/>
                  <a:pt x="70" y="99"/>
                  <a:pt x="59" y="99"/>
                </a:cubicBezTo>
                <a:cubicBezTo>
                  <a:pt x="49" y="99"/>
                  <a:pt x="40" y="94"/>
                  <a:pt x="33" y="88"/>
                </a:cubicBezTo>
                <a:cubicBezTo>
                  <a:pt x="27" y="81"/>
                  <a:pt x="22" y="72"/>
                  <a:pt x="22" y="62"/>
                </a:cubicBezTo>
                <a:cubicBezTo>
                  <a:pt x="22" y="51"/>
                  <a:pt x="27" y="42"/>
                  <a:pt x="33" y="35"/>
                </a:cubicBezTo>
                <a:cubicBezTo>
                  <a:pt x="40" y="29"/>
                  <a:pt x="49" y="25"/>
                  <a:pt x="59" y="25"/>
                </a:cubicBezTo>
                <a:cubicBezTo>
                  <a:pt x="68" y="25"/>
                  <a:pt x="76" y="27"/>
                  <a:pt x="82" y="32"/>
                </a:cubicBezTo>
                <a:cubicBezTo>
                  <a:pt x="86" y="28"/>
                  <a:pt x="86" y="28"/>
                  <a:pt x="86" y="28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18"/>
                  <a:pt x="84" y="17"/>
                  <a:pt x="85" y="16"/>
                </a:cubicBezTo>
                <a:close/>
                <a:moveTo>
                  <a:pt x="107" y="47"/>
                </a:moveTo>
                <a:cubicBezTo>
                  <a:pt x="107" y="47"/>
                  <a:pt x="107" y="47"/>
                  <a:pt x="107" y="47"/>
                </a:cubicBezTo>
                <a:cubicBezTo>
                  <a:pt x="108" y="49"/>
                  <a:pt x="109" y="52"/>
                  <a:pt x="109" y="54"/>
                </a:cubicBezTo>
                <a:cubicBezTo>
                  <a:pt x="109" y="57"/>
                  <a:pt x="110" y="59"/>
                  <a:pt x="110" y="62"/>
                </a:cubicBezTo>
                <a:cubicBezTo>
                  <a:pt x="110" y="75"/>
                  <a:pt x="104" y="88"/>
                  <a:pt x="95" y="97"/>
                </a:cubicBezTo>
                <a:cubicBezTo>
                  <a:pt x="86" y="106"/>
                  <a:pt x="73" y="112"/>
                  <a:pt x="59" y="112"/>
                </a:cubicBezTo>
                <a:cubicBezTo>
                  <a:pt x="46" y="112"/>
                  <a:pt x="33" y="106"/>
                  <a:pt x="24" y="97"/>
                </a:cubicBezTo>
                <a:cubicBezTo>
                  <a:pt x="15" y="88"/>
                  <a:pt x="9" y="75"/>
                  <a:pt x="9" y="62"/>
                </a:cubicBezTo>
                <a:cubicBezTo>
                  <a:pt x="9" y="48"/>
                  <a:pt x="15" y="35"/>
                  <a:pt x="24" y="26"/>
                </a:cubicBezTo>
                <a:cubicBezTo>
                  <a:pt x="33" y="17"/>
                  <a:pt x="46" y="11"/>
                  <a:pt x="59" y="11"/>
                </a:cubicBezTo>
                <a:cubicBezTo>
                  <a:pt x="62" y="11"/>
                  <a:pt x="64" y="12"/>
                  <a:pt x="67" y="12"/>
                </a:cubicBezTo>
                <a:cubicBezTo>
                  <a:pt x="69" y="12"/>
                  <a:pt x="72" y="13"/>
                  <a:pt x="74" y="14"/>
                </a:cubicBezTo>
                <a:cubicBezTo>
                  <a:pt x="76" y="14"/>
                  <a:pt x="79" y="13"/>
                  <a:pt x="80" y="10"/>
                </a:cubicBezTo>
                <a:cubicBezTo>
                  <a:pt x="81" y="8"/>
                  <a:pt x="79" y="5"/>
                  <a:pt x="77" y="5"/>
                </a:cubicBezTo>
                <a:cubicBezTo>
                  <a:pt x="74" y="4"/>
                  <a:pt x="71" y="3"/>
                  <a:pt x="68" y="3"/>
                </a:cubicBezTo>
                <a:cubicBezTo>
                  <a:pt x="65" y="2"/>
                  <a:pt x="62" y="2"/>
                  <a:pt x="59" y="2"/>
                </a:cubicBezTo>
                <a:cubicBezTo>
                  <a:pt x="43" y="2"/>
                  <a:pt x="28" y="9"/>
                  <a:pt x="17" y="19"/>
                </a:cubicBezTo>
                <a:cubicBezTo>
                  <a:pt x="6" y="30"/>
                  <a:pt x="0" y="45"/>
                  <a:pt x="0" y="62"/>
                </a:cubicBezTo>
                <a:cubicBezTo>
                  <a:pt x="0" y="78"/>
                  <a:pt x="6" y="93"/>
                  <a:pt x="17" y="104"/>
                </a:cubicBezTo>
                <a:cubicBezTo>
                  <a:pt x="28" y="115"/>
                  <a:pt x="43" y="121"/>
                  <a:pt x="59" y="121"/>
                </a:cubicBezTo>
                <a:cubicBezTo>
                  <a:pt x="76" y="121"/>
                  <a:pt x="91" y="115"/>
                  <a:pt x="102" y="104"/>
                </a:cubicBezTo>
                <a:cubicBezTo>
                  <a:pt x="112" y="93"/>
                  <a:pt x="119" y="78"/>
                  <a:pt x="119" y="62"/>
                </a:cubicBezTo>
                <a:cubicBezTo>
                  <a:pt x="119" y="59"/>
                  <a:pt x="119" y="56"/>
                  <a:pt x="118" y="53"/>
                </a:cubicBezTo>
                <a:cubicBezTo>
                  <a:pt x="118" y="50"/>
                  <a:pt x="117" y="47"/>
                  <a:pt x="116" y="44"/>
                </a:cubicBezTo>
                <a:cubicBezTo>
                  <a:pt x="116" y="42"/>
                  <a:pt x="113" y="40"/>
                  <a:pt x="111" y="41"/>
                </a:cubicBezTo>
                <a:cubicBezTo>
                  <a:pt x="108" y="42"/>
                  <a:pt x="107" y="44"/>
                  <a:pt x="107" y="47"/>
                </a:cubicBezTo>
                <a:close/>
                <a:moveTo>
                  <a:pt x="59" y="45"/>
                </a:move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5" y="45"/>
                  <a:pt x="68" y="47"/>
                </a:cubicBezTo>
                <a:cubicBezTo>
                  <a:pt x="78" y="36"/>
                  <a:pt x="78" y="36"/>
                  <a:pt x="78" y="36"/>
                </a:cubicBezTo>
                <a:cubicBezTo>
                  <a:pt x="73" y="33"/>
                  <a:pt x="66" y="30"/>
                  <a:pt x="59" y="30"/>
                </a:cubicBezTo>
                <a:cubicBezTo>
                  <a:pt x="51" y="30"/>
                  <a:pt x="43" y="34"/>
                  <a:pt x="37" y="39"/>
                </a:cubicBezTo>
                <a:cubicBezTo>
                  <a:pt x="37" y="39"/>
                  <a:pt x="37" y="39"/>
                  <a:pt x="37" y="39"/>
                </a:cubicBezTo>
                <a:cubicBezTo>
                  <a:pt x="37" y="39"/>
                  <a:pt x="37" y="39"/>
                  <a:pt x="37" y="39"/>
                </a:cubicBezTo>
                <a:cubicBezTo>
                  <a:pt x="32" y="45"/>
                  <a:pt x="28" y="53"/>
                  <a:pt x="28" y="62"/>
                </a:cubicBezTo>
                <a:cubicBezTo>
                  <a:pt x="28" y="70"/>
                  <a:pt x="32" y="78"/>
                  <a:pt x="37" y="84"/>
                </a:cubicBezTo>
                <a:cubicBezTo>
                  <a:pt x="43" y="89"/>
                  <a:pt x="51" y="93"/>
                  <a:pt x="59" y="93"/>
                </a:cubicBezTo>
                <a:cubicBezTo>
                  <a:pt x="68" y="93"/>
                  <a:pt x="76" y="90"/>
                  <a:pt x="81" y="84"/>
                </a:cubicBezTo>
                <a:cubicBezTo>
                  <a:pt x="82" y="84"/>
                  <a:pt x="82" y="84"/>
                  <a:pt x="82" y="84"/>
                </a:cubicBezTo>
                <a:cubicBezTo>
                  <a:pt x="87" y="78"/>
                  <a:pt x="91" y="70"/>
                  <a:pt x="91" y="62"/>
                </a:cubicBezTo>
                <a:cubicBezTo>
                  <a:pt x="91" y="55"/>
                  <a:pt x="88" y="48"/>
                  <a:pt x="85" y="43"/>
                </a:cubicBezTo>
                <a:cubicBezTo>
                  <a:pt x="74" y="53"/>
                  <a:pt x="74" y="53"/>
                  <a:pt x="74" y="53"/>
                </a:cubicBezTo>
                <a:cubicBezTo>
                  <a:pt x="76" y="56"/>
                  <a:pt x="76" y="59"/>
                  <a:pt x="76" y="62"/>
                </a:cubicBezTo>
                <a:cubicBezTo>
                  <a:pt x="76" y="66"/>
                  <a:pt x="75" y="71"/>
                  <a:pt x="71" y="74"/>
                </a:cubicBezTo>
                <a:cubicBezTo>
                  <a:pt x="71" y="74"/>
                  <a:pt x="71" y="74"/>
                  <a:pt x="71" y="74"/>
                </a:cubicBezTo>
                <a:cubicBezTo>
                  <a:pt x="68" y="77"/>
                  <a:pt x="64" y="79"/>
                  <a:pt x="59" y="79"/>
                </a:cubicBezTo>
                <a:cubicBezTo>
                  <a:pt x="55" y="79"/>
                  <a:pt x="50" y="77"/>
                  <a:pt x="47" y="74"/>
                </a:cubicBezTo>
                <a:cubicBezTo>
                  <a:pt x="44" y="71"/>
                  <a:pt x="42" y="66"/>
                  <a:pt x="42" y="62"/>
                </a:cubicBezTo>
                <a:cubicBezTo>
                  <a:pt x="42" y="57"/>
                  <a:pt x="44" y="53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50" y="47"/>
                  <a:pt x="55" y="45"/>
                  <a:pt x="59" y="45"/>
                </a:cubicBezTo>
                <a:close/>
                <a:moveTo>
                  <a:pt x="63" y="51"/>
                </a:moveTo>
                <a:cubicBezTo>
                  <a:pt x="63" y="51"/>
                  <a:pt x="63" y="51"/>
                  <a:pt x="63" y="51"/>
                </a:cubicBezTo>
                <a:cubicBezTo>
                  <a:pt x="62" y="51"/>
                  <a:pt x="61" y="50"/>
                  <a:pt x="59" y="50"/>
                </a:cubicBezTo>
                <a:cubicBezTo>
                  <a:pt x="56" y="50"/>
                  <a:pt x="53" y="52"/>
                  <a:pt x="51" y="54"/>
                </a:cubicBezTo>
                <a:cubicBezTo>
                  <a:pt x="49" y="56"/>
                  <a:pt x="48" y="58"/>
                  <a:pt x="48" y="62"/>
                </a:cubicBezTo>
                <a:cubicBezTo>
                  <a:pt x="48" y="65"/>
                  <a:pt x="49" y="68"/>
                  <a:pt x="51" y="70"/>
                </a:cubicBezTo>
                <a:cubicBezTo>
                  <a:pt x="53" y="72"/>
                  <a:pt x="56" y="73"/>
                  <a:pt x="59" y="73"/>
                </a:cubicBezTo>
                <a:cubicBezTo>
                  <a:pt x="63" y="73"/>
                  <a:pt x="65" y="72"/>
                  <a:pt x="67" y="70"/>
                </a:cubicBezTo>
                <a:cubicBezTo>
                  <a:pt x="67" y="70"/>
                  <a:pt x="67" y="70"/>
                  <a:pt x="67" y="70"/>
                </a:cubicBezTo>
                <a:cubicBezTo>
                  <a:pt x="69" y="68"/>
                  <a:pt x="71" y="65"/>
                  <a:pt x="71" y="62"/>
                </a:cubicBezTo>
                <a:cubicBezTo>
                  <a:pt x="71" y="60"/>
                  <a:pt x="71" y="59"/>
                  <a:pt x="70" y="58"/>
                </a:cubicBezTo>
                <a:cubicBezTo>
                  <a:pt x="63" y="65"/>
                  <a:pt x="63" y="65"/>
                  <a:pt x="63" y="65"/>
                </a:cubicBezTo>
                <a:cubicBezTo>
                  <a:pt x="61" y="67"/>
                  <a:pt x="58" y="67"/>
                  <a:pt x="56" y="65"/>
                </a:cubicBezTo>
                <a:cubicBezTo>
                  <a:pt x="54" y="63"/>
                  <a:pt x="54" y="60"/>
                  <a:pt x="56" y="58"/>
                </a:cubicBezTo>
                <a:cubicBezTo>
                  <a:pt x="63" y="51"/>
                  <a:pt x="63" y="51"/>
                  <a:pt x="63" y="51"/>
                </a:cubicBezTo>
                <a:close/>
                <a:moveTo>
                  <a:pt x="101" y="8"/>
                </a:moveTo>
                <a:cubicBezTo>
                  <a:pt x="101" y="8"/>
                  <a:pt x="101" y="8"/>
                  <a:pt x="101" y="8"/>
                </a:cubicBezTo>
                <a:cubicBezTo>
                  <a:pt x="90" y="19"/>
                  <a:pt x="90" y="19"/>
                  <a:pt x="90" y="19"/>
                </a:cubicBezTo>
                <a:cubicBezTo>
                  <a:pt x="92" y="25"/>
                  <a:pt x="92" y="25"/>
                  <a:pt x="92" y="2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1" y="8"/>
                  <a:pt x="101" y="8"/>
                  <a:pt x="101" y="8"/>
                </a:cubicBezTo>
                <a:close/>
                <a:moveTo>
                  <a:pt x="107" y="18"/>
                </a:moveTo>
                <a:cubicBezTo>
                  <a:pt x="107" y="18"/>
                  <a:pt x="107" y="18"/>
                  <a:pt x="107" y="18"/>
                </a:cubicBezTo>
                <a:cubicBezTo>
                  <a:pt x="96" y="29"/>
                  <a:pt x="96" y="29"/>
                  <a:pt x="96" y="29"/>
                </a:cubicBezTo>
                <a:cubicBezTo>
                  <a:pt x="102" y="31"/>
                  <a:pt x="102" y="31"/>
                  <a:pt x="102" y="31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07" y="18"/>
                  <a:pt x="107" y="18"/>
                  <a:pt x="107" y="18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4932045" y="1419860"/>
            <a:ext cx="336105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动力电池包举升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使用电池包举升车，把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动力电池</a:t>
            </a:r>
            <a:r>
              <a:rPr 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包举升到车辆底部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，注意要把定位销要与定位孔对齐，并且螺孔也要对齐，然后锁止动力电池举升车</a:t>
            </a:r>
            <a:endParaRPr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4828540" y="2895600"/>
            <a:ext cx="346900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电池包固定螺栓的安装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先把固定螺栓对角拧到底</a:t>
            </a:r>
            <a:endParaRPr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然后使用扳手按照相同顺序预紧，最后使用扭力扳手按照维修手册规定的扭矩进行紧固，此车的数据是135n.m</a:t>
            </a:r>
            <a:endParaRPr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261854" y="278281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电池包的安装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61853" y="699542"/>
            <a:ext cx="899592" cy="56017"/>
            <a:chOff x="0" y="2842590"/>
            <a:chExt cx="7054752" cy="89199"/>
          </a:xfrm>
        </p:grpSpPr>
        <p:sp>
          <p:nvSpPr>
            <p:cNvPr id="42" name="矩形 41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330" y="1032510"/>
            <a:ext cx="2587625" cy="16249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61945"/>
            <a:ext cx="2560955" cy="173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242169" y="278281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线束及管道的安装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7408" y="699542"/>
            <a:ext cx="899592" cy="56017"/>
            <a:chOff x="0" y="2842590"/>
            <a:chExt cx="7054752" cy="89199"/>
          </a:xfrm>
        </p:grpSpPr>
        <p:sp>
          <p:nvSpPr>
            <p:cNvPr id="17" name="矩形 16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12445" y="3237230"/>
            <a:ext cx="8416925" cy="1476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indent="-342900" algn="l">
              <a:lnSpc>
                <a:spcPct val="150000"/>
              </a:lnSpc>
              <a:buClr>
                <a:srgbClr val="F57E72"/>
              </a:buClr>
              <a:buFont typeface="Wingdings" panose="05000000000000000000" charset="0"/>
              <a:buChar char="u"/>
            </a:pPr>
            <a:r>
              <a:rPr lang="en-US" altLang="zh-CN" sz="2400">
                <a:sym typeface="+mn-ea"/>
              </a:rPr>
              <a:t>        </a:t>
            </a:r>
            <a:r>
              <a:rPr>
                <a:sym typeface="+mn-ea"/>
              </a:rPr>
              <a:t>找到冷却液进出水管安装并紧固</a:t>
            </a:r>
            <a:r>
              <a:rPr lang="zh-CN">
                <a:sym typeface="+mn-ea"/>
              </a:rPr>
              <a:t>，并晃动查看连接是否牢固。</a:t>
            </a:r>
            <a:endParaRPr>
              <a:sym typeface="+mn-ea"/>
            </a:endParaRPr>
          </a:p>
          <a:p>
            <a:pPr marL="342900" indent="-342900" algn="l">
              <a:lnSpc>
                <a:spcPct val="150000"/>
              </a:lnSpc>
              <a:buClr>
                <a:srgbClr val="F57E72"/>
              </a:buClr>
              <a:buFont typeface="Wingdings" panose="05000000000000000000" charset="0"/>
              <a:buChar char="u"/>
            </a:pPr>
            <a:r>
              <a:rPr lang="en-US" altLang="zh-CN">
                <a:sym typeface="+mn-ea"/>
              </a:rPr>
              <a:t>          </a:t>
            </a:r>
            <a:r>
              <a:rPr lang="zh-CN" altLang="en-US">
                <a:sym typeface="+mn-ea"/>
              </a:rPr>
              <a:t>取下绝缘防护，依次安装电池包搭铁接地线、高压母线、低压控制插接线束，最后晃动查看是否</a:t>
            </a:r>
            <a:r>
              <a:rPr lang="zh-CN" altLang="en-US">
                <a:sym typeface="+mn-ea"/>
              </a:rPr>
              <a:t>牢固</a:t>
            </a: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330" y="1275715"/>
            <a:ext cx="2901315" cy="17183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110" y="1226820"/>
            <a:ext cx="2804160" cy="1767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013960" y="3435985"/>
            <a:ext cx="3227070" cy="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找到蓄电池负极线束，取下绝缘胶带，然后安装到蓄电池负极接线端子，并紧固</a:t>
            </a:r>
            <a:endParaRPr sz="14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42290" y="988060"/>
            <a:ext cx="33147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>
                <a:sym typeface="+mn-ea"/>
              </a:rPr>
              <a:t>           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取下高压母线高压配电盒端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绝缘防护，把母线插接件与高压配电盒母线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连接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248285" y="278130"/>
            <a:ext cx="383984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高压上电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48518" y="699542"/>
            <a:ext cx="899592" cy="56017"/>
            <a:chOff x="0" y="2842590"/>
            <a:chExt cx="7054752" cy="89199"/>
          </a:xfrm>
        </p:grpSpPr>
        <p:sp>
          <p:nvSpPr>
            <p:cNvPr id="44" name="矩形 43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076423" y="3148102"/>
            <a:ext cx="899592" cy="56017"/>
            <a:chOff x="0" y="2842590"/>
            <a:chExt cx="7054752" cy="89199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5076190" y="2715895"/>
            <a:ext cx="306324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低压上电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0290" y="483235"/>
            <a:ext cx="3331845" cy="1943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5" y="2355215"/>
            <a:ext cx="3246755" cy="223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21951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冷却液的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2487" y="4083401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11125" y="4194810"/>
            <a:ext cx="84169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把新的冷却液添加到动力电池的副水壶内直至达到最高刻度，使用诊断仪动作测试控制动力电池水泵工作，对冷却液进行排空，等待五分钟以上，如果有下降就继续添加，直至不再下降。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5530" y="1059815"/>
            <a:ext cx="3609340" cy="2193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1059815"/>
            <a:ext cx="3560445" cy="211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21951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冷却液的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添加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11178" y="987776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467995" y="1124585"/>
            <a:ext cx="84169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如果是更换了新的电池包还需要进行soc值重新标定，退出动作测试，进入特殊功能，选择电池Soc值标定，把新电池包的soc值输入进去，进行标定。最后再把所有的故障码清除掉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2283460"/>
            <a:ext cx="3303270" cy="19361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655" y="2325370"/>
            <a:ext cx="3291840" cy="1894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3294112" y="1125349"/>
            <a:ext cx="2555776" cy="47429"/>
            <a:chOff x="2190216" y="0"/>
            <a:chExt cx="4752528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707765" y="195580"/>
            <a:ext cx="17145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n w="6350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  录</a:t>
            </a:r>
            <a:endParaRPr lang="en-US" altLang="zh-CN" sz="3600" b="1" dirty="0">
              <a:ln w="6350">
                <a:noFill/>
              </a:ln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ln w="635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CONTENTS</a:t>
            </a:r>
            <a:endParaRPr lang="en-US" altLang="zh-CN" sz="2000" dirty="0">
              <a:ln w="635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4966858" y="2776177"/>
            <a:ext cx="380484" cy="247914"/>
          </a:xfrm>
          <a:custGeom>
            <a:avLst/>
            <a:gdLst>
              <a:gd name="T0" fmla="*/ 58 w 215"/>
              <a:gd name="T1" fmla="*/ 83 h 140"/>
              <a:gd name="T2" fmla="*/ 58 w 215"/>
              <a:gd name="T3" fmla="*/ 91 h 140"/>
              <a:gd name="T4" fmla="*/ 161 w 215"/>
              <a:gd name="T5" fmla="*/ 87 h 140"/>
              <a:gd name="T6" fmla="*/ 58 w 215"/>
              <a:gd name="T7" fmla="*/ 73 h 140"/>
              <a:gd name="T8" fmla="*/ 98 w 215"/>
              <a:gd name="T9" fmla="*/ 73 h 140"/>
              <a:gd name="T10" fmla="*/ 102 w 215"/>
              <a:gd name="T11" fmla="*/ 34 h 140"/>
              <a:gd name="T12" fmla="*/ 58 w 215"/>
              <a:gd name="T13" fmla="*/ 30 h 140"/>
              <a:gd name="T14" fmla="*/ 54 w 215"/>
              <a:gd name="T15" fmla="*/ 69 h 140"/>
              <a:gd name="T16" fmla="*/ 63 w 215"/>
              <a:gd name="T17" fmla="*/ 38 h 140"/>
              <a:gd name="T18" fmla="*/ 94 w 215"/>
              <a:gd name="T19" fmla="*/ 38 h 140"/>
              <a:gd name="T20" fmla="*/ 63 w 215"/>
              <a:gd name="T21" fmla="*/ 65 h 140"/>
              <a:gd name="T22" fmla="*/ 27 w 215"/>
              <a:gd name="T23" fmla="*/ 121 h 140"/>
              <a:gd name="T24" fmla="*/ 189 w 215"/>
              <a:gd name="T25" fmla="*/ 121 h 140"/>
              <a:gd name="T26" fmla="*/ 196 w 215"/>
              <a:gd name="T27" fmla="*/ 7 h 140"/>
              <a:gd name="T28" fmla="*/ 27 w 215"/>
              <a:gd name="T29" fmla="*/ 0 h 140"/>
              <a:gd name="T30" fmla="*/ 20 w 215"/>
              <a:gd name="T31" fmla="*/ 114 h 140"/>
              <a:gd name="T32" fmla="*/ 33 w 215"/>
              <a:gd name="T33" fmla="*/ 13 h 140"/>
              <a:gd name="T34" fmla="*/ 182 w 215"/>
              <a:gd name="T35" fmla="*/ 13 h 140"/>
              <a:gd name="T36" fmla="*/ 33 w 215"/>
              <a:gd name="T37" fmla="*/ 107 h 140"/>
              <a:gd name="T38" fmla="*/ 157 w 215"/>
              <a:gd name="T39" fmla="*/ 48 h 140"/>
              <a:gd name="T40" fmla="*/ 111 w 215"/>
              <a:gd name="T41" fmla="*/ 48 h 140"/>
              <a:gd name="T42" fmla="*/ 111 w 215"/>
              <a:gd name="T43" fmla="*/ 56 h 140"/>
              <a:gd name="T44" fmla="*/ 161 w 215"/>
              <a:gd name="T45" fmla="*/ 52 h 140"/>
              <a:gd name="T46" fmla="*/ 157 w 215"/>
              <a:gd name="T47" fmla="*/ 65 h 140"/>
              <a:gd name="T48" fmla="*/ 111 w 215"/>
              <a:gd name="T49" fmla="*/ 65 h 140"/>
              <a:gd name="T50" fmla="*/ 111 w 215"/>
              <a:gd name="T51" fmla="*/ 73 h 140"/>
              <a:gd name="T52" fmla="*/ 161 w 215"/>
              <a:gd name="T53" fmla="*/ 69 h 140"/>
              <a:gd name="T54" fmla="*/ 157 w 215"/>
              <a:gd name="T55" fmla="*/ 30 h 140"/>
              <a:gd name="T56" fmla="*/ 111 w 215"/>
              <a:gd name="T57" fmla="*/ 30 h 140"/>
              <a:gd name="T58" fmla="*/ 111 w 215"/>
              <a:gd name="T59" fmla="*/ 38 h 140"/>
              <a:gd name="T60" fmla="*/ 161 w 215"/>
              <a:gd name="T61" fmla="*/ 34 h 140"/>
              <a:gd name="T62" fmla="*/ 209 w 215"/>
              <a:gd name="T63" fmla="*/ 127 h 140"/>
              <a:gd name="T64" fmla="*/ 7 w 215"/>
              <a:gd name="T65" fmla="*/ 127 h 140"/>
              <a:gd name="T66" fmla="*/ 7 w 215"/>
              <a:gd name="T67" fmla="*/ 140 h 140"/>
              <a:gd name="T68" fmla="*/ 215 w 215"/>
              <a:gd name="T69" fmla="*/ 13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5" h="140">
                <a:moveTo>
                  <a:pt x="157" y="83"/>
                </a:moveTo>
                <a:cubicBezTo>
                  <a:pt x="58" y="83"/>
                  <a:pt x="58" y="83"/>
                  <a:pt x="58" y="83"/>
                </a:cubicBezTo>
                <a:cubicBezTo>
                  <a:pt x="56" y="83"/>
                  <a:pt x="54" y="84"/>
                  <a:pt x="54" y="87"/>
                </a:cubicBezTo>
                <a:cubicBezTo>
                  <a:pt x="54" y="89"/>
                  <a:pt x="56" y="91"/>
                  <a:pt x="58" y="91"/>
                </a:cubicBezTo>
                <a:cubicBezTo>
                  <a:pt x="157" y="91"/>
                  <a:pt x="157" y="91"/>
                  <a:pt x="157" y="91"/>
                </a:cubicBezTo>
                <a:cubicBezTo>
                  <a:pt x="159" y="91"/>
                  <a:pt x="161" y="89"/>
                  <a:pt x="161" y="87"/>
                </a:cubicBezTo>
                <a:cubicBezTo>
                  <a:pt x="161" y="84"/>
                  <a:pt x="159" y="83"/>
                  <a:pt x="157" y="83"/>
                </a:cubicBezTo>
                <a:close/>
                <a:moveTo>
                  <a:pt x="58" y="73"/>
                </a:moveTo>
                <a:cubicBezTo>
                  <a:pt x="58" y="73"/>
                  <a:pt x="58" y="73"/>
                  <a:pt x="58" y="73"/>
                </a:cubicBezTo>
                <a:cubicBezTo>
                  <a:pt x="98" y="73"/>
                  <a:pt x="98" y="73"/>
                  <a:pt x="98" y="73"/>
                </a:cubicBezTo>
                <a:cubicBezTo>
                  <a:pt x="100" y="73"/>
                  <a:pt x="102" y="71"/>
                  <a:pt x="102" y="69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2" y="32"/>
                  <a:pt x="100" y="30"/>
                  <a:pt x="98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6" y="30"/>
                  <a:pt x="54" y="32"/>
                  <a:pt x="54" y="34"/>
                </a:cubicBezTo>
                <a:cubicBezTo>
                  <a:pt x="54" y="69"/>
                  <a:pt x="54" y="69"/>
                  <a:pt x="54" y="69"/>
                </a:cubicBezTo>
                <a:cubicBezTo>
                  <a:pt x="54" y="71"/>
                  <a:pt x="56" y="73"/>
                  <a:pt x="58" y="73"/>
                </a:cubicBezTo>
                <a:close/>
                <a:moveTo>
                  <a:pt x="63" y="38"/>
                </a:moveTo>
                <a:cubicBezTo>
                  <a:pt x="63" y="38"/>
                  <a:pt x="63" y="38"/>
                  <a:pt x="63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65"/>
                  <a:pt x="94" y="65"/>
                  <a:pt x="94" y="65"/>
                </a:cubicBezTo>
                <a:cubicBezTo>
                  <a:pt x="63" y="65"/>
                  <a:pt x="63" y="65"/>
                  <a:pt x="63" y="65"/>
                </a:cubicBezTo>
                <a:cubicBezTo>
                  <a:pt x="63" y="38"/>
                  <a:pt x="63" y="38"/>
                  <a:pt x="63" y="38"/>
                </a:cubicBezTo>
                <a:close/>
                <a:moveTo>
                  <a:pt x="27" y="121"/>
                </a:moveTo>
                <a:cubicBezTo>
                  <a:pt x="27" y="121"/>
                  <a:pt x="27" y="121"/>
                  <a:pt x="27" y="121"/>
                </a:cubicBezTo>
                <a:cubicBezTo>
                  <a:pt x="189" y="121"/>
                  <a:pt x="189" y="121"/>
                  <a:pt x="189" y="121"/>
                </a:cubicBezTo>
                <a:cubicBezTo>
                  <a:pt x="193" y="121"/>
                  <a:pt x="196" y="118"/>
                  <a:pt x="196" y="114"/>
                </a:cubicBezTo>
                <a:cubicBezTo>
                  <a:pt x="196" y="7"/>
                  <a:pt x="196" y="7"/>
                  <a:pt x="196" y="7"/>
                </a:cubicBezTo>
                <a:cubicBezTo>
                  <a:pt x="196" y="3"/>
                  <a:pt x="193" y="0"/>
                  <a:pt x="189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3" y="0"/>
                  <a:pt x="20" y="3"/>
                  <a:pt x="20" y="7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0" y="118"/>
                  <a:pt x="23" y="121"/>
                  <a:pt x="27" y="121"/>
                </a:cubicBezTo>
                <a:close/>
                <a:moveTo>
                  <a:pt x="33" y="13"/>
                </a:moveTo>
                <a:cubicBezTo>
                  <a:pt x="33" y="13"/>
                  <a:pt x="33" y="13"/>
                  <a:pt x="33" y="13"/>
                </a:cubicBezTo>
                <a:cubicBezTo>
                  <a:pt x="182" y="13"/>
                  <a:pt x="182" y="13"/>
                  <a:pt x="182" y="13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3"/>
                  <a:pt x="33" y="13"/>
                  <a:pt x="33" y="13"/>
                </a:cubicBezTo>
                <a:close/>
                <a:moveTo>
                  <a:pt x="157" y="48"/>
                </a:moveTo>
                <a:cubicBezTo>
                  <a:pt x="157" y="48"/>
                  <a:pt x="157" y="48"/>
                  <a:pt x="157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08" y="48"/>
                  <a:pt x="107" y="49"/>
                  <a:pt x="107" y="52"/>
                </a:cubicBezTo>
                <a:cubicBezTo>
                  <a:pt x="107" y="54"/>
                  <a:pt x="108" y="56"/>
                  <a:pt x="111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59" y="56"/>
                  <a:pt x="161" y="54"/>
                  <a:pt x="161" y="52"/>
                </a:cubicBezTo>
                <a:cubicBezTo>
                  <a:pt x="161" y="49"/>
                  <a:pt x="159" y="48"/>
                  <a:pt x="157" y="48"/>
                </a:cubicBezTo>
                <a:close/>
                <a:moveTo>
                  <a:pt x="157" y="65"/>
                </a:moveTo>
                <a:cubicBezTo>
                  <a:pt x="157" y="65"/>
                  <a:pt x="157" y="65"/>
                  <a:pt x="157" y="65"/>
                </a:cubicBezTo>
                <a:cubicBezTo>
                  <a:pt x="111" y="65"/>
                  <a:pt x="111" y="65"/>
                  <a:pt x="111" y="65"/>
                </a:cubicBezTo>
                <a:cubicBezTo>
                  <a:pt x="108" y="65"/>
                  <a:pt x="107" y="67"/>
                  <a:pt x="107" y="69"/>
                </a:cubicBezTo>
                <a:cubicBezTo>
                  <a:pt x="107" y="71"/>
                  <a:pt x="108" y="73"/>
                  <a:pt x="111" y="73"/>
                </a:cubicBezTo>
                <a:cubicBezTo>
                  <a:pt x="157" y="73"/>
                  <a:pt x="157" y="73"/>
                  <a:pt x="157" y="73"/>
                </a:cubicBezTo>
                <a:cubicBezTo>
                  <a:pt x="159" y="73"/>
                  <a:pt x="161" y="71"/>
                  <a:pt x="161" y="69"/>
                </a:cubicBezTo>
                <a:cubicBezTo>
                  <a:pt x="161" y="67"/>
                  <a:pt x="159" y="65"/>
                  <a:pt x="157" y="65"/>
                </a:cubicBezTo>
                <a:close/>
                <a:moveTo>
                  <a:pt x="157" y="30"/>
                </a:moveTo>
                <a:cubicBezTo>
                  <a:pt x="157" y="30"/>
                  <a:pt x="157" y="30"/>
                  <a:pt x="157" y="30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08" y="30"/>
                  <a:pt x="107" y="32"/>
                  <a:pt x="107" y="34"/>
                </a:cubicBezTo>
                <a:cubicBezTo>
                  <a:pt x="107" y="37"/>
                  <a:pt x="108" y="38"/>
                  <a:pt x="111" y="38"/>
                </a:cubicBezTo>
                <a:cubicBezTo>
                  <a:pt x="157" y="38"/>
                  <a:pt x="157" y="38"/>
                  <a:pt x="157" y="38"/>
                </a:cubicBezTo>
                <a:cubicBezTo>
                  <a:pt x="159" y="38"/>
                  <a:pt x="161" y="37"/>
                  <a:pt x="161" y="34"/>
                </a:cubicBezTo>
                <a:cubicBezTo>
                  <a:pt x="161" y="32"/>
                  <a:pt x="159" y="30"/>
                  <a:pt x="157" y="30"/>
                </a:cubicBezTo>
                <a:close/>
                <a:moveTo>
                  <a:pt x="209" y="127"/>
                </a:moveTo>
                <a:cubicBezTo>
                  <a:pt x="209" y="127"/>
                  <a:pt x="209" y="127"/>
                  <a:pt x="209" y="127"/>
                </a:cubicBezTo>
                <a:cubicBezTo>
                  <a:pt x="7" y="127"/>
                  <a:pt x="7" y="127"/>
                  <a:pt x="7" y="127"/>
                </a:cubicBezTo>
                <a:cubicBezTo>
                  <a:pt x="3" y="127"/>
                  <a:pt x="0" y="130"/>
                  <a:pt x="0" y="134"/>
                </a:cubicBezTo>
                <a:cubicBezTo>
                  <a:pt x="0" y="137"/>
                  <a:pt x="3" y="140"/>
                  <a:pt x="7" y="140"/>
                </a:cubicBezTo>
                <a:cubicBezTo>
                  <a:pt x="209" y="140"/>
                  <a:pt x="209" y="140"/>
                  <a:pt x="209" y="140"/>
                </a:cubicBezTo>
                <a:cubicBezTo>
                  <a:pt x="212" y="140"/>
                  <a:pt x="215" y="137"/>
                  <a:pt x="215" y="134"/>
                </a:cubicBezTo>
                <a:cubicBezTo>
                  <a:pt x="215" y="130"/>
                  <a:pt x="212" y="127"/>
                  <a:pt x="209" y="12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Freeform 10"/>
          <p:cNvSpPr>
            <a:spLocks noEditPoints="1"/>
          </p:cNvSpPr>
          <p:nvPr/>
        </p:nvSpPr>
        <p:spPr bwMode="auto">
          <a:xfrm>
            <a:off x="1596793" y="2752718"/>
            <a:ext cx="286864" cy="287612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Freeform 11"/>
          <p:cNvSpPr>
            <a:spLocks noEditPoints="1"/>
          </p:cNvSpPr>
          <p:nvPr/>
        </p:nvSpPr>
        <p:spPr bwMode="auto">
          <a:xfrm>
            <a:off x="5033533" y="1820147"/>
            <a:ext cx="246418" cy="313076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Freeform 13"/>
          <p:cNvSpPr>
            <a:spLocks noEditPoints="1"/>
          </p:cNvSpPr>
          <p:nvPr/>
        </p:nvSpPr>
        <p:spPr bwMode="auto">
          <a:xfrm>
            <a:off x="1560598" y="1796990"/>
            <a:ext cx="349030" cy="289858"/>
          </a:xfrm>
          <a:custGeom>
            <a:avLst/>
            <a:gdLst>
              <a:gd name="T0" fmla="*/ 111 w 197"/>
              <a:gd name="T1" fmla="*/ 11 h 164"/>
              <a:gd name="T2" fmla="*/ 0 w 197"/>
              <a:gd name="T3" fmla="*/ 15 h 164"/>
              <a:gd name="T4" fmla="*/ 105 w 197"/>
              <a:gd name="T5" fmla="*/ 164 h 164"/>
              <a:gd name="T6" fmla="*/ 136 w 197"/>
              <a:gd name="T7" fmla="*/ 159 h 164"/>
              <a:gd name="T8" fmla="*/ 196 w 197"/>
              <a:gd name="T9" fmla="*/ 142 h 164"/>
              <a:gd name="T10" fmla="*/ 52 w 197"/>
              <a:gd name="T11" fmla="*/ 150 h 164"/>
              <a:gd name="T12" fmla="*/ 52 w 197"/>
              <a:gd name="T13" fmla="*/ 22 h 164"/>
              <a:gd name="T14" fmla="*/ 99 w 197"/>
              <a:gd name="T15" fmla="*/ 150 h 164"/>
              <a:gd name="T16" fmla="*/ 99 w 197"/>
              <a:gd name="T17" fmla="*/ 22 h 164"/>
              <a:gd name="T18" fmla="*/ 147 w 197"/>
              <a:gd name="T19" fmla="*/ 149 h 164"/>
              <a:gd name="T20" fmla="*/ 181 w 197"/>
              <a:gd name="T21" fmla="*/ 139 h 164"/>
              <a:gd name="T22" fmla="*/ 23 w 197"/>
              <a:gd name="T23" fmla="*/ 133 h 164"/>
              <a:gd name="T24" fmla="*/ 42 w 197"/>
              <a:gd name="T25" fmla="*/ 134 h 164"/>
              <a:gd name="T26" fmla="*/ 43 w 197"/>
              <a:gd name="T27" fmla="*/ 114 h 164"/>
              <a:gd name="T28" fmla="*/ 23 w 197"/>
              <a:gd name="T29" fmla="*/ 114 h 164"/>
              <a:gd name="T30" fmla="*/ 29 w 197"/>
              <a:gd name="T31" fmla="*/ 120 h 164"/>
              <a:gd name="T32" fmla="*/ 37 w 197"/>
              <a:gd name="T33" fmla="*/ 120 h 164"/>
              <a:gd name="T34" fmla="*/ 37 w 197"/>
              <a:gd name="T35" fmla="*/ 128 h 164"/>
              <a:gd name="T36" fmla="*/ 29 w 197"/>
              <a:gd name="T37" fmla="*/ 127 h 164"/>
              <a:gd name="T38" fmla="*/ 32 w 197"/>
              <a:gd name="T39" fmla="*/ 91 h 164"/>
              <a:gd name="T40" fmla="*/ 36 w 197"/>
              <a:gd name="T41" fmla="*/ 38 h 164"/>
              <a:gd name="T42" fmla="*/ 28 w 197"/>
              <a:gd name="T43" fmla="*/ 87 h 164"/>
              <a:gd name="T44" fmla="*/ 134 w 197"/>
              <a:gd name="T45" fmla="*/ 31 h 164"/>
              <a:gd name="T46" fmla="*/ 149 w 197"/>
              <a:gd name="T47" fmla="*/ 86 h 164"/>
              <a:gd name="T48" fmla="*/ 134 w 197"/>
              <a:gd name="T49" fmla="*/ 31 h 164"/>
              <a:gd name="T50" fmla="*/ 69 w 197"/>
              <a:gd name="T51" fmla="*/ 133 h 164"/>
              <a:gd name="T52" fmla="*/ 88 w 197"/>
              <a:gd name="T53" fmla="*/ 133 h 164"/>
              <a:gd name="T54" fmla="*/ 79 w 197"/>
              <a:gd name="T55" fmla="*/ 110 h 164"/>
              <a:gd name="T56" fmla="*/ 65 w 197"/>
              <a:gd name="T57" fmla="*/ 124 h 164"/>
              <a:gd name="T58" fmla="*/ 75 w 197"/>
              <a:gd name="T59" fmla="*/ 120 h 164"/>
              <a:gd name="T60" fmla="*/ 82 w 197"/>
              <a:gd name="T61" fmla="*/ 120 h 164"/>
              <a:gd name="T62" fmla="*/ 82 w 197"/>
              <a:gd name="T63" fmla="*/ 128 h 164"/>
              <a:gd name="T64" fmla="*/ 74 w 197"/>
              <a:gd name="T65" fmla="*/ 127 h 164"/>
              <a:gd name="T66" fmla="*/ 81 w 197"/>
              <a:gd name="T67" fmla="*/ 91 h 164"/>
              <a:gd name="T68" fmla="*/ 85 w 197"/>
              <a:gd name="T69" fmla="*/ 38 h 164"/>
              <a:gd name="T70" fmla="*/ 77 w 197"/>
              <a:gd name="T71" fmla="*/ 87 h 164"/>
              <a:gd name="T72" fmla="*/ 148 w 197"/>
              <a:gd name="T73" fmla="*/ 109 h 164"/>
              <a:gd name="T74" fmla="*/ 148 w 197"/>
              <a:gd name="T75" fmla="*/ 128 h 164"/>
              <a:gd name="T76" fmla="*/ 167 w 197"/>
              <a:gd name="T77" fmla="*/ 128 h 164"/>
              <a:gd name="T78" fmla="*/ 168 w 197"/>
              <a:gd name="T79" fmla="*/ 109 h 164"/>
              <a:gd name="T80" fmla="*/ 158 w 197"/>
              <a:gd name="T81" fmla="*/ 105 h 164"/>
              <a:gd name="T82" fmla="*/ 154 w 197"/>
              <a:gd name="T83" fmla="*/ 114 h 164"/>
              <a:gd name="T84" fmla="*/ 163 w 197"/>
              <a:gd name="T85" fmla="*/ 118 h 164"/>
              <a:gd name="T86" fmla="*/ 154 w 197"/>
              <a:gd name="T87" fmla="*/ 122 h 164"/>
              <a:gd name="T88" fmla="*/ 154 w 197"/>
              <a:gd name="T89" fmla="*/ 11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7" h="164">
                <a:moveTo>
                  <a:pt x="159" y="6"/>
                </a:moveTo>
                <a:cubicBezTo>
                  <a:pt x="158" y="2"/>
                  <a:pt x="155" y="0"/>
                  <a:pt x="151" y="1"/>
                </a:cubicBezTo>
                <a:cubicBezTo>
                  <a:pt x="111" y="11"/>
                  <a:pt x="111" y="11"/>
                  <a:pt x="111" y="11"/>
                </a:cubicBezTo>
                <a:cubicBezTo>
                  <a:pt x="110" y="10"/>
                  <a:pt x="108" y="8"/>
                  <a:pt x="105" y="8"/>
                </a:cubicBezTo>
                <a:cubicBezTo>
                  <a:pt x="7" y="8"/>
                  <a:pt x="7" y="8"/>
                  <a:pt x="7" y="8"/>
                </a:cubicBezTo>
                <a:cubicBezTo>
                  <a:pt x="3" y="8"/>
                  <a:pt x="0" y="11"/>
                  <a:pt x="0" y="15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61"/>
                  <a:pt x="3" y="164"/>
                  <a:pt x="7" y="164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9" y="164"/>
                  <a:pt x="112" y="161"/>
                  <a:pt x="112" y="157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36" y="159"/>
                  <a:pt x="136" y="159"/>
                  <a:pt x="136" y="159"/>
                </a:cubicBezTo>
                <a:cubicBezTo>
                  <a:pt x="136" y="162"/>
                  <a:pt x="140" y="164"/>
                  <a:pt x="144" y="163"/>
                </a:cubicBezTo>
                <a:cubicBezTo>
                  <a:pt x="191" y="151"/>
                  <a:pt x="191" y="151"/>
                  <a:pt x="191" y="151"/>
                </a:cubicBezTo>
                <a:cubicBezTo>
                  <a:pt x="195" y="150"/>
                  <a:pt x="197" y="146"/>
                  <a:pt x="196" y="142"/>
                </a:cubicBezTo>
                <a:cubicBezTo>
                  <a:pt x="159" y="6"/>
                  <a:pt x="159" y="6"/>
                  <a:pt x="159" y="6"/>
                </a:cubicBezTo>
                <a:close/>
                <a:moveTo>
                  <a:pt x="52" y="150"/>
                </a:moveTo>
                <a:cubicBezTo>
                  <a:pt x="52" y="150"/>
                  <a:pt x="52" y="150"/>
                  <a:pt x="52" y="150"/>
                </a:cubicBezTo>
                <a:cubicBezTo>
                  <a:pt x="14" y="150"/>
                  <a:pt x="14" y="150"/>
                  <a:pt x="14" y="150"/>
                </a:cubicBezTo>
                <a:cubicBezTo>
                  <a:pt x="14" y="22"/>
                  <a:pt x="14" y="22"/>
                  <a:pt x="14" y="22"/>
                </a:cubicBezTo>
                <a:cubicBezTo>
                  <a:pt x="52" y="22"/>
                  <a:pt x="52" y="22"/>
                  <a:pt x="52" y="22"/>
                </a:cubicBezTo>
                <a:cubicBezTo>
                  <a:pt x="52" y="150"/>
                  <a:pt x="52" y="150"/>
                  <a:pt x="52" y="150"/>
                </a:cubicBezTo>
                <a:close/>
                <a:moveTo>
                  <a:pt x="99" y="150"/>
                </a:moveTo>
                <a:cubicBezTo>
                  <a:pt x="99" y="150"/>
                  <a:pt x="99" y="150"/>
                  <a:pt x="99" y="150"/>
                </a:cubicBezTo>
                <a:cubicBezTo>
                  <a:pt x="60" y="150"/>
                  <a:pt x="60" y="150"/>
                  <a:pt x="60" y="150"/>
                </a:cubicBezTo>
                <a:cubicBezTo>
                  <a:pt x="60" y="22"/>
                  <a:pt x="60" y="22"/>
                  <a:pt x="60" y="22"/>
                </a:cubicBezTo>
                <a:cubicBezTo>
                  <a:pt x="99" y="22"/>
                  <a:pt x="99" y="22"/>
                  <a:pt x="99" y="22"/>
                </a:cubicBezTo>
                <a:cubicBezTo>
                  <a:pt x="99" y="150"/>
                  <a:pt x="99" y="150"/>
                  <a:pt x="99" y="150"/>
                </a:cubicBezTo>
                <a:close/>
                <a:moveTo>
                  <a:pt x="147" y="149"/>
                </a:moveTo>
                <a:cubicBezTo>
                  <a:pt x="147" y="149"/>
                  <a:pt x="147" y="149"/>
                  <a:pt x="147" y="149"/>
                </a:cubicBezTo>
                <a:cubicBezTo>
                  <a:pt x="114" y="25"/>
                  <a:pt x="114" y="25"/>
                  <a:pt x="114" y="25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81" y="139"/>
                  <a:pt x="181" y="139"/>
                  <a:pt x="181" y="139"/>
                </a:cubicBezTo>
                <a:cubicBezTo>
                  <a:pt x="147" y="149"/>
                  <a:pt x="147" y="149"/>
                  <a:pt x="147" y="149"/>
                </a:cubicBezTo>
                <a:close/>
                <a:moveTo>
                  <a:pt x="23" y="133"/>
                </a:moveTo>
                <a:cubicBezTo>
                  <a:pt x="23" y="133"/>
                  <a:pt x="23" y="133"/>
                  <a:pt x="23" y="133"/>
                </a:cubicBezTo>
                <a:cubicBezTo>
                  <a:pt x="23" y="133"/>
                  <a:pt x="23" y="133"/>
                  <a:pt x="23" y="133"/>
                </a:cubicBezTo>
                <a:cubicBezTo>
                  <a:pt x="26" y="136"/>
                  <a:pt x="29" y="137"/>
                  <a:pt x="33" y="137"/>
                </a:cubicBezTo>
                <a:cubicBezTo>
                  <a:pt x="37" y="137"/>
                  <a:pt x="40" y="136"/>
                  <a:pt x="42" y="134"/>
                </a:cubicBezTo>
                <a:cubicBezTo>
                  <a:pt x="43" y="133"/>
                  <a:pt x="43" y="133"/>
                  <a:pt x="43" y="133"/>
                </a:cubicBezTo>
                <a:cubicBezTo>
                  <a:pt x="45" y="131"/>
                  <a:pt x="47" y="127"/>
                  <a:pt x="47" y="124"/>
                </a:cubicBezTo>
                <a:cubicBezTo>
                  <a:pt x="47" y="120"/>
                  <a:pt x="45" y="116"/>
                  <a:pt x="43" y="114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0" y="112"/>
                  <a:pt x="37" y="110"/>
                  <a:pt x="33" y="110"/>
                </a:cubicBezTo>
                <a:cubicBezTo>
                  <a:pt x="29" y="110"/>
                  <a:pt x="26" y="112"/>
                  <a:pt x="23" y="114"/>
                </a:cubicBezTo>
                <a:cubicBezTo>
                  <a:pt x="21" y="116"/>
                  <a:pt x="19" y="120"/>
                  <a:pt x="19" y="124"/>
                </a:cubicBezTo>
                <a:cubicBezTo>
                  <a:pt x="19" y="127"/>
                  <a:pt x="21" y="131"/>
                  <a:pt x="23" y="133"/>
                </a:cubicBezTo>
                <a:close/>
                <a:moveTo>
                  <a:pt x="29" y="120"/>
                </a:moveTo>
                <a:cubicBezTo>
                  <a:pt x="29" y="120"/>
                  <a:pt x="29" y="120"/>
                  <a:pt x="29" y="120"/>
                </a:cubicBezTo>
                <a:cubicBezTo>
                  <a:pt x="30" y="119"/>
                  <a:pt x="31" y="118"/>
                  <a:pt x="33" y="118"/>
                </a:cubicBezTo>
                <a:cubicBezTo>
                  <a:pt x="34" y="118"/>
                  <a:pt x="36" y="119"/>
                  <a:pt x="37" y="120"/>
                </a:cubicBezTo>
                <a:cubicBezTo>
                  <a:pt x="37" y="120"/>
                  <a:pt x="37" y="120"/>
                  <a:pt x="37" y="120"/>
                </a:cubicBezTo>
                <a:cubicBezTo>
                  <a:pt x="38" y="121"/>
                  <a:pt x="38" y="122"/>
                  <a:pt x="38" y="124"/>
                </a:cubicBezTo>
                <a:cubicBezTo>
                  <a:pt x="38" y="125"/>
                  <a:pt x="38" y="127"/>
                  <a:pt x="37" y="128"/>
                </a:cubicBezTo>
                <a:cubicBezTo>
                  <a:pt x="36" y="129"/>
                  <a:pt x="34" y="129"/>
                  <a:pt x="33" y="129"/>
                </a:cubicBezTo>
                <a:cubicBezTo>
                  <a:pt x="31" y="129"/>
                  <a:pt x="30" y="129"/>
                  <a:pt x="29" y="128"/>
                </a:cubicBezTo>
                <a:cubicBezTo>
                  <a:pt x="29" y="127"/>
                  <a:pt x="29" y="127"/>
                  <a:pt x="29" y="127"/>
                </a:cubicBezTo>
                <a:cubicBezTo>
                  <a:pt x="28" y="126"/>
                  <a:pt x="27" y="125"/>
                  <a:pt x="27" y="124"/>
                </a:cubicBezTo>
                <a:cubicBezTo>
                  <a:pt x="27" y="122"/>
                  <a:pt x="28" y="121"/>
                  <a:pt x="29" y="120"/>
                </a:cubicBezTo>
                <a:close/>
                <a:moveTo>
                  <a:pt x="32" y="91"/>
                </a:moveTo>
                <a:cubicBezTo>
                  <a:pt x="32" y="91"/>
                  <a:pt x="32" y="91"/>
                  <a:pt x="32" y="91"/>
                </a:cubicBezTo>
                <a:cubicBezTo>
                  <a:pt x="34" y="91"/>
                  <a:pt x="36" y="89"/>
                  <a:pt x="36" y="87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5"/>
                  <a:pt x="34" y="34"/>
                  <a:pt x="32" y="34"/>
                </a:cubicBezTo>
                <a:cubicBezTo>
                  <a:pt x="29" y="34"/>
                  <a:pt x="28" y="35"/>
                  <a:pt x="28" y="38"/>
                </a:cubicBezTo>
                <a:cubicBezTo>
                  <a:pt x="28" y="87"/>
                  <a:pt x="28" y="87"/>
                  <a:pt x="28" y="87"/>
                </a:cubicBezTo>
                <a:cubicBezTo>
                  <a:pt x="28" y="89"/>
                  <a:pt x="29" y="91"/>
                  <a:pt x="32" y="91"/>
                </a:cubicBezTo>
                <a:close/>
                <a:moveTo>
                  <a:pt x="134" y="31"/>
                </a:moveTo>
                <a:cubicBezTo>
                  <a:pt x="134" y="31"/>
                  <a:pt x="134" y="31"/>
                  <a:pt x="134" y="31"/>
                </a:cubicBezTo>
                <a:cubicBezTo>
                  <a:pt x="132" y="32"/>
                  <a:pt x="131" y="34"/>
                  <a:pt x="131" y="36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4" y="86"/>
                  <a:pt x="146" y="87"/>
                  <a:pt x="149" y="86"/>
                </a:cubicBezTo>
                <a:cubicBezTo>
                  <a:pt x="151" y="86"/>
                  <a:pt x="152" y="84"/>
                  <a:pt x="152" y="82"/>
                </a:cubicBezTo>
                <a:cubicBezTo>
                  <a:pt x="139" y="34"/>
                  <a:pt x="139" y="34"/>
                  <a:pt x="139" y="34"/>
                </a:cubicBezTo>
                <a:cubicBezTo>
                  <a:pt x="138" y="32"/>
                  <a:pt x="136" y="31"/>
                  <a:pt x="134" y="31"/>
                </a:cubicBezTo>
                <a:close/>
                <a:moveTo>
                  <a:pt x="69" y="133"/>
                </a:moveTo>
                <a:cubicBezTo>
                  <a:pt x="69" y="133"/>
                  <a:pt x="69" y="133"/>
                  <a:pt x="69" y="133"/>
                </a:cubicBezTo>
                <a:cubicBezTo>
                  <a:pt x="69" y="133"/>
                  <a:pt x="69" y="133"/>
                  <a:pt x="69" y="133"/>
                </a:cubicBezTo>
                <a:cubicBezTo>
                  <a:pt x="71" y="136"/>
                  <a:pt x="75" y="137"/>
                  <a:pt x="79" y="137"/>
                </a:cubicBezTo>
                <a:cubicBezTo>
                  <a:pt x="82" y="137"/>
                  <a:pt x="86" y="136"/>
                  <a:pt x="88" y="134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91" y="131"/>
                  <a:pt x="92" y="127"/>
                  <a:pt x="92" y="124"/>
                </a:cubicBezTo>
                <a:cubicBezTo>
                  <a:pt x="92" y="120"/>
                  <a:pt x="91" y="116"/>
                  <a:pt x="88" y="114"/>
                </a:cubicBezTo>
                <a:cubicBezTo>
                  <a:pt x="86" y="112"/>
                  <a:pt x="82" y="110"/>
                  <a:pt x="79" y="110"/>
                </a:cubicBezTo>
                <a:cubicBezTo>
                  <a:pt x="75" y="110"/>
                  <a:pt x="71" y="112"/>
                  <a:pt x="69" y="114"/>
                </a:cubicBezTo>
                <a:cubicBezTo>
                  <a:pt x="69" y="114"/>
                  <a:pt x="69" y="114"/>
                  <a:pt x="69" y="114"/>
                </a:cubicBezTo>
                <a:cubicBezTo>
                  <a:pt x="66" y="116"/>
                  <a:pt x="65" y="120"/>
                  <a:pt x="65" y="124"/>
                </a:cubicBezTo>
                <a:cubicBezTo>
                  <a:pt x="65" y="127"/>
                  <a:pt x="66" y="131"/>
                  <a:pt x="69" y="133"/>
                </a:cubicBezTo>
                <a:close/>
                <a:moveTo>
                  <a:pt x="75" y="120"/>
                </a:moveTo>
                <a:cubicBezTo>
                  <a:pt x="75" y="120"/>
                  <a:pt x="75" y="120"/>
                  <a:pt x="75" y="120"/>
                </a:cubicBezTo>
                <a:cubicBezTo>
                  <a:pt x="76" y="119"/>
                  <a:pt x="77" y="118"/>
                  <a:pt x="79" y="118"/>
                </a:cubicBezTo>
                <a:cubicBezTo>
                  <a:pt x="80" y="118"/>
                  <a:pt x="81" y="119"/>
                  <a:pt x="82" y="120"/>
                </a:cubicBezTo>
                <a:cubicBezTo>
                  <a:pt x="82" y="120"/>
                  <a:pt x="82" y="120"/>
                  <a:pt x="82" y="120"/>
                </a:cubicBezTo>
                <a:cubicBezTo>
                  <a:pt x="84" y="121"/>
                  <a:pt x="84" y="122"/>
                  <a:pt x="84" y="124"/>
                </a:cubicBezTo>
                <a:cubicBezTo>
                  <a:pt x="84" y="125"/>
                  <a:pt x="84" y="127"/>
                  <a:pt x="83" y="128"/>
                </a:cubicBezTo>
                <a:cubicBezTo>
                  <a:pt x="82" y="128"/>
                  <a:pt x="82" y="128"/>
                  <a:pt x="82" y="128"/>
                </a:cubicBezTo>
                <a:cubicBezTo>
                  <a:pt x="81" y="129"/>
                  <a:pt x="80" y="129"/>
                  <a:pt x="79" y="129"/>
                </a:cubicBezTo>
                <a:cubicBezTo>
                  <a:pt x="77" y="129"/>
                  <a:pt x="76" y="129"/>
                  <a:pt x="75" y="128"/>
                </a:cubicBezTo>
                <a:cubicBezTo>
                  <a:pt x="74" y="127"/>
                  <a:pt x="74" y="127"/>
                  <a:pt x="74" y="127"/>
                </a:cubicBezTo>
                <a:cubicBezTo>
                  <a:pt x="74" y="126"/>
                  <a:pt x="73" y="125"/>
                  <a:pt x="73" y="124"/>
                </a:cubicBezTo>
                <a:cubicBezTo>
                  <a:pt x="73" y="122"/>
                  <a:pt x="74" y="121"/>
                  <a:pt x="75" y="120"/>
                </a:cubicBezTo>
                <a:close/>
                <a:moveTo>
                  <a:pt x="81" y="91"/>
                </a:moveTo>
                <a:cubicBezTo>
                  <a:pt x="81" y="91"/>
                  <a:pt x="81" y="91"/>
                  <a:pt x="81" y="91"/>
                </a:cubicBezTo>
                <a:cubicBezTo>
                  <a:pt x="83" y="91"/>
                  <a:pt x="85" y="89"/>
                  <a:pt x="85" y="87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35"/>
                  <a:pt x="83" y="34"/>
                  <a:pt x="81" y="34"/>
                </a:cubicBezTo>
                <a:cubicBezTo>
                  <a:pt x="79" y="34"/>
                  <a:pt x="77" y="35"/>
                  <a:pt x="77" y="38"/>
                </a:cubicBezTo>
                <a:cubicBezTo>
                  <a:pt x="77" y="87"/>
                  <a:pt x="77" y="87"/>
                  <a:pt x="77" y="87"/>
                </a:cubicBezTo>
                <a:cubicBezTo>
                  <a:pt x="77" y="89"/>
                  <a:pt x="79" y="91"/>
                  <a:pt x="81" y="91"/>
                </a:cubicBezTo>
                <a:close/>
                <a:moveTo>
                  <a:pt x="148" y="109"/>
                </a:moveTo>
                <a:cubicBezTo>
                  <a:pt x="148" y="109"/>
                  <a:pt x="148" y="109"/>
                  <a:pt x="148" y="109"/>
                </a:cubicBezTo>
                <a:cubicBezTo>
                  <a:pt x="146" y="111"/>
                  <a:pt x="144" y="114"/>
                  <a:pt x="144" y="118"/>
                </a:cubicBezTo>
                <a:cubicBezTo>
                  <a:pt x="144" y="122"/>
                  <a:pt x="146" y="125"/>
                  <a:pt x="148" y="128"/>
                </a:cubicBezTo>
                <a:cubicBezTo>
                  <a:pt x="148" y="128"/>
                  <a:pt x="148" y="128"/>
                  <a:pt x="148" y="128"/>
                </a:cubicBezTo>
                <a:cubicBezTo>
                  <a:pt x="151" y="130"/>
                  <a:pt x="154" y="132"/>
                  <a:pt x="158" y="132"/>
                </a:cubicBezTo>
                <a:cubicBezTo>
                  <a:pt x="161" y="132"/>
                  <a:pt x="165" y="131"/>
                  <a:pt x="167" y="128"/>
                </a:cubicBezTo>
                <a:cubicBezTo>
                  <a:pt x="167" y="128"/>
                  <a:pt x="167" y="128"/>
                  <a:pt x="167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70" y="126"/>
                  <a:pt x="171" y="122"/>
                  <a:pt x="171" y="118"/>
                </a:cubicBezTo>
                <a:cubicBezTo>
                  <a:pt x="171" y="114"/>
                  <a:pt x="170" y="111"/>
                  <a:pt x="168" y="109"/>
                </a:cubicBezTo>
                <a:cubicBezTo>
                  <a:pt x="168" y="109"/>
                  <a:pt x="168" y="109"/>
                  <a:pt x="168" y="109"/>
                </a:cubicBezTo>
                <a:cubicBezTo>
                  <a:pt x="168" y="109"/>
                  <a:pt x="168" y="109"/>
                  <a:pt x="168" y="109"/>
                </a:cubicBezTo>
                <a:cubicBezTo>
                  <a:pt x="165" y="106"/>
                  <a:pt x="162" y="105"/>
                  <a:pt x="158" y="105"/>
                </a:cubicBezTo>
                <a:cubicBezTo>
                  <a:pt x="154" y="105"/>
                  <a:pt x="151" y="106"/>
                  <a:pt x="148" y="109"/>
                </a:cubicBezTo>
                <a:close/>
                <a:moveTo>
                  <a:pt x="154" y="114"/>
                </a:moveTo>
                <a:cubicBezTo>
                  <a:pt x="154" y="114"/>
                  <a:pt x="154" y="114"/>
                  <a:pt x="154" y="114"/>
                </a:cubicBezTo>
                <a:cubicBezTo>
                  <a:pt x="155" y="113"/>
                  <a:pt x="156" y="113"/>
                  <a:pt x="158" y="113"/>
                </a:cubicBezTo>
                <a:cubicBezTo>
                  <a:pt x="159" y="113"/>
                  <a:pt x="161" y="113"/>
                  <a:pt x="162" y="114"/>
                </a:cubicBezTo>
                <a:cubicBezTo>
                  <a:pt x="163" y="115"/>
                  <a:pt x="163" y="117"/>
                  <a:pt x="163" y="118"/>
                </a:cubicBezTo>
                <a:cubicBezTo>
                  <a:pt x="163" y="120"/>
                  <a:pt x="163" y="121"/>
                  <a:pt x="162" y="122"/>
                </a:cubicBezTo>
                <a:cubicBezTo>
                  <a:pt x="161" y="123"/>
                  <a:pt x="159" y="124"/>
                  <a:pt x="158" y="124"/>
                </a:cubicBezTo>
                <a:cubicBezTo>
                  <a:pt x="156" y="124"/>
                  <a:pt x="155" y="123"/>
                  <a:pt x="154" y="122"/>
                </a:cubicBezTo>
                <a:cubicBezTo>
                  <a:pt x="154" y="122"/>
                  <a:pt x="154" y="122"/>
                  <a:pt x="154" y="122"/>
                </a:cubicBezTo>
                <a:cubicBezTo>
                  <a:pt x="153" y="121"/>
                  <a:pt x="152" y="120"/>
                  <a:pt x="152" y="118"/>
                </a:cubicBezTo>
                <a:cubicBezTo>
                  <a:pt x="152" y="117"/>
                  <a:pt x="153" y="115"/>
                  <a:pt x="154" y="11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974215" y="2727960"/>
            <a:ext cx="22415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动力电池包的</a:t>
            </a:r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</a:t>
            </a:r>
            <a:endParaRPr lang="zh-CN" altLang="en-US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979930" y="1779905"/>
            <a:ext cx="258889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检查前的准备</a:t>
            </a:r>
            <a:r>
              <a:rPr lang="zh-CN" altLang="en-US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endParaRPr lang="zh-CN" altLang="en-US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23888" y="2672369"/>
            <a:ext cx="1325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冷却液</a:t>
            </a:r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zh-CN" altLang="en-US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447028" y="1792259"/>
            <a:ext cx="20116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动力电池包的</a:t>
            </a:r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拆卸</a:t>
            </a:r>
            <a:endParaRPr lang="zh-CN" altLang="en-US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5795645" y="4732020"/>
            <a:ext cx="3168015" cy="3600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607945" y="1884680"/>
            <a:ext cx="3950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4800" dirty="0">
                <a:ln w="6350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谢谢大家！</a:t>
            </a:r>
            <a:endParaRPr sz="4800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641090" y="3186430"/>
            <a:ext cx="1884680" cy="24510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Thank you all!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2946544"/>
            <a:ext cx="9144000" cy="54006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0460" y="411480"/>
            <a:ext cx="1783080" cy="1322705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9705" y="123825"/>
            <a:ext cx="522605" cy="57658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7135495" y="4717415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211495" y="3004454"/>
            <a:ext cx="1776730" cy="1060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检测维护工具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准备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场地的检查及布设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车内车外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防护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131820" y="1492250"/>
            <a:ext cx="561530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检查前的准备工作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439356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工具的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准备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51735" y="555625"/>
            <a:ext cx="1076960" cy="14249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965" y="2905760"/>
            <a:ext cx="2369820" cy="134429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298700" y="2074545"/>
            <a:ext cx="1375410" cy="392430"/>
            <a:chOff x="253" y="4607"/>
            <a:chExt cx="2166" cy="618"/>
          </a:xfrm>
        </p:grpSpPr>
        <p:sp>
          <p:nvSpPr>
            <p:cNvPr id="9" name="矩形 8"/>
            <p:cNvSpPr/>
            <p:nvPr/>
          </p:nvSpPr>
          <p:spPr>
            <a:xfrm>
              <a:off x="253" y="4607"/>
              <a:ext cx="2167" cy="6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284" y="4710"/>
              <a:ext cx="211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数字万用表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662045" y="4299585"/>
            <a:ext cx="1376045" cy="392430"/>
            <a:chOff x="253" y="4607"/>
            <a:chExt cx="2167" cy="618"/>
          </a:xfrm>
        </p:grpSpPr>
        <p:sp>
          <p:nvSpPr>
            <p:cNvPr id="13" name="矩形 12"/>
            <p:cNvSpPr/>
            <p:nvPr/>
          </p:nvSpPr>
          <p:spPr>
            <a:xfrm>
              <a:off x="253" y="4607"/>
              <a:ext cx="2167" cy="6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>
              <a:off x="284" y="4710"/>
              <a:ext cx="211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新能源专用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工具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39790" y="2072640"/>
            <a:ext cx="1376045" cy="392430"/>
            <a:chOff x="253" y="4607"/>
            <a:chExt cx="2167" cy="618"/>
          </a:xfrm>
        </p:grpSpPr>
        <p:sp>
          <p:nvSpPr>
            <p:cNvPr id="16" name="矩形 15"/>
            <p:cNvSpPr/>
            <p:nvPr/>
          </p:nvSpPr>
          <p:spPr>
            <a:xfrm>
              <a:off x="253" y="4607"/>
              <a:ext cx="2167" cy="6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284" y="4710"/>
              <a:ext cx="211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汽车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诊断仪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36600" y="4368800"/>
            <a:ext cx="1376045" cy="392430"/>
            <a:chOff x="253" y="4607"/>
            <a:chExt cx="2167" cy="618"/>
          </a:xfrm>
        </p:grpSpPr>
        <p:sp>
          <p:nvSpPr>
            <p:cNvPr id="19" name="矩形 18"/>
            <p:cNvSpPr/>
            <p:nvPr/>
          </p:nvSpPr>
          <p:spPr>
            <a:xfrm>
              <a:off x="253" y="4607"/>
              <a:ext cx="2167" cy="6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284" y="4710"/>
              <a:ext cx="211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扭力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扳手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587490" y="4299585"/>
            <a:ext cx="1376045" cy="392430"/>
            <a:chOff x="253" y="4607"/>
            <a:chExt cx="2167" cy="618"/>
          </a:xfrm>
        </p:grpSpPr>
        <p:sp>
          <p:nvSpPr>
            <p:cNvPr id="23" name="矩形 22"/>
            <p:cNvSpPr/>
            <p:nvPr/>
          </p:nvSpPr>
          <p:spPr>
            <a:xfrm>
              <a:off x="253" y="4607"/>
              <a:ext cx="2167" cy="6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284" y="4710"/>
              <a:ext cx="211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p>
              <a:pPr algn="ctr"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绝缘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胶带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735" y="751205"/>
            <a:ext cx="2023110" cy="1229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85" y="2555875"/>
            <a:ext cx="1743710" cy="1743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935" y="2716530"/>
            <a:ext cx="2183130" cy="1475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17379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防护警示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用具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2487" y="4083401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39750" y="4299585"/>
            <a:ext cx="7740015" cy="3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绝缘手套、绝缘劳保鞋、干粉灭火器、警示拦截线（杆）、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警示牌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8175" y="699770"/>
            <a:ext cx="5539105" cy="3234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3" name="Oval 15"/>
          <p:cNvSpPr>
            <a:spLocks noChangeArrowheads="1"/>
          </p:cNvSpPr>
          <p:nvPr/>
        </p:nvSpPr>
        <p:spPr bwMode="auto">
          <a:xfrm>
            <a:off x="5637530" y="1792228"/>
            <a:ext cx="323850" cy="323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5637530" y="2998470"/>
            <a:ext cx="290830" cy="3238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79" name="Freeform 31"/>
          <p:cNvSpPr>
            <a:spLocks noEditPoints="1"/>
          </p:cNvSpPr>
          <p:nvPr/>
        </p:nvSpPr>
        <p:spPr bwMode="auto">
          <a:xfrm>
            <a:off x="5725160" y="3107690"/>
            <a:ext cx="133985" cy="127000"/>
          </a:xfrm>
          <a:custGeom>
            <a:avLst/>
            <a:gdLst>
              <a:gd name="T0" fmla="*/ 52 w 54"/>
              <a:gd name="T1" fmla="*/ 0 h 47"/>
              <a:gd name="T2" fmla="*/ 11 w 54"/>
              <a:gd name="T3" fmla="*/ 0 h 47"/>
              <a:gd name="T4" fmla="*/ 9 w 54"/>
              <a:gd name="T5" fmla="*/ 2 h 47"/>
              <a:gd name="T6" fmla="*/ 9 w 54"/>
              <a:gd name="T7" fmla="*/ 4 h 47"/>
              <a:gd name="T8" fmla="*/ 9 w 54"/>
              <a:gd name="T9" fmla="*/ 5 h 47"/>
              <a:gd name="T10" fmla="*/ 9 w 54"/>
              <a:gd name="T11" fmla="*/ 6 h 47"/>
              <a:gd name="T12" fmla="*/ 9 w 54"/>
              <a:gd name="T13" fmla="*/ 9 h 47"/>
              <a:gd name="T14" fmla="*/ 10 w 54"/>
              <a:gd name="T15" fmla="*/ 9 h 47"/>
              <a:gd name="T16" fmla="*/ 2 w 54"/>
              <a:gd name="T17" fmla="*/ 9 h 47"/>
              <a:gd name="T18" fmla="*/ 0 w 54"/>
              <a:gd name="T19" fmla="*/ 11 h 47"/>
              <a:gd name="T20" fmla="*/ 0 w 54"/>
              <a:gd name="T21" fmla="*/ 45 h 47"/>
              <a:gd name="T22" fmla="*/ 2 w 54"/>
              <a:gd name="T23" fmla="*/ 47 h 47"/>
              <a:gd name="T24" fmla="*/ 43 w 54"/>
              <a:gd name="T25" fmla="*/ 47 h 47"/>
              <a:gd name="T26" fmla="*/ 45 w 54"/>
              <a:gd name="T27" fmla="*/ 45 h 47"/>
              <a:gd name="T28" fmla="*/ 45 w 54"/>
              <a:gd name="T29" fmla="*/ 38 h 47"/>
              <a:gd name="T30" fmla="*/ 52 w 54"/>
              <a:gd name="T31" fmla="*/ 38 h 47"/>
              <a:gd name="T32" fmla="*/ 54 w 54"/>
              <a:gd name="T33" fmla="*/ 36 h 47"/>
              <a:gd name="T34" fmla="*/ 54 w 54"/>
              <a:gd name="T35" fmla="*/ 34 h 47"/>
              <a:gd name="T36" fmla="*/ 54 w 54"/>
              <a:gd name="T37" fmla="*/ 33 h 47"/>
              <a:gd name="T38" fmla="*/ 54 w 54"/>
              <a:gd name="T39" fmla="*/ 31 h 47"/>
              <a:gd name="T40" fmla="*/ 54 w 54"/>
              <a:gd name="T41" fmla="*/ 7 h 47"/>
              <a:gd name="T42" fmla="*/ 54 w 54"/>
              <a:gd name="T43" fmla="*/ 5 h 47"/>
              <a:gd name="T44" fmla="*/ 54 w 54"/>
              <a:gd name="T45" fmla="*/ 4 h 47"/>
              <a:gd name="T46" fmla="*/ 54 w 54"/>
              <a:gd name="T47" fmla="*/ 2 h 47"/>
              <a:gd name="T48" fmla="*/ 52 w 54"/>
              <a:gd name="T49" fmla="*/ 0 h 47"/>
              <a:gd name="T50" fmla="*/ 26 w 54"/>
              <a:gd name="T51" fmla="*/ 22 h 47"/>
              <a:gd name="T52" fmla="*/ 30 w 54"/>
              <a:gd name="T53" fmla="*/ 18 h 47"/>
              <a:gd name="T54" fmla="*/ 34 w 54"/>
              <a:gd name="T55" fmla="*/ 22 h 47"/>
              <a:gd name="T56" fmla="*/ 30 w 54"/>
              <a:gd name="T57" fmla="*/ 26 h 47"/>
              <a:gd name="T58" fmla="*/ 26 w 54"/>
              <a:gd name="T59" fmla="*/ 22 h 47"/>
              <a:gd name="T60" fmla="*/ 38 w 54"/>
              <a:gd name="T61" fmla="*/ 42 h 47"/>
              <a:gd name="T62" fmla="*/ 7 w 54"/>
              <a:gd name="T63" fmla="*/ 42 h 47"/>
              <a:gd name="T64" fmla="*/ 5 w 54"/>
              <a:gd name="T65" fmla="*/ 40 h 47"/>
              <a:gd name="T66" fmla="*/ 5 w 54"/>
              <a:gd name="T67" fmla="*/ 37 h 47"/>
              <a:gd name="T68" fmla="*/ 5 w 54"/>
              <a:gd name="T69" fmla="*/ 36 h 47"/>
              <a:gd name="T70" fmla="*/ 6 w 54"/>
              <a:gd name="T71" fmla="*/ 34 h 47"/>
              <a:gd name="T72" fmla="*/ 20 w 54"/>
              <a:gd name="T73" fmla="*/ 29 h 47"/>
              <a:gd name="T74" fmla="*/ 23 w 54"/>
              <a:gd name="T75" fmla="*/ 30 h 47"/>
              <a:gd name="T76" fmla="*/ 26 w 54"/>
              <a:gd name="T77" fmla="*/ 32 h 47"/>
              <a:gd name="T78" fmla="*/ 38 w 54"/>
              <a:gd name="T79" fmla="*/ 32 h 47"/>
              <a:gd name="T80" fmla="*/ 39 w 54"/>
              <a:gd name="T81" fmla="*/ 32 h 47"/>
              <a:gd name="T82" fmla="*/ 40 w 54"/>
              <a:gd name="T83" fmla="*/ 33 h 47"/>
              <a:gd name="T84" fmla="*/ 40 w 54"/>
              <a:gd name="T85" fmla="*/ 40 h 47"/>
              <a:gd name="T86" fmla="*/ 38 w 54"/>
              <a:gd name="T87" fmla="*/ 42 h 47"/>
              <a:gd name="T88" fmla="*/ 49 w 54"/>
              <a:gd name="T89" fmla="*/ 31 h 47"/>
              <a:gd name="T90" fmla="*/ 48 w 54"/>
              <a:gd name="T91" fmla="*/ 33 h 47"/>
              <a:gd name="T92" fmla="*/ 47 w 54"/>
              <a:gd name="T93" fmla="*/ 33 h 47"/>
              <a:gd name="T94" fmla="*/ 45 w 54"/>
              <a:gd name="T95" fmla="*/ 33 h 47"/>
              <a:gd name="T96" fmla="*/ 45 w 54"/>
              <a:gd name="T97" fmla="*/ 11 h 47"/>
              <a:gd name="T98" fmla="*/ 43 w 54"/>
              <a:gd name="T99" fmla="*/ 9 h 47"/>
              <a:gd name="T100" fmla="*/ 14 w 54"/>
              <a:gd name="T101" fmla="*/ 9 h 47"/>
              <a:gd name="T102" fmla="*/ 14 w 54"/>
              <a:gd name="T103" fmla="*/ 9 h 47"/>
              <a:gd name="T104" fmla="*/ 14 w 54"/>
              <a:gd name="T105" fmla="*/ 7 h 47"/>
              <a:gd name="T106" fmla="*/ 15 w 54"/>
              <a:gd name="T107" fmla="*/ 6 h 47"/>
              <a:gd name="T108" fmla="*/ 16 w 54"/>
              <a:gd name="T109" fmla="*/ 5 h 47"/>
              <a:gd name="T110" fmla="*/ 47 w 54"/>
              <a:gd name="T111" fmla="*/ 5 h 47"/>
              <a:gd name="T112" fmla="*/ 49 w 54"/>
              <a:gd name="T113" fmla="*/ 7 h 47"/>
              <a:gd name="T114" fmla="*/ 49 w 54"/>
              <a:gd name="T115" fmla="*/ 3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" h="47">
                <a:moveTo>
                  <a:pt x="52" y="0"/>
                </a:move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9" y="1"/>
                  <a:pt x="9" y="2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10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6"/>
                  <a:pt x="1" y="47"/>
                  <a:pt x="2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5" y="46"/>
                  <a:pt x="45" y="45"/>
                </a:cubicBezTo>
                <a:cubicBezTo>
                  <a:pt x="45" y="38"/>
                  <a:pt x="45" y="38"/>
                  <a:pt x="45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8"/>
                  <a:pt x="54" y="37"/>
                  <a:pt x="54" y="36"/>
                </a:cubicBezTo>
                <a:cubicBezTo>
                  <a:pt x="54" y="34"/>
                  <a:pt x="54" y="34"/>
                  <a:pt x="54" y="34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2"/>
                  <a:pt x="54" y="3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6"/>
                  <a:pt x="54" y="5"/>
                  <a:pt x="54" y="5"/>
                </a:cubicBezTo>
                <a:cubicBezTo>
                  <a:pt x="54" y="5"/>
                  <a:pt x="54" y="4"/>
                  <a:pt x="54" y="4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1"/>
                  <a:pt x="53" y="0"/>
                  <a:pt x="52" y="0"/>
                </a:cubicBezTo>
                <a:close/>
                <a:moveTo>
                  <a:pt x="26" y="22"/>
                </a:moveTo>
                <a:cubicBezTo>
                  <a:pt x="26" y="20"/>
                  <a:pt x="28" y="18"/>
                  <a:pt x="30" y="18"/>
                </a:cubicBezTo>
                <a:cubicBezTo>
                  <a:pt x="33" y="18"/>
                  <a:pt x="34" y="20"/>
                  <a:pt x="34" y="22"/>
                </a:cubicBezTo>
                <a:cubicBezTo>
                  <a:pt x="34" y="24"/>
                  <a:pt x="33" y="26"/>
                  <a:pt x="30" y="26"/>
                </a:cubicBezTo>
                <a:cubicBezTo>
                  <a:pt x="28" y="26"/>
                  <a:pt x="26" y="24"/>
                  <a:pt x="26" y="22"/>
                </a:cubicBezTo>
                <a:close/>
                <a:moveTo>
                  <a:pt x="38" y="42"/>
                </a:move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5" y="41"/>
                  <a:pt x="5" y="40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6" y="35"/>
                  <a:pt x="6" y="35"/>
                  <a:pt x="6" y="34"/>
                </a:cubicBezTo>
                <a:cubicBezTo>
                  <a:pt x="6" y="34"/>
                  <a:pt x="11" y="26"/>
                  <a:pt x="20" y="29"/>
                </a:cubicBezTo>
                <a:cubicBezTo>
                  <a:pt x="21" y="29"/>
                  <a:pt x="22" y="30"/>
                  <a:pt x="23" y="30"/>
                </a:cubicBezTo>
                <a:cubicBezTo>
                  <a:pt x="24" y="31"/>
                  <a:pt x="25" y="31"/>
                  <a:pt x="26" y="32"/>
                </a:cubicBezTo>
                <a:cubicBezTo>
                  <a:pt x="34" y="35"/>
                  <a:pt x="38" y="32"/>
                  <a:pt x="38" y="32"/>
                </a:cubicBezTo>
                <a:cubicBezTo>
                  <a:pt x="38" y="32"/>
                  <a:pt x="38" y="32"/>
                  <a:pt x="39" y="32"/>
                </a:cubicBezTo>
                <a:cubicBezTo>
                  <a:pt x="39" y="32"/>
                  <a:pt x="40" y="32"/>
                  <a:pt x="40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41"/>
                  <a:pt x="39" y="42"/>
                  <a:pt x="38" y="42"/>
                </a:cubicBezTo>
                <a:close/>
                <a:moveTo>
                  <a:pt x="49" y="31"/>
                </a:moveTo>
                <a:cubicBezTo>
                  <a:pt x="49" y="32"/>
                  <a:pt x="48" y="32"/>
                  <a:pt x="48" y="33"/>
                </a:cubicBezTo>
                <a:cubicBezTo>
                  <a:pt x="48" y="33"/>
                  <a:pt x="47" y="33"/>
                  <a:pt x="4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4" y="9"/>
                  <a:pt x="43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6"/>
                  <a:pt x="15" y="6"/>
                </a:cubicBezTo>
                <a:cubicBezTo>
                  <a:pt x="15" y="6"/>
                  <a:pt x="15" y="5"/>
                  <a:pt x="16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8" y="5"/>
                  <a:pt x="49" y="6"/>
                  <a:pt x="49" y="7"/>
                </a:cubicBezTo>
                <a:lnTo>
                  <a:pt x="49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680" name="Group 32"/>
          <p:cNvGrpSpPr/>
          <p:nvPr/>
        </p:nvGrpSpPr>
        <p:grpSpPr bwMode="auto">
          <a:xfrm>
            <a:off x="5734368" y="1903388"/>
            <a:ext cx="133350" cy="107983"/>
            <a:chOff x="0" y="0"/>
            <a:chExt cx="116" cy="94"/>
          </a:xfrm>
        </p:grpSpPr>
        <p:sp>
          <p:nvSpPr>
            <p:cNvPr id="27681" name="Freeform 33"/>
            <p:cNvSpPr/>
            <p:nvPr/>
          </p:nvSpPr>
          <p:spPr bwMode="auto">
            <a:xfrm>
              <a:off x="0" y="0"/>
              <a:ext cx="116" cy="47"/>
            </a:xfrm>
            <a:custGeom>
              <a:avLst/>
              <a:gdLst>
                <a:gd name="T0" fmla="*/ 47 w 49"/>
                <a:gd name="T1" fmla="*/ 0 h 20"/>
                <a:gd name="T2" fmla="*/ 49 w 49"/>
                <a:gd name="T3" fmla="*/ 1 h 20"/>
                <a:gd name="T4" fmla="*/ 49 w 49"/>
                <a:gd name="T5" fmla="*/ 1 h 20"/>
                <a:gd name="T6" fmla="*/ 48 w 49"/>
                <a:gd name="T7" fmla="*/ 3 h 20"/>
                <a:gd name="T8" fmla="*/ 25 w 49"/>
                <a:gd name="T9" fmla="*/ 20 h 20"/>
                <a:gd name="T10" fmla="*/ 23 w 49"/>
                <a:gd name="T11" fmla="*/ 20 h 20"/>
                <a:gd name="T12" fmla="*/ 1 w 49"/>
                <a:gd name="T13" fmla="*/ 3 h 20"/>
                <a:gd name="T14" fmla="*/ 0 w 49"/>
                <a:gd name="T15" fmla="*/ 1 h 20"/>
                <a:gd name="T16" fmla="*/ 0 w 49"/>
                <a:gd name="T17" fmla="*/ 1 h 20"/>
                <a:gd name="T18" fmla="*/ 1 w 49"/>
                <a:gd name="T19" fmla="*/ 0 h 20"/>
                <a:gd name="T20" fmla="*/ 47 w 49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20">
                  <a:moveTo>
                    <a:pt x="47" y="0"/>
                  </a:moveTo>
                  <a:cubicBezTo>
                    <a:pt x="48" y="0"/>
                    <a:pt x="49" y="0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2"/>
                    <a:pt x="48" y="3"/>
                    <a:pt x="48" y="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4" y="20"/>
                    <a:pt x="23" y="2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82" name="Freeform 34"/>
            <p:cNvSpPr/>
            <p:nvPr/>
          </p:nvSpPr>
          <p:spPr bwMode="auto">
            <a:xfrm>
              <a:off x="0" y="19"/>
              <a:ext cx="116" cy="75"/>
            </a:xfrm>
            <a:custGeom>
              <a:avLst/>
              <a:gdLst>
                <a:gd name="T0" fmla="*/ 23 w 49"/>
                <a:gd name="T1" fmla="*/ 17 h 32"/>
                <a:gd name="T2" fmla="*/ 25 w 49"/>
                <a:gd name="T3" fmla="*/ 17 h 32"/>
                <a:gd name="T4" fmla="*/ 48 w 49"/>
                <a:gd name="T5" fmla="*/ 0 h 32"/>
                <a:gd name="T6" fmla="*/ 49 w 49"/>
                <a:gd name="T7" fmla="*/ 1 h 32"/>
                <a:gd name="T8" fmla="*/ 49 w 49"/>
                <a:gd name="T9" fmla="*/ 30 h 32"/>
                <a:gd name="T10" fmla="*/ 47 w 49"/>
                <a:gd name="T11" fmla="*/ 32 h 32"/>
                <a:gd name="T12" fmla="*/ 1 w 49"/>
                <a:gd name="T13" fmla="*/ 32 h 32"/>
                <a:gd name="T14" fmla="*/ 0 w 49"/>
                <a:gd name="T15" fmla="*/ 30 h 32"/>
                <a:gd name="T16" fmla="*/ 0 w 49"/>
                <a:gd name="T17" fmla="*/ 1 h 32"/>
                <a:gd name="T18" fmla="*/ 1 w 49"/>
                <a:gd name="T19" fmla="*/ 0 h 32"/>
                <a:gd name="T20" fmla="*/ 23 w 49"/>
                <a:gd name="T2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32">
                  <a:moveTo>
                    <a:pt x="23" y="17"/>
                  </a:moveTo>
                  <a:cubicBezTo>
                    <a:pt x="24" y="17"/>
                    <a:pt x="25" y="17"/>
                    <a:pt x="25" y="1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9" y="0"/>
                    <a:pt x="49" y="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1"/>
                    <a:pt x="48" y="32"/>
                    <a:pt x="47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2"/>
                    <a:pt x="0" y="31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23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691" name="Rectangle 43"/>
          <p:cNvSpPr>
            <a:spLocks noChangeArrowheads="1"/>
          </p:cNvSpPr>
          <p:nvPr/>
        </p:nvSpPr>
        <p:spPr bwMode="auto">
          <a:xfrm>
            <a:off x="6153785" y="1800225"/>
            <a:ext cx="2577465" cy="29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1)保证地面无水渍油污</a:t>
            </a:r>
            <a:endParaRPr lang="zh-CN" altLang="en-US" sz="16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92" name="Rectangle 44"/>
          <p:cNvSpPr>
            <a:spLocks noChangeArrowheads="1"/>
          </p:cNvSpPr>
          <p:nvPr/>
        </p:nvSpPr>
        <p:spPr bwMode="auto">
          <a:xfrm>
            <a:off x="6153785" y="3003550"/>
            <a:ext cx="2311400" cy="88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2)设置安全隔离区或警示牌隔离间距保持在1-1.5米，禁止无关人员入内</a:t>
            </a:r>
            <a:endParaRPr lang="zh-CN" altLang="en-US" sz="16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46614" y="278281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场地的检查及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布设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61853" y="699542"/>
            <a:ext cx="899592" cy="56017"/>
            <a:chOff x="0" y="2842590"/>
            <a:chExt cx="7054752" cy="89199"/>
          </a:xfrm>
        </p:grpSpPr>
        <p:sp>
          <p:nvSpPr>
            <p:cNvPr id="60" name="矩形 59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25" y="1347470"/>
            <a:ext cx="4008120" cy="3052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21951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车内外四件套铺设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2487" y="4083401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39750" y="4299585"/>
            <a:ext cx="7740015" cy="3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铺设车内车外四件套，做好漆面和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车内防护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5165" y="1101090"/>
            <a:ext cx="2212340" cy="22123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085" y="1148080"/>
            <a:ext cx="3237230" cy="2165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498515" y="2788554"/>
            <a:ext cx="1243330" cy="1060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下电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验电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冷却液释放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电池包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拆卸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211195" y="1470660"/>
            <a:ext cx="48647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动力电池包拆卸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4" name="组合 6893"/>
          <p:cNvGrpSpPr/>
          <p:nvPr/>
        </p:nvGrpSpPr>
        <p:grpSpPr>
          <a:xfrm>
            <a:off x="611884" y="943596"/>
            <a:ext cx="1613399" cy="1612980"/>
            <a:chOff x="163513" y="1171575"/>
            <a:chExt cx="2795588" cy="2794000"/>
          </a:xfrm>
        </p:grpSpPr>
        <p:sp>
          <p:nvSpPr>
            <p:cNvPr id="3733" name="Freeform 3735"/>
            <p:cNvSpPr/>
            <p:nvPr/>
          </p:nvSpPr>
          <p:spPr bwMode="auto">
            <a:xfrm>
              <a:off x="163513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5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8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6" y="794"/>
                    <a:pt x="206" y="794"/>
                    <a:pt x="206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8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5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4" name="Oval 3736"/>
            <p:cNvSpPr>
              <a:spLocks noChangeArrowheads="1"/>
            </p:cNvSpPr>
            <p:nvPr/>
          </p:nvSpPr>
          <p:spPr bwMode="auto">
            <a:xfrm>
              <a:off x="474663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5" name="Freeform 3737"/>
            <p:cNvSpPr/>
            <p:nvPr/>
          </p:nvSpPr>
          <p:spPr bwMode="auto">
            <a:xfrm>
              <a:off x="608013" y="1711325"/>
              <a:ext cx="1906588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2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4 w 600"/>
                <a:gd name="T37" fmla="*/ 479 h 561"/>
                <a:gd name="T38" fmla="*/ 371 w 600"/>
                <a:gd name="T39" fmla="*/ 484 h 561"/>
                <a:gd name="T40" fmla="*/ 320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5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2 w 600"/>
                <a:gd name="T57" fmla="*/ 267 h 561"/>
                <a:gd name="T58" fmla="*/ 111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6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1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2" y="337"/>
                  </a:moveTo>
                  <a:cubicBezTo>
                    <a:pt x="533" y="341"/>
                    <a:pt x="523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8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5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2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1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4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0" y="21"/>
                    <a:pt x="350" y="21"/>
                  </a:cubicBezTo>
                  <a:cubicBezTo>
                    <a:pt x="350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3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8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3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3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2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5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8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1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7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3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4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2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0" y="437"/>
                    <a:pt x="320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1" y="444"/>
                    <a:pt x="246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1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5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6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2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7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99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6" y="314"/>
                  </a:cubicBezTo>
                  <a:cubicBezTo>
                    <a:pt x="83" y="313"/>
                    <a:pt x="97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2" y="267"/>
                  </a:cubicBezTo>
                  <a:cubicBezTo>
                    <a:pt x="80" y="273"/>
                    <a:pt x="75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1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1" y="176"/>
                    <a:pt x="161" y="176"/>
                  </a:cubicBezTo>
                  <a:cubicBezTo>
                    <a:pt x="161" y="176"/>
                    <a:pt x="145" y="164"/>
                    <a:pt x="120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2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8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2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6" y="105"/>
                    <a:pt x="46" y="105"/>
                  </a:cubicBezTo>
                  <a:cubicBezTo>
                    <a:pt x="46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5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2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1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1" y="495"/>
                    <a:pt x="257" y="498"/>
                    <a:pt x="272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2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4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3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1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6" y="406"/>
                    <a:pt x="566" y="406"/>
                  </a:cubicBezTo>
                  <a:cubicBezTo>
                    <a:pt x="566" y="406"/>
                    <a:pt x="550" y="393"/>
                    <a:pt x="516" y="397"/>
                  </a:cubicBezTo>
                  <a:cubicBezTo>
                    <a:pt x="505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3" y="332"/>
                    <a:pt x="593" y="332"/>
                  </a:cubicBezTo>
                  <a:cubicBezTo>
                    <a:pt x="593" y="332"/>
                    <a:pt x="574" y="324"/>
                    <a:pt x="542" y="33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6" name="Freeform 3738"/>
            <p:cNvSpPr>
              <a:spLocks noEditPoints="1"/>
            </p:cNvSpPr>
            <p:nvPr/>
          </p:nvSpPr>
          <p:spPr bwMode="auto">
            <a:xfrm>
              <a:off x="661988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19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4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890" name="组合 6889"/>
            <p:cNvGrpSpPr/>
            <p:nvPr/>
          </p:nvGrpSpPr>
          <p:grpSpPr>
            <a:xfrm>
              <a:off x="1090613" y="2070100"/>
              <a:ext cx="941388" cy="647700"/>
              <a:chOff x="1090613" y="2070100"/>
              <a:chExt cx="941388" cy="647700"/>
            </a:xfrm>
          </p:grpSpPr>
          <p:sp>
            <p:nvSpPr>
              <p:cNvPr id="3737" name="Freeform 3739"/>
              <p:cNvSpPr/>
              <p:nvPr/>
            </p:nvSpPr>
            <p:spPr bwMode="auto">
              <a:xfrm>
                <a:off x="1835151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6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8" name="Freeform 3740"/>
              <p:cNvSpPr/>
              <p:nvPr/>
            </p:nvSpPr>
            <p:spPr bwMode="auto">
              <a:xfrm>
                <a:off x="1822451" y="2190750"/>
                <a:ext cx="95250" cy="88900"/>
              </a:xfrm>
              <a:custGeom>
                <a:avLst/>
                <a:gdLst>
                  <a:gd name="T0" fmla="*/ 24 w 30"/>
                  <a:gd name="T1" fmla="*/ 28 h 28"/>
                  <a:gd name="T2" fmla="*/ 10 w 30"/>
                  <a:gd name="T3" fmla="*/ 9 h 28"/>
                  <a:gd name="T4" fmla="*/ 25 w 30"/>
                  <a:gd name="T5" fmla="*/ 28 h 28"/>
                  <a:gd name="T6" fmla="*/ 3 w 30"/>
                  <a:gd name="T7" fmla="*/ 0 h 28"/>
                  <a:gd name="T8" fmla="*/ 24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4" y="28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20" y="18"/>
                      <a:pt x="25" y="28"/>
                    </a:cubicBezTo>
                    <a:cubicBezTo>
                      <a:pt x="25" y="25"/>
                      <a:pt x="30" y="2"/>
                      <a:pt x="3" y="0"/>
                    </a:cubicBezTo>
                    <a:cubicBezTo>
                      <a:pt x="3" y="0"/>
                      <a:pt x="0" y="26"/>
                      <a:pt x="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9" name="Freeform 3741"/>
              <p:cNvSpPr/>
              <p:nvPr/>
            </p:nvSpPr>
            <p:spPr bwMode="auto">
              <a:xfrm>
                <a:off x="1803401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0" name="Freeform 3742"/>
              <p:cNvSpPr/>
              <p:nvPr/>
            </p:nvSpPr>
            <p:spPr bwMode="auto">
              <a:xfrm>
                <a:off x="1755776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0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1" name="Freeform 3743"/>
              <p:cNvSpPr/>
              <p:nvPr/>
            </p:nvSpPr>
            <p:spPr bwMode="auto">
              <a:xfrm>
                <a:off x="1685926" y="2387600"/>
                <a:ext cx="120650" cy="111125"/>
              </a:xfrm>
              <a:custGeom>
                <a:avLst/>
                <a:gdLst>
                  <a:gd name="T0" fmla="*/ 19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5 w 38"/>
                  <a:gd name="T7" fmla="*/ 0 h 35"/>
                  <a:gd name="T8" fmla="*/ 19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19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5" y="0"/>
                    </a:cubicBezTo>
                    <a:cubicBezTo>
                      <a:pt x="15" y="0"/>
                      <a:pt x="0" y="21"/>
                      <a:pt x="19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2" name="Freeform 3744"/>
              <p:cNvSpPr/>
              <p:nvPr/>
            </p:nvSpPr>
            <p:spPr bwMode="auto">
              <a:xfrm>
                <a:off x="1600201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7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3" name="Freeform 3745"/>
              <p:cNvSpPr/>
              <p:nvPr/>
            </p:nvSpPr>
            <p:spPr bwMode="auto">
              <a:xfrm>
                <a:off x="1682751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4" name="Freeform 3746"/>
              <p:cNvSpPr/>
              <p:nvPr/>
            </p:nvSpPr>
            <p:spPr bwMode="auto">
              <a:xfrm>
                <a:off x="1787526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1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5" name="Freeform 3747"/>
              <p:cNvSpPr/>
              <p:nvPr/>
            </p:nvSpPr>
            <p:spPr bwMode="auto">
              <a:xfrm>
                <a:off x="1866901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6" name="Freeform 3748"/>
              <p:cNvSpPr/>
              <p:nvPr/>
            </p:nvSpPr>
            <p:spPr bwMode="auto">
              <a:xfrm>
                <a:off x="1920876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7" name="Freeform 3749"/>
              <p:cNvSpPr/>
              <p:nvPr/>
            </p:nvSpPr>
            <p:spPr bwMode="auto">
              <a:xfrm>
                <a:off x="1936751" y="2181225"/>
                <a:ext cx="95250" cy="88900"/>
              </a:xfrm>
              <a:custGeom>
                <a:avLst/>
                <a:gdLst>
                  <a:gd name="T0" fmla="*/ 4 w 30"/>
                  <a:gd name="T1" fmla="*/ 27 h 28"/>
                  <a:gd name="T2" fmla="*/ 19 w 30"/>
                  <a:gd name="T3" fmla="*/ 9 h 28"/>
                  <a:gd name="T4" fmla="*/ 5 w 30"/>
                  <a:gd name="T5" fmla="*/ 28 h 28"/>
                  <a:gd name="T6" fmla="*/ 26 w 30"/>
                  <a:gd name="T7" fmla="*/ 0 h 28"/>
                  <a:gd name="T8" fmla="*/ 4 w 30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4" y="27"/>
                    </a:moveTo>
                    <a:cubicBezTo>
                      <a:pt x="8" y="24"/>
                      <a:pt x="14" y="18"/>
                      <a:pt x="19" y="9"/>
                    </a:cubicBezTo>
                    <a:cubicBezTo>
                      <a:pt x="19" y="9"/>
                      <a:pt x="13" y="20"/>
                      <a:pt x="5" y="28"/>
                    </a:cubicBezTo>
                    <a:cubicBezTo>
                      <a:pt x="8" y="28"/>
                      <a:pt x="30" y="27"/>
                      <a:pt x="26" y="0"/>
                    </a:cubicBezTo>
                    <a:cubicBezTo>
                      <a:pt x="26" y="0"/>
                      <a:pt x="0" y="4"/>
                      <a:pt x="4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8" name="Freeform 3750"/>
              <p:cNvSpPr/>
              <p:nvPr/>
            </p:nvSpPr>
            <p:spPr bwMode="auto">
              <a:xfrm>
                <a:off x="1920876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5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5" y="0"/>
                    </a:cubicBezTo>
                    <a:cubicBezTo>
                      <a:pt x="25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9" name="Freeform 3751"/>
              <p:cNvSpPr>
                <a:spLocks noEditPoints="1"/>
              </p:cNvSpPr>
              <p:nvPr/>
            </p:nvSpPr>
            <p:spPr bwMode="auto">
              <a:xfrm>
                <a:off x="1182688" y="2136775"/>
                <a:ext cx="757238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5 w 238"/>
                  <a:gd name="T35" fmla="*/ 142 h 183"/>
                  <a:gd name="T36" fmla="*/ 86 w 238"/>
                  <a:gd name="T37" fmla="*/ 151 h 183"/>
                  <a:gd name="T38" fmla="*/ 94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19 w 238"/>
                  <a:gd name="T63" fmla="*/ 137 h 183"/>
                  <a:gd name="T64" fmla="*/ 119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3 w 238"/>
                  <a:gd name="T79" fmla="*/ 171 h 183"/>
                  <a:gd name="T80" fmla="*/ 123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4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2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4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3 w 238"/>
                  <a:gd name="T113" fmla="*/ 136 h 183"/>
                  <a:gd name="T114" fmla="*/ 123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7" y="138"/>
                      <a:pt x="85" y="142"/>
                    </a:cubicBezTo>
                    <a:cubicBezTo>
                      <a:pt x="84" y="144"/>
                      <a:pt x="84" y="147"/>
                      <a:pt x="86" y="151"/>
                    </a:cubicBezTo>
                    <a:cubicBezTo>
                      <a:pt x="89" y="154"/>
                      <a:pt x="91" y="155"/>
                      <a:pt x="94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2" y="179"/>
                      <a:pt x="101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71"/>
                      <a:pt x="119" y="171"/>
                      <a:pt x="119" y="171"/>
                    </a:cubicBezTo>
                    <a:cubicBezTo>
                      <a:pt x="119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3" y="174"/>
                      <a:pt x="123" y="171"/>
                    </a:cubicBezTo>
                    <a:cubicBezTo>
                      <a:pt x="123" y="142"/>
                      <a:pt x="123" y="142"/>
                      <a:pt x="123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4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2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4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8" y="142"/>
                      <a:pt x="123" y="136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0" name="Freeform 3752"/>
              <p:cNvSpPr/>
              <p:nvPr/>
            </p:nvSpPr>
            <p:spPr bwMode="auto">
              <a:xfrm>
                <a:off x="1195388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1" name="Freeform 3753"/>
              <p:cNvSpPr/>
              <p:nvPr/>
            </p:nvSpPr>
            <p:spPr bwMode="auto">
              <a:xfrm>
                <a:off x="1204913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2" name="Freeform 3754"/>
              <p:cNvSpPr/>
              <p:nvPr/>
            </p:nvSpPr>
            <p:spPr bwMode="auto">
              <a:xfrm>
                <a:off x="1227138" y="2270125"/>
                <a:ext cx="93663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3" name="Freeform 3755"/>
              <p:cNvSpPr/>
              <p:nvPr/>
            </p:nvSpPr>
            <p:spPr bwMode="auto">
              <a:xfrm>
                <a:off x="1258888" y="2333625"/>
                <a:ext cx="112713" cy="101600"/>
              </a:xfrm>
              <a:custGeom>
                <a:avLst/>
                <a:gdLst>
                  <a:gd name="T0" fmla="*/ 12 w 35"/>
                  <a:gd name="T1" fmla="*/ 32 h 32"/>
                  <a:gd name="T2" fmla="*/ 20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0" y="11"/>
                      <a:pt x="20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4" name="Freeform 3756"/>
              <p:cNvSpPr/>
              <p:nvPr/>
            </p:nvSpPr>
            <p:spPr bwMode="auto">
              <a:xfrm>
                <a:off x="1320801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5" name="Freeform 3757"/>
              <p:cNvSpPr/>
              <p:nvPr/>
            </p:nvSpPr>
            <p:spPr bwMode="auto">
              <a:xfrm>
                <a:off x="1406526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6" name="Freeform 3758"/>
              <p:cNvSpPr/>
              <p:nvPr/>
            </p:nvSpPr>
            <p:spPr bwMode="auto">
              <a:xfrm>
                <a:off x="1330326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3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29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7" name="Freeform 3759"/>
              <p:cNvSpPr/>
              <p:nvPr/>
            </p:nvSpPr>
            <p:spPr bwMode="auto">
              <a:xfrm>
                <a:off x="1223963" y="2466975"/>
                <a:ext cx="112713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5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8" name="Freeform 3760"/>
              <p:cNvSpPr/>
              <p:nvPr/>
            </p:nvSpPr>
            <p:spPr bwMode="auto">
              <a:xfrm>
                <a:off x="1157288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0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0" y="13"/>
                      <a:pt x="10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9" name="Freeform 3761"/>
              <p:cNvSpPr/>
              <p:nvPr/>
            </p:nvSpPr>
            <p:spPr bwMode="auto">
              <a:xfrm>
                <a:off x="1112838" y="2286000"/>
                <a:ext cx="88900" cy="95250"/>
              </a:xfrm>
              <a:custGeom>
                <a:avLst/>
                <a:gdLst>
                  <a:gd name="T0" fmla="*/ 28 w 28"/>
                  <a:gd name="T1" fmla="*/ 24 h 30"/>
                  <a:gd name="T2" fmla="*/ 10 w 28"/>
                  <a:gd name="T3" fmla="*/ 10 h 30"/>
                  <a:gd name="T4" fmla="*/ 28 w 28"/>
                  <a:gd name="T5" fmla="*/ 23 h 30"/>
                  <a:gd name="T6" fmla="*/ 0 w 28"/>
                  <a:gd name="T7" fmla="*/ 3 h 30"/>
                  <a:gd name="T8" fmla="*/ 28 w 28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6" y="17"/>
                      <a:pt x="24" y="21"/>
                      <a:pt x="28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5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0" name="Freeform 3762"/>
              <p:cNvSpPr/>
              <p:nvPr/>
            </p:nvSpPr>
            <p:spPr bwMode="auto">
              <a:xfrm>
                <a:off x="1090613" y="2181225"/>
                <a:ext cx="95250" cy="88900"/>
              </a:xfrm>
              <a:custGeom>
                <a:avLst/>
                <a:gdLst>
                  <a:gd name="T0" fmla="*/ 25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5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2" y="28"/>
                      <a:pt x="2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1" name="Freeform 3763"/>
              <p:cNvSpPr/>
              <p:nvPr/>
            </p:nvSpPr>
            <p:spPr bwMode="auto">
              <a:xfrm>
                <a:off x="1096963" y="2070100"/>
                <a:ext cx="104775" cy="95250"/>
              </a:xfrm>
              <a:custGeom>
                <a:avLst/>
                <a:gdLst>
                  <a:gd name="T0" fmla="*/ 25 w 33"/>
                  <a:gd name="T1" fmla="*/ 30 h 30"/>
                  <a:gd name="T2" fmla="*/ 13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5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5" y="30"/>
                    </a:moveTo>
                    <a:cubicBezTo>
                      <a:pt x="18" y="22"/>
                      <a:pt x="13" y="10"/>
                      <a:pt x="13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5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895" name="组合 6894"/>
          <p:cNvGrpSpPr/>
          <p:nvPr/>
        </p:nvGrpSpPr>
        <p:grpSpPr>
          <a:xfrm>
            <a:off x="2915975" y="955026"/>
            <a:ext cx="1613399" cy="1612980"/>
            <a:chOff x="3786188" y="1171575"/>
            <a:chExt cx="2795588" cy="2794000"/>
          </a:xfrm>
        </p:grpSpPr>
        <p:sp>
          <p:nvSpPr>
            <p:cNvPr id="6802" name="Freeform 3764"/>
            <p:cNvSpPr/>
            <p:nvPr/>
          </p:nvSpPr>
          <p:spPr bwMode="auto">
            <a:xfrm>
              <a:off x="3786188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6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9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7" y="794"/>
                    <a:pt x="207" y="794"/>
                    <a:pt x="207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9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6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04" name="Oval 3765"/>
            <p:cNvSpPr>
              <a:spLocks noChangeArrowheads="1"/>
            </p:cNvSpPr>
            <p:nvPr/>
          </p:nvSpPr>
          <p:spPr bwMode="auto">
            <a:xfrm>
              <a:off x="4097338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05" name="Freeform 3766"/>
            <p:cNvSpPr/>
            <p:nvPr/>
          </p:nvSpPr>
          <p:spPr bwMode="auto">
            <a:xfrm>
              <a:off x="4230688" y="1711325"/>
              <a:ext cx="1906588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3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5 w 600"/>
                <a:gd name="T37" fmla="*/ 479 h 561"/>
                <a:gd name="T38" fmla="*/ 371 w 600"/>
                <a:gd name="T39" fmla="*/ 484 h 561"/>
                <a:gd name="T40" fmla="*/ 321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6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3 w 600"/>
                <a:gd name="T57" fmla="*/ 267 h 561"/>
                <a:gd name="T58" fmla="*/ 112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7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2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3" y="337"/>
                  </a:moveTo>
                  <a:cubicBezTo>
                    <a:pt x="533" y="341"/>
                    <a:pt x="524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9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6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3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2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5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1" y="21"/>
                    <a:pt x="351" y="21"/>
                  </a:cubicBezTo>
                  <a:cubicBezTo>
                    <a:pt x="351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4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9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4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4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3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6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9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2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8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4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5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3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1" y="437"/>
                    <a:pt x="321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2" y="444"/>
                    <a:pt x="247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2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6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7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3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8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100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7" y="314"/>
                  </a:cubicBezTo>
                  <a:cubicBezTo>
                    <a:pt x="83" y="313"/>
                    <a:pt x="98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3" y="267"/>
                  </a:cubicBezTo>
                  <a:cubicBezTo>
                    <a:pt x="80" y="273"/>
                    <a:pt x="76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2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2" y="176"/>
                    <a:pt x="162" y="176"/>
                  </a:cubicBezTo>
                  <a:cubicBezTo>
                    <a:pt x="162" y="176"/>
                    <a:pt x="145" y="164"/>
                    <a:pt x="121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3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9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3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7" y="105"/>
                    <a:pt x="47" y="105"/>
                  </a:cubicBezTo>
                  <a:cubicBezTo>
                    <a:pt x="47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6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3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2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2" y="495"/>
                    <a:pt x="257" y="498"/>
                    <a:pt x="273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3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5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4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2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7" y="406"/>
                    <a:pt x="567" y="406"/>
                  </a:cubicBezTo>
                  <a:cubicBezTo>
                    <a:pt x="567" y="406"/>
                    <a:pt x="550" y="393"/>
                    <a:pt x="516" y="397"/>
                  </a:cubicBezTo>
                  <a:cubicBezTo>
                    <a:pt x="506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4" y="332"/>
                    <a:pt x="594" y="332"/>
                  </a:cubicBezTo>
                  <a:cubicBezTo>
                    <a:pt x="594" y="332"/>
                    <a:pt x="574" y="324"/>
                    <a:pt x="543" y="33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06" name="Freeform 3767"/>
            <p:cNvSpPr>
              <a:spLocks noEditPoints="1"/>
            </p:cNvSpPr>
            <p:nvPr/>
          </p:nvSpPr>
          <p:spPr bwMode="auto">
            <a:xfrm>
              <a:off x="4284663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20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5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891" name="组合 6890"/>
            <p:cNvGrpSpPr/>
            <p:nvPr/>
          </p:nvGrpSpPr>
          <p:grpSpPr>
            <a:xfrm>
              <a:off x="4713288" y="2070100"/>
              <a:ext cx="939800" cy="647700"/>
              <a:chOff x="4713288" y="2070100"/>
              <a:chExt cx="939800" cy="647700"/>
            </a:xfrm>
          </p:grpSpPr>
          <p:sp>
            <p:nvSpPr>
              <p:cNvPr id="6807" name="Freeform 3768"/>
              <p:cNvSpPr/>
              <p:nvPr/>
            </p:nvSpPr>
            <p:spPr bwMode="auto">
              <a:xfrm>
                <a:off x="5456238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7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8" name="Freeform 3769"/>
              <p:cNvSpPr/>
              <p:nvPr/>
            </p:nvSpPr>
            <p:spPr bwMode="auto">
              <a:xfrm>
                <a:off x="5446713" y="2190750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9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0" y="23"/>
                      <a:pt x="16" y="16"/>
                      <a:pt x="9" y="9"/>
                    </a:cubicBezTo>
                    <a:cubicBezTo>
                      <a:pt x="9" y="9"/>
                      <a:pt x="19" y="18"/>
                      <a:pt x="24" y="28"/>
                    </a:cubicBezTo>
                    <a:cubicBezTo>
                      <a:pt x="25" y="25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9" name="Freeform 3770"/>
              <p:cNvSpPr/>
              <p:nvPr/>
            </p:nvSpPr>
            <p:spPr bwMode="auto">
              <a:xfrm>
                <a:off x="5424488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0" name="Freeform 3771"/>
              <p:cNvSpPr/>
              <p:nvPr/>
            </p:nvSpPr>
            <p:spPr bwMode="auto">
              <a:xfrm>
                <a:off x="5376863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1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1" name="Freeform 3772"/>
              <p:cNvSpPr/>
              <p:nvPr/>
            </p:nvSpPr>
            <p:spPr bwMode="auto">
              <a:xfrm>
                <a:off x="5307013" y="2387600"/>
                <a:ext cx="120650" cy="111125"/>
              </a:xfrm>
              <a:custGeom>
                <a:avLst/>
                <a:gdLst>
                  <a:gd name="T0" fmla="*/ 20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6 w 38"/>
                  <a:gd name="T7" fmla="*/ 0 h 35"/>
                  <a:gd name="T8" fmla="*/ 20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20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6" y="0"/>
                    </a:cubicBezTo>
                    <a:cubicBezTo>
                      <a:pt x="16" y="0"/>
                      <a:pt x="0" y="21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2" name="Freeform 3773"/>
              <p:cNvSpPr/>
              <p:nvPr/>
            </p:nvSpPr>
            <p:spPr bwMode="auto">
              <a:xfrm>
                <a:off x="5221288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8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3" name="Freeform 3774"/>
              <p:cNvSpPr/>
              <p:nvPr/>
            </p:nvSpPr>
            <p:spPr bwMode="auto">
              <a:xfrm>
                <a:off x="5303838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4" name="Freeform 3775"/>
              <p:cNvSpPr/>
              <p:nvPr/>
            </p:nvSpPr>
            <p:spPr bwMode="auto">
              <a:xfrm>
                <a:off x="5408613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2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5" name="Freeform 3776"/>
              <p:cNvSpPr/>
              <p:nvPr/>
            </p:nvSpPr>
            <p:spPr bwMode="auto">
              <a:xfrm>
                <a:off x="5487988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6" name="Freeform 3777"/>
              <p:cNvSpPr/>
              <p:nvPr/>
            </p:nvSpPr>
            <p:spPr bwMode="auto">
              <a:xfrm>
                <a:off x="5541963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7" name="Freeform 3778"/>
              <p:cNvSpPr/>
              <p:nvPr/>
            </p:nvSpPr>
            <p:spPr bwMode="auto">
              <a:xfrm>
                <a:off x="5561013" y="2181225"/>
                <a:ext cx="92075" cy="88900"/>
              </a:xfrm>
              <a:custGeom>
                <a:avLst/>
                <a:gdLst>
                  <a:gd name="T0" fmla="*/ 3 w 29"/>
                  <a:gd name="T1" fmla="*/ 27 h 28"/>
                  <a:gd name="T2" fmla="*/ 18 w 29"/>
                  <a:gd name="T3" fmla="*/ 9 h 28"/>
                  <a:gd name="T4" fmla="*/ 4 w 29"/>
                  <a:gd name="T5" fmla="*/ 28 h 28"/>
                  <a:gd name="T6" fmla="*/ 25 w 29"/>
                  <a:gd name="T7" fmla="*/ 0 h 28"/>
                  <a:gd name="T8" fmla="*/ 3 w 29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3" y="27"/>
                    </a:moveTo>
                    <a:cubicBezTo>
                      <a:pt x="7" y="24"/>
                      <a:pt x="13" y="18"/>
                      <a:pt x="18" y="9"/>
                    </a:cubicBezTo>
                    <a:cubicBezTo>
                      <a:pt x="18" y="9"/>
                      <a:pt x="12" y="20"/>
                      <a:pt x="4" y="28"/>
                    </a:cubicBezTo>
                    <a:cubicBezTo>
                      <a:pt x="7" y="28"/>
                      <a:pt x="29" y="27"/>
                      <a:pt x="25" y="0"/>
                    </a:cubicBezTo>
                    <a:cubicBezTo>
                      <a:pt x="25" y="0"/>
                      <a:pt x="0" y="4"/>
                      <a:pt x="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8" name="Freeform 3779"/>
              <p:cNvSpPr/>
              <p:nvPr/>
            </p:nvSpPr>
            <p:spPr bwMode="auto">
              <a:xfrm>
                <a:off x="5541963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6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6" y="0"/>
                    </a:cubicBezTo>
                    <a:cubicBezTo>
                      <a:pt x="26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9" name="Freeform 3780"/>
              <p:cNvSpPr>
                <a:spLocks noEditPoints="1"/>
              </p:cNvSpPr>
              <p:nvPr/>
            </p:nvSpPr>
            <p:spPr bwMode="auto">
              <a:xfrm>
                <a:off x="4805363" y="2136775"/>
                <a:ext cx="755650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6 w 238"/>
                  <a:gd name="T35" fmla="*/ 142 h 183"/>
                  <a:gd name="T36" fmla="*/ 87 w 238"/>
                  <a:gd name="T37" fmla="*/ 151 h 183"/>
                  <a:gd name="T38" fmla="*/ 95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20 w 238"/>
                  <a:gd name="T63" fmla="*/ 137 h 183"/>
                  <a:gd name="T64" fmla="*/ 120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4 w 238"/>
                  <a:gd name="T79" fmla="*/ 171 h 183"/>
                  <a:gd name="T80" fmla="*/ 124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5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3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5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4 w 238"/>
                  <a:gd name="T113" fmla="*/ 136 h 183"/>
                  <a:gd name="T114" fmla="*/ 124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3" y="0"/>
                      <a:pt x="3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8" y="138"/>
                      <a:pt x="86" y="142"/>
                    </a:cubicBezTo>
                    <a:cubicBezTo>
                      <a:pt x="85" y="144"/>
                      <a:pt x="84" y="147"/>
                      <a:pt x="87" y="151"/>
                    </a:cubicBezTo>
                    <a:cubicBezTo>
                      <a:pt x="89" y="154"/>
                      <a:pt x="91" y="155"/>
                      <a:pt x="95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3" y="179"/>
                      <a:pt x="102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20" y="137"/>
                    </a:cubicBezTo>
                    <a:cubicBezTo>
                      <a:pt x="120" y="171"/>
                      <a:pt x="120" y="171"/>
                      <a:pt x="120" y="171"/>
                    </a:cubicBezTo>
                    <a:cubicBezTo>
                      <a:pt x="120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4" y="174"/>
                      <a:pt x="124" y="171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5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3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5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9" y="142"/>
                      <a:pt x="124" y="136"/>
                    </a:cubicBezTo>
                    <a:cubicBezTo>
                      <a:pt x="124" y="135"/>
                      <a:pt x="124" y="135"/>
                      <a:pt x="124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0" name="Freeform 3781"/>
              <p:cNvSpPr/>
              <p:nvPr/>
            </p:nvSpPr>
            <p:spPr bwMode="auto">
              <a:xfrm>
                <a:off x="4818063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1" name="Freeform 3782"/>
              <p:cNvSpPr/>
              <p:nvPr/>
            </p:nvSpPr>
            <p:spPr bwMode="auto">
              <a:xfrm>
                <a:off x="4827588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2" name="Freeform 3783"/>
              <p:cNvSpPr/>
              <p:nvPr/>
            </p:nvSpPr>
            <p:spPr bwMode="auto">
              <a:xfrm>
                <a:off x="4849813" y="2270125"/>
                <a:ext cx="92075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3" name="Freeform 3784"/>
              <p:cNvSpPr/>
              <p:nvPr/>
            </p:nvSpPr>
            <p:spPr bwMode="auto">
              <a:xfrm>
                <a:off x="4881563" y="2333625"/>
                <a:ext cx="111125" cy="101600"/>
              </a:xfrm>
              <a:custGeom>
                <a:avLst/>
                <a:gdLst>
                  <a:gd name="T0" fmla="*/ 12 w 35"/>
                  <a:gd name="T1" fmla="*/ 32 h 32"/>
                  <a:gd name="T2" fmla="*/ 21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1" y="11"/>
                      <a:pt x="21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4" name="Freeform 3785"/>
              <p:cNvSpPr/>
              <p:nvPr/>
            </p:nvSpPr>
            <p:spPr bwMode="auto">
              <a:xfrm>
                <a:off x="4941888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5" name="Freeform 3786"/>
              <p:cNvSpPr/>
              <p:nvPr/>
            </p:nvSpPr>
            <p:spPr bwMode="auto">
              <a:xfrm>
                <a:off x="5027613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6" name="Freeform 3787"/>
              <p:cNvSpPr/>
              <p:nvPr/>
            </p:nvSpPr>
            <p:spPr bwMode="auto">
              <a:xfrm>
                <a:off x="4951413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4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30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7" name="Freeform 3788"/>
              <p:cNvSpPr/>
              <p:nvPr/>
            </p:nvSpPr>
            <p:spPr bwMode="auto">
              <a:xfrm>
                <a:off x="4846638" y="2466975"/>
                <a:ext cx="111125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6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8" name="Freeform 3789"/>
              <p:cNvSpPr/>
              <p:nvPr/>
            </p:nvSpPr>
            <p:spPr bwMode="auto">
              <a:xfrm>
                <a:off x="4779963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1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1" y="13"/>
                      <a:pt x="11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9" name="Freeform 3790"/>
              <p:cNvSpPr/>
              <p:nvPr/>
            </p:nvSpPr>
            <p:spPr bwMode="auto">
              <a:xfrm>
                <a:off x="4735513" y="2286000"/>
                <a:ext cx="92075" cy="95250"/>
              </a:xfrm>
              <a:custGeom>
                <a:avLst/>
                <a:gdLst>
                  <a:gd name="T0" fmla="*/ 28 w 29"/>
                  <a:gd name="T1" fmla="*/ 24 h 30"/>
                  <a:gd name="T2" fmla="*/ 10 w 29"/>
                  <a:gd name="T3" fmla="*/ 10 h 30"/>
                  <a:gd name="T4" fmla="*/ 29 w 29"/>
                  <a:gd name="T5" fmla="*/ 23 h 30"/>
                  <a:gd name="T6" fmla="*/ 0 w 29"/>
                  <a:gd name="T7" fmla="*/ 3 h 30"/>
                  <a:gd name="T8" fmla="*/ 28 w 29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7" y="17"/>
                      <a:pt x="24" y="21"/>
                      <a:pt x="29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6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30" name="Freeform 3791"/>
              <p:cNvSpPr/>
              <p:nvPr/>
            </p:nvSpPr>
            <p:spPr bwMode="auto">
              <a:xfrm>
                <a:off x="4713288" y="2181225"/>
                <a:ext cx="95250" cy="88900"/>
              </a:xfrm>
              <a:custGeom>
                <a:avLst/>
                <a:gdLst>
                  <a:gd name="T0" fmla="*/ 26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6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6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3" y="28"/>
                      <a:pt x="2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31" name="Freeform 3792"/>
              <p:cNvSpPr/>
              <p:nvPr/>
            </p:nvSpPr>
            <p:spPr bwMode="auto">
              <a:xfrm>
                <a:off x="4719638" y="2070100"/>
                <a:ext cx="104775" cy="95250"/>
              </a:xfrm>
              <a:custGeom>
                <a:avLst/>
                <a:gdLst>
                  <a:gd name="T0" fmla="*/ 26 w 33"/>
                  <a:gd name="T1" fmla="*/ 30 h 30"/>
                  <a:gd name="T2" fmla="*/ 14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6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6" y="30"/>
                    </a:moveTo>
                    <a:cubicBezTo>
                      <a:pt x="18" y="22"/>
                      <a:pt x="14" y="10"/>
                      <a:pt x="14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6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859" name="Rectangle 24"/>
          <p:cNvSpPr>
            <a:spLocks noChangeArrowheads="1"/>
          </p:cNvSpPr>
          <p:nvPr/>
        </p:nvSpPr>
        <p:spPr bwMode="auto">
          <a:xfrm>
            <a:off x="494030" y="3147695"/>
            <a:ext cx="1551940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保证点火开关关闭的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情况下，断开低压蓄电池负极，并使用绝缘胶带做好防护，等待5分钟以上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0" name="Rectangle 24"/>
          <p:cNvSpPr>
            <a:spLocks noChangeArrowheads="1"/>
          </p:cNvSpPr>
          <p:nvPr/>
        </p:nvSpPr>
        <p:spPr bwMode="auto">
          <a:xfrm>
            <a:off x="1146936" y="1102346"/>
            <a:ext cx="543296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1" name="Rectangle 24"/>
          <p:cNvSpPr>
            <a:spLocks noChangeArrowheads="1"/>
          </p:cNvSpPr>
          <p:nvPr/>
        </p:nvSpPr>
        <p:spPr bwMode="auto">
          <a:xfrm>
            <a:off x="2700020" y="3267075"/>
            <a:ext cx="2011680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断开高压母线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，或维修开关，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进行验电操作，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检测母线正负极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电压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，要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低于5伏，正负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与搭铁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之间电压要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是0伏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，没有问题后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做好绝缘防护。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2" name="Rectangle 24"/>
          <p:cNvSpPr>
            <a:spLocks noChangeArrowheads="1"/>
          </p:cNvSpPr>
          <p:nvPr/>
        </p:nvSpPr>
        <p:spPr bwMode="auto">
          <a:xfrm>
            <a:off x="3452206" y="1102346"/>
            <a:ext cx="543296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7" name="Rectangle 24"/>
          <p:cNvSpPr>
            <a:spLocks noChangeArrowheads="1"/>
          </p:cNvSpPr>
          <p:nvPr/>
        </p:nvSpPr>
        <p:spPr bwMode="auto">
          <a:xfrm>
            <a:off x="476250" y="2477770"/>
            <a:ext cx="182245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低压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下电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900" name="直接连接符 6899"/>
          <p:cNvCxnSpPr/>
          <p:nvPr/>
        </p:nvCxnSpPr>
        <p:spPr>
          <a:xfrm>
            <a:off x="791455" y="2967932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0" name="Rectangle 24"/>
          <p:cNvSpPr>
            <a:spLocks noChangeArrowheads="1"/>
          </p:cNvSpPr>
          <p:nvPr/>
        </p:nvSpPr>
        <p:spPr bwMode="auto">
          <a:xfrm>
            <a:off x="2945765" y="2567940"/>
            <a:ext cx="158369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高压下电</a:t>
            </a: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验电</a:t>
            </a:r>
            <a:endParaRPr lang="zh-CN" altLang="en-US" sz="2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" name="Rectangle 39"/>
          <p:cNvSpPr>
            <a:spLocks noChangeArrowheads="1"/>
          </p:cNvSpPr>
          <p:nvPr/>
        </p:nvSpPr>
        <p:spPr bwMode="auto">
          <a:xfrm>
            <a:off x="238760" y="278130"/>
            <a:ext cx="195897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下电验电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269473" y="699542"/>
            <a:ext cx="899592" cy="56017"/>
            <a:chOff x="0" y="2842590"/>
            <a:chExt cx="7054752" cy="89199"/>
          </a:xfrm>
        </p:grpSpPr>
        <p:sp>
          <p:nvSpPr>
            <p:cNvPr id="147" name="矩形 146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矩形 147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2615" y="483870"/>
            <a:ext cx="2705735" cy="18110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0" y="2787650"/>
            <a:ext cx="2705100" cy="1757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PP_MARK_KEY" val="c92c826f-7ab1-4c39-98dc-49eff74e6d1c"/>
  <p:tag name="COMMONDATA" val="eyJoZGlkIjoiYmEwZDhjNWI3N2FhZDE0MzNmYzJlNjBmYjg0ZjJkMTcifQ=="/>
  <p:tag name="commondata" val="eyJoZGlkIjoiOTFjN2RlMmVhZGI3YWNiM2JhOWNjZWE0NDY2MGYwNDQ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4382,&quot;width&quot;:3312}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1D69A3"/>
      </a:accent1>
      <a:accent2>
        <a:srgbClr val="84CBC3"/>
      </a:accent2>
      <a:accent3>
        <a:srgbClr val="F8D158"/>
      </a:accent3>
      <a:accent4>
        <a:srgbClr val="F57365"/>
      </a:accent4>
      <a:accent5>
        <a:srgbClr val="7FC9EC"/>
      </a:accent5>
      <a:accent6>
        <a:srgbClr val="8689D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1348</Words>
  <Application>WPS 演示</Application>
  <PresentationFormat>全屏显示(16:9)</PresentationFormat>
  <Paragraphs>141</Paragraphs>
  <Slides>20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Bahnschrift Condensed</vt:lpstr>
      <vt:lpstr>Vrinda</vt:lpstr>
      <vt:lpstr>Calibri</vt:lpstr>
      <vt:lpstr>Arial Unicode MS</vt:lpstr>
      <vt:lpstr>楷体</vt:lpstr>
      <vt:lpstr>Wingdings</vt:lpstr>
      <vt:lpstr>第一PPT，www.1ppt.com​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creator>优品PPT</dc:creator>
  <dc:subject>https://www.ypppt.com/</dc:subject>
  <cp:lastModifiedBy>拾玖</cp:lastModifiedBy>
  <cp:revision>122</cp:revision>
  <dcterms:created xsi:type="dcterms:W3CDTF">2016-04-09T09:29:00Z</dcterms:created>
  <dcterms:modified xsi:type="dcterms:W3CDTF">2024-03-15T08:09:00Z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CA95E79D404D4BFC8DCB19C220615CA9</vt:lpwstr>
  </property>
</Properties>
</file>